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3" autoAdjust="0"/>
    <p:restoredTop sz="94660"/>
  </p:normalViewPr>
  <p:slideViewPr>
    <p:cSldViewPr snapToGrid="0">
      <p:cViewPr varScale="1">
        <p:scale>
          <a:sx n="67" d="100"/>
          <a:sy n="67" d="100"/>
        </p:scale>
        <p:origin x="45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980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6864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4272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60627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76518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43965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124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5974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5499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038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9004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9962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3099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4569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5500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854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58303-D2BF-4AE5-98A0-89FDEBF921D1}" type="datetimeFigureOut">
              <a:rPr lang="fr-FR" smtClean="0"/>
              <a:t>08/04/2024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29F596E-8AD4-4751-A870-D8E21416ED5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815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31AEBA-22CB-471E-91D6-251546C01D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2" y="191530"/>
            <a:ext cx="6282939" cy="2262781"/>
          </a:xfrm>
        </p:spPr>
        <p:txBody>
          <a:bodyPr/>
          <a:lstStyle/>
          <a:p>
            <a:pPr algn="ctr"/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ROLE OF GTAP MODELING IN DECISION MAKING IN CENTRAL AFRICA</a:t>
            </a:r>
            <a:b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b="1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0F3CD1B-F26D-447D-A0DB-232BAA1D2D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8376" y="2524125"/>
            <a:ext cx="9266236" cy="35433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Emmanuel MBARGA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Regional Adviser for Central Africa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AfCFTA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Secretariat 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0642545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16AA0F-6962-405B-BB0C-9D3353259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4560" y="2371726"/>
            <a:ext cx="10515600" cy="211455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main contribution of GTAP: Expanding the statistical information basis by using the GTAP database as an analytical tool  </a:t>
            </a:r>
            <a:b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sz="7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99C072F-C854-4C64-8014-D0D2343A7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3075" y="95250"/>
            <a:ext cx="9607078" cy="412927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41631939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F69BFA-032C-40B8-8BF3-4C5BDAC4A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I- SASHA Implementation Plan in Central Africa</a:t>
            </a:r>
            <a:br>
              <a:rPr lang="fr-F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sz="5400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0DB90F0-96CD-4172-9449-6991872B8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438275"/>
            <a:ext cx="8915400" cy="4943475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Elaboration of the Regional Strategy for the Development of Statistics </a:t>
            </a:r>
            <a:endParaRPr lang="fr-F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Evaluation of the statistical function of ECCAS  </a:t>
            </a:r>
            <a:endParaRPr lang="fr-F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 of plans and e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stablishment of  mechanisms for the collection of social and economic statistics (database)</a:t>
            </a:r>
            <a:endParaRPr lang="fr-F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Establishment of a mechanism for monitoring the indicators of Agenda 2063  </a:t>
            </a:r>
            <a:endParaRPr lang="fr-F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051893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D0FB57-F2BD-4300-A57E-2D4FD3768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					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External trade statistics</a:t>
            </a:r>
            <a:b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sz="2800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C8CFD8-6BDF-4406-9C3D-BBD9678B5A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Preparation of a regulation for the collection and processing of external trade statistics</a:t>
            </a:r>
            <a:endParaRPr lang="fr-F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 of a methodology for cross-border informal trade data (women in trade)</a:t>
            </a:r>
            <a:endParaRPr lang="fr-F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339115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EB21C7-87F1-4330-9EF7-D2376CB2A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61790"/>
          </a:xfrm>
        </p:spPr>
        <p:txBody>
          <a:bodyPr>
            <a:normAutofit fontScale="90000"/>
          </a:bodyPr>
          <a:lstStyle/>
          <a:p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II-COMMERCIAL NEGOTIATIONS: CASE OF AFCFTA</a:t>
            </a:r>
            <a:br>
              <a:rPr lang="fr-FR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sz="4800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49701A-A114-4CDC-8F50-3AD9B589E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352550"/>
            <a:ext cx="8915400" cy="4558672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250000"/>
              </a:lnSpc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Define the positions of negotiations on the modalities of liberalization of trade in goods at the national and regional levels: the members states of the CEMAC(Cameroon, CAR, Chad, Congo, Equatorial Guinea, Gabon,  ) as a Custom Union were negotiating together</a:t>
            </a:r>
            <a:endParaRPr lang="fr-F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250000"/>
              </a:lnSpc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352092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C69F68-9096-4AD3-AB1A-AFE169969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What did the negotiations involve?</a:t>
            </a:r>
            <a:b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053D67C-818D-44A1-AD00-61593762D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8424"/>
            <a:ext cx="10515600" cy="495617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en-US" sz="19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Define the different categories of products (A, B and C)</a:t>
            </a:r>
            <a:endParaRPr lang="fr-FR" sz="19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en-US" sz="19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A: Main Group (90% of tariff lines)</a:t>
            </a:r>
            <a:endParaRPr lang="fr-FR" sz="19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en-US" sz="19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B: Sensitive products group (7% of tariff lines)</a:t>
            </a:r>
            <a:endParaRPr lang="fr-FR" sz="19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en-US" sz="19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C: List of products excluded from liberalization (</a:t>
            </a:r>
            <a:r>
              <a:rPr lang="en-US" sz="19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Not more than 3% of tariff lines  accounting for no more than 10 percent of the value of imports from other African countries – average of a 3-year reference period to be determined (2014-2016 or 2015-2017)</a:t>
            </a:r>
            <a:endParaRPr lang="fr-FR" sz="19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42567329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C8290E-1824-44CF-92B8-B221648F0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6812" y="466725"/>
            <a:ext cx="8915400" cy="5434972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                                </a:t>
            </a:r>
            <a:r>
              <a:rPr lang="en-US" sz="4000" b="1" dirty="0">
                <a:solidFill>
                  <a:srgbClr val="FF0000"/>
                </a:solidFill>
              </a:rPr>
              <a:t>T</a:t>
            </a:r>
            <a:r>
              <a:rPr lang="fr-FR" sz="4000" b="1" dirty="0">
                <a:solidFill>
                  <a:srgbClr val="FF0000"/>
                </a:solidFill>
              </a:rPr>
              <a:t>HANK YOU VERY MUCH</a:t>
            </a:r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9791778"/>
      </p:ext>
    </p:extLst>
  </p:cSld>
  <p:clrMapOvr>
    <a:masterClrMapping/>
  </p:clrMapOvr>
</p:sld>
</file>

<file path=ppt/theme/theme1.xml><?xml version="1.0" encoding="utf-8"?>
<a:theme xmlns:a="http://schemas.openxmlformats.org/drawingml/2006/main" name="Brin">
  <a:themeElements>
    <a:clrScheme name="Bri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Bri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ri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</TotalTime>
  <Words>288</Words>
  <Application>Microsoft Office PowerPoint</Application>
  <PresentationFormat>Widescreen</PresentationFormat>
  <Paragraphs>27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MS Mincho</vt:lpstr>
      <vt:lpstr>Arial</vt:lpstr>
      <vt:lpstr>Calibri</vt:lpstr>
      <vt:lpstr>Century Gothic</vt:lpstr>
      <vt:lpstr>Times New Roman</vt:lpstr>
      <vt:lpstr>Wingdings 3</vt:lpstr>
      <vt:lpstr>Brin</vt:lpstr>
      <vt:lpstr>THE ROLE OF GTAP MODELING IN DECISION MAKING IN CENTRAL AFRICA </vt:lpstr>
      <vt:lpstr>The main contribution of GTAP: Expanding the statistical information basis by using the GTAP database as an analytical tool   </vt:lpstr>
      <vt:lpstr>I- SASHA Implementation Plan in Central Africa </vt:lpstr>
      <vt:lpstr>      External trade statistics </vt:lpstr>
      <vt:lpstr> II-COMMERCIAL NEGOTIATIONS: CASE OF AFCFTA </vt:lpstr>
      <vt:lpstr>What did the negotiations involve?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ROLE OF GTAP MODELING IN DECISION MAKING IN CENTRAL AFRICA</dc:title>
  <dc:creator>Administrateur</dc:creator>
  <cp:lastModifiedBy>Emmanuel Mbarga</cp:lastModifiedBy>
  <cp:revision>5</cp:revision>
  <dcterms:created xsi:type="dcterms:W3CDTF">2024-04-06T06:44:56Z</dcterms:created>
  <dcterms:modified xsi:type="dcterms:W3CDTF">2024-04-08T08:52:28Z</dcterms:modified>
</cp:coreProperties>
</file>