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59" r:id="rId5"/>
    <p:sldId id="271" r:id="rId6"/>
    <p:sldId id="266" r:id="rId7"/>
    <p:sldId id="258" r:id="rId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2962C1F-732B-6294-DDC1-9CE8ECFFD83D}" name="Jacquiline Pimer" initials="JP" userId="S::jacquiline.pimer@un.org::ba2405bf-3080-4a1f-ab45-e15d16d54812" providerId="AD"/>
  <p188:author id="{DE68AE6B-7012-764F-95FF-CDA8A6F467C9}" name="Batanai Clemence Chikwene" initials="BC" userId="S::chikwene@un.org::27df40d8-5a92-4cda-b109-3562f8c343c6" providerId="AD"/>
  <p188:author id="{005B1ABB-119C-71CD-4299-4E90D9E04274}" name="Simon Mevel" initials="SM" userId="S::mevel@un.org::3180b1a6-acee-41e7-8dc4-42589928eab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4660"/>
  </p:normalViewPr>
  <p:slideViewPr>
    <p:cSldViewPr snapToGrid="0">
      <p:cViewPr varScale="1">
        <p:scale>
          <a:sx n="59" d="100"/>
          <a:sy n="59" d="100"/>
        </p:scale>
        <p:origin x="1452" y="52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50D9C34-8442-4544-8DCA-A61A50C6AE3D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038478" cy="4667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798D39-77D3-437D-9189-F54BBB8771B5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970333" y="0"/>
            <a:ext cx="3038478" cy="4667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D1E568C-7491-42FE-9C66-84FE1B5A93DC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4/8/2024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01D887-9E2D-40AA-BB2A-7D427E9E5B3F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829675"/>
            <a:ext cx="3038478" cy="4667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3E3BD6-730C-47B6-8FC2-3821AA67CA7D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970333" y="8829675"/>
            <a:ext cx="3038478" cy="4667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6C23517-3C2E-4AD8-AFC0-B106C8EFA7D5}" type="slidenum"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0121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AF641-716C-4915-91C5-CAC163BE93AC}" type="datetimeFigureOut">
              <a:rPr lang="en-GB" smtClean="0"/>
              <a:t>08/04/2024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758325-CAFE-4964-9B10-E4688BF2E7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08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758325-CAFE-4964-9B10-E4688BF2E7D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4367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Fr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45280D8F-6530-439D-B45E-7C8CC5F5CB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283209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B057EE8-9915-4414-9E1C-5C8F6E8124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2722" y="2334216"/>
            <a:ext cx="8378546" cy="1366579"/>
          </a:xfrm>
        </p:spPr>
        <p:txBody>
          <a:bodyPr anchorCtr="1"/>
          <a:lstStyle>
            <a:lvl1pPr algn="ctr">
              <a:defRPr sz="3200" b="1">
                <a:latin typeface="Lucida Sans" pitchFamily="34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4A91E1A6-B83D-48D0-B2CE-5D8CF04378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520"/>
          <a:stretch>
            <a:fillRect/>
          </a:stretch>
        </p:blipFill>
        <p:spPr>
          <a:xfrm>
            <a:off x="533927" y="5222367"/>
            <a:ext cx="1979209" cy="125043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739A304E-E5EA-4AB8-B62C-F3055AE070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123" y="433946"/>
            <a:ext cx="3282074" cy="37869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9499019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380E99E-EAB3-441E-802E-A65016F184D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8401" y="1825627"/>
            <a:ext cx="8467197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75B20518-8021-4F36-BD2D-AD4BFC9501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4676"/>
          <a:stretch>
            <a:fillRect/>
          </a:stretch>
        </p:blipFill>
        <p:spPr>
          <a:xfrm>
            <a:off x="0" y="6492870"/>
            <a:ext cx="9144000" cy="36512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06841248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picture containing outdoor object, solar cell&#10;&#10;Description automatically generated">
            <a:extLst>
              <a:ext uri="{FF2B5EF4-FFF2-40B4-BE49-F238E27FC236}">
                <a16:creationId xmlns:a16="http://schemas.microsoft.com/office/drawing/2014/main" id="{2DE1FD5A-E4D9-4450-A079-87DD4C0D0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87898"/>
            <a:ext cx="9144000" cy="207010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7">
            <a:extLst>
              <a:ext uri="{FF2B5EF4-FFF2-40B4-BE49-F238E27FC236}">
                <a16:creationId xmlns:a16="http://schemas.microsoft.com/office/drawing/2014/main" id="{6E3A7526-5C94-48CB-92F3-69E46CB132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520"/>
          <a:stretch>
            <a:fillRect/>
          </a:stretch>
        </p:blipFill>
        <p:spPr>
          <a:xfrm>
            <a:off x="3150848" y="277227"/>
            <a:ext cx="2842302" cy="179571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59423697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DFAD60-C5C3-4366-A4B8-D68E02F90BB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8650" y="365129"/>
            <a:ext cx="78867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F87C2C-7E5E-4CE0-BFDE-3C4FA0FABB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neca.org/african-trade-policy-centre/publication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neca.org/atpc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EB5F9-A870-4B65-8DDF-A987485533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17" y="2259309"/>
            <a:ext cx="9144000" cy="2339382"/>
          </a:xfrm>
        </p:spPr>
        <p:txBody>
          <a:bodyPr anchor="t">
            <a:normAutofit/>
          </a:bodyPr>
          <a:lstStyle/>
          <a:p>
            <a:pPr lvl="0"/>
            <a:r>
              <a:rPr lang="en-US" sz="3300" dirty="0"/>
              <a:t>Joint ECA-GTAP </a:t>
            </a:r>
            <a:r>
              <a:rPr lang="en-US" sz="3300"/>
              <a:t>Seminar on</a:t>
            </a:r>
            <a:br>
              <a:rPr lang="en-US" sz="3300" dirty="0"/>
            </a:br>
            <a:br>
              <a:rPr lang="en-US" dirty="0"/>
            </a:br>
            <a:r>
              <a:rPr lang="en-US" sz="3400" dirty="0">
                <a:solidFill>
                  <a:schemeClr val="accent1">
                    <a:lumMod val="75000"/>
                  </a:schemeClr>
                </a:solidFill>
              </a:rPr>
              <a:t>GTAP and CGE Modeling in Africa</a:t>
            </a:r>
            <a:br>
              <a:rPr lang="en-US" dirty="0"/>
            </a:br>
            <a:br>
              <a:rPr lang="en-US" sz="2900" dirty="0"/>
            </a:br>
            <a:r>
              <a:rPr lang="en-US" sz="3300" i="1" dirty="0">
                <a:solidFill>
                  <a:srgbClr val="00B050"/>
                </a:solidFill>
              </a:rPr>
              <a:t>GTAP database &amp; Africa: ECA’s efforts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41C3CAC-E570-4F30-902B-094C3B49E254}"/>
              </a:ext>
            </a:extLst>
          </p:cNvPr>
          <p:cNvSpPr txBox="1"/>
          <p:nvPr/>
        </p:nvSpPr>
        <p:spPr>
          <a:xfrm>
            <a:off x="4386943" y="5106219"/>
            <a:ext cx="4374334" cy="136657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b="1" dirty="0">
                <a:latin typeface="Lucida Sans" pitchFamily="34"/>
              </a:rPr>
              <a:t>Simon Mevel, ATPC, ECA</a:t>
            </a:r>
          </a:p>
          <a:p>
            <a:pPr marL="0" marR="0" lvl="0" indent="0" algn="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200" b="1" dirty="0">
              <a:latin typeface="Lucida Sans" pitchFamily="34"/>
            </a:endParaRPr>
          </a:p>
          <a:p>
            <a:pPr marL="0" marR="0" lvl="0" indent="0" algn="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dirty="0">
                <a:solidFill>
                  <a:srgbClr val="203864"/>
                </a:solidFill>
                <a:latin typeface="Lucida Sans" pitchFamily="34"/>
              </a:rPr>
              <a:t>9 April </a:t>
            </a:r>
            <a:r>
              <a:rPr lang="en-US" sz="2000" b="1" i="0" u="none" strike="noStrike" kern="1200" cap="none" spc="0" baseline="0" dirty="0">
                <a:solidFill>
                  <a:srgbClr val="203864"/>
                </a:solidFill>
                <a:uFillTx/>
                <a:latin typeface="Lucida Sans" pitchFamily="34"/>
              </a:rPr>
              <a:t>2024</a:t>
            </a:r>
            <a:endParaRPr lang="en-US" sz="2000" b="1" dirty="0">
              <a:solidFill>
                <a:srgbClr val="203864"/>
              </a:solidFill>
              <a:latin typeface="Lucida Sans" pitchFamily="34"/>
            </a:endParaRPr>
          </a:p>
          <a:p>
            <a:pPr marL="0" marR="0" lvl="0" indent="0" algn="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dirty="0">
                <a:solidFill>
                  <a:srgbClr val="203864"/>
                </a:solidFill>
                <a:latin typeface="Lucida Sans" pitchFamily="34"/>
              </a:rPr>
              <a:t>Virtual</a:t>
            </a:r>
            <a:endParaRPr lang="en-US" sz="2000" b="1" i="0" u="none" strike="noStrike" kern="1200" cap="none" spc="0" baseline="0" dirty="0">
              <a:solidFill>
                <a:srgbClr val="203864"/>
              </a:solidFill>
              <a:uFillTx/>
              <a:latin typeface="Lucida Sans" pitchFamily="34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491595F-040A-4E20-8D06-1170C5F51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946" y="352437"/>
            <a:ext cx="1592747" cy="63384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arredondado 8">
            <a:extLst>
              <a:ext uri="{FF2B5EF4-FFF2-40B4-BE49-F238E27FC236}">
                <a16:creationId xmlns:a16="http://schemas.microsoft.com/office/drawing/2014/main" id="{4FEEC636-2F39-4EEF-97EC-DF618F5BB3EB}"/>
              </a:ext>
            </a:extLst>
          </p:cNvPr>
          <p:cNvSpPr/>
          <p:nvPr/>
        </p:nvSpPr>
        <p:spPr>
          <a:xfrm>
            <a:off x="0" y="0"/>
            <a:ext cx="9144000" cy="749141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203864"/>
          </a:solidFill>
          <a:ln cap="flat">
            <a:noFill/>
            <a:prstDash val="solid"/>
          </a:ln>
        </p:spPr>
        <p:txBody>
          <a:bodyPr vert="horz" wrap="square" lIns="91440" tIns="91440" rIns="91440" bIns="91440" anchor="ctr" anchorCtr="0" compatLnSpc="1">
            <a:spAutoFit/>
          </a:bodyPr>
          <a:lstStyle/>
          <a:p>
            <a:pPr marL="357192" lvl="0"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dirty="0">
                <a:solidFill>
                  <a:srgbClr val="FFFFFF"/>
                </a:solidFill>
                <a:latin typeface="Century Gothic" pitchFamily="34"/>
              </a:rPr>
              <a:t>GTAP Database &amp; Africa: Filling the gaps</a:t>
            </a:r>
            <a:endParaRPr lang="en-GB" sz="3200" b="1" dirty="0">
              <a:solidFill>
                <a:srgbClr val="FFFFFF"/>
              </a:solidFill>
              <a:latin typeface="Century Gothic" pitchFamily="34"/>
            </a:endParaRPr>
          </a:p>
        </p:txBody>
      </p:sp>
      <p:sp>
        <p:nvSpPr>
          <p:cNvPr id="542" name="Content Placeholder 6">
            <a:extLst>
              <a:ext uri="{FF2B5EF4-FFF2-40B4-BE49-F238E27FC236}">
                <a16:creationId xmlns:a16="http://schemas.microsoft.com/office/drawing/2014/main" id="{23CA01B1-C8C2-256F-AB70-B173F03506BB}"/>
              </a:ext>
            </a:extLst>
          </p:cNvPr>
          <p:cNvSpPr txBox="1">
            <a:spLocks/>
          </p:cNvSpPr>
          <p:nvPr/>
        </p:nvSpPr>
        <p:spPr>
          <a:xfrm>
            <a:off x="139162" y="751642"/>
            <a:ext cx="8865676" cy="711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228600" marR="0" lvl="0" indent="-228600" algn="l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/>
              <a:buNone/>
            </a:pPr>
            <a:r>
              <a:rPr lang="en-US" altLang="en-US" sz="2000" b="1" dirty="0"/>
              <a:t>Collection/compilation of supply and use tables (SUTs) &amp; household survey data</a:t>
            </a:r>
            <a:endParaRPr lang="en-US" altLang="en-US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2000" u="sng" dirty="0"/>
              <a:t>Objective:</a:t>
            </a:r>
            <a:r>
              <a:rPr lang="en-US" altLang="en-US" sz="2000" dirty="0"/>
              <a:t> Enabling finer policy analysis at country-level.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2000" u="sng" dirty="0"/>
              <a:t>Evolution of Africa’s coverage based on ECA’s efforts:</a:t>
            </a:r>
            <a:endParaRPr lang="en-US" sz="2000" u="sng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4461CE0-464F-CC33-4738-29161B373573}"/>
              </a:ext>
            </a:extLst>
          </p:cNvPr>
          <p:cNvGrpSpPr/>
          <p:nvPr/>
        </p:nvGrpSpPr>
        <p:grpSpPr>
          <a:xfrm>
            <a:off x="39841" y="2201948"/>
            <a:ext cx="4500245" cy="4069079"/>
            <a:chOff x="39841" y="2201948"/>
            <a:chExt cx="4500245" cy="4069079"/>
          </a:xfrm>
        </p:grpSpPr>
        <p:sp>
          <p:nvSpPr>
            <p:cNvPr id="540" name="object 4">
              <a:extLst>
                <a:ext uri="{FF2B5EF4-FFF2-40B4-BE49-F238E27FC236}">
                  <a16:creationId xmlns:a16="http://schemas.microsoft.com/office/drawing/2014/main" id="{CE5EBDCF-93A5-7D10-E756-3F0CEB2043CA}"/>
                </a:ext>
              </a:extLst>
            </p:cNvPr>
            <p:cNvSpPr/>
            <p:nvPr/>
          </p:nvSpPr>
          <p:spPr>
            <a:xfrm>
              <a:off x="39841" y="2201948"/>
              <a:ext cx="4500245" cy="4069079"/>
            </a:xfrm>
            <a:custGeom>
              <a:avLst/>
              <a:gdLst/>
              <a:ahLst/>
              <a:cxnLst/>
              <a:rect l="l" t="t" r="r" b="b"/>
              <a:pathLst>
                <a:path w="4500245" h="4069079">
                  <a:moveTo>
                    <a:pt x="4500003" y="0"/>
                  </a:moveTo>
                  <a:lnTo>
                    <a:pt x="0" y="0"/>
                  </a:lnTo>
                  <a:lnTo>
                    <a:pt x="0" y="4068597"/>
                  </a:lnTo>
                  <a:lnTo>
                    <a:pt x="4500003" y="4068597"/>
                  </a:lnTo>
                  <a:lnTo>
                    <a:pt x="450000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603" name="object 125">
              <a:extLst>
                <a:ext uri="{FF2B5EF4-FFF2-40B4-BE49-F238E27FC236}">
                  <a16:creationId xmlns:a16="http://schemas.microsoft.com/office/drawing/2014/main" id="{06AFB7E9-4374-C5B0-E5C0-3FE0440DEB5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5879" y="3525488"/>
              <a:ext cx="64477" cy="103047"/>
            </a:xfrm>
            <a:prstGeom prst="rect">
              <a:avLst/>
            </a:prstGeom>
          </p:spPr>
        </p:pic>
        <p:sp>
          <p:nvSpPr>
            <p:cNvPr id="605" name="object 127">
              <a:extLst>
                <a:ext uri="{FF2B5EF4-FFF2-40B4-BE49-F238E27FC236}">
                  <a16:creationId xmlns:a16="http://schemas.microsoft.com/office/drawing/2014/main" id="{DDA8CA36-0246-375D-DB91-088A3F19D5F6}"/>
                </a:ext>
              </a:extLst>
            </p:cNvPr>
            <p:cNvSpPr/>
            <p:nvPr/>
          </p:nvSpPr>
          <p:spPr>
            <a:xfrm>
              <a:off x="4130976" y="4492648"/>
              <a:ext cx="8890" cy="15240"/>
            </a:xfrm>
            <a:custGeom>
              <a:avLst/>
              <a:gdLst/>
              <a:ahLst/>
              <a:cxnLst/>
              <a:rect l="l" t="t" r="r" b="b"/>
              <a:pathLst>
                <a:path w="8890" h="15239">
                  <a:moveTo>
                    <a:pt x="3721" y="0"/>
                  </a:moveTo>
                  <a:lnTo>
                    <a:pt x="0" y="0"/>
                  </a:lnTo>
                  <a:lnTo>
                    <a:pt x="0" y="14884"/>
                  </a:lnTo>
                  <a:lnTo>
                    <a:pt x="3721" y="14884"/>
                  </a:lnTo>
                  <a:lnTo>
                    <a:pt x="3721" y="8699"/>
                  </a:lnTo>
                  <a:lnTo>
                    <a:pt x="6210" y="8699"/>
                  </a:lnTo>
                  <a:lnTo>
                    <a:pt x="6210" y="6210"/>
                  </a:lnTo>
                  <a:lnTo>
                    <a:pt x="8674" y="6210"/>
                  </a:lnTo>
                  <a:lnTo>
                    <a:pt x="8674" y="2476"/>
                  </a:lnTo>
                  <a:lnTo>
                    <a:pt x="3721" y="2476"/>
                  </a:lnTo>
                  <a:lnTo>
                    <a:pt x="3721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6" name="object 128">
              <a:extLst>
                <a:ext uri="{FF2B5EF4-FFF2-40B4-BE49-F238E27FC236}">
                  <a16:creationId xmlns:a16="http://schemas.microsoft.com/office/drawing/2014/main" id="{88CA7C40-41C4-C539-5BEA-F052B00064D3}"/>
                </a:ext>
              </a:extLst>
            </p:cNvPr>
            <p:cNvSpPr/>
            <p:nvPr/>
          </p:nvSpPr>
          <p:spPr>
            <a:xfrm>
              <a:off x="4128495" y="4490164"/>
              <a:ext cx="11430" cy="17780"/>
            </a:xfrm>
            <a:custGeom>
              <a:avLst/>
              <a:gdLst/>
              <a:ahLst/>
              <a:cxnLst/>
              <a:rect l="l" t="t" r="r" b="b"/>
              <a:pathLst>
                <a:path w="11429" h="17779">
                  <a:moveTo>
                    <a:pt x="6197" y="4965"/>
                  </a:moveTo>
                  <a:lnTo>
                    <a:pt x="6197" y="2476"/>
                  </a:lnTo>
                  <a:lnTo>
                    <a:pt x="6197" y="4965"/>
                  </a:lnTo>
                  <a:lnTo>
                    <a:pt x="8674" y="4965"/>
                  </a:lnTo>
                  <a:lnTo>
                    <a:pt x="11163" y="4965"/>
                  </a:lnTo>
                  <a:lnTo>
                    <a:pt x="11163" y="8686"/>
                  </a:lnTo>
                  <a:lnTo>
                    <a:pt x="8674" y="8686"/>
                  </a:lnTo>
                  <a:lnTo>
                    <a:pt x="8674" y="11175"/>
                  </a:lnTo>
                  <a:lnTo>
                    <a:pt x="6197" y="11175"/>
                  </a:lnTo>
                  <a:lnTo>
                    <a:pt x="6197" y="14897"/>
                  </a:lnTo>
                  <a:lnTo>
                    <a:pt x="6197" y="17386"/>
                  </a:lnTo>
                  <a:lnTo>
                    <a:pt x="2476" y="17386"/>
                  </a:lnTo>
                  <a:lnTo>
                    <a:pt x="2476" y="14897"/>
                  </a:lnTo>
                  <a:lnTo>
                    <a:pt x="2476" y="11175"/>
                  </a:lnTo>
                  <a:lnTo>
                    <a:pt x="2476" y="14897"/>
                  </a:lnTo>
                  <a:lnTo>
                    <a:pt x="6197" y="14897"/>
                  </a:lnTo>
                  <a:lnTo>
                    <a:pt x="6197" y="11175"/>
                  </a:lnTo>
                  <a:lnTo>
                    <a:pt x="2476" y="11175"/>
                  </a:lnTo>
                  <a:lnTo>
                    <a:pt x="2476" y="8686"/>
                  </a:lnTo>
                  <a:lnTo>
                    <a:pt x="2476" y="4965"/>
                  </a:lnTo>
                  <a:lnTo>
                    <a:pt x="2476" y="2476"/>
                  </a:lnTo>
                  <a:lnTo>
                    <a:pt x="0" y="2476"/>
                  </a:lnTo>
                  <a:lnTo>
                    <a:pt x="2476" y="2476"/>
                  </a:lnTo>
                  <a:lnTo>
                    <a:pt x="2476" y="0"/>
                  </a:lnTo>
                  <a:lnTo>
                    <a:pt x="2476" y="2476"/>
                  </a:lnTo>
                  <a:lnTo>
                    <a:pt x="6197" y="2476"/>
                  </a:lnTo>
                  <a:lnTo>
                    <a:pt x="6197" y="4965"/>
                  </a:lnTo>
                  <a:close/>
                </a:path>
              </a:pathLst>
            </a:custGeom>
            <a:ln w="353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4" name="object 126">
              <a:extLst>
                <a:ext uri="{FF2B5EF4-FFF2-40B4-BE49-F238E27FC236}">
                  <a16:creationId xmlns:a16="http://schemas.microsoft.com/office/drawing/2014/main" id="{77FE2050-F4DC-9747-73E3-B7F69F336F8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7349" y="2546185"/>
              <a:ext cx="3020058" cy="3408029"/>
            </a:xfrm>
            <a:prstGeom prst="rect">
              <a:avLst/>
            </a:prstGeom>
          </p:spPr>
        </p:pic>
        <p:sp>
          <p:nvSpPr>
            <p:cNvPr id="607" name="object 129">
              <a:extLst>
                <a:ext uri="{FF2B5EF4-FFF2-40B4-BE49-F238E27FC236}">
                  <a16:creationId xmlns:a16="http://schemas.microsoft.com/office/drawing/2014/main" id="{68493869-5EEA-F2FC-9E7B-C2AB9703B052}"/>
                </a:ext>
              </a:extLst>
            </p:cNvPr>
            <p:cNvSpPr/>
            <p:nvPr/>
          </p:nvSpPr>
          <p:spPr>
            <a:xfrm>
              <a:off x="4169421" y="5223914"/>
              <a:ext cx="229870" cy="42545"/>
            </a:xfrm>
            <a:custGeom>
              <a:avLst/>
              <a:gdLst/>
              <a:ahLst/>
              <a:cxnLst/>
              <a:rect l="l" t="t" r="r" b="b"/>
              <a:pathLst>
                <a:path w="229870" h="42545">
                  <a:moveTo>
                    <a:pt x="14871" y="21107"/>
                  </a:moveTo>
                  <a:lnTo>
                    <a:pt x="2476" y="21107"/>
                  </a:lnTo>
                  <a:lnTo>
                    <a:pt x="2476" y="23583"/>
                  </a:lnTo>
                  <a:lnTo>
                    <a:pt x="0" y="23583"/>
                  </a:lnTo>
                  <a:lnTo>
                    <a:pt x="0" y="42214"/>
                  </a:lnTo>
                  <a:lnTo>
                    <a:pt x="8674" y="42214"/>
                  </a:lnTo>
                  <a:lnTo>
                    <a:pt x="8674" y="38481"/>
                  </a:lnTo>
                  <a:lnTo>
                    <a:pt x="11150" y="38481"/>
                  </a:lnTo>
                  <a:lnTo>
                    <a:pt x="11150" y="33515"/>
                  </a:lnTo>
                  <a:lnTo>
                    <a:pt x="14871" y="33515"/>
                  </a:lnTo>
                  <a:lnTo>
                    <a:pt x="14871" y="21107"/>
                  </a:lnTo>
                  <a:close/>
                </a:path>
                <a:path w="229870" h="42545">
                  <a:moveTo>
                    <a:pt x="11150" y="18618"/>
                  </a:moveTo>
                  <a:lnTo>
                    <a:pt x="4940" y="18618"/>
                  </a:lnTo>
                  <a:lnTo>
                    <a:pt x="4940" y="21107"/>
                  </a:lnTo>
                  <a:lnTo>
                    <a:pt x="11150" y="21107"/>
                  </a:lnTo>
                  <a:lnTo>
                    <a:pt x="11150" y="18618"/>
                  </a:lnTo>
                  <a:close/>
                </a:path>
                <a:path w="229870" h="42545">
                  <a:moveTo>
                    <a:pt x="229387" y="0"/>
                  </a:moveTo>
                  <a:lnTo>
                    <a:pt x="226910" y="0"/>
                  </a:lnTo>
                  <a:lnTo>
                    <a:pt x="226910" y="3721"/>
                  </a:lnTo>
                  <a:lnTo>
                    <a:pt x="223189" y="3721"/>
                  </a:lnTo>
                  <a:lnTo>
                    <a:pt x="223189" y="6210"/>
                  </a:lnTo>
                  <a:lnTo>
                    <a:pt x="229387" y="6210"/>
                  </a:lnTo>
                  <a:lnTo>
                    <a:pt x="229387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132">
              <a:extLst>
                <a:ext uri="{FF2B5EF4-FFF2-40B4-BE49-F238E27FC236}">
                  <a16:creationId xmlns:a16="http://schemas.microsoft.com/office/drawing/2014/main" id="{9BABC271-B45E-11CB-CE59-E00F8303B743}"/>
                </a:ext>
              </a:extLst>
            </p:cNvPr>
            <p:cNvSpPr txBox="1"/>
            <p:nvPr/>
          </p:nvSpPr>
          <p:spPr>
            <a:xfrm>
              <a:off x="3871054" y="5421995"/>
              <a:ext cx="552291" cy="1590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50" b="1" spc="-10" dirty="0">
                  <a:solidFill>
                    <a:srgbClr val="EC7C30"/>
                  </a:solidFill>
                  <a:latin typeface="MyriadPro-SemiboldSemiCn"/>
                  <a:cs typeface="MyriadPro-SemiboldSemiCn"/>
                </a:rPr>
                <a:t>Mauritius</a:t>
              </a:r>
              <a:endParaRPr sz="950" dirty="0">
                <a:latin typeface="MyriadPro-SemiboldSemiCn"/>
                <a:cs typeface="MyriadPro-SemiboldSemiCn"/>
              </a:endParaRPr>
            </a:p>
          </p:txBody>
        </p:sp>
        <p:pic>
          <p:nvPicPr>
            <p:cNvPr id="554" name="object 133">
              <a:extLst>
                <a:ext uri="{FF2B5EF4-FFF2-40B4-BE49-F238E27FC236}">
                  <a16:creationId xmlns:a16="http://schemas.microsoft.com/office/drawing/2014/main" id="{64F3A091-CC8F-E776-E754-A8E2AFD8C09D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68422" y="5266124"/>
              <a:ext cx="64973" cy="142773"/>
            </a:xfrm>
            <a:prstGeom prst="rect">
              <a:avLst/>
            </a:prstGeom>
          </p:spPr>
        </p:pic>
        <p:sp>
          <p:nvSpPr>
            <p:cNvPr id="555" name="object 134">
              <a:extLst>
                <a:ext uri="{FF2B5EF4-FFF2-40B4-BE49-F238E27FC236}">
                  <a16:creationId xmlns:a16="http://schemas.microsoft.com/office/drawing/2014/main" id="{4A935270-B353-2FAB-1189-57631A416205}"/>
                </a:ext>
              </a:extLst>
            </p:cNvPr>
            <p:cNvSpPr txBox="1"/>
            <p:nvPr/>
          </p:nvSpPr>
          <p:spPr>
            <a:xfrm>
              <a:off x="612812" y="3130007"/>
              <a:ext cx="672302" cy="1590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50" b="1" spc="-10" dirty="0">
                  <a:solidFill>
                    <a:srgbClr val="EC7C30"/>
                  </a:solidFill>
                  <a:latin typeface="MyriadPro-SemiboldSemiCn"/>
                  <a:cs typeface="MyriadPro-SemiboldSemiCn"/>
                </a:rPr>
                <a:t>Mauritania</a:t>
              </a:r>
              <a:endParaRPr sz="9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556" name="object 137">
              <a:extLst>
                <a:ext uri="{FF2B5EF4-FFF2-40B4-BE49-F238E27FC236}">
                  <a16:creationId xmlns:a16="http://schemas.microsoft.com/office/drawing/2014/main" id="{3E7191BE-77CD-493D-4C9E-926383B860F7}"/>
                </a:ext>
              </a:extLst>
            </p:cNvPr>
            <p:cNvSpPr txBox="1"/>
            <p:nvPr/>
          </p:nvSpPr>
          <p:spPr>
            <a:xfrm>
              <a:off x="637519" y="3534485"/>
              <a:ext cx="633730" cy="4044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R="5715" algn="ctr">
                <a:lnSpc>
                  <a:spcPct val="100000"/>
                </a:lnSpc>
                <a:spcBef>
                  <a:spcPts val="100"/>
                </a:spcBef>
              </a:pPr>
              <a:r>
                <a:rPr sz="950" b="1" spc="-2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Mali</a:t>
              </a:r>
              <a:endParaRPr sz="950" dirty="0">
                <a:latin typeface="MyriadPro-SemiboldSemiCn"/>
                <a:cs typeface="MyriadPro-SemiboldSemiCn"/>
              </a:endParaRPr>
            </a:p>
            <a:p>
              <a:pPr algn="ctr">
                <a:lnSpc>
                  <a:spcPct val="100000"/>
                </a:lnSpc>
                <a:spcBef>
                  <a:spcPts val="700"/>
                </a:spcBef>
              </a:pPr>
              <a:r>
                <a:rPr sz="950" b="1" spc="-1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Cote</a:t>
              </a:r>
              <a:r>
                <a:rPr sz="950" b="1" spc="-15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950" b="1" spc="-1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d’Ivoire</a:t>
              </a:r>
              <a:endParaRPr sz="9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557" name="object 138">
              <a:extLst>
                <a:ext uri="{FF2B5EF4-FFF2-40B4-BE49-F238E27FC236}">
                  <a16:creationId xmlns:a16="http://schemas.microsoft.com/office/drawing/2014/main" id="{6FD17243-C623-D5F3-7926-C9207CE80876}"/>
                </a:ext>
              </a:extLst>
            </p:cNvPr>
            <p:cNvSpPr txBox="1"/>
            <p:nvPr/>
          </p:nvSpPr>
          <p:spPr>
            <a:xfrm>
              <a:off x="3111600" y="5505680"/>
              <a:ext cx="836930" cy="5232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335280" marR="5080" indent="-22860">
                <a:lnSpc>
                  <a:spcPct val="112999"/>
                </a:lnSpc>
                <a:spcBef>
                  <a:spcPts val="100"/>
                </a:spcBef>
              </a:pPr>
              <a:r>
                <a:rPr sz="950" b="1" spc="-1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Zimbabwe</a:t>
              </a:r>
              <a:r>
                <a:rPr sz="950" b="1" spc="50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950" b="1" spc="-1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Eswatini</a:t>
              </a:r>
              <a:endParaRPr sz="950" dirty="0">
                <a:latin typeface="MyriadPro-SemiboldSemiCn"/>
                <a:cs typeface="MyriadPro-SemiboldSemiCn"/>
              </a:endParaRPr>
            </a:p>
            <a:p>
              <a:pPr marL="12700">
                <a:lnSpc>
                  <a:spcPct val="100000"/>
                </a:lnSpc>
                <a:spcBef>
                  <a:spcPts val="200"/>
                </a:spcBef>
              </a:pPr>
              <a:r>
                <a:rPr sz="950" b="1" spc="-1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Botswana</a:t>
              </a:r>
              <a:endParaRPr sz="950" dirty="0">
                <a:latin typeface="MyriadPro-SemiboldSemiCn"/>
                <a:cs typeface="MyriadPro-SemiboldSemiCn"/>
              </a:endParaRPr>
            </a:p>
          </p:txBody>
        </p:sp>
        <p:pic>
          <p:nvPicPr>
            <p:cNvPr id="599" name="object 141">
              <a:extLst>
                <a:ext uri="{FF2B5EF4-FFF2-40B4-BE49-F238E27FC236}">
                  <a16:creationId xmlns:a16="http://schemas.microsoft.com/office/drawing/2014/main" id="{BAB17A23-1CB4-ED1E-9A98-31E26138500A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38996" y="5607884"/>
              <a:ext cx="170408" cy="168325"/>
            </a:xfrm>
            <a:prstGeom prst="rect">
              <a:avLst/>
            </a:prstGeom>
          </p:spPr>
        </p:pic>
        <p:sp>
          <p:nvSpPr>
            <p:cNvPr id="600" name="object 142">
              <a:extLst>
                <a:ext uri="{FF2B5EF4-FFF2-40B4-BE49-F238E27FC236}">
                  <a16:creationId xmlns:a16="http://schemas.microsoft.com/office/drawing/2014/main" id="{8847AFFE-5C1C-A284-8993-FF5E544FFAFF}"/>
                </a:ext>
              </a:extLst>
            </p:cNvPr>
            <p:cNvSpPr/>
            <p:nvPr/>
          </p:nvSpPr>
          <p:spPr>
            <a:xfrm>
              <a:off x="1111226" y="3635194"/>
              <a:ext cx="1951355" cy="2319020"/>
            </a:xfrm>
            <a:custGeom>
              <a:avLst/>
              <a:gdLst/>
              <a:ahLst/>
              <a:cxnLst/>
              <a:rect l="l" t="t" r="r" b="b"/>
              <a:pathLst>
                <a:path w="1951354" h="2319020">
                  <a:moveTo>
                    <a:pt x="426504" y="87642"/>
                  </a:moveTo>
                  <a:lnTo>
                    <a:pt x="373316" y="47599"/>
                  </a:lnTo>
                  <a:lnTo>
                    <a:pt x="369735" y="67144"/>
                  </a:lnTo>
                  <a:lnTo>
                    <a:pt x="3568" y="0"/>
                  </a:lnTo>
                  <a:lnTo>
                    <a:pt x="0" y="19545"/>
                  </a:lnTo>
                  <a:lnTo>
                    <a:pt x="366153" y="86690"/>
                  </a:lnTo>
                  <a:lnTo>
                    <a:pt x="362585" y="106222"/>
                  </a:lnTo>
                  <a:lnTo>
                    <a:pt x="423621" y="88480"/>
                  </a:lnTo>
                  <a:lnTo>
                    <a:pt x="426504" y="87642"/>
                  </a:lnTo>
                  <a:close/>
                </a:path>
                <a:path w="1951354" h="2319020">
                  <a:moveTo>
                    <a:pt x="571576" y="390982"/>
                  </a:moveTo>
                  <a:lnTo>
                    <a:pt x="563994" y="382790"/>
                  </a:lnTo>
                  <a:lnTo>
                    <a:pt x="526338" y="342112"/>
                  </a:lnTo>
                  <a:lnTo>
                    <a:pt x="519353" y="360705"/>
                  </a:lnTo>
                  <a:lnTo>
                    <a:pt x="195732" y="238848"/>
                  </a:lnTo>
                  <a:lnTo>
                    <a:pt x="188747" y="257441"/>
                  </a:lnTo>
                  <a:lnTo>
                    <a:pt x="512381" y="379298"/>
                  </a:lnTo>
                  <a:lnTo>
                    <a:pt x="505396" y="397891"/>
                  </a:lnTo>
                  <a:lnTo>
                    <a:pt x="571576" y="390982"/>
                  </a:lnTo>
                  <a:close/>
                </a:path>
                <a:path w="1951354" h="2319020">
                  <a:moveTo>
                    <a:pt x="1252321" y="526326"/>
                  </a:moveTo>
                  <a:lnTo>
                    <a:pt x="1236637" y="519747"/>
                  </a:lnTo>
                  <a:lnTo>
                    <a:pt x="1190942" y="500583"/>
                  </a:lnTo>
                  <a:lnTo>
                    <a:pt x="1192276" y="520407"/>
                  </a:lnTo>
                  <a:lnTo>
                    <a:pt x="1016914" y="532231"/>
                  </a:lnTo>
                  <a:lnTo>
                    <a:pt x="1018247" y="552056"/>
                  </a:lnTo>
                  <a:lnTo>
                    <a:pt x="1193609" y="540219"/>
                  </a:lnTo>
                  <a:lnTo>
                    <a:pt x="1194943" y="560057"/>
                  </a:lnTo>
                  <a:lnTo>
                    <a:pt x="1252321" y="526326"/>
                  </a:lnTo>
                  <a:close/>
                </a:path>
                <a:path w="1951354" h="2319020">
                  <a:moveTo>
                    <a:pt x="1951355" y="2313419"/>
                  </a:moveTo>
                  <a:lnTo>
                    <a:pt x="1857298" y="1953348"/>
                  </a:lnTo>
                  <a:lnTo>
                    <a:pt x="1876501" y="1948319"/>
                  </a:lnTo>
                  <a:lnTo>
                    <a:pt x="1872488" y="1943735"/>
                  </a:lnTo>
                  <a:lnTo>
                    <a:pt x="1832635" y="1898205"/>
                  </a:lnTo>
                  <a:lnTo>
                    <a:pt x="1818919" y="1963394"/>
                  </a:lnTo>
                  <a:lnTo>
                    <a:pt x="1838109" y="1958378"/>
                  </a:lnTo>
                  <a:lnTo>
                    <a:pt x="1932165" y="2318448"/>
                  </a:lnTo>
                  <a:lnTo>
                    <a:pt x="1951355" y="2313419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1" name="object 143">
              <a:extLst>
                <a:ext uri="{FF2B5EF4-FFF2-40B4-BE49-F238E27FC236}">
                  <a16:creationId xmlns:a16="http://schemas.microsoft.com/office/drawing/2014/main" id="{862203E5-95C0-BB35-555B-2892410A0489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71677" y="4228996"/>
              <a:ext cx="247243" cy="76593"/>
            </a:xfrm>
            <a:prstGeom prst="rect">
              <a:avLst/>
            </a:prstGeom>
          </p:spPr>
        </p:pic>
        <p:sp>
          <p:nvSpPr>
            <p:cNvPr id="559" name="object 144">
              <a:extLst>
                <a:ext uri="{FF2B5EF4-FFF2-40B4-BE49-F238E27FC236}">
                  <a16:creationId xmlns:a16="http://schemas.microsoft.com/office/drawing/2014/main" id="{1010A392-FE3F-267C-A81D-A64E5E2C6461}"/>
                </a:ext>
              </a:extLst>
            </p:cNvPr>
            <p:cNvSpPr txBox="1"/>
            <p:nvPr/>
          </p:nvSpPr>
          <p:spPr>
            <a:xfrm>
              <a:off x="3514147" y="3082007"/>
              <a:ext cx="446405" cy="51371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4610" marR="177165" indent="-42545">
                <a:lnSpc>
                  <a:spcPct val="130800"/>
                </a:lnSpc>
                <a:spcBef>
                  <a:spcPts val="100"/>
                </a:spcBef>
              </a:pPr>
              <a:r>
                <a:rPr sz="950" b="1" spc="-20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Chad</a:t>
              </a:r>
              <a:r>
                <a:rPr sz="950" b="1" spc="500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950" b="1" spc="-25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CAR</a:t>
              </a:r>
              <a:endParaRPr sz="950" dirty="0">
                <a:latin typeface="MyriadPro-SemiboldSemiCn"/>
                <a:cs typeface="MyriadPro-SemiboldSemiCn"/>
              </a:endParaRPr>
            </a:p>
            <a:p>
              <a:pPr marL="233045">
                <a:lnSpc>
                  <a:spcPts val="860"/>
                </a:lnSpc>
              </a:pPr>
              <a:r>
                <a:rPr sz="950" b="1" spc="-25" dirty="0">
                  <a:solidFill>
                    <a:schemeClr val="accent2"/>
                  </a:solidFill>
                  <a:latin typeface="MyriadPro-SemiboldSemiCn"/>
                  <a:cs typeface="MyriadPro-SemiboldSemiCn"/>
                </a:rPr>
                <a:t>DRC</a:t>
              </a:r>
              <a:endParaRPr sz="950" dirty="0">
                <a:solidFill>
                  <a:schemeClr val="accent2"/>
                </a:solidFill>
                <a:latin typeface="MyriadPro-SemiboldSemiCn"/>
                <a:cs typeface="MyriadPro-SemiboldSemiCn"/>
              </a:endParaRPr>
            </a:p>
          </p:txBody>
        </p:sp>
        <p:sp>
          <p:nvSpPr>
            <p:cNvPr id="560" name="object 145">
              <a:extLst>
                <a:ext uri="{FF2B5EF4-FFF2-40B4-BE49-F238E27FC236}">
                  <a16:creationId xmlns:a16="http://schemas.microsoft.com/office/drawing/2014/main" id="{0C938191-D1CD-8D05-D9F9-750B2AD20D5D}"/>
                </a:ext>
              </a:extLst>
            </p:cNvPr>
            <p:cNvSpPr txBox="1"/>
            <p:nvPr/>
          </p:nvSpPr>
          <p:spPr>
            <a:xfrm>
              <a:off x="1491973" y="4047016"/>
              <a:ext cx="929320" cy="787523"/>
            </a:xfrm>
            <a:prstGeom prst="rect">
              <a:avLst/>
            </a:prstGeom>
          </p:spPr>
          <p:txBody>
            <a:bodyPr vert="horz" wrap="square" lIns="0" tIns="6350" rIns="0" bIns="0" rtlCol="0">
              <a:spAutoFit/>
            </a:bodyPr>
            <a:lstStyle/>
            <a:p>
              <a:pPr marL="12700" marR="196215" indent="69215">
                <a:lnSpc>
                  <a:spcPct val="104200"/>
                </a:lnSpc>
                <a:spcBef>
                  <a:spcPts val="50"/>
                </a:spcBef>
              </a:pPr>
              <a:r>
                <a:rPr sz="950" b="1" spc="-1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Cameroon</a:t>
              </a:r>
              <a:r>
                <a:rPr sz="950" b="1" spc="50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950" b="1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Eq.</a:t>
              </a:r>
              <a:r>
                <a:rPr sz="950" b="1" spc="-45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950" b="1" spc="-1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Guinea</a:t>
              </a:r>
              <a:endParaRPr sz="950" dirty="0">
                <a:latin typeface="MyriadPro-SemiboldSemiCn"/>
                <a:cs typeface="MyriadPro-SemiboldSemiCn"/>
              </a:endParaRPr>
            </a:p>
            <a:p>
              <a:pPr marL="325755">
                <a:lnSpc>
                  <a:spcPct val="100000"/>
                </a:lnSpc>
                <a:spcBef>
                  <a:spcPts val="20"/>
                </a:spcBef>
              </a:pPr>
              <a:endParaRPr sz="950" dirty="0">
                <a:latin typeface="MyriadPro-SemiboldSemiCn"/>
                <a:cs typeface="MyriadPro-SemiboldSemiCn"/>
              </a:endParaRPr>
            </a:p>
            <a:p>
              <a:pPr marL="358775">
                <a:lnSpc>
                  <a:spcPct val="100000"/>
                </a:lnSpc>
                <a:spcBef>
                  <a:spcPts val="50"/>
                </a:spcBef>
              </a:pPr>
              <a:r>
                <a:rPr sz="950" b="1" spc="-10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Gabon</a:t>
              </a:r>
              <a:endParaRPr sz="950" dirty="0">
                <a:latin typeface="MyriadPro-SemiboldSemiCn"/>
                <a:cs typeface="MyriadPro-SemiboldSemiCn"/>
              </a:endParaRPr>
            </a:p>
            <a:p>
              <a:pPr marL="456565">
                <a:lnSpc>
                  <a:spcPct val="100000"/>
                </a:lnSpc>
                <a:spcBef>
                  <a:spcPts val="175"/>
                </a:spcBef>
              </a:pPr>
              <a:r>
                <a:rPr sz="950" b="1" spc="-20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Congo</a:t>
              </a:r>
              <a:endParaRPr sz="9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561" name="object 146">
              <a:extLst>
                <a:ext uri="{FF2B5EF4-FFF2-40B4-BE49-F238E27FC236}">
                  <a16:creationId xmlns:a16="http://schemas.microsoft.com/office/drawing/2014/main" id="{3C9D0E81-522B-6B0C-26E3-C19BA1BB94B9}"/>
                </a:ext>
              </a:extLst>
            </p:cNvPr>
            <p:cNvSpPr txBox="1"/>
            <p:nvPr/>
          </p:nvSpPr>
          <p:spPr>
            <a:xfrm>
              <a:off x="3451677" y="4408130"/>
              <a:ext cx="771525" cy="440377"/>
            </a:xfrm>
            <a:prstGeom prst="rect">
              <a:avLst/>
            </a:prstGeom>
          </p:spPr>
          <p:txBody>
            <a:bodyPr vert="horz" wrap="square" lIns="0" tIns="22225" rIns="0" bIns="0" rtlCol="0">
              <a:spAutoFit/>
            </a:bodyPr>
            <a:lstStyle/>
            <a:p>
              <a:pPr marL="12700" marR="5080" indent="246379">
                <a:lnSpc>
                  <a:spcPct val="141900"/>
                </a:lnSpc>
                <a:spcBef>
                  <a:spcPts val="175"/>
                </a:spcBef>
              </a:pPr>
              <a:r>
                <a:rPr sz="950" b="1" spc="-10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Comoros</a:t>
              </a:r>
              <a:endParaRPr sz="950" dirty="0">
                <a:latin typeface="MyriadPro-SemiboldSemiCn"/>
                <a:cs typeface="MyriadPro-SemiboldSemiCn"/>
              </a:endParaRPr>
            </a:p>
            <a:p>
              <a:pPr marL="167640">
                <a:lnSpc>
                  <a:spcPct val="100000"/>
                </a:lnSpc>
                <a:spcBef>
                  <a:spcPts val="475"/>
                </a:spcBef>
              </a:pPr>
              <a:endParaRPr sz="950" dirty="0">
                <a:latin typeface="MyriadPro-SemiboldSemiCn"/>
                <a:cs typeface="MyriadPro-SemiboldSemiCn"/>
              </a:endParaRPr>
            </a:p>
          </p:txBody>
        </p:sp>
        <p:pic>
          <p:nvPicPr>
            <p:cNvPr id="588" name="object 149">
              <a:extLst>
                <a:ext uri="{FF2B5EF4-FFF2-40B4-BE49-F238E27FC236}">
                  <a16:creationId xmlns:a16="http://schemas.microsoft.com/office/drawing/2014/main" id="{D976559D-254C-DBE0-F2BC-8EFE342A0B8E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46119" y="4631391"/>
              <a:ext cx="73444" cy="209626"/>
            </a:xfrm>
            <a:prstGeom prst="rect">
              <a:avLst/>
            </a:prstGeom>
          </p:spPr>
        </p:pic>
        <p:pic>
          <p:nvPicPr>
            <p:cNvPr id="591" name="object 150">
              <a:extLst>
                <a:ext uri="{FF2B5EF4-FFF2-40B4-BE49-F238E27FC236}">
                  <a16:creationId xmlns:a16="http://schemas.microsoft.com/office/drawing/2014/main" id="{DF041106-8475-CADF-1053-7B79833828BF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178010" y="4422337"/>
              <a:ext cx="254736" cy="338192"/>
            </a:xfrm>
            <a:prstGeom prst="rect">
              <a:avLst/>
            </a:prstGeom>
          </p:spPr>
        </p:pic>
        <p:sp>
          <p:nvSpPr>
            <p:cNvPr id="592" name="object 151">
              <a:extLst>
                <a:ext uri="{FF2B5EF4-FFF2-40B4-BE49-F238E27FC236}">
                  <a16:creationId xmlns:a16="http://schemas.microsoft.com/office/drawing/2014/main" id="{0FD36557-6A9F-8EE5-621C-76A8031C423D}"/>
                </a:ext>
              </a:extLst>
            </p:cNvPr>
            <p:cNvSpPr/>
            <p:nvPr/>
          </p:nvSpPr>
          <p:spPr>
            <a:xfrm>
              <a:off x="2034547" y="6027434"/>
              <a:ext cx="224790" cy="162560"/>
            </a:xfrm>
            <a:custGeom>
              <a:avLst/>
              <a:gdLst/>
              <a:ahLst/>
              <a:cxnLst/>
              <a:rect l="l" t="t" r="r" b="b"/>
              <a:pathLst>
                <a:path w="224790" h="162560">
                  <a:moveTo>
                    <a:pt x="224434" y="0"/>
                  </a:moveTo>
                  <a:lnTo>
                    <a:pt x="0" y="0"/>
                  </a:lnTo>
                  <a:lnTo>
                    <a:pt x="0" y="162471"/>
                  </a:lnTo>
                  <a:lnTo>
                    <a:pt x="224434" y="162471"/>
                  </a:lnTo>
                  <a:lnTo>
                    <a:pt x="224434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6" name="object 155">
              <a:extLst>
                <a:ext uri="{FF2B5EF4-FFF2-40B4-BE49-F238E27FC236}">
                  <a16:creationId xmlns:a16="http://schemas.microsoft.com/office/drawing/2014/main" id="{42A537F7-35FD-3695-BC46-057588EB1600}"/>
                </a:ext>
              </a:extLst>
            </p:cNvPr>
            <p:cNvSpPr/>
            <p:nvPr/>
          </p:nvSpPr>
          <p:spPr>
            <a:xfrm>
              <a:off x="1235680" y="4631391"/>
              <a:ext cx="224790" cy="162560"/>
            </a:xfrm>
            <a:custGeom>
              <a:avLst/>
              <a:gdLst/>
              <a:ahLst/>
              <a:cxnLst/>
              <a:rect l="l" t="t" r="r" b="b"/>
              <a:pathLst>
                <a:path w="224789" h="162560">
                  <a:moveTo>
                    <a:pt x="224434" y="0"/>
                  </a:moveTo>
                  <a:lnTo>
                    <a:pt x="0" y="0"/>
                  </a:lnTo>
                  <a:lnTo>
                    <a:pt x="0" y="162471"/>
                  </a:lnTo>
                  <a:lnTo>
                    <a:pt x="224434" y="162471"/>
                  </a:lnTo>
                  <a:lnTo>
                    <a:pt x="224434" y="0"/>
                  </a:lnTo>
                  <a:close/>
                </a:path>
              </a:pathLst>
            </a:custGeom>
            <a:solidFill>
              <a:srgbClr val="445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4" name="object 158">
              <a:extLst>
                <a:ext uri="{FF2B5EF4-FFF2-40B4-BE49-F238E27FC236}">
                  <a16:creationId xmlns:a16="http://schemas.microsoft.com/office/drawing/2014/main" id="{221B1B5B-52A3-20DE-4799-FC86ED29BA47}"/>
                </a:ext>
              </a:extLst>
            </p:cNvPr>
            <p:cNvSpPr txBox="1"/>
            <p:nvPr/>
          </p:nvSpPr>
          <p:spPr>
            <a:xfrm>
              <a:off x="196746" y="4572341"/>
              <a:ext cx="1219449" cy="748030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03505">
                <a:lnSpc>
                  <a:spcPts val="1210"/>
                </a:lnSpc>
                <a:spcBef>
                  <a:spcPts val="105"/>
                </a:spcBef>
              </a:pPr>
              <a:r>
                <a:rPr sz="1050" b="1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2</a:t>
              </a:r>
              <a:r>
                <a:rPr lang="en-US" sz="1050" b="1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7</a:t>
              </a:r>
              <a:r>
                <a:rPr sz="1050" b="1" spc="70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1050" b="1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countries</a:t>
              </a:r>
              <a:r>
                <a:rPr sz="1050" b="1" spc="80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1050" b="1" spc="-25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in</a:t>
              </a:r>
              <a:endParaRPr lang="en-GB" sz="1050" dirty="0">
                <a:latin typeface="MyriadPro-SemiboldSemiCn"/>
                <a:cs typeface="MyriadPro-SemiboldSemiCn"/>
              </a:endParaRPr>
            </a:p>
            <a:p>
              <a:pPr marL="12700">
                <a:lnSpc>
                  <a:spcPts val="1210"/>
                </a:lnSpc>
              </a:pPr>
              <a:r>
                <a:rPr lang="en-GB" sz="1050" b="1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GTAP</a:t>
              </a:r>
              <a:r>
                <a:rPr lang="en-GB" sz="1050" b="1" spc="40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lang="en-GB" sz="1050" b="1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end of</a:t>
              </a:r>
              <a:r>
                <a:rPr lang="en-GB" sz="1050" b="1" spc="35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lang="en-GB" sz="1050" b="1" spc="-20" dirty="0">
                  <a:solidFill>
                    <a:srgbClr val="44536A"/>
                  </a:solidFill>
                  <a:latin typeface="MyriadPro-SemiboldSemiCn"/>
                  <a:cs typeface="MyriadPro-SemiboldSemiCn"/>
                </a:rPr>
                <a:t>2020          </a:t>
              </a:r>
              <a:endParaRPr lang="en-GB" sz="1050" dirty="0">
                <a:latin typeface="MyriadPro-SemiboldSemiCn"/>
                <a:cs typeface="MyriadPro-SemiboldSemiCn"/>
              </a:endParaRPr>
            </a:p>
            <a:p>
              <a:pPr marR="26670" algn="r">
                <a:lnSpc>
                  <a:spcPts val="1210"/>
                </a:lnSpc>
                <a:spcBef>
                  <a:spcPts val="835"/>
                </a:spcBef>
              </a:pPr>
              <a:r>
                <a:rPr sz="1050" b="1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4</a:t>
              </a:r>
              <a:r>
                <a:rPr sz="1050" b="1" spc="75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1050" b="1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added</a:t>
              </a:r>
              <a:r>
                <a:rPr sz="1050" b="1" spc="75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1050" b="1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through</a:t>
              </a:r>
              <a:r>
                <a:rPr sz="1050" b="1" spc="75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1050" b="1" spc="-25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ECA</a:t>
              </a:r>
              <a:endParaRPr sz="1050" dirty="0">
                <a:latin typeface="MyriadPro-SemiboldSemiCn"/>
                <a:cs typeface="MyriadPro-SemiboldSemiCn"/>
              </a:endParaRPr>
            </a:p>
            <a:p>
              <a:pPr marR="5080" algn="r">
                <a:lnSpc>
                  <a:spcPts val="1210"/>
                </a:lnSpc>
              </a:pPr>
              <a:r>
                <a:rPr sz="1050" b="1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in</a:t>
              </a:r>
              <a:r>
                <a:rPr sz="1050" b="1" spc="35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1050" b="1" spc="-20" dirty="0">
                  <a:solidFill>
                    <a:srgbClr val="385622"/>
                  </a:solidFill>
                  <a:latin typeface="MyriadPro-SemiboldSemiCn"/>
                  <a:cs typeface="MyriadPro-SemiboldSemiCn"/>
                </a:rPr>
                <a:t>2021</a:t>
              </a:r>
              <a:endParaRPr sz="10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565" name="object 159">
              <a:extLst>
                <a:ext uri="{FF2B5EF4-FFF2-40B4-BE49-F238E27FC236}">
                  <a16:creationId xmlns:a16="http://schemas.microsoft.com/office/drawing/2014/main" id="{56E6F124-951E-E673-D82F-5231E10A0A85}"/>
                </a:ext>
              </a:extLst>
            </p:cNvPr>
            <p:cNvSpPr txBox="1"/>
            <p:nvPr/>
          </p:nvSpPr>
          <p:spPr>
            <a:xfrm>
              <a:off x="68914" y="5359753"/>
              <a:ext cx="1597054" cy="5110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05"/>
                </a:spcBef>
              </a:pPr>
              <a:r>
                <a:rPr sz="1050" b="1" dirty="0">
                  <a:solidFill>
                    <a:schemeClr val="accent4">
                      <a:lumMod val="75000"/>
                    </a:schemeClr>
                  </a:solidFill>
                  <a:latin typeface="MyriadPro-SemiboldSemiCn"/>
                  <a:cs typeface="MyriadPro-SemiboldSemiCn"/>
                </a:rPr>
                <a:t>5</a:t>
              </a:r>
              <a:r>
                <a:rPr sz="1050" b="1" spc="40" dirty="0">
                  <a:solidFill>
                    <a:schemeClr val="accent4">
                      <a:lumMod val="75000"/>
                    </a:schemeClr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1050" b="1" dirty="0">
                  <a:solidFill>
                    <a:schemeClr val="accent4">
                      <a:lumMod val="75000"/>
                    </a:schemeClr>
                  </a:solidFill>
                  <a:latin typeface="MyriadPro-SemiboldSemiCn"/>
                  <a:cs typeface="MyriadPro-SemiboldSemiCn"/>
                </a:rPr>
                <a:t>added</a:t>
              </a:r>
              <a:r>
                <a:rPr sz="1050" b="1" spc="40" dirty="0">
                  <a:solidFill>
                    <a:schemeClr val="accent4">
                      <a:lumMod val="75000"/>
                    </a:schemeClr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1050" b="1" dirty="0">
                  <a:solidFill>
                    <a:schemeClr val="accent4">
                      <a:lumMod val="75000"/>
                    </a:schemeClr>
                  </a:solidFill>
                  <a:latin typeface="MyriadPro-SemiboldSemiCn"/>
                  <a:cs typeface="MyriadPro-SemiboldSemiCn"/>
                </a:rPr>
                <a:t>&amp;</a:t>
              </a:r>
              <a:r>
                <a:rPr sz="1050" b="1" spc="50" dirty="0">
                  <a:solidFill>
                    <a:schemeClr val="accent4">
                      <a:lumMod val="75000"/>
                    </a:schemeClr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sz="1050" b="1" dirty="0">
                  <a:solidFill>
                    <a:schemeClr val="accent4">
                      <a:lumMod val="75000"/>
                    </a:schemeClr>
                  </a:solidFill>
                  <a:latin typeface="MyriadPro-SemiboldSemiCn"/>
                  <a:cs typeface="MyriadPro-SemiboldSemiCn"/>
                </a:rPr>
                <a:t>4</a:t>
              </a:r>
              <a:r>
                <a:rPr lang="en-US" sz="1050" b="1" dirty="0">
                  <a:solidFill>
                    <a:schemeClr val="accent4">
                      <a:lumMod val="75000"/>
                    </a:schemeClr>
                  </a:solidFill>
                  <a:latin typeface="MyriadPro-SemiboldSemiCn"/>
                  <a:cs typeface="MyriadPro-SemiboldSemiCn"/>
                </a:rPr>
                <a:t> updated though ECA</a:t>
              </a:r>
            </a:p>
            <a:p>
              <a:pPr marL="12700" algn="r">
                <a:lnSpc>
                  <a:spcPct val="100000"/>
                </a:lnSpc>
                <a:spcBef>
                  <a:spcPts val="105"/>
                </a:spcBef>
              </a:pPr>
              <a:r>
                <a:rPr lang="en-US" sz="1050" b="1" dirty="0">
                  <a:solidFill>
                    <a:schemeClr val="accent4">
                      <a:lumMod val="75000"/>
                    </a:schemeClr>
                  </a:solidFill>
                  <a:latin typeface="MyriadPro-SemiboldSemiCn"/>
                  <a:cs typeface="MyriadPro-SemiboldSemiCn"/>
                </a:rPr>
                <a:t>+ Algeria (non-ECA) in 2022</a:t>
              </a:r>
              <a:r>
                <a:rPr lang="en-US" sz="1050" b="1" dirty="0">
                  <a:solidFill>
                    <a:schemeClr val="accent4"/>
                  </a:solidFill>
                  <a:latin typeface="MyriadPro-SemiboldSemiCn"/>
                  <a:cs typeface="MyriadPro-SemiboldSemiCn"/>
                </a:rPr>
                <a:t> </a:t>
              </a:r>
              <a:endParaRPr sz="1050" dirty="0">
                <a:solidFill>
                  <a:schemeClr val="accent4"/>
                </a:solidFill>
                <a:latin typeface="MyriadPro-SemiboldSemiCn"/>
                <a:cs typeface="MyriadPro-SemiboldSemiCn"/>
              </a:endParaRPr>
            </a:p>
          </p:txBody>
        </p:sp>
        <p:sp>
          <p:nvSpPr>
            <p:cNvPr id="570" name="object 160">
              <a:extLst>
                <a:ext uri="{FF2B5EF4-FFF2-40B4-BE49-F238E27FC236}">
                  <a16:creationId xmlns:a16="http://schemas.microsoft.com/office/drawing/2014/main" id="{BD5A3BED-2A1C-3F8F-74F3-88488DB66CD5}"/>
                </a:ext>
              </a:extLst>
            </p:cNvPr>
            <p:cNvSpPr txBox="1"/>
            <p:nvPr/>
          </p:nvSpPr>
          <p:spPr>
            <a:xfrm>
              <a:off x="50313" y="5868877"/>
              <a:ext cx="1926655" cy="398827"/>
            </a:xfrm>
            <a:prstGeom prst="rect">
              <a:avLst/>
            </a:prstGeom>
          </p:spPr>
          <p:txBody>
            <a:bodyPr vert="horz" wrap="square" lIns="0" tIns="90170" rIns="0" bIns="0" rtlCol="0">
              <a:spAutoFit/>
            </a:bodyPr>
            <a:lstStyle/>
            <a:p>
              <a:pPr marL="338455" marR="5080" indent="109855" algn="r">
                <a:lnSpc>
                  <a:spcPts val="1160"/>
                </a:lnSpc>
                <a:spcBef>
                  <a:spcPts val="730"/>
                </a:spcBef>
              </a:pPr>
              <a:r>
                <a:rPr lang="en-US" sz="1050" b="1" spc="35" dirty="0">
                  <a:solidFill>
                    <a:srgbClr val="EC7C30"/>
                  </a:solidFill>
                  <a:latin typeface="MyriadPro-SemiboldSemiCn"/>
                  <a:cs typeface="MyriadPro-SemiboldSemiCn"/>
                </a:rPr>
                <a:t>2</a:t>
              </a:r>
              <a:r>
                <a:rPr sz="1050" b="1" spc="35" dirty="0">
                  <a:solidFill>
                    <a:srgbClr val="EC7C30"/>
                  </a:solidFill>
                  <a:latin typeface="MyriadPro-SemiboldSemiCn"/>
                  <a:cs typeface="MyriadPro-SemiboldSemiCn"/>
                </a:rPr>
                <a:t> </a:t>
              </a:r>
              <a:r>
                <a:rPr lang="en-US" sz="1050" b="1" dirty="0">
                  <a:solidFill>
                    <a:srgbClr val="EC7C30"/>
                  </a:solidFill>
                  <a:latin typeface="MyriadPro-SemiboldSemiCn"/>
                  <a:cs typeface="MyriadPro-SemiboldSemiCn"/>
                </a:rPr>
                <a:t>added &amp; 1 updated through ECA in</a:t>
              </a:r>
              <a:r>
                <a:rPr lang="en-US" sz="1050" b="1" spc="-10" dirty="0">
                  <a:solidFill>
                    <a:srgbClr val="EC7C30"/>
                  </a:solidFill>
                  <a:latin typeface="MyriadPro-SemiboldSemiCn"/>
                  <a:cs typeface="MyriadPro-SemiboldSemiCn"/>
                </a:rPr>
                <a:t> 2023</a:t>
              </a:r>
              <a:endParaRPr sz="10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578" name="object 162">
              <a:extLst>
                <a:ext uri="{FF2B5EF4-FFF2-40B4-BE49-F238E27FC236}">
                  <a16:creationId xmlns:a16="http://schemas.microsoft.com/office/drawing/2014/main" id="{08896A48-C30B-3A65-7444-026F0E9613C1}"/>
                </a:ext>
              </a:extLst>
            </p:cNvPr>
            <p:cNvSpPr/>
            <p:nvPr/>
          </p:nvSpPr>
          <p:spPr>
            <a:xfrm>
              <a:off x="1730917" y="5529486"/>
              <a:ext cx="224790" cy="162560"/>
            </a:xfrm>
            <a:custGeom>
              <a:avLst/>
              <a:gdLst/>
              <a:ahLst/>
              <a:cxnLst/>
              <a:rect l="l" t="t" r="r" b="b"/>
              <a:pathLst>
                <a:path w="224790" h="162560">
                  <a:moveTo>
                    <a:pt x="224434" y="0"/>
                  </a:moveTo>
                  <a:lnTo>
                    <a:pt x="0" y="0"/>
                  </a:lnTo>
                  <a:lnTo>
                    <a:pt x="0" y="162471"/>
                  </a:lnTo>
                  <a:lnTo>
                    <a:pt x="224434" y="162471"/>
                  </a:lnTo>
                  <a:lnTo>
                    <a:pt x="22443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2" name="object 164">
              <a:extLst>
                <a:ext uri="{FF2B5EF4-FFF2-40B4-BE49-F238E27FC236}">
                  <a16:creationId xmlns:a16="http://schemas.microsoft.com/office/drawing/2014/main" id="{EA54F6FF-FA8A-86AB-E2D4-54499EA248C7}"/>
                </a:ext>
              </a:extLst>
            </p:cNvPr>
            <p:cNvSpPr/>
            <p:nvPr/>
          </p:nvSpPr>
          <p:spPr>
            <a:xfrm>
              <a:off x="1503452" y="5052802"/>
              <a:ext cx="224790" cy="162560"/>
            </a:xfrm>
            <a:custGeom>
              <a:avLst/>
              <a:gdLst/>
              <a:ahLst/>
              <a:cxnLst/>
              <a:rect l="l" t="t" r="r" b="b"/>
              <a:pathLst>
                <a:path w="224789" h="162560">
                  <a:moveTo>
                    <a:pt x="224434" y="0"/>
                  </a:moveTo>
                  <a:lnTo>
                    <a:pt x="0" y="0"/>
                  </a:lnTo>
                  <a:lnTo>
                    <a:pt x="0" y="162471"/>
                  </a:lnTo>
                  <a:lnTo>
                    <a:pt x="224434" y="162471"/>
                  </a:lnTo>
                  <a:lnTo>
                    <a:pt x="224434" y="0"/>
                  </a:lnTo>
                  <a:close/>
                </a:path>
              </a:pathLst>
            </a:custGeom>
            <a:solidFill>
              <a:srgbClr val="5382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167">
              <a:extLst>
                <a:ext uri="{FF2B5EF4-FFF2-40B4-BE49-F238E27FC236}">
                  <a16:creationId xmlns:a16="http://schemas.microsoft.com/office/drawing/2014/main" id="{C5631411-CE94-491E-8B57-2952D7FA78CE}"/>
                </a:ext>
              </a:extLst>
            </p:cNvPr>
            <p:cNvSpPr txBox="1"/>
            <p:nvPr/>
          </p:nvSpPr>
          <p:spPr>
            <a:xfrm>
              <a:off x="277852" y="2324795"/>
              <a:ext cx="4133953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1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Africa</a:t>
              </a:r>
              <a:r>
                <a:rPr sz="1400" b="1" spc="-55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 </a:t>
              </a:r>
              <a:r>
                <a:rPr sz="1400" b="1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in</a:t>
              </a:r>
              <a:r>
                <a:rPr sz="1400" b="1" spc="-5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 </a:t>
              </a:r>
              <a:r>
                <a:rPr sz="1400" b="1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GTAP</a:t>
              </a:r>
              <a:r>
                <a:rPr sz="1400" b="1" spc="-55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 </a:t>
              </a:r>
              <a:r>
                <a:rPr sz="1400" b="1" spc="-1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database</a:t>
              </a:r>
              <a:r>
                <a:rPr sz="1400" b="1" spc="-5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 </a:t>
              </a:r>
              <a:r>
                <a:rPr sz="1400" b="1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(</a:t>
              </a:r>
              <a:r>
                <a:rPr lang="en-US" sz="1400" b="1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ECA’s efforts 2021-23</a:t>
              </a:r>
              <a:r>
                <a:rPr sz="1400" b="1" spc="-1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)</a:t>
              </a:r>
              <a:endParaRPr lang="en-GB" sz="9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577" name="object 167">
              <a:extLst>
                <a:ext uri="{FF2B5EF4-FFF2-40B4-BE49-F238E27FC236}">
                  <a16:creationId xmlns:a16="http://schemas.microsoft.com/office/drawing/2014/main" id="{7C1BF0A6-F9DF-A2E8-FD32-56944D1DDAB4}"/>
                </a:ext>
              </a:extLst>
            </p:cNvPr>
            <p:cNvSpPr txBox="1"/>
            <p:nvPr/>
          </p:nvSpPr>
          <p:spPr>
            <a:xfrm>
              <a:off x="818750" y="2596570"/>
              <a:ext cx="2384229" cy="1590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760855">
                <a:lnSpc>
                  <a:spcPct val="100000"/>
                </a:lnSpc>
                <a:spcBef>
                  <a:spcPts val="690"/>
                </a:spcBef>
              </a:pPr>
              <a:r>
                <a:rPr lang="en-GB" sz="950" b="1" spc="-1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Niger</a:t>
              </a:r>
              <a:endParaRPr lang="en-GB" sz="9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656" name="Freeform 34">
              <a:extLst>
                <a:ext uri="{FF2B5EF4-FFF2-40B4-BE49-F238E27FC236}">
                  <a16:creationId xmlns:a16="http://schemas.microsoft.com/office/drawing/2014/main" id="{59FFA480-34D3-4F12-DCBA-3116A3056F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8374" y="4860074"/>
              <a:ext cx="277812" cy="651900"/>
            </a:xfrm>
            <a:custGeom>
              <a:avLst/>
              <a:gdLst>
                <a:gd name="T0" fmla="*/ 36 w 221"/>
                <a:gd name="T1" fmla="*/ 173 h 518"/>
                <a:gd name="T2" fmla="*/ 36 w 221"/>
                <a:gd name="T3" fmla="*/ 166 h 518"/>
                <a:gd name="T4" fmla="*/ 55 w 221"/>
                <a:gd name="T5" fmla="*/ 159 h 518"/>
                <a:gd name="T6" fmla="*/ 62 w 221"/>
                <a:gd name="T7" fmla="*/ 149 h 518"/>
                <a:gd name="T8" fmla="*/ 67 w 221"/>
                <a:gd name="T9" fmla="*/ 154 h 518"/>
                <a:gd name="T10" fmla="*/ 74 w 221"/>
                <a:gd name="T11" fmla="*/ 149 h 518"/>
                <a:gd name="T12" fmla="*/ 83 w 221"/>
                <a:gd name="T13" fmla="*/ 144 h 518"/>
                <a:gd name="T14" fmla="*/ 86 w 221"/>
                <a:gd name="T15" fmla="*/ 144 h 518"/>
                <a:gd name="T16" fmla="*/ 95 w 221"/>
                <a:gd name="T17" fmla="*/ 152 h 518"/>
                <a:gd name="T18" fmla="*/ 100 w 221"/>
                <a:gd name="T19" fmla="*/ 149 h 518"/>
                <a:gd name="T20" fmla="*/ 100 w 221"/>
                <a:gd name="T21" fmla="*/ 133 h 518"/>
                <a:gd name="T22" fmla="*/ 117 w 221"/>
                <a:gd name="T23" fmla="*/ 128 h 518"/>
                <a:gd name="T24" fmla="*/ 117 w 221"/>
                <a:gd name="T25" fmla="*/ 123 h 518"/>
                <a:gd name="T26" fmla="*/ 126 w 221"/>
                <a:gd name="T27" fmla="*/ 104 h 518"/>
                <a:gd name="T28" fmla="*/ 128 w 221"/>
                <a:gd name="T29" fmla="*/ 118 h 518"/>
                <a:gd name="T30" fmla="*/ 131 w 221"/>
                <a:gd name="T31" fmla="*/ 118 h 518"/>
                <a:gd name="T32" fmla="*/ 140 w 221"/>
                <a:gd name="T33" fmla="*/ 87 h 518"/>
                <a:gd name="T34" fmla="*/ 143 w 221"/>
                <a:gd name="T35" fmla="*/ 80 h 518"/>
                <a:gd name="T36" fmla="*/ 145 w 221"/>
                <a:gd name="T37" fmla="*/ 90 h 518"/>
                <a:gd name="T38" fmla="*/ 147 w 221"/>
                <a:gd name="T39" fmla="*/ 80 h 518"/>
                <a:gd name="T40" fmla="*/ 143 w 221"/>
                <a:gd name="T41" fmla="*/ 61 h 518"/>
                <a:gd name="T42" fmla="*/ 155 w 221"/>
                <a:gd name="T43" fmla="*/ 68 h 518"/>
                <a:gd name="T44" fmla="*/ 171 w 221"/>
                <a:gd name="T45" fmla="*/ 52 h 518"/>
                <a:gd name="T46" fmla="*/ 174 w 221"/>
                <a:gd name="T47" fmla="*/ 23 h 518"/>
                <a:gd name="T48" fmla="*/ 169 w 221"/>
                <a:gd name="T49" fmla="*/ 19 h 518"/>
                <a:gd name="T50" fmla="*/ 169 w 221"/>
                <a:gd name="T51" fmla="*/ 16 h 518"/>
                <a:gd name="T52" fmla="*/ 176 w 221"/>
                <a:gd name="T53" fmla="*/ 16 h 518"/>
                <a:gd name="T54" fmla="*/ 181 w 221"/>
                <a:gd name="T55" fmla="*/ 7 h 518"/>
                <a:gd name="T56" fmla="*/ 188 w 221"/>
                <a:gd name="T57" fmla="*/ 9 h 518"/>
                <a:gd name="T58" fmla="*/ 195 w 221"/>
                <a:gd name="T59" fmla="*/ 23 h 518"/>
                <a:gd name="T60" fmla="*/ 207 w 221"/>
                <a:gd name="T61" fmla="*/ 52 h 518"/>
                <a:gd name="T62" fmla="*/ 212 w 221"/>
                <a:gd name="T63" fmla="*/ 92 h 518"/>
                <a:gd name="T64" fmla="*/ 214 w 221"/>
                <a:gd name="T65" fmla="*/ 104 h 518"/>
                <a:gd name="T66" fmla="*/ 219 w 221"/>
                <a:gd name="T67" fmla="*/ 137 h 518"/>
                <a:gd name="T68" fmla="*/ 219 w 221"/>
                <a:gd name="T69" fmla="*/ 140 h 518"/>
                <a:gd name="T70" fmla="*/ 216 w 221"/>
                <a:gd name="T71" fmla="*/ 147 h 518"/>
                <a:gd name="T72" fmla="*/ 204 w 221"/>
                <a:gd name="T73" fmla="*/ 133 h 518"/>
                <a:gd name="T74" fmla="*/ 197 w 221"/>
                <a:gd name="T75" fmla="*/ 147 h 518"/>
                <a:gd name="T76" fmla="*/ 202 w 221"/>
                <a:gd name="T77" fmla="*/ 161 h 518"/>
                <a:gd name="T78" fmla="*/ 190 w 221"/>
                <a:gd name="T79" fmla="*/ 204 h 518"/>
                <a:gd name="T80" fmla="*/ 181 w 221"/>
                <a:gd name="T81" fmla="*/ 259 h 518"/>
                <a:gd name="T82" fmla="*/ 171 w 221"/>
                <a:gd name="T83" fmla="*/ 301 h 518"/>
                <a:gd name="T84" fmla="*/ 138 w 221"/>
                <a:gd name="T85" fmla="*/ 425 h 518"/>
                <a:gd name="T86" fmla="*/ 124 w 221"/>
                <a:gd name="T87" fmla="*/ 477 h 518"/>
                <a:gd name="T88" fmla="*/ 100 w 221"/>
                <a:gd name="T89" fmla="*/ 501 h 518"/>
                <a:gd name="T90" fmla="*/ 60 w 221"/>
                <a:gd name="T91" fmla="*/ 518 h 518"/>
                <a:gd name="T92" fmla="*/ 33 w 221"/>
                <a:gd name="T93" fmla="*/ 501 h 518"/>
                <a:gd name="T94" fmla="*/ 24 w 221"/>
                <a:gd name="T95" fmla="*/ 489 h 518"/>
                <a:gd name="T96" fmla="*/ 19 w 221"/>
                <a:gd name="T97" fmla="*/ 475 h 518"/>
                <a:gd name="T98" fmla="*/ 14 w 221"/>
                <a:gd name="T99" fmla="*/ 439 h 518"/>
                <a:gd name="T100" fmla="*/ 12 w 221"/>
                <a:gd name="T101" fmla="*/ 420 h 518"/>
                <a:gd name="T102" fmla="*/ 5 w 221"/>
                <a:gd name="T103" fmla="*/ 370 h 518"/>
                <a:gd name="T104" fmla="*/ 14 w 221"/>
                <a:gd name="T105" fmla="*/ 351 h 518"/>
                <a:gd name="T106" fmla="*/ 24 w 221"/>
                <a:gd name="T107" fmla="*/ 332 h 518"/>
                <a:gd name="T108" fmla="*/ 31 w 221"/>
                <a:gd name="T109" fmla="*/ 318 h 518"/>
                <a:gd name="T110" fmla="*/ 38 w 221"/>
                <a:gd name="T111" fmla="*/ 287 h 518"/>
                <a:gd name="T112" fmla="*/ 31 w 221"/>
                <a:gd name="T113" fmla="*/ 261 h 518"/>
                <a:gd name="T114" fmla="*/ 24 w 221"/>
                <a:gd name="T115" fmla="*/ 223 h 518"/>
                <a:gd name="T116" fmla="*/ 22 w 221"/>
                <a:gd name="T117" fmla="*/ 209 h 518"/>
                <a:gd name="T118" fmla="*/ 155 w 221"/>
                <a:gd name="T119" fmla="*/ 47 h 518"/>
                <a:gd name="T120" fmla="*/ 204 w 221"/>
                <a:gd name="T121" fmla="*/ 185 h 518"/>
                <a:gd name="T122" fmla="*/ 136 w 221"/>
                <a:gd name="T123" fmla="*/ 97 h 518"/>
                <a:gd name="T124" fmla="*/ 157 w 221"/>
                <a:gd name="T125" fmla="*/ 5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" h="518">
                  <a:moveTo>
                    <a:pt x="22" y="209"/>
                  </a:move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9" y="192"/>
                  </a:lnTo>
                  <a:lnTo>
                    <a:pt x="33" y="185"/>
                  </a:lnTo>
                  <a:lnTo>
                    <a:pt x="33" y="183"/>
                  </a:lnTo>
                  <a:lnTo>
                    <a:pt x="36" y="183"/>
                  </a:lnTo>
                  <a:lnTo>
                    <a:pt x="36" y="183"/>
                  </a:lnTo>
                  <a:lnTo>
                    <a:pt x="36" y="183"/>
                  </a:lnTo>
                  <a:lnTo>
                    <a:pt x="36" y="183"/>
                  </a:lnTo>
                  <a:lnTo>
                    <a:pt x="36" y="180"/>
                  </a:lnTo>
                  <a:lnTo>
                    <a:pt x="36" y="180"/>
                  </a:lnTo>
                  <a:lnTo>
                    <a:pt x="36" y="180"/>
                  </a:lnTo>
                  <a:lnTo>
                    <a:pt x="36" y="180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8" y="161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41" y="159"/>
                  </a:lnTo>
                  <a:lnTo>
                    <a:pt x="43" y="159"/>
                  </a:lnTo>
                  <a:lnTo>
                    <a:pt x="45" y="159"/>
                  </a:lnTo>
                  <a:lnTo>
                    <a:pt x="45" y="159"/>
                  </a:lnTo>
                  <a:lnTo>
                    <a:pt x="45" y="159"/>
                  </a:lnTo>
                  <a:lnTo>
                    <a:pt x="48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59"/>
                  </a:lnTo>
                  <a:lnTo>
                    <a:pt x="50" y="159"/>
                  </a:lnTo>
                  <a:lnTo>
                    <a:pt x="50" y="159"/>
                  </a:lnTo>
                  <a:lnTo>
                    <a:pt x="50" y="159"/>
                  </a:lnTo>
                  <a:lnTo>
                    <a:pt x="50" y="159"/>
                  </a:lnTo>
                  <a:lnTo>
                    <a:pt x="50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7" y="154"/>
                  </a:lnTo>
                  <a:lnTo>
                    <a:pt x="57" y="154"/>
                  </a:lnTo>
                  <a:lnTo>
                    <a:pt x="57" y="154"/>
                  </a:lnTo>
                  <a:lnTo>
                    <a:pt x="57" y="154"/>
                  </a:lnTo>
                  <a:lnTo>
                    <a:pt x="57" y="154"/>
                  </a:lnTo>
                  <a:lnTo>
                    <a:pt x="57" y="154"/>
                  </a:lnTo>
                  <a:lnTo>
                    <a:pt x="57" y="154"/>
                  </a:lnTo>
                  <a:lnTo>
                    <a:pt x="57" y="154"/>
                  </a:lnTo>
                  <a:lnTo>
                    <a:pt x="57" y="152"/>
                  </a:lnTo>
                  <a:lnTo>
                    <a:pt x="57" y="152"/>
                  </a:lnTo>
                  <a:lnTo>
                    <a:pt x="60" y="152"/>
                  </a:lnTo>
                  <a:lnTo>
                    <a:pt x="60" y="152"/>
                  </a:lnTo>
                  <a:lnTo>
                    <a:pt x="60" y="152"/>
                  </a:lnTo>
                  <a:lnTo>
                    <a:pt x="60" y="152"/>
                  </a:lnTo>
                  <a:lnTo>
                    <a:pt x="60" y="152"/>
                  </a:lnTo>
                  <a:lnTo>
                    <a:pt x="60" y="152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2" y="154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6"/>
                  </a:lnTo>
                  <a:lnTo>
                    <a:pt x="64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2"/>
                  </a:lnTo>
                  <a:lnTo>
                    <a:pt x="67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7" y="152"/>
                  </a:lnTo>
                  <a:lnTo>
                    <a:pt x="67" y="152"/>
                  </a:lnTo>
                  <a:lnTo>
                    <a:pt x="67" y="152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71" y="152"/>
                  </a:lnTo>
                  <a:lnTo>
                    <a:pt x="71" y="152"/>
                  </a:lnTo>
                  <a:lnTo>
                    <a:pt x="71" y="152"/>
                  </a:lnTo>
                  <a:lnTo>
                    <a:pt x="71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4" y="144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3" y="142"/>
                  </a:lnTo>
                  <a:lnTo>
                    <a:pt x="83" y="142"/>
                  </a:lnTo>
                  <a:lnTo>
                    <a:pt x="83" y="142"/>
                  </a:lnTo>
                  <a:lnTo>
                    <a:pt x="83" y="142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3" y="147"/>
                  </a:lnTo>
                  <a:lnTo>
                    <a:pt x="86" y="147"/>
                  </a:lnTo>
                  <a:lnTo>
                    <a:pt x="86" y="147"/>
                  </a:lnTo>
                  <a:lnTo>
                    <a:pt x="86" y="147"/>
                  </a:lnTo>
                  <a:lnTo>
                    <a:pt x="86" y="147"/>
                  </a:lnTo>
                  <a:lnTo>
                    <a:pt x="86" y="147"/>
                  </a:lnTo>
                  <a:lnTo>
                    <a:pt x="86" y="147"/>
                  </a:lnTo>
                  <a:lnTo>
                    <a:pt x="88" y="147"/>
                  </a:lnTo>
                  <a:lnTo>
                    <a:pt x="88" y="147"/>
                  </a:lnTo>
                  <a:lnTo>
                    <a:pt x="88" y="147"/>
                  </a:lnTo>
                  <a:lnTo>
                    <a:pt x="88" y="147"/>
                  </a:lnTo>
                  <a:lnTo>
                    <a:pt x="88" y="147"/>
                  </a:lnTo>
                  <a:lnTo>
                    <a:pt x="88" y="147"/>
                  </a:lnTo>
                  <a:lnTo>
                    <a:pt x="88" y="147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3" y="140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2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3" y="149"/>
                  </a:lnTo>
                  <a:lnTo>
                    <a:pt x="93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8" y="152"/>
                  </a:lnTo>
                  <a:lnTo>
                    <a:pt x="98" y="152"/>
                  </a:lnTo>
                  <a:lnTo>
                    <a:pt x="98" y="152"/>
                  </a:lnTo>
                  <a:lnTo>
                    <a:pt x="98" y="152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5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100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5" y="144"/>
                  </a:lnTo>
                  <a:lnTo>
                    <a:pt x="95" y="144"/>
                  </a:lnTo>
                  <a:lnTo>
                    <a:pt x="95" y="144"/>
                  </a:lnTo>
                  <a:lnTo>
                    <a:pt x="95" y="144"/>
                  </a:lnTo>
                  <a:lnTo>
                    <a:pt x="95" y="144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5" y="137"/>
                  </a:lnTo>
                  <a:lnTo>
                    <a:pt x="95" y="137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7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2" y="133"/>
                  </a:lnTo>
                  <a:lnTo>
                    <a:pt x="102" y="133"/>
                  </a:lnTo>
                  <a:lnTo>
                    <a:pt x="105" y="130"/>
                  </a:lnTo>
                  <a:lnTo>
                    <a:pt x="105" y="130"/>
                  </a:lnTo>
                  <a:lnTo>
                    <a:pt x="107" y="128"/>
                  </a:lnTo>
                  <a:lnTo>
                    <a:pt x="107" y="128"/>
                  </a:lnTo>
                  <a:lnTo>
                    <a:pt x="107" y="128"/>
                  </a:lnTo>
                  <a:lnTo>
                    <a:pt x="107" y="125"/>
                  </a:lnTo>
                  <a:lnTo>
                    <a:pt x="107" y="125"/>
                  </a:lnTo>
                  <a:lnTo>
                    <a:pt x="107" y="125"/>
                  </a:lnTo>
                  <a:lnTo>
                    <a:pt x="109" y="125"/>
                  </a:lnTo>
                  <a:lnTo>
                    <a:pt x="109" y="125"/>
                  </a:lnTo>
                  <a:lnTo>
                    <a:pt x="112" y="123"/>
                  </a:lnTo>
                  <a:lnTo>
                    <a:pt x="112" y="123"/>
                  </a:lnTo>
                  <a:lnTo>
                    <a:pt x="112" y="123"/>
                  </a:lnTo>
                  <a:lnTo>
                    <a:pt x="112" y="123"/>
                  </a:lnTo>
                  <a:lnTo>
                    <a:pt x="112" y="123"/>
                  </a:lnTo>
                  <a:lnTo>
                    <a:pt x="112" y="123"/>
                  </a:lnTo>
                  <a:lnTo>
                    <a:pt x="112" y="123"/>
                  </a:lnTo>
                  <a:lnTo>
                    <a:pt x="112" y="123"/>
                  </a:lnTo>
                  <a:lnTo>
                    <a:pt x="112" y="123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9" y="128"/>
                  </a:lnTo>
                  <a:lnTo>
                    <a:pt x="119" y="128"/>
                  </a:lnTo>
                  <a:lnTo>
                    <a:pt x="119" y="128"/>
                  </a:lnTo>
                  <a:lnTo>
                    <a:pt x="119" y="128"/>
                  </a:lnTo>
                  <a:lnTo>
                    <a:pt x="119" y="128"/>
                  </a:lnTo>
                  <a:lnTo>
                    <a:pt x="119" y="128"/>
                  </a:lnTo>
                  <a:lnTo>
                    <a:pt x="119" y="128"/>
                  </a:lnTo>
                  <a:lnTo>
                    <a:pt x="119" y="128"/>
                  </a:lnTo>
                  <a:lnTo>
                    <a:pt x="119" y="128"/>
                  </a:lnTo>
                  <a:lnTo>
                    <a:pt x="119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4" y="135"/>
                  </a:lnTo>
                  <a:lnTo>
                    <a:pt x="119" y="133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24" y="114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11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2"/>
                  </a:lnTo>
                  <a:lnTo>
                    <a:pt x="128" y="102"/>
                  </a:lnTo>
                  <a:lnTo>
                    <a:pt x="128" y="102"/>
                  </a:lnTo>
                  <a:lnTo>
                    <a:pt x="128" y="102"/>
                  </a:lnTo>
                  <a:lnTo>
                    <a:pt x="128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31" y="104"/>
                  </a:lnTo>
                  <a:lnTo>
                    <a:pt x="131" y="104"/>
                  </a:lnTo>
                  <a:lnTo>
                    <a:pt x="131" y="104"/>
                  </a:lnTo>
                  <a:lnTo>
                    <a:pt x="131" y="104"/>
                  </a:lnTo>
                  <a:lnTo>
                    <a:pt x="131" y="104"/>
                  </a:lnTo>
                  <a:lnTo>
                    <a:pt x="131" y="106"/>
                  </a:lnTo>
                  <a:lnTo>
                    <a:pt x="131" y="106"/>
                  </a:lnTo>
                  <a:lnTo>
                    <a:pt x="131" y="106"/>
                  </a:lnTo>
                  <a:lnTo>
                    <a:pt x="131" y="106"/>
                  </a:lnTo>
                  <a:lnTo>
                    <a:pt x="131" y="106"/>
                  </a:lnTo>
                  <a:lnTo>
                    <a:pt x="131" y="106"/>
                  </a:lnTo>
                  <a:lnTo>
                    <a:pt x="131" y="106"/>
                  </a:lnTo>
                  <a:lnTo>
                    <a:pt x="131" y="106"/>
                  </a:lnTo>
                  <a:lnTo>
                    <a:pt x="131" y="106"/>
                  </a:lnTo>
                  <a:lnTo>
                    <a:pt x="131" y="109"/>
                  </a:lnTo>
                  <a:lnTo>
                    <a:pt x="131" y="109"/>
                  </a:lnTo>
                  <a:lnTo>
                    <a:pt x="131" y="109"/>
                  </a:lnTo>
                  <a:lnTo>
                    <a:pt x="131" y="109"/>
                  </a:lnTo>
                  <a:lnTo>
                    <a:pt x="131" y="109"/>
                  </a:lnTo>
                  <a:lnTo>
                    <a:pt x="131" y="109"/>
                  </a:lnTo>
                  <a:lnTo>
                    <a:pt x="131" y="109"/>
                  </a:lnTo>
                  <a:lnTo>
                    <a:pt x="131" y="109"/>
                  </a:lnTo>
                  <a:lnTo>
                    <a:pt x="131" y="111"/>
                  </a:lnTo>
                  <a:lnTo>
                    <a:pt x="131" y="111"/>
                  </a:lnTo>
                  <a:lnTo>
                    <a:pt x="128" y="111"/>
                  </a:lnTo>
                  <a:lnTo>
                    <a:pt x="128" y="111"/>
                  </a:lnTo>
                  <a:lnTo>
                    <a:pt x="128" y="111"/>
                  </a:lnTo>
                  <a:lnTo>
                    <a:pt x="128" y="111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28" y="114"/>
                  </a:lnTo>
                  <a:lnTo>
                    <a:pt x="128" y="116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4"/>
                  </a:lnTo>
                  <a:lnTo>
                    <a:pt x="131" y="114"/>
                  </a:lnTo>
                  <a:lnTo>
                    <a:pt x="131" y="114"/>
                  </a:lnTo>
                  <a:lnTo>
                    <a:pt x="131" y="114"/>
                  </a:lnTo>
                  <a:lnTo>
                    <a:pt x="131" y="114"/>
                  </a:lnTo>
                  <a:lnTo>
                    <a:pt x="131" y="114"/>
                  </a:lnTo>
                  <a:lnTo>
                    <a:pt x="133" y="114"/>
                  </a:lnTo>
                  <a:lnTo>
                    <a:pt x="133" y="114"/>
                  </a:lnTo>
                  <a:lnTo>
                    <a:pt x="133" y="114"/>
                  </a:lnTo>
                  <a:lnTo>
                    <a:pt x="133" y="114"/>
                  </a:lnTo>
                  <a:lnTo>
                    <a:pt x="133" y="114"/>
                  </a:lnTo>
                  <a:lnTo>
                    <a:pt x="133" y="114"/>
                  </a:lnTo>
                  <a:lnTo>
                    <a:pt x="133" y="114"/>
                  </a:lnTo>
                  <a:lnTo>
                    <a:pt x="133" y="114"/>
                  </a:lnTo>
                  <a:lnTo>
                    <a:pt x="138" y="102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9"/>
                  </a:lnTo>
                  <a:lnTo>
                    <a:pt x="138" y="97"/>
                  </a:lnTo>
                  <a:lnTo>
                    <a:pt x="138" y="97"/>
                  </a:lnTo>
                  <a:lnTo>
                    <a:pt x="138" y="97"/>
                  </a:lnTo>
                  <a:lnTo>
                    <a:pt x="138" y="95"/>
                  </a:lnTo>
                  <a:lnTo>
                    <a:pt x="138" y="95"/>
                  </a:lnTo>
                  <a:lnTo>
                    <a:pt x="138" y="95"/>
                  </a:lnTo>
                  <a:lnTo>
                    <a:pt x="138" y="95"/>
                  </a:lnTo>
                  <a:lnTo>
                    <a:pt x="138" y="95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0"/>
                  </a:lnTo>
                  <a:lnTo>
                    <a:pt x="138" y="90"/>
                  </a:lnTo>
                  <a:lnTo>
                    <a:pt x="138" y="90"/>
                  </a:lnTo>
                  <a:lnTo>
                    <a:pt x="138" y="90"/>
                  </a:lnTo>
                  <a:lnTo>
                    <a:pt x="138" y="90"/>
                  </a:lnTo>
                  <a:lnTo>
                    <a:pt x="138" y="90"/>
                  </a:lnTo>
                  <a:lnTo>
                    <a:pt x="138" y="90"/>
                  </a:lnTo>
                  <a:lnTo>
                    <a:pt x="138" y="90"/>
                  </a:lnTo>
                  <a:lnTo>
                    <a:pt x="138" y="87"/>
                  </a:lnTo>
                  <a:lnTo>
                    <a:pt x="138" y="87"/>
                  </a:lnTo>
                  <a:lnTo>
                    <a:pt x="138" y="87"/>
                  </a:lnTo>
                  <a:lnTo>
                    <a:pt x="138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3" y="83"/>
                  </a:lnTo>
                  <a:lnTo>
                    <a:pt x="143" y="83"/>
                  </a:lnTo>
                  <a:lnTo>
                    <a:pt x="143" y="83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45" y="80"/>
                  </a:lnTo>
                  <a:lnTo>
                    <a:pt x="145" y="80"/>
                  </a:lnTo>
                  <a:lnTo>
                    <a:pt x="145" y="80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7"/>
                  </a:lnTo>
                  <a:lnTo>
                    <a:pt x="145" y="87"/>
                  </a:lnTo>
                  <a:lnTo>
                    <a:pt x="145" y="87"/>
                  </a:lnTo>
                  <a:lnTo>
                    <a:pt x="145" y="87"/>
                  </a:lnTo>
                  <a:lnTo>
                    <a:pt x="145" y="87"/>
                  </a:lnTo>
                  <a:lnTo>
                    <a:pt x="145" y="87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87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7" y="85"/>
                  </a:lnTo>
                  <a:lnTo>
                    <a:pt x="147" y="85"/>
                  </a:lnTo>
                  <a:lnTo>
                    <a:pt x="147" y="85"/>
                  </a:lnTo>
                  <a:lnTo>
                    <a:pt x="147" y="85"/>
                  </a:lnTo>
                  <a:lnTo>
                    <a:pt x="147" y="85"/>
                  </a:lnTo>
                  <a:lnTo>
                    <a:pt x="147" y="85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7" y="80"/>
                  </a:lnTo>
                  <a:lnTo>
                    <a:pt x="145" y="80"/>
                  </a:lnTo>
                  <a:lnTo>
                    <a:pt x="145" y="80"/>
                  </a:lnTo>
                  <a:lnTo>
                    <a:pt x="145" y="80"/>
                  </a:lnTo>
                  <a:lnTo>
                    <a:pt x="145" y="80"/>
                  </a:lnTo>
                  <a:lnTo>
                    <a:pt x="145" y="78"/>
                  </a:lnTo>
                  <a:lnTo>
                    <a:pt x="145" y="78"/>
                  </a:lnTo>
                  <a:lnTo>
                    <a:pt x="145" y="78"/>
                  </a:lnTo>
                  <a:lnTo>
                    <a:pt x="145" y="78"/>
                  </a:lnTo>
                  <a:lnTo>
                    <a:pt x="145" y="78"/>
                  </a:lnTo>
                  <a:lnTo>
                    <a:pt x="145" y="78"/>
                  </a:lnTo>
                  <a:lnTo>
                    <a:pt x="145" y="78"/>
                  </a:lnTo>
                  <a:lnTo>
                    <a:pt x="145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1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4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5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4"/>
                  </a:lnTo>
                  <a:lnTo>
                    <a:pt x="152" y="64"/>
                  </a:lnTo>
                  <a:lnTo>
                    <a:pt x="152" y="64"/>
                  </a:lnTo>
                  <a:lnTo>
                    <a:pt x="152" y="64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2" y="68"/>
                  </a:lnTo>
                  <a:lnTo>
                    <a:pt x="152" y="68"/>
                  </a:lnTo>
                  <a:lnTo>
                    <a:pt x="152" y="68"/>
                  </a:lnTo>
                  <a:lnTo>
                    <a:pt x="152" y="68"/>
                  </a:lnTo>
                  <a:lnTo>
                    <a:pt x="152" y="68"/>
                  </a:lnTo>
                  <a:lnTo>
                    <a:pt x="152" y="68"/>
                  </a:lnTo>
                  <a:lnTo>
                    <a:pt x="152" y="71"/>
                  </a:lnTo>
                  <a:lnTo>
                    <a:pt x="152" y="71"/>
                  </a:lnTo>
                  <a:lnTo>
                    <a:pt x="152" y="71"/>
                  </a:lnTo>
                  <a:lnTo>
                    <a:pt x="152" y="71"/>
                  </a:lnTo>
                  <a:lnTo>
                    <a:pt x="152" y="71"/>
                  </a:lnTo>
                  <a:lnTo>
                    <a:pt x="152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5" y="68"/>
                  </a:lnTo>
                  <a:lnTo>
                    <a:pt x="155" y="68"/>
                  </a:lnTo>
                  <a:lnTo>
                    <a:pt x="155" y="68"/>
                  </a:lnTo>
                  <a:lnTo>
                    <a:pt x="155" y="68"/>
                  </a:lnTo>
                  <a:lnTo>
                    <a:pt x="155" y="68"/>
                  </a:lnTo>
                  <a:lnTo>
                    <a:pt x="155" y="68"/>
                  </a:lnTo>
                  <a:lnTo>
                    <a:pt x="155" y="68"/>
                  </a:lnTo>
                  <a:lnTo>
                    <a:pt x="155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5" y="66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9" y="59"/>
                  </a:lnTo>
                  <a:lnTo>
                    <a:pt x="159" y="59"/>
                  </a:lnTo>
                  <a:lnTo>
                    <a:pt x="162" y="59"/>
                  </a:lnTo>
                  <a:lnTo>
                    <a:pt x="162" y="59"/>
                  </a:lnTo>
                  <a:lnTo>
                    <a:pt x="162" y="59"/>
                  </a:lnTo>
                  <a:lnTo>
                    <a:pt x="162" y="59"/>
                  </a:lnTo>
                  <a:lnTo>
                    <a:pt x="162" y="59"/>
                  </a:lnTo>
                  <a:lnTo>
                    <a:pt x="166" y="57"/>
                  </a:lnTo>
                  <a:lnTo>
                    <a:pt x="166" y="57"/>
                  </a:lnTo>
                  <a:lnTo>
                    <a:pt x="166" y="57"/>
                  </a:lnTo>
                  <a:lnTo>
                    <a:pt x="166" y="57"/>
                  </a:lnTo>
                  <a:lnTo>
                    <a:pt x="169" y="54"/>
                  </a:lnTo>
                  <a:lnTo>
                    <a:pt x="169" y="54"/>
                  </a:lnTo>
                  <a:lnTo>
                    <a:pt x="169" y="54"/>
                  </a:lnTo>
                  <a:lnTo>
                    <a:pt x="169" y="54"/>
                  </a:lnTo>
                  <a:lnTo>
                    <a:pt x="169" y="54"/>
                  </a:lnTo>
                  <a:lnTo>
                    <a:pt x="169" y="54"/>
                  </a:lnTo>
                  <a:lnTo>
                    <a:pt x="169" y="54"/>
                  </a:lnTo>
                  <a:lnTo>
                    <a:pt x="169" y="54"/>
                  </a:lnTo>
                  <a:lnTo>
                    <a:pt x="169" y="54"/>
                  </a:lnTo>
                  <a:lnTo>
                    <a:pt x="171" y="54"/>
                  </a:lnTo>
                  <a:lnTo>
                    <a:pt x="171" y="54"/>
                  </a:lnTo>
                  <a:lnTo>
                    <a:pt x="171" y="54"/>
                  </a:lnTo>
                  <a:lnTo>
                    <a:pt x="171" y="54"/>
                  </a:lnTo>
                  <a:lnTo>
                    <a:pt x="171" y="54"/>
                  </a:lnTo>
                  <a:lnTo>
                    <a:pt x="171" y="54"/>
                  </a:lnTo>
                  <a:lnTo>
                    <a:pt x="171" y="54"/>
                  </a:lnTo>
                  <a:lnTo>
                    <a:pt x="171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2"/>
                  </a:lnTo>
                  <a:lnTo>
                    <a:pt x="171" y="52"/>
                  </a:lnTo>
                  <a:lnTo>
                    <a:pt x="171" y="52"/>
                  </a:lnTo>
                  <a:lnTo>
                    <a:pt x="171" y="52"/>
                  </a:lnTo>
                  <a:lnTo>
                    <a:pt x="171" y="49"/>
                  </a:lnTo>
                  <a:lnTo>
                    <a:pt x="171" y="47"/>
                  </a:lnTo>
                  <a:lnTo>
                    <a:pt x="171" y="47"/>
                  </a:lnTo>
                  <a:lnTo>
                    <a:pt x="171" y="47"/>
                  </a:lnTo>
                  <a:lnTo>
                    <a:pt x="171" y="45"/>
                  </a:lnTo>
                  <a:lnTo>
                    <a:pt x="171" y="45"/>
                  </a:lnTo>
                  <a:lnTo>
                    <a:pt x="171" y="45"/>
                  </a:lnTo>
                  <a:lnTo>
                    <a:pt x="171" y="45"/>
                  </a:lnTo>
                  <a:lnTo>
                    <a:pt x="171" y="45"/>
                  </a:lnTo>
                  <a:lnTo>
                    <a:pt x="171" y="45"/>
                  </a:lnTo>
                  <a:lnTo>
                    <a:pt x="171" y="45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4" y="40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4" y="35"/>
                  </a:lnTo>
                  <a:lnTo>
                    <a:pt x="176" y="35"/>
                  </a:lnTo>
                  <a:lnTo>
                    <a:pt x="176" y="35"/>
                  </a:lnTo>
                  <a:lnTo>
                    <a:pt x="176" y="35"/>
                  </a:lnTo>
                  <a:lnTo>
                    <a:pt x="176" y="35"/>
                  </a:lnTo>
                  <a:lnTo>
                    <a:pt x="176" y="35"/>
                  </a:lnTo>
                  <a:lnTo>
                    <a:pt x="176" y="33"/>
                  </a:lnTo>
                  <a:lnTo>
                    <a:pt x="176" y="33"/>
                  </a:lnTo>
                  <a:lnTo>
                    <a:pt x="176" y="33"/>
                  </a:lnTo>
                  <a:lnTo>
                    <a:pt x="176" y="33"/>
                  </a:lnTo>
                  <a:lnTo>
                    <a:pt x="176" y="33"/>
                  </a:lnTo>
                  <a:lnTo>
                    <a:pt x="176" y="33"/>
                  </a:lnTo>
                  <a:lnTo>
                    <a:pt x="176" y="33"/>
                  </a:lnTo>
                  <a:lnTo>
                    <a:pt x="176" y="33"/>
                  </a:lnTo>
                  <a:lnTo>
                    <a:pt x="176" y="33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6"/>
                  </a:lnTo>
                  <a:lnTo>
                    <a:pt x="174" y="26"/>
                  </a:lnTo>
                  <a:lnTo>
                    <a:pt x="174" y="26"/>
                  </a:lnTo>
                  <a:lnTo>
                    <a:pt x="174" y="26"/>
                  </a:lnTo>
                  <a:lnTo>
                    <a:pt x="171" y="26"/>
                  </a:lnTo>
                  <a:lnTo>
                    <a:pt x="171" y="26"/>
                  </a:lnTo>
                  <a:lnTo>
                    <a:pt x="171" y="26"/>
                  </a:lnTo>
                  <a:lnTo>
                    <a:pt x="171" y="26"/>
                  </a:lnTo>
                  <a:lnTo>
                    <a:pt x="171" y="26"/>
                  </a:lnTo>
                  <a:lnTo>
                    <a:pt x="171" y="26"/>
                  </a:lnTo>
                  <a:lnTo>
                    <a:pt x="171" y="26"/>
                  </a:lnTo>
                  <a:lnTo>
                    <a:pt x="171" y="26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21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9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71" y="16"/>
                  </a:lnTo>
                  <a:lnTo>
                    <a:pt x="171" y="19"/>
                  </a:lnTo>
                  <a:lnTo>
                    <a:pt x="171" y="19"/>
                  </a:lnTo>
                  <a:lnTo>
                    <a:pt x="171" y="19"/>
                  </a:lnTo>
                  <a:lnTo>
                    <a:pt x="171" y="19"/>
                  </a:lnTo>
                  <a:lnTo>
                    <a:pt x="171" y="19"/>
                  </a:lnTo>
                  <a:lnTo>
                    <a:pt x="171" y="19"/>
                  </a:lnTo>
                  <a:lnTo>
                    <a:pt x="171" y="19"/>
                  </a:lnTo>
                  <a:lnTo>
                    <a:pt x="171" y="19"/>
                  </a:lnTo>
                  <a:lnTo>
                    <a:pt x="171" y="19"/>
                  </a:lnTo>
                  <a:lnTo>
                    <a:pt x="171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6" y="21"/>
                  </a:lnTo>
                  <a:lnTo>
                    <a:pt x="176" y="21"/>
                  </a:lnTo>
                  <a:lnTo>
                    <a:pt x="176" y="21"/>
                  </a:lnTo>
                  <a:lnTo>
                    <a:pt x="176" y="21"/>
                  </a:lnTo>
                  <a:lnTo>
                    <a:pt x="176" y="21"/>
                  </a:lnTo>
                  <a:lnTo>
                    <a:pt x="176" y="21"/>
                  </a:lnTo>
                  <a:lnTo>
                    <a:pt x="176" y="21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81" y="14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1" y="11"/>
                  </a:lnTo>
                  <a:lnTo>
                    <a:pt x="183" y="9"/>
                  </a:lnTo>
                  <a:lnTo>
                    <a:pt x="183" y="9"/>
                  </a:lnTo>
                  <a:lnTo>
                    <a:pt x="183" y="9"/>
                  </a:lnTo>
                  <a:lnTo>
                    <a:pt x="183" y="9"/>
                  </a:lnTo>
                  <a:lnTo>
                    <a:pt x="183" y="9"/>
                  </a:lnTo>
                  <a:lnTo>
                    <a:pt x="183" y="9"/>
                  </a:lnTo>
                  <a:lnTo>
                    <a:pt x="183" y="9"/>
                  </a:lnTo>
                  <a:lnTo>
                    <a:pt x="183" y="9"/>
                  </a:lnTo>
                  <a:lnTo>
                    <a:pt x="183" y="7"/>
                  </a:lnTo>
                  <a:lnTo>
                    <a:pt x="183" y="7"/>
                  </a:lnTo>
                  <a:lnTo>
                    <a:pt x="183" y="7"/>
                  </a:lnTo>
                  <a:lnTo>
                    <a:pt x="183" y="7"/>
                  </a:lnTo>
                  <a:lnTo>
                    <a:pt x="183" y="7"/>
                  </a:lnTo>
                  <a:lnTo>
                    <a:pt x="183" y="7"/>
                  </a:lnTo>
                  <a:lnTo>
                    <a:pt x="183" y="7"/>
                  </a:lnTo>
                  <a:lnTo>
                    <a:pt x="183" y="7"/>
                  </a:lnTo>
                  <a:lnTo>
                    <a:pt x="183" y="7"/>
                  </a:lnTo>
                  <a:lnTo>
                    <a:pt x="183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81" y="4"/>
                  </a:lnTo>
                  <a:lnTo>
                    <a:pt x="183" y="2"/>
                  </a:lnTo>
                  <a:lnTo>
                    <a:pt x="183" y="2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88" y="7"/>
                  </a:lnTo>
                  <a:lnTo>
                    <a:pt x="188" y="7"/>
                  </a:lnTo>
                  <a:lnTo>
                    <a:pt x="188" y="7"/>
                  </a:lnTo>
                  <a:lnTo>
                    <a:pt x="188" y="7"/>
                  </a:lnTo>
                  <a:lnTo>
                    <a:pt x="188" y="7"/>
                  </a:lnTo>
                  <a:lnTo>
                    <a:pt x="188" y="7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83" y="9"/>
                  </a:lnTo>
                  <a:lnTo>
                    <a:pt x="183" y="11"/>
                  </a:lnTo>
                  <a:lnTo>
                    <a:pt x="183" y="11"/>
                  </a:lnTo>
                  <a:lnTo>
                    <a:pt x="183" y="11"/>
                  </a:lnTo>
                  <a:lnTo>
                    <a:pt x="183" y="11"/>
                  </a:lnTo>
                  <a:lnTo>
                    <a:pt x="183" y="11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5" y="14"/>
                  </a:lnTo>
                  <a:lnTo>
                    <a:pt x="185" y="14"/>
                  </a:lnTo>
                  <a:lnTo>
                    <a:pt x="188" y="14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6"/>
                  </a:lnTo>
                  <a:lnTo>
                    <a:pt x="193" y="19"/>
                  </a:lnTo>
                  <a:lnTo>
                    <a:pt x="195" y="19"/>
                  </a:lnTo>
                  <a:lnTo>
                    <a:pt x="195" y="19"/>
                  </a:lnTo>
                  <a:lnTo>
                    <a:pt x="195" y="19"/>
                  </a:lnTo>
                  <a:lnTo>
                    <a:pt x="195" y="19"/>
                  </a:lnTo>
                  <a:lnTo>
                    <a:pt x="195" y="19"/>
                  </a:lnTo>
                  <a:lnTo>
                    <a:pt x="195" y="21"/>
                  </a:lnTo>
                  <a:lnTo>
                    <a:pt x="195" y="21"/>
                  </a:lnTo>
                  <a:lnTo>
                    <a:pt x="195" y="21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3"/>
                  </a:lnTo>
                  <a:lnTo>
                    <a:pt x="195" y="26"/>
                  </a:lnTo>
                  <a:lnTo>
                    <a:pt x="195" y="26"/>
                  </a:lnTo>
                  <a:lnTo>
                    <a:pt x="195" y="26"/>
                  </a:lnTo>
                  <a:lnTo>
                    <a:pt x="195" y="26"/>
                  </a:lnTo>
                  <a:lnTo>
                    <a:pt x="195" y="28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200" y="30"/>
                  </a:lnTo>
                  <a:lnTo>
                    <a:pt x="200" y="30"/>
                  </a:lnTo>
                  <a:lnTo>
                    <a:pt x="200" y="30"/>
                  </a:lnTo>
                  <a:lnTo>
                    <a:pt x="200" y="30"/>
                  </a:lnTo>
                  <a:lnTo>
                    <a:pt x="200" y="30"/>
                  </a:lnTo>
                  <a:lnTo>
                    <a:pt x="200" y="33"/>
                  </a:lnTo>
                  <a:lnTo>
                    <a:pt x="200" y="33"/>
                  </a:lnTo>
                  <a:lnTo>
                    <a:pt x="200" y="33"/>
                  </a:lnTo>
                  <a:lnTo>
                    <a:pt x="200" y="33"/>
                  </a:lnTo>
                  <a:lnTo>
                    <a:pt x="200" y="33"/>
                  </a:lnTo>
                  <a:lnTo>
                    <a:pt x="200" y="33"/>
                  </a:lnTo>
                  <a:lnTo>
                    <a:pt x="200" y="33"/>
                  </a:lnTo>
                  <a:lnTo>
                    <a:pt x="200" y="33"/>
                  </a:lnTo>
                  <a:lnTo>
                    <a:pt x="202" y="38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2"/>
                  </a:lnTo>
                  <a:lnTo>
                    <a:pt x="204" y="42"/>
                  </a:lnTo>
                  <a:lnTo>
                    <a:pt x="204" y="42"/>
                  </a:lnTo>
                  <a:lnTo>
                    <a:pt x="204" y="42"/>
                  </a:lnTo>
                  <a:lnTo>
                    <a:pt x="204" y="42"/>
                  </a:lnTo>
                  <a:lnTo>
                    <a:pt x="204" y="42"/>
                  </a:lnTo>
                  <a:lnTo>
                    <a:pt x="204" y="47"/>
                  </a:lnTo>
                  <a:lnTo>
                    <a:pt x="204" y="47"/>
                  </a:lnTo>
                  <a:lnTo>
                    <a:pt x="204" y="47"/>
                  </a:lnTo>
                  <a:lnTo>
                    <a:pt x="204" y="47"/>
                  </a:lnTo>
                  <a:lnTo>
                    <a:pt x="204" y="47"/>
                  </a:lnTo>
                  <a:lnTo>
                    <a:pt x="204" y="47"/>
                  </a:lnTo>
                  <a:lnTo>
                    <a:pt x="204" y="47"/>
                  </a:lnTo>
                  <a:lnTo>
                    <a:pt x="204" y="47"/>
                  </a:lnTo>
                  <a:lnTo>
                    <a:pt x="204" y="47"/>
                  </a:lnTo>
                  <a:lnTo>
                    <a:pt x="207" y="52"/>
                  </a:lnTo>
                  <a:lnTo>
                    <a:pt x="207" y="52"/>
                  </a:lnTo>
                  <a:lnTo>
                    <a:pt x="207" y="52"/>
                  </a:lnTo>
                  <a:lnTo>
                    <a:pt x="207" y="52"/>
                  </a:lnTo>
                  <a:lnTo>
                    <a:pt x="207" y="52"/>
                  </a:lnTo>
                  <a:lnTo>
                    <a:pt x="207" y="52"/>
                  </a:lnTo>
                  <a:lnTo>
                    <a:pt x="207" y="52"/>
                  </a:lnTo>
                  <a:lnTo>
                    <a:pt x="207" y="52"/>
                  </a:lnTo>
                  <a:lnTo>
                    <a:pt x="207" y="54"/>
                  </a:lnTo>
                  <a:lnTo>
                    <a:pt x="207" y="54"/>
                  </a:lnTo>
                  <a:lnTo>
                    <a:pt x="207" y="57"/>
                  </a:lnTo>
                  <a:lnTo>
                    <a:pt x="207" y="57"/>
                  </a:lnTo>
                  <a:lnTo>
                    <a:pt x="207" y="57"/>
                  </a:lnTo>
                  <a:lnTo>
                    <a:pt x="207" y="59"/>
                  </a:lnTo>
                  <a:lnTo>
                    <a:pt x="207" y="59"/>
                  </a:lnTo>
                  <a:lnTo>
                    <a:pt x="207" y="59"/>
                  </a:lnTo>
                  <a:lnTo>
                    <a:pt x="207" y="59"/>
                  </a:lnTo>
                  <a:lnTo>
                    <a:pt x="209" y="66"/>
                  </a:lnTo>
                  <a:lnTo>
                    <a:pt x="209" y="66"/>
                  </a:lnTo>
                  <a:lnTo>
                    <a:pt x="209" y="66"/>
                  </a:lnTo>
                  <a:lnTo>
                    <a:pt x="209" y="66"/>
                  </a:lnTo>
                  <a:lnTo>
                    <a:pt x="209" y="66"/>
                  </a:lnTo>
                  <a:lnTo>
                    <a:pt x="209" y="66"/>
                  </a:lnTo>
                  <a:lnTo>
                    <a:pt x="212" y="66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12" y="71"/>
                  </a:lnTo>
                  <a:lnTo>
                    <a:pt x="212" y="71"/>
                  </a:lnTo>
                  <a:lnTo>
                    <a:pt x="212" y="71"/>
                  </a:lnTo>
                  <a:lnTo>
                    <a:pt x="212" y="71"/>
                  </a:lnTo>
                  <a:lnTo>
                    <a:pt x="212" y="71"/>
                  </a:lnTo>
                  <a:lnTo>
                    <a:pt x="212" y="71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12" y="99"/>
                  </a:lnTo>
                  <a:lnTo>
                    <a:pt x="212" y="99"/>
                  </a:lnTo>
                  <a:lnTo>
                    <a:pt x="212" y="99"/>
                  </a:lnTo>
                  <a:lnTo>
                    <a:pt x="212" y="99"/>
                  </a:lnTo>
                  <a:lnTo>
                    <a:pt x="212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2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16" y="111"/>
                  </a:lnTo>
                  <a:lnTo>
                    <a:pt x="216" y="116"/>
                  </a:lnTo>
                  <a:lnTo>
                    <a:pt x="216" y="116"/>
                  </a:lnTo>
                  <a:lnTo>
                    <a:pt x="216" y="116"/>
                  </a:lnTo>
                  <a:lnTo>
                    <a:pt x="216" y="116"/>
                  </a:lnTo>
                  <a:lnTo>
                    <a:pt x="216" y="116"/>
                  </a:lnTo>
                  <a:lnTo>
                    <a:pt x="216" y="116"/>
                  </a:lnTo>
                  <a:lnTo>
                    <a:pt x="216" y="116"/>
                  </a:lnTo>
                  <a:lnTo>
                    <a:pt x="216" y="116"/>
                  </a:lnTo>
                  <a:lnTo>
                    <a:pt x="219" y="116"/>
                  </a:lnTo>
                  <a:lnTo>
                    <a:pt x="219" y="118"/>
                  </a:lnTo>
                  <a:lnTo>
                    <a:pt x="219" y="118"/>
                  </a:lnTo>
                  <a:lnTo>
                    <a:pt x="219" y="118"/>
                  </a:lnTo>
                  <a:lnTo>
                    <a:pt x="219" y="118"/>
                  </a:lnTo>
                  <a:lnTo>
                    <a:pt x="219" y="118"/>
                  </a:lnTo>
                  <a:lnTo>
                    <a:pt x="219" y="118"/>
                  </a:lnTo>
                  <a:lnTo>
                    <a:pt x="219" y="118"/>
                  </a:lnTo>
                  <a:lnTo>
                    <a:pt x="219" y="118"/>
                  </a:lnTo>
                  <a:lnTo>
                    <a:pt x="221" y="118"/>
                  </a:lnTo>
                  <a:lnTo>
                    <a:pt x="221" y="121"/>
                  </a:lnTo>
                  <a:lnTo>
                    <a:pt x="221" y="121"/>
                  </a:lnTo>
                  <a:lnTo>
                    <a:pt x="221" y="121"/>
                  </a:lnTo>
                  <a:lnTo>
                    <a:pt x="221" y="121"/>
                  </a:lnTo>
                  <a:lnTo>
                    <a:pt x="221" y="123"/>
                  </a:lnTo>
                  <a:lnTo>
                    <a:pt x="221" y="123"/>
                  </a:lnTo>
                  <a:lnTo>
                    <a:pt x="221" y="123"/>
                  </a:lnTo>
                  <a:lnTo>
                    <a:pt x="221" y="123"/>
                  </a:lnTo>
                  <a:lnTo>
                    <a:pt x="221" y="123"/>
                  </a:lnTo>
                  <a:lnTo>
                    <a:pt x="221" y="125"/>
                  </a:lnTo>
                  <a:lnTo>
                    <a:pt x="221" y="125"/>
                  </a:lnTo>
                  <a:lnTo>
                    <a:pt x="221" y="125"/>
                  </a:lnTo>
                  <a:lnTo>
                    <a:pt x="221" y="125"/>
                  </a:lnTo>
                  <a:lnTo>
                    <a:pt x="221" y="128"/>
                  </a:lnTo>
                  <a:lnTo>
                    <a:pt x="221" y="128"/>
                  </a:lnTo>
                  <a:lnTo>
                    <a:pt x="221" y="128"/>
                  </a:lnTo>
                  <a:lnTo>
                    <a:pt x="221" y="128"/>
                  </a:lnTo>
                  <a:lnTo>
                    <a:pt x="221" y="130"/>
                  </a:lnTo>
                  <a:lnTo>
                    <a:pt x="221" y="130"/>
                  </a:lnTo>
                  <a:lnTo>
                    <a:pt x="221" y="130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37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2"/>
                  </a:lnTo>
                  <a:lnTo>
                    <a:pt x="219" y="142"/>
                  </a:lnTo>
                  <a:lnTo>
                    <a:pt x="219" y="142"/>
                  </a:lnTo>
                  <a:lnTo>
                    <a:pt x="219" y="142"/>
                  </a:lnTo>
                  <a:lnTo>
                    <a:pt x="219" y="142"/>
                  </a:lnTo>
                  <a:lnTo>
                    <a:pt x="219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4"/>
                  </a:lnTo>
                  <a:lnTo>
                    <a:pt x="216" y="147"/>
                  </a:lnTo>
                  <a:lnTo>
                    <a:pt x="216" y="147"/>
                  </a:lnTo>
                  <a:lnTo>
                    <a:pt x="216" y="147"/>
                  </a:lnTo>
                  <a:lnTo>
                    <a:pt x="216" y="147"/>
                  </a:lnTo>
                  <a:lnTo>
                    <a:pt x="216" y="147"/>
                  </a:lnTo>
                  <a:lnTo>
                    <a:pt x="216" y="147"/>
                  </a:lnTo>
                  <a:lnTo>
                    <a:pt x="216" y="147"/>
                  </a:lnTo>
                  <a:lnTo>
                    <a:pt x="216" y="147"/>
                  </a:lnTo>
                  <a:lnTo>
                    <a:pt x="216" y="147"/>
                  </a:lnTo>
                  <a:lnTo>
                    <a:pt x="214" y="147"/>
                  </a:lnTo>
                  <a:lnTo>
                    <a:pt x="214" y="147"/>
                  </a:lnTo>
                  <a:lnTo>
                    <a:pt x="214" y="147"/>
                  </a:lnTo>
                  <a:lnTo>
                    <a:pt x="214" y="147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4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07" y="147"/>
                  </a:lnTo>
                  <a:lnTo>
                    <a:pt x="207" y="147"/>
                  </a:lnTo>
                  <a:lnTo>
                    <a:pt x="207" y="147"/>
                  </a:lnTo>
                  <a:lnTo>
                    <a:pt x="207" y="147"/>
                  </a:lnTo>
                  <a:lnTo>
                    <a:pt x="207" y="147"/>
                  </a:lnTo>
                  <a:lnTo>
                    <a:pt x="207" y="147"/>
                  </a:lnTo>
                  <a:lnTo>
                    <a:pt x="207" y="147"/>
                  </a:lnTo>
                  <a:lnTo>
                    <a:pt x="207" y="147"/>
                  </a:lnTo>
                  <a:lnTo>
                    <a:pt x="207" y="147"/>
                  </a:lnTo>
                  <a:lnTo>
                    <a:pt x="207" y="147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7" y="140"/>
                  </a:lnTo>
                  <a:lnTo>
                    <a:pt x="207" y="140"/>
                  </a:lnTo>
                  <a:lnTo>
                    <a:pt x="207" y="140"/>
                  </a:lnTo>
                  <a:lnTo>
                    <a:pt x="207" y="140"/>
                  </a:lnTo>
                  <a:lnTo>
                    <a:pt x="207" y="140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4" y="135"/>
                  </a:lnTo>
                  <a:lnTo>
                    <a:pt x="204" y="135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2" y="130"/>
                  </a:lnTo>
                  <a:lnTo>
                    <a:pt x="202" y="130"/>
                  </a:lnTo>
                  <a:lnTo>
                    <a:pt x="202" y="130"/>
                  </a:lnTo>
                  <a:lnTo>
                    <a:pt x="202" y="130"/>
                  </a:lnTo>
                  <a:lnTo>
                    <a:pt x="202" y="130"/>
                  </a:lnTo>
                  <a:lnTo>
                    <a:pt x="202" y="130"/>
                  </a:lnTo>
                  <a:lnTo>
                    <a:pt x="202" y="130"/>
                  </a:lnTo>
                  <a:lnTo>
                    <a:pt x="202" y="130"/>
                  </a:lnTo>
                  <a:lnTo>
                    <a:pt x="202" y="130"/>
                  </a:lnTo>
                  <a:lnTo>
                    <a:pt x="200" y="130"/>
                  </a:lnTo>
                  <a:lnTo>
                    <a:pt x="200" y="130"/>
                  </a:lnTo>
                  <a:lnTo>
                    <a:pt x="200" y="130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97" y="133"/>
                  </a:lnTo>
                  <a:lnTo>
                    <a:pt x="197" y="133"/>
                  </a:lnTo>
                  <a:lnTo>
                    <a:pt x="197" y="133"/>
                  </a:lnTo>
                  <a:lnTo>
                    <a:pt x="197" y="133"/>
                  </a:lnTo>
                  <a:lnTo>
                    <a:pt x="197" y="133"/>
                  </a:lnTo>
                  <a:lnTo>
                    <a:pt x="197" y="133"/>
                  </a:lnTo>
                  <a:lnTo>
                    <a:pt x="195" y="133"/>
                  </a:lnTo>
                  <a:lnTo>
                    <a:pt x="195" y="133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95" y="137"/>
                  </a:lnTo>
                  <a:lnTo>
                    <a:pt x="195" y="137"/>
                  </a:lnTo>
                  <a:lnTo>
                    <a:pt x="195" y="137"/>
                  </a:lnTo>
                  <a:lnTo>
                    <a:pt x="195" y="137"/>
                  </a:lnTo>
                  <a:lnTo>
                    <a:pt x="195" y="137"/>
                  </a:lnTo>
                  <a:lnTo>
                    <a:pt x="197" y="142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9"/>
                  </a:lnTo>
                  <a:lnTo>
                    <a:pt x="197" y="152"/>
                  </a:lnTo>
                  <a:lnTo>
                    <a:pt x="197" y="152"/>
                  </a:lnTo>
                  <a:lnTo>
                    <a:pt x="197" y="152"/>
                  </a:lnTo>
                  <a:lnTo>
                    <a:pt x="197" y="152"/>
                  </a:lnTo>
                  <a:lnTo>
                    <a:pt x="197" y="152"/>
                  </a:lnTo>
                  <a:lnTo>
                    <a:pt x="197" y="152"/>
                  </a:lnTo>
                  <a:lnTo>
                    <a:pt x="197" y="152"/>
                  </a:lnTo>
                  <a:lnTo>
                    <a:pt x="197" y="152"/>
                  </a:lnTo>
                  <a:lnTo>
                    <a:pt x="197" y="154"/>
                  </a:lnTo>
                  <a:lnTo>
                    <a:pt x="197" y="154"/>
                  </a:lnTo>
                  <a:lnTo>
                    <a:pt x="197" y="154"/>
                  </a:lnTo>
                  <a:lnTo>
                    <a:pt x="197" y="154"/>
                  </a:lnTo>
                  <a:lnTo>
                    <a:pt x="197" y="154"/>
                  </a:lnTo>
                  <a:lnTo>
                    <a:pt x="197" y="154"/>
                  </a:lnTo>
                  <a:lnTo>
                    <a:pt x="197" y="154"/>
                  </a:lnTo>
                  <a:lnTo>
                    <a:pt x="197" y="154"/>
                  </a:lnTo>
                  <a:lnTo>
                    <a:pt x="197" y="156"/>
                  </a:lnTo>
                  <a:lnTo>
                    <a:pt x="197" y="156"/>
                  </a:lnTo>
                  <a:lnTo>
                    <a:pt x="197" y="156"/>
                  </a:lnTo>
                  <a:lnTo>
                    <a:pt x="197" y="156"/>
                  </a:lnTo>
                  <a:lnTo>
                    <a:pt x="197" y="156"/>
                  </a:lnTo>
                  <a:lnTo>
                    <a:pt x="197" y="156"/>
                  </a:lnTo>
                  <a:lnTo>
                    <a:pt x="197" y="156"/>
                  </a:lnTo>
                  <a:lnTo>
                    <a:pt x="197" y="156"/>
                  </a:lnTo>
                  <a:lnTo>
                    <a:pt x="200" y="156"/>
                  </a:lnTo>
                  <a:lnTo>
                    <a:pt x="200" y="156"/>
                  </a:lnTo>
                  <a:lnTo>
                    <a:pt x="200" y="156"/>
                  </a:lnTo>
                  <a:lnTo>
                    <a:pt x="200" y="156"/>
                  </a:lnTo>
                  <a:lnTo>
                    <a:pt x="200" y="156"/>
                  </a:lnTo>
                  <a:lnTo>
                    <a:pt x="200" y="156"/>
                  </a:lnTo>
                  <a:lnTo>
                    <a:pt x="200" y="156"/>
                  </a:lnTo>
                  <a:lnTo>
                    <a:pt x="200" y="156"/>
                  </a:lnTo>
                  <a:lnTo>
                    <a:pt x="200" y="156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0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59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1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71"/>
                  </a:lnTo>
                  <a:lnTo>
                    <a:pt x="202" y="173"/>
                  </a:lnTo>
                  <a:lnTo>
                    <a:pt x="202" y="173"/>
                  </a:lnTo>
                  <a:lnTo>
                    <a:pt x="202" y="173"/>
                  </a:lnTo>
                  <a:lnTo>
                    <a:pt x="202" y="173"/>
                  </a:lnTo>
                  <a:lnTo>
                    <a:pt x="202" y="173"/>
                  </a:lnTo>
                  <a:lnTo>
                    <a:pt x="202" y="173"/>
                  </a:lnTo>
                  <a:lnTo>
                    <a:pt x="202" y="173"/>
                  </a:lnTo>
                  <a:lnTo>
                    <a:pt x="202" y="173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200" y="183"/>
                  </a:lnTo>
                  <a:lnTo>
                    <a:pt x="195" y="187"/>
                  </a:lnTo>
                  <a:lnTo>
                    <a:pt x="195" y="187"/>
                  </a:lnTo>
                  <a:lnTo>
                    <a:pt x="195" y="187"/>
                  </a:lnTo>
                  <a:lnTo>
                    <a:pt x="195" y="187"/>
                  </a:lnTo>
                  <a:lnTo>
                    <a:pt x="195" y="187"/>
                  </a:lnTo>
                  <a:lnTo>
                    <a:pt x="195" y="187"/>
                  </a:lnTo>
                  <a:lnTo>
                    <a:pt x="195" y="187"/>
                  </a:lnTo>
                  <a:lnTo>
                    <a:pt x="195" y="187"/>
                  </a:lnTo>
                  <a:lnTo>
                    <a:pt x="195" y="187"/>
                  </a:lnTo>
                  <a:lnTo>
                    <a:pt x="190" y="197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90" y="202"/>
                  </a:lnTo>
                  <a:lnTo>
                    <a:pt x="190" y="202"/>
                  </a:lnTo>
                  <a:lnTo>
                    <a:pt x="190" y="202"/>
                  </a:lnTo>
                  <a:lnTo>
                    <a:pt x="190" y="202"/>
                  </a:lnTo>
                  <a:lnTo>
                    <a:pt x="190" y="202"/>
                  </a:lnTo>
                  <a:lnTo>
                    <a:pt x="190" y="202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190" y="206"/>
                  </a:lnTo>
                  <a:lnTo>
                    <a:pt x="190" y="206"/>
                  </a:lnTo>
                  <a:lnTo>
                    <a:pt x="190" y="206"/>
                  </a:lnTo>
                  <a:lnTo>
                    <a:pt x="190" y="206"/>
                  </a:lnTo>
                  <a:lnTo>
                    <a:pt x="190" y="206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3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6"/>
                  </a:lnTo>
                  <a:lnTo>
                    <a:pt x="193" y="218"/>
                  </a:lnTo>
                  <a:lnTo>
                    <a:pt x="193" y="218"/>
                  </a:lnTo>
                  <a:lnTo>
                    <a:pt x="193" y="221"/>
                  </a:lnTo>
                  <a:lnTo>
                    <a:pt x="190" y="223"/>
                  </a:lnTo>
                  <a:lnTo>
                    <a:pt x="190" y="223"/>
                  </a:lnTo>
                  <a:lnTo>
                    <a:pt x="190" y="223"/>
                  </a:lnTo>
                  <a:lnTo>
                    <a:pt x="190" y="223"/>
                  </a:lnTo>
                  <a:lnTo>
                    <a:pt x="190" y="225"/>
                  </a:lnTo>
                  <a:lnTo>
                    <a:pt x="190" y="225"/>
                  </a:lnTo>
                  <a:lnTo>
                    <a:pt x="190" y="225"/>
                  </a:lnTo>
                  <a:lnTo>
                    <a:pt x="190" y="225"/>
                  </a:lnTo>
                  <a:lnTo>
                    <a:pt x="190" y="230"/>
                  </a:lnTo>
                  <a:lnTo>
                    <a:pt x="188" y="230"/>
                  </a:lnTo>
                  <a:lnTo>
                    <a:pt x="188" y="235"/>
                  </a:lnTo>
                  <a:lnTo>
                    <a:pt x="188" y="240"/>
                  </a:lnTo>
                  <a:lnTo>
                    <a:pt x="188" y="242"/>
                  </a:lnTo>
                  <a:lnTo>
                    <a:pt x="188" y="242"/>
                  </a:lnTo>
                  <a:lnTo>
                    <a:pt x="188" y="242"/>
                  </a:lnTo>
                  <a:lnTo>
                    <a:pt x="185" y="247"/>
                  </a:lnTo>
                  <a:lnTo>
                    <a:pt x="185" y="247"/>
                  </a:lnTo>
                  <a:lnTo>
                    <a:pt x="181" y="259"/>
                  </a:lnTo>
                  <a:lnTo>
                    <a:pt x="181" y="259"/>
                  </a:lnTo>
                  <a:lnTo>
                    <a:pt x="178" y="266"/>
                  </a:lnTo>
                  <a:lnTo>
                    <a:pt x="178" y="270"/>
                  </a:lnTo>
                  <a:lnTo>
                    <a:pt x="178" y="270"/>
                  </a:lnTo>
                  <a:lnTo>
                    <a:pt x="176" y="273"/>
                  </a:lnTo>
                  <a:lnTo>
                    <a:pt x="176" y="273"/>
                  </a:lnTo>
                  <a:lnTo>
                    <a:pt x="176" y="273"/>
                  </a:lnTo>
                  <a:lnTo>
                    <a:pt x="176" y="273"/>
                  </a:lnTo>
                  <a:lnTo>
                    <a:pt x="176" y="275"/>
                  </a:lnTo>
                  <a:lnTo>
                    <a:pt x="176" y="275"/>
                  </a:lnTo>
                  <a:lnTo>
                    <a:pt x="176" y="275"/>
                  </a:lnTo>
                  <a:lnTo>
                    <a:pt x="176" y="275"/>
                  </a:lnTo>
                  <a:lnTo>
                    <a:pt x="176" y="275"/>
                  </a:lnTo>
                  <a:lnTo>
                    <a:pt x="176" y="275"/>
                  </a:lnTo>
                  <a:lnTo>
                    <a:pt x="176" y="275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78"/>
                  </a:lnTo>
                  <a:lnTo>
                    <a:pt x="176" y="282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4" y="287"/>
                  </a:lnTo>
                  <a:lnTo>
                    <a:pt x="171" y="289"/>
                  </a:lnTo>
                  <a:lnTo>
                    <a:pt x="171" y="289"/>
                  </a:lnTo>
                  <a:lnTo>
                    <a:pt x="171" y="294"/>
                  </a:lnTo>
                  <a:lnTo>
                    <a:pt x="171" y="294"/>
                  </a:lnTo>
                  <a:lnTo>
                    <a:pt x="171" y="297"/>
                  </a:lnTo>
                  <a:lnTo>
                    <a:pt x="171" y="297"/>
                  </a:lnTo>
                  <a:lnTo>
                    <a:pt x="171" y="297"/>
                  </a:lnTo>
                  <a:lnTo>
                    <a:pt x="171" y="297"/>
                  </a:lnTo>
                  <a:lnTo>
                    <a:pt x="171" y="297"/>
                  </a:lnTo>
                  <a:lnTo>
                    <a:pt x="171" y="297"/>
                  </a:lnTo>
                  <a:lnTo>
                    <a:pt x="171" y="297"/>
                  </a:lnTo>
                  <a:lnTo>
                    <a:pt x="171" y="299"/>
                  </a:lnTo>
                  <a:lnTo>
                    <a:pt x="171" y="299"/>
                  </a:lnTo>
                  <a:lnTo>
                    <a:pt x="171" y="299"/>
                  </a:lnTo>
                  <a:lnTo>
                    <a:pt x="171" y="299"/>
                  </a:lnTo>
                  <a:lnTo>
                    <a:pt x="171" y="299"/>
                  </a:lnTo>
                  <a:lnTo>
                    <a:pt x="171" y="299"/>
                  </a:lnTo>
                  <a:lnTo>
                    <a:pt x="171" y="299"/>
                  </a:lnTo>
                  <a:lnTo>
                    <a:pt x="171" y="301"/>
                  </a:lnTo>
                  <a:lnTo>
                    <a:pt x="171" y="301"/>
                  </a:lnTo>
                  <a:lnTo>
                    <a:pt x="171" y="301"/>
                  </a:lnTo>
                  <a:lnTo>
                    <a:pt x="171" y="301"/>
                  </a:lnTo>
                  <a:lnTo>
                    <a:pt x="171" y="301"/>
                  </a:lnTo>
                  <a:lnTo>
                    <a:pt x="171" y="301"/>
                  </a:lnTo>
                  <a:lnTo>
                    <a:pt x="169" y="304"/>
                  </a:lnTo>
                  <a:lnTo>
                    <a:pt x="169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8"/>
                  </a:lnTo>
                  <a:lnTo>
                    <a:pt x="166" y="311"/>
                  </a:lnTo>
                  <a:lnTo>
                    <a:pt x="166" y="313"/>
                  </a:lnTo>
                  <a:lnTo>
                    <a:pt x="166" y="313"/>
                  </a:lnTo>
                  <a:lnTo>
                    <a:pt x="166" y="313"/>
                  </a:lnTo>
                  <a:lnTo>
                    <a:pt x="166" y="313"/>
                  </a:lnTo>
                  <a:lnTo>
                    <a:pt x="166" y="316"/>
                  </a:lnTo>
                  <a:lnTo>
                    <a:pt x="164" y="318"/>
                  </a:lnTo>
                  <a:lnTo>
                    <a:pt x="164" y="318"/>
                  </a:lnTo>
                  <a:lnTo>
                    <a:pt x="164" y="318"/>
                  </a:lnTo>
                  <a:lnTo>
                    <a:pt x="164" y="323"/>
                  </a:lnTo>
                  <a:lnTo>
                    <a:pt x="162" y="327"/>
                  </a:lnTo>
                  <a:lnTo>
                    <a:pt x="162" y="327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59" y="335"/>
                  </a:lnTo>
                  <a:lnTo>
                    <a:pt x="159" y="337"/>
                  </a:lnTo>
                  <a:lnTo>
                    <a:pt x="159" y="339"/>
                  </a:lnTo>
                  <a:lnTo>
                    <a:pt x="159" y="339"/>
                  </a:lnTo>
                  <a:lnTo>
                    <a:pt x="159" y="339"/>
                  </a:lnTo>
                  <a:lnTo>
                    <a:pt x="159" y="342"/>
                  </a:lnTo>
                  <a:lnTo>
                    <a:pt x="159" y="342"/>
                  </a:lnTo>
                  <a:lnTo>
                    <a:pt x="159" y="342"/>
                  </a:lnTo>
                  <a:lnTo>
                    <a:pt x="159" y="342"/>
                  </a:lnTo>
                  <a:lnTo>
                    <a:pt x="159" y="342"/>
                  </a:lnTo>
                  <a:lnTo>
                    <a:pt x="159" y="344"/>
                  </a:lnTo>
                  <a:lnTo>
                    <a:pt x="157" y="346"/>
                  </a:lnTo>
                  <a:lnTo>
                    <a:pt x="157" y="346"/>
                  </a:lnTo>
                  <a:lnTo>
                    <a:pt x="157" y="346"/>
                  </a:lnTo>
                  <a:lnTo>
                    <a:pt x="157" y="354"/>
                  </a:lnTo>
                  <a:lnTo>
                    <a:pt x="157" y="354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8"/>
                  </a:lnTo>
                  <a:lnTo>
                    <a:pt x="155" y="358"/>
                  </a:lnTo>
                  <a:lnTo>
                    <a:pt x="155" y="358"/>
                  </a:lnTo>
                  <a:lnTo>
                    <a:pt x="155" y="358"/>
                  </a:lnTo>
                  <a:lnTo>
                    <a:pt x="155" y="361"/>
                  </a:lnTo>
                  <a:lnTo>
                    <a:pt x="152" y="368"/>
                  </a:lnTo>
                  <a:lnTo>
                    <a:pt x="152" y="368"/>
                  </a:lnTo>
                  <a:lnTo>
                    <a:pt x="152" y="370"/>
                  </a:lnTo>
                  <a:lnTo>
                    <a:pt x="152" y="370"/>
                  </a:lnTo>
                  <a:lnTo>
                    <a:pt x="150" y="377"/>
                  </a:lnTo>
                  <a:lnTo>
                    <a:pt x="150" y="377"/>
                  </a:lnTo>
                  <a:lnTo>
                    <a:pt x="147" y="380"/>
                  </a:lnTo>
                  <a:lnTo>
                    <a:pt x="147" y="384"/>
                  </a:lnTo>
                  <a:lnTo>
                    <a:pt x="147" y="384"/>
                  </a:lnTo>
                  <a:lnTo>
                    <a:pt x="147" y="384"/>
                  </a:lnTo>
                  <a:lnTo>
                    <a:pt x="145" y="389"/>
                  </a:lnTo>
                  <a:lnTo>
                    <a:pt x="145" y="389"/>
                  </a:lnTo>
                  <a:lnTo>
                    <a:pt x="145" y="392"/>
                  </a:lnTo>
                  <a:lnTo>
                    <a:pt x="143" y="396"/>
                  </a:lnTo>
                  <a:lnTo>
                    <a:pt x="143" y="396"/>
                  </a:lnTo>
                  <a:lnTo>
                    <a:pt x="143" y="396"/>
                  </a:lnTo>
                  <a:lnTo>
                    <a:pt x="143" y="396"/>
                  </a:lnTo>
                  <a:lnTo>
                    <a:pt x="143" y="396"/>
                  </a:lnTo>
                  <a:lnTo>
                    <a:pt x="143" y="399"/>
                  </a:lnTo>
                  <a:lnTo>
                    <a:pt x="143" y="404"/>
                  </a:lnTo>
                  <a:lnTo>
                    <a:pt x="143" y="404"/>
                  </a:lnTo>
                  <a:lnTo>
                    <a:pt x="143" y="404"/>
                  </a:lnTo>
                  <a:lnTo>
                    <a:pt x="143" y="406"/>
                  </a:lnTo>
                  <a:lnTo>
                    <a:pt x="143" y="406"/>
                  </a:lnTo>
                  <a:lnTo>
                    <a:pt x="143" y="406"/>
                  </a:lnTo>
                  <a:lnTo>
                    <a:pt x="140" y="411"/>
                  </a:lnTo>
                  <a:lnTo>
                    <a:pt x="140" y="411"/>
                  </a:lnTo>
                  <a:lnTo>
                    <a:pt x="140" y="413"/>
                  </a:lnTo>
                  <a:lnTo>
                    <a:pt x="140" y="413"/>
                  </a:lnTo>
                  <a:lnTo>
                    <a:pt x="140" y="415"/>
                  </a:lnTo>
                  <a:lnTo>
                    <a:pt x="140" y="415"/>
                  </a:lnTo>
                  <a:lnTo>
                    <a:pt x="138" y="425"/>
                  </a:lnTo>
                  <a:lnTo>
                    <a:pt x="138" y="425"/>
                  </a:lnTo>
                  <a:lnTo>
                    <a:pt x="138" y="425"/>
                  </a:lnTo>
                  <a:lnTo>
                    <a:pt x="136" y="432"/>
                  </a:lnTo>
                  <a:lnTo>
                    <a:pt x="136" y="434"/>
                  </a:lnTo>
                  <a:lnTo>
                    <a:pt x="136" y="434"/>
                  </a:lnTo>
                  <a:lnTo>
                    <a:pt x="136" y="434"/>
                  </a:lnTo>
                  <a:lnTo>
                    <a:pt x="136" y="434"/>
                  </a:lnTo>
                  <a:lnTo>
                    <a:pt x="136" y="439"/>
                  </a:lnTo>
                  <a:lnTo>
                    <a:pt x="136" y="439"/>
                  </a:lnTo>
                  <a:lnTo>
                    <a:pt x="136" y="439"/>
                  </a:lnTo>
                  <a:lnTo>
                    <a:pt x="136" y="439"/>
                  </a:lnTo>
                  <a:lnTo>
                    <a:pt x="133" y="444"/>
                  </a:lnTo>
                  <a:lnTo>
                    <a:pt x="133" y="444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6"/>
                  </a:lnTo>
                  <a:lnTo>
                    <a:pt x="133" y="449"/>
                  </a:lnTo>
                  <a:lnTo>
                    <a:pt x="133" y="449"/>
                  </a:lnTo>
                  <a:lnTo>
                    <a:pt x="133" y="449"/>
                  </a:lnTo>
                  <a:lnTo>
                    <a:pt x="133" y="449"/>
                  </a:lnTo>
                  <a:lnTo>
                    <a:pt x="133" y="449"/>
                  </a:lnTo>
                  <a:lnTo>
                    <a:pt x="131" y="456"/>
                  </a:lnTo>
                  <a:lnTo>
                    <a:pt x="131" y="456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31" y="458"/>
                  </a:lnTo>
                  <a:lnTo>
                    <a:pt x="128" y="458"/>
                  </a:lnTo>
                  <a:lnTo>
                    <a:pt x="128" y="458"/>
                  </a:lnTo>
                  <a:lnTo>
                    <a:pt x="128" y="458"/>
                  </a:lnTo>
                  <a:lnTo>
                    <a:pt x="128" y="461"/>
                  </a:lnTo>
                  <a:lnTo>
                    <a:pt x="128" y="461"/>
                  </a:lnTo>
                  <a:lnTo>
                    <a:pt x="128" y="461"/>
                  </a:lnTo>
                  <a:lnTo>
                    <a:pt x="128" y="461"/>
                  </a:lnTo>
                  <a:lnTo>
                    <a:pt x="128" y="461"/>
                  </a:lnTo>
                  <a:lnTo>
                    <a:pt x="126" y="470"/>
                  </a:lnTo>
                  <a:lnTo>
                    <a:pt x="126" y="470"/>
                  </a:lnTo>
                  <a:lnTo>
                    <a:pt x="126" y="470"/>
                  </a:lnTo>
                  <a:lnTo>
                    <a:pt x="126" y="470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6" y="472"/>
                  </a:lnTo>
                  <a:lnTo>
                    <a:pt x="124" y="472"/>
                  </a:lnTo>
                  <a:lnTo>
                    <a:pt x="124" y="477"/>
                  </a:lnTo>
                  <a:lnTo>
                    <a:pt x="124" y="477"/>
                  </a:lnTo>
                  <a:lnTo>
                    <a:pt x="124" y="477"/>
                  </a:lnTo>
                  <a:lnTo>
                    <a:pt x="124" y="477"/>
                  </a:lnTo>
                  <a:lnTo>
                    <a:pt x="124" y="477"/>
                  </a:lnTo>
                  <a:lnTo>
                    <a:pt x="121" y="487"/>
                  </a:lnTo>
                  <a:lnTo>
                    <a:pt x="121" y="487"/>
                  </a:lnTo>
                  <a:lnTo>
                    <a:pt x="121" y="487"/>
                  </a:lnTo>
                  <a:lnTo>
                    <a:pt x="121" y="487"/>
                  </a:lnTo>
                  <a:lnTo>
                    <a:pt x="121" y="487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89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9" y="491"/>
                  </a:lnTo>
                  <a:lnTo>
                    <a:pt x="117" y="494"/>
                  </a:lnTo>
                  <a:lnTo>
                    <a:pt x="117" y="494"/>
                  </a:lnTo>
                  <a:lnTo>
                    <a:pt x="117" y="494"/>
                  </a:lnTo>
                  <a:lnTo>
                    <a:pt x="117" y="494"/>
                  </a:lnTo>
                  <a:lnTo>
                    <a:pt x="114" y="496"/>
                  </a:lnTo>
                  <a:lnTo>
                    <a:pt x="114" y="496"/>
                  </a:lnTo>
                  <a:lnTo>
                    <a:pt x="114" y="496"/>
                  </a:lnTo>
                  <a:lnTo>
                    <a:pt x="114" y="496"/>
                  </a:lnTo>
                  <a:lnTo>
                    <a:pt x="114" y="496"/>
                  </a:lnTo>
                  <a:lnTo>
                    <a:pt x="107" y="501"/>
                  </a:lnTo>
                  <a:lnTo>
                    <a:pt x="107" y="501"/>
                  </a:lnTo>
                  <a:lnTo>
                    <a:pt x="107" y="501"/>
                  </a:lnTo>
                  <a:lnTo>
                    <a:pt x="107" y="501"/>
                  </a:lnTo>
                  <a:lnTo>
                    <a:pt x="107" y="501"/>
                  </a:lnTo>
                  <a:lnTo>
                    <a:pt x="107" y="501"/>
                  </a:lnTo>
                  <a:lnTo>
                    <a:pt x="107" y="501"/>
                  </a:lnTo>
                  <a:lnTo>
                    <a:pt x="105" y="501"/>
                  </a:lnTo>
                  <a:lnTo>
                    <a:pt x="105" y="501"/>
                  </a:lnTo>
                  <a:lnTo>
                    <a:pt x="105" y="501"/>
                  </a:lnTo>
                  <a:lnTo>
                    <a:pt x="105" y="501"/>
                  </a:lnTo>
                  <a:lnTo>
                    <a:pt x="105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2" y="501"/>
                  </a:lnTo>
                  <a:lnTo>
                    <a:pt x="100" y="501"/>
                  </a:lnTo>
                  <a:lnTo>
                    <a:pt x="100" y="501"/>
                  </a:lnTo>
                  <a:lnTo>
                    <a:pt x="100" y="501"/>
                  </a:lnTo>
                  <a:lnTo>
                    <a:pt x="100" y="501"/>
                  </a:lnTo>
                  <a:lnTo>
                    <a:pt x="100" y="501"/>
                  </a:lnTo>
                  <a:lnTo>
                    <a:pt x="100" y="501"/>
                  </a:lnTo>
                  <a:lnTo>
                    <a:pt x="100" y="501"/>
                  </a:lnTo>
                  <a:lnTo>
                    <a:pt x="100" y="501"/>
                  </a:lnTo>
                  <a:lnTo>
                    <a:pt x="100" y="501"/>
                  </a:lnTo>
                  <a:lnTo>
                    <a:pt x="100" y="501"/>
                  </a:lnTo>
                  <a:lnTo>
                    <a:pt x="98" y="501"/>
                  </a:lnTo>
                  <a:lnTo>
                    <a:pt x="98" y="501"/>
                  </a:lnTo>
                  <a:lnTo>
                    <a:pt x="98" y="501"/>
                  </a:lnTo>
                  <a:lnTo>
                    <a:pt x="98" y="501"/>
                  </a:lnTo>
                  <a:lnTo>
                    <a:pt x="95" y="501"/>
                  </a:lnTo>
                  <a:lnTo>
                    <a:pt x="95" y="501"/>
                  </a:lnTo>
                  <a:lnTo>
                    <a:pt x="95" y="501"/>
                  </a:lnTo>
                  <a:lnTo>
                    <a:pt x="93" y="501"/>
                  </a:lnTo>
                  <a:lnTo>
                    <a:pt x="93" y="503"/>
                  </a:lnTo>
                  <a:lnTo>
                    <a:pt x="93" y="503"/>
                  </a:lnTo>
                  <a:lnTo>
                    <a:pt x="93" y="503"/>
                  </a:lnTo>
                  <a:lnTo>
                    <a:pt x="93" y="503"/>
                  </a:lnTo>
                  <a:lnTo>
                    <a:pt x="90" y="503"/>
                  </a:lnTo>
                  <a:lnTo>
                    <a:pt x="88" y="503"/>
                  </a:lnTo>
                  <a:lnTo>
                    <a:pt x="88" y="503"/>
                  </a:lnTo>
                  <a:lnTo>
                    <a:pt x="88" y="506"/>
                  </a:lnTo>
                  <a:lnTo>
                    <a:pt x="88" y="506"/>
                  </a:lnTo>
                  <a:lnTo>
                    <a:pt x="86" y="506"/>
                  </a:lnTo>
                  <a:lnTo>
                    <a:pt x="86" y="506"/>
                  </a:lnTo>
                  <a:lnTo>
                    <a:pt x="83" y="506"/>
                  </a:lnTo>
                  <a:lnTo>
                    <a:pt x="83" y="506"/>
                  </a:lnTo>
                  <a:lnTo>
                    <a:pt x="81" y="508"/>
                  </a:lnTo>
                  <a:lnTo>
                    <a:pt x="81" y="508"/>
                  </a:lnTo>
                  <a:lnTo>
                    <a:pt x="81" y="508"/>
                  </a:lnTo>
                  <a:lnTo>
                    <a:pt x="81" y="508"/>
                  </a:lnTo>
                  <a:lnTo>
                    <a:pt x="79" y="510"/>
                  </a:lnTo>
                  <a:lnTo>
                    <a:pt x="79" y="510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4" y="513"/>
                  </a:lnTo>
                  <a:lnTo>
                    <a:pt x="74" y="513"/>
                  </a:lnTo>
                  <a:lnTo>
                    <a:pt x="74" y="513"/>
                  </a:lnTo>
                  <a:lnTo>
                    <a:pt x="74" y="515"/>
                  </a:lnTo>
                  <a:lnTo>
                    <a:pt x="74" y="515"/>
                  </a:lnTo>
                  <a:lnTo>
                    <a:pt x="74" y="515"/>
                  </a:lnTo>
                  <a:lnTo>
                    <a:pt x="74" y="515"/>
                  </a:lnTo>
                  <a:lnTo>
                    <a:pt x="74" y="515"/>
                  </a:lnTo>
                  <a:lnTo>
                    <a:pt x="74" y="515"/>
                  </a:lnTo>
                  <a:lnTo>
                    <a:pt x="71" y="515"/>
                  </a:lnTo>
                  <a:lnTo>
                    <a:pt x="71" y="515"/>
                  </a:lnTo>
                  <a:lnTo>
                    <a:pt x="71" y="515"/>
                  </a:lnTo>
                  <a:lnTo>
                    <a:pt x="71" y="515"/>
                  </a:lnTo>
                  <a:lnTo>
                    <a:pt x="71" y="515"/>
                  </a:lnTo>
                  <a:lnTo>
                    <a:pt x="69" y="515"/>
                  </a:lnTo>
                  <a:lnTo>
                    <a:pt x="69" y="515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60" y="515"/>
                  </a:lnTo>
                  <a:lnTo>
                    <a:pt x="57" y="515"/>
                  </a:lnTo>
                  <a:lnTo>
                    <a:pt x="57" y="515"/>
                  </a:lnTo>
                  <a:lnTo>
                    <a:pt x="57" y="515"/>
                  </a:lnTo>
                  <a:lnTo>
                    <a:pt x="57" y="515"/>
                  </a:lnTo>
                  <a:lnTo>
                    <a:pt x="52" y="510"/>
                  </a:lnTo>
                  <a:lnTo>
                    <a:pt x="52" y="508"/>
                  </a:lnTo>
                  <a:lnTo>
                    <a:pt x="52" y="508"/>
                  </a:lnTo>
                  <a:lnTo>
                    <a:pt x="50" y="508"/>
                  </a:lnTo>
                  <a:lnTo>
                    <a:pt x="50" y="508"/>
                  </a:lnTo>
                  <a:lnTo>
                    <a:pt x="50" y="508"/>
                  </a:lnTo>
                  <a:lnTo>
                    <a:pt x="48" y="508"/>
                  </a:lnTo>
                  <a:lnTo>
                    <a:pt x="48" y="508"/>
                  </a:lnTo>
                  <a:lnTo>
                    <a:pt x="48" y="508"/>
                  </a:lnTo>
                  <a:lnTo>
                    <a:pt x="48" y="508"/>
                  </a:lnTo>
                  <a:lnTo>
                    <a:pt x="48" y="508"/>
                  </a:lnTo>
                  <a:lnTo>
                    <a:pt x="48" y="506"/>
                  </a:lnTo>
                  <a:lnTo>
                    <a:pt x="45" y="506"/>
                  </a:lnTo>
                  <a:lnTo>
                    <a:pt x="45" y="506"/>
                  </a:lnTo>
                  <a:lnTo>
                    <a:pt x="45" y="506"/>
                  </a:lnTo>
                  <a:lnTo>
                    <a:pt x="45" y="506"/>
                  </a:lnTo>
                  <a:lnTo>
                    <a:pt x="45" y="506"/>
                  </a:lnTo>
                  <a:lnTo>
                    <a:pt x="43" y="506"/>
                  </a:lnTo>
                  <a:lnTo>
                    <a:pt x="38" y="506"/>
                  </a:lnTo>
                  <a:lnTo>
                    <a:pt x="38" y="506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3"/>
                  </a:lnTo>
                  <a:lnTo>
                    <a:pt x="36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3" y="501"/>
                  </a:lnTo>
                  <a:lnTo>
                    <a:pt x="31" y="499"/>
                  </a:lnTo>
                  <a:lnTo>
                    <a:pt x="31" y="499"/>
                  </a:lnTo>
                  <a:lnTo>
                    <a:pt x="31" y="499"/>
                  </a:lnTo>
                  <a:lnTo>
                    <a:pt x="31" y="499"/>
                  </a:lnTo>
                  <a:lnTo>
                    <a:pt x="31" y="499"/>
                  </a:lnTo>
                  <a:lnTo>
                    <a:pt x="31" y="499"/>
                  </a:lnTo>
                  <a:lnTo>
                    <a:pt x="31" y="496"/>
                  </a:lnTo>
                  <a:lnTo>
                    <a:pt x="31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9" y="499"/>
                  </a:lnTo>
                  <a:lnTo>
                    <a:pt x="29" y="499"/>
                  </a:lnTo>
                  <a:lnTo>
                    <a:pt x="29" y="499"/>
                  </a:lnTo>
                  <a:lnTo>
                    <a:pt x="29" y="499"/>
                  </a:lnTo>
                  <a:lnTo>
                    <a:pt x="29" y="499"/>
                  </a:lnTo>
                  <a:lnTo>
                    <a:pt x="26" y="499"/>
                  </a:lnTo>
                  <a:lnTo>
                    <a:pt x="26" y="499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6" y="494"/>
                  </a:lnTo>
                  <a:lnTo>
                    <a:pt x="26" y="494"/>
                  </a:lnTo>
                  <a:lnTo>
                    <a:pt x="26" y="494"/>
                  </a:lnTo>
                  <a:lnTo>
                    <a:pt x="26" y="494"/>
                  </a:lnTo>
                  <a:lnTo>
                    <a:pt x="26" y="494"/>
                  </a:lnTo>
                  <a:lnTo>
                    <a:pt x="26" y="494"/>
                  </a:lnTo>
                  <a:lnTo>
                    <a:pt x="26" y="494"/>
                  </a:lnTo>
                  <a:lnTo>
                    <a:pt x="26" y="491"/>
                  </a:lnTo>
                  <a:lnTo>
                    <a:pt x="26" y="491"/>
                  </a:lnTo>
                  <a:lnTo>
                    <a:pt x="26" y="491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9"/>
                  </a:lnTo>
                  <a:lnTo>
                    <a:pt x="24" y="487"/>
                  </a:lnTo>
                  <a:lnTo>
                    <a:pt x="24" y="487"/>
                  </a:lnTo>
                  <a:lnTo>
                    <a:pt x="24" y="487"/>
                  </a:lnTo>
                  <a:lnTo>
                    <a:pt x="24" y="487"/>
                  </a:lnTo>
                  <a:lnTo>
                    <a:pt x="24" y="487"/>
                  </a:lnTo>
                  <a:lnTo>
                    <a:pt x="24" y="487"/>
                  </a:lnTo>
                  <a:lnTo>
                    <a:pt x="24" y="487"/>
                  </a:lnTo>
                  <a:lnTo>
                    <a:pt x="24" y="487"/>
                  </a:lnTo>
                  <a:lnTo>
                    <a:pt x="24" y="487"/>
                  </a:lnTo>
                  <a:lnTo>
                    <a:pt x="24" y="487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4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80"/>
                  </a:lnTo>
                  <a:lnTo>
                    <a:pt x="22" y="477"/>
                  </a:lnTo>
                  <a:lnTo>
                    <a:pt x="22" y="477"/>
                  </a:lnTo>
                  <a:lnTo>
                    <a:pt x="22" y="477"/>
                  </a:lnTo>
                  <a:lnTo>
                    <a:pt x="19" y="475"/>
                  </a:lnTo>
                  <a:lnTo>
                    <a:pt x="19" y="475"/>
                  </a:lnTo>
                  <a:lnTo>
                    <a:pt x="19" y="475"/>
                  </a:lnTo>
                  <a:lnTo>
                    <a:pt x="19" y="475"/>
                  </a:lnTo>
                  <a:lnTo>
                    <a:pt x="19" y="475"/>
                  </a:lnTo>
                  <a:lnTo>
                    <a:pt x="19" y="475"/>
                  </a:lnTo>
                  <a:lnTo>
                    <a:pt x="19" y="475"/>
                  </a:lnTo>
                  <a:lnTo>
                    <a:pt x="19" y="475"/>
                  </a:lnTo>
                  <a:lnTo>
                    <a:pt x="19" y="475"/>
                  </a:lnTo>
                  <a:lnTo>
                    <a:pt x="17" y="475"/>
                  </a:lnTo>
                  <a:lnTo>
                    <a:pt x="17" y="475"/>
                  </a:lnTo>
                  <a:lnTo>
                    <a:pt x="17" y="475"/>
                  </a:lnTo>
                  <a:lnTo>
                    <a:pt x="17" y="475"/>
                  </a:lnTo>
                  <a:lnTo>
                    <a:pt x="17" y="475"/>
                  </a:lnTo>
                  <a:lnTo>
                    <a:pt x="17" y="472"/>
                  </a:lnTo>
                  <a:lnTo>
                    <a:pt x="17" y="472"/>
                  </a:lnTo>
                  <a:lnTo>
                    <a:pt x="17" y="472"/>
                  </a:lnTo>
                  <a:lnTo>
                    <a:pt x="17" y="472"/>
                  </a:lnTo>
                  <a:lnTo>
                    <a:pt x="17" y="472"/>
                  </a:lnTo>
                  <a:lnTo>
                    <a:pt x="17" y="472"/>
                  </a:lnTo>
                  <a:lnTo>
                    <a:pt x="14" y="472"/>
                  </a:lnTo>
                  <a:lnTo>
                    <a:pt x="14" y="472"/>
                  </a:lnTo>
                  <a:lnTo>
                    <a:pt x="14" y="472"/>
                  </a:lnTo>
                  <a:lnTo>
                    <a:pt x="14" y="470"/>
                  </a:lnTo>
                  <a:lnTo>
                    <a:pt x="14" y="470"/>
                  </a:lnTo>
                  <a:lnTo>
                    <a:pt x="14" y="470"/>
                  </a:lnTo>
                  <a:lnTo>
                    <a:pt x="14" y="470"/>
                  </a:lnTo>
                  <a:lnTo>
                    <a:pt x="14" y="470"/>
                  </a:lnTo>
                  <a:lnTo>
                    <a:pt x="14" y="470"/>
                  </a:lnTo>
                  <a:lnTo>
                    <a:pt x="14" y="470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4" y="465"/>
                  </a:lnTo>
                  <a:lnTo>
                    <a:pt x="14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3"/>
                  </a:lnTo>
                  <a:lnTo>
                    <a:pt x="14" y="463"/>
                  </a:lnTo>
                  <a:lnTo>
                    <a:pt x="14" y="463"/>
                  </a:lnTo>
                  <a:lnTo>
                    <a:pt x="14" y="463"/>
                  </a:lnTo>
                  <a:lnTo>
                    <a:pt x="14" y="458"/>
                  </a:lnTo>
                  <a:lnTo>
                    <a:pt x="14" y="451"/>
                  </a:lnTo>
                  <a:lnTo>
                    <a:pt x="14" y="451"/>
                  </a:lnTo>
                  <a:lnTo>
                    <a:pt x="14" y="451"/>
                  </a:lnTo>
                  <a:lnTo>
                    <a:pt x="14" y="451"/>
                  </a:lnTo>
                  <a:lnTo>
                    <a:pt x="14" y="451"/>
                  </a:lnTo>
                  <a:lnTo>
                    <a:pt x="14" y="451"/>
                  </a:lnTo>
                  <a:lnTo>
                    <a:pt x="14" y="451"/>
                  </a:lnTo>
                  <a:lnTo>
                    <a:pt x="14" y="451"/>
                  </a:lnTo>
                  <a:lnTo>
                    <a:pt x="14" y="446"/>
                  </a:lnTo>
                  <a:lnTo>
                    <a:pt x="14" y="446"/>
                  </a:lnTo>
                  <a:lnTo>
                    <a:pt x="14" y="446"/>
                  </a:lnTo>
                  <a:lnTo>
                    <a:pt x="14" y="446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14" y="444"/>
                  </a:lnTo>
                  <a:lnTo>
                    <a:pt x="14" y="444"/>
                  </a:lnTo>
                  <a:lnTo>
                    <a:pt x="14" y="444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42"/>
                  </a:lnTo>
                  <a:lnTo>
                    <a:pt x="14" y="439"/>
                  </a:lnTo>
                  <a:lnTo>
                    <a:pt x="14" y="439"/>
                  </a:lnTo>
                  <a:lnTo>
                    <a:pt x="14" y="439"/>
                  </a:lnTo>
                  <a:lnTo>
                    <a:pt x="14" y="439"/>
                  </a:lnTo>
                  <a:lnTo>
                    <a:pt x="14" y="439"/>
                  </a:lnTo>
                  <a:lnTo>
                    <a:pt x="14" y="439"/>
                  </a:lnTo>
                  <a:lnTo>
                    <a:pt x="14" y="439"/>
                  </a:lnTo>
                  <a:lnTo>
                    <a:pt x="14" y="439"/>
                  </a:lnTo>
                  <a:lnTo>
                    <a:pt x="14" y="439"/>
                  </a:lnTo>
                  <a:lnTo>
                    <a:pt x="14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9"/>
                  </a:lnTo>
                  <a:lnTo>
                    <a:pt x="17" y="437"/>
                  </a:lnTo>
                  <a:lnTo>
                    <a:pt x="17" y="437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7" y="434"/>
                  </a:lnTo>
                  <a:lnTo>
                    <a:pt x="14" y="432"/>
                  </a:lnTo>
                  <a:lnTo>
                    <a:pt x="14" y="432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4" y="430"/>
                  </a:lnTo>
                  <a:lnTo>
                    <a:pt x="12" y="427"/>
                  </a:lnTo>
                  <a:lnTo>
                    <a:pt x="12" y="427"/>
                  </a:lnTo>
                  <a:lnTo>
                    <a:pt x="12" y="427"/>
                  </a:lnTo>
                  <a:lnTo>
                    <a:pt x="12" y="427"/>
                  </a:lnTo>
                  <a:lnTo>
                    <a:pt x="12" y="427"/>
                  </a:lnTo>
                  <a:lnTo>
                    <a:pt x="12" y="423"/>
                  </a:lnTo>
                  <a:lnTo>
                    <a:pt x="12" y="423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20"/>
                  </a:lnTo>
                  <a:lnTo>
                    <a:pt x="12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7" y="418"/>
                  </a:lnTo>
                  <a:lnTo>
                    <a:pt x="7" y="415"/>
                  </a:lnTo>
                  <a:lnTo>
                    <a:pt x="7" y="415"/>
                  </a:lnTo>
                  <a:lnTo>
                    <a:pt x="5" y="411"/>
                  </a:lnTo>
                  <a:lnTo>
                    <a:pt x="5" y="411"/>
                  </a:lnTo>
                  <a:lnTo>
                    <a:pt x="5" y="411"/>
                  </a:lnTo>
                  <a:lnTo>
                    <a:pt x="5" y="411"/>
                  </a:lnTo>
                  <a:lnTo>
                    <a:pt x="5" y="411"/>
                  </a:lnTo>
                  <a:lnTo>
                    <a:pt x="5" y="411"/>
                  </a:lnTo>
                  <a:lnTo>
                    <a:pt x="5" y="411"/>
                  </a:lnTo>
                  <a:lnTo>
                    <a:pt x="5" y="411"/>
                  </a:lnTo>
                  <a:lnTo>
                    <a:pt x="3" y="401"/>
                  </a:lnTo>
                  <a:lnTo>
                    <a:pt x="3" y="401"/>
                  </a:lnTo>
                  <a:lnTo>
                    <a:pt x="3" y="399"/>
                  </a:lnTo>
                  <a:lnTo>
                    <a:pt x="3" y="399"/>
                  </a:lnTo>
                  <a:lnTo>
                    <a:pt x="3" y="394"/>
                  </a:lnTo>
                  <a:lnTo>
                    <a:pt x="3" y="394"/>
                  </a:lnTo>
                  <a:lnTo>
                    <a:pt x="3" y="394"/>
                  </a:lnTo>
                  <a:lnTo>
                    <a:pt x="3" y="394"/>
                  </a:lnTo>
                  <a:lnTo>
                    <a:pt x="3" y="394"/>
                  </a:lnTo>
                  <a:lnTo>
                    <a:pt x="3" y="394"/>
                  </a:lnTo>
                  <a:lnTo>
                    <a:pt x="3" y="394"/>
                  </a:lnTo>
                  <a:lnTo>
                    <a:pt x="3" y="394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89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3" y="373"/>
                  </a:lnTo>
                  <a:lnTo>
                    <a:pt x="5" y="370"/>
                  </a:lnTo>
                  <a:lnTo>
                    <a:pt x="5" y="370"/>
                  </a:lnTo>
                  <a:lnTo>
                    <a:pt x="5" y="370"/>
                  </a:lnTo>
                  <a:lnTo>
                    <a:pt x="5" y="370"/>
                  </a:lnTo>
                  <a:lnTo>
                    <a:pt x="5" y="370"/>
                  </a:lnTo>
                  <a:lnTo>
                    <a:pt x="5" y="370"/>
                  </a:lnTo>
                  <a:lnTo>
                    <a:pt x="5" y="370"/>
                  </a:lnTo>
                  <a:lnTo>
                    <a:pt x="5" y="370"/>
                  </a:lnTo>
                  <a:lnTo>
                    <a:pt x="5" y="370"/>
                  </a:lnTo>
                  <a:lnTo>
                    <a:pt x="5" y="370"/>
                  </a:lnTo>
                  <a:lnTo>
                    <a:pt x="5" y="368"/>
                  </a:lnTo>
                  <a:lnTo>
                    <a:pt x="5" y="368"/>
                  </a:lnTo>
                  <a:lnTo>
                    <a:pt x="5" y="368"/>
                  </a:lnTo>
                  <a:lnTo>
                    <a:pt x="5" y="368"/>
                  </a:lnTo>
                  <a:lnTo>
                    <a:pt x="5" y="368"/>
                  </a:lnTo>
                  <a:lnTo>
                    <a:pt x="5" y="368"/>
                  </a:lnTo>
                  <a:lnTo>
                    <a:pt x="5" y="368"/>
                  </a:lnTo>
                  <a:lnTo>
                    <a:pt x="5" y="368"/>
                  </a:lnTo>
                  <a:lnTo>
                    <a:pt x="7" y="365"/>
                  </a:lnTo>
                  <a:lnTo>
                    <a:pt x="7" y="365"/>
                  </a:lnTo>
                  <a:lnTo>
                    <a:pt x="7" y="365"/>
                  </a:lnTo>
                  <a:lnTo>
                    <a:pt x="7" y="365"/>
                  </a:lnTo>
                  <a:lnTo>
                    <a:pt x="7" y="365"/>
                  </a:lnTo>
                  <a:lnTo>
                    <a:pt x="7" y="365"/>
                  </a:lnTo>
                  <a:lnTo>
                    <a:pt x="7" y="365"/>
                  </a:lnTo>
                  <a:lnTo>
                    <a:pt x="7" y="365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3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61"/>
                  </a:lnTo>
                  <a:lnTo>
                    <a:pt x="7" y="356"/>
                  </a:lnTo>
                  <a:lnTo>
                    <a:pt x="7" y="356"/>
                  </a:lnTo>
                  <a:lnTo>
                    <a:pt x="7" y="356"/>
                  </a:lnTo>
                  <a:lnTo>
                    <a:pt x="7" y="356"/>
                  </a:lnTo>
                  <a:lnTo>
                    <a:pt x="7" y="356"/>
                  </a:lnTo>
                  <a:lnTo>
                    <a:pt x="7" y="356"/>
                  </a:lnTo>
                  <a:lnTo>
                    <a:pt x="7" y="356"/>
                  </a:lnTo>
                  <a:lnTo>
                    <a:pt x="7" y="356"/>
                  </a:lnTo>
                  <a:lnTo>
                    <a:pt x="7" y="354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51"/>
                  </a:lnTo>
                  <a:lnTo>
                    <a:pt x="10" y="351"/>
                  </a:lnTo>
                  <a:lnTo>
                    <a:pt x="12" y="351"/>
                  </a:lnTo>
                  <a:lnTo>
                    <a:pt x="12" y="351"/>
                  </a:lnTo>
                  <a:lnTo>
                    <a:pt x="12" y="351"/>
                  </a:lnTo>
                  <a:lnTo>
                    <a:pt x="12" y="351"/>
                  </a:lnTo>
                  <a:lnTo>
                    <a:pt x="12" y="351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4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49"/>
                  </a:lnTo>
                  <a:lnTo>
                    <a:pt x="17" y="349"/>
                  </a:lnTo>
                  <a:lnTo>
                    <a:pt x="17" y="349"/>
                  </a:lnTo>
                  <a:lnTo>
                    <a:pt x="17" y="349"/>
                  </a:lnTo>
                  <a:lnTo>
                    <a:pt x="17" y="349"/>
                  </a:lnTo>
                  <a:lnTo>
                    <a:pt x="19" y="349"/>
                  </a:lnTo>
                  <a:lnTo>
                    <a:pt x="19" y="349"/>
                  </a:lnTo>
                  <a:lnTo>
                    <a:pt x="19" y="349"/>
                  </a:lnTo>
                  <a:lnTo>
                    <a:pt x="19" y="349"/>
                  </a:lnTo>
                  <a:lnTo>
                    <a:pt x="19" y="349"/>
                  </a:lnTo>
                  <a:lnTo>
                    <a:pt x="19" y="349"/>
                  </a:lnTo>
                  <a:lnTo>
                    <a:pt x="19" y="349"/>
                  </a:lnTo>
                  <a:lnTo>
                    <a:pt x="19" y="346"/>
                  </a:lnTo>
                  <a:lnTo>
                    <a:pt x="19" y="346"/>
                  </a:lnTo>
                  <a:lnTo>
                    <a:pt x="19" y="346"/>
                  </a:lnTo>
                  <a:lnTo>
                    <a:pt x="19" y="346"/>
                  </a:lnTo>
                  <a:lnTo>
                    <a:pt x="19" y="346"/>
                  </a:lnTo>
                  <a:lnTo>
                    <a:pt x="19" y="344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2"/>
                  </a:lnTo>
                  <a:lnTo>
                    <a:pt x="19" y="342"/>
                  </a:lnTo>
                  <a:lnTo>
                    <a:pt x="19" y="342"/>
                  </a:lnTo>
                  <a:lnTo>
                    <a:pt x="19" y="342"/>
                  </a:lnTo>
                  <a:lnTo>
                    <a:pt x="19" y="339"/>
                  </a:lnTo>
                  <a:lnTo>
                    <a:pt x="22" y="339"/>
                  </a:lnTo>
                  <a:lnTo>
                    <a:pt x="22" y="339"/>
                  </a:lnTo>
                  <a:lnTo>
                    <a:pt x="22" y="337"/>
                  </a:lnTo>
                  <a:lnTo>
                    <a:pt x="22" y="337"/>
                  </a:lnTo>
                  <a:lnTo>
                    <a:pt x="22" y="337"/>
                  </a:lnTo>
                  <a:lnTo>
                    <a:pt x="22" y="337"/>
                  </a:lnTo>
                  <a:lnTo>
                    <a:pt x="22" y="337"/>
                  </a:lnTo>
                  <a:lnTo>
                    <a:pt x="22" y="337"/>
                  </a:lnTo>
                  <a:lnTo>
                    <a:pt x="22" y="337"/>
                  </a:lnTo>
                  <a:lnTo>
                    <a:pt x="22" y="337"/>
                  </a:lnTo>
                  <a:lnTo>
                    <a:pt x="22" y="337"/>
                  </a:lnTo>
                  <a:lnTo>
                    <a:pt x="22" y="335"/>
                  </a:lnTo>
                  <a:lnTo>
                    <a:pt x="22" y="335"/>
                  </a:lnTo>
                  <a:lnTo>
                    <a:pt x="22" y="335"/>
                  </a:lnTo>
                  <a:lnTo>
                    <a:pt x="22" y="335"/>
                  </a:lnTo>
                  <a:lnTo>
                    <a:pt x="22" y="332"/>
                  </a:lnTo>
                  <a:lnTo>
                    <a:pt x="22" y="332"/>
                  </a:lnTo>
                  <a:lnTo>
                    <a:pt x="22" y="332"/>
                  </a:lnTo>
                  <a:lnTo>
                    <a:pt x="22" y="332"/>
                  </a:lnTo>
                  <a:lnTo>
                    <a:pt x="22" y="332"/>
                  </a:lnTo>
                  <a:lnTo>
                    <a:pt x="22" y="332"/>
                  </a:lnTo>
                  <a:lnTo>
                    <a:pt x="22" y="332"/>
                  </a:lnTo>
                  <a:lnTo>
                    <a:pt x="22" y="332"/>
                  </a:lnTo>
                  <a:lnTo>
                    <a:pt x="24" y="332"/>
                  </a:lnTo>
                  <a:lnTo>
                    <a:pt x="24" y="332"/>
                  </a:lnTo>
                  <a:lnTo>
                    <a:pt x="24" y="332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5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20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1" y="316"/>
                  </a:lnTo>
                  <a:lnTo>
                    <a:pt x="33" y="313"/>
                  </a:lnTo>
                  <a:lnTo>
                    <a:pt x="33" y="313"/>
                  </a:lnTo>
                  <a:lnTo>
                    <a:pt x="33" y="313"/>
                  </a:lnTo>
                  <a:lnTo>
                    <a:pt x="33" y="313"/>
                  </a:lnTo>
                  <a:lnTo>
                    <a:pt x="33" y="313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6" y="297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2"/>
                  </a:lnTo>
                  <a:lnTo>
                    <a:pt x="38" y="287"/>
                  </a:lnTo>
                  <a:lnTo>
                    <a:pt x="38" y="287"/>
                  </a:lnTo>
                  <a:lnTo>
                    <a:pt x="38" y="287"/>
                  </a:lnTo>
                  <a:lnTo>
                    <a:pt x="38" y="287"/>
                  </a:lnTo>
                  <a:lnTo>
                    <a:pt x="38" y="287"/>
                  </a:lnTo>
                  <a:lnTo>
                    <a:pt x="38" y="287"/>
                  </a:lnTo>
                  <a:lnTo>
                    <a:pt x="38" y="287"/>
                  </a:lnTo>
                  <a:lnTo>
                    <a:pt x="38" y="287"/>
                  </a:lnTo>
                  <a:lnTo>
                    <a:pt x="38" y="287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2"/>
                  </a:lnTo>
                  <a:lnTo>
                    <a:pt x="38" y="282"/>
                  </a:lnTo>
                  <a:lnTo>
                    <a:pt x="38" y="282"/>
                  </a:lnTo>
                  <a:lnTo>
                    <a:pt x="38" y="282"/>
                  </a:lnTo>
                  <a:lnTo>
                    <a:pt x="38" y="282"/>
                  </a:lnTo>
                  <a:lnTo>
                    <a:pt x="38" y="282"/>
                  </a:lnTo>
                  <a:lnTo>
                    <a:pt x="38" y="282"/>
                  </a:lnTo>
                  <a:lnTo>
                    <a:pt x="38" y="280"/>
                  </a:lnTo>
                  <a:lnTo>
                    <a:pt x="38" y="280"/>
                  </a:lnTo>
                  <a:lnTo>
                    <a:pt x="38" y="280"/>
                  </a:lnTo>
                  <a:lnTo>
                    <a:pt x="38" y="280"/>
                  </a:lnTo>
                  <a:lnTo>
                    <a:pt x="38" y="280"/>
                  </a:lnTo>
                  <a:lnTo>
                    <a:pt x="38" y="280"/>
                  </a:lnTo>
                  <a:lnTo>
                    <a:pt x="38" y="280"/>
                  </a:lnTo>
                  <a:lnTo>
                    <a:pt x="38" y="280"/>
                  </a:lnTo>
                  <a:lnTo>
                    <a:pt x="38" y="280"/>
                  </a:lnTo>
                  <a:lnTo>
                    <a:pt x="33" y="273"/>
                  </a:lnTo>
                  <a:lnTo>
                    <a:pt x="33" y="273"/>
                  </a:lnTo>
                  <a:lnTo>
                    <a:pt x="33" y="273"/>
                  </a:lnTo>
                  <a:lnTo>
                    <a:pt x="33" y="273"/>
                  </a:lnTo>
                  <a:lnTo>
                    <a:pt x="33" y="273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3"/>
                  </a:lnTo>
                  <a:lnTo>
                    <a:pt x="31" y="263"/>
                  </a:lnTo>
                  <a:lnTo>
                    <a:pt x="31" y="263"/>
                  </a:lnTo>
                  <a:lnTo>
                    <a:pt x="31" y="263"/>
                  </a:lnTo>
                  <a:lnTo>
                    <a:pt x="31" y="263"/>
                  </a:lnTo>
                  <a:lnTo>
                    <a:pt x="31" y="263"/>
                  </a:lnTo>
                  <a:lnTo>
                    <a:pt x="31" y="263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61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9"/>
                  </a:lnTo>
                  <a:lnTo>
                    <a:pt x="31" y="256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9" y="247"/>
                  </a:lnTo>
                  <a:lnTo>
                    <a:pt x="29" y="247"/>
                  </a:lnTo>
                  <a:lnTo>
                    <a:pt x="29" y="247"/>
                  </a:lnTo>
                  <a:lnTo>
                    <a:pt x="29" y="247"/>
                  </a:lnTo>
                  <a:lnTo>
                    <a:pt x="26" y="242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5"/>
                  </a:lnTo>
                  <a:lnTo>
                    <a:pt x="26" y="235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24" y="232"/>
                  </a:lnTo>
                  <a:lnTo>
                    <a:pt x="24" y="232"/>
                  </a:lnTo>
                  <a:lnTo>
                    <a:pt x="24" y="232"/>
                  </a:lnTo>
                  <a:lnTo>
                    <a:pt x="24" y="232"/>
                  </a:lnTo>
                  <a:lnTo>
                    <a:pt x="24" y="232"/>
                  </a:lnTo>
                  <a:lnTo>
                    <a:pt x="24" y="232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4" y="228"/>
                  </a:lnTo>
                  <a:lnTo>
                    <a:pt x="24" y="225"/>
                  </a:lnTo>
                  <a:lnTo>
                    <a:pt x="24" y="225"/>
                  </a:lnTo>
                  <a:lnTo>
                    <a:pt x="24" y="225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1"/>
                  </a:lnTo>
                  <a:lnTo>
                    <a:pt x="22" y="211"/>
                  </a:lnTo>
                  <a:lnTo>
                    <a:pt x="22" y="211"/>
                  </a:lnTo>
                  <a:lnTo>
                    <a:pt x="22" y="211"/>
                  </a:lnTo>
                  <a:lnTo>
                    <a:pt x="22" y="211"/>
                  </a:lnTo>
                  <a:lnTo>
                    <a:pt x="22" y="211"/>
                  </a:lnTo>
                  <a:lnTo>
                    <a:pt x="22" y="211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22" y="209"/>
                  </a:lnTo>
                  <a:close/>
                  <a:moveTo>
                    <a:pt x="157" y="54"/>
                  </a:move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5" y="54"/>
                  </a:lnTo>
                  <a:lnTo>
                    <a:pt x="155" y="54"/>
                  </a:lnTo>
                  <a:lnTo>
                    <a:pt x="155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2" y="49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5" y="47"/>
                  </a:lnTo>
                  <a:lnTo>
                    <a:pt x="157" y="52"/>
                  </a:lnTo>
                  <a:lnTo>
                    <a:pt x="157" y="52"/>
                  </a:lnTo>
                  <a:lnTo>
                    <a:pt x="157" y="52"/>
                  </a:lnTo>
                  <a:lnTo>
                    <a:pt x="157" y="52"/>
                  </a:lnTo>
                  <a:lnTo>
                    <a:pt x="157" y="52"/>
                  </a:lnTo>
                  <a:lnTo>
                    <a:pt x="157" y="52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close/>
                  <a:moveTo>
                    <a:pt x="202" y="192"/>
                  </a:move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87"/>
                  </a:lnTo>
                  <a:lnTo>
                    <a:pt x="202" y="187"/>
                  </a:lnTo>
                  <a:lnTo>
                    <a:pt x="202" y="187"/>
                  </a:lnTo>
                  <a:lnTo>
                    <a:pt x="202" y="187"/>
                  </a:lnTo>
                  <a:lnTo>
                    <a:pt x="204" y="185"/>
                  </a:lnTo>
                  <a:lnTo>
                    <a:pt x="204" y="185"/>
                  </a:lnTo>
                  <a:lnTo>
                    <a:pt x="204" y="185"/>
                  </a:lnTo>
                  <a:lnTo>
                    <a:pt x="204" y="185"/>
                  </a:lnTo>
                  <a:lnTo>
                    <a:pt x="207" y="180"/>
                  </a:lnTo>
                  <a:lnTo>
                    <a:pt x="207" y="180"/>
                  </a:lnTo>
                  <a:lnTo>
                    <a:pt x="207" y="180"/>
                  </a:lnTo>
                  <a:lnTo>
                    <a:pt x="207" y="180"/>
                  </a:lnTo>
                  <a:lnTo>
                    <a:pt x="207" y="180"/>
                  </a:lnTo>
                  <a:lnTo>
                    <a:pt x="207" y="180"/>
                  </a:lnTo>
                  <a:lnTo>
                    <a:pt x="207" y="180"/>
                  </a:lnTo>
                  <a:lnTo>
                    <a:pt x="207" y="180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07" y="180"/>
                  </a:lnTo>
                  <a:lnTo>
                    <a:pt x="204" y="185"/>
                  </a:lnTo>
                  <a:lnTo>
                    <a:pt x="204" y="185"/>
                  </a:lnTo>
                  <a:lnTo>
                    <a:pt x="204" y="185"/>
                  </a:lnTo>
                  <a:lnTo>
                    <a:pt x="204" y="187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02" y="190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lnTo>
                    <a:pt x="202" y="192"/>
                  </a:lnTo>
                  <a:close/>
                  <a:moveTo>
                    <a:pt x="133" y="99"/>
                  </a:move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5"/>
                  </a:lnTo>
                  <a:lnTo>
                    <a:pt x="133" y="95"/>
                  </a:lnTo>
                  <a:lnTo>
                    <a:pt x="133" y="95"/>
                  </a:lnTo>
                  <a:lnTo>
                    <a:pt x="133" y="95"/>
                  </a:lnTo>
                  <a:lnTo>
                    <a:pt x="133" y="95"/>
                  </a:lnTo>
                  <a:lnTo>
                    <a:pt x="133" y="95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7"/>
                  </a:lnTo>
                  <a:lnTo>
                    <a:pt x="136" y="99"/>
                  </a:lnTo>
                  <a:lnTo>
                    <a:pt x="136" y="99"/>
                  </a:lnTo>
                  <a:lnTo>
                    <a:pt x="136" y="99"/>
                  </a:lnTo>
                  <a:lnTo>
                    <a:pt x="136" y="99"/>
                  </a:lnTo>
                  <a:lnTo>
                    <a:pt x="136" y="99"/>
                  </a:lnTo>
                  <a:lnTo>
                    <a:pt x="136" y="99"/>
                  </a:lnTo>
                  <a:lnTo>
                    <a:pt x="136" y="99"/>
                  </a:lnTo>
                  <a:lnTo>
                    <a:pt x="136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lnTo>
                    <a:pt x="133" y="99"/>
                  </a:lnTo>
                  <a:close/>
                  <a:moveTo>
                    <a:pt x="157" y="59"/>
                  </a:move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lnTo>
                    <a:pt x="157" y="59"/>
                  </a:lnTo>
                  <a:close/>
                  <a:moveTo>
                    <a:pt x="140" y="78"/>
                  </a:move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E3D02EA-B7DA-996B-206B-AE6C0A671A59}"/>
                </a:ext>
              </a:extLst>
            </p:cNvPr>
            <p:cNvSpPr/>
            <p:nvPr/>
          </p:nvSpPr>
          <p:spPr>
            <a:xfrm>
              <a:off x="3908426" y="4814888"/>
              <a:ext cx="220070" cy="2648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7" name="Freeform 13">
              <a:extLst>
                <a:ext uri="{FF2B5EF4-FFF2-40B4-BE49-F238E27FC236}">
                  <a16:creationId xmlns:a16="http://schemas.microsoft.com/office/drawing/2014/main" id="{E86BAB29-F543-FFF1-DE58-293AA3F3A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025" y="4063259"/>
              <a:ext cx="716463" cy="871589"/>
            </a:xfrm>
            <a:custGeom>
              <a:avLst/>
              <a:gdLst>
                <a:gd name="T0" fmla="*/ 449 w 583"/>
                <a:gd name="T1" fmla="*/ 10 h 697"/>
                <a:gd name="T2" fmla="*/ 476 w 583"/>
                <a:gd name="T3" fmla="*/ 26 h 697"/>
                <a:gd name="T4" fmla="*/ 504 w 583"/>
                <a:gd name="T5" fmla="*/ 31 h 697"/>
                <a:gd name="T6" fmla="*/ 533 w 583"/>
                <a:gd name="T7" fmla="*/ 26 h 697"/>
                <a:gd name="T8" fmla="*/ 547 w 583"/>
                <a:gd name="T9" fmla="*/ 48 h 697"/>
                <a:gd name="T10" fmla="*/ 571 w 583"/>
                <a:gd name="T11" fmla="*/ 69 h 697"/>
                <a:gd name="T12" fmla="*/ 571 w 583"/>
                <a:gd name="T13" fmla="*/ 93 h 697"/>
                <a:gd name="T14" fmla="*/ 573 w 583"/>
                <a:gd name="T15" fmla="*/ 110 h 697"/>
                <a:gd name="T16" fmla="*/ 549 w 583"/>
                <a:gd name="T17" fmla="*/ 157 h 697"/>
                <a:gd name="T18" fmla="*/ 535 w 583"/>
                <a:gd name="T19" fmla="*/ 195 h 697"/>
                <a:gd name="T20" fmla="*/ 526 w 583"/>
                <a:gd name="T21" fmla="*/ 255 h 697"/>
                <a:gd name="T22" fmla="*/ 509 w 583"/>
                <a:gd name="T23" fmla="*/ 285 h 697"/>
                <a:gd name="T24" fmla="*/ 521 w 583"/>
                <a:gd name="T25" fmla="*/ 309 h 697"/>
                <a:gd name="T26" fmla="*/ 523 w 583"/>
                <a:gd name="T27" fmla="*/ 345 h 697"/>
                <a:gd name="T28" fmla="*/ 533 w 583"/>
                <a:gd name="T29" fmla="*/ 409 h 697"/>
                <a:gd name="T30" fmla="*/ 552 w 583"/>
                <a:gd name="T31" fmla="*/ 461 h 697"/>
                <a:gd name="T32" fmla="*/ 511 w 583"/>
                <a:gd name="T33" fmla="*/ 518 h 697"/>
                <a:gd name="T34" fmla="*/ 502 w 583"/>
                <a:gd name="T35" fmla="*/ 554 h 697"/>
                <a:gd name="T36" fmla="*/ 497 w 583"/>
                <a:gd name="T37" fmla="*/ 609 h 697"/>
                <a:gd name="T38" fmla="*/ 518 w 583"/>
                <a:gd name="T39" fmla="*/ 656 h 697"/>
                <a:gd name="T40" fmla="*/ 535 w 583"/>
                <a:gd name="T41" fmla="*/ 649 h 697"/>
                <a:gd name="T42" fmla="*/ 533 w 583"/>
                <a:gd name="T43" fmla="*/ 687 h 697"/>
                <a:gd name="T44" fmla="*/ 514 w 583"/>
                <a:gd name="T45" fmla="*/ 694 h 697"/>
                <a:gd name="T46" fmla="*/ 497 w 583"/>
                <a:gd name="T47" fmla="*/ 668 h 697"/>
                <a:gd name="T48" fmla="*/ 485 w 583"/>
                <a:gd name="T49" fmla="*/ 656 h 697"/>
                <a:gd name="T50" fmla="*/ 466 w 583"/>
                <a:gd name="T51" fmla="*/ 640 h 697"/>
                <a:gd name="T52" fmla="*/ 438 w 583"/>
                <a:gd name="T53" fmla="*/ 642 h 697"/>
                <a:gd name="T54" fmla="*/ 400 w 583"/>
                <a:gd name="T55" fmla="*/ 616 h 697"/>
                <a:gd name="T56" fmla="*/ 371 w 583"/>
                <a:gd name="T57" fmla="*/ 618 h 697"/>
                <a:gd name="T58" fmla="*/ 364 w 583"/>
                <a:gd name="T59" fmla="*/ 601 h 697"/>
                <a:gd name="T60" fmla="*/ 335 w 583"/>
                <a:gd name="T61" fmla="*/ 609 h 697"/>
                <a:gd name="T62" fmla="*/ 305 w 583"/>
                <a:gd name="T63" fmla="*/ 601 h 697"/>
                <a:gd name="T64" fmla="*/ 305 w 583"/>
                <a:gd name="T65" fmla="*/ 573 h 697"/>
                <a:gd name="T66" fmla="*/ 295 w 583"/>
                <a:gd name="T67" fmla="*/ 556 h 697"/>
                <a:gd name="T68" fmla="*/ 293 w 583"/>
                <a:gd name="T69" fmla="*/ 497 h 697"/>
                <a:gd name="T70" fmla="*/ 255 w 583"/>
                <a:gd name="T71" fmla="*/ 461 h 697"/>
                <a:gd name="T72" fmla="*/ 224 w 583"/>
                <a:gd name="T73" fmla="*/ 459 h 697"/>
                <a:gd name="T74" fmla="*/ 219 w 583"/>
                <a:gd name="T75" fmla="*/ 495 h 697"/>
                <a:gd name="T76" fmla="*/ 164 w 583"/>
                <a:gd name="T77" fmla="*/ 499 h 697"/>
                <a:gd name="T78" fmla="*/ 150 w 583"/>
                <a:gd name="T79" fmla="*/ 468 h 697"/>
                <a:gd name="T80" fmla="*/ 138 w 583"/>
                <a:gd name="T81" fmla="*/ 442 h 697"/>
                <a:gd name="T82" fmla="*/ 57 w 583"/>
                <a:gd name="T83" fmla="*/ 416 h 697"/>
                <a:gd name="T84" fmla="*/ 7 w 583"/>
                <a:gd name="T85" fmla="*/ 421 h 697"/>
                <a:gd name="T86" fmla="*/ 10 w 583"/>
                <a:gd name="T87" fmla="*/ 385 h 697"/>
                <a:gd name="T88" fmla="*/ 31 w 583"/>
                <a:gd name="T89" fmla="*/ 373 h 697"/>
                <a:gd name="T90" fmla="*/ 48 w 583"/>
                <a:gd name="T91" fmla="*/ 361 h 697"/>
                <a:gd name="T92" fmla="*/ 69 w 583"/>
                <a:gd name="T93" fmla="*/ 361 h 697"/>
                <a:gd name="T94" fmla="*/ 74 w 583"/>
                <a:gd name="T95" fmla="*/ 380 h 697"/>
                <a:gd name="T96" fmla="*/ 98 w 583"/>
                <a:gd name="T97" fmla="*/ 357 h 697"/>
                <a:gd name="T98" fmla="*/ 114 w 583"/>
                <a:gd name="T99" fmla="*/ 340 h 697"/>
                <a:gd name="T100" fmla="*/ 124 w 583"/>
                <a:gd name="T101" fmla="*/ 276 h 697"/>
                <a:gd name="T102" fmla="*/ 160 w 583"/>
                <a:gd name="T103" fmla="*/ 228 h 697"/>
                <a:gd name="T104" fmla="*/ 169 w 583"/>
                <a:gd name="T105" fmla="*/ 195 h 697"/>
                <a:gd name="T106" fmla="*/ 171 w 583"/>
                <a:gd name="T107" fmla="*/ 167 h 697"/>
                <a:gd name="T108" fmla="*/ 193 w 583"/>
                <a:gd name="T109" fmla="*/ 86 h 697"/>
                <a:gd name="T110" fmla="*/ 195 w 583"/>
                <a:gd name="T111" fmla="*/ 43 h 697"/>
                <a:gd name="T112" fmla="*/ 202 w 583"/>
                <a:gd name="T113" fmla="*/ 31 h 697"/>
                <a:gd name="T114" fmla="*/ 252 w 583"/>
                <a:gd name="T115" fmla="*/ 31 h 697"/>
                <a:gd name="T116" fmla="*/ 281 w 583"/>
                <a:gd name="T117" fmla="*/ 41 h 697"/>
                <a:gd name="T118" fmla="*/ 316 w 583"/>
                <a:gd name="T119" fmla="*/ 43 h 697"/>
                <a:gd name="T120" fmla="*/ 328 w 583"/>
                <a:gd name="T121" fmla="*/ 22 h 697"/>
                <a:gd name="T122" fmla="*/ 371 w 583"/>
                <a:gd name="T123" fmla="*/ 12 h 697"/>
                <a:gd name="T124" fmla="*/ 400 w 583"/>
                <a:gd name="T125" fmla="*/ 15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3" h="697">
                  <a:moveTo>
                    <a:pt x="409" y="0"/>
                  </a:moveTo>
                  <a:lnTo>
                    <a:pt x="409" y="0"/>
                  </a:lnTo>
                  <a:lnTo>
                    <a:pt x="409" y="0"/>
                  </a:lnTo>
                  <a:lnTo>
                    <a:pt x="409" y="0"/>
                  </a:lnTo>
                  <a:lnTo>
                    <a:pt x="409" y="0"/>
                  </a:lnTo>
                  <a:lnTo>
                    <a:pt x="409" y="0"/>
                  </a:lnTo>
                  <a:lnTo>
                    <a:pt x="409" y="0"/>
                  </a:lnTo>
                  <a:lnTo>
                    <a:pt x="409" y="0"/>
                  </a:lnTo>
                  <a:lnTo>
                    <a:pt x="409" y="0"/>
                  </a:lnTo>
                  <a:lnTo>
                    <a:pt x="409" y="0"/>
                  </a:lnTo>
                  <a:lnTo>
                    <a:pt x="409" y="0"/>
                  </a:lnTo>
                  <a:lnTo>
                    <a:pt x="409" y="3"/>
                  </a:lnTo>
                  <a:lnTo>
                    <a:pt x="409" y="3"/>
                  </a:lnTo>
                  <a:lnTo>
                    <a:pt x="409" y="3"/>
                  </a:lnTo>
                  <a:lnTo>
                    <a:pt x="409" y="3"/>
                  </a:lnTo>
                  <a:lnTo>
                    <a:pt x="411" y="3"/>
                  </a:lnTo>
                  <a:lnTo>
                    <a:pt x="411" y="3"/>
                  </a:lnTo>
                  <a:lnTo>
                    <a:pt x="411" y="3"/>
                  </a:lnTo>
                  <a:lnTo>
                    <a:pt x="411" y="3"/>
                  </a:lnTo>
                  <a:lnTo>
                    <a:pt x="416" y="5"/>
                  </a:lnTo>
                  <a:lnTo>
                    <a:pt x="416" y="7"/>
                  </a:lnTo>
                  <a:lnTo>
                    <a:pt x="416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19" y="7"/>
                  </a:lnTo>
                  <a:lnTo>
                    <a:pt x="421" y="7"/>
                  </a:lnTo>
                  <a:lnTo>
                    <a:pt x="421" y="7"/>
                  </a:lnTo>
                  <a:lnTo>
                    <a:pt x="421" y="7"/>
                  </a:lnTo>
                  <a:lnTo>
                    <a:pt x="421" y="7"/>
                  </a:lnTo>
                  <a:lnTo>
                    <a:pt x="421" y="7"/>
                  </a:lnTo>
                  <a:lnTo>
                    <a:pt x="421" y="5"/>
                  </a:lnTo>
                  <a:lnTo>
                    <a:pt x="421" y="5"/>
                  </a:lnTo>
                  <a:lnTo>
                    <a:pt x="426" y="5"/>
                  </a:lnTo>
                  <a:lnTo>
                    <a:pt x="426" y="5"/>
                  </a:lnTo>
                  <a:lnTo>
                    <a:pt x="426" y="5"/>
                  </a:lnTo>
                  <a:lnTo>
                    <a:pt x="426" y="5"/>
                  </a:lnTo>
                  <a:lnTo>
                    <a:pt x="426" y="5"/>
                  </a:lnTo>
                  <a:lnTo>
                    <a:pt x="426" y="5"/>
                  </a:lnTo>
                  <a:lnTo>
                    <a:pt x="426" y="5"/>
                  </a:lnTo>
                  <a:lnTo>
                    <a:pt x="426" y="5"/>
                  </a:lnTo>
                  <a:lnTo>
                    <a:pt x="426" y="5"/>
                  </a:lnTo>
                  <a:lnTo>
                    <a:pt x="430" y="7"/>
                  </a:lnTo>
                  <a:lnTo>
                    <a:pt x="430" y="7"/>
                  </a:lnTo>
                  <a:lnTo>
                    <a:pt x="430" y="7"/>
                  </a:lnTo>
                  <a:lnTo>
                    <a:pt x="430" y="7"/>
                  </a:lnTo>
                  <a:lnTo>
                    <a:pt x="430" y="7"/>
                  </a:lnTo>
                  <a:lnTo>
                    <a:pt x="435" y="10"/>
                  </a:lnTo>
                  <a:lnTo>
                    <a:pt x="435" y="10"/>
                  </a:lnTo>
                  <a:lnTo>
                    <a:pt x="435" y="10"/>
                  </a:lnTo>
                  <a:lnTo>
                    <a:pt x="435" y="10"/>
                  </a:lnTo>
                  <a:lnTo>
                    <a:pt x="435" y="10"/>
                  </a:lnTo>
                  <a:lnTo>
                    <a:pt x="435" y="10"/>
                  </a:lnTo>
                  <a:lnTo>
                    <a:pt x="435" y="10"/>
                  </a:lnTo>
                  <a:lnTo>
                    <a:pt x="435" y="12"/>
                  </a:lnTo>
                  <a:lnTo>
                    <a:pt x="438" y="12"/>
                  </a:lnTo>
                  <a:lnTo>
                    <a:pt x="438" y="12"/>
                  </a:lnTo>
                  <a:lnTo>
                    <a:pt x="440" y="12"/>
                  </a:lnTo>
                  <a:lnTo>
                    <a:pt x="440" y="12"/>
                  </a:lnTo>
                  <a:lnTo>
                    <a:pt x="440" y="12"/>
                  </a:lnTo>
                  <a:lnTo>
                    <a:pt x="440" y="12"/>
                  </a:lnTo>
                  <a:lnTo>
                    <a:pt x="440" y="12"/>
                  </a:lnTo>
                  <a:lnTo>
                    <a:pt x="440" y="12"/>
                  </a:lnTo>
                  <a:lnTo>
                    <a:pt x="442" y="10"/>
                  </a:lnTo>
                  <a:lnTo>
                    <a:pt x="442" y="10"/>
                  </a:lnTo>
                  <a:lnTo>
                    <a:pt x="442" y="10"/>
                  </a:lnTo>
                  <a:lnTo>
                    <a:pt x="442" y="10"/>
                  </a:lnTo>
                  <a:lnTo>
                    <a:pt x="442" y="10"/>
                  </a:lnTo>
                  <a:lnTo>
                    <a:pt x="447" y="12"/>
                  </a:lnTo>
                  <a:lnTo>
                    <a:pt x="447" y="12"/>
                  </a:lnTo>
                  <a:lnTo>
                    <a:pt x="447" y="12"/>
                  </a:lnTo>
                  <a:lnTo>
                    <a:pt x="447" y="12"/>
                  </a:lnTo>
                  <a:lnTo>
                    <a:pt x="447" y="12"/>
                  </a:lnTo>
                  <a:lnTo>
                    <a:pt x="447" y="12"/>
                  </a:lnTo>
                  <a:lnTo>
                    <a:pt x="447" y="12"/>
                  </a:lnTo>
                  <a:lnTo>
                    <a:pt x="447" y="12"/>
                  </a:lnTo>
                  <a:lnTo>
                    <a:pt x="447" y="12"/>
                  </a:lnTo>
                  <a:lnTo>
                    <a:pt x="447" y="12"/>
                  </a:lnTo>
                  <a:lnTo>
                    <a:pt x="449" y="12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49" y="10"/>
                  </a:lnTo>
                  <a:lnTo>
                    <a:pt x="452" y="7"/>
                  </a:lnTo>
                  <a:lnTo>
                    <a:pt x="452" y="7"/>
                  </a:lnTo>
                  <a:lnTo>
                    <a:pt x="452" y="7"/>
                  </a:lnTo>
                  <a:lnTo>
                    <a:pt x="452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7" y="7"/>
                  </a:lnTo>
                  <a:lnTo>
                    <a:pt x="457" y="7"/>
                  </a:lnTo>
                  <a:lnTo>
                    <a:pt x="457" y="7"/>
                  </a:lnTo>
                  <a:lnTo>
                    <a:pt x="457" y="7"/>
                  </a:lnTo>
                  <a:lnTo>
                    <a:pt x="457" y="7"/>
                  </a:lnTo>
                  <a:lnTo>
                    <a:pt x="457" y="7"/>
                  </a:lnTo>
                  <a:lnTo>
                    <a:pt x="457" y="7"/>
                  </a:lnTo>
                  <a:lnTo>
                    <a:pt x="464" y="12"/>
                  </a:lnTo>
                  <a:lnTo>
                    <a:pt x="464" y="12"/>
                  </a:lnTo>
                  <a:lnTo>
                    <a:pt x="464" y="12"/>
                  </a:lnTo>
                  <a:lnTo>
                    <a:pt x="464" y="12"/>
                  </a:lnTo>
                  <a:lnTo>
                    <a:pt x="464" y="12"/>
                  </a:lnTo>
                  <a:lnTo>
                    <a:pt x="464" y="12"/>
                  </a:lnTo>
                  <a:lnTo>
                    <a:pt x="464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2"/>
                  </a:lnTo>
                  <a:lnTo>
                    <a:pt x="466" y="15"/>
                  </a:lnTo>
                  <a:lnTo>
                    <a:pt x="466" y="15"/>
                  </a:lnTo>
                  <a:lnTo>
                    <a:pt x="466" y="15"/>
                  </a:lnTo>
                  <a:lnTo>
                    <a:pt x="466" y="15"/>
                  </a:lnTo>
                  <a:lnTo>
                    <a:pt x="466" y="15"/>
                  </a:lnTo>
                  <a:lnTo>
                    <a:pt x="466" y="15"/>
                  </a:lnTo>
                  <a:lnTo>
                    <a:pt x="466" y="15"/>
                  </a:lnTo>
                  <a:lnTo>
                    <a:pt x="466" y="15"/>
                  </a:lnTo>
                  <a:lnTo>
                    <a:pt x="471" y="19"/>
                  </a:lnTo>
                  <a:lnTo>
                    <a:pt x="471" y="19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19"/>
                  </a:lnTo>
                  <a:lnTo>
                    <a:pt x="473" y="19"/>
                  </a:ln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4"/>
                  </a:lnTo>
                  <a:lnTo>
                    <a:pt x="476" y="24"/>
                  </a:lnTo>
                  <a:lnTo>
                    <a:pt x="476" y="24"/>
                  </a:lnTo>
                  <a:lnTo>
                    <a:pt x="476" y="24"/>
                  </a:lnTo>
                  <a:lnTo>
                    <a:pt x="476" y="24"/>
                  </a:lnTo>
                  <a:lnTo>
                    <a:pt x="476" y="24"/>
                  </a:lnTo>
                  <a:lnTo>
                    <a:pt x="476" y="24"/>
                  </a:lnTo>
                  <a:lnTo>
                    <a:pt x="476" y="24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78" y="31"/>
                  </a:lnTo>
                  <a:lnTo>
                    <a:pt x="483" y="31"/>
                  </a:lnTo>
                  <a:lnTo>
                    <a:pt x="483" y="34"/>
                  </a:lnTo>
                  <a:lnTo>
                    <a:pt x="483" y="34"/>
                  </a:lnTo>
                  <a:lnTo>
                    <a:pt x="483" y="34"/>
                  </a:lnTo>
                  <a:lnTo>
                    <a:pt x="483" y="34"/>
                  </a:lnTo>
                  <a:lnTo>
                    <a:pt x="483" y="34"/>
                  </a:lnTo>
                  <a:lnTo>
                    <a:pt x="483" y="34"/>
                  </a:lnTo>
                  <a:lnTo>
                    <a:pt x="483" y="34"/>
                  </a:lnTo>
                  <a:lnTo>
                    <a:pt x="483" y="34"/>
                  </a:lnTo>
                  <a:lnTo>
                    <a:pt x="483" y="34"/>
                  </a:lnTo>
                  <a:lnTo>
                    <a:pt x="483" y="34"/>
                  </a:lnTo>
                  <a:lnTo>
                    <a:pt x="485" y="36"/>
                  </a:lnTo>
                  <a:lnTo>
                    <a:pt x="485" y="36"/>
                  </a:lnTo>
                  <a:lnTo>
                    <a:pt x="485" y="36"/>
                  </a:lnTo>
                  <a:lnTo>
                    <a:pt x="485" y="36"/>
                  </a:lnTo>
                  <a:lnTo>
                    <a:pt x="485" y="36"/>
                  </a:lnTo>
                  <a:lnTo>
                    <a:pt x="485" y="36"/>
                  </a:lnTo>
                  <a:lnTo>
                    <a:pt x="485" y="36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90" y="38"/>
                  </a:lnTo>
                  <a:lnTo>
                    <a:pt x="492" y="41"/>
                  </a:lnTo>
                  <a:lnTo>
                    <a:pt x="492" y="41"/>
                  </a:lnTo>
                  <a:lnTo>
                    <a:pt x="492" y="41"/>
                  </a:lnTo>
                  <a:lnTo>
                    <a:pt x="492" y="41"/>
                  </a:lnTo>
                  <a:lnTo>
                    <a:pt x="495" y="41"/>
                  </a:lnTo>
                  <a:lnTo>
                    <a:pt x="495" y="41"/>
                  </a:lnTo>
                  <a:lnTo>
                    <a:pt x="495" y="41"/>
                  </a:lnTo>
                  <a:lnTo>
                    <a:pt x="497" y="38"/>
                  </a:lnTo>
                  <a:lnTo>
                    <a:pt x="497" y="38"/>
                  </a:lnTo>
                  <a:lnTo>
                    <a:pt x="497" y="38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4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16" y="36"/>
                  </a:lnTo>
                  <a:lnTo>
                    <a:pt x="516" y="36"/>
                  </a:lnTo>
                  <a:lnTo>
                    <a:pt x="516" y="36"/>
                  </a:lnTo>
                  <a:lnTo>
                    <a:pt x="516" y="36"/>
                  </a:lnTo>
                  <a:lnTo>
                    <a:pt x="516" y="36"/>
                  </a:lnTo>
                  <a:lnTo>
                    <a:pt x="516" y="36"/>
                  </a:lnTo>
                  <a:lnTo>
                    <a:pt x="516" y="36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3" y="36"/>
                  </a:lnTo>
                  <a:lnTo>
                    <a:pt x="523" y="36"/>
                  </a:lnTo>
                  <a:lnTo>
                    <a:pt x="523" y="36"/>
                  </a:lnTo>
                  <a:lnTo>
                    <a:pt x="523" y="36"/>
                  </a:lnTo>
                  <a:lnTo>
                    <a:pt x="523" y="36"/>
                  </a:lnTo>
                  <a:lnTo>
                    <a:pt x="526" y="34"/>
                  </a:lnTo>
                  <a:lnTo>
                    <a:pt x="526" y="34"/>
                  </a:lnTo>
                  <a:lnTo>
                    <a:pt x="526" y="34"/>
                  </a:lnTo>
                  <a:lnTo>
                    <a:pt x="526" y="34"/>
                  </a:lnTo>
                  <a:lnTo>
                    <a:pt x="526" y="31"/>
                  </a:lnTo>
                  <a:lnTo>
                    <a:pt x="526" y="31"/>
                  </a:lnTo>
                  <a:lnTo>
                    <a:pt x="526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5" y="29"/>
                  </a:lnTo>
                  <a:lnTo>
                    <a:pt x="535" y="29"/>
                  </a:lnTo>
                  <a:lnTo>
                    <a:pt x="535" y="29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1"/>
                  </a:lnTo>
                  <a:lnTo>
                    <a:pt x="537" y="34"/>
                  </a:lnTo>
                  <a:lnTo>
                    <a:pt x="537" y="34"/>
                  </a:lnTo>
                  <a:lnTo>
                    <a:pt x="537" y="34"/>
                  </a:lnTo>
                  <a:lnTo>
                    <a:pt x="537" y="34"/>
                  </a:lnTo>
                  <a:lnTo>
                    <a:pt x="537" y="34"/>
                  </a:lnTo>
                  <a:lnTo>
                    <a:pt x="537" y="34"/>
                  </a:lnTo>
                  <a:lnTo>
                    <a:pt x="537" y="34"/>
                  </a:lnTo>
                  <a:lnTo>
                    <a:pt x="537" y="34"/>
                  </a:lnTo>
                  <a:lnTo>
                    <a:pt x="537" y="36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41"/>
                  </a:lnTo>
                  <a:lnTo>
                    <a:pt x="542" y="43"/>
                  </a:lnTo>
                  <a:lnTo>
                    <a:pt x="545" y="45"/>
                  </a:lnTo>
                  <a:lnTo>
                    <a:pt x="545" y="45"/>
                  </a:lnTo>
                  <a:lnTo>
                    <a:pt x="545" y="45"/>
                  </a:lnTo>
                  <a:lnTo>
                    <a:pt x="545" y="45"/>
                  </a:lnTo>
                  <a:lnTo>
                    <a:pt x="545" y="45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7" y="48"/>
                  </a:lnTo>
                  <a:lnTo>
                    <a:pt x="549" y="50"/>
                  </a:lnTo>
                  <a:lnTo>
                    <a:pt x="549" y="50"/>
                  </a:lnTo>
                  <a:lnTo>
                    <a:pt x="549" y="50"/>
                  </a:lnTo>
                  <a:lnTo>
                    <a:pt x="549" y="50"/>
                  </a:lnTo>
                  <a:lnTo>
                    <a:pt x="549" y="50"/>
                  </a:lnTo>
                  <a:lnTo>
                    <a:pt x="549" y="50"/>
                  </a:lnTo>
                  <a:lnTo>
                    <a:pt x="549" y="50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49" y="53"/>
                  </a:lnTo>
                  <a:lnTo>
                    <a:pt x="559" y="55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59" y="57"/>
                  </a:lnTo>
                  <a:lnTo>
                    <a:pt x="561" y="62"/>
                  </a:lnTo>
                  <a:lnTo>
                    <a:pt x="561" y="62"/>
                  </a:lnTo>
                  <a:lnTo>
                    <a:pt x="561" y="62"/>
                  </a:lnTo>
                  <a:lnTo>
                    <a:pt x="561" y="62"/>
                  </a:lnTo>
                  <a:lnTo>
                    <a:pt x="561" y="62"/>
                  </a:lnTo>
                  <a:lnTo>
                    <a:pt x="561" y="62"/>
                  </a:lnTo>
                  <a:lnTo>
                    <a:pt x="561" y="62"/>
                  </a:lnTo>
                  <a:lnTo>
                    <a:pt x="564" y="64"/>
                  </a:lnTo>
                  <a:lnTo>
                    <a:pt x="564" y="64"/>
                  </a:lnTo>
                  <a:lnTo>
                    <a:pt x="564" y="64"/>
                  </a:lnTo>
                  <a:lnTo>
                    <a:pt x="564" y="64"/>
                  </a:lnTo>
                  <a:lnTo>
                    <a:pt x="564" y="64"/>
                  </a:lnTo>
                  <a:lnTo>
                    <a:pt x="564" y="64"/>
                  </a:lnTo>
                  <a:lnTo>
                    <a:pt x="564" y="64"/>
                  </a:lnTo>
                  <a:lnTo>
                    <a:pt x="564" y="64"/>
                  </a:lnTo>
                  <a:lnTo>
                    <a:pt x="564" y="64"/>
                  </a:lnTo>
                  <a:lnTo>
                    <a:pt x="564" y="64"/>
                  </a:lnTo>
                  <a:lnTo>
                    <a:pt x="566" y="64"/>
                  </a:lnTo>
                  <a:lnTo>
                    <a:pt x="566" y="64"/>
                  </a:lnTo>
                  <a:lnTo>
                    <a:pt x="566" y="64"/>
                  </a:lnTo>
                  <a:lnTo>
                    <a:pt x="566" y="64"/>
                  </a:lnTo>
                  <a:lnTo>
                    <a:pt x="566" y="64"/>
                  </a:lnTo>
                  <a:lnTo>
                    <a:pt x="566" y="64"/>
                  </a:lnTo>
                  <a:lnTo>
                    <a:pt x="566" y="64"/>
                  </a:lnTo>
                  <a:lnTo>
                    <a:pt x="566" y="64"/>
                  </a:lnTo>
                  <a:lnTo>
                    <a:pt x="568" y="64"/>
                  </a:lnTo>
                  <a:lnTo>
                    <a:pt x="568" y="64"/>
                  </a:lnTo>
                  <a:lnTo>
                    <a:pt x="568" y="64"/>
                  </a:lnTo>
                  <a:lnTo>
                    <a:pt x="568" y="64"/>
                  </a:lnTo>
                  <a:lnTo>
                    <a:pt x="568" y="67"/>
                  </a:lnTo>
                  <a:lnTo>
                    <a:pt x="568" y="67"/>
                  </a:lnTo>
                  <a:lnTo>
                    <a:pt x="568" y="67"/>
                  </a:lnTo>
                  <a:lnTo>
                    <a:pt x="568" y="67"/>
                  </a:lnTo>
                  <a:lnTo>
                    <a:pt x="568" y="67"/>
                  </a:lnTo>
                  <a:lnTo>
                    <a:pt x="568" y="67"/>
                  </a:lnTo>
                  <a:lnTo>
                    <a:pt x="568" y="67"/>
                  </a:lnTo>
                  <a:lnTo>
                    <a:pt x="568" y="67"/>
                  </a:lnTo>
                  <a:lnTo>
                    <a:pt x="568" y="67"/>
                  </a:lnTo>
                  <a:lnTo>
                    <a:pt x="568" y="69"/>
                  </a:lnTo>
                  <a:lnTo>
                    <a:pt x="568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69"/>
                  </a:lnTo>
                  <a:lnTo>
                    <a:pt x="571" y="72"/>
                  </a:lnTo>
                  <a:lnTo>
                    <a:pt x="571" y="72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68" y="79"/>
                  </a:lnTo>
                  <a:lnTo>
                    <a:pt x="568" y="79"/>
                  </a:lnTo>
                  <a:lnTo>
                    <a:pt x="568" y="79"/>
                  </a:lnTo>
                  <a:lnTo>
                    <a:pt x="568" y="79"/>
                  </a:lnTo>
                  <a:lnTo>
                    <a:pt x="568" y="79"/>
                  </a:lnTo>
                  <a:lnTo>
                    <a:pt x="568" y="79"/>
                  </a:lnTo>
                  <a:lnTo>
                    <a:pt x="568" y="79"/>
                  </a:lnTo>
                  <a:lnTo>
                    <a:pt x="566" y="83"/>
                  </a:lnTo>
                  <a:lnTo>
                    <a:pt x="566" y="83"/>
                  </a:lnTo>
                  <a:lnTo>
                    <a:pt x="566" y="83"/>
                  </a:lnTo>
                  <a:lnTo>
                    <a:pt x="566" y="83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6"/>
                  </a:lnTo>
                  <a:lnTo>
                    <a:pt x="566" y="88"/>
                  </a:lnTo>
                  <a:lnTo>
                    <a:pt x="566" y="88"/>
                  </a:lnTo>
                  <a:lnTo>
                    <a:pt x="566" y="88"/>
                  </a:lnTo>
                  <a:lnTo>
                    <a:pt x="566" y="88"/>
                  </a:lnTo>
                  <a:lnTo>
                    <a:pt x="566" y="88"/>
                  </a:lnTo>
                  <a:lnTo>
                    <a:pt x="566" y="88"/>
                  </a:lnTo>
                  <a:lnTo>
                    <a:pt x="566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88"/>
                  </a:lnTo>
                  <a:lnTo>
                    <a:pt x="568" y="91"/>
                  </a:lnTo>
                  <a:lnTo>
                    <a:pt x="568" y="91"/>
                  </a:lnTo>
                  <a:lnTo>
                    <a:pt x="568" y="91"/>
                  </a:lnTo>
                  <a:lnTo>
                    <a:pt x="568" y="91"/>
                  </a:lnTo>
                  <a:lnTo>
                    <a:pt x="568" y="91"/>
                  </a:lnTo>
                  <a:lnTo>
                    <a:pt x="568" y="91"/>
                  </a:lnTo>
                  <a:lnTo>
                    <a:pt x="568" y="91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3"/>
                  </a:lnTo>
                  <a:lnTo>
                    <a:pt x="571" y="95"/>
                  </a:lnTo>
                  <a:lnTo>
                    <a:pt x="571" y="95"/>
                  </a:lnTo>
                  <a:lnTo>
                    <a:pt x="571" y="95"/>
                  </a:lnTo>
                  <a:lnTo>
                    <a:pt x="571" y="95"/>
                  </a:lnTo>
                  <a:lnTo>
                    <a:pt x="568" y="95"/>
                  </a:lnTo>
                  <a:lnTo>
                    <a:pt x="568" y="95"/>
                  </a:lnTo>
                  <a:lnTo>
                    <a:pt x="568" y="95"/>
                  </a:lnTo>
                  <a:lnTo>
                    <a:pt x="568" y="95"/>
                  </a:lnTo>
                  <a:lnTo>
                    <a:pt x="568" y="95"/>
                  </a:lnTo>
                  <a:lnTo>
                    <a:pt x="568" y="95"/>
                  </a:lnTo>
                  <a:lnTo>
                    <a:pt x="568" y="95"/>
                  </a:lnTo>
                  <a:lnTo>
                    <a:pt x="568" y="98"/>
                  </a:lnTo>
                  <a:lnTo>
                    <a:pt x="568" y="98"/>
                  </a:lnTo>
                  <a:lnTo>
                    <a:pt x="568" y="98"/>
                  </a:lnTo>
                  <a:lnTo>
                    <a:pt x="568" y="98"/>
                  </a:lnTo>
                  <a:lnTo>
                    <a:pt x="568" y="98"/>
                  </a:lnTo>
                  <a:lnTo>
                    <a:pt x="568" y="100"/>
                  </a:lnTo>
                  <a:lnTo>
                    <a:pt x="568" y="100"/>
                  </a:lnTo>
                  <a:lnTo>
                    <a:pt x="566" y="100"/>
                  </a:lnTo>
                  <a:lnTo>
                    <a:pt x="566" y="102"/>
                  </a:lnTo>
                  <a:lnTo>
                    <a:pt x="566" y="102"/>
                  </a:lnTo>
                  <a:lnTo>
                    <a:pt x="566" y="102"/>
                  </a:lnTo>
                  <a:lnTo>
                    <a:pt x="566" y="102"/>
                  </a:lnTo>
                  <a:lnTo>
                    <a:pt x="566" y="102"/>
                  </a:lnTo>
                  <a:lnTo>
                    <a:pt x="566" y="102"/>
                  </a:lnTo>
                  <a:lnTo>
                    <a:pt x="566" y="107"/>
                  </a:lnTo>
                  <a:lnTo>
                    <a:pt x="566" y="107"/>
                  </a:lnTo>
                  <a:lnTo>
                    <a:pt x="566" y="107"/>
                  </a:lnTo>
                  <a:lnTo>
                    <a:pt x="566" y="107"/>
                  </a:lnTo>
                  <a:lnTo>
                    <a:pt x="566" y="107"/>
                  </a:lnTo>
                  <a:lnTo>
                    <a:pt x="566" y="107"/>
                  </a:lnTo>
                  <a:lnTo>
                    <a:pt x="566" y="107"/>
                  </a:lnTo>
                  <a:lnTo>
                    <a:pt x="566" y="107"/>
                  </a:lnTo>
                  <a:lnTo>
                    <a:pt x="566" y="110"/>
                  </a:lnTo>
                  <a:lnTo>
                    <a:pt x="566" y="110"/>
                  </a:lnTo>
                  <a:lnTo>
                    <a:pt x="566" y="110"/>
                  </a:lnTo>
                  <a:lnTo>
                    <a:pt x="566" y="110"/>
                  </a:lnTo>
                  <a:lnTo>
                    <a:pt x="566" y="110"/>
                  </a:lnTo>
                  <a:lnTo>
                    <a:pt x="566" y="110"/>
                  </a:lnTo>
                  <a:lnTo>
                    <a:pt x="566" y="110"/>
                  </a:lnTo>
                  <a:lnTo>
                    <a:pt x="566" y="110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2"/>
                  </a:lnTo>
                  <a:lnTo>
                    <a:pt x="571" y="110"/>
                  </a:lnTo>
                  <a:lnTo>
                    <a:pt x="571" y="110"/>
                  </a:lnTo>
                  <a:lnTo>
                    <a:pt x="571" y="110"/>
                  </a:lnTo>
                  <a:lnTo>
                    <a:pt x="571" y="110"/>
                  </a:lnTo>
                  <a:lnTo>
                    <a:pt x="571" y="110"/>
                  </a:lnTo>
                  <a:lnTo>
                    <a:pt x="571" y="110"/>
                  </a:lnTo>
                  <a:lnTo>
                    <a:pt x="571" y="110"/>
                  </a:lnTo>
                  <a:lnTo>
                    <a:pt x="571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73" y="110"/>
                  </a:lnTo>
                  <a:lnTo>
                    <a:pt x="583" y="119"/>
                  </a:lnTo>
                  <a:lnTo>
                    <a:pt x="583" y="119"/>
                  </a:lnTo>
                  <a:lnTo>
                    <a:pt x="583" y="119"/>
                  </a:lnTo>
                  <a:lnTo>
                    <a:pt x="583" y="119"/>
                  </a:lnTo>
                  <a:lnTo>
                    <a:pt x="583" y="119"/>
                  </a:lnTo>
                  <a:lnTo>
                    <a:pt x="583" y="119"/>
                  </a:lnTo>
                  <a:lnTo>
                    <a:pt x="583" y="119"/>
                  </a:lnTo>
                  <a:lnTo>
                    <a:pt x="583" y="119"/>
                  </a:lnTo>
                  <a:lnTo>
                    <a:pt x="583" y="119"/>
                  </a:lnTo>
                  <a:lnTo>
                    <a:pt x="583" y="119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0" y="124"/>
                  </a:lnTo>
                  <a:lnTo>
                    <a:pt x="580" y="124"/>
                  </a:lnTo>
                  <a:lnTo>
                    <a:pt x="580" y="124"/>
                  </a:lnTo>
                  <a:lnTo>
                    <a:pt x="580" y="126"/>
                  </a:lnTo>
                  <a:lnTo>
                    <a:pt x="580" y="126"/>
                  </a:lnTo>
                  <a:lnTo>
                    <a:pt x="580" y="126"/>
                  </a:lnTo>
                  <a:lnTo>
                    <a:pt x="575" y="133"/>
                  </a:lnTo>
                  <a:lnTo>
                    <a:pt x="575" y="133"/>
                  </a:lnTo>
                  <a:lnTo>
                    <a:pt x="575" y="133"/>
                  </a:lnTo>
                  <a:lnTo>
                    <a:pt x="575" y="133"/>
                  </a:lnTo>
                  <a:lnTo>
                    <a:pt x="573" y="136"/>
                  </a:lnTo>
                  <a:lnTo>
                    <a:pt x="573" y="136"/>
                  </a:lnTo>
                  <a:lnTo>
                    <a:pt x="573" y="136"/>
                  </a:lnTo>
                  <a:lnTo>
                    <a:pt x="566" y="143"/>
                  </a:lnTo>
                  <a:lnTo>
                    <a:pt x="566" y="143"/>
                  </a:lnTo>
                  <a:lnTo>
                    <a:pt x="566" y="143"/>
                  </a:lnTo>
                  <a:lnTo>
                    <a:pt x="564" y="143"/>
                  </a:lnTo>
                  <a:lnTo>
                    <a:pt x="556" y="152"/>
                  </a:lnTo>
                  <a:lnTo>
                    <a:pt x="556" y="152"/>
                  </a:lnTo>
                  <a:lnTo>
                    <a:pt x="556" y="152"/>
                  </a:lnTo>
                  <a:lnTo>
                    <a:pt x="556" y="152"/>
                  </a:lnTo>
                  <a:lnTo>
                    <a:pt x="556" y="152"/>
                  </a:lnTo>
                  <a:lnTo>
                    <a:pt x="556" y="152"/>
                  </a:lnTo>
                  <a:lnTo>
                    <a:pt x="556" y="152"/>
                  </a:lnTo>
                  <a:lnTo>
                    <a:pt x="556" y="152"/>
                  </a:lnTo>
                  <a:lnTo>
                    <a:pt x="556" y="152"/>
                  </a:lnTo>
                  <a:lnTo>
                    <a:pt x="554" y="155"/>
                  </a:lnTo>
                  <a:lnTo>
                    <a:pt x="554" y="155"/>
                  </a:lnTo>
                  <a:lnTo>
                    <a:pt x="554" y="155"/>
                  </a:lnTo>
                  <a:lnTo>
                    <a:pt x="554" y="155"/>
                  </a:lnTo>
                  <a:lnTo>
                    <a:pt x="554" y="155"/>
                  </a:lnTo>
                  <a:lnTo>
                    <a:pt x="554" y="155"/>
                  </a:lnTo>
                  <a:lnTo>
                    <a:pt x="554" y="155"/>
                  </a:lnTo>
                  <a:lnTo>
                    <a:pt x="554" y="155"/>
                  </a:lnTo>
                  <a:lnTo>
                    <a:pt x="554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5"/>
                  </a:lnTo>
                  <a:lnTo>
                    <a:pt x="552" y="157"/>
                  </a:lnTo>
                  <a:lnTo>
                    <a:pt x="552" y="157"/>
                  </a:lnTo>
                  <a:lnTo>
                    <a:pt x="552" y="157"/>
                  </a:lnTo>
                  <a:lnTo>
                    <a:pt x="552" y="157"/>
                  </a:lnTo>
                  <a:lnTo>
                    <a:pt x="552" y="157"/>
                  </a:lnTo>
                  <a:lnTo>
                    <a:pt x="549" y="157"/>
                  </a:lnTo>
                  <a:lnTo>
                    <a:pt x="549" y="157"/>
                  </a:lnTo>
                  <a:lnTo>
                    <a:pt x="549" y="157"/>
                  </a:lnTo>
                  <a:lnTo>
                    <a:pt x="549" y="157"/>
                  </a:lnTo>
                  <a:lnTo>
                    <a:pt x="549" y="157"/>
                  </a:lnTo>
                  <a:lnTo>
                    <a:pt x="549" y="157"/>
                  </a:lnTo>
                  <a:lnTo>
                    <a:pt x="549" y="157"/>
                  </a:lnTo>
                  <a:lnTo>
                    <a:pt x="549" y="157"/>
                  </a:lnTo>
                  <a:lnTo>
                    <a:pt x="549" y="159"/>
                  </a:lnTo>
                  <a:lnTo>
                    <a:pt x="549" y="162"/>
                  </a:lnTo>
                  <a:lnTo>
                    <a:pt x="549" y="162"/>
                  </a:lnTo>
                  <a:lnTo>
                    <a:pt x="549" y="162"/>
                  </a:lnTo>
                  <a:lnTo>
                    <a:pt x="549" y="162"/>
                  </a:lnTo>
                  <a:lnTo>
                    <a:pt x="549" y="162"/>
                  </a:lnTo>
                  <a:lnTo>
                    <a:pt x="549" y="162"/>
                  </a:lnTo>
                  <a:lnTo>
                    <a:pt x="549" y="162"/>
                  </a:lnTo>
                  <a:lnTo>
                    <a:pt x="549" y="162"/>
                  </a:lnTo>
                  <a:lnTo>
                    <a:pt x="549" y="162"/>
                  </a:lnTo>
                  <a:lnTo>
                    <a:pt x="549" y="164"/>
                  </a:lnTo>
                  <a:lnTo>
                    <a:pt x="549" y="164"/>
                  </a:lnTo>
                  <a:lnTo>
                    <a:pt x="549" y="164"/>
                  </a:lnTo>
                  <a:lnTo>
                    <a:pt x="549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7" y="167"/>
                  </a:lnTo>
                  <a:lnTo>
                    <a:pt x="542" y="167"/>
                  </a:lnTo>
                  <a:lnTo>
                    <a:pt x="542" y="167"/>
                  </a:lnTo>
                  <a:lnTo>
                    <a:pt x="542" y="167"/>
                  </a:lnTo>
                  <a:lnTo>
                    <a:pt x="542" y="167"/>
                  </a:lnTo>
                  <a:lnTo>
                    <a:pt x="542" y="167"/>
                  </a:lnTo>
                  <a:lnTo>
                    <a:pt x="542" y="167"/>
                  </a:lnTo>
                  <a:lnTo>
                    <a:pt x="542" y="167"/>
                  </a:lnTo>
                  <a:lnTo>
                    <a:pt x="542" y="167"/>
                  </a:lnTo>
                  <a:lnTo>
                    <a:pt x="542" y="169"/>
                  </a:lnTo>
                  <a:lnTo>
                    <a:pt x="542" y="169"/>
                  </a:lnTo>
                  <a:lnTo>
                    <a:pt x="542" y="169"/>
                  </a:lnTo>
                  <a:lnTo>
                    <a:pt x="542" y="169"/>
                  </a:lnTo>
                  <a:lnTo>
                    <a:pt x="542" y="169"/>
                  </a:lnTo>
                  <a:lnTo>
                    <a:pt x="542" y="169"/>
                  </a:lnTo>
                  <a:lnTo>
                    <a:pt x="542" y="169"/>
                  </a:lnTo>
                  <a:lnTo>
                    <a:pt x="542" y="169"/>
                  </a:lnTo>
                  <a:lnTo>
                    <a:pt x="542" y="169"/>
                  </a:lnTo>
                  <a:lnTo>
                    <a:pt x="542" y="171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2" y="176"/>
                  </a:lnTo>
                  <a:lnTo>
                    <a:pt x="540" y="183"/>
                  </a:lnTo>
                  <a:lnTo>
                    <a:pt x="540" y="183"/>
                  </a:lnTo>
                  <a:lnTo>
                    <a:pt x="540" y="183"/>
                  </a:lnTo>
                  <a:lnTo>
                    <a:pt x="540" y="183"/>
                  </a:lnTo>
                  <a:lnTo>
                    <a:pt x="540" y="183"/>
                  </a:lnTo>
                  <a:lnTo>
                    <a:pt x="540" y="188"/>
                  </a:lnTo>
                  <a:lnTo>
                    <a:pt x="535" y="193"/>
                  </a:lnTo>
                  <a:lnTo>
                    <a:pt x="535" y="195"/>
                  </a:lnTo>
                  <a:lnTo>
                    <a:pt x="535" y="195"/>
                  </a:lnTo>
                  <a:lnTo>
                    <a:pt x="535" y="195"/>
                  </a:lnTo>
                  <a:lnTo>
                    <a:pt x="535" y="195"/>
                  </a:lnTo>
                  <a:lnTo>
                    <a:pt x="535" y="195"/>
                  </a:lnTo>
                  <a:lnTo>
                    <a:pt x="535" y="195"/>
                  </a:lnTo>
                  <a:lnTo>
                    <a:pt x="535" y="195"/>
                  </a:lnTo>
                  <a:lnTo>
                    <a:pt x="535" y="195"/>
                  </a:lnTo>
                  <a:lnTo>
                    <a:pt x="535" y="195"/>
                  </a:lnTo>
                  <a:lnTo>
                    <a:pt x="535" y="195"/>
                  </a:lnTo>
                  <a:lnTo>
                    <a:pt x="535" y="198"/>
                  </a:lnTo>
                  <a:lnTo>
                    <a:pt x="535" y="198"/>
                  </a:lnTo>
                  <a:lnTo>
                    <a:pt x="535" y="198"/>
                  </a:lnTo>
                  <a:lnTo>
                    <a:pt x="535" y="198"/>
                  </a:lnTo>
                  <a:lnTo>
                    <a:pt x="535" y="198"/>
                  </a:lnTo>
                  <a:lnTo>
                    <a:pt x="535" y="198"/>
                  </a:lnTo>
                  <a:lnTo>
                    <a:pt x="535" y="200"/>
                  </a:lnTo>
                  <a:lnTo>
                    <a:pt x="535" y="200"/>
                  </a:lnTo>
                  <a:lnTo>
                    <a:pt x="535" y="200"/>
                  </a:lnTo>
                  <a:lnTo>
                    <a:pt x="535" y="200"/>
                  </a:lnTo>
                  <a:lnTo>
                    <a:pt x="535" y="200"/>
                  </a:lnTo>
                  <a:lnTo>
                    <a:pt x="533" y="214"/>
                  </a:lnTo>
                  <a:lnTo>
                    <a:pt x="533" y="217"/>
                  </a:lnTo>
                  <a:lnTo>
                    <a:pt x="533" y="217"/>
                  </a:lnTo>
                  <a:lnTo>
                    <a:pt x="533" y="221"/>
                  </a:lnTo>
                  <a:lnTo>
                    <a:pt x="533" y="228"/>
                  </a:lnTo>
                  <a:lnTo>
                    <a:pt x="533" y="228"/>
                  </a:lnTo>
                  <a:lnTo>
                    <a:pt x="533" y="228"/>
                  </a:lnTo>
                  <a:lnTo>
                    <a:pt x="533" y="231"/>
                  </a:lnTo>
                  <a:lnTo>
                    <a:pt x="533" y="231"/>
                  </a:lnTo>
                  <a:lnTo>
                    <a:pt x="533" y="231"/>
                  </a:lnTo>
                  <a:lnTo>
                    <a:pt x="533" y="231"/>
                  </a:lnTo>
                  <a:lnTo>
                    <a:pt x="533" y="231"/>
                  </a:lnTo>
                  <a:lnTo>
                    <a:pt x="533" y="231"/>
                  </a:lnTo>
                  <a:lnTo>
                    <a:pt x="533" y="231"/>
                  </a:lnTo>
                  <a:lnTo>
                    <a:pt x="533" y="231"/>
                  </a:lnTo>
                  <a:lnTo>
                    <a:pt x="533" y="231"/>
                  </a:lnTo>
                  <a:lnTo>
                    <a:pt x="533" y="231"/>
                  </a:lnTo>
                  <a:lnTo>
                    <a:pt x="533" y="233"/>
                  </a:lnTo>
                  <a:lnTo>
                    <a:pt x="533" y="233"/>
                  </a:lnTo>
                  <a:lnTo>
                    <a:pt x="533" y="233"/>
                  </a:lnTo>
                  <a:lnTo>
                    <a:pt x="533" y="233"/>
                  </a:lnTo>
                  <a:lnTo>
                    <a:pt x="533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33"/>
                  </a:lnTo>
                  <a:lnTo>
                    <a:pt x="530" y="240"/>
                  </a:lnTo>
                  <a:lnTo>
                    <a:pt x="530" y="243"/>
                  </a:lnTo>
                  <a:lnTo>
                    <a:pt x="530" y="243"/>
                  </a:lnTo>
                  <a:lnTo>
                    <a:pt x="530" y="243"/>
                  </a:lnTo>
                  <a:lnTo>
                    <a:pt x="530" y="243"/>
                  </a:lnTo>
                  <a:lnTo>
                    <a:pt x="530" y="243"/>
                  </a:lnTo>
                  <a:lnTo>
                    <a:pt x="530" y="243"/>
                  </a:lnTo>
                  <a:lnTo>
                    <a:pt x="530" y="243"/>
                  </a:lnTo>
                  <a:lnTo>
                    <a:pt x="530" y="243"/>
                  </a:lnTo>
                  <a:lnTo>
                    <a:pt x="530" y="243"/>
                  </a:lnTo>
                  <a:lnTo>
                    <a:pt x="530" y="243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3" y="245"/>
                  </a:lnTo>
                  <a:lnTo>
                    <a:pt x="530" y="250"/>
                  </a:lnTo>
                  <a:lnTo>
                    <a:pt x="530" y="250"/>
                  </a:lnTo>
                  <a:lnTo>
                    <a:pt x="530" y="250"/>
                  </a:lnTo>
                  <a:lnTo>
                    <a:pt x="530" y="250"/>
                  </a:lnTo>
                  <a:lnTo>
                    <a:pt x="530" y="250"/>
                  </a:lnTo>
                  <a:lnTo>
                    <a:pt x="530" y="250"/>
                  </a:lnTo>
                  <a:lnTo>
                    <a:pt x="530" y="250"/>
                  </a:lnTo>
                  <a:lnTo>
                    <a:pt x="530" y="250"/>
                  </a:lnTo>
                  <a:lnTo>
                    <a:pt x="528" y="250"/>
                  </a:lnTo>
                  <a:lnTo>
                    <a:pt x="528" y="250"/>
                  </a:lnTo>
                  <a:lnTo>
                    <a:pt x="528" y="250"/>
                  </a:lnTo>
                  <a:lnTo>
                    <a:pt x="528" y="250"/>
                  </a:lnTo>
                  <a:lnTo>
                    <a:pt x="528" y="250"/>
                  </a:lnTo>
                  <a:lnTo>
                    <a:pt x="528" y="252"/>
                  </a:lnTo>
                  <a:lnTo>
                    <a:pt x="528" y="252"/>
                  </a:lnTo>
                  <a:lnTo>
                    <a:pt x="528" y="252"/>
                  </a:lnTo>
                  <a:lnTo>
                    <a:pt x="528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6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23" y="255"/>
                  </a:lnTo>
                  <a:lnTo>
                    <a:pt x="516" y="264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6"/>
                  </a:lnTo>
                  <a:lnTo>
                    <a:pt x="516" y="269"/>
                  </a:lnTo>
                  <a:lnTo>
                    <a:pt x="516" y="269"/>
                  </a:lnTo>
                  <a:lnTo>
                    <a:pt x="516" y="269"/>
                  </a:lnTo>
                  <a:lnTo>
                    <a:pt x="516" y="269"/>
                  </a:lnTo>
                  <a:lnTo>
                    <a:pt x="516" y="269"/>
                  </a:lnTo>
                  <a:lnTo>
                    <a:pt x="516" y="269"/>
                  </a:lnTo>
                  <a:lnTo>
                    <a:pt x="516" y="269"/>
                  </a:lnTo>
                  <a:lnTo>
                    <a:pt x="516" y="269"/>
                  </a:lnTo>
                  <a:lnTo>
                    <a:pt x="516" y="271"/>
                  </a:lnTo>
                  <a:lnTo>
                    <a:pt x="516" y="271"/>
                  </a:lnTo>
                  <a:lnTo>
                    <a:pt x="516" y="271"/>
                  </a:lnTo>
                  <a:lnTo>
                    <a:pt x="516" y="271"/>
                  </a:lnTo>
                  <a:lnTo>
                    <a:pt x="516" y="271"/>
                  </a:lnTo>
                  <a:lnTo>
                    <a:pt x="516" y="271"/>
                  </a:lnTo>
                  <a:lnTo>
                    <a:pt x="516" y="271"/>
                  </a:lnTo>
                  <a:lnTo>
                    <a:pt x="516" y="271"/>
                  </a:lnTo>
                  <a:lnTo>
                    <a:pt x="518" y="274"/>
                  </a:lnTo>
                  <a:lnTo>
                    <a:pt x="518" y="274"/>
                  </a:lnTo>
                  <a:lnTo>
                    <a:pt x="518" y="274"/>
                  </a:lnTo>
                  <a:lnTo>
                    <a:pt x="518" y="274"/>
                  </a:lnTo>
                  <a:lnTo>
                    <a:pt x="518" y="274"/>
                  </a:lnTo>
                  <a:lnTo>
                    <a:pt x="518" y="274"/>
                  </a:lnTo>
                  <a:lnTo>
                    <a:pt x="518" y="274"/>
                  </a:lnTo>
                  <a:lnTo>
                    <a:pt x="518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6"/>
                  </a:lnTo>
                  <a:lnTo>
                    <a:pt x="518" y="278"/>
                  </a:lnTo>
                  <a:lnTo>
                    <a:pt x="518" y="278"/>
                  </a:lnTo>
                  <a:lnTo>
                    <a:pt x="518" y="278"/>
                  </a:lnTo>
                  <a:lnTo>
                    <a:pt x="518" y="278"/>
                  </a:lnTo>
                  <a:lnTo>
                    <a:pt x="518" y="278"/>
                  </a:lnTo>
                  <a:lnTo>
                    <a:pt x="518" y="278"/>
                  </a:lnTo>
                  <a:lnTo>
                    <a:pt x="518" y="278"/>
                  </a:lnTo>
                  <a:lnTo>
                    <a:pt x="516" y="278"/>
                  </a:lnTo>
                  <a:lnTo>
                    <a:pt x="516" y="281"/>
                  </a:lnTo>
                  <a:lnTo>
                    <a:pt x="516" y="281"/>
                  </a:lnTo>
                  <a:lnTo>
                    <a:pt x="516" y="281"/>
                  </a:lnTo>
                  <a:lnTo>
                    <a:pt x="516" y="281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514" y="285"/>
                  </a:lnTo>
                  <a:lnTo>
                    <a:pt x="511" y="285"/>
                  </a:lnTo>
                  <a:lnTo>
                    <a:pt x="511" y="285"/>
                  </a:lnTo>
                  <a:lnTo>
                    <a:pt x="511" y="285"/>
                  </a:lnTo>
                  <a:lnTo>
                    <a:pt x="511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5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90"/>
                  </a:lnTo>
                  <a:lnTo>
                    <a:pt x="509" y="290"/>
                  </a:lnTo>
                  <a:lnTo>
                    <a:pt x="509" y="290"/>
                  </a:lnTo>
                  <a:lnTo>
                    <a:pt x="509" y="293"/>
                  </a:lnTo>
                  <a:lnTo>
                    <a:pt x="509" y="293"/>
                  </a:lnTo>
                  <a:lnTo>
                    <a:pt x="509" y="295"/>
                  </a:lnTo>
                  <a:lnTo>
                    <a:pt x="509" y="295"/>
                  </a:lnTo>
                  <a:lnTo>
                    <a:pt x="509" y="295"/>
                  </a:lnTo>
                  <a:lnTo>
                    <a:pt x="509" y="295"/>
                  </a:lnTo>
                  <a:lnTo>
                    <a:pt x="509" y="295"/>
                  </a:lnTo>
                  <a:lnTo>
                    <a:pt x="509" y="295"/>
                  </a:lnTo>
                  <a:lnTo>
                    <a:pt x="509" y="297"/>
                  </a:lnTo>
                  <a:lnTo>
                    <a:pt x="509" y="297"/>
                  </a:lnTo>
                  <a:lnTo>
                    <a:pt x="509" y="297"/>
                  </a:lnTo>
                  <a:lnTo>
                    <a:pt x="511" y="297"/>
                  </a:lnTo>
                  <a:lnTo>
                    <a:pt x="514" y="297"/>
                  </a:lnTo>
                  <a:lnTo>
                    <a:pt x="514" y="297"/>
                  </a:lnTo>
                  <a:lnTo>
                    <a:pt x="514" y="297"/>
                  </a:lnTo>
                  <a:lnTo>
                    <a:pt x="514" y="297"/>
                  </a:lnTo>
                  <a:lnTo>
                    <a:pt x="514" y="297"/>
                  </a:lnTo>
                  <a:lnTo>
                    <a:pt x="514" y="300"/>
                  </a:lnTo>
                  <a:lnTo>
                    <a:pt x="514" y="300"/>
                  </a:lnTo>
                  <a:lnTo>
                    <a:pt x="514" y="300"/>
                  </a:lnTo>
                  <a:lnTo>
                    <a:pt x="514" y="300"/>
                  </a:lnTo>
                  <a:lnTo>
                    <a:pt x="514" y="300"/>
                  </a:lnTo>
                  <a:lnTo>
                    <a:pt x="514" y="300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4" y="302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18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09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2"/>
                  </a:lnTo>
                  <a:lnTo>
                    <a:pt x="521" y="314"/>
                  </a:lnTo>
                  <a:lnTo>
                    <a:pt x="521" y="314"/>
                  </a:lnTo>
                  <a:lnTo>
                    <a:pt x="521" y="314"/>
                  </a:lnTo>
                  <a:lnTo>
                    <a:pt x="521" y="314"/>
                  </a:lnTo>
                  <a:lnTo>
                    <a:pt x="521" y="314"/>
                  </a:lnTo>
                  <a:lnTo>
                    <a:pt x="521" y="314"/>
                  </a:lnTo>
                  <a:lnTo>
                    <a:pt x="521" y="314"/>
                  </a:lnTo>
                  <a:lnTo>
                    <a:pt x="521" y="314"/>
                  </a:lnTo>
                  <a:lnTo>
                    <a:pt x="521" y="314"/>
                  </a:lnTo>
                  <a:lnTo>
                    <a:pt x="521" y="314"/>
                  </a:lnTo>
                  <a:lnTo>
                    <a:pt x="521" y="316"/>
                  </a:lnTo>
                  <a:lnTo>
                    <a:pt x="521" y="316"/>
                  </a:lnTo>
                  <a:lnTo>
                    <a:pt x="521" y="316"/>
                  </a:lnTo>
                  <a:lnTo>
                    <a:pt x="521" y="316"/>
                  </a:lnTo>
                  <a:lnTo>
                    <a:pt x="518" y="316"/>
                  </a:lnTo>
                  <a:lnTo>
                    <a:pt x="518" y="321"/>
                  </a:lnTo>
                  <a:lnTo>
                    <a:pt x="518" y="321"/>
                  </a:lnTo>
                  <a:lnTo>
                    <a:pt x="518" y="321"/>
                  </a:lnTo>
                  <a:lnTo>
                    <a:pt x="518" y="321"/>
                  </a:lnTo>
                  <a:lnTo>
                    <a:pt x="518" y="321"/>
                  </a:lnTo>
                  <a:lnTo>
                    <a:pt x="518" y="321"/>
                  </a:lnTo>
                  <a:lnTo>
                    <a:pt x="518" y="321"/>
                  </a:lnTo>
                  <a:lnTo>
                    <a:pt x="518" y="321"/>
                  </a:lnTo>
                  <a:lnTo>
                    <a:pt x="518" y="321"/>
                  </a:lnTo>
                  <a:lnTo>
                    <a:pt x="518" y="323"/>
                  </a:lnTo>
                  <a:lnTo>
                    <a:pt x="518" y="323"/>
                  </a:lnTo>
                  <a:lnTo>
                    <a:pt x="518" y="323"/>
                  </a:lnTo>
                  <a:lnTo>
                    <a:pt x="518" y="323"/>
                  </a:lnTo>
                  <a:lnTo>
                    <a:pt x="518" y="323"/>
                  </a:lnTo>
                  <a:lnTo>
                    <a:pt x="518" y="323"/>
                  </a:lnTo>
                  <a:lnTo>
                    <a:pt x="518" y="323"/>
                  </a:lnTo>
                  <a:lnTo>
                    <a:pt x="518" y="323"/>
                  </a:lnTo>
                  <a:lnTo>
                    <a:pt x="521" y="323"/>
                  </a:lnTo>
                  <a:lnTo>
                    <a:pt x="521" y="323"/>
                  </a:lnTo>
                  <a:lnTo>
                    <a:pt x="521" y="323"/>
                  </a:lnTo>
                  <a:lnTo>
                    <a:pt x="521" y="323"/>
                  </a:lnTo>
                  <a:lnTo>
                    <a:pt x="521" y="326"/>
                  </a:lnTo>
                  <a:lnTo>
                    <a:pt x="521" y="328"/>
                  </a:lnTo>
                  <a:lnTo>
                    <a:pt x="521" y="331"/>
                  </a:lnTo>
                  <a:lnTo>
                    <a:pt x="521" y="331"/>
                  </a:lnTo>
                  <a:lnTo>
                    <a:pt x="521" y="331"/>
                  </a:lnTo>
                  <a:lnTo>
                    <a:pt x="521" y="331"/>
                  </a:lnTo>
                  <a:lnTo>
                    <a:pt x="521" y="333"/>
                  </a:lnTo>
                  <a:lnTo>
                    <a:pt x="521" y="333"/>
                  </a:lnTo>
                  <a:lnTo>
                    <a:pt x="521" y="333"/>
                  </a:lnTo>
                  <a:lnTo>
                    <a:pt x="521" y="333"/>
                  </a:lnTo>
                  <a:lnTo>
                    <a:pt x="521" y="333"/>
                  </a:lnTo>
                  <a:lnTo>
                    <a:pt x="521" y="333"/>
                  </a:lnTo>
                  <a:lnTo>
                    <a:pt x="521" y="333"/>
                  </a:lnTo>
                  <a:lnTo>
                    <a:pt x="521" y="333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21" y="338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2"/>
                  </a:lnTo>
                  <a:lnTo>
                    <a:pt x="521" y="345"/>
                  </a:lnTo>
                  <a:lnTo>
                    <a:pt x="521" y="345"/>
                  </a:lnTo>
                  <a:lnTo>
                    <a:pt x="521" y="345"/>
                  </a:lnTo>
                  <a:lnTo>
                    <a:pt x="521" y="345"/>
                  </a:lnTo>
                  <a:lnTo>
                    <a:pt x="521" y="345"/>
                  </a:lnTo>
                  <a:lnTo>
                    <a:pt x="521" y="345"/>
                  </a:lnTo>
                  <a:lnTo>
                    <a:pt x="523" y="345"/>
                  </a:lnTo>
                  <a:lnTo>
                    <a:pt x="523" y="345"/>
                  </a:lnTo>
                  <a:lnTo>
                    <a:pt x="523" y="345"/>
                  </a:lnTo>
                  <a:lnTo>
                    <a:pt x="523" y="345"/>
                  </a:lnTo>
                  <a:lnTo>
                    <a:pt x="523" y="345"/>
                  </a:lnTo>
                  <a:lnTo>
                    <a:pt x="523" y="347"/>
                  </a:lnTo>
                  <a:lnTo>
                    <a:pt x="523" y="347"/>
                  </a:lnTo>
                  <a:lnTo>
                    <a:pt x="523" y="347"/>
                  </a:lnTo>
                  <a:lnTo>
                    <a:pt x="523" y="350"/>
                  </a:lnTo>
                  <a:lnTo>
                    <a:pt x="523" y="350"/>
                  </a:lnTo>
                  <a:lnTo>
                    <a:pt x="523" y="350"/>
                  </a:lnTo>
                  <a:lnTo>
                    <a:pt x="523" y="350"/>
                  </a:lnTo>
                  <a:lnTo>
                    <a:pt x="523" y="352"/>
                  </a:lnTo>
                  <a:lnTo>
                    <a:pt x="523" y="352"/>
                  </a:lnTo>
                  <a:lnTo>
                    <a:pt x="523" y="352"/>
                  </a:lnTo>
                  <a:lnTo>
                    <a:pt x="523" y="352"/>
                  </a:lnTo>
                  <a:lnTo>
                    <a:pt x="523" y="352"/>
                  </a:lnTo>
                  <a:lnTo>
                    <a:pt x="523" y="352"/>
                  </a:lnTo>
                  <a:lnTo>
                    <a:pt x="523" y="352"/>
                  </a:lnTo>
                  <a:lnTo>
                    <a:pt x="523" y="352"/>
                  </a:lnTo>
                  <a:lnTo>
                    <a:pt x="526" y="357"/>
                  </a:lnTo>
                  <a:lnTo>
                    <a:pt x="526" y="359"/>
                  </a:lnTo>
                  <a:lnTo>
                    <a:pt x="526" y="359"/>
                  </a:lnTo>
                  <a:lnTo>
                    <a:pt x="526" y="359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1"/>
                  </a:lnTo>
                  <a:lnTo>
                    <a:pt x="526" y="364"/>
                  </a:lnTo>
                  <a:lnTo>
                    <a:pt x="526" y="364"/>
                  </a:lnTo>
                  <a:lnTo>
                    <a:pt x="526" y="364"/>
                  </a:lnTo>
                  <a:lnTo>
                    <a:pt x="526" y="364"/>
                  </a:lnTo>
                  <a:lnTo>
                    <a:pt x="526" y="364"/>
                  </a:lnTo>
                  <a:lnTo>
                    <a:pt x="526" y="364"/>
                  </a:lnTo>
                  <a:lnTo>
                    <a:pt x="526" y="364"/>
                  </a:lnTo>
                  <a:lnTo>
                    <a:pt x="526" y="364"/>
                  </a:lnTo>
                  <a:lnTo>
                    <a:pt x="526" y="366"/>
                  </a:lnTo>
                  <a:lnTo>
                    <a:pt x="526" y="366"/>
                  </a:lnTo>
                  <a:lnTo>
                    <a:pt x="526" y="366"/>
                  </a:lnTo>
                  <a:lnTo>
                    <a:pt x="526" y="366"/>
                  </a:lnTo>
                  <a:lnTo>
                    <a:pt x="526" y="366"/>
                  </a:lnTo>
                  <a:lnTo>
                    <a:pt x="526" y="366"/>
                  </a:lnTo>
                  <a:lnTo>
                    <a:pt x="526" y="366"/>
                  </a:lnTo>
                  <a:lnTo>
                    <a:pt x="526" y="369"/>
                  </a:lnTo>
                  <a:lnTo>
                    <a:pt x="526" y="369"/>
                  </a:lnTo>
                  <a:lnTo>
                    <a:pt x="526" y="369"/>
                  </a:lnTo>
                  <a:lnTo>
                    <a:pt x="526" y="369"/>
                  </a:lnTo>
                  <a:lnTo>
                    <a:pt x="523" y="371"/>
                  </a:lnTo>
                  <a:lnTo>
                    <a:pt x="523" y="371"/>
                  </a:lnTo>
                  <a:lnTo>
                    <a:pt x="523" y="373"/>
                  </a:lnTo>
                  <a:lnTo>
                    <a:pt x="523" y="373"/>
                  </a:lnTo>
                  <a:lnTo>
                    <a:pt x="523" y="373"/>
                  </a:lnTo>
                  <a:lnTo>
                    <a:pt x="523" y="373"/>
                  </a:lnTo>
                  <a:lnTo>
                    <a:pt x="523" y="373"/>
                  </a:lnTo>
                  <a:lnTo>
                    <a:pt x="523" y="373"/>
                  </a:lnTo>
                  <a:lnTo>
                    <a:pt x="523" y="373"/>
                  </a:lnTo>
                  <a:lnTo>
                    <a:pt x="523" y="373"/>
                  </a:lnTo>
                  <a:lnTo>
                    <a:pt x="523" y="376"/>
                  </a:lnTo>
                  <a:lnTo>
                    <a:pt x="523" y="376"/>
                  </a:lnTo>
                  <a:lnTo>
                    <a:pt x="523" y="376"/>
                  </a:lnTo>
                  <a:lnTo>
                    <a:pt x="523" y="376"/>
                  </a:lnTo>
                  <a:lnTo>
                    <a:pt x="523" y="378"/>
                  </a:lnTo>
                  <a:lnTo>
                    <a:pt x="523" y="378"/>
                  </a:lnTo>
                  <a:lnTo>
                    <a:pt x="523" y="378"/>
                  </a:lnTo>
                  <a:lnTo>
                    <a:pt x="523" y="378"/>
                  </a:lnTo>
                  <a:lnTo>
                    <a:pt x="523" y="378"/>
                  </a:lnTo>
                  <a:lnTo>
                    <a:pt x="523" y="380"/>
                  </a:lnTo>
                  <a:lnTo>
                    <a:pt x="523" y="380"/>
                  </a:lnTo>
                  <a:lnTo>
                    <a:pt x="523" y="380"/>
                  </a:lnTo>
                  <a:lnTo>
                    <a:pt x="523" y="380"/>
                  </a:lnTo>
                  <a:lnTo>
                    <a:pt x="523" y="380"/>
                  </a:lnTo>
                  <a:lnTo>
                    <a:pt x="523" y="380"/>
                  </a:lnTo>
                  <a:lnTo>
                    <a:pt x="523" y="383"/>
                  </a:lnTo>
                  <a:lnTo>
                    <a:pt x="523" y="383"/>
                  </a:lnTo>
                  <a:lnTo>
                    <a:pt x="523" y="383"/>
                  </a:lnTo>
                  <a:lnTo>
                    <a:pt x="523" y="383"/>
                  </a:lnTo>
                  <a:lnTo>
                    <a:pt x="523" y="385"/>
                  </a:lnTo>
                  <a:lnTo>
                    <a:pt x="523" y="385"/>
                  </a:lnTo>
                  <a:lnTo>
                    <a:pt x="526" y="388"/>
                  </a:lnTo>
                  <a:lnTo>
                    <a:pt x="528" y="397"/>
                  </a:lnTo>
                  <a:lnTo>
                    <a:pt x="530" y="402"/>
                  </a:lnTo>
                  <a:lnTo>
                    <a:pt x="530" y="402"/>
                  </a:lnTo>
                  <a:lnTo>
                    <a:pt x="530" y="402"/>
                  </a:lnTo>
                  <a:lnTo>
                    <a:pt x="530" y="402"/>
                  </a:lnTo>
                  <a:lnTo>
                    <a:pt x="530" y="404"/>
                  </a:lnTo>
                  <a:lnTo>
                    <a:pt x="530" y="404"/>
                  </a:lnTo>
                  <a:lnTo>
                    <a:pt x="530" y="404"/>
                  </a:lnTo>
                  <a:lnTo>
                    <a:pt x="530" y="404"/>
                  </a:lnTo>
                  <a:lnTo>
                    <a:pt x="533" y="409"/>
                  </a:lnTo>
                  <a:lnTo>
                    <a:pt x="533" y="409"/>
                  </a:lnTo>
                  <a:lnTo>
                    <a:pt x="533" y="409"/>
                  </a:lnTo>
                  <a:lnTo>
                    <a:pt x="533" y="409"/>
                  </a:lnTo>
                  <a:lnTo>
                    <a:pt x="533" y="409"/>
                  </a:lnTo>
                  <a:lnTo>
                    <a:pt x="533" y="409"/>
                  </a:lnTo>
                  <a:lnTo>
                    <a:pt x="533" y="409"/>
                  </a:lnTo>
                  <a:lnTo>
                    <a:pt x="533" y="409"/>
                  </a:lnTo>
                  <a:lnTo>
                    <a:pt x="533" y="411"/>
                  </a:lnTo>
                  <a:lnTo>
                    <a:pt x="533" y="411"/>
                  </a:lnTo>
                  <a:lnTo>
                    <a:pt x="533" y="411"/>
                  </a:lnTo>
                  <a:lnTo>
                    <a:pt x="533" y="411"/>
                  </a:lnTo>
                  <a:lnTo>
                    <a:pt x="533" y="411"/>
                  </a:lnTo>
                  <a:lnTo>
                    <a:pt x="533" y="411"/>
                  </a:lnTo>
                  <a:lnTo>
                    <a:pt x="533" y="411"/>
                  </a:lnTo>
                  <a:lnTo>
                    <a:pt x="533" y="411"/>
                  </a:lnTo>
                  <a:lnTo>
                    <a:pt x="530" y="411"/>
                  </a:lnTo>
                  <a:lnTo>
                    <a:pt x="530" y="414"/>
                  </a:lnTo>
                  <a:lnTo>
                    <a:pt x="530" y="414"/>
                  </a:lnTo>
                  <a:lnTo>
                    <a:pt x="530" y="414"/>
                  </a:lnTo>
                  <a:lnTo>
                    <a:pt x="530" y="414"/>
                  </a:lnTo>
                  <a:lnTo>
                    <a:pt x="530" y="414"/>
                  </a:lnTo>
                  <a:lnTo>
                    <a:pt x="530" y="414"/>
                  </a:lnTo>
                  <a:lnTo>
                    <a:pt x="530" y="414"/>
                  </a:lnTo>
                  <a:lnTo>
                    <a:pt x="530" y="414"/>
                  </a:lnTo>
                  <a:lnTo>
                    <a:pt x="530" y="414"/>
                  </a:lnTo>
                  <a:lnTo>
                    <a:pt x="530" y="416"/>
                  </a:lnTo>
                  <a:lnTo>
                    <a:pt x="528" y="416"/>
                  </a:lnTo>
                  <a:lnTo>
                    <a:pt x="528" y="416"/>
                  </a:lnTo>
                  <a:lnTo>
                    <a:pt x="528" y="416"/>
                  </a:lnTo>
                  <a:lnTo>
                    <a:pt x="528" y="416"/>
                  </a:lnTo>
                  <a:lnTo>
                    <a:pt x="528" y="416"/>
                  </a:lnTo>
                  <a:lnTo>
                    <a:pt x="528" y="416"/>
                  </a:lnTo>
                  <a:lnTo>
                    <a:pt x="528" y="419"/>
                  </a:lnTo>
                  <a:lnTo>
                    <a:pt x="528" y="419"/>
                  </a:lnTo>
                  <a:lnTo>
                    <a:pt x="528" y="419"/>
                  </a:lnTo>
                  <a:lnTo>
                    <a:pt x="528" y="419"/>
                  </a:lnTo>
                  <a:lnTo>
                    <a:pt x="528" y="419"/>
                  </a:lnTo>
                  <a:lnTo>
                    <a:pt x="528" y="419"/>
                  </a:lnTo>
                  <a:lnTo>
                    <a:pt x="528" y="419"/>
                  </a:lnTo>
                  <a:lnTo>
                    <a:pt x="528" y="419"/>
                  </a:lnTo>
                  <a:lnTo>
                    <a:pt x="528" y="421"/>
                  </a:lnTo>
                  <a:lnTo>
                    <a:pt x="528" y="421"/>
                  </a:lnTo>
                  <a:lnTo>
                    <a:pt x="528" y="421"/>
                  </a:lnTo>
                  <a:lnTo>
                    <a:pt x="528" y="421"/>
                  </a:lnTo>
                  <a:lnTo>
                    <a:pt x="528" y="421"/>
                  </a:lnTo>
                  <a:lnTo>
                    <a:pt x="528" y="421"/>
                  </a:lnTo>
                  <a:lnTo>
                    <a:pt x="528" y="421"/>
                  </a:lnTo>
                  <a:lnTo>
                    <a:pt x="528" y="423"/>
                  </a:lnTo>
                  <a:lnTo>
                    <a:pt x="530" y="430"/>
                  </a:lnTo>
                  <a:lnTo>
                    <a:pt x="530" y="430"/>
                  </a:lnTo>
                  <a:lnTo>
                    <a:pt x="530" y="430"/>
                  </a:lnTo>
                  <a:lnTo>
                    <a:pt x="530" y="430"/>
                  </a:lnTo>
                  <a:lnTo>
                    <a:pt x="530" y="430"/>
                  </a:lnTo>
                  <a:lnTo>
                    <a:pt x="530" y="430"/>
                  </a:lnTo>
                  <a:lnTo>
                    <a:pt x="530" y="430"/>
                  </a:lnTo>
                  <a:lnTo>
                    <a:pt x="530" y="433"/>
                  </a:lnTo>
                  <a:lnTo>
                    <a:pt x="530" y="433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2"/>
                  </a:lnTo>
                  <a:lnTo>
                    <a:pt x="535" y="445"/>
                  </a:lnTo>
                  <a:lnTo>
                    <a:pt x="535" y="445"/>
                  </a:lnTo>
                  <a:lnTo>
                    <a:pt x="540" y="447"/>
                  </a:lnTo>
                  <a:lnTo>
                    <a:pt x="540" y="447"/>
                  </a:lnTo>
                  <a:lnTo>
                    <a:pt x="540" y="447"/>
                  </a:lnTo>
                  <a:lnTo>
                    <a:pt x="540" y="447"/>
                  </a:lnTo>
                  <a:lnTo>
                    <a:pt x="540" y="447"/>
                  </a:lnTo>
                  <a:lnTo>
                    <a:pt x="540" y="447"/>
                  </a:lnTo>
                  <a:lnTo>
                    <a:pt x="540" y="447"/>
                  </a:lnTo>
                  <a:lnTo>
                    <a:pt x="540" y="447"/>
                  </a:lnTo>
                  <a:lnTo>
                    <a:pt x="540" y="447"/>
                  </a:lnTo>
                  <a:lnTo>
                    <a:pt x="542" y="449"/>
                  </a:lnTo>
                  <a:lnTo>
                    <a:pt x="542" y="449"/>
                  </a:lnTo>
                  <a:lnTo>
                    <a:pt x="542" y="449"/>
                  </a:lnTo>
                  <a:lnTo>
                    <a:pt x="542" y="449"/>
                  </a:lnTo>
                  <a:lnTo>
                    <a:pt x="542" y="449"/>
                  </a:lnTo>
                  <a:lnTo>
                    <a:pt x="542" y="449"/>
                  </a:lnTo>
                  <a:lnTo>
                    <a:pt x="545" y="449"/>
                  </a:lnTo>
                  <a:lnTo>
                    <a:pt x="545" y="449"/>
                  </a:lnTo>
                  <a:lnTo>
                    <a:pt x="545" y="449"/>
                  </a:lnTo>
                  <a:lnTo>
                    <a:pt x="545" y="449"/>
                  </a:lnTo>
                  <a:lnTo>
                    <a:pt x="545" y="449"/>
                  </a:lnTo>
                  <a:lnTo>
                    <a:pt x="545" y="452"/>
                  </a:lnTo>
                  <a:lnTo>
                    <a:pt x="545" y="452"/>
                  </a:lnTo>
                  <a:lnTo>
                    <a:pt x="549" y="454"/>
                  </a:lnTo>
                  <a:lnTo>
                    <a:pt x="549" y="454"/>
                  </a:lnTo>
                  <a:lnTo>
                    <a:pt x="549" y="454"/>
                  </a:lnTo>
                  <a:lnTo>
                    <a:pt x="549" y="457"/>
                  </a:lnTo>
                  <a:lnTo>
                    <a:pt x="549" y="457"/>
                  </a:lnTo>
                  <a:lnTo>
                    <a:pt x="549" y="457"/>
                  </a:lnTo>
                  <a:lnTo>
                    <a:pt x="549" y="457"/>
                  </a:lnTo>
                  <a:lnTo>
                    <a:pt x="549" y="457"/>
                  </a:lnTo>
                  <a:lnTo>
                    <a:pt x="552" y="459"/>
                  </a:lnTo>
                  <a:lnTo>
                    <a:pt x="552" y="461"/>
                  </a:lnTo>
                  <a:lnTo>
                    <a:pt x="552" y="461"/>
                  </a:lnTo>
                  <a:lnTo>
                    <a:pt x="552" y="461"/>
                  </a:lnTo>
                  <a:lnTo>
                    <a:pt x="552" y="461"/>
                  </a:lnTo>
                  <a:lnTo>
                    <a:pt x="554" y="464"/>
                  </a:lnTo>
                  <a:lnTo>
                    <a:pt x="554" y="464"/>
                  </a:lnTo>
                  <a:lnTo>
                    <a:pt x="554" y="466"/>
                  </a:lnTo>
                  <a:lnTo>
                    <a:pt x="554" y="466"/>
                  </a:lnTo>
                  <a:lnTo>
                    <a:pt x="554" y="466"/>
                  </a:lnTo>
                  <a:lnTo>
                    <a:pt x="554" y="466"/>
                  </a:lnTo>
                  <a:lnTo>
                    <a:pt x="556" y="471"/>
                  </a:lnTo>
                  <a:lnTo>
                    <a:pt x="556" y="471"/>
                  </a:lnTo>
                  <a:lnTo>
                    <a:pt x="556" y="471"/>
                  </a:lnTo>
                  <a:lnTo>
                    <a:pt x="556" y="471"/>
                  </a:lnTo>
                  <a:lnTo>
                    <a:pt x="556" y="471"/>
                  </a:lnTo>
                  <a:lnTo>
                    <a:pt x="556" y="473"/>
                  </a:lnTo>
                  <a:lnTo>
                    <a:pt x="556" y="473"/>
                  </a:lnTo>
                  <a:lnTo>
                    <a:pt x="556" y="473"/>
                  </a:lnTo>
                  <a:lnTo>
                    <a:pt x="556" y="473"/>
                  </a:lnTo>
                  <a:lnTo>
                    <a:pt x="556" y="473"/>
                  </a:lnTo>
                  <a:lnTo>
                    <a:pt x="556" y="473"/>
                  </a:lnTo>
                  <a:lnTo>
                    <a:pt x="556" y="476"/>
                  </a:lnTo>
                  <a:lnTo>
                    <a:pt x="556" y="476"/>
                  </a:lnTo>
                  <a:lnTo>
                    <a:pt x="556" y="476"/>
                  </a:lnTo>
                  <a:lnTo>
                    <a:pt x="556" y="476"/>
                  </a:lnTo>
                  <a:lnTo>
                    <a:pt x="556" y="476"/>
                  </a:lnTo>
                  <a:lnTo>
                    <a:pt x="556" y="476"/>
                  </a:lnTo>
                  <a:lnTo>
                    <a:pt x="556" y="476"/>
                  </a:lnTo>
                  <a:lnTo>
                    <a:pt x="556" y="478"/>
                  </a:lnTo>
                  <a:lnTo>
                    <a:pt x="556" y="478"/>
                  </a:lnTo>
                  <a:lnTo>
                    <a:pt x="556" y="478"/>
                  </a:lnTo>
                  <a:lnTo>
                    <a:pt x="556" y="478"/>
                  </a:lnTo>
                  <a:lnTo>
                    <a:pt x="556" y="478"/>
                  </a:lnTo>
                  <a:lnTo>
                    <a:pt x="556" y="478"/>
                  </a:lnTo>
                  <a:lnTo>
                    <a:pt x="556" y="480"/>
                  </a:lnTo>
                  <a:lnTo>
                    <a:pt x="556" y="480"/>
                  </a:lnTo>
                  <a:lnTo>
                    <a:pt x="556" y="480"/>
                  </a:lnTo>
                  <a:lnTo>
                    <a:pt x="559" y="483"/>
                  </a:lnTo>
                  <a:lnTo>
                    <a:pt x="559" y="483"/>
                  </a:lnTo>
                  <a:lnTo>
                    <a:pt x="559" y="483"/>
                  </a:lnTo>
                  <a:lnTo>
                    <a:pt x="559" y="483"/>
                  </a:lnTo>
                  <a:lnTo>
                    <a:pt x="559" y="483"/>
                  </a:lnTo>
                  <a:lnTo>
                    <a:pt x="561" y="485"/>
                  </a:lnTo>
                  <a:lnTo>
                    <a:pt x="561" y="487"/>
                  </a:lnTo>
                  <a:lnTo>
                    <a:pt x="564" y="490"/>
                  </a:lnTo>
                  <a:lnTo>
                    <a:pt x="564" y="490"/>
                  </a:lnTo>
                  <a:lnTo>
                    <a:pt x="564" y="490"/>
                  </a:lnTo>
                  <a:lnTo>
                    <a:pt x="564" y="490"/>
                  </a:lnTo>
                  <a:lnTo>
                    <a:pt x="564" y="492"/>
                  </a:lnTo>
                  <a:lnTo>
                    <a:pt x="564" y="492"/>
                  </a:lnTo>
                  <a:lnTo>
                    <a:pt x="564" y="492"/>
                  </a:lnTo>
                  <a:lnTo>
                    <a:pt x="564" y="492"/>
                  </a:lnTo>
                  <a:lnTo>
                    <a:pt x="564" y="495"/>
                  </a:lnTo>
                  <a:lnTo>
                    <a:pt x="564" y="495"/>
                  </a:lnTo>
                  <a:lnTo>
                    <a:pt x="566" y="495"/>
                  </a:lnTo>
                  <a:lnTo>
                    <a:pt x="566" y="499"/>
                  </a:lnTo>
                  <a:lnTo>
                    <a:pt x="566" y="499"/>
                  </a:lnTo>
                  <a:lnTo>
                    <a:pt x="566" y="499"/>
                  </a:lnTo>
                  <a:lnTo>
                    <a:pt x="566" y="502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54" y="504"/>
                  </a:lnTo>
                  <a:lnTo>
                    <a:pt x="554" y="504"/>
                  </a:lnTo>
                  <a:lnTo>
                    <a:pt x="554" y="504"/>
                  </a:lnTo>
                  <a:lnTo>
                    <a:pt x="554" y="504"/>
                  </a:lnTo>
                  <a:lnTo>
                    <a:pt x="554" y="504"/>
                  </a:lnTo>
                  <a:lnTo>
                    <a:pt x="547" y="506"/>
                  </a:lnTo>
                  <a:lnTo>
                    <a:pt x="547" y="506"/>
                  </a:lnTo>
                  <a:lnTo>
                    <a:pt x="547" y="506"/>
                  </a:lnTo>
                  <a:lnTo>
                    <a:pt x="547" y="506"/>
                  </a:lnTo>
                  <a:lnTo>
                    <a:pt x="545" y="506"/>
                  </a:lnTo>
                  <a:lnTo>
                    <a:pt x="545" y="506"/>
                  </a:lnTo>
                  <a:lnTo>
                    <a:pt x="545" y="506"/>
                  </a:lnTo>
                  <a:lnTo>
                    <a:pt x="537" y="506"/>
                  </a:lnTo>
                  <a:lnTo>
                    <a:pt x="528" y="509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4" y="511"/>
                  </a:lnTo>
                  <a:lnTo>
                    <a:pt x="511" y="514"/>
                  </a:lnTo>
                  <a:lnTo>
                    <a:pt x="511" y="514"/>
                  </a:lnTo>
                  <a:lnTo>
                    <a:pt x="511" y="514"/>
                  </a:lnTo>
                  <a:lnTo>
                    <a:pt x="511" y="514"/>
                  </a:lnTo>
                  <a:lnTo>
                    <a:pt x="511" y="514"/>
                  </a:lnTo>
                  <a:lnTo>
                    <a:pt x="511" y="518"/>
                  </a:lnTo>
                  <a:lnTo>
                    <a:pt x="511" y="518"/>
                  </a:lnTo>
                  <a:lnTo>
                    <a:pt x="511" y="518"/>
                  </a:lnTo>
                  <a:lnTo>
                    <a:pt x="511" y="518"/>
                  </a:lnTo>
                  <a:lnTo>
                    <a:pt x="511" y="518"/>
                  </a:lnTo>
                  <a:lnTo>
                    <a:pt x="511" y="518"/>
                  </a:lnTo>
                  <a:lnTo>
                    <a:pt x="511" y="518"/>
                  </a:lnTo>
                  <a:lnTo>
                    <a:pt x="511" y="518"/>
                  </a:lnTo>
                  <a:lnTo>
                    <a:pt x="511" y="521"/>
                  </a:lnTo>
                  <a:lnTo>
                    <a:pt x="511" y="521"/>
                  </a:lnTo>
                  <a:lnTo>
                    <a:pt x="511" y="521"/>
                  </a:lnTo>
                  <a:lnTo>
                    <a:pt x="511" y="521"/>
                  </a:lnTo>
                  <a:lnTo>
                    <a:pt x="511" y="521"/>
                  </a:lnTo>
                  <a:lnTo>
                    <a:pt x="511" y="521"/>
                  </a:lnTo>
                  <a:lnTo>
                    <a:pt x="511" y="521"/>
                  </a:lnTo>
                  <a:lnTo>
                    <a:pt x="511" y="521"/>
                  </a:lnTo>
                  <a:lnTo>
                    <a:pt x="511" y="521"/>
                  </a:lnTo>
                  <a:lnTo>
                    <a:pt x="509" y="523"/>
                  </a:lnTo>
                  <a:lnTo>
                    <a:pt x="509" y="525"/>
                  </a:lnTo>
                  <a:lnTo>
                    <a:pt x="509" y="525"/>
                  </a:lnTo>
                  <a:lnTo>
                    <a:pt x="509" y="525"/>
                  </a:lnTo>
                  <a:lnTo>
                    <a:pt x="509" y="525"/>
                  </a:lnTo>
                  <a:lnTo>
                    <a:pt x="507" y="528"/>
                  </a:lnTo>
                  <a:lnTo>
                    <a:pt x="507" y="530"/>
                  </a:lnTo>
                  <a:lnTo>
                    <a:pt x="504" y="530"/>
                  </a:lnTo>
                  <a:lnTo>
                    <a:pt x="504" y="530"/>
                  </a:lnTo>
                  <a:lnTo>
                    <a:pt x="504" y="530"/>
                  </a:lnTo>
                  <a:lnTo>
                    <a:pt x="504" y="533"/>
                  </a:lnTo>
                  <a:lnTo>
                    <a:pt x="504" y="533"/>
                  </a:lnTo>
                  <a:lnTo>
                    <a:pt x="504" y="533"/>
                  </a:lnTo>
                  <a:lnTo>
                    <a:pt x="504" y="533"/>
                  </a:lnTo>
                  <a:lnTo>
                    <a:pt x="502" y="533"/>
                  </a:lnTo>
                  <a:lnTo>
                    <a:pt x="502" y="533"/>
                  </a:lnTo>
                  <a:lnTo>
                    <a:pt x="502" y="533"/>
                  </a:lnTo>
                  <a:lnTo>
                    <a:pt x="502" y="533"/>
                  </a:lnTo>
                  <a:lnTo>
                    <a:pt x="502" y="533"/>
                  </a:lnTo>
                  <a:lnTo>
                    <a:pt x="502" y="533"/>
                  </a:lnTo>
                  <a:lnTo>
                    <a:pt x="502" y="533"/>
                  </a:lnTo>
                  <a:lnTo>
                    <a:pt x="502" y="533"/>
                  </a:lnTo>
                  <a:lnTo>
                    <a:pt x="502" y="535"/>
                  </a:lnTo>
                  <a:lnTo>
                    <a:pt x="499" y="535"/>
                  </a:lnTo>
                  <a:lnTo>
                    <a:pt x="499" y="535"/>
                  </a:lnTo>
                  <a:lnTo>
                    <a:pt x="497" y="537"/>
                  </a:lnTo>
                  <a:lnTo>
                    <a:pt x="497" y="537"/>
                  </a:lnTo>
                  <a:lnTo>
                    <a:pt x="497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0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5" y="542"/>
                  </a:lnTo>
                  <a:lnTo>
                    <a:pt x="497" y="542"/>
                  </a:lnTo>
                  <a:lnTo>
                    <a:pt x="497" y="542"/>
                  </a:lnTo>
                  <a:lnTo>
                    <a:pt x="497" y="547"/>
                  </a:lnTo>
                  <a:lnTo>
                    <a:pt x="497" y="547"/>
                  </a:lnTo>
                  <a:lnTo>
                    <a:pt x="497" y="547"/>
                  </a:lnTo>
                  <a:lnTo>
                    <a:pt x="497" y="547"/>
                  </a:lnTo>
                  <a:lnTo>
                    <a:pt x="497" y="547"/>
                  </a:lnTo>
                  <a:lnTo>
                    <a:pt x="499" y="552"/>
                  </a:lnTo>
                  <a:lnTo>
                    <a:pt x="502" y="552"/>
                  </a:lnTo>
                  <a:lnTo>
                    <a:pt x="502" y="552"/>
                  </a:lnTo>
                  <a:lnTo>
                    <a:pt x="502" y="552"/>
                  </a:lnTo>
                  <a:lnTo>
                    <a:pt x="502" y="552"/>
                  </a:lnTo>
                  <a:lnTo>
                    <a:pt x="502" y="552"/>
                  </a:lnTo>
                  <a:lnTo>
                    <a:pt x="502" y="552"/>
                  </a:lnTo>
                  <a:lnTo>
                    <a:pt x="502" y="552"/>
                  </a:lnTo>
                  <a:lnTo>
                    <a:pt x="502" y="554"/>
                  </a:lnTo>
                  <a:lnTo>
                    <a:pt x="502" y="561"/>
                  </a:lnTo>
                  <a:lnTo>
                    <a:pt x="502" y="561"/>
                  </a:lnTo>
                  <a:lnTo>
                    <a:pt x="502" y="561"/>
                  </a:lnTo>
                  <a:lnTo>
                    <a:pt x="502" y="561"/>
                  </a:lnTo>
                  <a:lnTo>
                    <a:pt x="502" y="561"/>
                  </a:lnTo>
                  <a:lnTo>
                    <a:pt x="502" y="561"/>
                  </a:lnTo>
                  <a:lnTo>
                    <a:pt x="502" y="561"/>
                  </a:lnTo>
                  <a:lnTo>
                    <a:pt x="502" y="561"/>
                  </a:lnTo>
                  <a:lnTo>
                    <a:pt x="502" y="563"/>
                  </a:lnTo>
                  <a:lnTo>
                    <a:pt x="502" y="571"/>
                  </a:lnTo>
                  <a:lnTo>
                    <a:pt x="502" y="575"/>
                  </a:lnTo>
                  <a:lnTo>
                    <a:pt x="502" y="575"/>
                  </a:lnTo>
                  <a:lnTo>
                    <a:pt x="502" y="575"/>
                  </a:lnTo>
                  <a:lnTo>
                    <a:pt x="502" y="575"/>
                  </a:lnTo>
                  <a:lnTo>
                    <a:pt x="502" y="575"/>
                  </a:lnTo>
                  <a:lnTo>
                    <a:pt x="502" y="575"/>
                  </a:lnTo>
                  <a:lnTo>
                    <a:pt x="502" y="575"/>
                  </a:lnTo>
                  <a:lnTo>
                    <a:pt x="502" y="582"/>
                  </a:lnTo>
                  <a:lnTo>
                    <a:pt x="502" y="582"/>
                  </a:lnTo>
                  <a:lnTo>
                    <a:pt x="502" y="582"/>
                  </a:lnTo>
                  <a:lnTo>
                    <a:pt x="502" y="582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87"/>
                  </a:lnTo>
                  <a:lnTo>
                    <a:pt x="502" y="590"/>
                  </a:lnTo>
                  <a:lnTo>
                    <a:pt x="502" y="590"/>
                  </a:lnTo>
                  <a:lnTo>
                    <a:pt x="502" y="590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4" y="592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4"/>
                  </a:lnTo>
                  <a:lnTo>
                    <a:pt x="502" y="597"/>
                  </a:lnTo>
                  <a:lnTo>
                    <a:pt x="502" y="597"/>
                  </a:lnTo>
                  <a:lnTo>
                    <a:pt x="502" y="597"/>
                  </a:lnTo>
                  <a:lnTo>
                    <a:pt x="502" y="597"/>
                  </a:lnTo>
                  <a:lnTo>
                    <a:pt x="499" y="597"/>
                  </a:lnTo>
                  <a:lnTo>
                    <a:pt x="499" y="599"/>
                  </a:lnTo>
                  <a:lnTo>
                    <a:pt x="499" y="599"/>
                  </a:lnTo>
                  <a:lnTo>
                    <a:pt x="499" y="599"/>
                  </a:lnTo>
                  <a:lnTo>
                    <a:pt x="499" y="599"/>
                  </a:lnTo>
                  <a:lnTo>
                    <a:pt x="499" y="599"/>
                  </a:lnTo>
                  <a:lnTo>
                    <a:pt x="499" y="599"/>
                  </a:lnTo>
                  <a:lnTo>
                    <a:pt x="499" y="599"/>
                  </a:lnTo>
                  <a:lnTo>
                    <a:pt x="499" y="599"/>
                  </a:lnTo>
                  <a:lnTo>
                    <a:pt x="499" y="599"/>
                  </a:lnTo>
                  <a:lnTo>
                    <a:pt x="499" y="599"/>
                  </a:lnTo>
                  <a:lnTo>
                    <a:pt x="497" y="609"/>
                  </a:lnTo>
                  <a:lnTo>
                    <a:pt x="497" y="609"/>
                  </a:lnTo>
                  <a:lnTo>
                    <a:pt x="497" y="609"/>
                  </a:lnTo>
                  <a:lnTo>
                    <a:pt x="497" y="609"/>
                  </a:lnTo>
                  <a:lnTo>
                    <a:pt x="497" y="609"/>
                  </a:lnTo>
                  <a:lnTo>
                    <a:pt x="497" y="609"/>
                  </a:lnTo>
                  <a:lnTo>
                    <a:pt x="497" y="609"/>
                  </a:lnTo>
                  <a:lnTo>
                    <a:pt x="497" y="611"/>
                  </a:lnTo>
                  <a:lnTo>
                    <a:pt x="497" y="611"/>
                  </a:lnTo>
                  <a:lnTo>
                    <a:pt x="497" y="611"/>
                  </a:lnTo>
                  <a:lnTo>
                    <a:pt x="497" y="611"/>
                  </a:lnTo>
                  <a:lnTo>
                    <a:pt x="497" y="611"/>
                  </a:lnTo>
                  <a:lnTo>
                    <a:pt x="497" y="611"/>
                  </a:lnTo>
                  <a:lnTo>
                    <a:pt x="497" y="613"/>
                  </a:lnTo>
                  <a:lnTo>
                    <a:pt x="497" y="613"/>
                  </a:lnTo>
                  <a:lnTo>
                    <a:pt x="497" y="613"/>
                  </a:lnTo>
                  <a:lnTo>
                    <a:pt x="497" y="613"/>
                  </a:lnTo>
                  <a:lnTo>
                    <a:pt x="497" y="613"/>
                  </a:lnTo>
                  <a:lnTo>
                    <a:pt x="497" y="618"/>
                  </a:lnTo>
                  <a:lnTo>
                    <a:pt x="497" y="618"/>
                  </a:lnTo>
                  <a:lnTo>
                    <a:pt x="497" y="618"/>
                  </a:lnTo>
                  <a:lnTo>
                    <a:pt x="495" y="618"/>
                  </a:lnTo>
                  <a:lnTo>
                    <a:pt x="495" y="623"/>
                  </a:lnTo>
                  <a:lnTo>
                    <a:pt x="495" y="623"/>
                  </a:lnTo>
                  <a:lnTo>
                    <a:pt x="495" y="623"/>
                  </a:lnTo>
                  <a:lnTo>
                    <a:pt x="495" y="623"/>
                  </a:lnTo>
                  <a:lnTo>
                    <a:pt x="495" y="623"/>
                  </a:lnTo>
                  <a:lnTo>
                    <a:pt x="495" y="623"/>
                  </a:lnTo>
                  <a:lnTo>
                    <a:pt x="495" y="623"/>
                  </a:lnTo>
                  <a:lnTo>
                    <a:pt x="495" y="623"/>
                  </a:lnTo>
                  <a:lnTo>
                    <a:pt x="495" y="625"/>
                  </a:lnTo>
                  <a:lnTo>
                    <a:pt x="495" y="625"/>
                  </a:lnTo>
                  <a:lnTo>
                    <a:pt x="495" y="625"/>
                  </a:lnTo>
                  <a:lnTo>
                    <a:pt x="495" y="628"/>
                  </a:lnTo>
                  <a:lnTo>
                    <a:pt x="495" y="628"/>
                  </a:lnTo>
                  <a:lnTo>
                    <a:pt x="495" y="628"/>
                  </a:lnTo>
                  <a:lnTo>
                    <a:pt x="495" y="628"/>
                  </a:lnTo>
                  <a:lnTo>
                    <a:pt x="495" y="628"/>
                  </a:lnTo>
                  <a:lnTo>
                    <a:pt x="495" y="628"/>
                  </a:lnTo>
                  <a:lnTo>
                    <a:pt x="495" y="635"/>
                  </a:lnTo>
                  <a:lnTo>
                    <a:pt x="495" y="635"/>
                  </a:lnTo>
                  <a:lnTo>
                    <a:pt x="495" y="635"/>
                  </a:lnTo>
                  <a:lnTo>
                    <a:pt x="495" y="635"/>
                  </a:lnTo>
                  <a:lnTo>
                    <a:pt x="495" y="635"/>
                  </a:lnTo>
                  <a:lnTo>
                    <a:pt x="497" y="637"/>
                  </a:lnTo>
                  <a:lnTo>
                    <a:pt x="497" y="637"/>
                  </a:lnTo>
                  <a:lnTo>
                    <a:pt x="497" y="637"/>
                  </a:lnTo>
                  <a:lnTo>
                    <a:pt x="497" y="637"/>
                  </a:lnTo>
                  <a:lnTo>
                    <a:pt x="497" y="637"/>
                  </a:lnTo>
                  <a:lnTo>
                    <a:pt x="497" y="637"/>
                  </a:lnTo>
                  <a:lnTo>
                    <a:pt x="497" y="637"/>
                  </a:lnTo>
                  <a:lnTo>
                    <a:pt x="497" y="637"/>
                  </a:lnTo>
                  <a:lnTo>
                    <a:pt x="497" y="637"/>
                  </a:lnTo>
                  <a:lnTo>
                    <a:pt x="502" y="640"/>
                  </a:lnTo>
                  <a:lnTo>
                    <a:pt x="504" y="642"/>
                  </a:lnTo>
                  <a:lnTo>
                    <a:pt x="504" y="642"/>
                  </a:lnTo>
                  <a:lnTo>
                    <a:pt x="504" y="642"/>
                  </a:lnTo>
                  <a:lnTo>
                    <a:pt x="504" y="642"/>
                  </a:lnTo>
                  <a:lnTo>
                    <a:pt x="504" y="642"/>
                  </a:lnTo>
                  <a:lnTo>
                    <a:pt x="511" y="649"/>
                  </a:lnTo>
                  <a:lnTo>
                    <a:pt x="511" y="649"/>
                  </a:lnTo>
                  <a:lnTo>
                    <a:pt x="511" y="649"/>
                  </a:lnTo>
                  <a:lnTo>
                    <a:pt x="511" y="649"/>
                  </a:lnTo>
                  <a:lnTo>
                    <a:pt x="511" y="649"/>
                  </a:lnTo>
                  <a:lnTo>
                    <a:pt x="511" y="649"/>
                  </a:lnTo>
                  <a:lnTo>
                    <a:pt x="511" y="651"/>
                  </a:lnTo>
                  <a:lnTo>
                    <a:pt x="511" y="651"/>
                  </a:lnTo>
                  <a:lnTo>
                    <a:pt x="511" y="651"/>
                  </a:lnTo>
                  <a:lnTo>
                    <a:pt x="511" y="651"/>
                  </a:lnTo>
                  <a:lnTo>
                    <a:pt x="511" y="651"/>
                  </a:lnTo>
                  <a:lnTo>
                    <a:pt x="511" y="651"/>
                  </a:lnTo>
                  <a:lnTo>
                    <a:pt x="511" y="651"/>
                  </a:lnTo>
                  <a:lnTo>
                    <a:pt x="511" y="651"/>
                  </a:lnTo>
                  <a:lnTo>
                    <a:pt x="511" y="651"/>
                  </a:lnTo>
                  <a:lnTo>
                    <a:pt x="514" y="654"/>
                  </a:lnTo>
                  <a:lnTo>
                    <a:pt x="514" y="654"/>
                  </a:lnTo>
                  <a:lnTo>
                    <a:pt x="514" y="654"/>
                  </a:lnTo>
                  <a:lnTo>
                    <a:pt x="514" y="654"/>
                  </a:lnTo>
                  <a:lnTo>
                    <a:pt x="514" y="654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6" y="656"/>
                  </a:lnTo>
                  <a:lnTo>
                    <a:pt x="516" y="656"/>
                  </a:lnTo>
                  <a:lnTo>
                    <a:pt x="516" y="656"/>
                  </a:lnTo>
                  <a:lnTo>
                    <a:pt x="516" y="656"/>
                  </a:lnTo>
                  <a:lnTo>
                    <a:pt x="516" y="656"/>
                  </a:lnTo>
                  <a:lnTo>
                    <a:pt x="516" y="656"/>
                  </a:lnTo>
                  <a:lnTo>
                    <a:pt x="516" y="656"/>
                  </a:lnTo>
                  <a:lnTo>
                    <a:pt x="516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18" y="656"/>
                  </a:lnTo>
                  <a:lnTo>
                    <a:pt x="521" y="656"/>
                  </a:lnTo>
                  <a:lnTo>
                    <a:pt x="521" y="656"/>
                  </a:lnTo>
                  <a:lnTo>
                    <a:pt x="521" y="656"/>
                  </a:lnTo>
                  <a:lnTo>
                    <a:pt x="521" y="656"/>
                  </a:lnTo>
                  <a:lnTo>
                    <a:pt x="521" y="656"/>
                  </a:lnTo>
                  <a:lnTo>
                    <a:pt x="521" y="656"/>
                  </a:lnTo>
                  <a:lnTo>
                    <a:pt x="521" y="656"/>
                  </a:lnTo>
                  <a:lnTo>
                    <a:pt x="521" y="656"/>
                  </a:lnTo>
                  <a:lnTo>
                    <a:pt x="521" y="656"/>
                  </a:lnTo>
                  <a:lnTo>
                    <a:pt x="523" y="659"/>
                  </a:lnTo>
                  <a:lnTo>
                    <a:pt x="523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6" y="659"/>
                  </a:lnTo>
                  <a:lnTo>
                    <a:pt x="528" y="659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8" y="656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6" y="654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28" y="651"/>
                  </a:lnTo>
                  <a:lnTo>
                    <a:pt x="530" y="649"/>
                  </a:lnTo>
                  <a:lnTo>
                    <a:pt x="530" y="649"/>
                  </a:lnTo>
                  <a:lnTo>
                    <a:pt x="530" y="649"/>
                  </a:lnTo>
                  <a:lnTo>
                    <a:pt x="530" y="649"/>
                  </a:lnTo>
                  <a:lnTo>
                    <a:pt x="530" y="649"/>
                  </a:lnTo>
                  <a:lnTo>
                    <a:pt x="530" y="649"/>
                  </a:lnTo>
                  <a:lnTo>
                    <a:pt x="530" y="649"/>
                  </a:lnTo>
                  <a:lnTo>
                    <a:pt x="535" y="649"/>
                  </a:lnTo>
                  <a:lnTo>
                    <a:pt x="535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49"/>
                  </a:lnTo>
                  <a:lnTo>
                    <a:pt x="537" y="661"/>
                  </a:lnTo>
                  <a:lnTo>
                    <a:pt x="537" y="680"/>
                  </a:lnTo>
                  <a:lnTo>
                    <a:pt x="537" y="692"/>
                  </a:lnTo>
                  <a:lnTo>
                    <a:pt x="537" y="694"/>
                  </a:lnTo>
                  <a:lnTo>
                    <a:pt x="537" y="694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7" y="697"/>
                  </a:lnTo>
                  <a:lnTo>
                    <a:pt x="535" y="697"/>
                  </a:lnTo>
                  <a:lnTo>
                    <a:pt x="535" y="697"/>
                  </a:lnTo>
                  <a:lnTo>
                    <a:pt x="535" y="697"/>
                  </a:lnTo>
                  <a:lnTo>
                    <a:pt x="535" y="697"/>
                  </a:lnTo>
                  <a:lnTo>
                    <a:pt x="535" y="697"/>
                  </a:lnTo>
                  <a:lnTo>
                    <a:pt x="535" y="697"/>
                  </a:lnTo>
                  <a:lnTo>
                    <a:pt x="533" y="697"/>
                  </a:lnTo>
                  <a:lnTo>
                    <a:pt x="533" y="697"/>
                  </a:lnTo>
                  <a:lnTo>
                    <a:pt x="533" y="697"/>
                  </a:lnTo>
                  <a:lnTo>
                    <a:pt x="533" y="697"/>
                  </a:lnTo>
                  <a:lnTo>
                    <a:pt x="533" y="697"/>
                  </a:lnTo>
                  <a:lnTo>
                    <a:pt x="533" y="697"/>
                  </a:lnTo>
                  <a:lnTo>
                    <a:pt x="533" y="697"/>
                  </a:lnTo>
                  <a:lnTo>
                    <a:pt x="533" y="697"/>
                  </a:lnTo>
                  <a:lnTo>
                    <a:pt x="533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2"/>
                  </a:lnTo>
                  <a:lnTo>
                    <a:pt x="530" y="692"/>
                  </a:lnTo>
                  <a:lnTo>
                    <a:pt x="530" y="692"/>
                  </a:lnTo>
                  <a:lnTo>
                    <a:pt x="530" y="692"/>
                  </a:lnTo>
                  <a:lnTo>
                    <a:pt x="530" y="692"/>
                  </a:lnTo>
                  <a:lnTo>
                    <a:pt x="530" y="692"/>
                  </a:lnTo>
                  <a:lnTo>
                    <a:pt x="530" y="692"/>
                  </a:lnTo>
                  <a:lnTo>
                    <a:pt x="530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92"/>
                  </a:lnTo>
                  <a:lnTo>
                    <a:pt x="533" y="689"/>
                  </a:lnTo>
                  <a:lnTo>
                    <a:pt x="533" y="689"/>
                  </a:lnTo>
                  <a:lnTo>
                    <a:pt x="533" y="689"/>
                  </a:lnTo>
                  <a:lnTo>
                    <a:pt x="533" y="689"/>
                  </a:lnTo>
                  <a:lnTo>
                    <a:pt x="533" y="689"/>
                  </a:lnTo>
                  <a:lnTo>
                    <a:pt x="533" y="689"/>
                  </a:lnTo>
                  <a:lnTo>
                    <a:pt x="533" y="689"/>
                  </a:lnTo>
                  <a:lnTo>
                    <a:pt x="533" y="689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3" y="687"/>
                  </a:lnTo>
                  <a:lnTo>
                    <a:pt x="530" y="687"/>
                  </a:lnTo>
                  <a:lnTo>
                    <a:pt x="530" y="687"/>
                  </a:lnTo>
                  <a:lnTo>
                    <a:pt x="530" y="687"/>
                  </a:lnTo>
                  <a:lnTo>
                    <a:pt x="530" y="687"/>
                  </a:lnTo>
                  <a:lnTo>
                    <a:pt x="530" y="687"/>
                  </a:lnTo>
                  <a:lnTo>
                    <a:pt x="530" y="687"/>
                  </a:lnTo>
                  <a:lnTo>
                    <a:pt x="530" y="687"/>
                  </a:lnTo>
                  <a:lnTo>
                    <a:pt x="528" y="687"/>
                  </a:lnTo>
                  <a:lnTo>
                    <a:pt x="528" y="687"/>
                  </a:lnTo>
                  <a:lnTo>
                    <a:pt x="528" y="687"/>
                  </a:lnTo>
                  <a:lnTo>
                    <a:pt x="528" y="687"/>
                  </a:lnTo>
                  <a:lnTo>
                    <a:pt x="528" y="687"/>
                  </a:lnTo>
                  <a:lnTo>
                    <a:pt x="528" y="687"/>
                  </a:lnTo>
                  <a:lnTo>
                    <a:pt x="528" y="689"/>
                  </a:lnTo>
                  <a:lnTo>
                    <a:pt x="528" y="689"/>
                  </a:lnTo>
                  <a:lnTo>
                    <a:pt x="526" y="692"/>
                  </a:lnTo>
                  <a:lnTo>
                    <a:pt x="526" y="692"/>
                  </a:lnTo>
                  <a:lnTo>
                    <a:pt x="526" y="692"/>
                  </a:lnTo>
                  <a:lnTo>
                    <a:pt x="523" y="692"/>
                  </a:lnTo>
                  <a:lnTo>
                    <a:pt x="523" y="692"/>
                  </a:lnTo>
                  <a:lnTo>
                    <a:pt x="521" y="694"/>
                  </a:lnTo>
                  <a:lnTo>
                    <a:pt x="521" y="694"/>
                  </a:lnTo>
                  <a:lnTo>
                    <a:pt x="521" y="694"/>
                  </a:lnTo>
                  <a:lnTo>
                    <a:pt x="521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6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1" y="694"/>
                  </a:lnTo>
                  <a:lnTo>
                    <a:pt x="511" y="694"/>
                  </a:lnTo>
                  <a:lnTo>
                    <a:pt x="511" y="694"/>
                  </a:lnTo>
                  <a:lnTo>
                    <a:pt x="511" y="694"/>
                  </a:lnTo>
                  <a:lnTo>
                    <a:pt x="511" y="694"/>
                  </a:lnTo>
                  <a:lnTo>
                    <a:pt x="511" y="692"/>
                  </a:lnTo>
                  <a:lnTo>
                    <a:pt x="511" y="692"/>
                  </a:lnTo>
                  <a:lnTo>
                    <a:pt x="511" y="692"/>
                  </a:lnTo>
                  <a:lnTo>
                    <a:pt x="511" y="692"/>
                  </a:lnTo>
                  <a:lnTo>
                    <a:pt x="511" y="692"/>
                  </a:lnTo>
                  <a:lnTo>
                    <a:pt x="511" y="692"/>
                  </a:lnTo>
                  <a:lnTo>
                    <a:pt x="511" y="689"/>
                  </a:lnTo>
                  <a:lnTo>
                    <a:pt x="511" y="689"/>
                  </a:lnTo>
                  <a:lnTo>
                    <a:pt x="511" y="689"/>
                  </a:lnTo>
                  <a:lnTo>
                    <a:pt x="511" y="689"/>
                  </a:lnTo>
                  <a:lnTo>
                    <a:pt x="511" y="689"/>
                  </a:lnTo>
                  <a:lnTo>
                    <a:pt x="511" y="687"/>
                  </a:lnTo>
                  <a:lnTo>
                    <a:pt x="509" y="687"/>
                  </a:lnTo>
                  <a:lnTo>
                    <a:pt x="509" y="687"/>
                  </a:lnTo>
                  <a:lnTo>
                    <a:pt x="509" y="687"/>
                  </a:lnTo>
                  <a:lnTo>
                    <a:pt x="509" y="685"/>
                  </a:lnTo>
                  <a:lnTo>
                    <a:pt x="509" y="685"/>
                  </a:lnTo>
                  <a:lnTo>
                    <a:pt x="509" y="685"/>
                  </a:lnTo>
                  <a:lnTo>
                    <a:pt x="507" y="680"/>
                  </a:lnTo>
                  <a:lnTo>
                    <a:pt x="507" y="680"/>
                  </a:lnTo>
                  <a:lnTo>
                    <a:pt x="507" y="680"/>
                  </a:lnTo>
                  <a:lnTo>
                    <a:pt x="507" y="680"/>
                  </a:lnTo>
                  <a:lnTo>
                    <a:pt x="507" y="680"/>
                  </a:lnTo>
                  <a:lnTo>
                    <a:pt x="504" y="675"/>
                  </a:lnTo>
                  <a:lnTo>
                    <a:pt x="504" y="675"/>
                  </a:lnTo>
                  <a:lnTo>
                    <a:pt x="504" y="675"/>
                  </a:lnTo>
                  <a:lnTo>
                    <a:pt x="504" y="675"/>
                  </a:lnTo>
                  <a:lnTo>
                    <a:pt x="504" y="675"/>
                  </a:lnTo>
                  <a:lnTo>
                    <a:pt x="504" y="675"/>
                  </a:lnTo>
                  <a:lnTo>
                    <a:pt x="504" y="675"/>
                  </a:lnTo>
                  <a:lnTo>
                    <a:pt x="504" y="675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502" y="673"/>
                  </a:lnTo>
                  <a:lnTo>
                    <a:pt x="499" y="673"/>
                  </a:lnTo>
                  <a:lnTo>
                    <a:pt x="499" y="673"/>
                  </a:lnTo>
                  <a:lnTo>
                    <a:pt x="499" y="673"/>
                  </a:lnTo>
                  <a:lnTo>
                    <a:pt x="499" y="673"/>
                  </a:lnTo>
                  <a:lnTo>
                    <a:pt x="499" y="673"/>
                  </a:lnTo>
                  <a:lnTo>
                    <a:pt x="499" y="673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9" y="675"/>
                  </a:lnTo>
                  <a:lnTo>
                    <a:pt x="497" y="670"/>
                  </a:lnTo>
                  <a:lnTo>
                    <a:pt x="497" y="670"/>
                  </a:lnTo>
                  <a:lnTo>
                    <a:pt x="497" y="670"/>
                  </a:lnTo>
                  <a:lnTo>
                    <a:pt x="497" y="670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7" y="666"/>
                  </a:lnTo>
                  <a:lnTo>
                    <a:pt x="495" y="661"/>
                  </a:lnTo>
                  <a:lnTo>
                    <a:pt x="495" y="661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2" y="659"/>
                  </a:lnTo>
                  <a:lnTo>
                    <a:pt x="490" y="659"/>
                  </a:lnTo>
                  <a:lnTo>
                    <a:pt x="490" y="659"/>
                  </a:lnTo>
                  <a:lnTo>
                    <a:pt x="490" y="659"/>
                  </a:lnTo>
                  <a:lnTo>
                    <a:pt x="490" y="659"/>
                  </a:lnTo>
                  <a:lnTo>
                    <a:pt x="490" y="659"/>
                  </a:lnTo>
                  <a:lnTo>
                    <a:pt x="490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9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5" y="656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4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80" y="651"/>
                  </a:lnTo>
                  <a:lnTo>
                    <a:pt x="478" y="651"/>
                  </a:lnTo>
                  <a:lnTo>
                    <a:pt x="478" y="651"/>
                  </a:lnTo>
                  <a:lnTo>
                    <a:pt x="478" y="651"/>
                  </a:lnTo>
                  <a:lnTo>
                    <a:pt x="478" y="651"/>
                  </a:lnTo>
                  <a:lnTo>
                    <a:pt x="478" y="651"/>
                  </a:lnTo>
                  <a:lnTo>
                    <a:pt x="478" y="651"/>
                  </a:lnTo>
                  <a:lnTo>
                    <a:pt x="478" y="651"/>
                  </a:lnTo>
                  <a:lnTo>
                    <a:pt x="478" y="651"/>
                  </a:lnTo>
                  <a:lnTo>
                    <a:pt x="476" y="651"/>
                  </a:lnTo>
                  <a:lnTo>
                    <a:pt x="476" y="651"/>
                  </a:lnTo>
                  <a:lnTo>
                    <a:pt x="476" y="651"/>
                  </a:lnTo>
                  <a:lnTo>
                    <a:pt x="476" y="654"/>
                  </a:lnTo>
                  <a:lnTo>
                    <a:pt x="476" y="654"/>
                  </a:lnTo>
                  <a:lnTo>
                    <a:pt x="476" y="654"/>
                  </a:lnTo>
                  <a:lnTo>
                    <a:pt x="476" y="654"/>
                  </a:lnTo>
                  <a:lnTo>
                    <a:pt x="476" y="654"/>
                  </a:lnTo>
                  <a:lnTo>
                    <a:pt x="476" y="654"/>
                  </a:lnTo>
                  <a:lnTo>
                    <a:pt x="476" y="654"/>
                  </a:lnTo>
                  <a:lnTo>
                    <a:pt x="473" y="654"/>
                  </a:lnTo>
                  <a:lnTo>
                    <a:pt x="471" y="654"/>
                  </a:lnTo>
                  <a:lnTo>
                    <a:pt x="471" y="654"/>
                  </a:lnTo>
                  <a:lnTo>
                    <a:pt x="471" y="654"/>
                  </a:lnTo>
                  <a:lnTo>
                    <a:pt x="471" y="654"/>
                  </a:lnTo>
                  <a:lnTo>
                    <a:pt x="471" y="654"/>
                  </a:lnTo>
                  <a:lnTo>
                    <a:pt x="471" y="654"/>
                  </a:lnTo>
                  <a:lnTo>
                    <a:pt x="471" y="654"/>
                  </a:lnTo>
                  <a:lnTo>
                    <a:pt x="471" y="654"/>
                  </a:lnTo>
                  <a:lnTo>
                    <a:pt x="471" y="651"/>
                  </a:lnTo>
                  <a:lnTo>
                    <a:pt x="471" y="651"/>
                  </a:lnTo>
                  <a:lnTo>
                    <a:pt x="471" y="651"/>
                  </a:lnTo>
                  <a:lnTo>
                    <a:pt x="471" y="651"/>
                  </a:lnTo>
                  <a:lnTo>
                    <a:pt x="471" y="651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8" y="649"/>
                  </a:lnTo>
                  <a:lnTo>
                    <a:pt x="466" y="649"/>
                  </a:lnTo>
                  <a:lnTo>
                    <a:pt x="466" y="647"/>
                  </a:lnTo>
                  <a:lnTo>
                    <a:pt x="466" y="644"/>
                  </a:lnTo>
                  <a:lnTo>
                    <a:pt x="466" y="644"/>
                  </a:lnTo>
                  <a:lnTo>
                    <a:pt x="466" y="644"/>
                  </a:lnTo>
                  <a:lnTo>
                    <a:pt x="466" y="644"/>
                  </a:lnTo>
                  <a:lnTo>
                    <a:pt x="466" y="644"/>
                  </a:lnTo>
                  <a:lnTo>
                    <a:pt x="466" y="644"/>
                  </a:lnTo>
                  <a:lnTo>
                    <a:pt x="466" y="642"/>
                  </a:lnTo>
                  <a:lnTo>
                    <a:pt x="466" y="642"/>
                  </a:lnTo>
                  <a:lnTo>
                    <a:pt x="466" y="642"/>
                  </a:lnTo>
                  <a:lnTo>
                    <a:pt x="466" y="642"/>
                  </a:lnTo>
                  <a:lnTo>
                    <a:pt x="466" y="642"/>
                  </a:lnTo>
                  <a:lnTo>
                    <a:pt x="466" y="642"/>
                  </a:lnTo>
                  <a:lnTo>
                    <a:pt x="466" y="642"/>
                  </a:lnTo>
                  <a:lnTo>
                    <a:pt x="466" y="642"/>
                  </a:lnTo>
                  <a:lnTo>
                    <a:pt x="466" y="642"/>
                  </a:lnTo>
                  <a:lnTo>
                    <a:pt x="466" y="642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6" y="640"/>
                  </a:lnTo>
                  <a:lnTo>
                    <a:pt x="461" y="635"/>
                  </a:lnTo>
                  <a:lnTo>
                    <a:pt x="461" y="635"/>
                  </a:lnTo>
                  <a:lnTo>
                    <a:pt x="461" y="635"/>
                  </a:lnTo>
                  <a:lnTo>
                    <a:pt x="461" y="635"/>
                  </a:lnTo>
                  <a:lnTo>
                    <a:pt x="461" y="635"/>
                  </a:lnTo>
                  <a:lnTo>
                    <a:pt x="461" y="635"/>
                  </a:lnTo>
                  <a:lnTo>
                    <a:pt x="461" y="635"/>
                  </a:lnTo>
                  <a:lnTo>
                    <a:pt x="461" y="635"/>
                  </a:lnTo>
                  <a:lnTo>
                    <a:pt x="459" y="635"/>
                  </a:lnTo>
                  <a:lnTo>
                    <a:pt x="459" y="630"/>
                  </a:lnTo>
                  <a:lnTo>
                    <a:pt x="459" y="630"/>
                  </a:lnTo>
                  <a:lnTo>
                    <a:pt x="459" y="630"/>
                  </a:lnTo>
                  <a:lnTo>
                    <a:pt x="459" y="630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7" y="628"/>
                  </a:lnTo>
                  <a:lnTo>
                    <a:pt x="454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0"/>
                  </a:lnTo>
                  <a:lnTo>
                    <a:pt x="452" y="635"/>
                  </a:lnTo>
                  <a:lnTo>
                    <a:pt x="452" y="637"/>
                  </a:lnTo>
                  <a:lnTo>
                    <a:pt x="452" y="637"/>
                  </a:lnTo>
                  <a:lnTo>
                    <a:pt x="452" y="637"/>
                  </a:lnTo>
                  <a:lnTo>
                    <a:pt x="452" y="637"/>
                  </a:lnTo>
                  <a:lnTo>
                    <a:pt x="452" y="637"/>
                  </a:lnTo>
                  <a:lnTo>
                    <a:pt x="452" y="637"/>
                  </a:lnTo>
                  <a:lnTo>
                    <a:pt x="452" y="637"/>
                  </a:lnTo>
                  <a:lnTo>
                    <a:pt x="449" y="640"/>
                  </a:lnTo>
                  <a:lnTo>
                    <a:pt x="449" y="640"/>
                  </a:lnTo>
                  <a:lnTo>
                    <a:pt x="449" y="640"/>
                  </a:lnTo>
                  <a:lnTo>
                    <a:pt x="449" y="640"/>
                  </a:lnTo>
                  <a:lnTo>
                    <a:pt x="449" y="640"/>
                  </a:lnTo>
                  <a:lnTo>
                    <a:pt x="449" y="640"/>
                  </a:lnTo>
                  <a:lnTo>
                    <a:pt x="449" y="642"/>
                  </a:lnTo>
                  <a:lnTo>
                    <a:pt x="449" y="642"/>
                  </a:lnTo>
                  <a:lnTo>
                    <a:pt x="449" y="642"/>
                  </a:lnTo>
                  <a:lnTo>
                    <a:pt x="449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7" y="642"/>
                  </a:lnTo>
                  <a:lnTo>
                    <a:pt x="440" y="642"/>
                  </a:lnTo>
                  <a:lnTo>
                    <a:pt x="438" y="642"/>
                  </a:lnTo>
                  <a:lnTo>
                    <a:pt x="438" y="642"/>
                  </a:lnTo>
                  <a:lnTo>
                    <a:pt x="438" y="642"/>
                  </a:lnTo>
                  <a:lnTo>
                    <a:pt x="438" y="642"/>
                  </a:lnTo>
                  <a:lnTo>
                    <a:pt x="438" y="642"/>
                  </a:lnTo>
                  <a:lnTo>
                    <a:pt x="438" y="642"/>
                  </a:lnTo>
                  <a:lnTo>
                    <a:pt x="438" y="642"/>
                  </a:lnTo>
                  <a:lnTo>
                    <a:pt x="438" y="642"/>
                  </a:lnTo>
                  <a:lnTo>
                    <a:pt x="438" y="640"/>
                  </a:lnTo>
                  <a:lnTo>
                    <a:pt x="438" y="640"/>
                  </a:lnTo>
                  <a:lnTo>
                    <a:pt x="438" y="640"/>
                  </a:lnTo>
                  <a:lnTo>
                    <a:pt x="438" y="640"/>
                  </a:lnTo>
                  <a:lnTo>
                    <a:pt x="438" y="640"/>
                  </a:lnTo>
                  <a:lnTo>
                    <a:pt x="438" y="640"/>
                  </a:lnTo>
                  <a:lnTo>
                    <a:pt x="438" y="640"/>
                  </a:lnTo>
                  <a:lnTo>
                    <a:pt x="435" y="640"/>
                  </a:lnTo>
                  <a:lnTo>
                    <a:pt x="435" y="640"/>
                  </a:lnTo>
                  <a:lnTo>
                    <a:pt x="435" y="640"/>
                  </a:lnTo>
                  <a:lnTo>
                    <a:pt x="435" y="640"/>
                  </a:lnTo>
                  <a:lnTo>
                    <a:pt x="435" y="640"/>
                  </a:lnTo>
                  <a:lnTo>
                    <a:pt x="435" y="640"/>
                  </a:lnTo>
                  <a:lnTo>
                    <a:pt x="435" y="640"/>
                  </a:lnTo>
                  <a:lnTo>
                    <a:pt x="435" y="640"/>
                  </a:lnTo>
                  <a:lnTo>
                    <a:pt x="433" y="640"/>
                  </a:lnTo>
                  <a:lnTo>
                    <a:pt x="433" y="640"/>
                  </a:lnTo>
                  <a:lnTo>
                    <a:pt x="433" y="640"/>
                  </a:lnTo>
                  <a:lnTo>
                    <a:pt x="430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21" y="640"/>
                  </a:lnTo>
                  <a:lnTo>
                    <a:pt x="419" y="637"/>
                  </a:lnTo>
                  <a:lnTo>
                    <a:pt x="419" y="637"/>
                  </a:lnTo>
                  <a:lnTo>
                    <a:pt x="419" y="637"/>
                  </a:lnTo>
                  <a:lnTo>
                    <a:pt x="419" y="637"/>
                  </a:lnTo>
                  <a:lnTo>
                    <a:pt x="419" y="637"/>
                  </a:lnTo>
                  <a:lnTo>
                    <a:pt x="419" y="637"/>
                  </a:lnTo>
                  <a:lnTo>
                    <a:pt x="419" y="637"/>
                  </a:lnTo>
                  <a:lnTo>
                    <a:pt x="419" y="637"/>
                  </a:lnTo>
                  <a:lnTo>
                    <a:pt x="419" y="637"/>
                  </a:lnTo>
                  <a:lnTo>
                    <a:pt x="416" y="635"/>
                  </a:lnTo>
                  <a:lnTo>
                    <a:pt x="416" y="635"/>
                  </a:lnTo>
                  <a:lnTo>
                    <a:pt x="416" y="635"/>
                  </a:lnTo>
                  <a:lnTo>
                    <a:pt x="416" y="635"/>
                  </a:lnTo>
                  <a:lnTo>
                    <a:pt x="411" y="635"/>
                  </a:lnTo>
                  <a:lnTo>
                    <a:pt x="407" y="632"/>
                  </a:lnTo>
                  <a:lnTo>
                    <a:pt x="407" y="632"/>
                  </a:lnTo>
                  <a:lnTo>
                    <a:pt x="407" y="632"/>
                  </a:lnTo>
                  <a:lnTo>
                    <a:pt x="407" y="632"/>
                  </a:lnTo>
                  <a:lnTo>
                    <a:pt x="407" y="632"/>
                  </a:lnTo>
                  <a:lnTo>
                    <a:pt x="407" y="632"/>
                  </a:lnTo>
                  <a:lnTo>
                    <a:pt x="407" y="632"/>
                  </a:lnTo>
                  <a:lnTo>
                    <a:pt x="407" y="632"/>
                  </a:lnTo>
                  <a:lnTo>
                    <a:pt x="404" y="632"/>
                  </a:lnTo>
                  <a:lnTo>
                    <a:pt x="402" y="628"/>
                  </a:lnTo>
                  <a:lnTo>
                    <a:pt x="402" y="628"/>
                  </a:lnTo>
                  <a:lnTo>
                    <a:pt x="402" y="628"/>
                  </a:lnTo>
                  <a:lnTo>
                    <a:pt x="402" y="628"/>
                  </a:lnTo>
                  <a:lnTo>
                    <a:pt x="402" y="628"/>
                  </a:lnTo>
                  <a:lnTo>
                    <a:pt x="402" y="628"/>
                  </a:lnTo>
                  <a:lnTo>
                    <a:pt x="402" y="628"/>
                  </a:lnTo>
                  <a:lnTo>
                    <a:pt x="400" y="628"/>
                  </a:lnTo>
                  <a:lnTo>
                    <a:pt x="400" y="628"/>
                  </a:lnTo>
                  <a:lnTo>
                    <a:pt x="400" y="628"/>
                  </a:lnTo>
                  <a:lnTo>
                    <a:pt x="400" y="628"/>
                  </a:lnTo>
                  <a:lnTo>
                    <a:pt x="400" y="628"/>
                  </a:lnTo>
                  <a:lnTo>
                    <a:pt x="400" y="625"/>
                  </a:lnTo>
                  <a:lnTo>
                    <a:pt x="400" y="625"/>
                  </a:lnTo>
                  <a:lnTo>
                    <a:pt x="400" y="621"/>
                  </a:lnTo>
                  <a:lnTo>
                    <a:pt x="400" y="618"/>
                  </a:lnTo>
                  <a:lnTo>
                    <a:pt x="400" y="618"/>
                  </a:lnTo>
                  <a:lnTo>
                    <a:pt x="400" y="618"/>
                  </a:lnTo>
                  <a:lnTo>
                    <a:pt x="400" y="618"/>
                  </a:lnTo>
                  <a:lnTo>
                    <a:pt x="400" y="618"/>
                  </a:lnTo>
                  <a:lnTo>
                    <a:pt x="400" y="618"/>
                  </a:lnTo>
                  <a:lnTo>
                    <a:pt x="400" y="618"/>
                  </a:lnTo>
                  <a:lnTo>
                    <a:pt x="400" y="618"/>
                  </a:lnTo>
                  <a:lnTo>
                    <a:pt x="400" y="618"/>
                  </a:lnTo>
                  <a:lnTo>
                    <a:pt x="400" y="618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6"/>
                  </a:lnTo>
                  <a:lnTo>
                    <a:pt x="400" y="613"/>
                  </a:lnTo>
                  <a:lnTo>
                    <a:pt x="400" y="613"/>
                  </a:lnTo>
                  <a:lnTo>
                    <a:pt x="400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7" y="613"/>
                  </a:lnTo>
                  <a:lnTo>
                    <a:pt x="395" y="613"/>
                  </a:lnTo>
                  <a:lnTo>
                    <a:pt x="395" y="613"/>
                  </a:lnTo>
                  <a:lnTo>
                    <a:pt x="395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2" y="613"/>
                  </a:lnTo>
                  <a:lnTo>
                    <a:pt x="390" y="613"/>
                  </a:lnTo>
                  <a:lnTo>
                    <a:pt x="390" y="613"/>
                  </a:lnTo>
                  <a:lnTo>
                    <a:pt x="390" y="613"/>
                  </a:lnTo>
                  <a:lnTo>
                    <a:pt x="390" y="613"/>
                  </a:lnTo>
                  <a:lnTo>
                    <a:pt x="390" y="613"/>
                  </a:lnTo>
                  <a:lnTo>
                    <a:pt x="390" y="613"/>
                  </a:lnTo>
                  <a:lnTo>
                    <a:pt x="390" y="613"/>
                  </a:lnTo>
                  <a:lnTo>
                    <a:pt x="390" y="613"/>
                  </a:lnTo>
                  <a:lnTo>
                    <a:pt x="390" y="613"/>
                  </a:lnTo>
                  <a:lnTo>
                    <a:pt x="390" y="613"/>
                  </a:lnTo>
                  <a:lnTo>
                    <a:pt x="388" y="613"/>
                  </a:lnTo>
                  <a:lnTo>
                    <a:pt x="388" y="616"/>
                  </a:lnTo>
                  <a:lnTo>
                    <a:pt x="388" y="616"/>
                  </a:lnTo>
                  <a:lnTo>
                    <a:pt x="383" y="616"/>
                  </a:lnTo>
                  <a:lnTo>
                    <a:pt x="383" y="616"/>
                  </a:lnTo>
                  <a:lnTo>
                    <a:pt x="383" y="616"/>
                  </a:lnTo>
                  <a:lnTo>
                    <a:pt x="383" y="616"/>
                  </a:lnTo>
                  <a:lnTo>
                    <a:pt x="383" y="616"/>
                  </a:lnTo>
                  <a:lnTo>
                    <a:pt x="383" y="616"/>
                  </a:lnTo>
                  <a:lnTo>
                    <a:pt x="383" y="616"/>
                  </a:lnTo>
                  <a:lnTo>
                    <a:pt x="381" y="618"/>
                  </a:lnTo>
                  <a:lnTo>
                    <a:pt x="381" y="618"/>
                  </a:lnTo>
                  <a:lnTo>
                    <a:pt x="381" y="618"/>
                  </a:lnTo>
                  <a:lnTo>
                    <a:pt x="381" y="618"/>
                  </a:lnTo>
                  <a:lnTo>
                    <a:pt x="381" y="618"/>
                  </a:lnTo>
                  <a:lnTo>
                    <a:pt x="381" y="618"/>
                  </a:lnTo>
                  <a:lnTo>
                    <a:pt x="381" y="618"/>
                  </a:lnTo>
                  <a:lnTo>
                    <a:pt x="381" y="618"/>
                  </a:lnTo>
                  <a:lnTo>
                    <a:pt x="378" y="621"/>
                  </a:lnTo>
                  <a:lnTo>
                    <a:pt x="378" y="621"/>
                  </a:lnTo>
                  <a:lnTo>
                    <a:pt x="378" y="621"/>
                  </a:lnTo>
                  <a:lnTo>
                    <a:pt x="378" y="621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8" y="623"/>
                  </a:lnTo>
                  <a:lnTo>
                    <a:pt x="376" y="623"/>
                  </a:lnTo>
                  <a:lnTo>
                    <a:pt x="373" y="623"/>
                  </a:lnTo>
                  <a:lnTo>
                    <a:pt x="373" y="623"/>
                  </a:lnTo>
                  <a:lnTo>
                    <a:pt x="373" y="623"/>
                  </a:lnTo>
                  <a:lnTo>
                    <a:pt x="373" y="623"/>
                  </a:lnTo>
                  <a:lnTo>
                    <a:pt x="373" y="623"/>
                  </a:lnTo>
                  <a:lnTo>
                    <a:pt x="373" y="623"/>
                  </a:lnTo>
                  <a:lnTo>
                    <a:pt x="373" y="623"/>
                  </a:lnTo>
                  <a:lnTo>
                    <a:pt x="373" y="623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21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8"/>
                  </a:lnTo>
                  <a:lnTo>
                    <a:pt x="371" y="616"/>
                  </a:lnTo>
                  <a:lnTo>
                    <a:pt x="371" y="616"/>
                  </a:lnTo>
                  <a:lnTo>
                    <a:pt x="371" y="616"/>
                  </a:lnTo>
                  <a:lnTo>
                    <a:pt x="371" y="616"/>
                  </a:lnTo>
                  <a:lnTo>
                    <a:pt x="371" y="616"/>
                  </a:lnTo>
                  <a:lnTo>
                    <a:pt x="371" y="616"/>
                  </a:lnTo>
                  <a:lnTo>
                    <a:pt x="373" y="616"/>
                  </a:lnTo>
                  <a:lnTo>
                    <a:pt x="373" y="616"/>
                  </a:lnTo>
                  <a:lnTo>
                    <a:pt x="373" y="616"/>
                  </a:lnTo>
                  <a:lnTo>
                    <a:pt x="373" y="613"/>
                  </a:lnTo>
                  <a:lnTo>
                    <a:pt x="373" y="613"/>
                  </a:lnTo>
                  <a:lnTo>
                    <a:pt x="373" y="613"/>
                  </a:lnTo>
                  <a:lnTo>
                    <a:pt x="373" y="611"/>
                  </a:lnTo>
                  <a:lnTo>
                    <a:pt x="373" y="611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9"/>
                  </a:lnTo>
                  <a:lnTo>
                    <a:pt x="371" y="606"/>
                  </a:lnTo>
                  <a:lnTo>
                    <a:pt x="371" y="606"/>
                  </a:lnTo>
                  <a:lnTo>
                    <a:pt x="371" y="606"/>
                  </a:lnTo>
                  <a:lnTo>
                    <a:pt x="371" y="606"/>
                  </a:lnTo>
                  <a:lnTo>
                    <a:pt x="369" y="606"/>
                  </a:lnTo>
                  <a:lnTo>
                    <a:pt x="369" y="606"/>
                  </a:lnTo>
                  <a:lnTo>
                    <a:pt x="369" y="606"/>
                  </a:lnTo>
                  <a:lnTo>
                    <a:pt x="369" y="606"/>
                  </a:lnTo>
                  <a:lnTo>
                    <a:pt x="369" y="606"/>
                  </a:lnTo>
                  <a:lnTo>
                    <a:pt x="369" y="606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4" y="606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4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4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62" y="601"/>
                  </a:lnTo>
                  <a:lnTo>
                    <a:pt x="359" y="601"/>
                  </a:lnTo>
                  <a:lnTo>
                    <a:pt x="359" y="601"/>
                  </a:lnTo>
                  <a:lnTo>
                    <a:pt x="359" y="601"/>
                  </a:lnTo>
                  <a:lnTo>
                    <a:pt x="359" y="601"/>
                  </a:lnTo>
                  <a:lnTo>
                    <a:pt x="359" y="601"/>
                  </a:lnTo>
                  <a:lnTo>
                    <a:pt x="359" y="601"/>
                  </a:lnTo>
                  <a:lnTo>
                    <a:pt x="359" y="601"/>
                  </a:lnTo>
                  <a:lnTo>
                    <a:pt x="359" y="604"/>
                  </a:lnTo>
                  <a:lnTo>
                    <a:pt x="359" y="604"/>
                  </a:lnTo>
                  <a:lnTo>
                    <a:pt x="359" y="604"/>
                  </a:lnTo>
                  <a:lnTo>
                    <a:pt x="359" y="604"/>
                  </a:lnTo>
                  <a:lnTo>
                    <a:pt x="359" y="604"/>
                  </a:lnTo>
                  <a:lnTo>
                    <a:pt x="359" y="604"/>
                  </a:lnTo>
                  <a:lnTo>
                    <a:pt x="357" y="606"/>
                  </a:lnTo>
                  <a:lnTo>
                    <a:pt x="357" y="606"/>
                  </a:lnTo>
                  <a:lnTo>
                    <a:pt x="357" y="606"/>
                  </a:lnTo>
                  <a:lnTo>
                    <a:pt x="357" y="606"/>
                  </a:lnTo>
                  <a:lnTo>
                    <a:pt x="357" y="606"/>
                  </a:lnTo>
                  <a:lnTo>
                    <a:pt x="357" y="606"/>
                  </a:lnTo>
                  <a:lnTo>
                    <a:pt x="357" y="606"/>
                  </a:lnTo>
                  <a:lnTo>
                    <a:pt x="357" y="606"/>
                  </a:lnTo>
                  <a:lnTo>
                    <a:pt x="357" y="606"/>
                  </a:lnTo>
                  <a:lnTo>
                    <a:pt x="357" y="606"/>
                  </a:lnTo>
                  <a:lnTo>
                    <a:pt x="354" y="606"/>
                  </a:lnTo>
                  <a:lnTo>
                    <a:pt x="354" y="606"/>
                  </a:lnTo>
                  <a:lnTo>
                    <a:pt x="354" y="606"/>
                  </a:lnTo>
                  <a:lnTo>
                    <a:pt x="354" y="606"/>
                  </a:lnTo>
                  <a:lnTo>
                    <a:pt x="354" y="606"/>
                  </a:lnTo>
                  <a:lnTo>
                    <a:pt x="354" y="606"/>
                  </a:lnTo>
                  <a:lnTo>
                    <a:pt x="354" y="606"/>
                  </a:lnTo>
                  <a:lnTo>
                    <a:pt x="354" y="606"/>
                  </a:lnTo>
                  <a:lnTo>
                    <a:pt x="354" y="606"/>
                  </a:lnTo>
                  <a:lnTo>
                    <a:pt x="350" y="606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7" y="604"/>
                  </a:lnTo>
                  <a:lnTo>
                    <a:pt x="345" y="604"/>
                  </a:lnTo>
                  <a:lnTo>
                    <a:pt x="345" y="604"/>
                  </a:lnTo>
                  <a:lnTo>
                    <a:pt x="345" y="604"/>
                  </a:lnTo>
                  <a:lnTo>
                    <a:pt x="345" y="604"/>
                  </a:lnTo>
                  <a:lnTo>
                    <a:pt x="345" y="604"/>
                  </a:lnTo>
                  <a:lnTo>
                    <a:pt x="345" y="604"/>
                  </a:lnTo>
                  <a:lnTo>
                    <a:pt x="345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3" y="604"/>
                  </a:lnTo>
                  <a:lnTo>
                    <a:pt x="340" y="604"/>
                  </a:lnTo>
                  <a:lnTo>
                    <a:pt x="338" y="606"/>
                  </a:lnTo>
                  <a:lnTo>
                    <a:pt x="338" y="606"/>
                  </a:lnTo>
                  <a:lnTo>
                    <a:pt x="338" y="606"/>
                  </a:lnTo>
                  <a:lnTo>
                    <a:pt x="338" y="609"/>
                  </a:lnTo>
                  <a:lnTo>
                    <a:pt x="338" y="609"/>
                  </a:lnTo>
                  <a:lnTo>
                    <a:pt x="338" y="609"/>
                  </a:lnTo>
                  <a:lnTo>
                    <a:pt x="338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3" y="609"/>
                  </a:lnTo>
                  <a:lnTo>
                    <a:pt x="333" y="609"/>
                  </a:lnTo>
                  <a:lnTo>
                    <a:pt x="333" y="609"/>
                  </a:lnTo>
                  <a:lnTo>
                    <a:pt x="333" y="609"/>
                  </a:lnTo>
                  <a:lnTo>
                    <a:pt x="333" y="609"/>
                  </a:lnTo>
                  <a:lnTo>
                    <a:pt x="331" y="609"/>
                  </a:lnTo>
                  <a:lnTo>
                    <a:pt x="328" y="609"/>
                  </a:lnTo>
                  <a:lnTo>
                    <a:pt x="328" y="609"/>
                  </a:lnTo>
                  <a:lnTo>
                    <a:pt x="328" y="609"/>
                  </a:lnTo>
                  <a:lnTo>
                    <a:pt x="328" y="609"/>
                  </a:lnTo>
                  <a:lnTo>
                    <a:pt x="328" y="609"/>
                  </a:lnTo>
                  <a:lnTo>
                    <a:pt x="328" y="609"/>
                  </a:lnTo>
                  <a:lnTo>
                    <a:pt x="324" y="609"/>
                  </a:lnTo>
                  <a:lnTo>
                    <a:pt x="324" y="609"/>
                  </a:lnTo>
                  <a:lnTo>
                    <a:pt x="324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21" y="609"/>
                  </a:lnTo>
                  <a:lnTo>
                    <a:pt x="319" y="609"/>
                  </a:lnTo>
                  <a:lnTo>
                    <a:pt x="319" y="609"/>
                  </a:lnTo>
                  <a:lnTo>
                    <a:pt x="319" y="609"/>
                  </a:lnTo>
                  <a:lnTo>
                    <a:pt x="319" y="609"/>
                  </a:lnTo>
                  <a:lnTo>
                    <a:pt x="319" y="609"/>
                  </a:lnTo>
                  <a:lnTo>
                    <a:pt x="319" y="606"/>
                  </a:lnTo>
                  <a:lnTo>
                    <a:pt x="319" y="606"/>
                  </a:lnTo>
                  <a:lnTo>
                    <a:pt x="319" y="606"/>
                  </a:lnTo>
                  <a:lnTo>
                    <a:pt x="316" y="606"/>
                  </a:lnTo>
                  <a:lnTo>
                    <a:pt x="316" y="606"/>
                  </a:lnTo>
                  <a:lnTo>
                    <a:pt x="316" y="606"/>
                  </a:lnTo>
                  <a:lnTo>
                    <a:pt x="316" y="606"/>
                  </a:lnTo>
                  <a:lnTo>
                    <a:pt x="316" y="606"/>
                  </a:lnTo>
                  <a:lnTo>
                    <a:pt x="316" y="606"/>
                  </a:lnTo>
                  <a:lnTo>
                    <a:pt x="316" y="606"/>
                  </a:lnTo>
                  <a:lnTo>
                    <a:pt x="316" y="606"/>
                  </a:lnTo>
                  <a:lnTo>
                    <a:pt x="316" y="606"/>
                  </a:lnTo>
                  <a:lnTo>
                    <a:pt x="316" y="606"/>
                  </a:lnTo>
                  <a:lnTo>
                    <a:pt x="314" y="609"/>
                  </a:lnTo>
                  <a:lnTo>
                    <a:pt x="314" y="609"/>
                  </a:lnTo>
                  <a:lnTo>
                    <a:pt x="314" y="609"/>
                  </a:lnTo>
                  <a:lnTo>
                    <a:pt x="312" y="611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6"/>
                  </a:lnTo>
                  <a:lnTo>
                    <a:pt x="307" y="613"/>
                  </a:lnTo>
                  <a:lnTo>
                    <a:pt x="307" y="613"/>
                  </a:lnTo>
                  <a:lnTo>
                    <a:pt x="307" y="609"/>
                  </a:lnTo>
                  <a:lnTo>
                    <a:pt x="307" y="609"/>
                  </a:lnTo>
                  <a:lnTo>
                    <a:pt x="307" y="609"/>
                  </a:lnTo>
                  <a:lnTo>
                    <a:pt x="307" y="609"/>
                  </a:lnTo>
                  <a:lnTo>
                    <a:pt x="307" y="609"/>
                  </a:lnTo>
                  <a:lnTo>
                    <a:pt x="305" y="606"/>
                  </a:lnTo>
                  <a:lnTo>
                    <a:pt x="305" y="606"/>
                  </a:lnTo>
                  <a:lnTo>
                    <a:pt x="305" y="606"/>
                  </a:lnTo>
                  <a:lnTo>
                    <a:pt x="305" y="606"/>
                  </a:lnTo>
                  <a:lnTo>
                    <a:pt x="307" y="606"/>
                  </a:lnTo>
                  <a:lnTo>
                    <a:pt x="307" y="606"/>
                  </a:lnTo>
                  <a:lnTo>
                    <a:pt x="307" y="606"/>
                  </a:lnTo>
                  <a:lnTo>
                    <a:pt x="307" y="606"/>
                  </a:lnTo>
                  <a:lnTo>
                    <a:pt x="305" y="606"/>
                  </a:lnTo>
                  <a:lnTo>
                    <a:pt x="305" y="604"/>
                  </a:lnTo>
                  <a:lnTo>
                    <a:pt x="305" y="604"/>
                  </a:lnTo>
                  <a:lnTo>
                    <a:pt x="305" y="604"/>
                  </a:lnTo>
                  <a:lnTo>
                    <a:pt x="305" y="604"/>
                  </a:lnTo>
                  <a:lnTo>
                    <a:pt x="305" y="601"/>
                  </a:lnTo>
                  <a:lnTo>
                    <a:pt x="305" y="601"/>
                  </a:lnTo>
                  <a:lnTo>
                    <a:pt x="305" y="601"/>
                  </a:lnTo>
                  <a:lnTo>
                    <a:pt x="305" y="601"/>
                  </a:lnTo>
                  <a:lnTo>
                    <a:pt x="305" y="601"/>
                  </a:lnTo>
                  <a:lnTo>
                    <a:pt x="305" y="601"/>
                  </a:lnTo>
                  <a:lnTo>
                    <a:pt x="305" y="601"/>
                  </a:lnTo>
                  <a:lnTo>
                    <a:pt x="305" y="601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5" y="599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7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7"/>
                  </a:lnTo>
                  <a:lnTo>
                    <a:pt x="309" y="594"/>
                  </a:lnTo>
                  <a:lnTo>
                    <a:pt x="309" y="594"/>
                  </a:lnTo>
                  <a:lnTo>
                    <a:pt x="309" y="594"/>
                  </a:lnTo>
                  <a:lnTo>
                    <a:pt x="309" y="594"/>
                  </a:lnTo>
                  <a:lnTo>
                    <a:pt x="309" y="594"/>
                  </a:lnTo>
                  <a:lnTo>
                    <a:pt x="309" y="594"/>
                  </a:lnTo>
                  <a:lnTo>
                    <a:pt x="309" y="594"/>
                  </a:lnTo>
                  <a:lnTo>
                    <a:pt x="309" y="594"/>
                  </a:lnTo>
                  <a:lnTo>
                    <a:pt x="309" y="590"/>
                  </a:lnTo>
                  <a:lnTo>
                    <a:pt x="309" y="587"/>
                  </a:lnTo>
                  <a:lnTo>
                    <a:pt x="309" y="587"/>
                  </a:lnTo>
                  <a:lnTo>
                    <a:pt x="309" y="587"/>
                  </a:lnTo>
                  <a:lnTo>
                    <a:pt x="309" y="587"/>
                  </a:lnTo>
                  <a:lnTo>
                    <a:pt x="309" y="587"/>
                  </a:lnTo>
                  <a:lnTo>
                    <a:pt x="309" y="582"/>
                  </a:lnTo>
                  <a:lnTo>
                    <a:pt x="309" y="582"/>
                  </a:lnTo>
                  <a:lnTo>
                    <a:pt x="309" y="582"/>
                  </a:lnTo>
                  <a:lnTo>
                    <a:pt x="309" y="582"/>
                  </a:lnTo>
                  <a:lnTo>
                    <a:pt x="309" y="582"/>
                  </a:lnTo>
                  <a:lnTo>
                    <a:pt x="309" y="582"/>
                  </a:lnTo>
                  <a:lnTo>
                    <a:pt x="309" y="582"/>
                  </a:lnTo>
                  <a:lnTo>
                    <a:pt x="309" y="582"/>
                  </a:lnTo>
                  <a:lnTo>
                    <a:pt x="309" y="582"/>
                  </a:lnTo>
                  <a:lnTo>
                    <a:pt x="309" y="582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8"/>
                  </a:lnTo>
                  <a:lnTo>
                    <a:pt x="307" y="575"/>
                  </a:lnTo>
                  <a:lnTo>
                    <a:pt x="307" y="575"/>
                  </a:lnTo>
                  <a:lnTo>
                    <a:pt x="307" y="575"/>
                  </a:lnTo>
                  <a:lnTo>
                    <a:pt x="307" y="575"/>
                  </a:lnTo>
                  <a:lnTo>
                    <a:pt x="307" y="575"/>
                  </a:lnTo>
                  <a:lnTo>
                    <a:pt x="307" y="575"/>
                  </a:lnTo>
                  <a:lnTo>
                    <a:pt x="307" y="575"/>
                  </a:lnTo>
                  <a:lnTo>
                    <a:pt x="307" y="573"/>
                  </a:lnTo>
                  <a:lnTo>
                    <a:pt x="305" y="573"/>
                  </a:lnTo>
                  <a:lnTo>
                    <a:pt x="305" y="573"/>
                  </a:lnTo>
                  <a:lnTo>
                    <a:pt x="305" y="573"/>
                  </a:lnTo>
                  <a:lnTo>
                    <a:pt x="305" y="573"/>
                  </a:lnTo>
                  <a:lnTo>
                    <a:pt x="305" y="571"/>
                  </a:lnTo>
                  <a:lnTo>
                    <a:pt x="305" y="571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8"/>
                  </a:lnTo>
                  <a:lnTo>
                    <a:pt x="305" y="566"/>
                  </a:lnTo>
                  <a:lnTo>
                    <a:pt x="305" y="566"/>
                  </a:lnTo>
                  <a:lnTo>
                    <a:pt x="305" y="566"/>
                  </a:lnTo>
                  <a:lnTo>
                    <a:pt x="305" y="566"/>
                  </a:lnTo>
                  <a:lnTo>
                    <a:pt x="305" y="566"/>
                  </a:lnTo>
                  <a:lnTo>
                    <a:pt x="305" y="566"/>
                  </a:lnTo>
                  <a:lnTo>
                    <a:pt x="305" y="566"/>
                  </a:lnTo>
                  <a:lnTo>
                    <a:pt x="305" y="566"/>
                  </a:lnTo>
                  <a:lnTo>
                    <a:pt x="305" y="566"/>
                  </a:lnTo>
                  <a:lnTo>
                    <a:pt x="305" y="566"/>
                  </a:lnTo>
                  <a:lnTo>
                    <a:pt x="305" y="563"/>
                  </a:lnTo>
                  <a:lnTo>
                    <a:pt x="305" y="563"/>
                  </a:lnTo>
                  <a:lnTo>
                    <a:pt x="305" y="563"/>
                  </a:lnTo>
                  <a:lnTo>
                    <a:pt x="305" y="563"/>
                  </a:lnTo>
                  <a:lnTo>
                    <a:pt x="305" y="563"/>
                  </a:lnTo>
                  <a:lnTo>
                    <a:pt x="305" y="563"/>
                  </a:lnTo>
                  <a:lnTo>
                    <a:pt x="305" y="563"/>
                  </a:lnTo>
                  <a:lnTo>
                    <a:pt x="305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300" y="559"/>
                  </a:lnTo>
                  <a:lnTo>
                    <a:pt x="297" y="559"/>
                  </a:lnTo>
                  <a:lnTo>
                    <a:pt x="297" y="559"/>
                  </a:lnTo>
                  <a:lnTo>
                    <a:pt x="297" y="559"/>
                  </a:lnTo>
                  <a:lnTo>
                    <a:pt x="297" y="559"/>
                  </a:lnTo>
                  <a:lnTo>
                    <a:pt x="297" y="556"/>
                  </a:lnTo>
                  <a:lnTo>
                    <a:pt x="297" y="556"/>
                  </a:lnTo>
                  <a:lnTo>
                    <a:pt x="297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4"/>
                  </a:lnTo>
                  <a:lnTo>
                    <a:pt x="295" y="554"/>
                  </a:lnTo>
                  <a:lnTo>
                    <a:pt x="295" y="554"/>
                  </a:lnTo>
                  <a:lnTo>
                    <a:pt x="295" y="554"/>
                  </a:lnTo>
                  <a:lnTo>
                    <a:pt x="295" y="554"/>
                  </a:lnTo>
                  <a:lnTo>
                    <a:pt x="295" y="554"/>
                  </a:lnTo>
                  <a:lnTo>
                    <a:pt x="295" y="554"/>
                  </a:lnTo>
                  <a:lnTo>
                    <a:pt x="295" y="554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7"/>
                  </a:lnTo>
                  <a:lnTo>
                    <a:pt x="293" y="544"/>
                  </a:lnTo>
                  <a:lnTo>
                    <a:pt x="293" y="544"/>
                  </a:lnTo>
                  <a:lnTo>
                    <a:pt x="293" y="544"/>
                  </a:lnTo>
                  <a:lnTo>
                    <a:pt x="293" y="544"/>
                  </a:lnTo>
                  <a:lnTo>
                    <a:pt x="293" y="544"/>
                  </a:lnTo>
                  <a:lnTo>
                    <a:pt x="293" y="542"/>
                  </a:lnTo>
                  <a:lnTo>
                    <a:pt x="293" y="542"/>
                  </a:lnTo>
                  <a:lnTo>
                    <a:pt x="293" y="542"/>
                  </a:lnTo>
                  <a:lnTo>
                    <a:pt x="295" y="542"/>
                  </a:lnTo>
                  <a:lnTo>
                    <a:pt x="295" y="540"/>
                  </a:lnTo>
                  <a:lnTo>
                    <a:pt x="295" y="540"/>
                  </a:lnTo>
                  <a:lnTo>
                    <a:pt x="295" y="540"/>
                  </a:lnTo>
                  <a:lnTo>
                    <a:pt x="295" y="540"/>
                  </a:lnTo>
                  <a:lnTo>
                    <a:pt x="295" y="540"/>
                  </a:lnTo>
                  <a:lnTo>
                    <a:pt x="295" y="540"/>
                  </a:lnTo>
                  <a:lnTo>
                    <a:pt x="295" y="540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7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5"/>
                  </a:lnTo>
                  <a:lnTo>
                    <a:pt x="295" y="533"/>
                  </a:lnTo>
                  <a:lnTo>
                    <a:pt x="295" y="530"/>
                  </a:lnTo>
                  <a:lnTo>
                    <a:pt x="295" y="530"/>
                  </a:lnTo>
                  <a:lnTo>
                    <a:pt x="295" y="530"/>
                  </a:lnTo>
                  <a:lnTo>
                    <a:pt x="295" y="525"/>
                  </a:lnTo>
                  <a:lnTo>
                    <a:pt x="295" y="525"/>
                  </a:lnTo>
                  <a:lnTo>
                    <a:pt x="295" y="525"/>
                  </a:lnTo>
                  <a:lnTo>
                    <a:pt x="297" y="516"/>
                  </a:lnTo>
                  <a:lnTo>
                    <a:pt x="297" y="516"/>
                  </a:lnTo>
                  <a:lnTo>
                    <a:pt x="297" y="514"/>
                  </a:lnTo>
                  <a:lnTo>
                    <a:pt x="297" y="514"/>
                  </a:lnTo>
                  <a:lnTo>
                    <a:pt x="297" y="514"/>
                  </a:lnTo>
                  <a:lnTo>
                    <a:pt x="297" y="514"/>
                  </a:lnTo>
                  <a:lnTo>
                    <a:pt x="297" y="511"/>
                  </a:lnTo>
                  <a:lnTo>
                    <a:pt x="297" y="511"/>
                  </a:lnTo>
                  <a:lnTo>
                    <a:pt x="297" y="511"/>
                  </a:lnTo>
                  <a:lnTo>
                    <a:pt x="297" y="511"/>
                  </a:lnTo>
                  <a:lnTo>
                    <a:pt x="297" y="511"/>
                  </a:lnTo>
                  <a:lnTo>
                    <a:pt x="297" y="511"/>
                  </a:lnTo>
                  <a:lnTo>
                    <a:pt x="297" y="509"/>
                  </a:lnTo>
                  <a:lnTo>
                    <a:pt x="297" y="506"/>
                  </a:lnTo>
                  <a:lnTo>
                    <a:pt x="297" y="506"/>
                  </a:lnTo>
                  <a:lnTo>
                    <a:pt x="297" y="504"/>
                  </a:lnTo>
                  <a:lnTo>
                    <a:pt x="297" y="504"/>
                  </a:lnTo>
                  <a:lnTo>
                    <a:pt x="295" y="497"/>
                  </a:lnTo>
                  <a:lnTo>
                    <a:pt x="293" y="497"/>
                  </a:lnTo>
                  <a:lnTo>
                    <a:pt x="293" y="497"/>
                  </a:lnTo>
                  <a:lnTo>
                    <a:pt x="293" y="497"/>
                  </a:lnTo>
                  <a:lnTo>
                    <a:pt x="293" y="497"/>
                  </a:lnTo>
                  <a:lnTo>
                    <a:pt x="293" y="497"/>
                  </a:lnTo>
                  <a:lnTo>
                    <a:pt x="293" y="497"/>
                  </a:lnTo>
                  <a:lnTo>
                    <a:pt x="293" y="497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5"/>
                  </a:lnTo>
                  <a:lnTo>
                    <a:pt x="293" y="492"/>
                  </a:lnTo>
                  <a:lnTo>
                    <a:pt x="293" y="492"/>
                  </a:lnTo>
                  <a:lnTo>
                    <a:pt x="293" y="492"/>
                  </a:lnTo>
                  <a:lnTo>
                    <a:pt x="293" y="492"/>
                  </a:lnTo>
                  <a:lnTo>
                    <a:pt x="293" y="492"/>
                  </a:lnTo>
                  <a:lnTo>
                    <a:pt x="293" y="487"/>
                  </a:lnTo>
                  <a:lnTo>
                    <a:pt x="293" y="485"/>
                  </a:lnTo>
                  <a:lnTo>
                    <a:pt x="293" y="485"/>
                  </a:lnTo>
                  <a:lnTo>
                    <a:pt x="293" y="485"/>
                  </a:lnTo>
                  <a:lnTo>
                    <a:pt x="293" y="485"/>
                  </a:lnTo>
                  <a:lnTo>
                    <a:pt x="293" y="485"/>
                  </a:lnTo>
                  <a:lnTo>
                    <a:pt x="293" y="485"/>
                  </a:lnTo>
                  <a:lnTo>
                    <a:pt x="293" y="483"/>
                  </a:lnTo>
                  <a:lnTo>
                    <a:pt x="295" y="480"/>
                  </a:lnTo>
                  <a:lnTo>
                    <a:pt x="295" y="480"/>
                  </a:lnTo>
                  <a:lnTo>
                    <a:pt x="295" y="480"/>
                  </a:lnTo>
                  <a:lnTo>
                    <a:pt x="295" y="480"/>
                  </a:lnTo>
                  <a:lnTo>
                    <a:pt x="295" y="480"/>
                  </a:lnTo>
                  <a:lnTo>
                    <a:pt x="295" y="478"/>
                  </a:lnTo>
                  <a:lnTo>
                    <a:pt x="295" y="478"/>
                  </a:lnTo>
                  <a:lnTo>
                    <a:pt x="295" y="478"/>
                  </a:lnTo>
                  <a:lnTo>
                    <a:pt x="295" y="478"/>
                  </a:lnTo>
                  <a:lnTo>
                    <a:pt x="295" y="478"/>
                  </a:lnTo>
                  <a:lnTo>
                    <a:pt x="295" y="476"/>
                  </a:lnTo>
                  <a:lnTo>
                    <a:pt x="295" y="476"/>
                  </a:lnTo>
                  <a:lnTo>
                    <a:pt x="295" y="473"/>
                  </a:lnTo>
                  <a:lnTo>
                    <a:pt x="295" y="473"/>
                  </a:lnTo>
                  <a:lnTo>
                    <a:pt x="295" y="473"/>
                  </a:lnTo>
                  <a:lnTo>
                    <a:pt x="295" y="473"/>
                  </a:lnTo>
                  <a:lnTo>
                    <a:pt x="295" y="473"/>
                  </a:lnTo>
                  <a:lnTo>
                    <a:pt x="295" y="473"/>
                  </a:lnTo>
                  <a:lnTo>
                    <a:pt x="295" y="473"/>
                  </a:lnTo>
                  <a:lnTo>
                    <a:pt x="295" y="473"/>
                  </a:lnTo>
                  <a:lnTo>
                    <a:pt x="295" y="471"/>
                  </a:lnTo>
                  <a:lnTo>
                    <a:pt x="295" y="471"/>
                  </a:lnTo>
                  <a:lnTo>
                    <a:pt x="295" y="471"/>
                  </a:lnTo>
                  <a:lnTo>
                    <a:pt x="295" y="471"/>
                  </a:lnTo>
                  <a:lnTo>
                    <a:pt x="295" y="468"/>
                  </a:lnTo>
                  <a:lnTo>
                    <a:pt x="295" y="468"/>
                  </a:lnTo>
                  <a:lnTo>
                    <a:pt x="295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8"/>
                  </a:lnTo>
                  <a:lnTo>
                    <a:pt x="293" y="466"/>
                  </a:lnTo>
                  <a:lnTo>
                    <a:pt x="293" y="466"/>
                  </a:lnTo>
                  <a:lnTo>
                    <a:pt x="293" y="466"/>
                  </a:lnTo>
                  <a:lnTo>
                    <a:pt x="290" y="468"/>
                  </a:lnTo>
                  <a:lnTo>
                    <a:pt x="283" y="468"/>
                  </a:lnTo>
                  <a:lnTo>
                    <a:pt x="276" y="468"/>
                  </a:lnTo>
                  <a:lnTo>
                    <a:pt x="269" y="468"/>
                  </a:lnTo>
                  <a:lnTo>
                    <a:pt x="262" y="468"/>
                  </a:lnTo>
                  <a:lnTo>
                    <a:pt x="257" y="466"/>
                  </a:lnTo>
                  <a:lnTo>
                    <a:pt x="255" y="468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6"/>
                  </a:lnTo>
                  <a:lnTo>
                    <a:pt x="255" y="464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57" y="461"/>
                  </a:lnTo>
                  <a:lnTo>
                    <a:pt x="257" y="459"/>
                  </a:lnTo>
                  <a:lnTo>
                    <a:pt x="257" y="459"/>
                  </a:lnTo>
                  <a:lnTo>
                    <a:pt x="257" y="459"/>
                  </a:lnTo>
                  <a:lnTo>
                    <a:pt x="257" y="459"/>
                  </a:lnTo>
                  <a:lnTo>
                    <a:pt x="257" y="459"/>
                  </a:lnTo>
                  <a:lnTo>
                    <a:pt x="257" y="459"/>
                  </a:lnTo>
                  <a:lnTo>
                    <a:pt x="257" y="459"/>
                  </a:lnTo>
                  <a:lnTo>
                    <a:pt x="257" y="457"/>
                  </a:lnTo>
                  <a:lnTo>
                    <a:pt x="257" y="457"/>
                  </a:lnTo>
                  <a:lnTo>
                    <a:pt x="257" y="457"/>
                  </a:lnTo>
                  <a:lnTo>
                    <a:pt x="257" y="457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7" y="454"/>
                  </a:lnTo>
                  <a:lnTo>
                    <a:pt x="250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40" y="457"/>
                  </a:lnTo>
                  <a:lnTo>
                    <a:pt x="233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6" y="457"/>
                  </a:lnTo>
                  <a:lnTo>
                    <a:pt x="224" y="457"/>
                  </a:lnTo>
                  <a:lnTo>
                    <a:pt x="224" y="459"/>
                  </a:lnTo>
                  <a:lnTo>
                    <a:pt x="224" y="459"/>
                  </a:lnTo>
                  <a:lnTo>
                    <a:pt x="224" y="464"/>
                  </a:lnTo>
                  <a:lnTo>
                    <a:pt x="224" y="464"/>
                  </a:lnTo>
                  <a:lnTo>
                    <a:pt x="224" y="464"/>
                  </a:lnTo>
                  <a:lnTo>
                    <a:pt x="224" y="464"/>
                  </a:lnTo>
                  <a:lnTo>
                    <a:pt x="224" y="464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4" y="471"/>
                  </a:lnTo>
                  <a:lnTo>
                    <a:pt x="224" y="471"/>
                  </a:lnTo>
                  <a:lnTo>
                    <a:pt x="224" y="471"/>
                  </a:lnTo>
                  <a:lnTo>
                    <a:pt x="224" y="471"/>
                  </a:lnTo>
                  <a:lnTo>
                    <a:pt x="224" y="471"/>
                  </a:lnTo>
                  <a:lnTo>
                    <a:pt x="224" y="471"/>
                  </a:lnTo>
                  <a:lnTo>
                    <a:pt x="224" y="471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3"/>
                  </a:lnTo>
                  <a:lnTo>
                    <a:pt x="224" y="476"/>
                  </a:lnTo>
                  <a:lnTo>
                    <a:pt x="224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19" y="487"/>
                  </a:lnTo>
                  <a:lnTo>
                    <a:pt x="219" y="487"/>
                  </a:lnTo>
                  <a:lnTo>
                    <a:pt x="219" y="487"/>
                  </a:lnTo>
                  <a:lnTo>
                    <a:pt x="219" y="487"/>
                  </a:lnTo>
                  <a:lnTo>
                    <a:pt x="219" y="490"/>
                  </a:lnTo>
                  <a:lnTo>
                    <a:pt x="219" y="490"/>
                  </a:lnTo>
                  <a:lnTo>
                    <a:pt x="219" y="490"/>
                  </a:lnTo>
                  <a:lnTo>
                    <a:pt x="219" y="490"/>
                  </a:lnTo>
                  <a:lnTo>
                    <a:pt x="219" y="490"/>
                  </a:lnTo>
                  <a:lnTo>
                    <a:pt x="219" y="490"/>
                  </a:lnTo>
                  <a:lnTo>
                    <a:pt x="219" y="490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2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19" y="495"/>
                  </a:lnTo>
                  <a:lnTo>
                    <a:pt x="209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5"/>
                  </a:lnTo>
                  <a:lnTo>
                    <a:pt x="202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200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0"/>
                  </a:lnTo>
                  <a:lnTo>
                    <a:pt x="193" y="492"/>
                  </a:lnTo>
                  <a:lnTo>
                    <a:pt x="193" y="492"/>
                  </a:lnTo>
                  <a:lnTo>
                    <a:pt x="193" y="492"/>
                  </a:lnTo>
                  <a:lnTo>
                    <a:pt x="193" y="492"/>
                  </a:lnTo>
                  <a:lnTo>
                    <a:pt x="193" y="492"/>
                  </a:lnTo>
                  <a:lnTo>
                    <a:pt x="193" y="492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93" y="495"/>
                  </a:lnTo>
                  <a:lnTo>
                    <a:pt x="181" y="497"/>
                  </a:lnTo>
                  <a:lnTo>
                    <a:pt x="179" y="497"/>
                  </a:lnTo>
                  <a:lnTo>
                    <a:pt x="174" y="497"/>
                  </a:lnTo>
                  <a:lnTo>
                    <a:pt x="169" y="497"/>
                  </a:lnTo>
                  <a:lnTo>
                    <a:pt x="169" y="497"/>
                  </a:lnTo>
                  <a:lnTo>
                    <a:pt x="169" y="497"/>
                  </a:lnTo>
                  <a:lnTo>
                    <a:pt x="169" y="497"/>
                  </a:lnTo>
                  <a:lnTo>
                    <a:pt x="169" y="497"/>
                  </a:lnTo>
                  <a:lnTo>
                    <a:pt x="167" y="499"/>
                  </a:lnTo>
                  <a:lnTo>
                    <a:pt x="167" y="499"/>
                  </a:lnTo>
                  <a:lnTo>
                    <a:pt x="167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9"/>
                  </a:lnTo>
                  <a:lnTo>
                    <a:pt x="164" y="497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7"/>
                  </a:lnTo>
                  <a:lnTo>
                    <a:pt x="162" y="495"/>
                  </a:lnTo>
                  <a:lnTo>
                    <a:pt x="162" y="495"/>
                  </a:lnTo>
                  <a:lnTo>
                    <a:pt x="162" y="495"/>
                  </a:lnTo>
                  <a:lnTo>
                    <a:pt x="162" y="495"/>
                  </a:lnTo>
                  <a:lnTo>
                    <a:pt x="162" y="495"/>
                  </a:lnTo>
                  <a:lnTo>
                    <a:pt x="162" y="495"/>
                  </a:lnTo>
                  <a:lnTo>
                    <a:pt x="162" y="495"/>
                  </a:lnTo>
                  <a:lnTo>
                    <a:pt x="162" y="495"/>
                  </a:lnTo>
                  <a:lnTo>
                    <a:pt x="162" y="492"/>
                  </a:lnTo>
                  <a:lnTo>
                    <a:pt x="162" y="492"/>
                  </a:lnTo>
                  <a:lnTo>
                    <a:pt x="162" y="492"/>
                  </a:lnTo>
                  <a:lnTo>
                    <a:pt x="162" y="492"/>
                  </a:lnTo>
                  <a:lnTo>
                    <a:pt x="162" y="492"/>
                  </a:lnTo>
                  <a:lnTo>
                    <a:pt x="162" y="492"/>
                  </a:lnTo>
                  <a:lnTo>
                    <a:pt x="160" y="487"/>
                  </a:lnTo>
                  <a:lnTo>
                    <a:pt x="160" y="487"/>
                  </a:lnTo>
                  <a:lnTo>
                    <a:pt x="160" y="487"/>
                  </a:lnTo>
                  <a:lnTo>
                    <a:pt x="160" y="487"/>
                  </a:lnTo>
                  <a:lnTo>
                    <a:pt x="160" y="487"/>
                  </a:lnTo>
                  <a:lnTo>
                    <a:pt x="160" y="487"/>
                  </a:lnTo>
                  <a:lnTo>
                    <a:pt x="160" y="487"/>
                  </a:lnTo>
                  <a:lnTo>
                    <a:pt x="160" y="487"/>
                  </a:lnTo>
                  <a:lnTo>
                    <a:pt x="157" y="485"/>
                  </a:lnTo>
                  <a:lnTo>
                    <a:pt x="157" y="485"/>
                  </a:lnTo>
                  <a:lnTo>
                    <a:pt x="157" y="485"/>
                  </a:lnTo>
                  <a:lnTo>
                    <a:pt x="157" y="485"/>
                  </a:lnTo>
                  <a:lnTo>
                    <a:pt x="157" y="485"/>
                  </a:lnTo>
                  <a:lnTo>
                    <a:pt x="157" y="485"/>
                  </a:lnTo>
                  <a:lnTo>
                    <a:pt x="157" y="485"/>
                  </a:lnTo>
                  <a:lnTo>
                    <a:pt x="157" y="485"/>
                  </a:lnTo>
                  <a:lnTo>
                    <a:pt x="155" y="480"/>
                  </a:lnTo>
                  <a:lnTo>
                    <a:pt x="155" y="480"/>
                  </a:lnTo>
                  <a:lnTo>
                    <a:pt x="155" y="480"/>
                  </a:lnTo>
                  <a:lnTo>
                    <a:pt x="155" y="480"/>
                  </a:lnTo>
                  <a:lnTo>
                    <a:pt x="155" y="480"/>
                  </a:lnTo>
                  <a:lnTo>
                    <a:pt x="155" y="480"/>
                  </a:lnTo>
                  <a:lnTo>
                    <a:pt x="155" y="480"/>
                  </a:lnTo>
                  <a:lnTo>
                    <a:pt x="155" y="480"/>
                  </a:lnTo>
                  <a:lnTo>
                    <a:pt x="155" y="478"/>
                  </a:lnTo>
                  <a:lnTo>
                    <a:pt x="152" y="478"/>
                  </a:lnTo>
                  <a:lnTo>
                    <a:pt x="152" y="478"/>
                  </a:lnTo>
                  <a:lnTo>
                    <a:pt x="152" y="478"/>
                  </a:lnTo>
                  <a:lnTo>
                    <a:pt x="152" y="478"/>
                  </a:lnTo>
                  <a:lnTo>
                    <a:pt x="152" y="478"/>
                  </a:lnTo>
                  <a:lnTo>
                    <a:pt x="152" y="478"/>
                  </a:lnTo>
                  <a:lnTo>
                    <a:pt x="152" y="478"/>
                  </a:lnTo>
                  <a:lnTo>
                    <a:pt x="152" y="476"/>
                  </a:lnTo>
                  <a:lnTo>
                    <a:pt x="152" y="476"/>
                  </a:lnTo>
                  <a:lnTo>
                    <a:pt x="152" y="476"/>
                  </a:lnTo>
                  <a:lnTo>
                    <a:pt x="152" y="473"/>
                  </a:lnTo>
                  <a:lnTo>
                    <a:pt x="150" y="473"/>
                  </a:lnTo>
                  <a:lnTo>
                    <a:pt x="150" y="473"/>
                  </a:lnTo>
                  <a:lnTo>
                    <a:pt x="150" y="473"/>
                  </a:lnTo>
                  <a:lnTo>
                    <a:pt x="150" y="473"/>
                  </a:lnTo>
                  <a:lnTo>
                    <a:pt x="150" y="471"/>
                  </a:lnTo>
                  <a:lnTo>
                    <a:pt x="150" y="468"/>
                  </a:lnTo>
                  <a:lnTo>
                    <a:pt x="150" y="468"/>
                  </a:lnTo>
                  <a:lnTo>
                    <a:pt x="150" y="468"/>
                  </a:lnTo>
                  <a:lnTo>
                    <a:pt x="150" y="468"/>
                  </a:lnTo>
                  <a:lnTo>
                    <a:pt x="150" y="468"/>
                  </a:lnTo>
                  <a:lnTo>
                    <a:pt x="150" y="468"/>
                  </a:lnTo>
                  <a:lnTo>
                    <a:pt x="150" y="468"/>
                  </a:lnTo>
                  <a:lnTo>
                    <a:pt x="150" y="468"/>
                  </a:lnTo>
                  <a:lnTo>
                    <a:pt x="148" y="468"/>
                  </a:lnTo>
                  <a:lnTo>
                    <a:pt x="148" y="468"/>
                  </a:lnTo>
                  <a:lnTo>
                    <a:pt x="148" y="468"/>
                  </a:lnTo>
                  <a:lnTo>
                    <a:pt x="148" y="468"/>
                  </a:lnTo>
                  <a:lnTo>
                    <a:pt x="148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45" y="466"/>
                  </a:lnTo>
                  <a:lnTo>
                    <a:pt x="145" y="466"/>
                  </a:lnTo>
                  <a:lnTo>
                    <a:pt x="145" y="466"/>
                  </a:lnTo>
                  <a:lnTo>
                    <a:pt x="145" y="466"/>
                  </a:lnTo>
                  <a:lnTo>
                    <a:pt x="145" y="466"/>
                  </a:lnTo>
                  <a:lnTo>
                    <a:pt x="145" y="466"/>
                  </a:lnTo>
                  <a:lnTo>
                    <a:pt x="145" y="466"/>
                  </a:lnTo>
                  <a:lnTo>
                    <a:pt x="145" y="466"/>
                  </a:lnTo>
                  <a:lnTo>
                    <a:pt x="145" y="466"/>
                  </a:lnTo>
                  <a:lnTo>
                    <a:pt x="145" y="464"/>
                  </a:lnTo>
                  <a:lnTo>
                    <a:pt x="145" y="464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61"/>
                  </a:lnTo>
                  <a:lnTo>
                    <a:pt x="145" y="459"/>
                  </a:lnTo>
                  <a:lnTo>
                    <a:pt x="145" y="459"/>
                  </a:lnTo>
                  <a:lnTo>
                    <a:pt x="145" y="459"/>
                  </a:lnTo>
                  <a:lnTo>
                    <a:pt x="145" y="459"/>
                  </a:lnTo>
                  <a:lnTo>
                    <a:pt x="145" y="457"/>
                  </a:lnTo>
                  <a:lnTo>
                    <a:pt x="143" y="454"/>
                  </a:lnTo>
                  <a:lnTo>
                    <a:pt x="143" y="454"/>
                  </a:lnTo>
                  <a:lnTo>
                    <a:pt x="143" y="454"/>
                  </a:lnTo>
                  <a:lnTo>
                    <a:pt x="143" y="454"/>
                  </a:lnTo>
                  <a:lnTo>
                    <a:pt x="143" y="454"/>
                  </a:lnTo>
                  <a:lnTo>
                    <a:pt x="143" y="454"/>
                  </a:lnTo>
                  <a:lnTo>
                    <a:pt x="143" y="454"/>
                  </a:lnTo>
                  <a:lnTo>
                    <a:pt x="143" y="454"/>
                  </a:lnTo>
                  <a:lnTo>
                    <a:pt x="143" y="454"/>
                  </a:lnTo>
                  <a:lnTo>
                    <a:pt x="143" y="454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1" y="452"/>
                  </a:lnTo>
                  <a:lnTo>
                    <a:pt x="141" y="449"/>
                  </a:lnTo>
                  <a:lnTo>
                    <a:pt x="141" y="449"/>
                  </a:lnTo>
                  <a:lnTo>
                    <a:pt x="141" y="449"/>
                  </a:lnTo>
                  <a:lnTo>
                    <a:pt x="141" y="449"/>
                  </a:lnTo>
                  <a:lnTo>
                    <a:pt x="141" y="449"/>
                  </a:lnTo>
                  <a:lnTo>
                    <a:pt x="141" y="447"/>
                  </a:lnTo>
                  <a:lnTo>
                    <a:pt x="141" y="447"/>
                  </a:lnTo>
                  <a:lnTo>
                    <a:pt x="141" y="447"/>
                  </a:lnTo>
                  <a:lnTo>
                    <a:pt x="138" y="447"/>
                  </a:lnTo>
                  <a:lnTo>
                    <a:pt x="138" y="445"/>
                  </a:lnTo>
                  <a:lnTo>
                    <a:pt x="138" y="445"/>
                  </a:lnTo>
                  <a:lnTo>
                    <a:pt x="138" y="445"/>
                  </a:lnTo>
                  <a:lnTo>
                    <a:pt x="138" y="442"/>
                  </a:lnTo>
                  <a:lnTo>
                    <a:pt x="138" y="442"/>
                  </a:lnTo>
                  <a:lnTo>
                    <a:pt x="138" y="442"/>
                  </a:lnTo>
                  <a:lnTo>
                    <a:pt x="138" y="442"/>
                  </a:lnTo>
                  <a:lnTo>
                    <a:pt x="138" y="438"/>
                  </a:lnTo>
                  <a:lnTo>
                    <a:pt x="138" y="438"/>
                  </a:lnTo>
                  <a:lnTo>
                    <a:pt x="138" y="435"/>
                  </a:lnTo>
                  <a:lnTo>
                    <a:pt x="138" y="435"/>
                  </a:lnTo>
                  <a:lnTo>
                    <a:pt x="138" y="435"/>
                  </a:lnTo>
                  <a:lnTo>
                    <a:pt x="138" y="435"/>
                  </a:lnTo>
                  <a:lnTo>
                    <a:pt x="138" y="435"/>
                  </a:lnTo>
                  <a:lnTo>
                    <a:pt x="138" y="435"/>
                  </a:lnTo>
                  <a:lnTo>
                    <a:pt x="138" y="428"/>
                  </a:lnTo>
                  <a:lnTo>
                    <a:pt x="138" y="428"/>
                  </a:lnTo>
                  <a:lnTo>
                    <a:pt x="138" y="428"/>
                  </a:lnTo>
                  <a:lnTo>
                    <a:pt x="138" y="428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6" y="423"/>
                  </a:lnTo>
                  <a:lnTo>
                    <a:pt x="136" y="423"/>
                  </a:lnTo>
                  <a:lnTo>
                    <a:pt x="136" y="423"/>
                  </a:lnTo>
                  <a:lnTo>
                    <a:pt x="136" y="423"/>
                  </a:lnTo>
                  <a:lnTo>
                    <a:pt x="136" y="423"/>
                  </a:lnTo>
                  <a:lnTo>
                    <a:pt x="136" y="421"/>
                  </a:lnTo>
                  <a:lnTo>
                    <a:pt x="136" y="421"/>
                  </a:lnTo>
                  <a:lnTo>
                    <a:pt x="136" y="421"/>
                  </a:lnTo>
                  <a:lnTo>
                    <a:pt x="136" y="421"/>
                  </a:lnTo>
                  <a:lnTo>
                    <a:pt x="136" y="421"/>
                  </a:lnTo>
                  <a:lnTo>
                    <a:pt x="136" y="421"/>
                  </a:lnTo>
                  <a:lnTo>
                    <a:pt x="136" y="421"/>
                  </a:lnTo>
                  <a:lnTo>
                    <a:pt x="136" y="421"/>
                  </a:lnTo>
                  <a:lnTo>
                    <a:pt x="136" y="421"/>
                  </a:lnTo>
                  <a:lnTo>
                    <a:pt x="133" y="419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3" y="416"/>
                  </a:lnTo>
                  <a:lnTo>
                    <a:pt x="131" y="414"/>
                  </a:lnTo>
                  <a:lnTo>
                    <a:pt x="131" y="414"/>
                  </a:lnTo>
                  <a:lnTo>
                    <a:pt x="131" y="414"/>
                  </a:lnTo>
                  <a:lnTo>
                    <a:pt x="131" y="414"/>
                  </a:lnTo>
                  <a:lnTo>
                    <a:pt x="131" y="414"/>
                  </a:lnTo>
                  <a:lnTo>
                    <a:pt x="131" y="414"/>
                  </a:lnTo>
                  <a:lnTo>
                    <a:pt x="131" y="414"/>
                  </a:lnTo>
                  <a:lnTo>
                    <a:pt x="131" y="414"/>
                  </a:lnTo>
                  <a:lnTo>
                    <a:pt x="122" y="414"/>
                  </a:lnTo>
                  <a:lnTo>
                    <a:pt x="117" y="414"/>
                  </a:lnTo>
                  <a:lnTo>
                    <a:pt x="112" y="416"/>
                  </a:lnTo>
                  <a:lnTo>
                    <a:pt x="112" y="416"/>
                  </a:lnTo>
                  <a:lnTo>
                    <a:pt x="112" y="416"/>
                  </a:lnTo>
                  <a:lnTo>
                    <a:pt x="112" y="416"/>
                  </a:lnTo>
                  <a:lnTo>
                    <a:pt x="103" y="414"/>
                  </a:lnTo>
                  <a:lnTo>
                    <a:pt x="103" y="414"/>
                  </a:lnTo>
                  <a:lnTo>
                    <a:pt x="88" y="414"/>
                  </a:lnTo>
                  <a:lnTo>
                    <a:pt x="86" y="414"/>
                  </a:lnTo>
                  <a:lnTo>
                    <a:pt x="81" y="416"/>
                  </a:lnTo>
                  <a:lnTo>
                    <a:pt x="81" y="416"/>
                  </a:lnTo>
                  <a:lnTo>
                    <a:pt x="79" y="416"/>
                  </a:lnTo>
                  <a:lnTo>
                    <a:pt x="76" y="416"/>
                  </a:lnTo>
                  <a:lnTo>
                    <a:pt x="76" y="416"/>
                  </a:lnTo>
                  <a:lnTo>
                    <a:pt x="76" y="416"/>
                  </a:lnTo>
                  <a:lnTo>
                    <a:pt x="76" y="416"/>
                  </a:lnTo>
                  <a:lnTo>
                    <a:pt x="76" y="416"/>
                  </a:lnTo>
                  <a:lnTo>
                    <a:pt x="76" y="416"/>
                  </a:lnTo>
                  <a:lnTo>
                    <a:pt x="76" y="416"/>
                  </a:lnTo>
                  <a:lnTo>
                    <a:pt x="74" y="416"/>
                  </a:lnTo>
                  <a:lnTo>
                    <a:pt x="74" y="416"/>
                  </a:lnTo>
                  <a:lnTo>
                    <a:pt x="74" y="416"/>
                  </a:lnTo>
                  <a:lnTo>
                    <a:pt x="74" y="416"/>
                  </a:lnTo>
                  <a:lnTo>
                    <a:pt x="74" y="416"/>
                  </a:lnTo>
                  <a:lnTo>
                    <a:pt x="74" y="416"/>
                  </a:lnTo>
                  <a:lnTo>
                    <a:pt x="65" y="416"/>
                  </a:lnTo>
                  <a:lnTo>
                    <a:pt x="65" y="416"/>
                  </a:lnTo>
                  <a:lnTo>
                    <a:pt x="65" y="416"/>
                  </a:lnTo>
                  <a:lnTo>
                    <a:pt x="62" y="416"/>
                  </a:lnTo>
                  <a:lnTo>
                    <a:pt x="62" y="416"/>
                  </a:lnTo>
                  <a:lnTo>
                    <a:pt x="62" y="416"/>
                  </a:lnTo>
                  <a:lnTo>
                    <a:pt x="60" y="416"/>
                  </a:lnTo>
                  <a:lnTo>
                    <a:pt x="60" y="416"/>
                  </a:lnTo>
                  <a:lnTo>
                    <a:pt x="57" y="416"/>
                  </a:lnTo>
                  <a:lnTo>
                    <a:pt x="50" y="414"/>
                  </a:lnTo>
                  <a:lnTo>
                    <a:pt x="50" y="414"/>
                  </a:lnTo>
                  <a:lnTo>
                    <a:pt x="50" y="414"/>
                  </a:lnTo>
                  <a:lnTo>
                    <a:pt x="50" y="414"/>
                  </a:lnTo>
                  <a:lnTo>
                    <a:pt x="46" y="414"/>
                  </a:lnTo>
                  <a:lnTo>
                    <a:pt x="46" y="414"/>
                  </a:lnTo>
                  <a:lnTo>
                    <a:pt x="46" y="414"/>
                  </a:lnTo>
                  <a:lnTo>
                    <a:pt x="46" y="414"/>
                  </a:lnTo>
                  <a:lnTo>
                    <a:pt x="36" y="416"/>
                  </a:lnTo>
                  <a:lnTo>
                    <a:pt x="36" y="416"/>
                  </a:lnTo>
                  <a:lnTo>
                    <a:pt x="36" y="416"/>
                  </a:lnTo>
                  <a:lnTo>
                    <a:pt x="36" y="416"/>
                  </a:lnTo>
                  <a:lnTo>
                    <a:pt x="36" y="416"/>
                  </a:lnTo>
                  <a:lnTo>
                    <a:pt x="36" y="416"/>
                  </a:lnTo>
                  <a:lnTo>
                    <a:pt x="36" y="416"/>
                  </a:lnTo>
                  <a:lnTo>
                    <a:pt x="36" y="416"/>
                  </a:lnTo>
                  <a:lnTo>
                    <a:pt x="34" y="416"/>
                  </a:lnTo>
                  <a:lnTo>
                    <a:pt x="34" y="416"/>
                  </a:lnTo>
                  <a:lnTo>
                    <a:pt x="34" y="416"/>
                  </a:lnTo>
                  <a:lnTo>
                    <a:pt x="34" y="416"/>
                  </a:lnTo>
                  <a:lnTo>
                    <a:pt x="31" y="416"/>
                  </a:lnTo>
                  <a:lnTo>
                    <a:pt x="31" y="416"/>
                  </a:lnTo>
                  <a:lnTo>
                    <a:pt x="31" y="414"/>
                  </a:lnTo>
                  <a:lnTo>
                    <a:pt x="31" y="414"/>
                  </a:lnTo>
                  <a:lnTo>
                    <a:pt x="31" y="414"/>
                  </a:lnTo>
                  <a:lnTo>
                    <a:pt x="31" y="414"/>
                  </a:lnTo>
                  <a:lnTo>
                    <a:pt x="31" y="414"/>
                  </a:lnTo>
                  <a:lnTo>
                    <a:pt x="31" y="414"/>
                  </a:lnTo>
                  <a:lnTo>
                    <a:pt x="26" y="414"/>
                  </a:lnTo>
                  <a:lnTo>
                    <a:pt x="26" y="414"/>
                  </a:lnTo>
                  <a:lnTo>
                    <a:pt x="26" y="414"/>
                  </a:lnTo>
                  <a:lnTo>
                    <a:pt x="26" y="414"/>
                  </a:lnTo>
                  <a:lnTo>
                    <a:pt x="26" y="414"/>
                  </a:lnTo>
                  <a:lnTo>
                    <a:pt x="26" y="416"/>
                  </a:lnTo>
                  <a:lnTo>
                    <a:pt x="24" y="416"/>
                  </a:lnTo>
                  <a:lnTo>
                    <a:pt x="24" y="416"/>
                  </a:lnTo>
                  <a:lnTo>
                    <a:pt x="24" y="416"/>
                  </a:lnTo>
                  <a:lnTo>
                    <a:pt x="24" y="416"/>
                  </a:lnTo>
                  <a:lnTo>
                    <a:pt x="24" y="416"/>
                  </a:lnTo>
                  <a:lnTo>
                    <a:pt x="24" y="416"/>
                  </a:lnTo>
                  <a:lnTo>
                    <a:pt x="24" y="416"/>
                  </a:lnTo>
                  <a:lnTo>
                    <a:pt x="24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22" y="416"/>
                  </a:lnTo>
                  <a:lnTo>
                    <a:pt x="19" y="416"/>
                  </a:lnTo>
                  <a:lnTo>
                    <a:pt x="19" y="416"/>
                  </a:lnTo>
                  <a:lnTo>
                    <a:pt x="19" y="416"/>
                  </a:lnTo>
                  <a:lnTo>
                    <a:pt x="19" y="416"/>
                  </a:lnTo>
                  <a:lnTo>
                    <a:pt x="19" y="416"/>
                  </a:lnTo>
                  <a:lnTo>
                    <a:pt x="19" y="416"/>
                  </a:lnTo>
                  <a:lnTo>
                    <a:pt x="19" y="416"/>
                  </a:lnTo>
                  <a:lnTo>
                    <a:pt x="19" y="416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7" y="419"/>
                  </a:lnTo>
                  <a:lnTo>
                    <a:pt x="17" y="419"/>
                  </a:lnTo>
                  <a:lnTo>
                    <a:pt x="15" y="419"/>
                  </a:lnTo>
                  <a:lnTo>
                    <a:pt x="15" y="419"/>
                  </a:lnTo>
                  <a:lnTo>
                    <a:pt x="15" y="419"/>
                  </a:lnTo>
                  <a:lnTo>
                    <a:pt x="15" y="421"/>
                  </a:lnTo>
                  <a:lnTo>
                    <a:pt x="15" y="421"/>
                  </a:lnTo>
                  <a:lnTo>
                    <a:pt x="15" y="421"/>
                  </a:lnTo>
                  <a:lnTo>
                    <a:pt x="15" y="421"/>
                  </a:lnTo>
                  <a:lnTo>
                    <a:pt x="10" y="421"/>
                  </a:lnTo>
                  <a:lnTo>
                    <a:pt x="10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7" y="421"/>
                  </a:lnTo>
                  <a:lnTo>
                    <a:pt x="0" y="414"/>
                  </a:lnTo>
                  <a:lnTo>
                    <a:pt x="0" y="414"/>
                  </a:lnTo>
                  <a:lnTo>
                    <a:pt x="0" y="414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3" y="411"/>
                  </a:lnTo>
                  <a:lnTo>
                    <a:pt x="3" y="409"/>
                  </a:lnTo>
                  <a:lnTo>
                    <a:pt x="3" y="409"/>
                  </a:lnTo>
                  <a:lnTo>
                    <a:pt x="3" y="409"/>
                  </a:lnTo>
                  <a:lnTo>
                    <a:pt x="3" y="409"/>
                  </a:lnTo>
                  <a:lnTo>
                    <a:pt x="3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390"/>
                  </a:lnTo>
                  <a:lnTo>
                    <a:pt x="10" y="390"/>
                  </a:lnTo>
                  <a:lnTo>
                    <a:pt x="10" y="390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10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8"/>
                  </a:lnTo>
                  <a:lnTo>
                    <a:pt x="7" y="385"/>
                  </a:lnTo>
                  <a:lnTo>
                    <a:pt x="7" y="385"/>
                  </a:lnTo>
                  <a:lnTo>
                    <a:pt x="7" y="385"/>
                  </a:lnTo>
                  <a:lnTo>
                    <a:pt x="7" y="385"/>
                  </a:lnTo>
                  <a:lnTo>
                    <a:pt x="7" y="385"/>
                  </a:lnTo>
                  <a:lnTo>
                    <a:pt x="7" y="385"/>
                  </a:lnTo>
                  <a:lnTo>
                    <a:pt x="7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0" y="385"/>
                  </a:lnTo>
                  <a:lnTo>
                    <a:pt x="12" y="385"/>
                  </a:lnTo>
                  <a:lnTo>
                    <a:pt x="12" y="383"/>
                  </a:lnTo>
                  <a:lnTo>
                    <a:pt x="12" y="383"/>
                  </a:lnTo>
                  <a:lnTo>
                    <a:pt x="12" y="383"/>
                  </a:lnTo>
                  <a:lnTo>
                    <a:pt x="12" y="383"/>
                  </a:lnTo>
                  <a:lnTo>
                    <a:pt x="12" y="383"/>
                  </a:lnTo>
                  <a:lnTo>
                    <a:pt x="15" y="380"/>
                  </a:lnTo>
                  <a:lnTo>
                    <a:pt x="17" y="380"/>
                  </a:lnTo>
                  <a:lnTo>
                    <a:pt x="17" y="380"/>
                  </a:lnTo>
                  <a:lnTo>
                    <a:pt x="17" y="380"/>
                  </a:lnTo>
                  <a:lnTo>
                    <a:pt x="17" y="380"/>
                  </a:lnTo>
                  <a:lnTo>
                    <a:pt x="17" y="380"/>
                  </a:lnTo>
                  <a:lnTo>
                    <a:pt x="17" y="380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19" y="373"/>
                  </a:lnTo>
                  <a:lnTo>
                    <a:pt x="19" y="373"/>
                  </a:lnTo>
                  <a:lnTo>
                    <a:pt x="19" y="373"/>
                  </a:lnTo>
                  <a:lnTo>
                    <a:pt x="19" y="373"/>
                  </a:lnTo>
                  <a:lnTo>
                    <a:pt x="19" y="373"/>
                  </a:lnTo>
                  <a:lnTo>
                    <a:pt x="19" y="373"/>
                  </a:lnTo>
                  <a:lnTo>
                    <a:pt x="19" y="373"/>
                  </a:lnTo>
                  <a:lnTo>
                    <a:pt x="22" y="373"/>
                  </a:lnTo>
                  <a:lnTo>
                    <a:pt x="22" y="373"/>
                  </a:lnTo>
                  <a:lnTo>
                    <a:pt x="22" y="373"/>
                  </a:lnTo>
                  <a:lnTo>
                    <a:pt x="22" y="373"/>
                  </a:lnTo>
                  <a:lnTo>
                    <a:pt x="22" y="373"/>
                  </a:lnTo>
                  <a:lnTo>
                    <a:pt x="22" y="373"/>
                  </a:lnTo>
                  <a:lnTo>
                    <a:pt x="22" y="373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6" y="371"/>
                  </a:lnTo>
                  <a:lnTo>
                    <a:pt x="29" y="371"/>
                  </a:lnTo>
                  <a:lnTo>
                    <a:pt x="26" y="371"/>
                  </a:lnTo>
                  <a:lnTo>
                    <a:pt x="26" y="369"/>
                  </a:lnTo>
                  <a:lnTo>
                    <a:pt x="26" y="369"/>
                  </a:lnTo>
                  <a:lnTo>
                    <a:pt x="26" y="369"/>
                  </a:lnTo>
                  <a:lnTo>
                    <a:pt x="26" y="369"/>
                  </a:lnTo>
                  <a:lnTo>
                    <a:pt x="26" y="369"/>
                  </a:lnTo>
                  <a:lnTo>
                    <a:pt x="26" y="369"/>
                  </a:lnTo>
                  <a:lnTo>
                    <a:pt x="26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29" y="369"/>
                  </a:lnTo>
                  <a:lnTo>
                    <a:pt x="31" y="371"/>
                  </a:lnTo>
                  <a:lnTo>
                    <a:pt x="31" y="371"/>
                  </a:lnTo>
                  <a:lnTo>
                    <a:pt x="31" y="371"/>
                  </a:lnTo>
                  <a:lnTo>
                    <a:pt x="31" y="371"/>
                  </a:lnTo>
                  <a:lnTo>
                    <a:pt x="31" y="371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4" y="373"/>
                  </a:lnTo>
                  <a:lnTo>
                    <a:pt x="34" y="373"/>
                  </a:lnTo>
                  <a:lnTo>
                    <a:pt x="34" y="373"/>
                  </a:lnTo>
                  <a:lnTo>
                    <a:pt x="34" y="373"/>
                  </a:lnTo>
                  <a:lnTo>
                    <a:pt x="34" y="373"/>
                  </a:lnTo>
                  <a:lnTo>
                    <a:pt x="34" y="373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6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38" y="378"/>
                  </a:lnTo>
                  <a:lnTo>
                    <a:pt x="41" y="376"/>
                  </a:lnTo>
                  <a:lnTo>
                    <a:pt x="41" y="376"/>
                  </a:lnTo>
                  <a:lnTo>
                    <a:pt x="41" y="376"/>
                  </a:lnTo>
                  <a:lnTo>
                    <a:pt x="41" y="376"/>
                  </a:lnTo>
                  <a:lnTo>
                    <a:pt x="41" y="376"/>
                  </a:lnTo>
                  <a:lnTo>
                    <a:pt x="41" y="376"/>
                  </a:lnTo>
                  <a:lnTo>
                    <a:pt x="41" y="376"/>
                  </a:lnTo>
                  <a:lnTo>
                    <a:pt x="41" y="376"/>
                  </a:lnTo>
                  <a:lnTo>
                    <a:pt x="43" y="376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6" y="371"/>
                  </a:lnTo>
                  <a:lnTo>
                    <a:pt x="46" y="371"/>
                  </a:lnTo>
                  <a:lnTo>
                    <a:pt x="46" y="371"/>
                  </a:lnTo>
                  <a:lnTo>
                    <a:pt x="46" y="371"/>
                  </a:lnTo>
                  <a:lnTo>
                    <a:pt x="46" y="371"/>
                  </a:lnTo>
                  <a:lnTo>
                    <a:pt x="48" y="371"/>
                  </a:lnTo>
                  <a:lnTo>
                    <a:pt x="48" y="369"/>
                  </a:lnTo>
                  <a:lnTo>
                    <a:pt x="48" y="366"/>
                  </a:lnTo>
                  <a:lnTo>
                    <a:pt x="48" y="366"/>
                  </a:lnTo>
                  <a:lnTo>
                    <a:pt x="48" y="366"/>
                  </a:lnTo>
                  <a:lnTo>
                    <a:pt x="48" y="366"/>
                  </a:lnTo>
                  <a:lnTo>
                    <a:pt x="48" y="366"/>
                  </a:lnTo>
                  <a:lnTo>
                    <a:pt x="48" y="366"/>
                  </a:lnTo>
                  <a:lnTo>
                    <a:pt x="48" y="366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6" y="364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1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53" y="364"/>
                  </a:lnTo>
                  <a:lnTo>
                    <a:pt x="53" y="364"/>
                  </a:lnTo>
                  <a:lnTo>
                    <a:pt x="53" y="366"/>
                  </a:lnTo>
                  <a:lnTo>
                    <a:pt x="53" y="366"/>
                  </a:lnTo>
                  <a:lnTo>
                    <a:pt x="53" y="366"/>
                  </a:lnTo>
                  <a:lnTo>
                    <a:pt x="53" y="366"/>
                  </a:lnTo>
                  <a:lnTo>
                    <a:pt x="53" y="366"/>
                  </a:lnTo>
                  <a:lnTo>
                    <a:pt x="53" y="366"/>
                  </a:lnTo>
                  <a:lnTo>
                    <a:pt x="53" y="366"/>
                  </a:lnTo>
                  <a:lnTo>
                    <a:pt x="53" y="366"/>
                  </a:lnTo>
                  <a:lnTo>
                    <a:pt x="53" y="366"/>
                  </a:lnTo>
                  <a:lnTo>
                    <a:pt x="53" y="364"/>
                  </a:lnTo>
                  <a:lnTo>
                    <a:pt x="53" y="364"/>
                  </a:lnTo>
                  <a:lnTo>
                    <a:pt x="53" y="364"/>
                  </a:lnTo>
                  <a:lnTo>
                    <a:pt x="53" y="364"/>
                  </a:lnTo>
                  <a:lnTo>
                    <a:pt x="53" y="364"/>
                  </a:lnTo>
                  <a:lnTo>
                    <a:pt x="55" y="364"/>
                  </a:lnTo>
                  <a:lnTo>
                    <a:pt x="57" y="361"/>
                  </a:lnTo>
                  <a:lnTo>
                    <a:pt x="57" y="361"/>
                  </a:lnTo>
                  <a:lnTo>
                    <a:pt x="57" y="361"/>
                  </a:lnTo>
                  <a:lnTo>
                    <a:pt x="57" y="361"/>
                  </a:lnTo>
                  <a:lnTo>
                    <a:pt x="57" y="361"/>
                  </a:lnTo>
                  <a:lnTo>
                    <a:pt x="65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7" y="357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1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9" y="364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6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71"/>
                  </a:lnTo>
                  <a:lnTo>
                    <a:pt x="67" y="371"/>
                  </a:lnTo>
                  <a:lnTo>
                    <a:pt x="67" y="376"/>
                  </a:lnTo>
                  <a:lnTo>
                    <a:pt x="67" y="376"/>
                  </a:lnTo>
                  <a:lnTo>
                    <a:pt x="67" y="376"/>
                  </a:lnTo>
                  <a:lnTo>
                    <a:pt x="67" y="376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74" y="378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4" y="380"/>
                  </a:lnTo>
                  <a:lnTo>
                    <a:pt x="76" y="380"/>
                  </a:lnTo>
                  <a:lnTo>
                    <a:pt x="76" y="380"/>
                  </a:lnTo>
                  <a:lnTo>
                    <a:pt x="76" y="380"/>
                  </a:lnTo>
                  <a:lnTo>
                    <a:pt x="76" y="380"/>
                  </a:lnTo>
                  <a:lnTo>
                    <a:pt x="76" y="380"/>
                  </a:lnTo>
                  <a:lnTo>
                    <a:pt x="76" y="380"/>
                  </a:lnTo>
                  <a:lnTo>
                    <a:pt x="76" y="380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1" y="373"/>
                  </a:lnTo>
                  <a:lnTo>
                    <a:pt x="81" y="373"/>
                  </a:lnTo>
                  <a:lnTo>
                    <a:pt x="81" y="373"/>
                  </a:lnTo>
                  <a:lnTo>
                    <a:pt x="81" y="373"/>
                  </a:lnTo>
                  <a:lnTo>
                    <a:pt x="81" y="373"/>
                  </a:lnTo>
                  <a:lnTo>
                    <a:pt x="81" y="373"/>
                  </a:lnTo>
                  <a:lnTo>
                    <a:pt x="81" y="373"/>
                  </a:lnTo>
                  <a:lnTo>
                    <a:pt x="81" y="373"/>
                  </a:lnTo>
                  <a:lnTo>
                    <a:pt x="81" y="373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69"/>
                  </a:lnTo>
                  <a:lnTo>
                    <a:pt x="86" y="369"/>
                  </a:lnTo>
                  <a:lnTo>
                    <a:pt x="86" y="369"/>
                  </a:lnTo>
                  <a:lnTo>
                    <a:pt x="86" y="366"/>
                  </a:lnTo>
                  <a:lnTo>
                    <a:pt x="86" y="366"/>
                  </a:lnTo>
                  <a:lnTo>
                    <a:pt x="88" y="366"/>
                  </a:lnTo>
                  <a:lnTo>
                    <a:pt x="88" y="366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91" y="361"/>
                  </a:lnTo>
                  <a:lnTo>
                    <a:pt x="91" y="361"/>
                  </a:lnTo>
                  <a:lnTo>
                    <a:pt x="91" y="361"/>
                  </a:lnTo>
                  <a:lnTo>
                    <a:pt x="91" y="361"/>
                  </a:lnTo>
                  <a:lnTo>
                    <a:pt x="91" y="359"/>
                  </a:lnTo>
                  <a:lnTo>
                    <a:pt x="91" y="359"/>
                  </a:lnTo>
                  <a:lnTo>
                    <a:pt x="91" y="359"/>
                  </a:lnTo>
                  <a:lnTo>
                    <a:pt x="93" y="359"/>
                  </a:lnTo>
                  <a:lnTo>
                    <a:pt x="93" y="359"/>
                  </a:lnTo>
                  <a:lnTo>
                    <a:pt x="93" y="359"/>
                  </a:lnTo>
                  <a:lnTo>
                    <a:pt x="93" y="359"/>
                  </a:lnTo>
                  <a:lnTo>
                    <a:pt x="93" y="359"/>
                  </a:lnTo>
                  <a:lnTo>
                    <a:pt x="93" y="359"/>
                  </a:lnTo>
                  <a:lnTo>
                    <a:pt x="93" y="359"/>
                  </a:lnTo>
                  <a:lnTo>
                    <a:pt x="93" y="357"/>
                  </a:lnTo>
                  <a:lnTo>
                    <a:pt x="93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5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98" y="357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2"/>
                  </a:lnTo>
                  <a:lnTo>
                    <a:pt x="100" y="350"/>
                  </a:lnTo>
                  <a:lnTo>
                    <a:pt x="100" y="350"/>
                  </a:lnTo>
                  <a:lnTo>
                    <a:pt x="100" y="350"/>
                  </a:lnTo>
                  <a:lnTo>
                    <a:pt x="103" y="350"/>
                  </a:lnTo>
                  <a:lnTo>
                    <a:pt x="103" y="350"/>
                  </a:lnTo>
                  <a:lnTo>
                    <a:pt x="103" y="350"/>
                  </a:lnTo>
                  <a:lnTo>
                    <a:pt x="103" y="350"/>
                  </a:lnTo>
                  <a:lnTo>
                    <a:pt x="103" y="350"/>
                  </a:lnTo>
                  <a:lnTo>
                    <a:pt x="103" y="347"/>
                  </a:lnTo>
                  <a:lnTo>
                    <a:pt x="103" y="347"/>
                  </a:lnTo>
                  <a:lnTo>
                    <a:pt x="103" y="347"/>
                  </a:lnTo>
                  <a:lnTo>
                    <a:pt x="103" y="347"/>
                  </a:lnTo>
                  <a:lnTo>
                    <a:pt x="103" y="347"/>
                  </a:lnTo>
                  <a:lnTo>
                    <a:pt x="103" y="347"/>
                  </a:lnTo>
                  <a:lnTo>
                    <a:pt x="103" y="347"/>
                  </a:lnTo>
                  <a:lnTo>
                    <a:pt x="103" y="347"/>
                  </a:lnTo>
                  <a:lnTo>
                    <a:pt x="103" y="347"/>
                  </a:lnTo>
                  <a:lnTo>
                    <a:pt x="103" y="347"/>
                  </a:lnTo>
                  <a:lnTo>
                    <a:pt x="107" y="345"/>
                  </a:lnTo>
                  <a:lnTo>
                    <a:pt x="107" y="345"/>
                  </a:lnTo>
                  <a:lnTo>
                    <a:pt x="107" y="345"/>
                  </a:lnTo>
                  <a:lnTo>
                    <a:pt x="107" y="345"/>
                  </a:lnTo>
                  <a:lnTo>
                    <a:pt x="107" y="345"/>
                  </a:lnTo>
                  <a:lnTo>
                    <a:pt x="107" y="345"/>
                  </a:lnTo>
                  <a:lnTo>
                    <a:pt x="107" y="345"/>
                  </a:lnTo>
                  <a:lnTo>
                    <a:pt x="107" y="345"/>
                  </a:lnTo>
                  <a:lnTo>
                    <a:pt x="110" y="345"/>
                  </a:lnTo>
                  <a:lnTo>
                    <a:pt x="110" y="345"/>
                  </a:lnTo>
                  <a:lnTo>
                    <a:pt x="110" y="345"/>
                  </a:lnTo>
                  <a:lnTo>
                    <a:pt x="110" y="345"/>
                  </a:lnTo>
                  <a:lnTo>
                    <a:pt x="110" y="345"/>
                  </a:lnTo>
                  <a:lnTo>
                    <a:pt x="110" y="345"/>
                  </a:lnTo>
                  <a:lnTo>
                    <a:pt x="110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5"/>
                  </a:lnTo>
                  <a:lnTo>
                    <a:pt x="112" y="342"/>
                  </a:lnTo>
                  <a:lnTo>
                    <a:pt x="114" y="342"/>
                  </a:lnTo>
                  <a:lnTo>
                    <a:pt x="114" y="342"/>
                  </a:lnTo>
                  <a:lnTo>
                    <a:pt x="114" y="342"/>
                  </a:lnTo>
                  <a:lnTo>
                    <a:pt x="114" y="342"/>
                  </a:lnTo>
                  <a:lnTo>
                    <a:pt x="114" y="342"/>
                  </a:lnTo>
                  <a:lnTo>
                    <a:pt x="114" y="342"/>
                  </a:lnTo>
                  <a:lnTo>
                    <a:pt x="114" y="340"/>
                  </a:lnTo>
                  <a:lnTo>
                    <a:pt x="114" y="340"/>
                  </a:lnTo>
                  <a:lnTo>
                    <a:pt x="114" y="340"/>
                  </a:lnTo>
                  <a:lnTo>
                    <a:pt x="114" y="338"/>
                  </a:lnTo>
                  <a:lnTo>
                    <a:pt x="117" y="333"/>
                  </a:lnTo>
                  <a:lnTo>
                    <a:pt x="117" y="333"/>
                  </a:lnTo>
                  <a:lnTo>
                    <a:pt x="117" y="333"/>
                  </a:lnTo>
                  <a:lnTo>
                    <a:pt x="119" y="331"/>
                  </a:lnTo>
                  <a:lnTo>
                    <a:pt x="122" y="323"/>
                  </a:lnTo>
                  <a:lnTo>
                    <a:pt x="122" y="323"/>
                  </a:lnTo>
                  <a:lnTo>
                    <a:pt x="122" y="323"/>
                  </a:lnTo>
                  <a:lnTo>
                    <a:pt x="122" y="323"/>
                  </a:lnTo>
                  <a:lnTo>
                    <a:pt x="122" y="323"/>
                  </a:lnTo>
                  <a:lnTo>
                    <a:pt x="122" y="321"/>
                  </a:lnTo>
                  <a:lnTo>
                    <a:pt x="122" y="321"/>
                  </a:lnTo>
                  <a:lnTo>
                    <a:pt x="122" y="321"/>
                  </a:lnTo>
                  <a:lnTo>
                    <a:pt x="122" y="321"/>
                  </a:lnTo>
                  <a:lnTo>
                    <a:pt x="122" y="321"/>
                  </a:lnTo>
                  <a:lnTo>
                    <a:pt x="122" y="321"/>
                  </a:lnTo>
                  <a:lnTo>
                    <a:pt x="122" y="321"/>
                  </a:lnTo>
                  <a:lnTo>
                    <a:pt x="122" y="321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2" y="314"/>
                  </a:lnTo>
                  <a:lnTo>
                    <a:pt x="122" y="314"/>
                  </a:lnTo>
                  <a:lnTo>
                    <a:pt x="122" y="314"/>
                  </a:lnTo>
                  <a:lnTo>
                    <a:pt x="122" y="312"/>
                  </a:lnTo>
                  <a:lnTo>
                    <a:pt x="122" y="307"/>
                  </a:lnTo>
                  <a:lnTo>
                    <a:pt x="122" y="307"/>
                  </a:lnTo>
                  <a:lnTo>
                    <a:pt x="122" y="304"/>
                  </a:lnTo>
                  <a:lnTo>
                    <a:pt x="122" y="304"/>
                  </a:lnTo>
                  <a:lnTo>
                    <a:pt x="122" y="304"/>
                  </a:lnTo>
                  <a:lnTo>
                    <a:pt x="122" y="304"/>
                  </a:lnTo>
                  <a:lnTo>
                    <a:pt x="122" y="304"/>
                  </a:lnTo>
                  <a:lnTo>
                    <a:pt x="122" y="300"/>
                  </a:lnTo>
                  <a:lnTo>
                    <a:pt x="122" y="300"/>
                  </a:lnTo>
                  <a:lnTo>
                    <a:pt x="122" y="297"/>
                  </a:lnTo>
                  <a:lnTo>
                    <a:pt x="122" y="297"/>
                  </a:lnTo>
                  <a:lnTo>
                    <a:pt x="122" y="297"/>
                  </a:lnTo>
                  <a:lnTo>
                    <a:pt x="122" y="297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4" y="293"/>
                  </a:lnTo>
                  <a:lnTo>
                    <a:pt x="124" y="293"/>
                  </a:lnTo>
                  <a:lnTo>
                    <a:pt x="124" y="293"/>
                  </a:lnTo>
                  <a:lnTo>
                    <a:pt x="124" y="293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81"/>
                  </a:lnTo>
                  <a:lnTo>
                    <a:pt x="122" y="281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8"/>
                  </a:lnTo>
                  <a:lnTo>
                    <a:pt x="124" y="276"/>
                  </a:lnTo>
                  <a:lnTo>
                    <a:pt x="124" y="276"/>
                  </a:lnTo>
                  <a:lnTo>
                    <a:pt x="124" y="276"/>
                  </a:lnTo>
                  <a:lnTo>
                    <a:pt x="124" y="276"/>
                  </a:lnTo>
                  <a:lnTo>
                    <a:pt x="124" y="276"/>
                  </a:lnTo>
                  <a:lnTo>
                    <a:pt x="126" y="274"/>
                  </a:lnTo>
                  <a:lnTo>
                    <a:pt x="126" y="274"/>
                  </a:lnTo>
                  <a:lnTo>
                    <a:pt x="126" y="274"/>
                  </a:lnTo>
                  <a:lnTo>
                    <a:pt x="126" y="274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3" y="264"/>
                  </a:lnTo>
                  <a:lnTo>
                    <a:pt x="133" y="264"/>
                  </a:lnTo>
                  <a:lnTo>
                    <a:pt x="133" y="262"/>
                  </a:lnTo>
                  <a:lnTo>
                    <a:pt x="133" y="262"/>
                  </a:lnTo>
                  <a:lnTo>
                    <a:pt x="133" y="262"/>
                  </a:lnTo>
                  <a:lnTo>
                    <a:pt x="133" y="262"/>
                  </a:lnTo>
                  <a:lnTo>
                    <a:pt x="133" y="262"/>
                  </a:lnTo>
                  <a:lnTo>
                    <a:pt x="133" y="262"/>
                  </a:lnTo>
                  <a:lnTo>
                    <a:pt x="133" y="262"/>
                  </a:lnTo>
                  <a:lnTo>
                    <a:pt x="133" y="262"/>
                  </a:lnTo>
                  <a:lnTo>
                    <a:pt x="133" y="262"/>
                  </a:lnTo>
                  <a:lnTo>
                    <a:pt x="136" y="259"/>
                  </a:lnTo>
                  <a:lnTo>
                    <a:pt x="136" y="259"/>
                  </a:lnTo>
                  <a:lnTo>
                    <a:pt x="136" y="259"/>
                  </a:lnTo>
                  <a:lnTo>
                    <a:pt x="136" y="259"/>
                  </a:lnTo>
                  <a:lnTo>
                    <a:pt x="138" y="252"/>
                  </a:lnTo>
                  <a:lnTo>
                    <a:pt x="138" y="252"/>
                  </a:lnTo>
                  <a:lnTo>
                    <a:pt x="138" y="252"/>
                  </a:lnTo>
                  <a:lnTo>
                    <a:pt x="138" y="252"/>
                  </a:lnTo>
                  <a:lnTo>
                    <a:pt x="138" y="252"/>
                  </a:lnTo>
                  <a:lnTo>
                    <a:pt x="138" y="252"/>
                  </a:lnTo>
                  <a:lnTo>
                    <a:pt x="141" y="245"/>
                  </a:lnTo>
                  <a:lnTo>
                    <a:pt x="141" y="245"/>
                  </a:lnTo>
                  <a:lnTo>
                    <a:pt x="141" y="245"/>
                  </a:lnTo>
                  <a:lnTo>
                    <a:pt x="141" y="245"/>
                  </a:lnTo>
                  <a:lnTo>
                    <a:pt x="143" y="245"/>
                  </a:lnTo>
                  <a:lnTo>
                    <a:pt x="143" y="245"/>
                  </a:lnTo>
                  <a:lnTo>
                    <a:pt x="143" y="245"/>
                  </a:lnTo>
                  <a:lnTo>
                    <a:pt x="143" y="245"/>
                  </a:lnTo>
                  <a:lnTo>
                    <a:pt x="143" y="245"/>
                  </a:lnTo>
                  <a:lnTo>
                    <a:pt x="148" y="240"/>
                  </a:lnTo>
                  <a:lnTo>
                    <a:pt x="148" y="240"/>
                  </a:lnTo>
                  <a:lnTo>
                    <a:pt x="148" y="240"/>
                  </a:lnTo>
                  <a:lnTo>
                    <a:pt x="148" y="240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5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33"/>
                  </a:lnTo>
                  <a:lnTo>
                    <a:pt x="160" y="231"/>
                  </a:lnTo>
                  <a:lnTo>
                    <a:pt x="160" y="231"/>
                  </a:lnTo>
                  <a:lnTo>
                    <a:pt x="160" y="231"/>
                  </a:lnTo>
                  <a:lnTo>
                    <a:pt x="160" y="231"/>
                  </a:lnTo>
                  <a:lnTo>
                    <a:pt x="160" y="231"/>
                  </a:lnTo>
                  <a:lnTo>
                    <a:pt x="160" y="231"/>
                  </a:lnTo>
                  <a:lnTo>
                    <a:pt x="160" y="231"/>
                  </a:lnTo>
                  <a:lnTo>
                    <a:pt x="160" y="231"/>
                  </a:lnTo>
                  <a:lnTo>
                    <a:pt x="160" y="231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0" y="228"/>
                  </a:lnTo>
                  <a:lnTo>
                    <a:pt x="162" y="226"/>
                  </a:lnTo>
                  <a:lnTo>
                    <a:pt x="162" y="226"/>
                  </a:lnTo>
                  <a:lnTo>
                    <a:pt x="162" y="226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4"/>
                  </a:lnTo>
                  <a:lnTo>
                    <a:pt x="167" y="221"/>
                  </a:lnTo>
                  <a:lnTo>
                    <a:pt x="167" y="221"/>
                  </a:lnTo>
                  <a:lnTo>
                    <a:pt x="167" y="221"/>
                  </a:lnTo>
                  <a:lnTo>
                    <a:pt x="169" y="221"/>
                  </a:lnTo>
                  <a:lnTo>
                    <a:pt x="169" y="221"/>
                  </a:lnTo>
                  <a:lnTo>
                    <a:pt x="169" y="221"/>
                  </a:lnTo>
                  <a:lnTo>
                    <a:pt x="169" y="219"/>
                  </a:lnTo>
                  <a:lnTo>
                    <a:pt x="169" y="219"/>
                  </a:lnTo>
                  <a:lnTo>
                    <a:pt x="169" y="219"/>
                  </a:lnTo>
                  <a:lnTo>
                    <a:pt x="169" y="219"/>
                  </a:lnTo>
                  <a:lnTo>
                    <a:pt x="169" y="219"/>
                  </a:lnTo>
                  <a:lnTo>
                    <a:pt x="169" y="219"/>
                  </a:lnTo>
                  <a:lnTo>
                    <a:pt x="169" y="219"/>
                  </a:lnTo>
                  <a:lnTo>
                    <a:pt x="169" y="214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9" y="212"/>
                  </a:lnTo>
                  <a:lnTo>
                    <a:pt x="167" y="212"/>
                  </a:lnTo>
                  <a:lnTo>
                    <a:pt x="167" y="212"/>
                  </a:lnTo>
                  <a:lnTo>
                    <a:pt x="167" y="212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9"/>
                  </a:lnTo>
                  <a:lnTo>
                    <a:pt x="167" y="207"/>
                  </a:lnTo>
                  <a:lnTo>
                    <a:pt x="167" y="205"/>
                  </a:lnTo>
                  <a:lnTo>
                    <a:pt x="167" y="205"/>
                  </a:lnTo>
                  <a:lnTo>
                    <a:pt x="167" y="205"/>
                  </a:lnTo>
                  <a:lnTo>
                    <a:pt x="167" y="205"/>
                  </a:lnTo>
                  <a:lnTo>
                    <a:pt x="167" y="205"/>
                  </a:lnTo>
                  <a:lnTo>
                    <a:pt x="167" y="205"/>
                  </a:lnTo>
                  <a:lnTo>
                    <a:pt x="167" y="205"/>
                  </a:lnTo>
                  <a:lnTo>
                    <a:pt x="167" y="205"/>
                  </a:lnTo>
                  <a:lnTo>
                    <a:pt x="167" y="205"/>
                  </a:lnTo>
                  <a:lnTo>
                    <a:pt x="169" y="202"/>
                  </a:lnTo>
                  <a:lnTo>
                    <a:pt x="169" y="202"/>
                  </a:lnTo>
                  <a:lnTo>
                    <a:pt x="169" y="202"/>
                  </a:lnTo>
                  <a:lnTo>
                    <a:pt x="169" y="198"/>
                  </a:lnTo>
                  <a:lnTo>
                    <a:pt x="169" y="198"/>
                  </a:lnTo>
                  <a:lnTo>
                    <a:pt x="169" y="198"/>
                  </a:lnTo>
                  <a:lnTo>
                    <a:pt x="169" y="198"/>
                  </a:lnTo>
                  <a:lnTo>
                    <a:pt x="169" y="198"/>
                  </a:lnTo>
                  <a:lnTo>
                    <a:pt x="169" y="195"/>
                  </a:lnTo>
                  <a:lnTo>
                    <a:pt x="169" y="195"/>
                  </a:lnTo>
                  <a:lnTo>
                    <a:pt x="169" y="195"/>
                  </a:lnTo>
                  <a:lnTo>
                    <a:pt x="169" y="193"/>
                  </a:lnTo>
                  <a:lnTo>
                    <a:pt x="169" y="193"/>
                  </a:lnTo>
                  <a:lnTo>
                    <a:pt x="169" y="193"/>
                  </a:lnTo>
                  <a:lnTo>
                    <a:pt x="169" y="193"/>
                  </a:lnTo>
                  <a:lnTo>
                    <a:pt x="169" y="193"/>
                  </a:lnTo>
                  <a:lnTo>
                    <a:pt x="171" y="193"/>
                  </a:lnTo>
                  <a:lnTo>
                    <a:pt x="171" y="193"/>
                  </a:lnTo>
                  <a:lnTo>
                    <a:pt x="171" y="190"/>
                  </a:lnTo>
                  <a:lnTo>
                    <a:pt x="171" y="190"/>
                  </a:lnTo>
                  <a:lnTo>
                    <a:pt x="171" y="190"/>
                  </a:lnTo>
                  <a:lnTo>
                    <a:pt x="171" y="190"/>
                  </a:lnTo>
                  <a:lnTo>
                    <a:pt x="171" y="190"/>
                  </a:lnTo>
                  <a:lnTo>
                    <a:pt x="171" y="190"/>
                  </a:lnTo>
                  <a:lnTo>
                    <a:pt x="171" y="190"/>
                  </a:lnTo>
                  <a:lnTo>
                    <a:pt x="171" y="190"/>
                  </a:lnTo>
                  <a:lnTo>
                    <a:pt x="171" y="190"/>
                  </a:lnTo>
                  <a:lnTo>
                    <a:pt x="171" y="188"/>
                  </a:lnTo>
                  <a:lnTo>
                    <a:pt x="171" y="188"/>
                  </a:lnTo>
                  <a:lnTo>
                    <a:pt x="171" y="188"/>
                  </a:lnTo>
                  <a:lnTo>
                    <a:pt x="171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74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6" y="181"/>
                  </a:lnTo>
                  <a:lnTo>
                    <a:pt x="176" y="181"/>
                  </a:lnTo>
                  <a:lnTo>
                    <a:pt x="176" y="181"/>
                  </a:lnTo>
                  <a:lnTo>
                    <a:pt x="176" y="181"/>
                  </a:lnTo>
                  <a:lnTo>
                    <a:pt x="176" y="181"/>
                  </a:lnTo>
                  <a:lnTo>
                    <a:pt x="176" y="181"/>
                  </a:lnTo>
                  <a:lnTo>
                    <a:pt x="176" y="181"/>
                  </a:lnTo>
                  <a:lnTo>
                    <a:pt x="176" y="181"/>
                  </a:lnTo>
                  <a:lnTo>
                    <a:pt x="176" y="181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4"/>
                  </a:lnTo>
                  <a:lnTo>
                    <a:pt x="174" y="169"/>
                  </a:lnTo>
                  <a:lnTo>
                    <a:pt x="174" y="169"/>
                  </a:lnTo>
                  <a:lnTo>
                    <a:pt x="174" y="169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4" y="167"/>
                  </a:lnTo>
                  <a:lnTo>
                    <a:pt x="171" y="167"/>
                  </a:lnTo>
                  <a:lnTo>
                    <a:pt x="171" y="167"/>
                  </a:lnTo>
                  <a:lnTo>
                    <a:pt x="171" y="167"/>
                  </a:lnTo>
                  <a:lnTo>
                    <a:pt x="171" y="167"/>
                  </a:lnTo>
                  <a:lnTo>
                    <a:pt x="171" y="167"/>
                  </a:lnTo>
                  <a:lnTo>
                    <a:pt x="171" y="167"/>
                  </a:lnTo>
                  <a:lnTo>
                    <a:pt x="171" y="167"/>
                  </a:lnTo>
                  <a:lnTo>
                    <a:pt x="171" y="167"/>
                  </a:lnTo>
                  <a:lnTo>
                    <a:pt x="171" y="167"/>
                  </a:lnTo>
                  <a:lnTo>
                    <a:pt x="171" y="164"/>
                  </a:lnTo>
                  <a:lnTo>
                    <a:pt x="171" y="164"/>
                  </a:lnTo>
                  <a:lnTo>
                    <a:pt x="171" y="164"/>
                  </a:lnTo>
                  <a:lnTo>
                    <a:pt x="171" y="164"/>
                  </a:lnTo>
                  <a:lnTo>
                    <a:pt x="171" y="164"/>
                  </a:lnTo>
                  <a:lnTo>
                    <a:pt x="171" y="164"/>
                  </a:lnTo>
                  <a:lnTo>
                    <a:pt x="171" y="164"/>
                  </a:lnTo>
                  <a:lnTo>
                    <a:pt x="171" y="162"/>
                  </a:lnTo>
                  <a:lnTo>
                    <a:pt x="171" y="162"/>
                  </a:lnTo>
                  <a:lnTo>
                    <a:pt x="171" y="162"/>
                  </a:lnTo>
                  <a:lnTo>
                    <a:pt x="171" y="162"/>
                  </a:lnTo>
                  <a:lnTo>
                    <a:pt x="174" y="159"/>
                  </a:lnTo>
                  <a:lnTo>
                    <a:pt x="174" y="159"/>
                  </a:lnTo>
                  <a:lnTo>
                    <a:pt x="174" y="159"/>
                  </a:lnTo>
                  <a:lnTo>
                    <a:pt x="176" y="152"/>
                  </a:lnTo>
                  <a:lnTo>
                    <a:pt x="176" y="150"/>
                  </a:lnTo>
                  <a:lnTo>
                    <a:pt x="176" y="150"/>
                  </a:lnTo>
                  <a:lnTo>
                    <a:pt x="176" y="150"/>
                  </a:lnTo>
                  <a:lnTo>
                    <a:pt x="176" y="150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3"/>
                  </a:lnTo>
                  <a:lnTo>
                    <a:pt x="179" y="143"/>
                  </a:lnTo>
                  <a:lnTo>
                    <a:pt x="179" y="143"/>
                  </a:lnTo>
                  <a:lnTo>
                    <a:pt x="179" y="143"/>
                  </a:lnTo>
                  <a:lnTo>
                    <a:pt x="179" y="143"/>
                  </a:lnTo>
                  <a:lnTo>
                    <a:pt x="179" y="143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9" y="136"/>
                  </a:lnTo>
                  <a:lnTo>
                    <a:pt x="179" y="136"/>
                  </a:lnTo>
                  <a:lnTo>
                    <a:pt x="179" y="133"/>
                  </a:lnTo>
                  <a:lnTo>
                    <a:pt x="179" y="129"/>
                  </a:lnTo>
                  <a:lnTo>
                    <a:pt x="179" y="129"/>
                  </a:lnTo>
                  <a:lnTo>
                    <a:pt x="179" y="129"/>
                  </a:lnTo>
                  <a:lnTo>
                    <a:pt x="179" y="129"/>
                  </a:lnTo>
                  <a:lnTo>
                    <a:pt x="179" y="119"/>
                  </a:lnTo>
                  <a:lnTo>
                    <a:pt x="179" y="119"/>
                  </a:lnTo>
                  <a:lnTo>
                    <a:pt x="179" y="119"/>
                  </a:lnTo>
                  <a:lnTo>
                    <a:pt x="181" y="117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1" y="114"/>
                  </a:lnTo>
                  <a:lnTo>
                    <a:pt x="183" y="112"/>
                  </a:lnTo>
                  <a:lnTo>
                    <a:pt x="183" y="112"/>
                  </a:lnTo>
                  <a:lnTo>
                    <a:pt x="183" y="112"/>
                  </a:lnTo>
                  <a:lnTo>
                    <a:pt x="183" y="112"/>
                  </a:lnTo>
                  <a:lnTo>
                    <a:pt x="183" y="112"/>
                  </a:lnTo>
                  <a:lnTo>
                    <a:pt x="188" y="102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8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190" y="91"/>
                  </a:lnTo>
                  <a:lnTo>
                    <a:pt x="193" y="91"/>
                  </a:lnTo>
                  <a:lnTo>
                    <a:pt x="193" y="88"/>
                  </a:lnTo>
                  <a:lnTo>
                    <a:pt x="193" y="86"/>
                  </a:lnTo>
                  <a:lnTo>
                    <a:pt x="193" y="86"/>
                  </a:lnTo>
                  <a:lnTo>
                    <a:pt x="193" y="86"/>
                  </a:lnTo>
                  <a:lnTo>
                    <a:pt x="193" y="86"/>
                  </a:lnTo>
                  <a:lnTo>
                    <a:pt x="193" y="86"/>
                  </a:lnTo>
                  <a:lnTo>
                    <a:pt x="193" y="86"/>
                  </a:lnTo>
                  <a:lnTo>
                    <a:pt x="193" y="86"/>
                  </a:lnTo>
                  <a:lnTo>
                    <a:pt x="195" y="86"/>
                  </a:lnTo>
                  <a:lnTo>
                    <a:pt x="195" y="83"/>
                  </a:lnTo>
                  <a:lnTo>
                    <a:pt x="195" y="83"/>
                  </a:lnTo>
                  <a:lnTo>
                    <a:pt x="195" y="83"/>
                  </a:lnTo>
                  <a:lnTo>
                    <a:pt x="195" y="83"/>
                  </a:lnTo>
                  <a:lnTo>
                    <a:pt x="195" y="83"/>
                  </a:lnTo>
                  <a:lnTo>
                    <a:pt x="195" y="83"/>
                  </a:lnTo>
                  <a:lnTo>
                    <a:pt x="195" y="83"/>
                  </a:lnTo>
                  <a:lnTo>
                    <a:pt x="195" y="83"/>
                  </a:lnTo>
                  <a:lnTo>
                    <a:pt x="195" y="81"/>
                  </a:lnTo>
                  <a:lnTo>
                    <a:pt x="195" y="81"/>
                  </a:lnTo>
                  <a:lnTo>
                    <a:pt x="198" y="81"/>
                  </a:lnTo>
                  <a:lnTo>
                    <a:pt x="198" y="81"/>
                  </a:lnTo>
                  <a:lnTo>
                    <a:pt x="198" y="81"/>
                  </a:lnTo>
                  <a:lnTo>
                    <a:pt x="198" y="81"/>
                  </a:lnTo>
                  <a:lnTo>
                    <a:pt x="198" y="81"/>
                  </a:lnTo>
                  <a:lnTo>
                    <a:pt x="198" y="81"/>
                  </a:lnTo>
                  <a:lnTo>
                    <a:pt x="198" y="79"/>
                  </a:lnTo>
                  <a:lnTo>
                    <a:pt x="198" y="79"/>
                  </a:lnTo>
                  <a:lnTo>
                    <a:pt x="198" y="79"/>
                  </a:lnTo>
                  <a:lnTo>
                    <a:pt x="198" y="79"/>
                  </a:lnTo>
                  <a:lnTo>
                    <a:pt x="198" y="79"/>
                  </a:lnTo>
                  <a:lnTo>
                    <a:pt x="198" y="76"/>
                  </a:lnTo>
                  <a:lnTo>
                    <a:pt x="198" y="72"/>
                  </a:lnTo>
                  <a:lnTo>
                    <a:pt x="198" y="72"/>
                  </a:lnTo>
                  <a:lnTo>
                    <a:pt x="198" y="72"/>
                  </a:lnTo>
                  <a:lnTo>
                    <a:pt x="198" y="72"/>
                  </a:lnTo>
                  <a:lnTo>
                    <a:pt x="198" y="72"/>
                  </a:lnTo>
                  <a:lnTo>
                    <a:pt x="195" y="72"/>
                  </a:lnTo>
                  <a:lnTo>
                    <a:pt x="195" y="72"/>
                  </a:lnTo>
                  <a:lnTo>
                    <a:pt x="195" y="72"/>
                  </a:lnTo>
                  <a:lnTo>
                    <a:pt x="195" y="72"/>
                  </a:lnTo>
                  <a:lnTo>
                    <a:pt x="195" y="72"/>
                  </a:lnTo>
                  <a:lnTo>
                    <a:pt x="195" y="72"/>
                  </a:lnTo>
                  <a:lnTo>
                    <a:pt x="195" y="69"/>
                  </a:lnTo>
                  <a:lnTo>
                    <a:pt x="195" y="69"/>
                  </a:lnTo>
                  <a:lnTo>
                    <a:pt x="195" y="69"/>
                  </a:lnTo>
                  <a:lnTo>
                    <a:pt x="195" y="69"/>
                  </a:lnTo>
                  <a:lnTo>
                    <a:pt x="195" y="67"/>
                  </a:lnTo>
                  <a:lnTo>
                    <a:pt x="195" y="67"/>
                  </a:lnTo>
                  <a:lnTo>
                    <a:pt x="195" y="64"/>
                  </a:lnTo>
                  <a:lnTo>
                    <a:pt x="195" y="64"/>
                  </a:lnTo>
                  <a:lnTo>
                    <a:pt x="195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5" y="60"/>
                  </a:lnTo>
                  <a:lnTo>
                    <a:pt x="195" y="60"/>
                  </a:lnTo>
                  <a:lnTo>
                    <a:pt x="195" y="60"/>
                  </a:lnTo>
                  <a:lnTo>
                    <a:pt x="195" y="60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5" y="53"/>
                  </a:lnTo>
                  <a:lnTo>
                    <a:pt x="195" y="53"/>
                  </a:lnTo>
                  <a:lnTo>
                    <a:pt x="195" y="53"/>
                  </a:lnTo>
                  <a:lnTo>
                    <a:pt x="195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53"/>
                  </a:lnTo>
                  <a:lnTo>
                    <a:pt x="198" y="48"/>
                  </a:lnTo>
                  <a:lnTo>
                    <a:pt x="198" y="48"/>
                  </a:lnTo>
                  <a:lnTo>
                    <a:pt x="198" y="48"/>
                  </a:lnTo>
                  <a:lnTo>
                    <a:pt x="198" y="48"/>
                  </a:lnTo>
                  <a:lnTo>
                    <a:pt x="198" y="48"/>
                  </a:lnTo>
                  <a:lnTo>
                    <a:pt x="198" y="48"/>
                  </a:lnTo>
                  <a:lnTo>
                    <a:pt x="198" y="48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3"/>
                  </a:lnTo>
                  <a:lnTo>
                    <a:pt x="195" y="41"/>
                  </a:lnTo>
                  <a:lnTo>
                    <a:pt x="195" y="41"/>
                  </a:lnTo>
                  <a:lnTo>
                    <a:pt x="195" y="41"/>
                  </a:lnTo>
                  <a:lnTo>
                    <a:pt x="195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93" y="38"/>
                  </a:lnTo>
                  <a:lnTo>
                    <a:pt x="193" y="38"/>
                  </a:lnTo>
                  <a:lnTo>
                    <a:pt x="193" y="38"/>
                  </a:lnTo>
                  <a:lnTo>
                    <a:pt x="193" y="38"/>
                  </a:lnTo>
                  <a:lnTo>
                    <a:pt x="193" y="38"/>
                  </a:lnTo>
                  <a:lnTo>
                    <a:pt x="193" y="38"/>
                  </a:lnTo>
                  <a:lnTo>
                    <a:pt x="193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5" y="38"/>
                  </a:lnTo>
                  <a:lnTo>
                    <a:pt x="198" y="38"/>
                  </a:lnTo>
                  <a:lnTo>
                    <a:pt x="198" y="38"/>
                  </a:lnTo>
                  <a:lnTo>
                    <a:pt x="198" y="38"/>
                  </a:lnTo>
                  <a:lnTo>
                    <a:pt x="198" y="38"/>
                  </a:lnTo>
                  <a:lnTo>
                    <a:pt x="198" y="38"/>
                  </a:lnTo>
                  <a:lnTo>
                    <a:pt x="198" y="38"/>
                  </a:lnTo>
                  <a:lnTo>
                    <a:pt x="198" y="38"/>
                  </a:lnTo>
                  <a:lnTo>
                    <a:pt x="198" y="38"/>
                  </a:lnTo>
                  <a:lnTo>
                    <a:pt x="200" y="38"/>
                  </a:lnTo>
                  <a:lnTo>
                    <a:pt x="200" y="38"/>
                  </a:lnTo>
                  <a:lnTo>
                    <a:pt x="200" y="38"/>
                  </a:lnTo>
                  <a:lnTo>
                    <a:pt x="200" y="38"/>
                  </a:lnTo>
                  <a:lnTo>
                    <a:pt x="200" y="38"/>
                  </a:lnTo>
                  <a:lnTo>
                    <a:pt x="200" y="38"/>
                  </a:lnTo>
                  <a:lnTo>
                    <a:pt x="200" y="38"/>
                  </a:lnTo>
                  <a:lnTo>
                    <a:pt x="200" y="38"/>
                  </a:lnTo>
                  <a:lnTo>
                    <a:pt x="200" y="38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202" y="34"/>
                  </a:lnTo>
                  <a:lnTo>
                    <a:pt x="202" y="34"/>
                  </a:lnTo>
                  <a:lnTo>
                    <a:pt x="202" y="34"/>
                  </a:lnTo>
                  <a:lnTo>
                    <a:pt x="202" y="34"/>
                  </a:lnTo>
                  <a:lnTo>
                    <a:pt x="202" y="34"/>
                  </a:lnTo>
                  <a:lnTo>
                    <a:pt x="202" y="34"/>
                  </a:lnTo>
                  <a:lnTo>
                    <a:pt x="202" y="34"/>
                  </a:lnTo>
                  <a:lnTo>
                    <a:pt x="202" y="34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2" y="31"/>
                  </a:lnTo>
                  <a:lnTo>
                    <a:pt x="205" y="29"/>
                  </a:lnTo>
                  <a:lnTo>
                    <a:pt x="205" y="29"/>
                  </a:lnTo>
                  <a:lnTo>
                    <a:pt x="205" y="29"/>
                  </a:lnTo>
                  <a:lnTo>
                    <a:pt x="205" y="29"/>
                  </a:lnTo>
                  <a:lnTo>
                    <a:pt x="205" y="29"/>
                  </a:lnTo>
                  <a:lnTo>
                    <a:pt x="205" y="26"/>
                  </a:lnTo>
                  <a:lnTo>
                    <a:pt x="205" y="26"/>
                  </a:lnTo>
                  <a:lnTo>
                    <a:pt x="205" y="26"/>
                  </a:lnTo>
                  <a:lnTo>
                    <a:pt x="205" y="26"/>
                  </a:lnTo>
                  <a:lnTo>
                    <a:pt x="205" y="26"/>
                  </a:lnTo>
                  <a:lnTo>
                    <a:pt x="205" y="26"/>
                  </a:lnTo>
                  <a:lnTo>
                    <a:pt x="205" y="26"/>
                  </a:lnTo>
                  <a:lnTo>
                    <a:pt x="207" y="24"/>
                  </a:lnTo>
                  <a:lnTo>
                    <a:pt x="207" y="24"/>
                  </a:lnTo>
                  <a:lnTo>
                    <a:pt x="207" y="24"/>
                  </a:lnTo>
                  <a:lnTo>
                    <a:pt x="207" y="24"/>
                  </a:lnTo>
                  <a:lnTo>
                    <a:pt x="207" y="24"/>
                  </a:lnTo>
                  <a:lnTo>
                    <a:pt x="209" y="22"/>
                  </a:lnTo>
                  <a:lnTo>
                    <a:pt x="209" y="22"/>
                  </a:lnTo>
                  <a:lnTo>
                    <a:pt x="209" y="22"/>
                  </a:lnTo>
                  <a:lnTo>
                    <a:pt x="209" y="19"/>
                  </a:lnTo>
                  <a:lnTo>
                    <a:pt x="209" y="19"/>
                  </a:lnTo>
                  <a:lnTo>
                    <a:pt x="212" y="17"/>
                  </a:lnTo>
                  <a:lnTo>
                    <a:pt x="212" y="17"/>
                  </a:lnTo>
                  <a:lnTo>
                    <a:pt x="212" y="17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9" y="10"/>
                  </a:lnTo>
                  <a:lnTo>
                    <a:pt x="219" y="10"/>
                  </a:lnTo>
                  <a:lnTo>
                    <a:pt x="219" y="10"/>
                  </a:lnTo>
                  <a:lnTo>
                    <a:pt x="219" y="10"/>
                  </a:lnTo>
                  <a:lnTo>
                    <a:pt x="219" y="10"/>
                  </a:lnTo>
                  <a:lnTo>
                    <a:pt x="221" y="10"/>
                  </a:lnTo>
                  <a:lnTo>
                    <a:pt x="221" y="10"/>
                  </a:lnTo>
                  <a:lnTo>
                    <a:pt x="221" y="10"/>
                  </a:lnTo>
                  <a:lnTo>
                    <a:pt x="221" y="10"/>
                  </a:lnTo>
                  <a:lnTo>
                    <a:pt x="221" y="10"/>
                  </a:lnTo>
                  <a:lnTo>
                    <a:pt x="224" y="10"/>
                  </a:lnTo>
                  <a:lnTo>
                    <a:pt x="224" y="10"/>
                  </a:lnTo>
                  <a:lnTo>
                    <a:pt x="224" y="10"/>
                  </a:lnTo>
                  <a:lnTo>
                    <a:pt x="224" y="10"/>
                  </a:lnTo>
                  <a:lnTo>
                    <a:pt x="224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3" y="12"/>
                  </a:lnTo>
                  <a:lnTo>
                    <a:pt x="233" y="12"/>
                  </a:lnTo>
                  <a:lnTo>
                    <a:pt x="233" y="12"/>
                  </a:lnTo>
                  <a:lnTo>
                    <a:pt x="233" y="12"/>
                  </a:lnTo>
                  <a:lnTo>
                    <a:pt x="243" y="19"/>
                  </a:lnTo>
                  <a:lnTo>
                    <a:pt x="247" y="24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52" y="26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29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1"/>
                  </a:lnTo>
                  <a:lnTo>
                    <a:pt x="252" y="34"/>
                  </a:lnTo>
                  <a:lnTo>
                    <a:pt x="252" y="34"/>
                  </a:lnTo>
                  <a:lnTo>
                    <a:pt x="252" y="34"/>
                  </a:lnTo>
                  <a:lnTo>
                    <a:pt x="252" y="34"/>
                  </a:lnTo>
                  <a:lnTo>
                    <a:pt x="252" y="34"/>
                  </a:lnTo>
                  <a:lnTo>
                    <a:pt x="252" y="34"/>
                  </a:lnTo>
                  <a:lnTo>
                    <a:pt x="255" y="34"/>
                  </a:lnTo>
                  <a:lnTo>
                    <a:pt x="255" y="36"/>
                  </a:lnTo>
                  <a:lnTo>
                    <a:pt x="255" y="36"/>
                  </a:lnTo>
                  <a:lnTo>
                    <a:pt x="255" y="36"/>
                  </a:lnTo>
                  <a:lnTo>
                    <a:pt x="255" y="36"/>
                  </a:lnTo>
                  <a:lnTo>
                    <a:pt x="255" y="36"/>
                  </a:lnTo>
                  <a:lnTo>
                    <a:pt x="255" y="36"/>
                  </a:lnTo>
                  <a:lnTo>
                    <a:pt x="255" y="36"/>
                  </a:lnTo>
                  <a:lnTo>
                    <a:pt x="255" y="36"/>
                  </a:lnTo>
                  <a:lnTo>
                    <a:pt x="257" y="36"/>
                  </a:lnTo>
                  <a:lnTo>
                    <a:pt x="257" y="36"/>
                  </a:lnTo>
                  <a:lnTo>
                    <a:pt x="257" y="36"/>
                  </a:lnTo>
                  <a:lnTo>
                    <a:pt x="257" y="36"/>
                  </a:lnTo>
                  <a:lnTo>
                    <a:pt x="257" y="36"/>
                  </a:lnTo>
                  <a:lnTo>
                    <a:pt x="257" y="36"/>
                  </a:lnTo>
                  <a:lnTo>
                    <a:pt x="257" y="36"/>
                  </a:lnTo>
                  <a:lnTo>
                    <a:pt x="257" y="36"/>
                  </a:lnTo>
                  <a:lnTo>
                    <a:pt x="262" y="36"/>
                  </a:lnTo>
                  <a:lnTo>
                    <a:pt x="262" y="36"/>
                  </a:lnTo>
                  <a:lnTo>
                    <a:pt x="262" y="36"/>
                  </a:lnTo>
                  <a:lnTo>
                    <a:pt x="262" y="36"/>
                  </a:lnTo>
                  <a:lnTo>
                    <a:pt x="262" y="36"/>
                  </a:lnTo>
                  <a:lnTo>
                    <a:pt x="262" y="36"/>
                  </a:lnTo>
                  <a:lnTo>
                    <a:pt x="262" y="36"/>
                  </a:lnTo>
                  <a:lnTo>
                    <a:pt x="262" y="36"/>
                  </a:lnTo>
                  <a:lnTo>
                    <a:pt x="262" y="36"/>
                  </a:lnTo>
                  <a:lnTo>
                    <a:pt x="262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7" y="36"/>
                  </a:lnTo>
                  <a:lnTo>
                    <a:pt x="267" y="36"/>
                  </a:lnTo>
                  <a:lnTo>
                    <a:pt x="267" y="36"/>
                  </a:lnTo>
                  <a:lnTo>
                    <a:pt x="267" y="36"/>
                  </a:lnTo>
                  <a:lnTo>
                    <a:pt x="269" y="36"/>
                  </a:lnTo>
                  <a:lnTo>
                    <a:pt x="269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6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1" y="38"/>
                  </a:lnTo>
                  <a:lnTo>
                    <a:pt x="274" y="38"/>
                  </a:lnTo>
                  <a:lnTo>
                    <a:pt x="274" y="38"/>
                  </a:lnTo>
                  <a:lnTo>
                    <a:pt x="274" y="41"/>
                  </a:lnTo>
                  <a:lnTo>
                    <a:pt x="274" y="41"/>
                  </a:lnTo>
                  <a:lnTo>
                    <a:pt x="274" y="41"/>
                  </a:lnTo>
                  <a:lnTo>
                    <a:pt x="276" y="41"/>
                  </a:lnTo>
                  <a:lnTo>
                    <a:pt x="276" y="41"/>
                  </a:lnTo>
                  <a:lnTo>
                    <a:pt x="276" y="41"/>
                  </a:lnTo>
                  <a:lnTo>
                    <a:pt x="276" y="41"/>
                  </a:lnTo>
                  <a:lnTo>
                    <a:pt x="276" y="41"/>
                  </a:lnTo>
                  <a:lnTo>
                    <a:pt x="276" y="41"/>
                  </a:lnTo>
                  <a:lnTo>
                    <a:pt x="276" y="41"/>
                  </a:lnTo>
                  <a:lnTo>
                    <a:pt x="276" y="41"/>
                  </a:lnTo>
                  <a:lnTo>
                    <a:pt x="281" y="41"/>
                  </a:lnTo>
                  <a:lnTo>
                    <a:pt x="281" y="41"/>
                  </a:lnTo>
                  <a:lnTo>
                    <a:pt x="281" y="41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3"/>
                  </a:lnTo>
                  <a:lnTo>
                    <a:pt x="286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90" y="41"/>
                  </a:lnTo>
                  <a:lnTo>
                    <a:pt x="290" y="41"/>
                  </a:lnTo>
                  <a:lnTo>
                    <a:pt x="290" y="41"/>
                  </a:lnTo>
                  <a:lnTo>
                    <a:pt x="290" y="41"/>
                  </a:lnTo>
                  <a:lnTo>
                    <a:pt x="290" y="41"/>
                  </a:lnTo>
                  <a:lnTo>
                    <a:pt x="290" y="41"/>
                  </a:lnTo>
                  <a:lnTo>
                    <a:pt x="290" y="41"/>
                  </a:lnTo>
                  <a:lnTo>
                    <a:pt x="290" y="41"/>
                  </a:lnTo>
                  <a:lnTo>
                    <a:pt x="293" y="41"/>
                  </a:lnTo>
                  <a:lnTo>
                    <a:pt x="293" y="41"/>
                  </a:lnTo>
                  <a:lnTo>
                    <a:pt x="293" y="41"/>
                  </a:lnTo>
                  <a:lnTo>
                    <a:pt x="293" y="41"/>
                  </a:lnTo>
                  <a:lnTo>
                    <a:pt x="300" y="43"/>
                  </a:lnTo>
                  <a:lnTo>
                    <a:pt x="300" y="43"/>
                  </a:lnTo>
                  <a:lnTo>
                    <a:pt x="300" y="43"/>
                  </a:lnTo>
                  <a:lnTo>
                    <a:pt x="300" y="43"/>
                  </a:lnTo>
                  <a:lnTo>
                    <a:pt x="300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5"/>
                  </a:lnTo>
                  <a:lnTo>
                    <a:pt x="302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7" y="48"/>
                  </a:lnTo>
                  <a:lnTo>
                    <a:pt x="307" y="48"/>
                  </a:lnTo>
                  <a:lnTo>
                    <a:pt x="307" y="48"/>
                  </a:lnTo>
                  <a:lnTo>
                    <a:pt x="307" y="48"/>
                  </a:lnTo>
                  <a:lnTo>
                    <a:pt x="307" y="48"/>
                  </a:lnTo>
                  <a:lnTo>
                    <a:pt x="307" y="48"/>
                  </a:lnTo>
                  <a:lnTo>
                    <a:pt x="307" y="48"/>
                  </a:lnTo>
                  <a:lnTo>
                    <a:pt x="307" y="48"/>
                  </a:lnTo>
                  <a:lnTo>
                    <a:pt x="307" y="48"/>
                  </a:lnTo>
                  <a:lnTo>
                    <a:pt x="307" y="48"/>
                  </a:lnTo>
                  <a:lnTo>
                    <a:pt x="309" y="48"/>
                  </a:lnTo>
                  <a:lnTo>
                    <a:pt x="309" y="48"/>
                  </a:lnTo>
                  <a:lnTo>
                    <a:pt x="309" y="48"/>
                  </a:lnTo>
                  <a:lnTo>
                    <a:pt x="309" y="48"/>
                  </a:lnTo>
                  <a:lnTo>
                    <a:pt x="309" y="48"/>
                  </a:lnTo>
                  <a:lnTo>
                    <a:pt x="312" y="48"/>
                  </a:lnTo>
                  <a:lnTo>
                    <a:pt x="312" y="48"/>
                  </a:lnTo>
                  <a:lnTo>
                    <a:pt x="312" y="48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14" y="45"/>
                  </a:lnTo>
                  <a:lnTo>
                    <a:pt x="314" y="45"/>
                  </a:lnTo>
                  <a:lnTo>
                    <a:pt x="314" y="45"/>
                  </a:lnTo>
                  <a:lnTo>
                    <a:pt x="314" y="45"/>
                  </a:lnTo>
                  <a:lnTo>
                    <a:pt x="314" y="45"/>
                  </a:lnTo>
                  <a:lnTo>
                    <a:pt x="314" y="45"/>
                  </a:lnTo>
                  <a:lnTo>
                    <a:pt x="314" y="45"/>
                  </a:lnTo>
                  <a:lnTo>
                    <a:pt x="314" y="45"/>
                  </a:lnTo>
                  <a:lnTo>
                    <a:pt x="314" y="45"/>
                  </a:lnTo>
                  <a:lnTo>
                    <a:pt x="314" y="45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43"/>
                  </a:lnTo>
                  <a:lnTo>
                    <a:pt x="316" y="36"/>
                  </a:lnTo>
                  <a:lnTo>
                    <a:pt x="316" y="36"/>
                  </a:lnTo>
                  <a:lnTo>
                    <a:pt x="316" y="36"/>
                  </a:lnTo>
                  <a:lnTo>
                    <a:pt x="316" y="34"/>
                  </a:lnTo>
                  <a:lnTo>
                    <a:pt x="316" y="34"/>
                  </a:lnTo>
                  <a:lnTo>
                    <a:pt x="316" y="34"/>
                  </a:lnTo>
                  <a:lnTo>
                    <a:pt x="316" y="34"/>
                  </a:lnTo>
                  <a:lnTo>
                    <a:pt x="316" y="34"/>
                  </a:lnTo>
                  <a:lnTo>
                    <a:pt x="316" y="34"/>
                  </a:lnTo>
                  <a:lnTo>
                    <a:pt x="316" y="34"/>
                  </a:lnTo>
                  <a:lnTo>
                    <a:pt x="316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19" y="34"/>
                  </a:lnTo>
                  <a:lnTo>
                    <a:pt x="321" y="31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9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4" y="26"/>
                  </a:lnTo>
                  <a:lnTo>
                    <a:pt x="324" y="26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6" y="22"/>
                  </a:lnTo>
                  <a:lnTo>
                    <a:pt x="326" y="22"/>
                  </a:lnTo>
                  <a:lnTo>
                    <a:pt x="326" y="22"/>
                  </a:lnTo>
                  <a:lnTo>
                    <a:pt x="326" y="22"/>
                  </a:lnTo>
                  <a:lnTo>
                    <a:pt x="326" y="22"/>
                  </a:lnTo>
                  <a:lnTo>
                    <a:pt x="326" y="22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31" y="22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9"/>
                  </a:lnTo>
                  <a:lnTo>
                    <a:pt x="338" y="29"/>
                  </a:lnTo>
                  <a:lnTo>
                    <a:pt x="338" y="29"/>
                  </a:lnTo>
                  <a:lnTo>
                    <a:pt x="338" y="29"/>
                  </a:lnTo>
                  <a:lnTo>
                    <a:pt x="338" y="29"/>
                  </a:lnTo>
                  <a:lnTo>
                    <a:pt x="340" y="29"/>
                  </a:lnTo>
                  <a:lnTo>
                    <a:pt x="340" y="29"/>
                  </a:lnTo>
                  <a:lnTo>
                    <a:pt x="340" y="29"/>
                  </a:lnTo>
                  <a:lnTo>
                    <a:pt x="340" y="29"/>
                  </a:lnTo>
                  <a:lnTo>
                    <a:pt x="340" y="29"/>
                  </a:lnTo>
                  <a:lnTo>
                    <a:pt x="340" y="29"/>
                  </a:lnTo>
                  <a:lnTo>
                    <a:pt x="340" y="29"/>
                  </a:lnTo>
                  <a:lnTo>
                    <a:pt x="340" y="29"/>
                  </a:lnTo>
                  <a:lnTo>
                    <a:pt x="340" y="29"/>
                  </a:lnTo>
                  <a:lnTo>
                    <a:pt x="340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3" y="29"/>
                  </a:lnTo>
                  <a:lnTo>
                    <a:pt x="345" y="26"/>
                  </a:lnTo>
                  <a:lnTo>
                    <a:pt x="345" y="26"/>
                  </a:lnTo>
                  <a:lnTo>
                    <a:pt x="345" y="26"/>
                  </a:lnTo>
                  <a:lnTo>
                    <a:pt x="347" y="24"/>
                  </a:lnTo>
                  <a:lnTo>
                    <a:pt x="347" y="24"/>
                  </a:lnTo>
                  <a:lnTo>
                    <a:pt x="347" y="24"/>
                  </a:lnTo>
                  <a:lnTo>
                    <a:pt x="347" y="24"/>
                  </a:lnTo>
                  <a:lnTo>
                    <a:pt x="347" y="24"/>
                  </a:lnTo>
                  <a:lnTo>
                    <a:pt x="347" y="24"/>
                  </a:lnTo>
                  <a:lnTo>
                    <a:pt x="347" y="24"/>
                  </a:lnTo>
                  <a:lnTo>
                    <a:pt x="347" y="24"/>
                  </a:lnTo>
                  <a:lnTo>
                    <a:pt x="347" y="24"/>
                  </a:lnTo>
                  <a:lnTo>
                    <a:pt x="352" y="22"/>
                  </a:lnTo>
                  <a:lnTo>
                    <a:pt x="352" y="22"/>
                  </a:lnTo>
                  <a:lnTo>
                    <a:pt x="357" y="22"/>
                  </a:lnTo>
                  <a:lnTo>
                    <a:pt x="357" y="22"/>
                  </a:lnTo>
                  <a:lnTo>
                    <a:pt x="357" y="22"/>
                  </a:lnTo>
                  <a:lnTo>
                    <a:pt x="359" y="19"/>
                  </a:lnTo>
                  <a:lnTo>
                    <a:pt x="359" y="19"/>
                  </a:lnTo>
                  <a:lnTo>
                    <a:pt x="359" y="19"/>
                  </a:lnTo>
                  <a:lnTo>
                    <a:pt x="366" y="17"/>
                  </a:lnTo>
                  <a:lnTo>
                    <a:pt x="366" y="17"/>
                  </a:lnTo>
                  <a:lnTo>
                    <a:pt x="366" y="17"/>
                  </a:lnTo>
                  <a:lnTo>
                    <a:pt x="366" y="17"/>
                  </a:lnTo>
                  <a:lnTo>
                    <a:pt x="366" y="17"/>
                  </a:lnTo>
                  <a:lnTo>
                    <a:pt x="366" y="17"/>
                  </a:lnTo>
                  <a:lnTo>
                    <a:pt x="369" y="15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71" y="12"/>
                  </a:lnTo>
                  <a:lnTo>
                    <a:pt x="371" y="12"/>
                  </a:lnTo>
                  <a:lnTo>
                    <a:pt x="371" y="12"/>
                  </a:lnTo>
                  <a:lnTo>
                    <a:pt x="371" y="12"/>
                  </a:lnTo>
                  <a:lnTo>
                    <a:pt x="371" y="12"/>
                  </a:lnTo>
                  <a:lnTo>
                    <a:pt x="371" y="12"/>
                  </a:lnTo>
                  <a:lnTo>
                    <a:pt x="371" y="12"/>
                  </a:lnTo>
                  <a:lnTo>
                    <a:pt x="371" y="12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1" y="10"/>
                  </a:lnTo>
                  <a:lnTo>
                    <a:pt x="373" y="10"/>
                  </a:lnTo>
                  <a:lnTo>
                    <a:pt x="373" y="10"/>
                  </a:lnTo>
                  <a:lnTo>
                    <a:pt x="373" y="10"/>
                  </a:lnTo>
                  <a:lnTo>
                    <a:pt x="373" y="10"/>
                  </a:lnTo>
                  <a:lnTo>
                    <a:pt x="373" y="10"/>
                  </a:lnTo>
                  <a:lnTo>
                    <a:pt x="373" y="10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78" y="15"/>
                  </a:lnTo>
                  <a:lnTo>
                    <a:pt x="378" y="15"/>
                  </a:lnTo>
                  <a:lnTo>
                    <a:pt x="378" y="15"/>
                  </a:lnTo>
                  <a:lnTo>
                    <a:pt x="378" y="15"/>
                  </a:lnTo>
                  <a:lnTo>
                    <a:pt x="381" y="15"/>
                  </a:lnTo>
                  <a:lnTo>
                    <a:pt x="381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8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5"/>
                  </a:lnTo>
                  <a:lnTo>
                    <a:pt x="390" y="17"/>
                  </a:lnTo>
                  <a:lnTo>
                    <a:pt x="390" y="17"/>
                  </a:lnTo>
                  <a:lnTo>
                    <a:pt x="390" y="17"/>
                  </a:lnTo>
                  <a:lnTo>
                    <a:pt x="390" y="17"/>
                  </a:lnTo>
                  <a:lnTo>
                    <a:pt x="390" y="17"/>
                  </a:lnTo>
                  <a:lnTo>
                    <a:pt x="392" y="17"/>
                  </a:lnTo>
                  <a:lnTo>
                    <a:pt x="392" y="17"/>
                  </a:lnTo>
                  <a:lnTo>
                    <a:pt x="392" y="17"/>
                  </a:lnTo>
                  <a:lnTo>
                    <a:pt x="392" y="17"/>
                  </a:lnTo>
                  <a:lnTo>
                    <a:pt x="392" y="17"/>
                  </a:lnTo>
                  <a:lnTo>
                    <a:pt x="397" y="15"/>
                  </a:lnTo>
                  <a:lnTo>
                    <a:pt x="400" y="15"/>
                  </a:lnTo>
                  <a:lnTo>
                    <a:pt x="400" y="15"/>
                  </a:lnTo>
                  <a:lnTo>
                    <a:pt x="400" y="15"/>
                  </a:lnTo>
                  <a:lnTo>
                    <a:pt x="400" y="15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0" y="7"/>
                  </a:lnTo>
                  <a:lnTo>
                    <a:pt x="402" y="5"/>
                  </a:lnTo>
                  <a:lnTo>
                    <a:pt x="402" y="5"/>
                  </a:lnTo>
                  <a:lnTo>
                    <a:pt x="402" y="5"/>
                  </a:lnTo>
                  <a:lnTo>
                    <a:pt x="402" y="5"/>
                  </a:lnTo>
                  <a:lnTo>
                    <a:pt x="402" y="5"/>
                  </a:lnTo>
                  <a:lnTo>
                    <a:pt x="402" y="5"/>
                  </a:lnTo>
                  <a:lnTo>
                    <a:pt x="402" y="5"/>
                  </a:lnTo>
                  <a:lnTo>
                    <a:pt x="402" y="3"/>
                  </a:lnTo>
                  <a:lnTo>
                    <a:pt x="402" y="3"/>
                  </a:lnTo>
                  <a:lnTo>
                    <a:pt x="402" y="3"/>
                  </a:lnTo>
                  <a:lnTo>
                    <a:pt x="402" y="3"/>
                  </a:lnTo>
                  <a:lnTo>
                    <a:pt x="402" y="3"/>
                  </a:lnTo>
                  <a:lnTo>
                    <a:pt x="402" y="3"/>
                  </a:lnTo>
                  <a:lnTo>
                    <a:pt x="402" y="3"/>
                  </a:lnTo>
                  <a:lnTo>
                    <a:pt x="402" y="3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407" y="0"/>
                  </a:lnTo>
                  <a:lnTo>
                    <a:pt x="407" y="0"/>
                  </a:lnTo>
                  <a:lnTo>
                    <a:pt x="409" y="0"/>
                  </a:lnTo>
                  <a:lnTo>
                    <a:pt x="409" y="0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FC630D19-B8CF-ECC0-ED44-8BF2F6641E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2952" y="3586163"/>
              <a:ext cx="655385" cy="523447"/>
            </a:xfrm>
            <a:prstGeom prst="straightConnector1">
              <a:avLst/>
            </a:prstGeom>
            <a:ln w="22225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01BBB58-F4E3-3952-6506-13B930D58421}"/>
                </a:ext>
              </a:extLst>
            </p:cNvPr>
            <p:cNvSpPr/>
            <p:nvPr/>
          </p:nvSpPr>
          <p:spPr>
            <a:xfrm>
              <a:off x="4116389" y="4465637"/>
              <a:ext cx="45719" cy="45719"/>
            </a:xfrm>
            <a:custGeom>
              <a:avLst/>
              <a:gdLst>
                <a:gd name="connsiteX0" fmla="*/ 0 w 20638"/>
                <a:gd name="connsiteY0" fmla="*/ 0 h 35157"/>
                <a:gd name="connsiteX1" fmla="*/ 0 w 20638"/>
                <a:gd name="connsiteY1" fmla="*/ 0 h 35157"/>
                <a:gd name="connsiteX2" fmla="*/ 17463 w 20638"/>
                <a:gd name="connsiteY2" fmla="*/ 23813 h 35157"/>
                <a:gd name="connsiteX3" fmla="*/ 20638 w 20638"/>
                <a:gd name="connsiteY3" fmla="*/ 33338 h 35157"/>
                <a:gd name="connsiteX4" fmla="*/ 6350 w 20638"/>
                <a:gd name="connsiteY4" fmla="*/ 33338 h 35157"/>
                <a:gd name="connsiteX5" fmla="*/ 1588 w 20638"/>
                <a:gd name="connsiteY5" fmla="*/ 23813 h 35157"/>
                <a:gd name="connsiteX6" fmla="*/ 0 w 20638"/>
                <a:gd name="connsiteY6" fmla="*/ 0 h 3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38" h="35157">
                  <a:moveTo>
                    <a:pt x="0" y="0"/>
                  </a:moveTo>
                  <a:lnTo>
                    <a:pt x="0" y="0"/>
                  </a:lnTo>
                  <a:cubicBezTo>
                    <a:pt x="5821" y="7938"/>
                    <a:pt x="14350" y="14475"/>
                    <a:pt x="17463" y="23813"/>
                  </a:cubicBezTo>
                  <a:lnTo>
                    <a:pt x="20638" y="33338"/>
                  </a:lnTo>
                  <a:cubicBezTo>
                    <a:pt x="16560" y="34357"/>
                    <a:pt x="10380" y="36864"/>
                    <a:pt x="6350" y="33338"/>
                  </a:cubicBezTo>
                  <a:cubicBezTo>
                    <a:pt x="3679" y="31001"/>
                    <a:pt x="3030" y="27057"/>
                    <a:pt x="1588" y="23813"/>
                  </a:cubicBezTo>
                  <a:cubicBezTo>
                    <a:pt x="-188" y="19816"/>
                    <a:pt x="265" y="3969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9" name="Freeform 5">
              <a:extLst>
                <a:ext uri="{FF2B5EF4-FFF2-40B4-BE49-F238E27FC236}">
                  <a16:creationId xmlns:a16="http://schemas.microsoft.com/office/drawing/2014/main" id="{4D658324-92B7-AFA5-4B41-8F7F879FD4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8400" y="4524692"/>
              <a:ext cx="466726" cy="615634"/>
            </a:xfrm>
            <a:custGeom>
              <a:avLst/>
              <a:gdLst>
                <a:gd name="T0" fmla="*/ 154 w 378"/>
                <a:gd name="T1" fmla="*/ 77 h 507"/>
                <a:gd name="T2" fmla="*/ 161 w 378"/>
                <a:gd name="T3" fmla="*/ 100 h 507"/>
                <a:gd name="T4" fmla="*/ 168 w 378"/>
                <a:gd name="T5" fmla="*/ 115 h 507"/>
                <a:gd name="T6" fmla="*/ 178 w 378"/>
                <a:gd name="T7" fmla="*/ 136 h 507"/>
                <a:gd name="T8" fmla="*/ 209 w 378"/>
                <a:gd name="T9" fmla="*/ 131 h 507"/>
                <a:gd name="T10" fmla="*/ 218 w 378"/>
                <a:gd name="T11" fmla="*/ 134 h 507"/>
                <a:gd name="T12" fmla="*/ 237 w 378"/>
                <a:gd name="T13" fmla="*/ 117 h 507"/>
                <a:gd name="T14" fmla="*/ 242 w 378"/>
                <a:gd name="T15" fmla="*/ 96 h 507"/>
                <a:gd name="T16" fmla="*/ 273 w 378"/>
                <a:gd name="T17" fmla="*/ 93 h 507"/>
                <a:gd name="T18" fmla="*/ 271 w 378"/>
                <a:gd name="T19" fmla="*/ 105 h 507"/>
                <a:gd name="T20" fmla="*/ 309 w 378"/>
                <a:gd name="T21" fmla="*/ 124 h 507"/>
                <a:gd name="T22" fmla="*/ 311 w 378"/>
                <a:gd name="T23" fmla="*/ 174 h 507"/>
                <a:gd name="T24" fmla="*/ 311 w 378"/>
                <a:gd name="T25" fmla="*/ 193 h 507"/>
                <a:gd name="T26" fmla="*/ 318 w 378"/>
                <a:gd name="T27" fmla="*/ 202 h 507"/>
                <a:gd name="T28" fmla="*/ 323 w 378"/>
                <a:gd name="T29" fmla="*/ 214 h 507"/>
                <a:gd name="T30" fmla="*/ 325 w 378"/>
                <a:gd name="T31" fmla="*/ 236 h 507"/>
                <a:gd name="T32" fmla="*/ 323 w 378"/>
                <a:gd name="T33" fmla="*/ 248 h 507"/>
                <a:gd name="T34" fmla="*/ 340 w 378"/>
                <a:gd name="T35" fmla="*/ 248 h 507"/>
                <a:gd name="T36" fmla="*/ 363 w 378"/>
                <a:gd name="T37" fmla="*/ 243 h 507"/>
                <a:gd name="T38" fmla="*/ 378 w 378"/>
                <a:gd name="T39" fmla="*/ 250 h 507"/>
                <a:gd name="T40" fmla="*/ 375 w 378"/>
                <a:gd name="T41" fmla="*/ 288 h 507"/>
                <a:gd name="T42" fmla="*/ 378 w 378"/>
                <a:gd name="T43" fmla="*/ 298 h 507"/>
                <a:gd name="T44" fmla="*/ 375 w 378"/>
                <a:gd name="T45" fmla="*/ 314 h 507"/>
                <a:gd name="T46" fmla="*/ 316 w 378"/>
                <a:gd name="T47" fmla="*/ 438 h 507"/>
                <a:gd name="T48" fmla="*/ 342 w 378"/>
                <a:gd name="T49" fmla="*/ 476 h 507"/>
                <a:gd name="T50" fmla="*/ 328 w 378"/>
                <a:gd name="T51" fmla="*/ 500 h 507"/>
                <a:gd name="T52" fmla="*/ 273 w 378"/>
                <a:gd name="T53" fmla="*/ 504 h 507"/>
                <a:gd name="T54" fmla="*/ 252 w 378"/>
                <a:gd name="T55" fmla="*/ 502 h 507"/>
                <a:gd name="T56" fmla="*/ 228 w 378"/>
                <a:gd name="T57" fmla="*/ 500 h 507"/>
                <a:gd name="T58" fmla="*/ 206 w 378"/>
                <a:gd name="T59" fmla="*/ 483 h 507"/>
                <a:gd name="T60" fmla="*/ 69 w 378"/>
                <a:gd name="T61" fmla="*/ 483 h 507"/>
                <a:gd name="T62" fmla="*/ 57 w 378"/>
                <a:gd name="T63" fmla="*/ 471 h 507"/>
                <a:gd name="T64" fmla="*/ 28 w 378"/>
                <a:gd name="T65" fmla="*/ 478 h 507"/>
                <a:gd name="T66" fmla="*/ 9 w 378"/>
                <a:gd name="T67" fmla="*/ 476 h 507"/>
                <a:gd name="T68" fmla="*/ 4 w 378"/>
                <a:gd name="T69" fmla="*/ 462 h 507"/>
                <a:gd name="T70" fmla="*/ 2 w 378"/>
                <a:gd name="T71" fmla="*/ 426 h 507"/>
                <a:gd name="T72" fmla="*/ 4 w 378"/>
                <a:gd name="T73" fmla="*/ 423 h 507"/>
                <a:gd name="T74" fmla="*/ 21 w 378"/>
                <a:gd name="T75" fmla="*/ 371 h 507"/>
                <a:gd name="T76" fmla="*/ 26 w 378"/>
                <a:gd name="T77" fmla="*/ 350 h 507"/>
                <a:gd name="T78" fmla="*/ 40 w 378"/>
                <a:gd name="T79" fmla="*/ 314 h 507"/>
                <a:gd name="T80" fmla="*/ 54 w 378"/>
                <a:gd name="T81" fmla="*/ 300 h 507"/>
                <a:gd name="T82" fmla="*/ 57 w 378"/>
                <a:gd name="T83" fmla="*/ 295 h 507"/>
                <a:gd name="T84" fmla="*/ 64 w 378"/>
                <a:gd name="T85" fmla="*/ 279 h 507"/>
                <a:gd name="T86" fmla="*/ 64 w 378"/>
                <a:gd name="T87" fmla="*/ 236 h 507"/>
                <a:gd name="T88" fmla="*/ 57 w 378"/>
                <a:gd name="T89" fmla="*/ 219 h 507"/>
                <a:gd name="T90" fmla="*/ 47 w 378"/>
                <a:gd name="T91" fmla="*/ 195 h 507"/>
                <a:gd name="T92" fmla="*/ 40 w 378"/>
                <a:gd name="T93" fmla="*/ 172 h 507"/>
                <a:gd name="T94" fmla="*/ 40 w 378"/>
                <a:gd name="T95" fmla="*/ 174 h 507"/>
                <a:gd name="T96" fmla="*/ 54 w 378"/>
                <a:gd name="T97" fmla="*/ 157 h 507"/>
                <a:gd name="T98" fmla="*/ 52 w 378"/>
                <a:gd name="T99" fmla="*/ 145 h 507"/>
                <a:gd name="T100" fmla="*/ 28 w 378"/>
                <a:gd name="T101" fmla="*/ 84 h 507"/>
                <a:gd name="T102" fmla="*/ 19 w 378"/>
                <a:gd name="T103" fmla="*/ 62 h 507"/>
                <a:gd name="T104" fmla="*/ 35 w 378"/>
                <a:gd name="T105" fmla="*/ 60 h 507"/>
                <a:gd name="T106" fmla="*/ 66 w 378"/>
                <a:gd name="T107" fmla="*/ 53 h 507"/>
                <a:gd name="T108" fmla="*/ 42 w 378"/>
                <a:gd name="T109" fmla="*/ 10 h 507"/>
                <a:gd name="T110" fmla="*/ 23 w 378"/>
                <a:gd name="T111" fmla="*/ 24 h 507"/>
                <a:gd name="T112" fmla="*/ 26 w 378"/>
                <a:gd name="T113" fmla="*/ 48 h 507"/>
                <a:gd name="T114" fmla="*/ 16 w 378"/>
                <a:gd name="T115" fmla="*/ 41 h 507"/>
                <a:gd name="T116" fmla="*/ 14 w 378"/>
                <a:gd name="T117" fmla="*/ 29 h 507"/>
                <a:gd name="T118" fmla="*/ 26 w 378"/>
                <a:gd name="T119" fmla="*/ 8 h 507"/>
                <a:gd name="T120" fmla="*/ 33 w 378"/>
                <a:gd name="T121" fmla="*/ 0 h 507"/>
                <a:gd name="T122" fmla="*/ 0 w 378"/>
                <a:gd name="T123" fmla="*/ 452 h 507"/>
                <a:gd name="T124" fmla="*/ 2 w 378"/>
                <a:gd name="T125" fmla="*/ 46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8" h="507">
                  <a:moveTo>
                    <a:pt x="147" y="53"/>
                  </a:move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49" y="58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7"/>
                  </a:lnTo>
                  <a:lnTo>
                    <a:pt x="154" y="67"/>
                  </a:lnTo>
                  <a:lnTo>
                    <a:pt x="154" y="67"/>
                  </a:lnTo>
                  <a:lnTo>
                    <a:pt x="154" y="67"/>
                  </a:lnTo>
                  <a:lnTo>
                    <a:pt x="154" y="74"/>
                  </a:lnTo>
                  <a:lnTo>
                    <a:pt x="154" y="74"/>
                  </a:lnTo>
                  <a:lnTo>
                    <a:pt x="154" y="74"/>
                  </a:lnTo>
                  <a:lnTo>
                    <a:pt x="154" y="74"/>
                  </a:lnTo>
                  <a:lnTo>
                    <a:pt x="154" y="74"/>
                  </a:lnTo>
                  <a:lnTo>
                    <a:pt x="154" y="74"/>
                  </a:lnTo>
                  <a:lnTo>
                    <a:pt x="154" y="77"/>
                  </a:lnTo>
                  <a:lnTo>
                    <a:pt x="154" y="77"/>
                  </a:lnTo>
                  <a:lnTo>
                    <a:pt x="154" y="81"/>
                  </a:lnTo>
                  <a:lnTo>
                    <a:pt x="154" y="81"/>
                  </a:lnTo>
                  <a:lnTo>
                    <a:pt x="154" y="81"/>
                  </a:lnTo>
                  <a:lnTo>
                    <a:pt x="154" y="81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4" y="86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7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3"/>
                  </a:lnTo>
                  <a:lnTo>
                    <a:pt x="159" y="93"/>
                  </a:lnTo>
                  <a:lnTo>
                    <a:pt x="159" y="93"/>
                  </a:lnTo>
                  <a:lnTo>
                    <a:pt x="159" y="93"/>
                  </a:lnTo>
                  <a:lnTo>
                    <a:pt x="159" y="93"/>
                  </a:lnTo>
                  <a:lnTo>
                    <a:pt x="159" y="93"/>
                  </a:lnTo>
                  <a:lnTo>
                    <a:pt x="159" y="93"/>
                  </a:lnTo>
                  <a:lnTo>
                    <a:pt x="159" y="93"/>
                  </a:lnTo>
                  <a:lnTo>
                    <a:pt x="159" y="93"/>
                  </a:lnTo>
                  <a:lnTo>
                    <a:pt x="159" y="93"/>
                  </a:lnTo>
                  <a:lnTo>
                    <a:pt x="161" y="96"/>
                  </a:lnTo>
                  <a:lnTo>
                    <a:pt x="161" y="98"/>
                  </a:lnTo>
                  <a:lnTo>
                    <a:pt x="161" y="98"/>
                  </a:lnTo>
                  <a:lnTo>
                    <a:pt x="161" y="98"/>
                  </a:lnTo>
                  <a:lnTo>
                    <a:pt x="161" y="98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61" y="103"/>
                  </a:lnTo>
                  <a:lnTo>
                    <a:pt x="161" y="103"/>
                  </a:lnTo>
                  <a:lnTo>
                    <a:pt x="161" y="105"/>
                  </a:lnTo>
                  <a:lnTo>
                    <a:pt x="161" y="105"/>
                  </a:lnTo>
                  <a:lnTo>
                    <a:pt x="161" y="105"/>
                  </a:lnTo>
                  <a:lnTo>
                    <a:pt x="161" y="105"/>
                  </a:lnTo>
                  <a:lnTo>
                    <a:pt x="161" y="105"/>
                  </a:lnTo>
                  <a:lnTo>
                    <a:pt x="161" y="105"/>
                  </a:lnTo>
                  <a:lnTo>
                    <a:pt x="161" y="105"/>
                  </a:lnTo>
                  <a:lnTo>
                    <a:pt x="161" y="105"/>
                  </a:lnTo>
                  <a:lnTo>
                    <a:pt x="161" y="105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4" y="107"/>
                  </a:lnTo>
                  <a:lnTo>
                    <a:pt x="164" y="107"/>
                  </a:lnTo>
                  <a:lnTo>
                    <a:pt x="164" y="107"/>
                  </a:lnTo>
                  <a:lnTo>
                    <a:pt x="164" y="107"/>
                  </a:lnTo>
                  <a:lnTo>
                    <a:pt x="164" y="107"/>
                  </a:lnTo>
                  <a:lnTo>
                    <a:pt x="166" y="107"/>
                  </a:lnTo>
                  <a:lnTo>
                    <a:pt x="166" y="107"/>
                  </a:lnTo>
                  <a:lnTo>
                    <a:pt x="166" y="107"/>
                  </a:lnTo>
                  <a:lnTo>
                    <a:pt x="166" y="107"/>
                  </a:lnTo>
                  <a:lnTo>
                    <a:pt x="166" y="107"/>
                  </a:lnTo>
                  <a:lnTo>
                    <a:pt x="166" y="107"/>
                  </a:lnTo>
                  <a:lnTo>
                    <a:pt x="166" y="107"/>
                  </a:lnTo>
                  <a:lnTo>
                    <a:pt x="166" y="107"/>
                  </a:lnTo>
                  <a:lnTo>
                    <a:pt x="166" y="110"/>
                  </a:lnTo>
                  <a:lnTo>
                    <a:pt x="166" y="112"/>
                  </a:lnTo>
                  <a:lnTo>
                    <a:pt x="166" y="112"/>
                  </a:lnTo>
                  <a:lnTo>
                    <a:pt x="166" y="112"/>
                  </a:lnTo>
                  <a:lnTo>
                    <a:pt x="166" y="112"/>
                  </a:lnTo>
                  <a:lnTo>
                    <a:pt x="168" y="112"/>
                  </a:lnTo>
                  <a:lnTo>
                    <a:pt x="168" y="115"/>
                  </a:lnTo>
                  <a:lnTo>
                    <a:pt x="168" y="115"/>
                  </a:lnTo>
                  <a:lnTo>
                    <a:pt x="168" y="115"/>
                  </a:lnTo>
                  <a:lnTo>
                    <a:pt x="168" y="117"/>
                  </a:lnTo>
                  <a:lnTo>
                    <a:pt x="168" y="117"/>
                  </a:lnTo>
                  <a:lnTo>
                    <a:pt x="168" y="117"/>
                  </a:lnTo>
                  <a:lnTo>
                    <a:pt x="168" y="117"/>
                  </a:lnTo>
                  <a:lnTo>
                    <a:pt x="168" y="117"/>
                  </a:lnTo>
                  <a:lnTo>
                    <a:pt x="168" y="117"/>
                  </a:lnTo>
                  <a:lnTo>
                    <a:pt x="168" y="117"/>
                  </a:lnTo>
                  <a:lnTo>
                    <a:pt x="171" y="117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3" y="124"/>
                  </a:lnTo>
                  <a:lnTo>
                    <a:pt x="173" y="124"/>
                  </a:lnTo>
                  <a:lnTo>
                    <a:pt x="173" y="124"/>
                  </a:lnTo>
                  <a:lnTo>
                    <a:pt x="173" y="124"/>
                  </a:lnTo>
                  <a:lnTo>
                    <a:pt x="173" y="124"/>
                  </a:lnTo>
                  <a:lnTo>
                    <a:pt x="173" y="124"/>
                  </a:lnTo>
                  <a:lnTo>
                    <a:pt x="173" y="124"/>
                  </a:lnTo>
                  <a:lnTo>
                    <a:pt x="173" y="124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8" y="131"/>
                  </a:lnTo>
                  <a:lnTo>
                    <a:pt x="178" y="131"/>
                  </a:lnTo>
                  <a:lnTo>
                    <a:pt x="178" y="131"/>
                  </a:lnTo>
                  <a:lnTo>
                    <a:pt x="178" y="131"/>
                  </a:lnTo>
                  <a:lnTo>
                    <a:pt x="178" y="131"/>
                  </a:lnTo>
                  <a:lnTo>
                    <a:pt x="178" y="131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3" y="138"/>
                  </a:lnTo>
                  <a:lnTo>
                    <a:pt x="183" y="138"/>
                  </a:lnTo>
                  <a:lnTo>
                    <a:pt x="183" y="138"/>
                  </a:lnTo>
                  <a:lnTo>
                    <a:pt x="185" y="136"/>
                  </a:lnTo>
                  <a:lnTo>
                    <a:pt x="185" y="136"/>
                  </a:lnTo>
                  <a:lnTo>
                    <a:pt x="185" y="136"/>
                  </a:lnTo>
                  <a:lnTo>
                    <a:pt x="185" y="136"/>
                  </a:lnTo>
                  <a:lnTo>
                    <a:pt x="185" y="136"/>
                  </a:lnTo>
                  <a:lnTo>
                    <a:pt x="190" y="136"/>
                  </a:lnTo>
                  <a:lnTo>
                    <a:pt x="195" y="136"/>
                  </a:lnTo>
                  <a:lnTo>
                    <a:pt x="197" y="136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09" y="131"/>
                  </a:lnTo>
                  <a:lnTo>
                    <a:pt x="209" y="131"/>
                  </a:lnTo>
                  <a:lnTo>
                    <a:pt x="209" y="131"/>
                  </a:lnTo>
                  <a:lnTo>
                    <a:pt x="209" y="131"/>
                  </a:lnTo>
                  <a:lnTo>
                    <a:pt x="209" y="131"/>
                  </a:lnTo>
                  <a:lnTo>
                    <a:pt x="209" y="131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6" y="131"/>
                  </a:lnTo>
                  <a:lnTo>
                    <a:pt x="218" y="131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2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5" y="129"/>
                  </a:lnTo>
                  <a:lnTo>
                    <a:pt x="235" y="129"/>
                  </a:lnTo>
                  <a:lnTo>
                    <a:pt x="235" y="129"/>
                  </a:lnTo>
                  <a:lnTo>
                    <a:pt x="235" y="129"/>
                  </a:lnTo>
                  <a:lnTo>
                    <a:pt x="235" y="129"/>
                  </a:lnTo>
                  <a:lnTo>
                    <a:pt x="235" y="129"/>
                  </a:lnTo>
                  <a:lnTo>
                    <a:pt x="235" y="129"/>
                  </a:lnTo>
                  <a:lnTo>
                    <a:pt x="235" y="126"/>
                  </a:lnTo>
                  <a:lnTo>
                    <a:pt x="235" y="126"/>
                  </a:lnTo>
                  <a:lnTo>
                    <a:pt x="235" y="126"/>
                  </a:lnTo>
                  <a:lnTo>
                    <a:pt x="235" y="126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40" y="117"/>
                  </a:lnTo>
                  <a:lnTo>
                    <a:pt x="240" y="115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0"/>
                  </a:lnTo>
                  <a:lnTo>
                    <a:pt x="240" y="110"/>
                  </a:lnTo>
                  <a:lnTo>
                    <a:pt x="240" y="110"/>
                  </a:lnTo>
                  <a:lnTo>
                    <a:pt x="240" y="110"/>
                  </a:lnTo>
                  <a:lnTo>
                    <a:pt x="240" y="110"/>
                  </a:lnTo>
                  <a:lnTo>
                    <a:pt x="240" y="110"/>
                  </a:lnTo>
                  <a:lnTo>
                    <a:pt x="240" y="110"/>
                  </a:lnTo>
                  <a:lnTo>
                    <a:pt x="237" y="107"/>
                  </a:lnTo>
                  <a:lnTo>
                    <a:pt x="237" y="107"/>
                  </a:lnTo>
                  <a:lnTo>
                    <a:pt x="237" y="107"/>
                  </a:lnTo>
                  <a:lnTo>
                    <a:pt x="237" y="107"/>
                  </a:lnTo>
                  <a:lnTo>
                    <a:pt x="237" y="107"/>
                  </a:lnTo>
                  <a:lnTo>
                    <a:pt x="240" y="103"/>
                  </a:lnTo>
                  <a:lnTo>
                    <a:pt x="240" y="103"/>
                  </a:lnTo>
                  <a:lnTo>
                    <a:pt x="240" y="103"/>
                  </a:lnTo>
                  <a:lnTo>
                    <a:pt x="240" y="103"/>
                  </a:lnTo>
                  <a:lnTo>
                    <a:pt x="240" y="103"/>
                  </a:lnTo>
                  <a:lnTo>
                    <a:pt x="240" y="98"/>
                  </a:lnTo>
                  <a:lnTo>
                    <a:pt x="240" y="98"/>
                  </a:lnTo>
                  <a:lnTo>
                    <a:pt x="240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9" y="96"/>
                  </a:lnTo>
                  <a:lnTo>
                    <a:pt x="256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6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6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3"/>
                  </a:lnTo>
                  <a:lnTo>
                    <a:pt x="273" y="96"/>
                  </a:lnTo>
                  <a:lnTo>
                    <a:pt x="273" y="96"/>
                  </a:lnTo>
                  <a:lnTo>
                    <a:pt x="273" y="96"/>
                  </a:lnTo>
                  <a:lnTo>
                    <a:pt x="273" y="96"/>
                  </a:lnTo>
                  <a:lnTo>
                    <a:pt x="273" y="98"/>
                  </a:lnTo>
                  <a:lnTo>
                    <a:pt x="273" y="98"/>
                  </a:lnTo>
                  <a:lnTo>
                    <a:pt x="273" y="98"/>
                  </a:lnTo>
                  <a:lnTo>
                    <a:pt x="273" y="98"/>
                  </a:lnTo>
                  <a:lnTo>
                    <a:pt x="273" y="98"/>
                  </a:lnTo>
                  <a:lnTo>
                    <a:pt x="273" y="98"/>
                  </a:lnTo>
                  <a:lnTo>
                    <a:pt x="273" y="98"/>
                  </a:lnTo>
                  <a:lnTo>
                    <a:pt x="273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1" y="103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5"/>
                  </a:lnTo>
                  <a:lnTo>
                    <a:pt x="271" y="107"/>
                  </a:lnTo>
                  <a:lnTo>
                    <a:pt x="273" y="105"/>
                  </a:lnTo>
                  <a:lnTo>
                    <a:pt x="278" y="107"/>
                  </a:lnTo>
                  <a:lnTo>
                    <a:pt x="285" y="107"/>
                  </a:lnTo>
                  <a:lnTo>
                    <a:pt x="292" y="107"/>
                  </a:lnTo>
                  <a:lnTo>
                    <a:pt x="299" y="107"/>
                  </a:lnTo>
                  <a:lnTo>
                    <a:pt x="306" y="107"/>
                  </a:lnTo>
                  <a:lnTo>
                    <a:pt x="309" y="105"/>
                  </a:lnTo>
                  <a:lnTo>
                    <a:pt x="309" y="105"/>
                  </a:lnTo>
                  <a:lnTo>
                    <a:pt x="309" y="105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09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10"/>
                  </a:lnTo>
                  <a:lnTo>
                    <a:pt x="311" y="110"/>
                  </a:lnTo>
                  <a:lnTo>
                    <a:pt x="311" y="110"/>
                  </a:lnTo>
                  <a:lnTo>
                    <a:pt x="311" y="110"/>
                  </a:lnTo>
                  <a:lnTo>
                    <a:pt x="311" y="112"/>
                  </a:lnTo>
                  <a:lnTo>
                    <a:pt x="311" y="112"/>
                  </a:lnTo>
                  <a:lnTo>
                    <a:pt x="311" y="112"/>
                  </a:lnTo>
                  <a:lnTo>
                    <a:pt x="311" y="112"/>
                  </a:lnTo>
                  <a:lnTo>
                    <a:pt x="311" y="112"/>
                  </a:lnTo>
                  <a:lnTo>
                    <a:pt x="311" y="112"/>
                  </a:lnTo>
                  <a:lnTo>
                    <a:pt x="311" y="112"/>
                  </a:lnTo>
                  <a:lnTo>
                    <a:pt x="311" y="112"/>
                  </a:lnTo>
                  <a:lnTo>
                    <a:pt x="311" y="115"/>
                  </a:lnTo>
                  <a:lnTo>
                    <a:pt x="311" y="115"/>
                  </a:lnTo>
                  <a:lnTo>
                    <a:pt x="311" y="117"/>
                  </a:lnTo>
                  <a:lnTo>
                    <a:pt x="311" y="117"/>
                  </a:lnTo>
                  <a:lnTo>
                    <a:pt x="311" y="117"/>
                  </a:lnTo>
                  <a:lnTo>
                    <a:pt x="311" y="117"/>
                  </a:lnTo>
                  <a:lnTo>
                    <a:pt x="311" y="117"/>
                  </a:lnTo>
                  <a:lnTo>
                    <a:pt x="311" y="119"/>
                  </a:lnTo>
                  <a:lnTo>
                    <a:pt x="311" y="119"/>
                  </a:lnTo>
                  <a:lnTo>
                    <a:pt x="311" y="119"/>
                  </a:lnTo>
                  <a:lnTo>
                    <a:pt x="311" y="119"/>
                  </a:lnTo>
                  <a:lnTo>
                    <a:pt x="311" y="119"/>
                  </a:lnTo>
                  <a:lnTo>
                    <a:pt x="309" y="122"/>
                  </a:lnTo>
                  <a:lnTo>
                    <a:pt x="309" y="124"/>
                  </a:lnTo>
                  <a:lnTo>
                    <a:pt x="309" y="124"/>
                  </a:lnTo>
                  <a:lnTo>
                    <a:pt x="309" y="124"/>
                  </a:lnTo>
                  <a:lnTo>
                    <a:pt x="309" y="124"/>
                  </a:lnTo>
                  <a:lnTo>
                    <a:pt x="309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09" y="131"/>
                  </a:lnTo>
                  <a:lnTo>
                    <a:pt x="309" y="131"/>
                  </a:lnTo>
                  <a:lnTo>
                    <a:pt x="309" y="131"/>
                  </a:lnTo>
                  <a:lnTo>
                    <a:pt x="309" y="131"/>
                  </a:lnTo>
                  <a:lnTo>
                    <a:pt x="309" y="131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4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11" y="136"/>
                  </a:lnTo>
                  <a:lnTo>
                    <a:pt x="313" y="143"/>
                  </a:lnTo>
                  <a:lnTo>
                    <a:pt x="313" y="143"/>
                  </a:lnTo>
                  <a:lnTo>
                    <a:pt x="313" y="145"/>
                  </a:lnTo>
                  <a:lnTo>
                    <a:pt x="313" y="145"/>
                  </a:lnTo>
                  <a:lnTo>
                    <a:pt x="313" y="148"/>
                  </a:lnTo>
                  <a:lnTo>
                    <a:pt x="313" y="150"/>
                  </a:lnTo>
                  <a:lnTo>
                    <a:pt x="313" y="150"/>
                  </a:lnTo>
                  <a:lnTo>
                    <a:pt x="313" y="150"/>
                  </a:lnTo>
                  <a:lnTo>
                    <a:pt x="313" y="150"/>
                  </a:lnTo>
                  <a:lnTo>
                    <a:pt x="313" y="150"/>
                  </a:lnTo>
                  <a:lnTo>
                    <a:pt x="313" y="150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5"/>
                  </a:lnTo>
                  <a:lnTo>
                    <a:pt x="313" y="155"/>
                  </a:lnTo>
                  <a:lnTo>
                    <a:pt x="311" y="164"/>
                  </a:lnTo>
                  <a:lnTo>
                    <a:pt x="311" y="164"/>
                  </a:lnTo>
                  <a:lnTo>
                    <a:pt x="311" y="164"/>
                  </a:lnTo>
                  <a:lnTo>
                    <a:pt x="311" y="169"/>
                  </a:lnTo>
                  <a:lnTo>
                    <a:pt x="311" y="169"/>
                  </a:lnTo>
                  <a:lnTo>
                    <a:pt x="311" y="169"/>
                  </a:lnTo>
                  <a:lnTo>
                    <a:pt x="311" y="172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6"/>
                  </a:lnTo>
                  <a:lnTo>
                    <a:pt x="311" y="179"/>
                  </a:lnTo>
                  <a:lnTo>
                    <a:pt x="311" y="179"/>
                  </a:lnTo>
                  <a:lnTo>
                    <a:pt x="311" y="179"/>
                  </a:lnTo>
                  <a:lnTo>
                    <a:pt x="311" y="179"/>
                  </a:lnTo>
                  <a:lnTo>
                    <a:pt x="311" y="179"/>
                  </a:lnTo>
                  <a:lnTo>
                    <a:pt x="311" y="179"/>
                  </a:lnTo>
                  <a:lnTo>
                    <a:pt x="311" y="179"/>
                  </a:lnTo>
                  <a:lnTo>
                    <a:pt x="311" y="181"/>
                  </a:lnTo>
                  <a:lnTo>
                    <a:pt x="309" y="181"/>
                  </a:lnTo>
                  <a:lnTo>
                    <a:pt x="309" y="181"/>
                  </a:lnTo>
                  <a:lnTo>
                    <a:pt x="309" y="181"/>
                  </a:lnTo>
                  <a:lnTo>
                    <a:pt x="309" y="183"/>
                  </a:lnTo>
                  <a:lnTo>
                    <a:pt x="309" y="183"/>
                  </a:lnTo>
                  <a:lnTo>
                    <a:pt x="309" y="183"/>
                  </a:lnTo>
                  <a:lnTo>
                    <a:pt x="309" y="183"/>
                  </a:lnTo>
                  <a:lnTo>
                    <a:pt x="309" y="183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09" y="186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1" y="195"/>
                  </a:lnTo>
                  <a:lnTo>
                    <a:pt x="311" y="195"/>
                  </a:lnTo>
                  <a:lnTo>
                    <a:pt x="311" y="195"/>
                  </a:lnTo>
                  <a:lnTo>
                    <a:pt x="311" y="195"/>
                  </a:lnTo>
                  <a:lnTo>
                    <a:pt x="313" y="195"/>
                  </a:lnTo>
                  <a:lnTo>
                    <a:pt x="313" y="195"/>
                  </a:lnTo>
                  <a:lnTo>
                    <a:pt x="313" y="195"/>
                  </a:lnTo>
                  <a:lnTo>
                    <a:pt x="313" y="198"/>
                  </a:lnTo>
                  <a:lnTo>
                    <a:pt x="313" y="198"/>
                  </a:lnTo>
                  <a:lnTo>
                    <a:pt x="313" y="198"/>
                  </a:lnTo>
                  <a:lnTo>
                    <a:pt x="313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198"/>
                  </a:lnTo>
                  <a:lnTo>
                    <a:pt x="316" y="200"/>
                  </a:lnTo>
                  <a:lnTo>
                    <a:pt x="316" y="200"/>
                  </a:lnTo>
                  <a:lnTo>
                    <a:pt x="316" y="200"/>
                  </a:lnTo>
                  <a:lnTo>
                    <a:pt x="316" y="200"/>
                  </a:lnTo>
                  <a:lnTo>
                    <a:pt x="316" y="200"/>
                  </a:lnTo>
                  <a:lnTo>
                    <a:pt x="316" y="200"/>
                  </a:lnTo>
                  <a:lnTo>
                    <a:pt x="316" y="200"/>
                  </a:lnTo>
                  <a:lnTo>
                    <a:pt x="316" y="200"/>
                  </a:lnTo>
                  <a:lnTo>
                    <a:pt x="316" y="200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21" y="202"/>
                  </a:lnTo>
                  <a:lnTo>
                    <a:pt x="321" y="202"/>
                  </a:lnTo>
                  <a:lnTo>
                    <a:pt x="321" y="202"/>
                  </a:lnTo>
                  <a:lnTo>
                    <a:pt x="321" y="202"/>
                  </a:lnTo>
                  <a:lnTo>
                    <a:pt x="321" y="202"/>
                  </a:lnTo>
                  <a:lnTo>
                    <a:pt x="321" y="202"/>
                  </a:lnTo>
                  <a:lnTo>
                    <a:pt x="321" y="202"/>
                  </a:lnTo>
                  <a:lnTo>
                    <a:pt x="321" y="202"/>
                  </a:lnTo>
                  <a:lnTo>
                    <a:pt x="321" y="205"/>
                  </a:lnTo>
                  <a:lnTo>
                    <a:pt x="321" y="205"/>
                  </a:lnTo>
                  <a:lnTo>
                    <a:pt x="321" y="205"/>
                  </a:lnTo>
                  <a:lnTo>
                    <a:pt x="321" y="205"/>
                  </a:lnTo>
                  <a:lnTo>
                    <a:pt x="321" y="205"/>
                  </a:lnTo>
                  <a:lnTo>
                    <a:pt x="321" y="205"/>
                  </a:lnTo>
                  <a:lnTo>
                    <a:pt x="321" y="205"/>
                  </a:lnTo>
                  <a:lnTo>
                    <a:pt x="321" y="205"/>
                  </a:lnTo>
                  <a:lnTo>
                    <a:pt x="321" y="205"/>
                  </a:lnTo>
                  <a:lnTo>
                    <a:pt x="321" y="205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07"/>
                  </a:lnTo>
                  <a:lnTo>
                    <a:pt x="321" y="210"/>
                  </a:lnTo>
                  <a:lnTo>
                    <a:pt x="321" y="210"/>
                  </a:lnTo>
                  <a:lnTo>
                    <a:pt x="321" y="212"/>
                  </a:lnTo>
                  <a:lnTo>
                    <a:pt x="321" y="212"/>
                  </a:lnTo>
                  <a:lnTo>
                    <a:pt x="321" y="212"/>
                  </a:lnTo>
                  <a:lnTo>
                    <a:pt x="321" y="212"/>
                  </a:lnTo>
                  <a:lnTo>
                    <a:pt x="323" y="212"/>
                  </a:lnTo>
                  <a:lnTo>
                    <a:pt x="323" y="214"/>
                  </a:lnTo>
                  <a:lnTo>
                    <a:pt x="323" y="214"/>
                  </a:lnTo>
                  <a:lnTo>
                    <a:pt x="323" y="214"/>
                  </a:lnTo>
                  <a:lnTo>
                    <a:pt x="323" y="214"/>
                  </a:lnTo>
                  <a:lnTo>
                    <a:pt x="323" y="214"/>
                  </a:lnTo>
                  <a:lnTo>
                    <a:pt x="323" y="214"/>
                  </a:lnTo>
                  <a:lnTo>
                    <a:pt x="323" y="214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3" y="217"/>
                  </a:lnTo>
                  <a:lnTo>
                    <a:pt x="325" y="221"/>
                  </a:lnTo>
                  <a:lnTo>
                    <a:pt x="325" y="221"/>
                  </a:lnTo>
                  <a:lnTo>
                    <a:pt x="325" y="221"/>
                  </a:lnTo>
                  <a:lnTo>
                    <a:pt x="325" y="221"/>
                  </a:lnTo>
                  <a:lnTo>
                    <a:pt x="325" y="221"/>
                  </a:lnTo>
                  <a:lnTo>
                    <a:pt x="325" y="221"/>
                  </a:lnTo>
                  <a:lnTo>
                    <a:pt x="325" y="221"/>
                  </a:lnTo>
                  <a:lnTo>
                    <a:pt x="325" y="221"/>
                  </a:lnTo>
                  <a:lnTo>
                    <a:pt x="325" y="221"/>
                  </a:lnTo>
                  <a:lnTo>
                    <a:pt x="325" y="221"/>
                  </a:lnTo>
                  <a:lnTo>
                    <a:pt x="325" y="226"/>
                  </a:lnTo>
                  <a:lnTo>
                    <a:pt x="325" y="226"/>
                  </a:lnTo>
                  <a:lnTo>
                    <a:pt x="325" y="226"/>
                  </a:lnTo>
                  <a:lnTo>
                    <a:pt x="325" y="226"/>
                  </a:lnTo>
                  <a:lnTo>
                    <a:pt x="325" y="226"/>
                  </a:lnTo>
                  <a:lnTo>
                    <a:pt x="325" y="229"/>
                  </a:lnTo>
                  <a:lnTo>
                    <a:pt x="325" y="233"/>
                  </a:lnTo>
                  <a:lnTo>
                    <a:pt x="325" y="233"/>
                  </a:lnTo>
                  <a:lnTo>
                    <a:pt x="325" y="233"/>
                  </a:lnTo>
                  <a:lnTo>
                    <a:pt x="325" y="233"/>
                  </a:lnTo>
                  <a:lnTo>
                    <a:pt x="325" y="233"/>
                  </a:lnTo>
                  <a:lnTo>
                    <a:pt x="325" y="233"/>
                  </a:lnTo>
                  <a:lnTo>
                    <a:pt x="325" y="233"/>
                  </a:lnTo>
                  <a:lnTo>
                    <a:pt x="325" y="233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3" y="236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38"/>
                  </a:lnTo>
                  <a:lnTo>
                    <a:pt x="321" y="240"/>
                  </a:lnTo>
                  <a:lnTo>
                    <a:pt x="321" y="240"/>
                  </a:lnTo>
                  <a:lnTo>
                    <a:pt x="321" y="240"/>
                  </a:lnTo>
                  <a:lnTo>
                    <a:pt x="321" y="240"/>
                  </a:lnTo>
                  <a:lnTo>
                    <a:pt x="321" y="240"/>
                  </a:lnTo>
                  <a:lnTo>
                    <a:pt x="321" y="240"/>
                  </a:lnTo>
                  <a:lnTo>
                    <a:pt x="321" y="240"/>
                  </a:lnTo>
                  <a:lnTo>
                    <a:pt x="321" y="240"/>
                  </a:lnTo>
                  <a:lnTo>
                    <a:pt x="321" y="243"/>
                  </a:lnTo>
                  <a:lnTo>
                    <a:pt x="321" y="243"/>
                  </a:lnTo>
                  <a:lnTo>
                    <a:pt x="321" y="243"/>
                  </a:lnTo>
                  <a:lnTo>
                    <a:pt x="321" y="243"/>
                  </a:lnTo>
                  <a:lnTo>
                    <a:pt x="321" y="245"/>
                  </a:lnTo>
                  <a:lnTo>
                    <a:pt x="323" y="245"/>
                  </a:lnTo>
                  <a:lnTo>
                    <a:pt x="323" y="245"/>
                  </a:lnTo>
                  <a:lnTo>
                    <a:pt x="323" y="245"/>
                  </a:lnTo>
                  <a:lnTo>
                    <a:pt x="323" y="245"/>
                  </a:lnTo>
                  <a:lnTo>
                    <a:pt x="321" y="245"/>
                  </a:lnTo>
                  <a:lnTo>
                    <a:pt x="321" y="245"/>
                  </a:lnTo>
                  <a:lnTo>
                    <a:pt x="321" y="245"/>
                  </a:lnTo>
                  <a:lnTo>
                    <a:pt x="321" y="245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52"/>
                  </a:lnTo>
                  <a:lnTo>
                    <a:pt x="323" y="252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3" y="255"/>
                  </a:lnTo>
                  <a:lnTo>
                    <a:pt x="328" y="250"/>
                  </a:lnTo>
                  <a:lnTo>
                    <a:pt x="330" y="248"/>
                  </a:lnTo>
                  <a:lnTo>
                    <a:pt x="330" y="248"/>
                  </a:lnTo>
                  <a:lnTo>
                    <a:pt x="330" y="248"/>
                  </a:lnTo>
                  <a:lnTo>
                    <a:pt x="332" y="245"/>
                  </a:lnTo>
                  <a:lnTo>
                    <a:pt x="332" y="245"/>
                  </a:lnTo>
                  <a:lnTo>
                    <a:pt x="332" y="245"/>
                  </a:lnTo>
                  <a:lnTo>
                    <a:pt x="332" y="245"/>
                  </a:lnTo>
                  <a:lnTo>
                    <a:pt x="332" y="245"/>
                  </a:lnTo>
                  <a:lnTo>
                    <a:pt x="332" y="245"/>
                  </a:lnTo>
                  <a:lnTo>
                    <a:pt x="332" y="245"/>
                  </a:lnTo>
                  <a:lnTo>
                    <a:pt x="332" y="245"/>
                  </a:lnTo>
                  <a:lnTo>
                    <a:pt x="332" y="245"/>
                  </a:lnTo>
                  <a:lnTo>
                    <a:pt x="332" y="245"/>
                  </a:lnTo>
                  <a:lnTo>
                    <a:pt x="335" y="245"/>
                  </a:lnTo>
                  <a:lnTo>
                    <a:pt x="335" y="245"/>
                  </a:lnTo>
                  <a:lnTo>
                    <a:pt x="335" y="245"/>
                  </a:lnTo>
                  <a:lnTo>
                    <a:pt x="335" y="248"/>
                  </a:lnTo>
                  <a:lnTo>
                    <a:pt x="335" y="248"/>
                  </a:lnTo>
                  <a:lnTo>
                    <a:pt x="335" y="248"/>
                  </a:lnTo>
                  <a:lnTo>
                    <a:pt x="335" y="248"/>
                  </a:lnTo>
                  <a:lnTo>
                    <a:pt x="335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37" y="248"/>
                  </a:lnTo>
                  <a:lnTo>
                    <a:pt x="340" y="248"/>
                  </a:lnTo>
                  <a:lnTo>
                    <a:pt x="340" y="248"/>
                  </a:lnTo>
                  <a:lnTo>
                    <a:pt x="340" y="248"/>
                  </a:lnTo>
                  <a:lnTo>
                    <a:pt x="344" y="248"/>
                  </a:lnTo>
                  <a:lnTo>
                    <a:pt x="344" y="248"/>
                  </a:lnTo>
                  <a:lnTo>
                    <a:pt x="344" y="248"/>
                  </a:lnTo>
                  <a:lnTo>
                    <a:pt x="344" y="248"/>
                  </a:lnTo>
                  <a:lnTo>
                    <a:pt x="344" y="248"/>
                  </a:lnTo>
                  <a:lnTo>
                    <a:pt x="344" y="248"/>
                  </a:lnTo>
                  <a:lnTo>
                    <a:pt x="347" y="248"/>
                  </a:lnTo>
                  <a:lnTo>
                    <a:pt x="349" y="248"/>
                  </a:lnTo>
                  <a:lnTo>
                    <a:pt x="349" y="248"/>
                  </a:lnTo>
                  <a:lnTo>
                    <a:pt x="349" y="248"/>
                  </a:lnTo>
                  <a:lnTo>
                    <a:pt x="349" y="248"/>
                  </a:lnTo>
                  <a:lnTo>
                    <a:pt x="349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1" y="248"/>
                  </a:lnTo>
                  <a:lnTo>
                    <a:pt x="354" y="248"/>
                  </a:lnTo>
                  <a:lnTo>
                    <a:pt x="354" y="248"/>
                  </a:lnTo>
                  <a:lnTo>
                    <a:pt x="354" y="248"/>
                  </a:lnTo>
                  <a:lnTo>
                    <a:pt x="354" y="248"/>
                  </a:lnTo>
                  <a:lnTo>
                    <a:pt x="354" y="245"/>
                  </a:lnTo>
                  <a:lnTo>
                    <a:pt x="354" y="245"/>
                  </a:lnTo>
                  <a:lnTo>
                    <a:pt x="354" y="245"/>
                  </a:lnTo>
                  <a:lnTo>
                    <a:pt x="356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59" y="243"/>
                  </a:lnTo>
                  <a:lnTo>
                    <a:pt x="361" y="243"/>
                  </a:lnTo>
                  <a:lnTo>
                    <a:pt x="361" y="243"/>
                  </a:lnTo>
                  <a:lnTo>
                    <a:pt x="361" y="243"/>
                  </a:lnTo>
                  <a:lnTo>
                    <a:pt x="361" y="243"/>
                  </a:lnTo>
                  <a:lnTo>
                    <a:pt x="361" y="243"/>
                  </a:lnTo>
                  <a:lnTo>
                    <a:pt x="361" y="243"/>
                  </a:lnTo>
                  <a:lnTo>
                    <a:pt x="361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3" y="243"/>
                  </a:lnTo>
                  <a:lnTo>
                    <a:pt x="366" y="245"/>
                  </a:lnTo>
                  <a:lnTo>
                    <a:pt x="370" y="245"/>
                  </a:lnTo>
                  <a:lnTo>
                    <a:pt x="370" y="245"/>
                  </a:lnTo>
                  <a:lnTo>
                    <a:pt x="370" y="245"/>
                  </a:lnTo>
                  <a:lnTo>
                    <a:pt x="370" y="245"/>
                  </a:lnTo>
                  <a:lnTo>
                    <a:pt x="370" y="245"/>
                  </a:lnTo>
                  <a:lnTo>
                    <a:pt x="370" y="245"/>
                  </a:lnTo>
                  <a:lnTo>
                    <a:pt x="370" y="245"/>
                  </a:lnTo>
                  <a:lnTo>
                    <a:pt x="370" y="245"/>
                  </a:lnTo>
                  <a:lnTo>
                    <a:pt x="370" y="245"/>
                  </a:lnTo>
                  <a:lnTo>
                    <a:pt x="373" y="245"/>
                  </a:lnTo>
                  <a:lnTo>
                    <a:pt x="373" y="245"/>
                  </a:lnTo>
                  <a:lnTo>
                    <a:pt x="373" y="245"/>
                  </a:lnTo>
                  <a:lnTo>
                    <a:pt x="373" y="245"/>
                  </a:lnTo>
                  <a:lnTo>
                    <a:pt x="373" y="245"/>
                  </a:lnTo>
                  <a:lnTo>
                    <a:pt x="373" y="245"/>
                  </a:lnTo>
                  <a:lnTo>
                    <a:pt x="373" y="245"/>
                  </a:lnTo>
                  <a:lnTo>
                    <a:pt x="373" y="245"/>
                  </a:lnTo>
                  <a:lnTo>
                    <a:pt x="373" y="245"/>
                  </a:lnTo>
                  <a:lnTo>
                    <a:pt x="373" y="245"/>
                  </a:lnTo>
                  <a:lnTo>
                    <a:pt x="375" y="243"/>
                  </a:lnTo>
                  <a:lnTo>
                    <a:pt x="375" y="243"/>
                  </a:lnTo>
                  <a:lnTo>
                    <a:pt x="375" y="243"/>
                  </a:lnTo>
                  <a:lnTo>
                    <a:pt x="375" y="243"/>
                  </a:lnTo>
                  <a:lnTo>
                    <a:pt x="375" y="243"/>
                  </a:lnTo>
                  <a:lnTo>
                    <a:pt x="375" y="243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0"/>
                  </a:lnTo>
                  <a:lnTo>
                    <a:pt x="375" y="243"/>
                  </a:lnTo>
                  <a:lnTo>
                    <a:pt x="378" y="250"/>
                  </a:lnTo>
                  <a:lnTo>
                    <a:pt x="378" y="257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5" y="267"/>
                  </a:lnTo>
                  <a:lnTo>
                    <a:pt x="375" y="267"/>
                  </a:lnTo>
                  <a:lnTo>
                    <a:pt x="375" y="267"/>
                  </a:lnTo>
                  <a:lnTo>
                    <a:pt x="375" y="267"/>
                  </a:lnTo>
                  <a:lnTo>
                    <a:pt x="375" y="267"/>
                  </a:lnTo>
                  <a:lnTo>
                    <a:pt x="375" y="269"/>
                  </a:lnTo>
                  <a:lnTo>
                    <a:pt x="375" y="269"/>
                  </a:lnTo>
                  <a:lnTo>
                    <a:pt x="375" y="269"/>
                  </a:lnTo>
                  <a:lnTo>
                    <a:pt x="375" y="269"/>
                  </a:lnTo>
                  <a:lnTo>
                    <a:pt x="375" y="269"/>
                  </a:lnTo>
                  <a:lnTo>
                    <a:pt x="375" y="274"/>
                  </a:lnTo>
                  <a:lnTo>
                    <a:pt x="375" y="276"/>
                  </a:lnTo>
                  <a:lnTo>
                    <a:pt x="375" y="276"/>
                  </a:lnTo>
                  <a:lnTo>
                    <a:pt x="375" y="276"/>
                  </a:lnTo>
                  <a:lnTo>
                    <a:pt x="375" y="276"/>
                  </a:lnTo>
                  <a:lnTo>
                    <a:pt x="375" y="276"/>
                  </a:lnTo>
                  <a:lnTo>
                    <a:pt x="375" y="276"/>
                  </a:lnTo>
                  <a:lnTo>
                    <a:pt x="375" y="279"/>
                  </a:lnTo>
                  <a:lnTo>
                    <a:pt x="375" y="279"/>
                  </a:lnTo>
                  <a:lnTo>
                    <a:pt x="375" y="279"/>
                  </a:lnTo>
                  <a:lnTo>
                    <a:pt x="375" y="279"/>
                  </a:lnTo>
                  <a:lnTo>
                    <a:pt x="375" y="279"/>
                  </a:lnTo>
                  <a:lnTo>
                    <a:pt x="375" y="286"/>
                  </a:lnTo>
                  <a:lnTo>
                    <a:pt x="375" y="286"/>
                  </a:lnTo>
                  <a:lnTo>
                    <a:pt x="375" y="286"/>
                  </a:lnTo>
                  <a:lnTo>
                    <a:pt x="375" y="286"/>
                  </a:lnTo>
                  <a:lnTo>
                    <a:pt x="375" y="286"/>
                  </a:lnTo>
                  <a:lnTo>
                    <a:pt x="375" y="288"/>
                  </a:lnTo>
                  <a:lnTo>
                    <a:pt x="375" y="288"/>
                  </a:lnTo>
                  <a:lnTo>
                    <a:pt x="375" y="288"/>
                  </a:lnTo>
                  <a:lnTo>
                    <a:pt x="375" y="288"/>
                  </a:lnTo>
                  <a:lnTo>
                    <a:pt x="375" y="288"/>
                  </a:lnTo>
                  <a:lnTo>
                    <a:pt x="375" y="288"/>
                  </a:lnTo>
                  <a:lnTo>
                    <a:pt x="375" y="288"/>
                  </a:lnTo>
                  <a:lnTo>
                    <a:pt x="375" y="288"/>
                  </a:lnTo>
                  <a:lnTo>
                    <a:pt x="375" y="288"/>
                  </a:lnTo>
                  <a:lnTo>
                    <a:pt x="375" y="288"/>
                  </a:lnTo>
                  <a:lnTo>
                    <a:pt x="375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5"/>
                  </a:lnTo>
                  <a:lnTo>
                    <a:pt x="378" y="295"/>
                  </a:lnTo>
                  <a:lnTo>
                    <a:pt x="378" y="295"/>
                  </a:lnTo>
                  <a:lnTo>
                    <a:pt x="378" y="295"/>
                  </a:lnTo>
                  <a:lnTo>
                    <a:pt x="378" y="295"/>
                  </a:lnTo>
                  <a:lnTo>
                    <a:pt x="378" y="295"/>
                  </a:lnTo>
                  <a:lnTo>
                    <a:pt x="378" y="295"/>
                  </a:lnTo>
                  <a:lnTo>
                    <a:pt x="378" y="295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8" y="298"/>
                  </a:lnTo>
                  <a:lnTo>
                    <a:pt x="375" y="300"/>
                  </a:lnTo>
                  <a:lnTo>
                    <a:pt x="375" y="300"/>
                  </a:lnTo>
                  <a:lnTo>
                    <a:pt x="375" y="300"/>
                  </a:lnTo>
                  <a:lnTo>
                    <a:pt x="375" y="300"/>
                  </a:lnTo>
                  <a:lnTo>
                    <a:pt x="375" y="300"/>
                  </a:lnTo>
                  <a:lnTo>
                    <a:pt x="375" y="300"/>
                  </a:lnTo>
                  <a:lnTo>
                    <a:pt x="375" y="300"/>
                  </a:lnTo>
                  <a:lnTo>
                    <a:pt x="375" y="300"/>
                  </a:lnTo>
                  <a:lnTo>
                    <a:pt x="375" y="300"/>
                  </a:lnTo>
                  <a:lnTo>
                    <a:pt x="375" y="302"/>
                  </a:lnTo>
                  <a:lnTo>
                    <a:pt x="375" y="302"/>
                  </a:lnTo>
                  <a:lnTo>
                    <a:pt x="375" y="302"/>
                  </a:lnTo>
                  <a:lnTo>
                    <a:pt x="375" y="302"/>
                  </a:lnTo>
                  <a:lnTo>
                    <a:pt x="373" y="309"/>
                  </a:lnTo>
                  <a:lnTo>
                    <a:pt x="373" y="309"/>
                  </a:lnTo>
                  <a:lnTo>
                    <a:pt x="373" y="309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2"/>
                  </a:lnTo>
                  <a:lnTo>
                    <a:pt x="373" y="314"/>
                  </a:lnTo>
                  <a:lnTo>
                    <a:pt x="373" y="314"/>
                  </a:lnTo>
                  <a:lnTo>
                    <a:pt x="373" y="314"/>
                  </a:lnTo>
                  <a:lnTo>
                    <a:pt x="373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5" y="314"/>
                  </a:lnTo>
                  <a:lnTo>
                    <a:pt x="378" y="317"/>
                  </a:lnTo>
                  <a:lnTo>
                    <a:pt x="378" y="317"/>
                  </a:lnTo>
                  <a:lnTo>
                    <a:pt x="378" y="317"/>
                  </a:lnTo>
                  <a:lnTo>
                    <a:pt x="378" y="317"/>
                  </a:lnTo>
                  <a:lnTo>
                    <a:pt x="378" y="317"/>
                  </a:lnTo>
                  <a:lnTo>
                    <a:pt x="378" y="317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78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19"/>
                  </a:lnTo>
                  <a:lnTo>
                    <a:pt x="316" y="324"/>
                  </a:lnTo>
                  <a:lnTo>
                    <a:pt x="316" y="331"/>
                  </a:lnTo>
                  <a:lnTo>
                    <a:pt x="316" y="336"/>
                  </a:lnTo>
                  <a:lnTo>
                    <a:pt x="316" y="366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38"/>
                  </a:lnTo>
                  <a:lnTo>
                    <a:pt x="316" y="440"/>
                  </a:lnTo>
                  <a:lnTo>
                    <a:pt x="316" y="440"/>
                  </a:lnTo>
                  <a:lnTo>
                    <a:pt x="316" y="440"/>
                  </a:lnTo>
                  <a:lnTo>
                    <a:pt x="318" y="440"/>
                  </a:lnTo>
                  <a:lnTo>
                    <a:pt x="318" y="440"/>
                  </a:lnTo>
                  <a:lnTo>
                    <a:pt x="318" y="440"/>
                  </a:lnTo>
                  <a:lnTo>
                    <a:pt x="318" y="440"/>
                  </a:lnTo>
                  <a:lnTo>
                    <a:pt x="318" y="440"/>
                  </a:lnTo>
                  <a:lnTo>
                    <a:pt x="318" y="440"/>
                  </a:lnTo>
                  <a:lnTo>
                    <a:pt x="318" y="440"/>
                  </a:lnTo>
                  <a:lnTo>
                    <a:pt x="318" y="440"/>
                  </a:lnTo>
                  <a:lnTo>
                    <a:pt x="318" y="440"/>
                  </a:lnTo>
                  <a:lnTo>
                    <a:pt x="318" y="442"/>
                  </a:lnTo>
                  <a:lnTo>
                    <a:pt x="318" y="445"/>
                  </a:lnTo>
                  <a:lnTo>
                    <a:pt x="318" y="445"/>
                  </a:lnTo>
                  <a:lnTo>
                    <a:pt x="318" y="445"/>
                  </a:lnTo>
                  <a:lnTo>
                    <a:pt x="318" y="445"/>
                  </a:lnTo>
                  <a:lnTo>
                    <a:pt x="318" y="445"/>
                  </a:lnTo>
                  <a:lnTo>
                    <a:pt x="318" y="447"/>
                  </a:lnTo>
                  <a:lnTo>
                    <a:pt x="318" y="450"/>
                  </a:lnTo>
                  <a:lnTo>
                    <a:pt x="318" y="450"/>
                  </a:lnTo>
                  <a:lnTo>
                    <a:pt x="318" y="450"/>
                  </a:lnTo>
                  <a:lnTo>
                    <a:pt x="318" y="450"/>
                  </a:lnTo>
                  <a:lnTo>
                    <a:pt x="318" y="450"/>
                  </a:lnTo>
                  <a:lnTo>
                    <a:pt x="318" y="450"/>
                  </a:lnTo>
                  <a:lnTo>
                    <a:pt x="318" y="450"/>
                  </a:lnTo>
                  <a:lnTo>
                    <a:pt x="318" y="450"/>
                  </a:lnTo>
                  <a:lnTo>
                    <a:pt x="318" y="450"/>
                  </a:lnTo>
                  <a:lnTo>
                    <a:pt x="318" y="450"/>
                  </a:lnTo>
                  <a:lnTo>
                    <a:pt x="321" y="450"/>
                  </a:lnTo>
                  <a:lnTo>
                    <a:pt x="321" y="450"/>
                  </a:lnTo>
                  <a:lnTo>
                    <a:pt x="321" y="452"/>
                  </a:lnTo>
                  <a:lnTo>
                    <a:pt x="323" y="452"/>
                  </a:lnTo>
                  <a:lnTo>
                    <a:pt x="323" y="452"/>
                  </a:lnTo>
                  <a:lnTo>
                    <a:pt x="325" y="457"/>
                  </a:lnTo>
                  <a:lnTo>
                    <a:pt x="325" y="457"/>
                  </a:lnTo>
                  <a:lnTo>
                    <a:pt x="325" y="457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35" y="469"/>
                  </a:lnTo>
                  <a:lnTo>
                    <a:pt x="335" y="469"/>
                  </a:lnTo>
                  <a:lnTo>
                    <a:pt x="335" y="469"/>
                  </a:lnTo>
                  <a:lnTo>
                    <a:pt x="337" y="471"/>
                  </a:lnTo>
                  <a:lnTo>
                    <a:pt x="337" y="471"/>
                  </a:lnTo>
                  <a:lnTo>
                    <a:pt x="337" y="471"/>
                  </a:lnTo>
                  <a:lnTo>
                    <a:pt x="337" y="471"/>
                  </a:lnTo>
                  <a:lnTo>
                    <a:pt x="342" y="476"/>
                  </a:lnTo>
                  <a:lnTo>
                    <a:pt x="342" y="476"/>
                  </a:lnTo>
                  <a:lnTo>
                    <a:pt x="342" y="476"/>
                  </a:lnTo>
                  <a:lnTo>
                    <a:pt x="342" y="476"/>
                  </a:lnTo>
                  <a:lnTo>
                    <a:pt x="342" y="476"/>
                  </a:lnTo>
                  <a:lnTo>
                    <a:pt x="342" y="476"/>
                  </a:lnTo>
                  <a:lnTo>
                    <a:pt x="342" y="476"/>
                  </a:lnTo>
                  <a:lnTo>
                    <a:pt x="342" y="476"/>
                  </a:lnTo>
                  <a:lnTo>
                    <a:pt x="342" y="476"/>
                  </a:lnTo>
                  <a:lnTo>
                    <a:pt x="342" y="476"/>
                  </a:lnTo>
                  <a:lnTo>
                    <a:pt x="344" y="478"/>
                  </a:lnTo>
                  <a:lnTo>
                    <a:pt x="344" y="478"/>
                  </a:lnTo>
                  <a:lnTo>
                    <a:pt x="344" y="478"/>
                  </a:lnTo>
                  <a:lnTo>
                    <a:pt x="344" y="478"/>
                  </a:lnTo>
                  <a:lnTo>
                    <a:pt x="344" y="478"/>
                  </a:lnTo>
                  <a:lnTo>
                    <a:pt x="347" y="481"/>
                  </a:lnTo>
                  <a:lnTo>
                    <a:pt x="347" y="481"/>
                  </a:lnTo>
                  <a:lnTo>
                    <a:pt x="347" y="483"/>
                  </a:lnTo>
                  <a:lnTo>
                    <a:pt x="347" y="483"/>
                  </a:lnTo>
                  <a:lnTo>
                    <a:pt x="347" y="483"/>
                  </a:lnTo>
                  <a:lnTo>
                    <a:pt x="349" y="485"/>
                  </a:lnTo>
                  <a:lnTo>
                    <a:pt x="349" y="485"/>
                  </a:lnTo>
                  <a:lnTo>
                    <a:pt x="349" y="485"/>
                  </a:lnTo>
                  <a:lnTo>
                    <a:pt x="349" y="485"/>
                  </a:lnTo>
                  <a:lnTo>
                    <a:pt x="349" y="485"/>
                  </a:lnTo>
                  <a:lnTo>
                    <a:pt x="349" y="485"/>
                  </a:lnTo>
                  <a:lnTo>
                    <a:pt x="349" y="485"/>
                  </a:lnTo>
                  <a:lnTo>
                    <a:pt x="351" y="488"/>
                  </a:lnTo>
                  <a:lnTo>
                    <a:pt x="351" y="488"/>
                  </a:lnTo>
                  <a:lnTo>
                    <a:pt x="351" y="488"/>
                  </a:lnTo>
                  <a:lnTo>
                    <a:pt x="351" y="488"/>
                  </a:lnTo>
                  <a:lnTo>
                    <a:pt x="351" y="488"/>
                  </a:lnTo>
                  <a:lnTo>
                    <a:pt x="351" y="488"/>
                  </a:lnTo>
                  <a:lnTo>
                    <a:pt x="354" y="488"/>
                  </a:lnTo>
                  <a:lnTo>
                    <a:pt x="354" y="488"/>
                  </a:lnTo>
                  <a:lnTo>
                    <a:pt x="354" y="488"/>
                  </a:lnTo>
                  <a:lnTo>
                    <a:pt x="354" y="488"/>
                  </a:lnTo>
                  <a:lnTo>
                    <a:pt x="356" y="490"/>
                  </a:lnTo>
                  <a:lnTo>
                    <a:pt x="356" y="490"/>
                  </a:lnTo>
                  <a:lnTo>
                    <a:pt x="356" y="490"/>
                  </a:lnTo>
                  <a:lnTo>
                    <a:pt x="356" y="490"/>
                  </a:lnTo>
                  <a:lnTo>
                    <a:pt x="356" y="490"/>
                  </a:lnTo>
                  <a:lnTo>
                    <a:pt x="356" y="490"/>
                  </a:lnTo>
                  <a:lnTo>
                    <a:pt x="356" y="490"/>
                  </a:lnTo>
                  <a:lnTo>
                    <a:pt x="359" y="490"/>
                  </a:lnTo>
                  <a:lnTo>
                    <a:pt x="359" y="490"/>
                  </a:lnTo>
                  <a:lnTo>
                    <a:pt x="359" y="490"/>
                  </a:lnTo>
                  <a:lnTo>
                    <a:pt x="359" y="490"/>
                  </a:lnTo>
                  <a:lnTo>
                    <a:pt x="359" y="490"/>
                  </a:lnTo>
                  <a:lnTo>
                    <a:pt x="359" y="490"/>
                  </a:lnTo>
                  <a:lnTo>
                    <a:pt x="359" y="490"/>
                  </a:lnTo>
                  <a:lnTo>
                    <a:pt x="359" y="492"/>
                  </a:lnTo>
                  <a:lnTo>
                    <a:pt x="354" y="492"/>
                  </a:lnTo>
                  <a:lnTo>
                    <a:pt x="351" y="495"/>
                  </a:lnTo>
                  <a:lnTo>
                    <a:pt x="347" y="495"/>
                  </a:lnTo>
                  <a:lnTo>
                    <a:pt x="344" y="497"/>
                  </a:lnTo>
                  <a:lnTo>
                    <a:pt x="340" y="497"/>
                  </a:lnTo>
                  <a:lnTo>
                    <a:pt x="335" y="497"/>
                  </a:lnTo>
                  <a:lnTo>
                    <a:pt x="332" y="500"/>
                  </a:lnTo>
                  <a:lnTo>
                    <a:pt x="328" y="500"/>
                  </a:lnTo>
                  <a:lnTo>
                    <a:pt x="325" y="500"/>
                  </a:lnTo>
                  <a:lnTo>
                    <a:pt x="321" y="502"/>
                  </a:lnTo>
                  <a:lnTo>
                    <a:pt x="318" y="502"/>
                  </a:lnTo>
                  <a:lnTo>
                    <a:pt x="313" y="504"/>
                  </a:lnTo>
                  <a:lnTo>
                    <a:pt x="309" y="504"/>
                  </a:lnTo>
                  <a:lnTo>
                    <a:pt x="306" y="504"/>
                  </a:lnTo>
                  <a:lnTo>
                    <a:pt x="302" y="507"/>
                  </a:lnTo>
                  <a:lnTo>
                    <a:pt x="299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7" y="507"/>
                  </a:lnTo>
                  <a:lnTo>
                    <a:pt x="290" y="504"/>
                  </a:lnTo>
                  <a:lnTo>
                    <a:pt x="290" y="504"/>
                  </a:lnTo>
                  <a:lnTo>
                    <a:pt x="290" y="504"/>
                  </a:lnTo>
                  <a:lnTo>
                    <a:pt x="290" y="504"/>
                  </a:lnTo>
                  <a:lnTo>
                    <a:pt x="290" y="504"/>
                  </a:lnTo>
                  <a:lnTo>
                    <a:pt x="290" y="504"/>
                  </a:lnTo>
                  <a:lnTo>
                    <a:pt x="290" y="504"/>
                  </a:lnTo>
                  <a:lnTo>
                    <a:pt x="290" y="504"/>
                  </a:lnTo>
                  <a:lnTo>
                    <a:pt x="287" y="504"/>
                  </a:lnTo>
                  <a:lnTo>
                    <a:pt x="287" y="504"/>
                  </a:lnTo>
                  <a:lnTo>
                    <a:pt x="285" y="504"/>
                  </a:lnTo>
                  <a:lnTo>
                    <a:pt x="285" y="504"/>
                  </a:lnTo>
                  <a:lnTo>
                    <a:pt x="285" y="504"/>
                  </a:lnTo>
                  <a:lnTo>
                    <a:pt x="285" y="504"/>
                  </a:lnTo>
                  <a:lnTo>
                    <a:pt x="285" y="504"/>
                  </a:lnTo>
                  <a:lnTo>
                    <a:pt x="285" y="504"/>
                  </a:lnTo>
                  <a:lnTo>
                    <a:pt x="283" y="504"/>
                  </a:lnTo>
                  <a:lnTo>
                    <a:pt x="283" y="504"/>
                  </a:lnTo>
                  <a:lnTo>
                    <a:pt x="283" y="504"/>
                  </a:lnTo>
                  <a:lnTo>
                    <a:pt x="283" y="504"/>
                  </a:lnTo>
                  <a:lnTo>
                    <a:pt x="280" y="507"/>
                  </a:lnTo>
                  <a:lnTo>
                    <a:pt x="280" y="507"/>
                  </a:lnTo>
                  <a:lnTo>
                    <a:pt x="280" y="507"/>
                  </a:lnTo>
                  <a:lnTo>
                    <a:pt x="280" y="507"/>
                  </a:lnTo>
                  <a:lnTo>
                    <a:pt x="280" y="507"/>
                  </a:lnTo>
                  <a:lnTo>
                    <a:pt x="278" y="507"/>
                  </a:lnTo>
                  <a:lnTo>
                    <a:pt x="278" y="507"/>
                  </a:lnTo>
                  <a:lnTo>
                    <a:pt x="278" y="507"/>
                  </a:lnTo>
                  <a:lnTo>
                    <a:pt x="278" y="507"/>
                  </a:lnTo>
                  <a:lnTo>
                    <a:pt x="278" y="507"/>
                  </a:lnTo>
                  <a:lnTo>
                    <a:pt x="278" y="507"/>
                  </a:lnTo>
                  <a:lnTo>
                    <a:pt x="278" y="507"/>
                  </a:lnTo>
                  <a:lnTo>
                    <a:pt x="278" y="507"/>
                  </a:lnTo>
                  <a:lnTo>
                    <a:pt x="273" y="504"/>
                  </a:lnTo>
                  <a:lnTo>
                    <a:pt x="273" y="504"/>
                  </a:lnTo>
                  <a:lnTo>
                    <a:pt x="273" y="504"/>
                  </a:lnTo>
                  <a:lnTo>
                    <a:pt x="273" y="504"/>
                  </a:lnTo>
                  <a:lnTo>
                    <a:pt x="268" y="502"/>
                  </a:lnTo>
                  <a:lnTo>
                    <a:pt x="268" y="502"/>
                  </a:lnTo>
                  <a:lnTo>
                    <a:pt x="268" y="502"/>
                  </a:lnTo>
                  <a:lnTo>
                    <a:pt x="268" y="502"/>
                  </a:lnTo>
                  <a:lnTo>
                    <a:pt x="268" y="502"/>
                  </a:lnTo>
                  <a:lnTo>
                    <a:pt x="268" y="502"/>
                  </a:lnTo>
                  <a:lnTo>
                    <a:pt x="268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3" y="502"/>
                  </a:lnTo>
                  <a:lnTo>
                    <a:pt x="261" y="502"/>
                  </a:lnTo>
                  <a:lnTo>
                    <a:pt x="259" y="502"/>
                  </a:lnTo>
                  <a:lnTo>
                    <a:pt x="259" y="502"/>
                  </a:lnTo>
                  <a:lnTo>
                    <a:pt x="259" y="502"/>
                  </a:lnTo>
                  <a:lnTo>
                    <a:pt x="259" y="502"/>
                  </a:lnTo>
                  <a:lnTo>
                    <a:pt x="259" y="502"/>
                  </a:lnTo>
                  <a:lnTo>
                    <a:pt x="259" y="502"/>
                  </a:lnTo>
                  <a:lnTo>
                    <a:pt x="259" y="502"/>
                  </a:lnTo>
                  <a:lnTo>
                    <a:pt x="259" y="502"/>
                  </a:lnTo>
                  <a:lnTo>
                    <a:pt x="259" y="502"/>
                  </a:lnTo>
                  <a:lnTo>
                    <a:pt x="256" y="502"/>
                  </a:lnTo>
                  <a:lnTo>
                    <a:pt x="256" y="502"/>
                  </a:lnTo>
                  <a:lnTo>
                    <a:pt x="256" y="502"/>
                  </a:lnTo>
                  <a:lnTo>
                    <a:pt x="256" y="502"/>
                  </a:lnTo>
                  <a:lnTo>
                    <a:pt x="256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4" y="502"/>
                  </a:lnTo>
                  <a:lnTo>
                    <a:pt x="252" y="502"/>
                  </a:lnTo>
                  <a:lnTo>
                    <a:pt x="252" y="502"/>
                  </a:lnTo>
                  <a:lnTo>
                    <a:pt x="252" y="502"/>
                  </a:lnTo>
                  <a:lnTo>
                    <a:pt x="252" y="502"/>
                  </a:lnTo>
                  <a:lnTo>
                    <a:pt x="252" y="502"/>
                  </a:lnTo>
                  <a:lnTo>
                    <a:pt x="252" y="502"/>
                  </a:lnTo>
                  <a:lnTo>
                    <a:pt x="252" y="502"/>
                  </a:lnTo>
                  <a:lnTo>
                    <a:pt x="252" y="502"/>
                  </a:lnTo>
                  <a:lnTo>
                    <a:pt x="247" y="502"/>
                  </a:lnTo>
                  <a:lnTo>
                    <a:pt x="247" y="502"/>
                  </a:lnTo>
                  <a:lnTo>
                    <a:pt x="247" y="502"/>
                  </a:lnTo>
                  <a:lnTo>
                    <a:pt x="247" y="502"/>
                  </a:lnTo>
                  <a:lnTo>
                    <a:pt x="240" y="502"/>
                  </a:lnTo>
                  <a:lnTo>
                    <a:pt x="237" y="502"/>
                  </a:lnTo>
                  <a:lnTo>
                    <a:pt x="237" y="502"/>
                  </a:lnTo>
                  <a:lnTo>
                    <a:pt x="237" y="502"/>
                  </a:lnTo>
                  <a:lnTo>
                    <a:pt x="237" y="502"/>
                  </a:lnTo>
                  <a:lnTo>
                    <a:pt x="237" y="502"/>
                  </a:lnTo>
                  <a:lnTo>
                    <a:pt x="235" y="502"/>
                  </a:lnTo>
                  <a:lnTo>
                    <a:pt x="235" y="502"/>
                  </a:lnTo>
                  <a:lnTo>
                    <a:pt x="235" y="502"/>
                  </a:lnTo>
                  <a:lnTo>
                    <a:pt x="235" y="500"/>
                  </a:lnTo>
                  <a:lnTo>
                    <a:pt x="235" y="500"/>
                  </a:lnTo>
                  <a:lnTo>
                    <a:pt x="235" y="500"/>
                  </a:lnTo>
                  <a:lnTo>
                    <a:pt x="235" y="500"/>
                  </a:lnTo>
                  <a:lnTo>
                    <a:pt x="235" y="500"/>
                  </a:lnTo>
                  <a:lnTo>
                    <a:pt x="235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3" y="500"/>
                  </a:lnTo>
                  <a:lnTo>
                    <a:pt x="230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5" y="500"/>
                  </a:lnTo>
                  <a:lnTo>
                    <a:pt x="225" y="500"/>
                  </a:lnTo>
                  <a:lnTo>
                    <a:pt x="225" y="500"/>
                  </a:lnTo>
                  <a:lnTo>
                    <a:pt x="225" y="500"/>
                  </a:lnTo>
                  <a:lnTo>
                    <a:pt x="223" y="500"/>
                  </a:lnTo>
                  <a:lnTo>
                    <a:pt x="223" y="500"/>
                  </a:lnTo>
                  <a:lnTo>
                    <a:pt x="221" y="500"/>
                  </a:lnTo>
                  <a:lnTo>
                    <a:pt x="221" y="500"/>
                  </a:lnTo>
                  <a:lnTo>
                    <a:pt x="221" y="500"/>
                  </a:lnTo>
                  <a:lnTo>
                    <a:pt x="221" y="500"/>
                  </a:lnTo>
                  <a:lnTo>
                    <a:pt x="221" y="500"/>
                  </a:lnTo>
                  <a:lnTo>
                    <a:pt x="221" y="500"/>
                  </a:lnTo>
                  <a:lnTo>
                    <a:pt x="221" y="500"/>
                  </a:lnTo>
                  <a:lnTo>
                    <a:pt x="221" y="500"/>
                  </a:lnTo>
                  <a:lnTo>
                    <a:pt x="218" y="500"/>
                  </a:lnTo>
                  <a:lnTo>
                    <a:pt x="218" y="500"/>
                  </a:lnTo>
                  <a:lnTo>
                    <a:pt x="218" y="497"/>
                  </a:lnTo>
                  <a:lnTo>
                    <a:pt x="218" y="497"/>
                  </a:lnTo>
                  <a:lnTo>
                    <a:pt x="218" y="497"/>
                  </a:lnTo>
                  <a:lnTo>
                    <a:pt x="216" y="497"/>
                  </a:lnTo>
                  <a:lnTo>
                    <a:pt x="216" y="497"/>
                  </a:lnTo>
                  <a:lnTo>
                    <a:pt x="216" y="497"/>
                  </a:lnTo>
                  <a:lnTo>
                    <a:pt x="214" y="492"/>
                  </a:lnTo>
                  <a:lnTo>
                    <a:pt x="214" y="492"/>
                  </a:lnTo>
                  <a:lnTo>
                    <a:pt x="211" y="490"/>
                  </a:lnTo>
                  <a:lnTo>
                    <a:pt x="211" y="490"/>
                  </a:lnTo>
                  <a:lnTo>
                    <a:pt x="211" y="490"/>
                  </a:lnTo>
                  <a:lnTo>
                    <a:pt x="211" y="490"/>
                  </a:lnTo>
                  <a:lnTo>
                    <a:pt x="211" y="490"/>
                  </a:lnTo>
                  <a:lnTo>
                    <a:pt x="211" y="490"/>
                  </a:lnTo>
                  <a:lnTo>
                    <a:pt x="209" y="488"/>
                  </a:lnTo>
                  <a:lnTo>
                    <a:pt x="209" y="488"/>
                  </a:lnTo>
                  <a:lnTo>
                    <a:pt x="209" y="488"/>
                  </a:lnTo>
                  <a:lnTo>
                    <a:pt x="209" y="488"/>
                  </a:lnTo>
                  <a:lnTo>
                    <a:pt x="206" y="485"/>
                  </a:lnTo>
                  <a:lnTo>
                    <a:pt x="206" y="485"/>
                  </a:lnTo>
                  <a:lnTo>
                    <a:pt x="206" y="485"/>
                  </a:lnTo>
                  <a:lnTo>
                    <a:pt x="206" y="485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6" y="483"/>
                  </a:lnTo>
                  <a:lnTo>
                    <a:pt x="204" y="483"/>
                  </a:lnTo>
                  <a:lnTo>
                    <a:pt x="202" y="483"/>
                  </a:lnTo>
                  <a:lnTo>
                    <a:pt x="190" y="483"/>
                  </a:lnTo>
                  <a:lnTo>
                    <a:pt x="178" y="483"/>
                  </a:lnTo>
                  <a:lnTo>
                    <a:pt x="154" y="483"/>
                  </a:lnTo>
                  <a:lnTo>
                    <a:pt x="145" y="483"/>
                  </a:lnTo>
                  <a:lnTo>
                    <a:pt x="119" y="483"/>
                  </a:lnTo>
                  <a:lnTo>
                    <a:pt x="90" y="483"/>
                  </a:lnTo>
                  <a:lnTo>
                    <a:pt x="83" y="483"/>
                  </a:lnTo>
                  <a:lnTo>
                    <a:pt x="81" y="483"/>
                  </a:lnTo>
                  <a:lnTo>
                    <a:pt x="81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76" y="485"/>
                  </a:lnTo>
                  <a:lnTo>
                    <a:pt x="76" y="485"/>
                  </a:lnTo>
                  <a:lnTo>
                    <a:pt x="76" y="485"/>
                  </a:lnTo>
                  <a:lnTo>
                    <a:pt x="76" y="485"/>
                  </a:lnTo>
                  <a:lnTo>
                    <a:pt x="76" y="485"/>
                  </a:lnTo>
                  <a:lnTo>
                    <a:pt x="73" y="485"/>
                  </a:lnTo>
                  <a:lnTo>
                    <a:pt x="73" y="485"/>
                  </a:lnTo>
                  <a:lnTo>
                    <a:pt x="73" y="485"/>
                  </a:lnTo>
                  <a:lnTo>
                    <a:pt x="73" y="485"/>
                  </a:lnTo>
                  <a:lnTo>
                    <a:pt x="73" y="485"/>
                  </a:lnTo>
                  <a:lnTo>
                    <a:pt x="71" y="485"/>
                  </a:lnTo>
                  <a:lnTo>
                    <a:pt x="71" y="485"/>
                  </a:lnTo>
                  <a:lnTo>
                    <a:pt x="71" y="485"/>
                  </a:lnTo>
                  <a:lnTo>
                    <a:pt x="69" y="485"/>
                  </a:lnTo>
                  <a:lnTo>
                    <a:pt x="69" y="485"/>
                  </a:lnTo>
                  <a:lnTo>
                    <a:pt x="69" y="485"/>
                  </a:lnTo>
                  <a:lnTo>
                    <a:pt x="69" y="485"/>
                  </a:lnTo>
                  <a:lnTo>
                    <a:pt x="69" y="485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3"/>
                  </a:lnTo>
                  <a:lnTo>
                    <a:pt x="69" y="481"/>
                  </a:lnTo>
                  <a:lnTo>
                    <a:pt x="69" y="481"/>
                  </a:lnTo>
                  <a:lnTo>
                    <a:pt x="66" y="481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4" y="478"/>
                  </a:lnTo>
                  <a:lnTo>
                    <a:pt x="62" y="478"/>
                  </a:lnTo>
                  <a:lnTo>
                    <a:pt x="62" y="478"/>
                  </a:lnTo>
                  <a:lnTo>
                    <a:pt x="62" y="478"/>
                  </a:lnTo>
                  <a:lnTo>
                    <a:pt x="62" y="478"/>
                  </a:lnTo>
                  <a:lnTo>
                    <a:pt x="62" y="478"/>
                  </a:lnTo>
                  <a:lnTo>
                    <a:pt x="62" y="478"/>
                  </a:lnTo>
                  <a:lnTo>
                    <a:pt x="62" y="478"/>
                  </a:lnTo>
                  <a:lnTo>
                    <a:pt x="62" y="478"/>
                  </a:lnTo>
                  <a:lnTo>
                    <a:pt x="62" y="478"/>
                  </a:lnTo>
                  <a:lnTo>
                    <a:pt x="62" y="476"/>
                  </a:lnTo>
                  <a:lnTo>
                    <a:pt x="59" y="476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1"/>
                  </a:lnTo>
                  <a:lnTo>
                    <a:pt x="57" y="471"/>
                  </a:lnTo>
                  <a:lnTo>
                    <a:pt x="57" y="471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4" y="469"/>
                  </a:lnTo>
                  <a:lnTo>
                    <a:pt x="52" y="466"/>
                  </a:lnTo>
                  <a:lnTo>
                    <a:pt x="52" y="466"/>
                  </a:lnTo>
                  <a:lnTo>
                    <a:pt x="52" y="466"/>
                  </a:lnTo>
                  <a:lnTo>
                    <a:pt x="52" y="466"/>
                  </a:lnTo>
                  <a:lnTo>
                    <a:pt x="52" y="466"/>
                  </a:lnTo>
                  <a:lnTo>
                    <a:pt x="45" y="466"/>
                  </a:lnTo>
                  <a:lnTo>
                    <a:pt x="45" y="466"/>
                  </a:lnTo>
                  <a:lnTo>
                    <a:pt x="45" y="466"/>
                  </a:lnTo>
                  <a:lnTo>
                    <a:pt x="45" y="466"/>
                  </a:lnTo>
                  <a:lnTo>
                    <a:pt x="45" y="466"/>
                  </a:lnTo>
                  <a:lnTo>
                    <a:pt x="45" y="466"/>
                  </a:lnTo>
                  <a:lnTo>
                    <a:pt x="40" y="469"/>
                  </a:lnTo>
                  <a:lnTo>
                    <a:pt x="40" y="469"/>
                  </a:lnTo>
                  <a:lnTo>
                    <a:pt x="40" y="469"/>
                  </a:lnTo>
                  <a:lnTo>
                    <a:pt x="40" y="469"/>
                  </a:lnTo>
                  <a:lnTo>
                    <a:pt x="40" y="469"/>
                  </a:lnTo>
                  <a:lnTo>
                    <a:pt x="40" y="469"/>
                  </a:lnTo>
                  <a:lnTo>
                    <a:pt x="40" y="469"/>
                  </a:lnTo>
                  <a:lnTo>
                    <a:pt x="40" y="469"/>
                  </a:lnTo>
                  <a:lnTo>
                    <a:pt x="40" y="469"/>
                  </a:lnTo>
                  <a:lnTo>
                    <a:pt x="38" y="469"/>
                  </a:lnTo>
                  <a:lnTo>
                    <a:pt x="38" y="469"/>
                  </a:lnTo>
                  <a:lnTo>
                    <a:pt x="38" y="469"/>
                  </a:lnTo>
                  <a:lnTo>
                    <a:pt x="35" y="471"/>
                  </a:lnTo>
                  <a:lnTo>
                    <a:pt x="35" y="471"/>
                  </a:lnTo>
                  <a:lnTo>
                    <a:pt x="35" y="471"/>
                  </a:lnTo>
                  <a:lnTo>
                    <a:pt x="35" y="471"/>
                  </a:lnTo>
                  <a:lnTo>
                    <a:pt x="35" y="471"/>
                  </a:lnTo>
                  <a:lnTo>
                    <a:pt x="35" y="473"/>
                  </a:lnTo>
                  <a:lnTo>
                    <a:pt x="35" y="473"/>
                  </a:lnTo>
                  <a:lnTo>
                    <a:pt x="35" y="473"/>
                  </a:lnTo>
                  <a:lnTo>
                    <a:pt x="35" y="473"/>
                  </a:lnTo>
                  <a:lnTo>
                    <a:pt x="35" y="473"/>
                  </a:lnTo>
                  <a:lnTo>
                    <a:pt x="33" y="473"/>
                  </a:lnTo>
                  <a:lnTo>
                    <a:pt x="33" y="473"/>
                  </a:lnTo>
                  <a:lnTo>
                    <a:pt x="33" y="473"/>
                  </a:lnTo>
                  <a:lnTo>
                    <a:pt x="28" y="476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6" y="478"/>
                  </a:lnTo>
                  <a:lnTo>
                    <a:pt x="23" y="478"/>
                  </a:lnTo>
                  <a:lnTo>
                    <a:pt x="23" y="478"/>
                  </a:lnTo>
                  <a:lnTo>
                    <a:pt x="23" y="478"/>
                  </a:lnTo>
                  <a:lnTo>
                    <a:pt x="23" y="478"/>
                  </a:lnTo>
                  <a:lnTo>
                    <a:pt x="19" y="478"/>
                  </a:lnTo>
                  <a:lnTo>
                    <a:pt x="19" y="478"/>
                  </a:lnTo>
                  <a:lnTo>
                    <a:pt x="19" y="478"/>
                  </a:lnTo>
                  <a:lnTo>
                    <a:pt x="19" y="478"/>
                  </a:lnTo>
                  <a:lnTo>
                    <a:pt x="16" y="478"/>
                  </a:lnTo>
                  <a:lnTo>
                    <a:pt x="16" y="478"/>
                  </a:lnTo>
                  <a:lnTo>
                    <a:pt x="16" y="478"/>
                  </a:lnTo>
                  <a:lnTo>
                    <a:pt x="16" y="478"/>
                  </a:lnTo>
                  <a:lnTo>
                    <a:pt x="16" y="478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6" y="476"/>
                  </a:lnTo>
                  <a:lnTo>
                    <a:pt x="14" y="476"/>
                  </a:lnTo>
                  <a:lnTo>
                    <a:pt x="14" y="473"/>
                  </a:lnTo>
                  <a:lnTo>
                    <a:pt x="14" y="473"/>
                  </a:lnTo>
                  <a:lnTo>
                    <a:pt x="14" y="473"/>
                  </a:lnTo>
                  <a:lnTo>
                    <a:pt x="14" y="473"/>
                  </a:lnTo>
                  <a:lnTo>
                    <a:pt x="14" y="473"/>
                  </a:lnTo>
                  <a:lnTo>
                    <a:pt x="14" y="473"/>
                  </a:lnTo>
                  <a:lnTo>
                    <a:pt x="14" y="473"/>
                  </a:lnTo>
                  <a:lnTo>
                    <a:pt x="14" y="473"/>
                  </a:lnTo>
                  <a:lnTo>
                    <a:pt x="14" y="473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6"/>
                  </a:lnTo>
                  <a:lnTo>
                    <a:pt x="7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2" y="478"/>
                  </a:lnTo>
                  <a:lnTo>
                    <a:pt x="2" y="478"/>
                  </a:lnTo>
                  <a:lnTo>
                    <a:pt x="2" y="478"/>
                  </a:lnTo>
                  <a:lnTo>
                    <a:pt x="2" y="478"/>
                  </a:lnTo>
                  <a:lnTo>
                    <a:pt x="2" y="476"/>
                  </a:lnTo>
                  <a:lnTo>
                    <a:pt x="2" y="476"/>
                  </a:lnTo>
                  <a:lnTo>
                    <a:pt x="2" y="473"/>
                  </a:lnTo>
                  <a:lnTo>
                    <a:pt x="2" y="469"/>
                  </a:lnTo>
                  <a:lnTo>
                    <a:pt x="2" y="469"/>
                  </a:lnTo>
                  <a:lnTo>
                    <a:pt x="2" y="469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59"/>
                  </a:lnTo>
                  <a:lnTo>
                    <a:pt x="4" y="459"/>
                  </a:lnTo>
                  <a:lnTo>
                    <a:pt x="4" y="457"/>
                  </a:lnTo>
                  <a:lnTo>
                    <a:pt x="4" y="457"/>
                  </a:lnTo>
                  <a:lnTo>
                    <a:pt x="4" y="457"/>
                  </a:lnTo>
                  <a:lnTo>
                    <a:pt x="4" y="457"/>
                  </a:lnTo>
                  <a:lnTo>
                    <a:pt x="4" y="457"/>
                  </a:lnTo>
                  <a:lnTo>
                    <a:pt x="4" y="450"/>
                  </a:lnTo>
                  <a:lnTo>
                    <a:pt x="4" y="447"/>
                  </a:lnTo>
                  <a:lnTo>
                    <a:pt x="4" y="447"/>
                  </a:lnTo>
                  <a:lnTo>
                    <a:pt x="4" y="445"/>
                  </a:lnTo>
                  <a:lnTo>
                    <a:pt x="4" y="445"/>
                  </a:lnTo>
                  <a:lnTo>
                    <a:pt x="4" y="442"/>
                  </a:lnTo>
                  <a:lnTo>
                    <a:pt x="4" y="440"/>
                  </a:lnTo>
                  <a:lnTo>
                    <a:pt x="4" y="440"/>
                  </a:lnTo>
                  <a:lnTo>
                    <a:pt x="4" y="440"/>
                  </a:lnTo>
                  <a:lnTo>
                    <a:pt x="4" y="440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4" y="431"/>
                  </a:lnTo>
                  <a:lnTo>
                    <a:pt x="2" y="428"/>
                  </a:lnTo>
                  <a:lnTo>
                    <a:pt x="2" y="428"/>
                  </a:lnTo>
                  <a:lnTo>
                    <a:pt x="2" y="428"/>
                  </a:lnTo>
                  <a:lnTo>
                    <a:pt x="2" y="428"/>
                  </a:lnTo>
                  <a:lnTo>
                    <a:pt x="2" y="428"/>
                  </a:lnTo>
                  <a:lnTo>
                    <a:pt x="2" y="428"/>
                  </a:lnTo>
                  <a:lnTo>
                    <a:pt x="2" y="428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6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2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4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3"/>
                  </a:lnTo>
                  <a:lnTo>
                    <a:pt x="7" y="421"/>
                  </a:lnTo>
                  <a:lnTo>
                    <a:pt x="9" y="416"/>
                  </a:lnTo>
                  <a:lnTo>
                    <a:pt x="9" y="416"/>
                  </a:lnTo>
                  <a:lnTo>
                    <a:pt x="9" y="416"/>
                  </a:lnTo>
                  <a:lnTo>
                    <a:pt x="9" y="416"/>
                  </a:lnTo>
                  <a:lnTo>
                    <a:pt x="9" y="416"/>
                  </a:lnTo>
                  <a:lnTo>
                    <a:pt x="9" y="416"/>
                  </a:lnTo>
                  <a:lnTo>
                    <a:pt x="12" y="414"/>
                  </a:lnTo>
                  <a:lnTo>
                    <a:pt x="12" y="414"/>
                  </a:lnTo>
                  <a:lnTo>
                    <a:pt x="12" y="414"/>
                  </a:lnTo>
                  <a:lnTo>
                    <a:pt x="12" y="414"/>
                  </a:lnTo>
                  <a:lnTo>
                    <a:pt x="12" y="414"/>
                  </a:lnTo>
                  <a:lnTo>
                    <a:pt x="12" y="414"/>
                  </a:lnTo>
                  <a:lnTo>
                    <a:pt x="12" y="414"/>
                  </a:lnTo>
                  <a:lnTo>
                    <a:pt x="12" y="414"/>
                  </a:lnTo>
                  <a:lnTo>
                    <a:pt x="12" y="414"/>
                  </a:lnTo>
                  <a:lnTo>
                    <a:pt x="12" y="412"/>
                  </a:lnTo>
                  <a:lnTo>
                    <a:pt x="12" y="412"/>
                  </a:lnTo>
                  <a:lnTo>
                    <a:pt x="12" y="409"/>
                  </a:lnTo>
                  <a:lnTo>
                    <a:pt x="12" y="407"/>
                  </a:lnTo>
                  <a:lnTo>
                    <a:pt x="12" y="407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14" y="397"/>
                  </a:lnTo>
                  <a:lnTo>
                    <a:pt x="14" y="397"/>
                  </a:lnTo>
                  <a:lnTo>
                    <a:pt x="14" y="397"/>
                  </a:lnTo>
                  <a:lnTo>
                    <a:pt x="14" y="397"/>
                  </a:lnTo>
                  <a:lnTo>
                    <a:pt x="16" y="388"/>
                  </a:lnTo>
                  <a:lnTo>
                    <a:pt x="16" y="388"/>
                  </a:lnTo>
                  <a:lnTo>
                    <a:pt x="16" y="388"/>
                  </a:lnTo>
                  <a:lnTo>
                    <a:pt x="19" y="385"/>
                  </a:lnTo>
                  <a:lnTo>
                    <a:pt x="19" y="381"/>
                  </a:lnTo>
                  <a:lnTo>
                    <a:pt x="19" y="381"/>
                  </a:lnTo>
                  <a:lnTo>
                    <a:pt x="19" y="381"/>
                  </a:lnTo>
                  <a:lnTo>
                    <a:pt x="19" y="381"/>
                  </a:lnTo>
                  <a:lnTo>
                    <a:pt x="21" y="371"/>
                  </a:lnTo>
                  <a:lnTo>
                    <a:pt x="21" y="371"/>
                  </a:lnTo>
                  <a:lnTo>
                    <a:pt x="21" y="371"/>
                  </a:lnTo>
                  <a:lnTo>
                    <a:pt x="21" y="366"/>
                  </a:lnTo>
                  <a:lnTo>
                    <a:pt x="21" y="366"/>
                  </a:lnTo>
                  <a:lnTo>
                    <a:pt x="21" y="366"/>
                  </a:lnTo>
                  <a:lnTo>
                    <a:pt x="21" y="366"/>
                  </a:lnTo>
                  <a:lnTo>
                    <a:pt x="21" y="366"/>
                  </a:lnTo>
                  <a:lnTo>
                    <a:pt x="21" y="366"/>
                  </a:lnTo>
                  <a:lnTo>
                    <a:pt x="21" y="366"/>
                  </a:lnTo>
                  <a:lnTo>
                    <a:pt x="21" y="362"/>
                  </a:lnTo>
                  <a:lnTo>
                    <a:pt x="21" y="362"/>
                  </a:lnTo>
                  <a:lnTo>
                    <a:pt x="21" y="359"/>
                  </a:lnTo>
                  <a:lnTo>
                    <a:pt x="21" y="359"/>
                  </a:lnTo>
                  <a:lnTo>
                    <a:pt x="21" y="359"/>
                  </a:lnTo>
                  <a:lnTo>
                    <a:pt x="21" y="359"/>
                  </a:lnTo>
                  <a:lnTo>
                    <a:pt x="21" y="359"/>
                  </a:lnTo>
                  <a:lnTo>
                    <a:pt x="21" y="359"/>
                  </a:lnTo>
                  <a:lnTo>
                    <a:pt x="21" y="359"/>
                  </a:lnTo>
                  <a:lnTo>
                    <a:pt x="21" y="359"/>
                  </a:lnTo>
                  <a:lnTo>
                    <a:pt x="21" y="359"/>
                  </a:lnTo>
                  <a:lnTo>
                    <a:pt x="21" y="357"/>
                  </a:lnTo>
                  <a:lnTo>
                    <a:pt x="21" y="357"/>
                  </a:lnTo>
                  <a:lnTo>
                    <a:pt x="21" y="357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2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6" y="343"/>
                  </a:lnTo>
                  <a:lnTo>
                    <a:pt x="26" y="343"/>
                  </a:lnTo>
                  <a:lnTo>
                    <a:pt x="26" y="343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6" y="336"/>
                  </a:lnTo>
                  <a:lnTo>
                    <a:pt x="26" y="336"/>
                  </a:lnTo>
                  <a:lnTo>
                    <a:pt x="26" y="336"/>
                  </a:lnTo>
                  <a:lnTo>
                    <a:pt x="26" y="336"/>
                  </a:lnTo>
                  <a:lnTo>
                    <a:pt x="26" y="336"/>
                  </a:lnTo>
                  <a:lnTo>
                    <a:pt x="26" y="336"/>
                  </a:lnTo>
                  <a:lnTo>
                    <a:pt x="26" y="336"/>
                  </a:lnTo>
                  <a:lnTo>
                    <a:pt x="26" y="336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31" y="328"/>
                  </a:lnTo>
                  <a:lnTo>
                    <a:pt x="31" y="328"/>
                  </a:lnTo>
                  <a:lnTo>
                    <a:pt x="31" y="328"/>
                  </a:lnTo>
                  <a:lnTo>
                    <a:pt x="35" y="324"/>
                  </a:lnTo>
                  <a:lnTo>
                    <a:pt x="38" y="319"/>
                  </a:lnTo>
                  <a:lnTo>
                    <a:pt x="40" y="319"/>
                  </a:lnTo>
                  <a:lnTo>
                    <a:pt x="40" y="319"/>
                  </a:lnTo>
                  <a:lnTo>
                    <a:pt x="40" y="319"/>
                  </a:lnTo>
                  <a:lnTo>
                    <a:pt x="40" y="319"/>
                  </a:lnTo>
                  <a:lnTo>
                    <a:pt x="40" y="319"/>
                  </a:lnTo>
                  <a:lnTo>
                    <a:pt x="40" y="319"/>
                  </a:lnTo>
                  <a:lnTo>
                    <a:pt x="40" y="319"/>
                  </a:lnTo>
                  <a:lnTo>
                    <a:pt x="40" y="319"/>
                  </a:lnTo>
                  <a:lnTo>
                    <a:pt x="40" y="319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40" y="314"/>
                  </a:lnTo>
                  <a:lnTo>
                    <a:pt x="40" y="314"/>
                  </a:lnTo>
                  <a:lnTo>
                    <a:pt x="40" y="314"/>
                  </a:lnTo>
                  <a:lnTo>
                    <a:pt x="40" y="314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40" y="312"/>
                  </a:lnTo>
                  <a:lnTo>
                    <a:pt x="40" y="312"/>
                  </a:lnTo>
                  <a:lnTo>
                    <a:pt x="40" y="309"/>
                  </a:lnTo>
                  <a:lnTo>
                    <a:pt x="40" y="309"/>
                  </a:lnTo>
                  <a:lnTo>
                    <a:pt x="42" y="309"/>
                  </a:lnTo>
                  <a:lnTo>
                    <a:pt x="47" y="305"/>
                  </a:lnTo>
                  <a:lnTo>
                    <a:pt x="47" y="305"/>
                  </a:lnTo>
                  <a:lnTo>
                    <a:pt x="47" y="305"/>
                  </a:lnTo>
                  <a:lnTo>
                    <a:pt x="47" y="305"/>
                  </a:lnTo>
                  <a:lnTo>
                    <a:pt x="47" y="305"/>
                  </a:lnTo>
                  <a:lnTo>
                    <a:pt x="50" y="302"/>
                  </a:lnTo>
                  <a:lnTo>
                    <a:pt x="50" y="305"/>
                  </a:lnTo>
                  <a:lnTo>
                    <a:pt x="50" y="305"/>
                  </a:lnTo>
                  <a:lnTo>
                    <a:pt x="50" y="305"/>
                  </a:lnTo>
                  <a:lnTo>
                    <a:pt x="50" y="305"/>
                  </a:lnTo>
                  <a:lnTo>
                    <a:pt x="50" y="305"/>
                  </a:lnTo>
                  <a:lnTo>
                    <a:pt x="50" y="305"/>
                  </a:lnTo>
                  <a:lnTo>
                    <a:pt x="52" y="305"/>
                  </a:lnTo>
                  <a:lnTo>
                    <a:pt x="52" y="305"/>
                  </a:lnTo>
                  <a:lnTo>
                    <a:pt x="52" y="305"/>
                  </a:lnTo>
                  <a:lnTo>
                    <a:pt x="52" y="305"/>
                  </a:lnTo>
                  <a:lnTo>
                    <a:pt x="52" y="305"/>
                  </a:lnTo>
                  <a:lnTo>
                    <a:pt x="52" y="305"/>
                  </a:lnTo>
                  <a:lnTo>
                    <a:pt x="52" y="305"/>
                  </a:lnTo>
                  <a:lnTo>
                    <a:pt x="52" y="305"/>
                  </a:lnTo>
                  <a:lnTo>
                    <a:pt x="52" y="305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54" y="300"/>
                  </a:lnTo>
                  <a:lnTo>
                    <a:pt x="54" y="300"/>
                  </a:lnTo>
                  <a:lnTo>
                    <a:pt x="54" y="300"/>
                  </a:lnTo>
                  <a:lnTo>
                    <a:pt x="54" y="300"/>
                  </a:lnTo>
                  <a:lnTo>
                    <a:pt x="54" y="298"/>
                  </a:lnTo>
                  <a:lnTo>
                    <a:pt x="54" y="298"/>
                  </a:lnTo>
                  <a:lnTo>
                    <a:pt x="54" y="298"/>
                  </a:lnTo>
                  <a:lnTo>
                    <a:pt x="54" y="298"/>
                  </a:lnTo>
                  <a:lnTo>
                    <a:pt x="54" y="298"/>
                  </a:lnTo>
                  <a:lnTo>
                    <a:pt x="54" y="298"/>
                  </a:lnTo>
                  <a:lnTo>
                    <a:pt x="54" y="298"/>
                  </a:lnTo>
                  <a:lnTo>
                    <a:pt x="54" y="298"/>
                  </a:lnTo>
                  <a:lnTo>
                    <a:pt x="54" y="298"/>
                  </a:lnTo>
                  <a:lnTo>
                    <a:pt x="54" y="298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7" y="295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90"/>
                  </a:lnTo>
                  <a:lnTo>
                    <a:pt x="62" y="288"/>
                  </a:lnTo>
                  <a:lnTo>
                    <a:pt x="62" y="288"/>
                  </a:lnTo>
                  <a:lnTo>
                    <a:pt x="62" y="288"/>
                  </a:lnTo>
                  <a:lnTo>
                    <a:pt x="62" y="288"/>
                  </a:lnTo>
                  <a:lnTo>
                    <a:pt x="62" y="288"/>
                  </a:lnTo>
                  <a:lnTo>
                    <a:pt x="62" y="288"/>
                  </a:lnTo>
                  <a:lnTo>
                    <a:pt x="62" y="288"/>
                  </a:lnTo>
                  <a:lnTo>
                    <a:pt x="62" y="288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79"/>
                  </a:lnTo>
                  <a:lnTo>
                    <a:pt x="64" y="279"/>
                  </a:lnTo>
                  <a:lnTo>
                    <a:pt x="64" y="279"/>
                  </a:lnTo>
                  <a:lnTo>
                    <a:pt x="64" y="279"/>
                  </a:lnTo>
                  <a:lnTo>
                    <a:pt x="64" y="279"/>
                  </a:lnTo>
                  <a:lnTo>
                    <a:pt x="64" y="279"/>
                  </a:lnTo>
                  <a:lnTo>
                    <a:pt x="64" y="279"/>
                  </a:lnTo>
                  <a:lnTo>
                    <a:pt x="64" y="279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4" y="271"/>
                  </a:lnTo>
                  <a:lnTo>
                    <a:pt x="64" y="271"/>
                  </a:lnTo>
                  <a:lnTo>
                    <a:pt x="64" y="271"/>
                  </a:lnTo>
                  <a:lnTo>
                    <a:pt x="64" y="269"/>
                  </a:lnTo>
                  <a:lnTo>
                    <a:pt x="64" y="269"/>
                  </a:lnTo>
                  <a:lnTo>
                    <a:pt x="64" y="269"/>
                  </a:lnTo>
                  <a:lnTo>
                    <a:pt x="64" y="267"/>
                  </a:lnTo>
                  <a:lnTo>
                    <a:pt x="64" y="267"/>
                  </a:lnTo>
                  <a:lnTo>
                    <a:pt x="64" y="264"/>
                  </a:lnTo>
                  <a:lnTo>
                    <a:pt x="64" y="264"/>
                  </a:lnTo>
                  <a:lnTo>
                    <a:pt x="64" y="264"/>
                  </a:lnTo>
                  <a:lnTo>
                    <a:pt x="64" y="257"/>
                  </a:lnTo>
                  <a:lnTo>
                    <a:pt x="64" y="257"/>
                  </a:lnTo>
                  <a:lnTo>
                    <a:pt x="64" y="257"/>
                  </a:lnTo>
                  <a:lnTo>
                    <a:pt x="64" y="257"/>
                  </a:lnTo>
                  <a:lnTo>
                    <a:pt x="64" y="257"/>
                  </a:lnTo>
                  <a:lnTo>
                    <a:pt x="66" y="250"/>
                  </a:lnTo>
                  <a:lnTo>
                    <a:pt x="66" y="250"/>
                  </a:lnTo>
                  <a:lnTo>
                    <a:pt x="66" y="250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3"/>
                  </a:lnTo>
                  <a:lnTo>
                    <a:pt x="66" y="243"/>
                  </a:lnTo>
                  <a:lnTo>
                    <a:pt x="66" y="243"/>
                  </a:lnTo>
                  <a:lnTo>
                    <a:pt x="66" y="243"/>
                  </a:lnTo>
                  <a:lnTo>
                    <a:pt x="66" y="243"/>
                  </a:lnTo>
                  <a:lnTo>
                    <a:pt x="66" y="243"/>
                  </a:lnTo>
                  <a:lnTo>
                    <a:pt x="66" y="240"/>
                  </a:lnTo>
                  <a:lnTo>
                    <a:pt x="66" y="240"/>
                  </a:lnTo>
                  <a:lnTo>
                    <a:pt x="66" y="240"/>
                  </a:lnTo>
                  <a:lnTo>
                    <a:pt x="66" y="240"/>
                  </a:lnTo>
                  <a:lnTo>
                    <a:pt x="66" y="240"/>
                  </a:lnTo>
                  <a:lnTo>
                    <a:pt x="66" y="240"/>
                  </a:lnTo>
                  <a:lnTo>
                    <a:pt x="66" y="240"/>
                  </a:lnTo>
                  <a:lnTo>
                    <a:pt x="64" y="238"/>
                  </a:lnTo>
                  <a:lnTo>
                    <a:pt x="64" y="238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6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3"/>
                  </a:lnTo>
                  <a:lnTo>
                    <a:pt x="64" y="231"/>
                  </a:lnTo>
                  <a:lnTo>
                    <a:pt x="64" y="231"/>
                  </a:lnTo>
                  <a:lnTo>
                    <a:pt x="64" y="231"/>
                  </a:lnTo>
                  <a:lnTo>
                    <a:pt x="64" y="231"/>
                  </a:lnTo>
                  <a:lnTo>
                    <a:pt x="64" y="231"/>
                  </a:lnTo>
                  <a:lnTo>
                    <a:pt x="64" y="231"/>
                  </a:lnTo>
                  <a:lnTo>
                    <a:pt x="64" y="231"/>
                  </a:lnTo>
                  <a:lnTo>
                    <a:pt x="64" y="231"/>
                  </a:lnTo>
                  <a:lnTo>
                    <a:pt x="64" y="231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7" y="221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2" y="205"/>
                  </a:lnTo>
                  <a:lnTo>
                    <a:pt x="52" y="205"/>
                  </a:lnTo>
                  <a:lnTo>
                    <a:pt x="52" y="205"/>
                  </a:lnTo>
                  <a:lnTo>
                    <a:pt x="50" y="200"/>
                  </a:lnTo>
                  <a:lnTo>
                    <a:pt x="50" y="198"/>
                  </a:lnTo>
                  <a:lnTo>
                    <a:pt x="50" y="198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5" y="181"/>
                  </a:lnTo>
                  <a:lnTo>
                    <a:pt x="45" y="181"/>
                  </a:lnTo>
                  <a:lnTo>
                    <a:pt x="45" y="179"/>
                  </a:lnTo>
                  <a:lnTo>
                    <a:pt x="45" y="179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7"/>
                  </a:lnTo>
                  <a:lnTo>
                    <a:pt x="42" y="167"/>
                  </a:lnTo>
                  <a:lnTo>
                    <a:pt x="42" y="167"/>
                  </a:lnTo>
                  <a:lnTo>
                    <a:pt x="42" y="167"/>
                  </a:lnTo>
                  <a:lnTo>
                    <a:pt x="45" y="167"/>
                  </a:lnTo>
                  <a:lnTo>
                    <a:pt x="45" y="167"/>
                  </a:lnTo>
                  <a:lnTo>
                    <a:pt x="45" y="167"/>
                  </a:lnTo>
                  <a:lnTo>
                    <a:pt x="45" y="167"/>
                  </a:lnTo>
                  <a:lnTo>
                    <a:pt x="45" y="167"/>
                  </a:lnTo>
                  <a:lnTo>
                    <a:pt x="45" y="167"/>
                  </a:lnTo>
                  <a:lnTo>
                    <a:pt x="45" y="167"/>
                  </a:lnTo>
                  <a:lnTo>
                    <a:pt x="42" y="167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2" y="169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4"/>
                  </a:lnTo>
                  <a:lnTo>
                    <a:pt x="42" y="174"/>
                  </a:lnTo>
                  <a:lnTo>
                    <a:pt x="42" y="172"/>
                  </a:lnTo>
                  <a:lnTo>
                    <a:pt x="42" y="172"/>
                  </a:lnTo>
                  <a:lnTo>
                    <a:pt x="42" y="172"/>
                  </a:lnTo>
                  <a:lnTo>
                    <a:pt x="42" y="172"/>
                  </a:lnTo>
                  <a:lnTo>
                    <a:pt x="42" y="172"/>
                  </a:lnTo>
                  <a:lnTo>
                    <a:pt x="45" y="167"/>
                  </a:lnTo>
                  <a:lnTo>
                    <a:pt x="45" y="164"/>
                  </a:lnTo>
                  <a:lnTo>
                    <a:pt x="47" y="164"/>
                  </a:lnTo>
                  <a:lnTo>
                    <a:pt x="47" y="164"/>
                  </a:lnTo>
                  <a:lnTo>
                    <a:pt x="47" y="164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2" y="157"/>
                  </a:lnTo>
                  <a:lnTo>
                    <a:pt x="52" y="157"/>
                  </a:lnTo>
                  <a:lnTo>
                    <a:pt x="54" y="157"/>
                  </a:lnTo>
                  <a:lnTo>
                    <a:pt x="54" y="157"/>
                  </a:lnTo>
                  <a:lnTo>
                    <a:pt x="54" y="157"/>
                  </a:lnTo>
                  <a:lnTo>
                    <a:pt x="54" y="157"/>
                  </a:lnTo>
                  <a:lnTo>
                    <a:pt x="54" y="157"/>
                  </a:lnTo>
                  <a:lnTo>
                    <a:pt x="54" y="157"/>
                  </a:lnTo>
                  <a:lnTo>
                    <a:pt x="54" y="157"/>
                  </a:lnTo>
                  <a:lnTo>
                    <a:pt x="54" y="157"/>
                  </a:lnTo>
                  <a:lnTo>
                    <a:pt x="54" y="157"/>
                  </a:lnTo>
                  <a:lnTo>
                    <a:pt x="54" y="157"/>
                  </a:lnTo>
                  <a:lnTo>
                    <a:pt x="52" y="157"/>
                  </a:lnTo>
                  <a:lnTo>
                    <a:pt x="52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5"/>
                  </a:lnTo>
                  <a:lnTo>
                    <a:pt x="52" y="153"/>
                  </a:lnTo>
                  <a:lnTo>
                    <a:pt x="52" y="153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50"/>
                  </a:lnTo>
                  <a:lnTo>
                    <a:pt x="52" y="148"/>
                  </a:lnTo>
                  <a:lnTo>
                    <a:pt x="52" y="148"/>
                  </a:lnTo>
                  <a:lnTo>
                    <a:pt x="52" y="148"/>
                  </a:lnTo>
                  <a:lnTo>
                    <a:pt x="52" y="148"/>
                  </a:lnTo>
                  <a:lnTo>
                    <a:pt x="52" y="148"/>
                  </a:lnTo>
                  <a:lnTo>
                    <a:pt x="52" y="148"/>
                  </a:lnTo>
                  <a:lnTo>
                    <a:pt x="52" y="148"/>
                  </a:lnTo>
                  <a:lnTo>
                    <a:pt x="52" y="148"/>
                  </a:lnTo>
                  <a:lnTo>
                    <a:pt x="52" y="14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0" y="141"/>
                  </a:lnTo>
                  <a:lnTo>
                    <a:pt x="50" y="141"/>
                  </a:lnTo>
                  <a:lnTo>
                    <a:pt x="50" y="138"/>
                  </a:lnTo>
                  <a:lnTo>
                    <a:pt x="50" y="138"/>
                  </a:lnTo>
                  <a:lnTo>
                    <a:pt x="50" y="138"/>
                  </a:lnTo>
                  <a:lnTo>
                    <a:pt x="47" y="136"/>
                  </a:lnTo>
                  <a:lnTo>
                    <a:pt x="47" y="136"/>
                  </a:lnTo>
                  <a:lnTo>
                    <a:pt x="47" y="136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2" y="124"/>
                  </a:lnTo>
                  <a:lnTo>
                    <a:pt x="42" y="122"/>
                  </a:lnTo>
                  <a:lnTo>
                    <a:pt x="40" y="117"/>
                  </a:lnTo>
                  <a:lnTo>
                    <a:pt x="40" y="117"/>
                  </a:lnTo>
                  <a:lnTo>
                    <a:pt x="40" y="117"/>
                  </a:lnTo>
                  <a:lnTo>
                    <a:pt x="40" y="117"/>
                  </a:lnTo>
                  <a:lnTo>
                    <a:pt x="38" y="112"/>
                  </a:lnTo>
                  <a:lnTo>
                    <a:pt x="35" y="107"/>
                  </a:lnTo>
                  <a:lnTo>
                    <a:pt x="35" y="105"/>
                  </a:lnTo>
                  <a:lnTo>
                    <a:pt x="35" y="105"/>
                  </a:lnTo>
                  <a:lnTo>
                    <a:pt x="35" y="105"/>
                  </a:lnTo>
                  <a:lnTo>
                    <a:pt x="35" y="105"/>
                  </a:lnTo>
                  <a:lnTo>
                    <a:pt x="35" y="105"/>
                  </a:lnTo>
                  <a:lnTo>
                    <a:pt x="35" y="105"/>
                  </a:lnTo>
                  <a:lnTo>
                    <a:pt x="35" y="105"/>
                  </a:lnTo>
                  <a:lnTo>
                    <a:pt x="35" y="105"/>
                  </a:lnTo>
                  <a:lnTo>
                    <a:pt x="35" y="105"/>
                  </a:lnTo>
                  <a:lnTo>
                    <a:pt x="35" y="100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35" y="96"/>
                  </a:lnTo>
                  <a:lnTo>
                    <a:pt x="35" y="96"/>
                  </a:lnTo>
                  <a:lnTo>
                    <a:pt x="35" y="96"/>
                  </a:lnTo>
                  <a:lnTo>
                    <a:pt x="35" y="93"/>
                  </a:lnTo>
                  <a:lnTo>
                    <a:pt x="35" y="93"/>
                  </a:lnTo>
                  <a:lnTo>
                    <a:pt x="35" y="93"/>
                  </a:lnTo>
                  <a:lnTo>
                    <a:pt x="35" y="93"/>
                  </a:lnTo>
                  <a:lnTo>
                    <a:pt x="35" y="93"/>
                  </a:lnTo>
                  <a:lnTo>
                    <a:pt x="33" y="91"/>
                  </a:lnTo>
                  <a:lnTo>
                    <a:pt x="33" y="91"/>
                  </a:lnTo>
                  <a:lnTo>
                    <a:pt x="33" y="91"/>
                  </a:lnTo>
                  <a:lnTo>
                    <a:pt x="33" y="91"/>
                  </a:lnTo>
                  <a:lnTo>
                    <a:pt x="33" y="91"/>
                  </a:lnTo>
                  <a:lnTo>
                    <a:pt x="33" y="91"/>
                  </a:lnTo>
                  <a:lnTo>
                    <a:pt x="33" y="91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28" y="86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6" y="84"/>
                  </a:lnTo>
                  <a:lnTo>
                    <a:pt x="26" y="81"/>
                  </a:lnTo>
                  <a:lnTo>
                    <a:pt x="26" y="79"/>
                  </a:lnTo>
                  <a:lnTo>
                    <a:pt x="26" y="79"/>
                  </a:lnTo>
                  <a:lnTo>
                    <a:pt x="26" y="79"/>
                  </a:lnTo>
                  <a:lnTo>
                    <a:pt x="26" y="79"/>
                  </a:lnTo>
                  <a:lnTo>
                    <a:pt x="26" y="79"/>
                  </a:lnTo>
                  <a:lnTo>
                    <a:pt x="26" y="79"/>
                  </a:lnTo>
                  <a:lnTo>
                    <a:pt x="26" y="79"/>
                  </a:lnTo>
                  <a:lnTo>
                    <a:pt x="26" y="79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3" y="77"/>
                  </a:lnTo>
                  <a:lnTo>
                    <a:pt x="21" y="72"/>
                  </a:lnTo>
                  <a:lnTo>
                    <a:pt x="21" y="69"/>
                  </a:lnTo>
                  <a:lnTo>
                    <a:pt x="21" y="69"/>
                  </a:lnTo>
                  <a:lnTo>
                    <a:pt x="21" y="69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3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8" y="62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33" y="60"/>
                  </a:lnTo>
                  <a:lnTo>
                    <a:pt x="33" y="60"/>
                  </a:lnTo>
                  <a:lnTo>
                    <a:pt x="33" y="60"/>
                  </a:lnTo>
                  <a:lnTo>
                    <a:pt x="33" y="60"/>
                  </a:lnTo>
                  <a:lnTo>
                    <a:pt x="33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42" y="55"/>
                  </a:lnTo>
                  <a:lnTo>
                    <a:pt x="42" y="53"/>
                  </a:lnTo>
                  <a:lnTo>
                    <a:pt x="42" y="53"/>
                  </a:lnTo>
                  <a:lnTo>
                    <a:pt x="42" y="53"/>
                  </a:lnTo>
                  <a:lnTo>
                    <a:pt x="42" y="53"/>
                  </a:lnTo>
                  <a:lnTo>
                    <a:pt x="42" y="53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47" y="55"/>
                  </a:lnTo>
                  <a:lnTo>
                    <a:pt x="47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62" y="53"/>
                  </a:lnTo>
                  <a:lnTo>
                    <a:pt x="62" y="53"/>
                  </a:lnTo>
                  <a:lnTo>
                    <a:pt x="62" y="53"/>
                  </a:lnTo>
                  <a:lnTo>
                    <a:pt x="62" y="53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73" y="55"/>
                  </a:lnTo>
                  <a:lnTo>
                    <a:pt x="76" y="55"/>
                  </a:lnTo>
                  <a:lnTo>
                    <a:pt x="76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81" y="55"/>
                  </a:lnTo>
                  <a:lnTo>
                    <a:pt x="81" y="55"/>
                  </a:lnTo>
                  <a:lnTo>
                    <a:pt x="81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5" y="55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102" y="53"/>
                  </a:lnTo>
                  <a:lnTo>
                    <a:pt x="104" y="53"/>
                  </a:lnTo>
                  <a:lnTo>
                    <a:pt x="119" y="53"/>
                  </a:lnTo>
                  <a:lnTo>
                    <a:pt x="119" y="53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33" y="53"/>
                  </a:lnTo>
                  <a:lnTo>
                    <a:pt x="138" y="53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47" y="53"/>
                  </a:lnTo>
                  <a:close/>
                  <a:moveTo>
                    <a:pt x="40" y="5"/>
                  </a:move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5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1" y="19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3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39"/>
                  </a:lnTo>
                  <a:lnTo>
                    <a:pt x="16" y="39"/>
                  </a:lnTo>
                  <a:lnTo>
                    <a:pt x="16" y="39"/>
                  </a:lnTo>
                  <a:lnTo>
                    <a:pt x="16" y="39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7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7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8" y="3"/>
                  </a:lnTo>
                  <a:lnTo>
                    <a:pt x="40" y="3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0" y="5"/>
                  </a:lnTo>
                  <a:close/>
                  <a:moveTo>
                    <a:pt x="2" y="462"/>
                  </a:move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59"/>
                  </a:lnTo>
                  <a:lnTo>
                    <a:pt x="2" y="459"/>
                  </a:lnTo>
                  <a:lnTo>
                    <a:pt x="2" y="459"/>
                  </a:lnTo>
                  <a:lnTo>
                    <a:pt x="2" y="459"/>
                  </a:lnTo>
                  <a:lnTo>
                    <a:pt x="2" y="459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50"/>
                  </a:lnTo>
                  <a:lnTo>
                    <a:pt x="0" y="450"/>
                  </a:lnTo>
                  <a:lnTo>
                    <a:pt x="0" y="450"/>
                  </a:lnTo>
                  <a:lnTo>
                    <a:pt x="0" y="450"/>
                  </a:lnTo>
                  <a:lnTo>
                    <a:pt x="0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2"/>
                  </a:lnTo>
                  <a:lnTo>
                    <a:pt x="2" y="452"/>
                  </a:lnTo>
                  <a:lnTo>
                    <a:pt x="2" y="452"/>
                  </a:lnTo>
                  <a:lnTo>
                    <a:pt x="2" y="452"/>
                  </a:lnTo>
                  <a:lnTo>
                    <a:pt x="2" y="452"/>
                  </a:lnTo>
                  <a:lnTo>
                    <a:pt x="2" y="452"/>
                  </a:lnTo>
                  <a:lnTo>
                    <a:pt x="2" y="452"/>
                  </a:lnTo>
                  <a:lnTo>
                    <a:pt x="2" y="454"/>
                  </a:lnTo>
                  <a:lnTo>
                    <a:pt x="2" y="457"/>
                  </a:lnTo>
                  <a:lnTo>
                    <a:pt x="2" y="457"/>
                  </a:lnTo>
                  <a:lnTo>
                    <a:pt x="2" y="457"/>
                  </a:lnTo>
                  <a:lnTo>
                    <a:pt x="2" y="457"/>
                  </a:lnTo>
                  <a:lnTo>
                    <a:pt x="2" y="459"/>
                  </a:lnTo>
                  <a:lnTo>
                    <a:pt x="2" y="459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close/>
                </a:path>
              </a:pathLst>
            </a:custGeom>
            <a:solidFill>
              <a:schemeClr val="bg2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5C9BB60-E5A5-33C9-5C3E-9ECFE3E9179B}"/>
                </a:ext>
              </a:extLst>
            </p:cNvPr>
            <p:cNvSpPr/>
            <p:nvPr/>
          </p:nvSpPr>
          <p:spPr>
            <a:xfrm rot="2769565">
              <a:off x="2319178" y="4743029"/>
              <a:ext cx="74459" cy="3533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0" name="Rectangle 659">
              <a:extLst>
                <a:ext uri="{FF2B5EF4-FFF2-40B4-BE49-F238E27FC236}">
                  <a16:creationId xmlns:a16="http://schemas.microsoft.com/office/drawing/2014/main" id="{B45A0F37-F9D9-0B2C-87F7-BB58CAE0684E}"/>
                </a:ext>
              </a:extLst>
            </p:cNvPr>
            <p:cNvSpPr/>
            <p:nvPr/>
          </p:nvSpPr>
          <p:spPr>
            <a:xfrm rot="2769565">
              <a:off x="2320533" y="4719410"/>
              <a:ext cx="74459" cy="3533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FEBFED4-4941-1D7A-4A9F-8A83C81514E9}"/>
                </a:ext>
              </a:extLst>
            </p:cNvPr>
            <p:cNvSpPr/>
            <p:nvPr/>
          </p:nvSpPr>
          <p:spPr>
            <a:xfrm rot="19809887">
              <a:off x="2032592" y="4376321"/>
              <a:ext cx="220793" cy="50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1" name="Rectangle 660">
              <a:extLst>
                <a:ext uri="{FF2B5EF4-FFF2-40B4-BE49-F238E27FC236}">
                  <a16:creationId xmlns:a16="http://schemas.microsoft.com/office/drawing/2014/main" id="{2708BEFD-DE87-40E7-8007-9B774762955B}"/>
                </a:ext>
              </a:extLst>
            </p:cNvPr>
            <p:cNvSpPr/>
            <p:nvPr/>
          </p:nvSpPr>
          <p:spPr>
            <a:xfrm rot="1490534">
              <a:off x="2078328" y="4363670"/>
              <a:ext cx="220793" cy="50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D7AB06F-0D8F-D750-8F9C-462389C43BD9}"/>
                </a:ext>
              </a:extLst>
            </p:cNvPr>
            <p:cNvSpPr/>
            <p:nvPr/>
          </p:nvSpPr>
          <p:spPr>
            <a:xfrm>
              <a:off x="2193082" y="4319647"/>
              <a:ext cx="80573" cy="457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97C732AB-EBF2-B29B-D475-B32591D7F98A}"/>
                </a:ext>
              </a:extLst>
            </p:cNvPr>
            <p:cNvSpPr/>
            <p:nvPr/>
          </p:nvSpPr>
          <p:spPr>
            <a:xfrm>
              <a:off x="2229168" y="4277043"/>
              <a:ext cx="45719" cy="45719"/>
            </a:xfrm>
            <a:custGeom>
              <a:avLst/>
              <a:gdLst>
                <a:gd name="connsiteX0" fmla="*/ 0 w 20638"/>
                <a:gd name="connsiteY0" fmla="*/ 0 h 35157"/>
                <a:gd name="connsiteX1" fmla="*/ 0 w 20638"/>
                <a:gd name="connsiteY1" fmla="*/ 0 h 35157"/>
                <a:gd name="connsiteX2" fmla="*/ 17463 w 20638"/>
                <a:gd name="connsiteY2" fmla="*/ 23813 h 35157"/>
                <a:gd name="connsiteX3" fmla="*/ 20638 w 20638"/>
                <a:gd name="connsiteY3" fmla="*/ 33338 h 35157"/>
                <a:gd name="connsiteX4" fmla="*/ 6350 w 20638"/>
                <a:gd name="connsiteY4" fmla="*/ 33338 h 35157"/>
                <a:gd name="connsiteX5" fmla="*/ 1588 w 20638"/>
                <a:gd name="connsiteY5" fmla="*/ 23813 h 35157"/>
                <a:gd name="connsiteX6" fmla="*/ 0 w 20638"/>
                <a:gd name="connsiteY6" fmla="*/ 0 h 3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38" h="35157">
                  <a:moveTo>
                    <a:pt x="0" y="0"/>
                  </a:moveTo>
                  <a:lnTo>
                    <a:pt x="0" y="0"/>
                  </a:lnTo>
                  <a:cubicBezTo>
                    <a:pt x="5821" y="7938"/>
                    <a:pt x="14350" y="14475"/>
                    <a:pt x="17463" y="23813"/>
                  </a:cubicBezTo>
                  <a:lnTo>
                    <a:pt x="20638" y="33338"/>
                  </a:lnTo>
                  <a:cubicBezTo>
                    <a:pt x="16560" y="34357"/>
                    <a:pt x="10380" y="36864"/>
                    <a:pt x="6350" y="33338"/>
                  </a:cubicBezTo>
                  <a:cubicBezTo>
                    <a:pt x="3679" y="31001"/>
                    <a:pt x="3030" y="27057"/>
                    <a:pt x="1588" y="23813"/>
                  </a:cubicBezTo>
                  <a:cubicBezTo>
                    <a:pt x="-188" y="19816"/>
                    <a:pt x="265" y="3969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Freeform 44">
              <a:extLst>
                <a:ext uri="{FF2B5EF4-FFF2-40B4-BE49-F238E27FC236}">
                  <a16:creationId xmlns:a16="http://schemas.microsoft.com/office/drawing/2014/main" id="{438415B6-C2D2-5350-779F-F213FEA56F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9319" y="3291581"/>
              <a:ext cx="621821" cy="633119"/>
            </a:xfrm>
            <a:custGeom>
              <a:avLst/>
              <a:gdLst>
                <a:gd name="T0" fmla="*/ 416 w 509"/>
                <a:gd name="T1" fmla="*/ 7 h 508"/>
                <a:gd name="T2" fmla="*/ 471 w 509"/>
                <a:gd name="T3" fmla="*/ 42 h 508"/>
                <a:gd name="T4" fmla="*/ 468 w 509"/>
                <a:gd name="T5" fmla="*/ 42 h 508"/>
                <a:gd name="T6" fmla="*/ 463 w 509"/>
                <a:gd name="T7" fmla="*/ 40 h 508"/>
                <a:gd name="T8" fmla="*/ 468 w 509"/>
                <a:gd name="T9" fmla="*/ 66 h 508"/>
                <a:gd name="T10" fmla="*/ 471 w 509"/>
                <a:gd name="T11" fmla="*/ 90 h 508"/>
                <a:gd name="T12" fmla="*/ 468 w 509"/>
                <a:gd name="T13" fmla="*/ 97 h 508"/>
                <a:gd name="T14" fmla="*/ 473 w 509"/>
                <a:gd name="T15" fmla="*/ 121 h 508"/>
                <a:gd name="T16" fmla="*/ 475 w 509"/>
                <a:gd name="T17" fmla="*/ 125 h 508"/>
                <a:gd name="T18" fmla="*/ 473 w 509"/>
                <a:gd name="T19" fmla="*/ 125 h 508"/>
                <a:gd name="T20" fmla="*/ 480 w 509"/>
                <a:gd name="T21" fmla="*/ 133 h 508"/>
                <a:gd name="T22" fmla="*/ 487 w 509"/>
                <a:gd name="T23" fmla="*/ 137 h 508"/>
                <a:gd name="T24" fmla="*/ 494 w 509"/>
                <a:gd name="T25" fmla="*/ 149 h 508"/>
                <a:gd name="T26" fmla="*/ 509 w 509"/>
                <a:gd name="T27" fmla="*/ 156 h 508"/>
                <a:gd name="T28" fmla="*/ 499 w 509"/>
                <a:gd name="T29" fmla="*/ 175 h 508"/>
                <a:gd name="T30" fmla="*/ 478 w 509"/>
                <a:gd name="T31" fmla="*/ 190 h 508"/>
                <a:gd name="T32" fmla="*/ 466 w 509"/>
                <a:gd name="T33" fmla="*/ 194 h 508"/>
                <a:gd name="T34" fmla="*/ 463 w 509"/>
                <a:gd name="T35" fmla="*/ 204 h 508"/>
                <a:gd name="T36" fmla="*/ 459 w 509"/>
                <a:gd name="T37" fmla="*/ 216 h 508"/>
                <a:gd name="T38" fmla="*/ 444 w 509"/>
                <a:gd name="T39" fmla="*/ 268 h 508"/>
                <a:gd name="T40" fmla="*/ 447 w 509"/>
                <a:gd name="T41" fmla="*/ 316 h 508"/>
                <a:gd name="T42" fmla="*/ 435 w 509"/>
                <a:gd name="T43" fmla="*/ 349 h 508"/>
                <a:gd name="T44" fmla="*/ 435 w 509"/>
                <a:gd name="T45" fmla="*/ 358 h 508"/>
                <a:gd name="T46" fmla="*/ 411 w 509"/>
                <a:gd name="T47" fmla="*/ 384 h 508"/>
                <a:gd name="T48" fmla="*/ 404 w 509"/>
                <a:gd name="T49" fmla="*/ 396 h 508"/>
                <a:gd name="T50" fmla="*/ 402 w 509"/>
                <a:gd name="T51" fmla="*/ 415 h 508"/>
                <a:gd name="T52" fmla="*/ 390 w 509"/>
                <a:gd name="T53" fmla="*/ 425 h 508"/>
                <a:gd name="T54" fmla="*/ 380 w 509"/>
                <a:gd name="T55" fmla="*/ 456 h 508"/>
                <a:gd name="T56" fmla="*/ 366 w 509"/>
                <a:gd name="T57" fmla="*/ 477 h 508"/>
                <a:gd name="T58" fmla="*/ 371 w 509"/>
                <a:gd name="T59" fmla="*/ 456 h 508"/>
                <a:gd name="T60" fmla="*/ 354 w 509"/>
                <a:gd name="T61" fmla="*/ 434 h 508"/>
                <a:gd name="T62" fmla="*/ 333 w 509"/>
                <a:gd name="T63" fmla="*/ 375 h 508"/>
                <a:gd name="T64" fmla="*/ 311 w 509"/>
                <a:gd name="T65" fmla="*/ 387 h 508"/>
                <a:gd name="T66" fmla="*/ 323 w 509"/>
                <a:gd name="T67" fmla="*/ 420 h 508"/>
                <a:gd name="T68" fmla="*/ 302 w 509"/>
                <a:gd name="T69" fmla="*/ 449 h 508"/>
                <a:gd name="T70" fmla="*/ 273 w 509"/>
                <a:gd name="T71" fmla="*/ 470 h 508"/>
                <a:gd name="T72" fmla="*/ 233 w 509"/>
                <a:gd name="T73" fmla="*/ 468 h 508"/>
                <a:gd name="T74" fmla="*/ 164 w 509"/>
                <a:gd name="T75" fmla="*/ 472 h 508"/>
                <a:gd name="T76" fmla="*/ 135 w 509"/>
                <a:gd name="T77" fmla="*/ 472 h 508"/>
                <a:gd name="T78" fmla="*/ 124 w 509"/>
                <a:gd name="T79" fmla="*/ 444 h 508"/>
                <a:gd name="T80" fmla="*/ 97 w 509"/>
                <a:gd name="T81" fmla="*/ 451 h 508"/>
                <a:gd name="T82" fmla="*/ 88 w 509"/>
                <a:gd name="T83" fmla="*/ 468 h 508"/>
                <a:gd name="T84" fmla="*/ 83 w 509"/>
                <a:gd name="T85" fmla="*/ 496 h 508"/>
                <a:gd name="T86" fmla="*/ 74 w 509"/>
                <a:gd name="T87" fmla="*/ 508 h 508"/>
                <a:gd name="T88" fmla="*/ 50 w 509"/>
                <a:gd name="T89" fmla="*/ 503 h 508"/>
                <a:gd name="T90" fmla="*/ 50 w 509"/>
                <a:gd name="T91" fmla="*/ 496 h 508"/>
                <a:gd name="T92" fmla="*/ 55 w 509"/>
                <a:gd name="T93" fmla="*/ 484 h 508"/>
                <a:gd name="T94" fmla="*/ 45 w 509"/>
                <a:gd name="T95" fmla="*/ 442 h 508"/>
                <a:gd name="T96" fmla="*/ 24 w 509"/>
                <a:gd name="T97" fmla="*/ 401 h 508"/>
                <a:gd name="T98" fmla="*/ 21 w 509"/>
                <a:gd name="T99" fmla="*/ 382 h 508"/>
                <a:gd name="T100" fmla="*/ 10 w 509"/>
                <a:gd name="T101" fmla="*/ 358 h 508"/>
                <a:gd name="T102" fmla="*/ 2 w 509"/>
                <a:gd name="T103" fmla="*/ 346 h 508"/>
                <a:gd name="T104" fmla="*/ 7 w 509"/>
                <a:gd name="T105" fmla="*/ 318 h 508"/>
                <a:gd name="T106" fmla="*/ 21 w 509"/>
                <a:gd name="T107" fmla="*/ 301 h 508"/>
                <a:gd name="T108" fmla="*/ 17 w 509"/>
                <a:gd name="T109" fmla="*/ 287 h 508"/>
                <a:gd name="T110" fmla="*/ 24 w 509"/>
                <a:gd name="T111" fmla="*/ 278 h 508"/>
                <a:gd name="T112" fmla="*/ 33 w 509"/>
                <a:gd name="T113" fmla="*/ 256 h 508"/>
                <a:gd name="T114" fmla="*/ 38 w 509"/>
                <a:gd name="T115" fmla="*/ 244 h 508"/>
                <a:gd name="T116" fmla="*/ 64 w 509"/>
                <a:gd name="T117" fmla="*/ 247 h 508"/>
                <a:gd name="T118" fmla="*/ 162 w 509"/>
                <a:gd name="T119" fmla="*/ 7 h 508"/>
                <a:gd name="T120" fmla="*/ 292 w 509"/>
                <a:gd name="T121" fmla="*/ 0 h 508"/>
                <a:gd name="T122" fmla="*/ 468 w 509"/>
                <a:gd name="T123" fmla="*/ 54 h 508"/>
                <a:gd name="T124" fmla="*/ 471 w 509"/>
                <a:gd name="T125" fmla="*/ 54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9" h="508">
                  <a:moveTo>
                    <a:pt x="292" y="7"/>
                  </a:move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7" y="7"/>
                  </a:lnTo>
                  <a:lnTo>
                    <a:pt x="302" y="7"/>
                  </a:lnTo>
                  <a:lnTo>
                    <a:pt x="307" y="7"/>
                  </a:lnTo>
                  <a:lnTo>
                    <a:pt x="314" y="7"/>
                  </a:lnTo>
                  <a:lnTo>
                    <a:pt x="318" y="7"/>
                  </a:lnTo>
                  <a:lnTo>
                    <a:pt x="326" y="7"/>
                  </a:lnTo>
                  <a:lnTo>
                    <a:pt x="333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59" y="19"/>
                  </a:lnTo>
                  <a:lnTo>
                    <a:pt x="364" y="16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71" y="14"/>
                  </a:lnTo>
                  <a:lnTo>
                    <a:pt x="371" y="14"/>
                  </a:lnTo>
                  <a:lnTo>
                    <a:pt x="371" y="14"/>
                  </a:lnTo>
                  <a:lnTo>
                    <a:pt x="371" y="14"/>
                  </a:lnTo>
                  <a:lnTo>
                    <a:pt x="371" y="14"/>
                  </a:lnTo>
                  <a:lnTo>
                    <a:pt x="373" y="7"/>
                  </a:lnTo>
                  <a:lnTo>
                    <a:pt x="378" y="7"/>
                  </a:lnTo>
                  <a:lnTo>
                    <a:pt x="383" y="7"/>
                  </a:lnTo>
                  <a:lnTo>
                    <a:pt x="390" y="7"/>
                  </a:lnTo>
                  <a:lnTo>
                    <a:pt x="394" y="7"/>
                  </a:lnTo>
                  <a:lnTo>
                    <a:pt x="399" y="7"/>
                  </a:lnTo>
                  <a:lnTo>
                    <a:pt x="404" y="7"/>
                  </a:lnTo>
                  <a:lnTo>
                    <a:pt x="411" y="7"/>
                  </a:lnTo>
                  <a:lnTo>
                    <a:pt x="416" y="7"/>
                  </a:lnTo>
                  <a:lnTo>
                    <a:pt x="421" y="7"/>
                  </a:lnTo>
                  <a:lnTo>
                    <a:pt x="425" y="7"/>
                  </a:lnTo>
                  <a:lnTo>
                    <a:pt x="433" y="7"/>
                  </a:lnTo>
                  <a:lnTo>
                    <a:pt x="437" y="7"/>
                  </a:lnTo>
                  <a:lnTo>
                    <a:pt x="442" y="7"/>
                  </a:lnTo>
                  <a:lnTo>
                    <a:pt x="447" y="7"/>
                  </a:lnTo>
                  <a:lnTo>
                    <a:pt x="452" y="7"/>
                  </a:lnTo>
                  <a:lnTo>
                    <a:pt x="459" y="7"/>
                  </a:lnTo>
                  <a:lnTo>
                    <a:pt x="459" y="7"/>
                  </a:lnTo>
                  <a:lnTo>
                    <a:pt x="459" y="7"/>
                  </a:lnTo>
                  <a:lnTo>
                    <a:pt x="459" y="9"/>
                  </a:lnTo>
                  <a:lnTo>
                    <a:pt x="459" y="9"/>
                  </a:lnTo>
                  <a:lnTo>
                    <a:pt x="459" y="9"/>
                  </a:lnTo>
                  <a:lnTo>
                    <a:pt x="459" y="9"/>
                  </a:lnTo>
                  <a:lnTo>
                    <a:pt x="456" y="9"/>
                  </a:lnTo>
                  <a:lnTo>
                    <a:pt x="456" y="9"/>
                  </a:lnTo>
                  <a:lnTo>
                    <a:pt x="456" y="9"/>
                  </a:lnTo>
                  <a:lnTo>
                    <a:pt x="456" y="9"/>
                  </a:lnTo>
                  <a:lnTo>
                    <a:pt x="456" y="9"/>
                  </a:lnTo>
                  <a:lnTo>
                    <a:pt x="456" y="9"/>
                  </a:lnTo>
                  <a:lnTo>
                    <a:pt x="456" y="9"/>
                  </a:lnTo>
                  <a:lnTo>
                    <a:pt x="459" y="9"/>
                  </a:lnTo>
                  <a:lnTo>
                    <a:pt x="459" y="14"/>
                  </a:lnTo>
                  <a:lnTo>
                    <a:pt x="459" y="19"/>
                  </a:lnTo>
                  <a:lnTo>
                    <a:pt x="459" y="19"/>
                  </a:lnTo>
                  <a:lnTo>
                    <a:pt x="459" y="19"/>
                  </a:lnTo>
                  <a:lnTo>
                    <a:pt x="459" y="21"/>
                  </a:lnTo>
                  <a:lnTo>
                    <a:pt x="459" y="21"/>
                  </a:lnTo>
                  <a:lnTo>
                    <a:pt x="459" y="21"/>
                  </a:lnTo>
                  <a:lnTo>
                    <a:pt x="459" y="21"/>
                  </a:lnTo>
                  <a:lnTo>
                    <a:pt x="459" y="23"/>
                  </a:lnTo>
                  <a:lnTo>
                    <a:pt x="461" y="26"/>
                  </a:lnTo>
                  <a:lnTo>
                    <a:pt x="461" y="26"/>
                  </a:lnTo>
                  <a:lnTo>
                    <a:pt x="461" y="26"/>
                  </a:lnTo>
                  <a:lnTo>
                    <a:pt x="461" y="28"/>
                  </a:lnTo>
                  <a:lnTo>
                    <a:pt x="461" y="28"/>
                  </a:lnTo>
                  <a:lnTo>
                    <a:pt x="461" y="28"/>
                  </a:lnTo>
                  <a:lnTo>
                    <a:pt x="463" y="33"/>
                  </a:lnTo>
                  <a:lnTo>
                    <a:pt x="463" y="33"/>
                  </a:lnTo>
                  <a:lnTo>
                    <a:pt x="463" y="33"/>
                  </a:lnTo>
                  <a:lnTo>
                    <a:pt x="463" y="33"/>
                  </a:lnTo>
                  <a:lnTo>
                    <a:pt x="463" y="33"/>
                  </a:lnTo>
                  <a:lnTo>
                    <a:pt x="468" y="38"/>
                  </a:lnTo>
                  <a:lnTo>
                    <a:pt x="468" y="38"/>
                  </a:lnTo>
                  <a:lnTo>
                    <a:pt x="468" y="38"/>
                  </a:lnTo>
                  <a:lnTo>
                    <a:pt x="468" y="38"/>
                  </a:lnTo>
                  <a:lnTo>
                    <a:pt x="468" y="38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71" y="40"/>
                  </a:lnTo>
                  <a:lnTo>
                    <a:pt x="471" y="40"/>
                  </a:lnTo>
                  <a:lnTo>
                    <a:pt x="471" y="40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2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71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5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2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8" y="40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63" y="38"/>
                  </a:lnTo>
                  <a:lnTo>
                    <a:pt x="463" y="38"/>
                  </a:lnTo>
                  <a:lnTo>
                    <a:pt x="463" y="38"/>
                  </a:lnTo>
                  <a:lnTo>
                    <a:pt x="463" y="38"/>
                  </a:lnTo>
                  <a:lnTo>
                    <a:pt x="463" y="38"/>
                  </a:lnTo>
                  <a:lnTo>
                    <a:pt x="463" y="38"/>
                  </a:lnTo>
                  <a:lnTo>
                    <a:pt x="463" y="38"/>
                  </a:lnTo>
                  <a:lnTo>
                    <a:pt x="463" y="40"/>
                  </a:lnTo>
                  <a:lnTo>
                    <a:pt x="463" y="40"/>
                  </a:lnTo>
                  <a:lnTo>
                    <a:pt x="466" y="45"/>
                  </a:lnTo>
                  <a:lnTo>
                    <a:pt x="466" y="45"/>
                  </a:lnTo>
                  <a:lnTo>
                    <a:pt x="466" y="45"/>
                  </a:lnTo>
                  <a:lnTo>
                    <a:pt x="466" y="45"/>
                  </a:lnTo>
                  <a:lnTo>
                    <a:pt x="466" y="45"/>
                  </a:lnTo>
                  <a:lnTo>
                    <a:pt x="466" y="45"/>
                  </a:lnTo>
                  <a:lnTo>
                    <a:pt x="466" y="45"/>
                  </a:lnTo>
                  <a:lnTo>
                    <a:pt x="466" y="45"/>
                  </a:lnTo>
                  <a:lnTo>
                    <a:pt x="466" y="47"/>
                  </a:lnTo>
                  <a:lnTo>
                    <a:pt x="466" y="47"/>
                  </a:lnTo>
                  <a:lnTo>
                    <a:pt x="466" y="49"/>
                  </a:lnTo>
                  <a:lnTo>
                    <a:pt x="466" y="49"/>
                  </a:lnTo>
                  <a:lnTo>
                    <a:pt x="466" y="49"/>
                  </a:lnTo>
                  <a:lnTo>
                    <a:pt x="466" y="49"/>
                  </a:lnTo>
                  <a:lnTo>
                    <a:pt x="466" y="49"/>
                  </a:lnTo>
                  <a:lnTo>
                    <a:pt x="466" y="52"/>
                  </a:lnTo>
                  <a:lnTo>
                    <a:pt x="466" y="52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7"/>
                  </a:lnTo>
                  <a:lnTo>
                    <a:pt x="468" y="57"/>
                  </a:lnTo>
                  <a:lnTo>
                    <a:pt x="468" y="57"/>
                  </a:lnTo>
                  <a:lnTo>
                    <a:pt x="468" y="57"/>
                  </a:lnTo>
                  <a:lnTo>
                    <a:pt x="468" y="57"/>
                  </a:lnTo>
                  <a:lnTo>
                    <a:pt x="468" y="57"/>
                  </a:lnTo>
                  <a:lnTo>
                    <a:pt x="468" y="57"/>
                  </a:lnTo>
                  <a:lnTo>
                    <a:pt x="468" y="57"/>
                  </a:lnTo>
                  <a:lnTo>
                    <a:pt x="468" y="57"/>
                  </a:lnTo>
                  <a:lnTo>
                    <a:pt x="468" y="57"/>
                  </a:lnTo>
                  <a:lnTo>
                    <a:pt x="468" y="59"/>
                  </a:lnTo>
                  <a:lnTo>
                    <a:pt x="468" y="59"/>
                  </a:lnTo>
                  <a:lnTo>
                    <a:pt x="468" y="59"/>
                  </a:lnTo>
                  <a:lnTo>
                    <a:pt x="468" y="61"/>
                  </a:lnTo>
                  <a:lnTo>
                    <a:pt x="468" y="61"/>
                  </a:lnTo>
                  <a:lnTo>
                    <a:pt x="468" y="61"/>
                  </a:lnTo>
                  <a:lnTo>
                    <a:pt x="468" y="61"/>
                  </a:lnTo>
                  <a:lnTo>
                    <a:pt x="468" y="61"/>
                  </a:lnTo>
                  <a:lnTo>
                    <a:pt x="468" y="61"/>
                  </a:lnTo>
                  <a:lnTo>
                    <a:pt x="468" y="61"/>
                  </a:lnTo>
                  <a:lnTo>
                    <a:pt x="468" y="61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8" y="78"/>
                  </a:lnTo>
                  <a:lnTo>
                    <a:pt x="468" y="78"/>
                  </a:lnTo>
                  <a:lnTo>
                    <a:pt x="468" y="78"/>
                  </a:lnTo>
                  <a:lnTo>
                    <a:pt x="468" y="78"/>
                  </a:lnTo>
                  <a:lnTo>
                    <a:pt x="468" y="80"/>
                  </a:lnTo>
                  <a:lnTo>
                    <a:pt x="468" y="80"/>
                  </a:lnTo>
                  <a:lnTo>
                    <a:pt x="468" y="80"/>
                  </a:lnTo>
                  <a:lnTo>
                    <a:pt x="468" y="80"/>
                  </a:lnTo>
                  <a:lnTo>
                    <a:pt x="468" y="80"/>
                  </a:lnTo>
                  <a:lnTo>
                    <a:pt x="468" y="80"/>
                  </a:lnTo>
                  <a:lnTo>
                    <a:pt x="468" y="80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3"/>
                  </a:lnTo>
                  <a:lnTo>
                    <a:pt x="468" y="85"/>
                  </a:lnTo>
                  <a:lnTo>
                    <a:pt x="468" y="85"/>
                  </a:lnTo>
                  <a:lnTo>
                    <a:pt x="468" y="85"/>
                  </a:lnTo>
                  <a:lnTo>
                    <a:pt x="468" y="85"/>
                  </a:lnTo>
                  <a:lnTo>
                    <a:pt x="468" y="85"/>
                  </a:lnTo>
                  <a:lnTo>
                    <a:pt x="468" y="87"/>
                  </a:lnTo>
                  <a:lnTo>
                    <a:pt x="468" y="87"/>
                  </a:lnTo>
                  <a:lnTo>
                    <a:pt x="468" y="87"/>
                  </a:lnTo>
                  <a:lnTo>
                    <a:pt x="468" y="87"/>
                  </a:lnTo>
                  <a:lnTo>
                    <a:pt x="468" y="87"/>
                  </a:lnTo>
                  <a:lnTo>
                    <a:pt x="468" y="87"/>
                  </a:lnTo>
                  <a:lnTo>
                    <a:pt x="471" y="90"/>
                  </a:lnTo>
                  <a:lnTo>
                    <a:pt x="471" y="90"/>
                  </a:lnTo>
                  <a:lnTo>
                    <a:pt x="471" y="90"/>
                  </a:lnTo>
                  <a:lnTo>
                    <a:pt x="471" y="90"/>
                  </a:lnTo>
                  <a:lnTo>
                    <a:pt x="471" y="90"/>
                  </a:lnTo>
                  <a:lnTo>
                    <a:pt x="471" y="90"/>
                  </a:lnTo>
                  <a:lnTo>
                    <a:pt x="471" y="90"/>
                  </a:lnTo>
                  <a:lnTo>
                    <a:pt x="471" y="90"/>
                  </a:lnTo>
                  <a:lnTo>
                    <a:pt x="471" y="90"/>
                  </a:lnTo>
                  <a:lnTo>
                    <a:pt x="471" y="92"/>
                  </a:lnTo>
                  <a:lnTo>
                    <a:pt x="471" y="92"/>
                  </a:lnTo>
                  <a:lnTo>
                    <a:pt x="471" y="92"/>
                  </a:lnTo>
                  <a:lnTo>
                    <a:pt x="471" y="92"/>
                  </a:lnTo>
                  <a:lnTo>
                    <a:pt x="471" y="92"/>
                  </a:lnTo>
                  <a:lnTo>
                    <a:pt x="471" y="95"/>
                  </a:lnTo>
                  <a:lnTo>
                    <a:pt x="471" y="95"/>
                  </a:lnTo>
                  <a:lnTo>
                    <a:pt x="471" y="97"/>
                  </a:lnTo>
                  <a:lnTo>
                    <a:pt x="471" y="97"/>
                  </a:lnTo>
                  <a:lnTo>
                    <a:pt x="471" y="97"/>
                  </a:lnTo>
                  <a:lnTo>
                    <a:pt x="471" y="97"/>
                  </a:lnTo>
                  <a:lnTo>
                    <a:pt x="471" y="97"/>
                  </a:lnTo>
                  <a:lnTo>
                    <a:pt x="471" y="97"/>
                  </a:lnTo>
                  <a:lnTo>
                    <a:pt x="471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5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7"/>
                  </a:lnTo>
                  <a:lnTo>
                    <a:pt x="468" y="99"/>
                  </a:lnTo>
                  <a:lnTo>
                    <a:pt x="468" y="99"/>
                  </a:lnTo>
                  <a:lnTo>
                    <a:pt x="468" y="99"/>
                  </a:lnTo>
                  <a:lnTo>
                    <a:pt x="468" y="99"/>
                  </a:lnTo>
                  <a:lnTo>
                    <a:pt x="468" y="99"/>
                  </a:lnTo>
                  <a:lnTo>
                    <a:pt x="468" y="99"/>
                  </a:lnTo>
                  <a:lnTo>
                    <a:pt x="468" y="99"/>
                  </a:lnTo>
                  <a:lnTo>
                    <a:pt x="468" y="102"/>
                  </a:lnTo>
                  <a:lnTo>
                    <a:pt x="468" y="102"/>
                  </a:lnTo>
                  <a:lnTo>
                    <a:pt x="468" y="102"/>
                  </a:lnTo>
                  <a:lnTo>
                    <a:pt x="468" y="102"/>
                  </a:lnTo>
                  <a:lnTo>
                    <a:pt x="468" y="102"/>
                  </a:lnTo>
                  <a:lnTo>
                    <a:pt x="468" y="102"/>
                  </a:lnTo>
                  <a:lnTo>
                    <a:pt x="471" y="102"/>
                  </a:lnTo>
                  <a:lnTo>
                    <a:pt x="471" y="102"/>
                  </a:lnTo>
                  <a:lnTo>
                    <a:pt x="471" y="102"/>
                  </a:lnTo>
                  <a:lnTo>
                    <a:pt x="471" y="102"/>
                  </a:lnTo>
                  <a:lnTo>
                    <a:pt x="471" y="102"/>
                  </a:lnTo>
                  <a:lnTo>
                    <a:pt x="471" y="102"/>
                  </a:lnTo>
                  <a:lnTo>
                    <a:pt x="471" y="102"/>
                  </a:lnTo>
                  <a:lnTo>
                    <a:pt x="471" y="102"/>
                  </a:lnTo>
                  <a:lnTo>
                    <a:pt x="471" y="102"/>
                  </a:lnTo>
                  <a:lnTo>
                    <a:pt x="471" y="102"/>
                  </a:lnTo>
                  <a:lnTo>
                    <a:pt x="471" y="104"/>
                  </a:lnTo>
                  <a:lnTo>
                    <a:pt x="471" y="106"/>
                  </a:lnTo>
                  <a:lnTo>
                    <a:pt x="471" y="106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09"/>
                  </a:lnTo>
                  <a:lnTo>
                    <a:pt x="471" y="111"/>
                  </a:lnTo>
                  <a:lnTo>
                    <a:pt x="471" y="114"/>
                  </a:lnTo>
                  <a:lnTo>
                    <a:pt x="471" y="114"/>
                  </a:lnTo>
                  <a:lnTo>
                    <a:pt x="471" y="116"/>
                  </a:lnTo>
                  <a:lnTo>
                    <a:pt x="473" y="116"/>
                  </a:lnTo>
                  <a:lnTo>
                    <a:pt x="473" y="116"/>
                  </a:lnTo>
                  <a:lnTo>
                    <a:pt x="473" y="116"/>
                  </a:lnTo>
                  <a:lnTo>
                    <a:pt x="473" y="116"/>
                  </a:lnTo>
                  <a:lnTo>
                    <a:pt x="473" y="116"/>
                  </a:lnTo>
                  <a:lnTo>
                    <a:pt x="473" y="121"/>
                  </a:lnTo>
                  <a:lnTo>
                    <a:pt x="473" y="121"/>
                  </a:lnTo>
                  <a:lnTo>
                    <a:pt x="473" y="121"/>
                  </a:lnTo>
                  <a:lnTo>
                    <a:pt x="473" y="121"/>
                  </a:lnTo>
                  <a:lnTo>
                    <a:pt x="473" y="121"/>
                  </a:lnTo>
                  <a:lnTo>
                    <a:pt x="473" y="121"/>
                  </a:lnTo>
                  <a:lnTo>
                    <a:pt x="473" y="121"/>
                  </a:lnTo>
                  <a:lnTo>
                    <a:pt x="473" y="121"/>
                  </a:lnTo>
                  <a:lnTo>
                    <a:pt x="473" y="121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5" y="123"/>
                  </a:lnTo>
                  <a:lnTo>
                    <a:pt x="475" y="123"/>
                  </a:lnTo>
                  <a:lnTo>
                    <a:pt x="475" y="123"/>
                  </a:lnTo>
                  <a:lnTo>
                    <a:pt x="475" y="123"/>
                  </a:lnTo>
                  <a:lnTo>
                    <a:pt x="475" y="123"/>
                  </a:lnTo>
                  <a:lnTo>
                    <a:pt x="475" y="123"/>
                  </a:lnTo>
                  <a:lnTo>
                    <a:pt x="475" y="123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5"/>
                  </a:lnTo>
                  <a:lnTo>
                    <a:pt x="475" y="128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8" y="130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78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2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3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5" y="135"/>
                  </a:lnTo>
                  <a:lnTo>
                    <a:pt x="487" y="135"/>
                  </a:lnTo>
                  <a:lnTo>
                    <a:pt x="487" y="135"/>
                  </a:lnTo>
                  <a:lnTo>
                    <a:pt x="487" y="135"/>
                  </a:lnTo>
                  <a:lnTo>
                    <a:pt x="487" y="135"/>
                  </a:lnTo>
                  <a:lnTo>
                    <a:pt x="487" y="135"/>
                  </a:lnTo>
                  <a:lnTo>
                    <a:pt x="487" y="137"/>
                  </a:lnTo>
                  <a:lnTo>
                    <a:pt x="487" y="137"/>
                  </a:lnTo>
                  <a:lnTo>
                    <a:pt x="487" y="137"/>
                  </a:lnTo>
                  <a:lnTo>
                    <a:pt x="487" y="137"/>
                  </a:lnTo>
                  <a:lnTo>
                    <a:pt x="487" y="137"/>
                  </a:lnTo>
                  <a:lnTo>
                    <a:pt x="487" y="137"/>
                  </a:lnTo>
                  <a:lnTo>
                    <a:pt x="487" y="137"/>
                  </a:lnTo>
                  <a:lnTo>
                    <a:pt x="487" y="137"/>
                  </a:lnTo>
                  <a:lnTo>
                    <a:pt x="487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0" y="137"/>
                  </a:lnTo>
                  <a:lnTo>
                    <a:pt x="492" y="140"/>
                  </a:lnTo>
                  <a:lnTo>
                    <a:pt x="492" y="140"/>
                  </a:lnTo>
                  <a:lnTo>
                    <a:pt x="492" y="140"/>
                  </a:lnTo>
                  <a:lnTo>
                    <a:pt x="494" y="142"/>
                  </a:lnTo>
                  <a:lnTo>
                    <a:pt x="494" y="142"/>
                  </a:lnTo>
                  <a:lnTo>
                    <a:pt x="494" y="142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4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4" y="149"/>
                  </a:lnTo>
                  <a:lnTo>
                    <a:pt x="494" y="149"/>
                  </a:lnTo>
                  <a:lnTo>
                    <a:pt x="494" y="149"/>
                  </a:lnTo>
                  <a:lnTo>
                    <a:pt x="494" y="149"/>
                  </a:lnTo>
                  <a:lnTo>
                    <a:pt x="494" y="149"/>
                  </a:lnTo>
                  <a:lnTo>
                    <a:pt x="494" y="149"/>
                  </a:lnTo>
                  <a:lnTo>
                    <a:pt x="494" y="149"/>
                  </a:lnTo>
                  <a:lnTo>
                    <a:pt x="494" y="149"/>
                  </a:lnTo>
                  <a:lnTo>
                    <a:pt x="494" y="149"/>
                  </a:lnTo>
                  <a:lnTo>
                    <a:pt x="497" y="149"/>
                  </a:lnTo>
                  <a:lnTo>
                    <a:pt x="497" y="149"/>
                  </a:lnTo>
                  <a:lnTo>
                    <a:pt x="497" y="149"/>
                  </a:lnTo>
                  <a:lnTo>
                    <a:pt x="497" y="149"/>
                  </a:lnTo>
                  <a:lnTo>
                    <a:pt x="497" y="149"/>
                  </a:lnTo>
                  <a:lnTo>
                    <a:pt x="497" y="149"/>
                  </a:lnTo>
                  <a:lnTo>
                    <a:pt x="497" y="152"/>
                  </a:lnTo>
                  <a:lnTo>
                    <a:pt x="497" y="152"/>
                  </a:lnTo>
                  <a:lnTo>
                    <a:pt x="497" y="152"/>
                  </a:lnTo>
                  <a:lnTo>
                    <a:pt x="497" y="152"/>
                  </a:lnTo>
                  <a:lnTo>
                    <a:pt x="501" y="152"/>
                  </a:lnTo>
                  <a:lnTo>
                    <a:pt x="501" y="152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4" y="154"/>
                  </a:lnTo>
                  <a:lnTo>
                    <a:pt x="504" y="156"/>
                  </a:lnTo>
                  <a:lnTo>
                    <a:pt x="504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6"/>
                  </a:lnTo>
                  <a:lnTo>
                    <a:pt x="509" y="159"/>
                  </a:lnTo>
                  <a:lnTo>
                    <a:pt x="509" y="159"/>
                  </a:lnTo>
                  <a:lnTo>
                    <a:pt x="509" y="159"/>
                  </a:lnTo>
                  <a:lnTo>
                    <a:pt x="509" y="159"/>
                  </a:lnTo>
                  <a:lnTo>
                    <a:pt x="509" y="159"/>
                  </a:lnTo>
                  <a:lnTo>
                    <a:pt x="509" y="159"/>
                  </a:lnTo>
                  <a:lnTo>
                    <a:pt x="509" y="159"/>
                  </a:lnTo>
                  <a:lnTo>
                    <a:pt x="509" y="159"/>
                  </a:lnTo>
                  <a:lnTo>
                    <a:pt x="509" y="159"/>
                  </a:lnTo>
                  <a:lnTo>
                    <a:pt x="506" y="163"/>
                  </a:lnTo>
                  <a:lnTo>
                    <a:pt x="506" y="163"/>
                  </a:lnTo>
                  <a:lnTo>
                    <a:pt x="506" y="163"/>
                  </a:lnTo>
                  <a:lnTo>
                    <a:pt x="506" y="163"/>
                  </a:lnTo>
                  <a:lnTo>
                    <a:pt x="506" y="163"/>
                  </a:lnTo>
                  <a:lnTo>
                    <a:pt x="506" y="163"/>
                  </a:lnTo>
                  <a:lnTo>
                    <a:pt x="506" y="163"/>
                  </a:lnTo>
                  <a:lnTo>
                    <a:pt x="506" y="163"/>
                  </a:lnTo>
                  <a:lnTo>
                    <a:pt x="506" y="163"/>
                  </a:lnTo>
                  <a:lnTo>
                    <a:pt x="506" y="163"/>
                  </a:lnTo>
                  <a:lnTo>
                    <a:pt x="504" y="166"/>
                  </a:lnTo>
                  <a:lnTo>
                    <a:pt x="504" y="168"/>
                  </a:lnTo>
                  <a:lnTo>
                    <a:pt x="504" y="168"/>
                  </a:lnTo>
                  <a:lnTo>
                    <a:pt x="504" y="168"/>
                  </a:lnTo>
                  <a:lnTo>
                    <a:pt x="504" y="168"/>
                  </a:lnTo>
                  <a:lnTo>
                    <a:pt x="504" y="171"/>
                  </a:lnTo>
                  <a:lnTo>
                    <a:pt x="504" y="171"/>
                  </a:lnTo>
                  <a:lnTo>
                    <a:pt x="504" y="171"/>
                  </a:lnTo>
                  <a:lnTo>
                    <a:pt x="504" y="171"/>
                  </a:lnTo>
                  <a:lnTo>
                    <a:pt x="504" y="173"/>
                  </a:lnTo>
                  <a:lnTo>
                    <a:pt x="504" y="173"/>
                  </a:lnTo>
                  <a:lnTo>
                    <a:pt x="504" y="173"/>
                  </a:lnTo>
                  <a:lnTo>
                    <a:pt x="504" y="173"/>
                  </a:lnTo>
                  <a:lnTo>
                    <a:pt x="504" y="173"/>
                  </a:lnTo>
                  <a:lnTo>
                    <a:pt x="504" y="173"/>
                  </a:lnTo>
                  <a:lnTo>
                    <a:pt x="501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9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7" y="175"/>
                  </a:lnTo>
                  <a:lnTo>
                    <a:pt x="492" y="175"/>
                  </a:lnTo>
                  <a:lnTo>
                    <a:pt x="492" y="175"/>
                  </a:lnTo>
                  <a:lnTo>
                    <a:pt x="492" y="175"/>
                  </a:lnTo>
                  <a:lnTo>
                    <a:pt x="492" y="175"/>
                  </a:lnTo>
                  <a:lnTo>
                    <a:pt x="492" y="175"/>
                  </a:lnTo>
                  <a:lnTo>
                    <a:pt x="485" y="178"/>
                  </a:lnTo>
                  <a:lnTo>
                    <a:pt x="485" y="178"/>
                  </a:lnTo>
                  <a:lnTo>
                    <a:pt x="485" y="178"/>
                  </a:lnTo>
                  <a:lnTo>
                    <a:pt x="485" y="178"/>
                  </a:lnTo>
                  <a:lnTo>
                    <a:pt x="485" y="178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5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87"/>
                  </a:lnTo>
                  <a:lnTo>
                    <a:pt x="478" y="190"/>
                  </a:lnTo>
                  <a:lnTo>
                    <a:pt x="478" y="190"/>
                  </a:lnTo>
                  <a:lnTo>
                    <a:pt x="478" y="190"/>
                  </a:lnTo>
                  <a:lnTo>
                    <a:pt x="475" y="190"/>
                  </a:lnTo>
                  <a:lnTo>
                    <a:pt x="475" y="190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71" y="194"/>
                  </a:lnTo>
                  <a:lnTo>
                    <a:pt x="468" y="194"/>
                  </a:lnTo>
                  <a:lnTo>
                    <a:pt x="468" y="194"/>
                  </a:lnTo>
                  <a:lnTo>
                    <a:pt x="468" y="194"/>
                  </a:lnTo>
                  <a:lnTo>
                    <a:pt x="468" y="194"/>
                  </a:lnTo>
                  <a:lnTo>
                    <a:pt x="468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6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3" y="194"/>
                  </a:lnTo>
                  <a:lnTo>
                    <a:pt x="461" y="194"/>
                  </a:lnTo>
                  <a:lnTo>
                    <a:pt x="461" y="194"/>
                  </a:lnTo>
                  <a:lnTo>
                    <a:pt x="461" y="194"/>
                  </a:lnTo>
                  <a:lnTo>
                    <a:pt x="461" y="194"/>
                  </a:lnTo>
                  <a:lnTo>
                    <a:pt x="461" y="194"/>
                  </a:lnTo>
                  <a:lnTo>
                    <a:pt x="461" y="194"/>
                  </a:lnTo>
                  <a:lnTo>
                    <a:pt x="461" y="194"/>
                  </a:lnTo>
                  <a:lnTo>
                    <a:pt x="461" y="194"/>
                  </a:lnTo>
                  <a:lnTo>
                    <a:pt x="461" y="194"/>
                  </a:lnTo>
                  <a:lnTo>
                    <a:pt x="461" y="194"/>
                  </a:lnTo>
                  <a:lnTo>
                    <a:pt x="461" y="197"/>
                  </a:lnTo>
                  <a:lnTo>
                    <a:pt x="461" y="197"/>
                  </a:lnTo>
                  <a:lnTo>
                    <a:pt x="461" y="197"/>
                  </a:lnTo>
                  <a:lnTo>
                    <a:pt x="461" y="197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199"/>
                  </a:lnTo>
                  <a:lnTo>
                    <a:pt x="461" y="202"/>
                  </a:lnTo>
                  <a:lnTo>
                    <a:pt x="461" y="202"/>
                  </a:lnTo>
                  <a:lnTo>
                    <a:pt x="461" y="202"/>
                  </a:lnTo>
                  <a:lnTo>
                    <a:pt x="461" y="202"/>
                  </a:lnTo>
                  <a:lnTo>
                    <a:pt x="461" y="202"/>
                  </a:lnTo>
                  <a:lnTo>
                    <a:pt x="463" y="204"/>
                  </a:lnTo>
                  <a:lnTo>
                    <a:pt x="463" y="204"/>
                  </a:lnTo>
                  <a:lnTo>
                    <a:pt x="463" y="204"/>
                  </a:lnTo>
                  <a:lnTo>
                    <a:pt x="463" y="204"/>
                  </a:lnTo>
                  <a:lnTo>
                    <a:pt x="463" y="204"/>
                  </a:lnTo>
                  <a:lnTo>
                    <a:pt x="461" y="204"/>
                  </a:lnTo>
                  <a:lnTo>
                    <a:pt x="461" y="206"/>
                  </a:lnTo>
                  <a:lnTo>
                    <a:pt x="461" y="206"/>
                  </a:lnTo>
                  <a:lnTo>
                    <a:pt x="461" y="206"/>
                  </a:lnTo>
                  <a:lnTo>
                    <a:pt x="461" y="206"/>
                  </a:lnTo>
                  <a:lnTo>
                    <a:pt x="461" y="206"/>
                  </a:lnTo>
                  <a:lnTo>
                    <a:pt x="461" y="206"/>
                  </a:lnTo>
                  <a:lnTo>
                    <a:pt x="461" y="206"/>
                  </a:lnTo>
                  <a:lnTo>
                    <a:pt x="461" y="206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61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09"/>
                  </a:lnTo>
                  <a:lnTo>
                    <a:pt x="459" y="211"/>
                  </a:lnTo>
                  <a:lnTo>
                    <a:pt x="459" y="211"/>
                  </a:lnTo>
                  <a:lnTo>
                    <a:pt x="459" y="211"/>
                  </a:lnTo>
                  <a:lnTo>
                    <a:pt x="459" y="213"/>
                  </a:lnTo>
                  <a:lnTo>
                    <a:pt x="459" y="213"/>
                  </a:lnTo>
                  <a:lnTo>
                    <a:pt x="459" y="213"/>
                  </a:lnTo>
                  <a:lnTo>
                    <a:pt x="459" y="213"/>
                  </a:lnTo>
                  <a:lnTo>
                    <a:pt x="459" y="213"/>
                  </a:lnTo>
                  <a:lnTo>
                    <a:pt x="459" y="213"/>
                  </a:lnTo>
                  <a:lnTo>
                    <a:pt x="459" y="216"/>
                  </a:lnTo>
                  <a:lnTo>
                    <a:pt x="459" y="216"/>
                  </a:lnTo>
                  <a:lnTo>
                    <a:pt x="459" y="216"/>
                  </a:lnTo>
                  <a:lnTo>
                    <a:pt x="459" y="216"/>
                  </a:lnTo>
                  <a:lnTo>
                    <a:pt x="459" y="216"/>
                  </a:lnTo>
                  <a:lnTo>
                    <a:pt x="459" y="216"/>
                  </a:lnTo>
                  <a:lnTo>
                    <a:pt x="459" y="216"/>
                  </a:lnTo>
                  <a:lnTo>
                    <a:pt x="459" y="216"/>
                  </a:lnTo>
                  <a:lnTo>
                    <a:pt x="459" y="216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9" y="221"/>
                  </a:lnTo>
                  <a:lnTo>
                    <a:pt x="459" y="221"/>
                  </a:lnTo>
                  <a:lnTo>
                    <a:pt x="459" y="221"/>
                  </a:lnTo>
                  <a:lnTo>
                    <a:pt x="459" y="221"/>
                  </a:lnTo>
                  <a:lnTo>
                    <a:pt x="459" y="225"/>
                  </a:lnTo>
                  <a:lnTo>
                    <a:pt x="459" y="225"/>
                  </a:lnTo>
                  <a:lnTo>
                    <a:pt x="459" y="225"/>
                  </a:lnTo>
                  <a:lnTo>
                    <a:pt x="459" y="225"/>
                  </a:lnTo>
                  <a:lnTo>
                    <a:pt x="459" y="225"/>
                  </a:lnTo>
                  <a:lnTo>
                    <a:pt x="454" y="240"/>
                  </a:lnTo>
                  <a:lnTo>
                    <a:pt x="454" y="240"/>
                  </a:lnTo>
                  <a:lnTo>
                    <a:pt x="454" y="240"/>
                  </a:lnTo>
                  <a:lnTo>
                    <a:pt x="454" y="240"/>
                  </a:lnTo>
                  <a:lnTo>
                    <a:pt x="454" y="242"/>
                  </a:lnTo>
                  <a:lnTo>
                    <a:pt x="454" y="242"/>
                  </a:lnTo>
                  <a:lnTo>
                    <a:pt x="454" y="242"/>
                  </a:lnTo>
                  <a:lnTo>
                    <a:pt x="454" y="242"/>
                  </a:lnTo>
                  <a:lnTo>
                    <a:pt x="452" y="244"/>
                  </a:lnTo>
                  <a:lnTo>
                    <a:pt x="452" y="244"/>
                  </a:lnTo>
                  <a:lnTo>
                    <a:pt x="452" y="247"/>
                  </a:lnTo>
                  <a:lnTo>
                    <a:pt x="452" y="247"/>
                  </a:lnTo>
                  <a:lnTo>
                    <a:pt x="452" y="249"/>
                  </a:lnTo>
                  <a:lnTo>
                    <a:pt x="452" y="249"/>
                  </a:lnTo>
                  <a:lnTo>
                    <a:pt x="452" y="251"/>
                  </a:lnTo>
                  <a:lnTo>
                    <a:pt x="452" y="254"/>
                  </a:lnTo>
                  <a:lnTo>
                    <a:pt x="452" y="254"/>
                  </a:lnTo>
                  <a:lnTo>
                    <a:pt x="452" y="254"/>
                  </a:lnTo>
                  <a:lnTo>
                    <a:pt x="449" y="256"/>
                  </a:lnTo>
                  <a:lnTo>
                    <a:pt x="449" y="256"/>
                  </a:lnTo>
                  <a:lnTo>
                    <a:pt x="449" y="259"/>
                  </a:lnTo>
                  <a:lnTo>
                    <a:pt x="449" y="259"/>
                  </a:lnTo>
                  <a:lnTo>
                    <a:pt x="449" y="259"/>
                  </a:lnTo>
                  <a:lnTo>
                    <a:pt x="447" y="263"/>
                  </a:lnTo>
                  <a:lnTo>
                    <a:pt x="447" y="263"/>
                  </a:lnTo>
                  <a:lnTo>
                    <a:pt x="447" y="263"/>
                  </a:lnTo>
                  <a:lnTo>
                    <a:pt x="447" y="263"/>
                  </a:lnTo>
                  <a:lnTo>
                    <a:pt x="447" y="263"/>
                  </a:lnTo>
                  <a:lnTo>
                    <a:pt x="447" y="263"/>
                  </a:lnTo>
                  <a:lnTo>
                    <a:pt x="444" y="268"/>
                  </a:lnTo>
                  <a:lnTo>
                    <a:pt x="444" y="268"/>
                  </a:lnTo>
                  <a:lnTo>
                    <a:pt x="444" y="268"/>
                  </a:lnTo>
                  <a:lnTo>
                    <a:pt x="444" y="268"/>
                  </a:lnTo>
                  <a:lnTo>
                    <a:pt x="444" y="268"/>
                  </a:lnTo>
                  <a:lnTo>
                    <a:pt x="444" y="268"/>
                  </a:lnTo>
                  <a:lnTo>
                    <a:pt x="444" y="268"/>
                  </a:lnTo>
                  <a:lnTo>
                    <a:pt x="444" y="268"/>
                  </a:lnTo>
                  <a:lnTo>
                    <a:pt x="444" y="268"/>
                  </a:lnTo>
                  <a:lnTo>
                    <a:pt x="444" y="268"/>
                  </a:lnTo>
                  <a:lnTo>
                    <a:pt x="444" y="270"/>
                  </a:lnTo>
                  <a:lnTo>
                    <a:pt x="444" y="273"/>
                  </a:lnTo>
                  <a:lnTo>
                    <a:pt x="444" y="275"/>
                  </a:lnTo>
                  <a:lnTo>
                    <a:pt x="447" y="282"/>
                  </a:lnTo>
                  <a:lnTo>
                    <a:pt x="447" y="287"/>
                  </a:lnTo>
                  <a:lnTo>
                    <a:pt x="447" y="294"/>
                  </a:lnTo>
                  <a:lnTo>
                    <a:pt x="447" y="297"/>
                  </a:lnTo>
                  <a:lnTo>
                    <a:pt x="447" y="297"/>
                  </a:lnTo>
                  <a:lnTo>
                    <a:pt x="447" y="297"/>
                  </a:lnTo>
                  <a:lnTo>
                    <a:pt x="447" y="297"/>
                  </a:lnTo>
                  <a:lnTo>
                    <a:pt x="447" y="297"/>
                  </a:lnTo>
                  <a:lnTo>
                    <a:pt x="447" y="297"/>
                  </a:lnTo>
                  <a:lnTo>
                    <a:pt x="447" y="297"/>
                  </a:lnTo>
                  <a:lnTo>
                    <a:pt x="447" y="299"/>
                  </a:lnTo>
                  <a:lnTo>
                    <a:pt x="447" y="299"/>
                  </a:lnTo>
                  <a:lnTo>
                    <a:pt x="447" y="299"/>
                  </a:lnTo>
                  <a:lnTo>
                    <a:pt x="447" y="299"/>
                  </a:lnTo>
                  <a:lnTo>
                    <a:pt x="447" y="299"/>
                  </a:lnTo>
                  <a:lnTo>
                    <a:pt x="447" y="299"/>
                  </a:lnTo>
                  <a:lnTo>
                    <a:pt x="447" y="299"/>
                  </a:lnTo>
                  <a:lnTo>
                    <a:pt x="447" y="299"/>
                  </a:lnTo>
                  <a:lnTo>
                    <a:pt x="449" y="299"/>
                  </a:lnTo>
                  <a:lnTo>
                    <a:pt x="449" y="299"/>
                  </a:lnTo>
                  <a:lnTo>
                    <a:pt x="449" y="299"/>
                  </a:lnTo>
                  <a:lnTo>
                    <a:pt x="449" y="299"/>
                  </a:lnTo>
                  <a:lnTo>
                    <a:pt x="449" y="299"/>
                  </a:lnTo>
                  <a:lnTo>
                    <a:pt x="449" y="299"/>
                  </a:lnTo>
                  <a:lnTo>
                    <a:pt x="449" y="299"/>
                  </a:lnTo>
                  <a:lnTo>
                    <a:pt x="449" y="299"/>
                  </a:lnTo>
                  <a:lnTo>
                    <a:pt x="449" y="299"/>
                  </a:lnTo>
                  <a:lnTo>
                    <a:pt x="447" y="301"/>
                  </a:lnTo>
                  <a:lnTo>
                    <a:pt x="447" y="301"/>
                  </a:lnTo>
                  <a:lnTo>
                    <a:pt x="447" y="306"/>
                  </a:lnTo>
                  <a:lnTo>
                    <a:pt x="447" y="306"/>
                  </a:lnTo>
                  <a:lnTo>
                    <a:pt x="447" y="308"/>
                  </a:lnTo>
                  <a:lnTo>
                    <a:pt x="447" y="308"/>
                  </a:lnTo>
                  <a:lnTo>
                    <a:pt x="447" y="308"/>
                  </a:lnTo>
                  <a:lnTo>
                    <a:pt x="447" y="308"/>
                  </a:lnTo>
                  <a:lnTo>
                    <a:pt x="447" y="308"/>
                  </a:lnTo>
                  <a:lnTo>
                    <a:pt x="447" y="308"/>
                  </a:lnTo>
                  <a:lnTo>
                    <a:pt x="447" y="308"/>
                  </a:lnTo>
                  <a:lnTo>
                    <a:pt x="447" y="308"/>
                  </a:lnTo>
                  <a:lnTo>
                    <a:pt x="447" y="308"/>
                  </a:lnTo>
                  <a:lnTo>
                    <a:pt x="447" y="311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6"/>
                  </a:lnTo>
                  <a:lnTo>
                    <a:pt x="447" y="318"/>
                  </a:lnTo>
                  <a:lnTo>
                    <a:pt x="447" y="318"/>
                  </a:lnTo>
                  <a:lnTo>
                    <a:pt x="444" y="318"/>
                  </a:lnTo>
                  <a:lnTo>
                    <a:pt x="444" y="318"/>
                  </a:lnTo>
                  <a:lnTo>
                    <a:pt x="444" y="318"/>
                  </a:lnTo>
                  <a:lnTo>
                    <a:pt x="444" y="318"/>
                  </a:lnTo>
                  <a:lnTo>
                    <a:pt x="444" y="318"/>
                  </a:lnTo>
                  <a:lnTo>
                    <a:pt x="444" y="318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2" y="325"/>
                  </a:lnTo>
                  <a:lnTo>
                    <a:pt x="442" y="325"/>
                  </a:lnTo>
                  <a:lnTo>
                    <a:pt x="442" y="325"/>
                  </a:lnTo>
                  <a:lnTo>
                    <a:pt x="442" y="325"/>
                  </a:lnTo>
                  <a:lnTo>
                    <a:pt x="442" y="325"/>
                  </a:lnTo>
                  <a:lnTo>
                    <a:pt x="442" y="327"/>
                  </a:lnTo>
                  <a:lnTo>
                    <a:pt x="442" y="327"/>
                  </a:lnTo>
                  <a:lnTo>
                    <a:pt x="442" y="327"/>
                  </a:lnTo>
                  <a:lnTo>
                    <a:pt x="442" y="327"/>
                  </a:lnTo>
                  <a:lnTo>
                    <a:pt x="442" y="327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40" y="337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5" y="349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1"/>
                  </a:lnTo>
                  <a:lnTo>
                    <a:pt x="437" y="356"/>
                  </a:lnTo>
                  <a:lnTo>
                    <a:pt x="437" y="356"/>
                  </a:lnTo>
                  <a:lnTo>
                    <a:pt x="437" y="356"/>
                  </a:lnTo>
                  <a:lnTo>
                    <a:pt x="437" y="356"/>
                  </a:lnTo>
                  <a:lnTo>
                    <a:pt x="437" y="356"/>
                  </a:lnTo>
                  <a:lnTo>
                    <a:pt x="437" y="356"/>
                  </a:lnTo>
                  <a:lnTo>
                    <a:pt x="437" y="356"/>
                  </a:lnTo>
                  <a:lnTo>
                    <a:pt x="437" y="356"/>
                  </a:lnTo>
                  <a:lnTo>
                    <a:pt x="437" y="356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5" y="358"/>
                  </a:lnTo>
                  <a:lnTo>
                    <a:pt x="433" y="358"/>
                  </a:lnTo>
                  <a:lnTo>
                    <a:pt x="430" y="358"/>
                  </a:lnTo>
                  <a:lnTo>
                    <a:pt x="430" y="358"/>
                  </a:lnTo>
                  <a:lnTo>
                    <a:pt x="430" y="358"/>
                  </a:lnTo>
                  <a:lnTo>
                    <a:pt x="430" y="358"/>
                  </a:lnTo>
                  <a:lnTo>
                    <a:pt x="430" y="358"/>
                  </a:lnTo>
                  <a:lnTo>
                    <a:pt x="423" y="358"/>
                  </a:lnTo>
                  <a:lnTo>
                    <a:pt x="423" y="358"/>
                  </a:lnTo>
                  <a:lnTo>
                    <a:pt x="423" y="358"/>
                  </a:lnTo>
                  <a:lnTo>
                    <a:pt x="423" y="358"/>
                  </a:lnTo>
                  <a:lnTo>
                    <a:pt x="423" y="358"/>
                  </a:lnTo>
                  <a:lnTo>
                    <a:pt x="421" y="361"/>
                  </a:lnTo>
                  <a:lnTo>
                    <a:pt x="421" y="361"/>
                  </a:lnTo>
                  <a:lnTo>
                    <a:pt x="421" y="361"/>
                  </a:lnTo>
                  <a:lnTo>
                    <a:pt x="421" y="361"/>
                  </a:lnTo>
                  <a:lnTo>
                    <a:pt x="421" y="361"/>
                  </a:lnTo>
                  <a:lnTo>
                    <a:pt x="421" y="361"/>
                  </a:lnTo>
                  <a:lnTo>
                    <a:pt x="421" y="361"/>
                  </a:lnTo>
                  <a:lnTo>
                    <a:pt x="421" y="361"/>
                  </a:lnTo>
                  <a:lnTo>
                    <a:pt x="421" y="361"/>
                  </a:lnTo>
                  <a:lnTo>
                    <a:pt x="421" y="363"/>
                  </a:lnTo>
                  <a:lnTo>
                    <a:pt x="418" y="363"/>
                  </a:lnTo>
                  <a:lnTo>
                    <a:pt x="418" y="365"/>
                  </a:lnTo>
                  <a:lnTo>
                    <a:pt x="411" y="380"/>
                  </a:lnTo>
                  <a:lnTo>
                    <a:pt x="411" y="380"/>
                  </a:lnTo>
                  <a:lnTo>
                    <a:pt x="411" y="380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2"/>
                  </a:lnTo>
                  <a:lnTo>
                    <a:pt x="411" y="384"/>
                  </a:lnTo>
                  <a:lnTo>
                    <a:pt x="409" y="387"/>
                  </a:lnTo>
                  <a:lnTo>
                    <a:pt x="409" y="387"/>
                  </a:lnTo>
                  <a:lnTo>
                    <a:pt x="409" y="387"/>
                  </a:lnTo>
                  <a:lnTo>
                    <a:pt x="409" y="387"/>
                  </a:lnTo>
                  <a:lnTo>
                    <a:pt x="409" y="387"/>
                  </a:lnTo>
                  <a:lnTo>
                    <a:pt x="409" y="387"/>
                  </a:lnTo>
                  <a:lnTo>
                    <a:pt x="409" y="387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6" y="389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4" y="392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4"/>
                  </a:lnTo>
                  <a:lnTo>
                    <a:pt x="402" y="396"/>
                  </a:lnTo>
                  <a:lnTo>
                    <a:pt x="402" y="396"/>
                  </a:lnTo>
                  <a:lnTo>
                    <a:pt x="402" y="396"/>
                  </a:lnTo>
                  <a:lnTo>
                    <a:pt x="402" y="396"/>
                  </a:lnTo>
                  <a:lnTo>
                    <a:pt x="402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6"/>
                  </a:lnTo>
                  <a:lnTo>
                    <a:pt x="404" y="399"/>
                  </a:lnTo>
                  <a:lnTo>
                    <a:pt x="404" y="399"/>
                  </a:lnTo>
                  <a:lnTo>
                    <a:pt x="404" y="399"/>
                  </a:lnTo>
                  <a:lnTo>
                    <a:pt x="404" y="399"/>
                  </a:lnTo>
                  <a:lnTo>
                    <a:pt x="404" y="399"/>
                  </a:lnTo>
                  <a:lnTo>
                    <a:pt x="404" y="399"/>
                  </a:lnTo>
                  <a:lnTo>
                    <a:pt x="404" y="399"/>
                  </a:lnTo>
                  <a:lnTo>
                    <a:pt x="404" y="401"/>
                  </a:lnTo>
                  <a:lnTo>
                    <a:pt x="404" y="401"/>
                  </a:lnTo>
                  <a:lnTo>
                    <a:pt x="404" y="401"/>
                  </a:lnTo>
                  <a:lnTo>
                    <a:pt x="404" y="401"/>
                  </a:lnTo>
                  <a:lnTo>
                    <a:pt x="404" y="401"/>
                  </a:lnTo>
                  <a:lnTo>
                    <a:pt x="404" y="401"/>
                  </a:lnTo>
                  <a:lnTo>
                    <a:pt x="404" y="401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2" y="408"/>
                  </a:lnTo>
                  <a:lnTo>
                    <a:pt x="402" y="408"/>
                  </a:lnTo>
                  <a:lnTo>
                    <a:pt x="402" y="408"/>
                  </a:lnTo>
                  <a:lnTo>
                    <a:pt x="402" y="408"/>
                  </a:lnTo>
                  <a:lnTo>
                    <a:pt x="402" y="408"/>
                  </a:lnTo>
                  <a:lnTo>
                    <a:pt x="399" y="408"/>
                  </a:lnTo>
                  <a:lnTo>
                    <a:pt x="399" y="411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399" y="413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402" y="415"/>
                  </a:lnTo>
                  <a:lnTo>
                    <a:pt x="399" y="425"/>
                  </a:lnTo>
                  <a:lnTo>
                    <a:pt x="399" y="425"/>
                  </a:lnTo>
                  <a:lnTo>
                    <a:pt x="399" y="425"/>
                  </a:lnTo>
                  <a:lnTo>
                    <a:pt x="399" y="425"/>
                  </a:lnTo>
                  <a:lnTo>
                    <a:pt x="399" y="427"/>
                  </a:lnTo>
                  <a:lnTo>
                    <a:pt x="399" y="427"/>
                  </a:lnTo>
                  <a:lnTo>
                    <a:pt x="399" y="427"/>
                  </a:lnTo>
                  <a:lnTo>
                    <a:pt x="399" y="427"/>
                  </a:lnTo>
                  <a:lnTo>
                    <a:pt x="397" y="427"/>
                  </a:lnTo>
                  <a:lnTo>
                    <a:pt x="397" y="427"/>
                  </a:lnTo>
                  <a:lnTo>
                    <a:pt x="397" y="430"/>
                  </a:lnTo>
                  <a:lnTo>
                    <a:pt x="397" y="430"/>
                  </a:lnTo>
                  <a:lnTo>
                    <a:pt x="397" y="430"/>
                  </a:lnTo>
                  <a:lnTo>
                    <a:pt x="397" y="432"/>
                  </a:lnTo>
                  <a:lnTo>
                    <a:pt x="397" y="432"/>
                  </a:lnTo>
                  <a:lnTo>
                    <a:pt x="397" y="432"/>
                  </a:lnTo>
                  <a:lnTo>
                    <a:pt x="397" y="432"/>
                  </a:lnTo>
                  <a:lnTo>
                    <a:pt x="397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0"/>
                  </a:lnTo>
                  <a:lnTo>
                    <a:pt x="394" y="430"/>
                  </a:lnTo>
                  <a:lnTo>
                    <a:pt x="394" y="430"/>
                  </a:lnTo>
                  <a:lnTo>
                    <a:pt x="394" y="430"/>
                  </a:lnTo>
                  <a:lnTo>
                    <a:pt x="392" y="430"/>
                  </a:lnTo>
                  <a:lnTo>
                    <a:pt x="392" y="430"/>
                  </a:lnTo>
                  <a:lnTo>
                    <a:pt x="392" y="430"/>
                  </a:lnTo>
                  <a:lnTo>
                    <a:pt x="392" y="427"/>
                  </a:lnTo>
                  <a:lnTo>
                    <a:pt x="392" y="427"/>
                  </a:lnTo>
                  <a:lnTo>
                    <a:pt x="392" y="427"/>
                  </a:lnTo>
                  <a:lnTo>
                    <a:pt x="390" y="425"/>
                  </a:lnTo>
                  <a:lnTo>
                    <a:pt x="390" y="425"/>
                  </a:lnTo>
                  <a:lnTo>
                    <a:pt x="390" y="425"/>
                  </a:lnTo>
                  <a:lnTo>
                    <a:pt x="390" y="425"/>
                  </a:lnTo>
                  <a:lnTo>
                    <a:pt x="390" y="425"/>
                  </a:lnTo>
                  <a:lnTo>
                    <a:pt x="390" y="425"/>
                  </a:lnTo>
                  <a:lnTo>
                    <a:pt x="390" y="425"/>
                  </a:lnTo>
                  <a:lnTo>
                    <a:pt x="387" y="425"/>
                  </a:lnTo>
                  <a:lnTo>
                    <a:pt x="387" y="425"/>
                  </a:lnTo>
                  <a:lnTo>
                    <a:pt x="387" y="425"/>
                  </a:lnTo>
                  <a:lnTo>
                    <a:pt x="387" y="425"/>
                  </a:lnTo>
                  <a:lnTo>
                    <a:pt x="387" y="425"/>
                  </a:lnTo>
                  <a:lnTo>
                    <a:pt x="387" y="425"/>
                  </a:lnTo>
                  <a:lnTo>
                    <a:pt x="387" y="425"/>
                  </a:lnTo>
                  <a:lnTo>
                    <a:pt x="385" y="427"/>
                  </a:lnTo>
                  <a:lnTo>
                    <a:pt x="385" y="427"/>
                  </a:lnTo>
                  <a:lnTo>
                    <a:pt x="385" y="427"/>
                  </a:lnTo>
                  <a:lnTo>
                    <a:pt x="385" y="427"/>
                  </a:lnTo>
                  <a:lnTo>
                    <a:pt x="385" y="427"/>
                  </a:lnTo>
                  <a:lnTo>
                    <a:pt x="385" y="427"/>
                  </a:lnTo>
                  <a:lnTo>
                    <a:pt x="385" y="430"/>
                  </a:lnTo>
                  <a:lnTo>
                    <a:pt x="385" y="430"/>
                  </a:lnTo>
                  <a:lnTo>
                    <a:pt x="380" y="434"/>
                  </a:lnTo>
                  <a:lnTo>
                    <a:pt x="380" y="437"/>
                  </a:lnTo>
                  <a:lnTo>
                    <a:pt x="380" y="437"/>
                  </a:lnTo>
                  <a:lnTo>
                    <a:pt x="380" y="437"/>
                  </a:lnTo>
                  <a:lnTo>
                    <a:pt x="380" y="437"/>
                  </a:lnTo>
                  <a:lnTo>
                    <a:pt x="380" y="437"/>
                  </a:lnTo>
                  <a:lnTo>
                    <a:pt x="380" y="437"/>
                  </a:lnTo>
                  <a:lnTo>
                    <a:pt x="380" y="437"/>
                  </a:lnTo>
                  <a:lnTo>
                    <a:pt x="378" y="439"/>
                  </a:lnTo>
                  <a:lnTo>
                    <a:pt x="378" y="439"/>
                  </a:lnTo>
                  <a:lnTo>
                    <a:pt x="378" y="439"/>
                  </a:lnTo>
                  <a:lnTo>
                    <a:pt x="378" y="439"/>
                  </a:lnTo>
                  <a:lnTo>
                    <a:pt x="378" y="439"/>
                  </a:lnTo>
                  <a:lnTo>
                    <a:pt x="378" y="439"/>
                  </a:lnTo>
                  <a:lnTo>
                    <a:pt x="378" y="439"/>
                  </a:lnTo>
                  <a:lnTo>
                    <a:pt x="378" y="439"/>
                  </a:lnTo>
                  <a:lnTo>
                    <a:pt x="378" y="439"/>
                  </a:lnTo>
                  <a:lnTo>
                    <a:pt x="378" y="442"/>
                  </a:lnTo>
                  <a:lnTo>
                    <a:pt x="380" y="451"/>
                  </a:lnTo>
                  <a:lnTo>
                    <a:pt x="380" y="451"/>
                  </a:lnTo>
                  <a:lnTo>
                    <a:pt x="380" y="451"/>
                  </a:lnTo>
                  <a:lnTo>
                    <a:pt x="380" y="451"/>
                  </a:lnTo>
                  <a:lnTo>
                    <a:pt x="380" y="451"/>
                  </a:lnTo>
                  <a:lnTo>
                    <a:pt x="380" y="451"/>
                  </a:lnTo>
                  <a:lnTo>
                    <a:pt x="380" y="451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3"/>
                  </a:lnTo>
                  <a:lnTo>
                    <a:pt x="380" y="456"/>
                  </a:lnTo>
                  <a:lnTo>
                    <a:pt x="380" y="456"/>
                  </a:lnTo>
                  <a:lnTo>
                    <a:pt x="380" y="456"/>
                  </a:lnTo>
                  <a:lnTo>
                    <a:pt x="380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8"/>
                  </a:lnTo>
                  <a:lnTo>
                    <a:pt x="378" y="458"/>
                  </a:lnTo>
                  <a:lnTo>
                    <a:pt x="378" y="458"/>
                  </a:lnTo>
                  <a:lnTo>
                    <a:pt x="378" y="458"/>
                  </a:lnTo>
                  <a:lnTo>
                    <a:pt x="378" y="458"/>
                  </a:lnTo>
                  <a:lnTo>
                    <a:pt x="378" y="458"/>
                  </a:lnTo>
                  <a:lnTo>
                    <a:pt x="378" y="458"/>
                  </a:lnTo>
                  <a:lnTo>
                    <a:pt x="378" y="458"/>
                  </a:lnTo>
                  <a:lnTo>
                    <a:pt x="378" y="458"/>
                  </a:lnTo>
                  <a:lnTo>
                    <a:pt x="378" y="458"/>
                  </a:lnTo>
                  <a:lnTo>
                    <a:pt x="378" y="461"/>
                  </a:lnTo>
                  <a:lnTo>
                    <a:pt x="378" y="461"/>
                  </a:lnTo>
                  <a:lnTo>
                    <a:pt x="378" y="461"/>
                  </a:lnTo>
                  <a:lnTo>
                    <a:pt x="378" y="461"/>
                  </a:lnTo>
                  <a:lnTo>
                    <a:pt x="378" y="461"/>
                  </a:lnTo>
                  <a:lnTo>
                    <a:pt x="378" y="463"/>
                  </a:lnTo>
                  <a:lnTo>
                    <a:pt x="378" y="463"/>
                  </a:lnTo>
                  <a:lnTo>
                    <a:pt x="378" y="463"/>
                  </a:lnTo>
                  <a:lnTo>
                    <a:pt x="378" y="463"/>
                  </a:lnTo>
                  <a:lnTo>
                    <a:pt x="378" y="463"/>
                  </a:lnTo>
                  <a:lnTo>
                    <a:pt x="378" y="463"/>
                  </a:lnTo>
                  <a:lnTo>
                    <a:pt x="378" y="463"/>
                  </a:lnTo>
                  <a:lnTo>
                    <a:pt x="378" y="463"/>
                  </a:lnTo>
                  <a:lnTo>
                    <a:pt x="375" y="463"/>
                  </a:lnTo>
                  <a:lnTo>
                    <a:pt x="375" y="465"/>
                  </a:lnTo>
                  <a:lnTo>
                    <a:pt x="375" y="465"/>
                  </a:lnTo>
                  <a:lnTo>
                    <a:pt x="375" y="470"/>
                  </a:lnTo>
                  <a:lnTo>
                    <a:pt x="373" y="472"/>
                  </a:lnTo>
                  <a:lnTo>
                    <a:pt x="373" y="472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5"/>
                  </a:lnTo>
                  <a:lnTo>
                    <a:pt x="373" y="477"/>
                  </a:lnTo>
                  <a:lnTo>
                    <a:pt x="368" y="477"/>
                  </a:lnTo>
                  <a:lnTo>
                    <a:pt x="368" y="477"/>
                  </a:lnTo>
                  <a:lnTo>
                    <a:pt x="368" y="477"/>
                  </a:lnTo>
                  <a:lnTo>
                    <a:pt x="368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7"/>
                  </a:lnTo>
                  <a:lnTo>
                    <a:pt x="366" y="475"/>
                  </a:lnTo>
                  <a:lnTo>
                    <a:pt x="366" y="475"/>
                  </a:lnTo>
                  <a:lnTo>
                    <a:pt x="366" y="475"/>
                  </a:lnTo>
                  <a:lnTo>
                    <a:pt x="366" y="475"/>
                  </a:lnTo>
                  <a:lnTo>
                    <a:pt x="366" y="475"/>
                  </a:lnTo>
                  <a:lnTo>
                    <a:pt x="366" y="475"/>
                  </a:lnTo>
                  <a:lnTo>
                    <a:pt x="366" y="472"/>
                  </a:lnTo>
                  <a:lnTo>
                    <a:pt x="366" y="472"/>
                  </a:lnTo>
                  <a:lnTo>
                    <a:pt x="366" y="472"/>
                  </a:lnTo>
                  <a:lnTo>
                    <a:pt x="366" y="472"/>
                  </a:lnTo>
                  <a:lnTo>
                    <a:pt x="366" y="472"/>
                  </a:lnTo>
                  <a:lnTo>
                    <a:pt x="366" y="472"/>
                  </a:lnTo>
                  <a:lnTo>
                    <a:pt x="366" y="470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8"/>
                  </a:lnTo>
                  <a:lnTo>
                    <a:pt x="368" y="465"/>
                  </a:lnTo>
                  <a:lnTo>
                    <a:pt x="368" y="465"/>
                  </a:lnTo>
                  <a:lnTo>
                    <a:pt x="368" y="465"/>
                  </a:lnTo>
                  <a:lnTo>
                    <a:pt x="368" y="465"/>
                  </a:lnTo>
                  <a:lnTo>
                    <a:pt x="368" y="465"/>
                  </a:lnTo>
                  <a:lnTo>
                    <a:pt x="368" y="465"/>
                  </a:lnTo>
                  <a:lnTo>
                    <a:pt x="368" y="465"/>
                  </a:lnTo>
                  <a:lnTo>
                    <a:pt x="368" y="465"/>
                  </a:lnTo>
                  <a:lnTo>
                    <a:pt x="368" y="465"/>
                  </a:lnTo>
                  <a:lnTo>
                    <a:pt x="371" y="461"/>
                  </a:lnTo>
                  <a:lnTo>
                    <a:pt x="371" y="461"/>
                  </a:lnTo>
                  <a:lnTo>
                    <a:pt x="371" y="461"/>
                  </a:lnTo>
                  <a:lnTo>
                    <a:pt x="371" y="458"/>
                  </a:lnTo>
                  <a:lnTo>
                    <a:pt x="371" y="458"/>
                  </a:lnTo>
                  <a:lnTo>
                    <a:pt x="371" y="456"/>
                  </a:lnTo>
                  <a:lnTo>
                    <a:pt x="371" y="456"/>
                  </a:lnTo>
                  <a:lnTo>
                    <a:pt x="371" y="456"/>
                  </a:lnTo>
                  <a:lnTo>
                    <a:pt x="371" y="456"/>
                  </a:lnTo>
                  <a:lnTo>
                    <a:pt x="371" y="456"/>
                  </a:lnTo>
                  <a:lnTo>
                    <a:pt x="371" y="456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8" y="453"/>
                  </a:lnTo>
                  <a:lnTo>
                    <a:pt x="366" y="453"/>
                  </a:lnTo>
                  <a:lnTo>
                    <a:pt x="366" y="453"/>
                  </a:lnTo>
                  <a:lnTo>
                    <a:pt x="366" y="453"/>
                  </a:lnTo>
                  <a:lnTo>
                    <a:pt x="366" y="453"/>
                  </a:lnTo>
                  <a:lnTo>
                    <a:pt x="366" y="453"/>
                  </a:lnTo>
                  <a:lnTo>
                    <a:pt x="366" y="453"/>
                  </a:lnTo>
                  <a:lnTo>
                    <a:pt x="366" y="453"/>
                  </a:lnTo>
                  <a:lnTo>
                    <a:pt x="366" y="451"/>
                  </a:lnTo>
                  <a:lnTo>
                    <a:pt x="364" y="446"/>
                  </a:lnTo>
                  <a:lnTo>
                    <a:pt x="364" y="446"/>
                  </a:lnTo>
                  <a:lnTo>
                    <a:pt x="364" y="446"/>
                  </a:lnTo>
                  <a:lnTo>
                    <a:pt x="364" y="446"/>
                  </a:lnTo>
                  <a:lnTo>
                    <a:pt x="364" y="446"/>
                  </a:lnTo>
                  <a:lnTo>
                    <a:pt x="356" y="437"/>
                  </a:lnTo>
                  <a:lnTo>
                    <a:pt x="356" y="434"/>
                  </a:lnTo>
                  <a:lnTo>
                    <a:pt x="354" y="434"/>
                  </a:lnTo>
                  <a:lnTo>
                    <a:pt x="354" y="434"/>
                  </a:lnTo>
                  <a:lnTo>
                    <a:pt x="354" y="434"/>
                  </a:lnTo>
                  <a:lnTo>
                    <a:pt x="354" y="434"/>
                  </a:lnTo>
                  <a:lnTo>
                    <a:pt x="354" y="434"/>
                  </a:lnTo>
                  <a:lnTo>
                    <a:pt x="354" y="434"/>
                  </a:lnTo>
                  <a:lnTo>
                    <a:pt x="354" y="434"/>
                  </a:lnTo>
                  <a:lnTo>
                    <a:pt x="354" y="434"/>
                  </a:lnTo>
                  <a:lnTo>
                    <a:pt x="354" y="434"/>
                  </a:lnTo>
                  <a:lnTo>
                    <a:pt x="354" y="434"/>
                  </a:lnTo>
                  <a:lnTo>
                    <a:pt x="349" y="432"/>
                  </a:lnTo>
                  <a:lnTo>
                    <a:pt x="349" y="432"/>
                  </a:lnTo>
                  <a:lnTo>
                    <a:pt x="349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32"/>
                  </a:lnTo>
                  <a:lnTo>
                    <a:pt x="347" y="427"/>
                  </a:lnTo>
                  <a:lnTo>
                    <a:pt x="347" y="427"/>
                  </a:lnTo>
                  <a:lnTo>
                    <a:pt x="347" y="427"/>
                  </a:lnTo>
                  <a:lnTo>
                    <a:pt x="347" y="420"/>
                  </a:lnTo>
                  <a:lnTo>
                    <a:pt x="347" y="418"/>
                  </a:lnTo>
                  <a:lnTo>
                    <a:pt x="345" y="408"/>
                  </a:lnTo>
                  <a:lnTo>
                    <a:pt x="345" y="399"/>
                  </a:lnTo>
                  <a:lnTo>
                    <a:pt x="345" y="399"/>
                  </a:lnTo>
                  <a:lnTo>
                    <a:pt x="345" y="399"/>
                  </a:lnTo>
                  <a:lnTo>
                    <a:pt x="345" y="399"/>
                  </a:lnTo>
                  <a:lnTo>
                    <a:pt x="345" y="399"/>
                  </a:lnTo>
                  <a:lnTo>
                    <a:pt x="345" y="399"/>
                  </a:lnTo>
                  <a:lnTo>
                    <a:pt x="345" y="399"/>
                  </a:lnTo>
                  <a:lnTo>
                    <a:pt x="345" y="399"/>
                  </a:lnTo>
                  <a:lnTo>
                    <a:pt x="345" y="396"/>
                  </a:lnTo>
                  <a:lnTo>
                    <a:pt x="347" y="384"/>
                  </a:lnTo>
                  <a:lnTo>
                    <a:pt x="347" y="384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7"/>
                  </a:lnTo>
                  <a:lnTo>
                    <a:pt x="347" y="375"/>
                  </a:lnTo>
                  <a:lnTo>
                    <a:pt x="342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5"/>
                  </a:lnTo>
                  <a:lnTo>
                    <a:pt x="333" y="377"/>
                  </a:lnTo>
                  <a:lnTo>
                    <a:pt x="333" y="377"/>
                  </a:lnTo>
                  <a:lnTo>
                    <a:pt x="333" y="377"/>
                  </a:lnTo>
                  <a:lnTo>
                    <a:pt x="333" y="377"/>
                  </a:lnTo>
                  <a:lnTo>
                    <a:pt x="333" y="380"/>
                  </a:lnTo>
                  <a:lnTo>
                    <a:pt x="333" y="380"/>
                  </a:lnTo>
                  <a:lnTo>
                    <a:pt x="333" y="380"/>
                  </a:lnTo>
                  <a:lnTo>
                    <a:pt x="333" y="380"/>
                  </a:lnTo>
                  <a:lnTo>
                    <a:pt x="333" y="380"/>
                  </a:lnTo>
                  <a:lnTo>
                    <a:pt x="333" y="380"/>
                  </a:lnTo>
                  <a:lnTo>
                    <a:pt x="333" y="380"/>
                  </a:lnTo>
                  <a:lnTo>
                    <a:pt x="333" y="380"/>
                  </a:lnTo>
                  <a:lnTo>
                    <a:pt x="333" y="380"/>
                  </a:lnTo>
                  <a:lnTo>
                    <a:pt x="333" y="382"/>
                  </a:lnTo>
                  <a:lnTo>
                    <a:pt x="333" y="382"/>
                  </a:lnTo>
                  <a:lnTo>
                    <a:pt x="333" y="382"/>
                  </a:lnTo>
                  <a:lnTo>
                    <a:pt x="333" y="382"/>
                  </a:lnTo>
                  <a:lnTo>
                    <a:pt x="333" y="384"/>
                  </a:lnTo>
                  <a:lnTo>
                    <a:pt x="333" y="384"/>
                  </a:lnTo>
                  <a:lnTo>
                    <a:pt x="333" y="384"/>
                  </a:lnTo>
                  <a:lnTo>
                    <a:pt x="333" y="384"/>
                  </a:lnTo>
                  <a:lnTo>
                    <a:pt x="333" y="384"/>
                  </a:lnTo>
                  <a:lnTo>
                    <a:pt x="333" y="384"/>
                  </a:lnTo>
                  <a:lnTo>
                    <a:pt x="333" y="384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0" y="387"/>
                  </a:lnTo>
                  <a:lnTo>
                    <a:pt x="330" y="387"/>
                  </a:lnTo>
                  <a:lnTo>
                    <a:pt x="323" y="387"/>
                  </a:lnTo>
                  <a:lnTo>
                    <a:pt x="314" y="387"/>
                  </a:lnTo>
                  <a:lnTo>
                    <a:pt x="314" y="387"/>
                  </a:lnTo>
                  <a:lnTo>
                    <a:pt x="314" y="387"/>
                  </a:lnTo>
                  <a:lnTo>
                    <a:pt x="311" y="387"/>
                  </a:lnTo>
                  <a:lnTo>
                    <a:pt x="311" y="387"/>
                  </a:lnTo>
                  <a:lnTo>
                    <a:pt x="311" y="387"/>
                  </a:lnTo>
                  <a:lnTo>
                    <a:pt x="311" y="387"/>
                  </a:lnTo>
                  <a:lnTo>
                    <a:pt x="311" y="387"/>
                  </a:lnTo>
                  <a:lnTo>
                    <a:pt x="311" y="387"/>
                  </a:lnTo>
                  <a:lnTo>
                    <a:pt x="311" y="387"/>
                  </a:lnTo>
                  <a:lnTo>
                    <a:pt x="311" y="387"/>
                  </a:lnTo>
                  <a:lnTo>
                    <a:pt x="314" y="387"/>
                  </a:lnTo>
                  <a:lnTo>
                    <a:pt x="314" y="387"/>
                  </a:lnTo>
                  <a:lnTo>
                    <a:pt x="318" y="392"/>
                  </a:lnTo>
                  <a:lnTo>
                    <a:pt x="318" y="394"/>
                  </a:lnTo>
                  <a:lnTo>
                    <a:pt x="321" y="394"/>
                  </a:lnTo>
                  <a:lnTo>
                    <a:pt x="321" y="394"/>
                  </a:lnTo>
                  <a:lnTo>
                    <a:pt x="321" y="394"/>
                  </a:lnTo>
                  <a:lnTo>
                    <a:pt x="321" y="394"/>
                  </a:lnTo>
                  <a:lnTo>
                    <a:pt x="321" y="394"/>
                  </a:lnTo>
                  <a:lnTo>
                    <a:pt x="321" y="394"/>
                  </a:lnTo>
                  <a:lnTo>
                    <a:pt x="321" y="394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396"/>
                  </a:lnTo>
                  <a:lnTo>
                    <a:pt x="321" y="401"/>
                  </a:lnTo>
                  <a:lnTo>
                    <a:pt x="321" y="401"/>
                  </a:lnTo>
                  <a:lnTo>
                    <a:pt x="321" y="401"/>
                  </a:lnTo>
                  <a:lnTo>
                    <a:pt x="321" y="401"/>
                  </a:lnTo>
                  <a:lnTo>
                    <a:pt x="321" y="401"/>
                  </a:lnTo>
                  <a:lnTo>
                    <a:pt x="321" y="401"/>
                  </a:lnTo>
                  <a:lnTo>
                    <a:pt x="321" y="401"/>
                  </a:lnTo>
                  <a:lnTo>
                    <a:pt x="321" y="411"/>
                  </a:lnTo>
                  <a:lnTo>
                    <a:pt x="321" y="413"/>
                  </a:lnTo>
                  <a:lnTo>
                    <a:pt x="321" y="413"/>
                  </a:lnTo>
                  <a:lnTo>
                    <a:pt x="321" y="413"/>
                  </a:lnTo>
                  <a:lnTo>
                    <a:pt x="321" y="413"/>
                  </a:lnTo>
                  <a:lnTo>
                    <a:pt x="321" y="413"/>
                  </a:lnTo>
                  <a:lnTo>
                    <a:pt x="321" y="413"/>
                  </a:lnTo>
                  <a:lnTo>
                    <a:pt x="321" y="413"/>
                  </a:lnTo>
                  <a:lnTo>
                    <a:pt x="321" y="413"/>
                  </a:lnTo>
                  <a:lnTo>
                    <a:pt x="321" y="413"/>
                  </a:lnTo>
                  <a:lnTo>
                    <a:pt x="321" y="415"/>
                  </a:lnTo>
                  <a:lnTo>
                    <a:pt x="321" y="415"/>
                  </a:lnTo>
                  <a:lnTo>
                    <a:pt x="321" y="415"/>
                  </a:lnTo>
                  <a:lnTo>
                    <a:pt x="321" y="415"/>
                  </a:lnTo>
                  <a:lnTo>
                    <a:pt x="321" y="415"/>
                  </a:lnTo>
                  <a:lnTo>
                    <a:pt x="321" y="415"/>
                  </a:lnTo>
                  <a:lnTo>
                    <a:pt x="321" y="415"/>
                  </a:lnTo>
                  <a:lnTo>
                    <a:pt x="321" y="415"/>
                  </a:lnTo>
                  <a:lnTo>
                    <a:pt x="321" y="415"/>
                  </a:lnTo>
                  <a:lnTo>
                    <a:pt x="323" y="418"/>
                  </a:lnTo>
                  <a:lnTo>
                    <a:pt x="323" y="418"/>
                  </a:lnTo>
                  <a:lnTo>
                    <a:pt x="323" y="418"/>
                  </a:lnTo>
                  <a:lnTo>
                    <a:pt x="323" y="418"/>
                  </a:lnTo>
                  <a:lnTo>
                    <a:pt x="323" y="418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23" y="420"/>
                  </a:lnTo>
                  <a:lnTo>
                    <a:pt x="316" y="430"/>
                  </a:lnTo>
                  <a:lnTo>
                    <a:pt x="314" y="430"/>
                  </a:lnTo>
                  <a:lnTo>
                    <a:pt x="314" y="432"/>
                  </a:lnTo>
                  <a:lnTo>
                    <a:pt x="314" y="432"/>
                  </a:lnTo>
                  <a:lnTo>
                    <a:pt x="314" y="432"/>
                  </a:lnTo>
                  <a:lnTo>
                    <a:pt x="314" y="432"/>
                  </a:lnTo>
                  <a:lnTo>
                    <a:pt x="314" y="432"/>
                  </a:lnTo>
                  <a:lnTo>
                    <a:pt x="314" y="432"/>
                  </a:lnTo>
                  <a:lnTo>
                    <a:pt x="311" y="432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4"/>
                  </a:lnTo>
                  <a:lnTo>
                    <a:pt x="309" y="437"/>
                  </a:lnTo>
                  <a:lnTo>
                    <a:pt x="309" y="437"/>
                  </a:lnTo>
                  <a:lnTo>
                    <a:pt x="307" y="439"/>
                  </a:lnTo>
                  <a:lnTo>
                    <a:pt x="304" y="444"/>
                  </a:lnTo>
                  <a:lnTo>
                    <a:pt x="304" y="444"/>
                  </a:lnTo>
                  <a:lnTo>
                    <a:pt x="304" y="444"/>
                  </a:lnTo>
                  <a:lnTo>
                    <a:pt x="304" y="444"/>
                  </a:lnTo>
                  <a:lnTo>
                    <a:pt x="304" y="444"/>
                  </a:lnTo>
                  <a:lnTo>
                    <a:pt x="304" y="446"/>
                  </a:lnTo>
                  <a:lnTo>
                    <a:pt x="304" y="446"/>
                  </a:lnTo>
                  <a:lnTo>
                    <a:pt x="302" y="446"/>
                  </a:lnTo>
                  <a:lnTo>
                    <a:pt x="302" y="446"/>
                  </a:lnTo>
                  <a:lnTo>
                    <a:pt x="302" y="446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302" y="449"/>
                  </a:lnTo>
                  <a:lnTo>
                    <a:pt x="299" y="451"/>
                  </a:lnTo>
                  <a:lnTo>
                    <a:pt x="299" y="451"/>
                  </a:lnTo>
                  <a:lnTo>
                    <a:pt x="295" y="458"/>
                  </a:lnTo>
                  <a:lnTo>
                    <a:pt x="295" y="458"/>
                  </a:lnTo>
                  <a:lnTo>
                    <a:pt x="292" y="461"/>
                  </a:lnTo>
                  <a:lnTo>
                    <a:pt x="292" y="461"/>
                  </a:lnTo>
                  <a:lnTo>
                    <a:pt x="292" y="463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8" y="468"/>
                  </a:lnTo>
                  <a:lnTo>
                    <a:pt x="285" y="468"/>
                  </a:lnTo>
                  <a:lnTo>
                    <a:pt x="285" y="468"/>
                  </a:lnTo>
                  <a:lnTo>
                    <a:pt x="285" y="468"/>
                  </a:lnTo>
                  <a:lnTo>
                    <a:pt x="285" y="468"/>
                  </a:lnTo>
                  <a:lnTo>
                    <a:pt x="283" y="468"/>
                  </a:lnTo>
                  <a:lnTo>
                    <a:pt x="283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6" y="468"/>
                  </a:lnTo>
                  <a:lnTo>
                    <a:pt x="273" y="468"/>
                  </a:lnTo>
                  <a:lnTo>
                    <a:pt x="273" y="468"/>
                  </a:lnTo>
                  <a:lnTo>
                    <a:pt x="273" y="468"/>
                  </a:lnTo>
                  <a:lnTo>
                    <a:pt x="273" y="468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3" y="468"/>
                  </a:lnTo>
                  <a:lnTo>
                    <a:pt x="273" y="468"/>
                  </a:lnTo>
                  <a:lnTo>
                    <a:pt x="273" y="468"/>
                  </a:lnTo>
                  <a:lnTo>
                    <a:pt x="273" y="468"/>
                  </a:lnTo>
                  <a:lnTo>
                    <a:pt x="271" y="468"/>
                  </a:lnTo>
                  <a:lnTo>
                    <a:pt x="269" y="463"/>
                  </a:lnTo>
                  <a:lnTo>
                    <a:pt x="266" y="463"/>
                  </a:lnTo>
                  <a:lnTo>
                    <a:pt x="264" y="461"/>
                  </a:lnTo>
                  <a:lnTo>
                    <a:pt x="264" y="461"/>
                  </a:lnTo>
                  <a:lnTo>
                    <a:pt x="264" y="461"/>
                  </a:lnTo>
                  <a:lnTo>
                    <a:pt x="264" y="461"/>
                  </a:lnTo>
                  <a:lnTo>
                    <a:pt x="261" y="458"/>
                  </a:lnTo>
                  <a:lnTo>
                    <a:pt x="261" y="458"/>
                  </a:lnTo>
                  <a:lnTo>
                    <a:pt x="250" y="449"/>
                  </a:lnTo>
                  <a:lnTo>
                    <a:pt x="250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45" y="449"/>
                  </a:lnTo>
                  <a:lnTo>
                    <a:pt x="235" y="456"/>
                  </a:lnTo>
                  <a:lnTo>
                    <a:pt x="235" y="456"/>
                  </a:lnTo>
                  <a:lnTo>
                    <a:pt x="235" y="456"/>
                  </a:lnTo>
                  <a:lnTo>
                    <a:pt x="235" y="456"/>
                  </a:lnTo>
                  <a:lnTo>
                    <a:pt x="235" y="456"/>
                  </a:lnTo>
                  <a:lnTo>
                    <a:pt x="235" y="456"/>
                  </a:lnTo>
                  <a:lnTo>
                    <a:pt x="235" y="456"/>
                  </a:lnTo>
                  <a:lnTo>
                    <a:pt x="235" y="456"/>
                  </a:lnTo>
                  <a:lnTo>
                    <a:pt x="233" y="456"/>
                  </a:lnTo>
                  <a:lnTo>
                    <a:pt x="233" y="456"/>
                  </a:lnTo>
                  <a:lnTo>
                    <a:pt x="233" y="456"/>
                  </a:lnTo>
                  <a:lnTo>
                    <a:pt x="233" y="456"/>
                  </a:lnTo>
                  <a:lnTo>
                    <a:pt x="233" y="456"/>
                  </a:lnTo>
                  <a:lnTo>
                    <a:pt x="233" y="456"/>
                  </a:lnTo>
                  <a:lnTo>
                    <a:pt x="233" y="45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33" y="468"/>
                  </a:lnTo>
                  <a:lnTo>
                    <a:pt x="226" y="468"/>
                  </a:lnTo>
                  <a:lnTo>
                    <a:pt x="223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21" y="468"/>
                  </a:lnTo>
                  <a:lnTo>
                    <a:pt x="219" y="468"/>
                  </a:lnTo>
                  <a:lnTo>
                    <a:pt x="219" y="468"/>
                  </a:lnTo>
                  <a:lnTo>
                    <a:pt x="219" y="468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9" y="470"/>
                  </a:lnTo>
                  <a:lnTo>
                    <a:pt x="216" y="470"/>
                  </a:lnTo>
                  <a:lnTo>
                    <a:pt x="216" y="470"/>
                  </a:lnTo>
                  <a:lnTo>
                    <a:pt x="216" y="470"/>
                  </a:lnTo>
                  <a:lnTo>
                    <a:pt x="185" y="472"/>
                  </a:lnTo>
                  <a:lnTo>
                    <a:pt x="185" y="472"/>
                  </a:lnTo>
                  <a:lnTo>
                    <a:pt x="183" y="472"/>
                  </a:lnTo>
                  <a:lnTo>
                    <a:pt x="183" y="472"/>
                  </a:lnTo>
                  <a:lnTo>
                    <a:pt x="183" y="472"/>
                  </a:lnTo>
                  <a:lnTo>
                    <a:pt x="178" y="472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3" y="472"/>
                  </a:lnTo>
                  <a:lnTo>
                    <a:pt x="171" y="472"/>
                  </a:lnTo>
                  <a:lnTo>
                    <a:pt x="171" y="472"/>
                  </a:lnTo>
                  <a:lnTo>
                    <a:pt x="166" y="472"/>
                  </a:lnTo>
                  <a:lnTo>
                    <a:pt x="164" y="472"/>
                  </a:lnTo>
                  <a:lnTo>
                    <a:pt x="164" y="472"/>
                  </a:lnTo>
                  <a:lnTo>
                    <a:pt x="162" y="472"/>
                  </a:lnTo>
                  <a:lnTo>
                    <a:pt x="162" y="472"/>
                  </a:lnTo>
                  <a:lnTo>
                    <a:pt x="162" y="472"/>
                  </a:lnTo>
                  <a:lnTo>
                    <a:pt x="162" y="472"/>
                  </a:lnTo>
                  <a:lnTo>
                    <a:pt x="162" y="472"/>
                  </a:lnTo>
                  <a:lnTo>
                    <a:pt x="159" y="472"/>
                  </a:lnTo>
                  <a:lnTo>
                    <a:pt x="157" y="472"/>
                  </a:lnTo>
                  <a:lnTo>
                    <a:pt x="157" y="472"/>
                  </a:lnTo>
                  <a:lnTo>
                    <a:pt x="157" y="472"/>
                  </a:lnTo>
                  <a:lnTo>
                    <a:pt x="157" y="472"/>
                  </a:lnTo>
                  <a:lnTo>
                    <a:pt x="157" y="472"/>
                  </a:lnTo>
                  <a:lnTo>
                    <a:pt x="157" y="475"/>
                  </a:lnTo>
                  <a:lnTo>
                    <a:pt x="157" y="475"/>
                  </a:lnTo>
                  <a:lnTo>
                    <a:pt x="154" y="475"/>
                  </a:lnTo>
                  <a:lnTo>
                    <a:pt x="154" y="475"/>
                  </a:lnTo>
                  <a:lnTo>
                    <a:pt x="152" y="475"/>
                  </a:lnTo>
                  <a:lnTo>
                    <a:pt x="152" y="475"/>
                  </a:lnTo>
                  <a:lnTo>
                    <a:pt x="152" y="475"/>
                  </a:lnTo>
                  <a:lnTo>
                    <a:pt x="152" y="475"/>
                  </a:lnTo>
                  <a:lnTo>
                    <a:pt x="152" y="477"/>
                  </a:lnTo>
                  <a:lnTo>
                    <a:pt x="152" y="477"/>
                  </a:lnTo>
                  <a:lnTo>
                    <a:pt x="150" y="477"/>
                  </a:lnTo>
                  <a:lnTo>
                    <a:pt x="150" y="477"/>
                  </a:lnTo>
                  <a:lnTo>
                    <a:pt x="150" y="477"/>
                  </a:lnTo>
                  <a:lnTo>
                    <a:pt x="150" y="477"/>
                  </a:lnTo>
                  <a:lnTo>
                    <a:pt x="150" y="477"/>
                  </a:lnTo>
                  <a:lnTo>
                    <a:pt x="147" y="477"/>
                  </a:lnTo>
                  <a:lnTo>
                    <a:pt x="147" y="477"/>
                  </a:lnTo>
                  <a:lnTo>
                    <a:pt x="147" y="477"/>
                  </a:lnTo>
                  <a:lnTo>
                    <a:pt x="147" y="477"/>
                  </a:lnTo>
                  <a:lnTo>
                    <a:pt x="147" y="477"/>
                  </a:lnTo>
                  <a:lnTo>
                    <a:pt x="147" y="477"/>
                  </a:lnTo>
                  <a:lnTo>
                    <a:pt x="147" y="477"/>
                  </a:lnTo>
                  <a:lnTo>
                    <a:pt x="147" y="477"/>
                  </a:lnTo>
                  <a:lnTo>
                    <a:pt x="145" y="477"/>
                  </a:lnTo>
                  <a:lnTo>
                    <a:pt x="145" y="477"/>
                  </a:lnTo>
                  <a:lnTo>
                    <a:pt x="143" y="477"/>
                  </a:lnTo>
                  <a:lnTo>
                    <a:pt x="143" y="477"/>
                  </a:lnTo>
                  <a:lnTo>
                    <a:pt x="143" y="477"/>
                  </a:lnTo>
                  <a:lnTo>
                    <a:pt x="140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5"/>
                  </a:lnTo>
                  <a:lnTo>
                    <a:pt x="138" y="472"/>
                  </a:lnTo>
                  <a:lnTo>
                    <a:pt x="138" y="472"/>
                  </a:lnTo>
                  <a:lnTo>
                    <a:pt x="135" y="472"/>
                  </a:lnTo>
                  <a:lnTo>
                    <a:pt x="135" y="472"/>
                  </a:lnTo>
                  <a:lnTo>
                    <a:pt x="135" y="472"/>
                  </a:lnTo>
                  <a:lnTo>
                    <a:pt x="135" y="472"/>
                  </a:lnTo>
                  <a:lnTo>
                    <a:pt x="135" y="472"/>
                  </a:lnTo>
                  <a:lnTo>
                    <a:pt x="135" y="472"/>
                  </a:lnTo>
                  <a:lnTo>
                    <a:pt x="135" y="472"/>
                  </a:lnTo>
                  <a:lnTo>
                    <a:pt x="135" y="472"/>
                  </a:lnTo>
                  <a:lnTo>
                    <a:pt x="135" y="472"/>
                  </a:lnTo>
                  <a:lnTo>
                    <a:pt x="135" y="470"/>
                  </a:lnTo>
                  <a:lnTo>
                    <a:pt x="135" y="470"/>
                  </a:lnTo>
                  <a:lnTo>
                    <a:pt x="135" y="470"/>
                  </a:lnTo>
                  <a:lnTo>
                    <a:pt x="135" y="470"/>
                  </a:lnTo>
                  <a:lnTo>
                    <a:pt x="133" y="468"/>
                  </a:lnTo>
                  <a:lnTo>
                    <a:pt x="133" y="468"/>
                  </a:lnTo>
                  <a:lnTo>
                    <a:pt x="133" y="463"/>
                  </a:lnTo>
                  <a:lnTo>
                    <a:pt x="133" y="463"/>
                  </a:lnTo>
                  <a:lnTo>
                    <a:pt x="133" y="463"/>
                  </a:lnTo>
                  <a:lnTo>
                    <a:pt x="133" y="463"/>
                  </a:lnTo>
                  <a:lnTo>
                    <a:pt x="133" y="463"/>
                  </a:lnTo>
                  <a:lnTo>
                    <a:pt x="133" y="463"/>
                  </a:lnTo>
                  <a:lnTo>
                    <a:pt x="133" y="461"/>
                  </a:lnTo>
                  <a:lnTo>
                    <a:pt x="133" y="461"/>
                  </a:lnTo>
                  <a:lnTo>
                    <a:pt x="128" y="453"/>
                  </a:lnTo>
                  <a:lnTo>
                    <a:pt x="128" y="453"/>
                  </a:lnTo>
                  <a:lnTo>
                    <a:pt x="128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3"/>
                  </a:lnTo>
                  <a:lnTo>
                    <a:pt x="126" y="451"/>
                  </a:lnTo>
                  <a:lnTo>
                    <a:pt x="126" y="451"/>
                  </a:lnTo>
                  <a:lnTo>
                    <a:pt x="126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21" y="442"/>
                  </a:lnTo>
                  <a:lnTo>
                    <a:pt x="116" y="444"/>
                  </a:lnTo>
                  <a:lnTo>
                    <a:pt x="112" y="444"/>
                  </a:lnTo>
                  <a:lnTo>
                    <a:pt x="112" y="444"/>
                  </a:lnTo>
                  <a:lnTo>
                    <a:pt x="112" y="444"/>
                  </a:lnTo>
                  <a:lnTo>
                    <a:pt x="112" y="444"/>
                  </a:lnTo>
                  <a:lnTo>
                    <a:pt x="112" y="444"/>
                  </a:lnTo>
                  <a:lnTo>
                    <a:pt x="107" y="446"/>
                  </a:lnTo>
                  <a:lnTo>
                    <a:pt x="107" y="446"/>
                  </a:lnTo>
                  <a:lnTo>
                    <a:pt x="102" y="446"/>
                  </a:lnTo>
                  <a:lnTo>
                    <a:pt x="102" y="446"/>
                  </a:lnTo>
                  <a:lnTo>
                    <a:pt x="102" y="446"/>
                  </a:lnTo>
                  <a:lnTo>
                    <a:pt x="102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100" y="446"/>
                  </a:lnTo>
                  <a:lnTo>
                    <a:pt x="97" y="446"/>
                  </a:lnTo>
                  <a:lnTo>
                    <a:pt x="97" y="446"/>
                  </a:lnTo>
                  <a:lnTo>
                    <a:pt x="97" y="446"/>
                  </a:lnTo>
                  <a:lnTo>
                    <a:pt x="97" y="449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1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3"/>
                  </a:lnTo>
                  <a:lnTo>
                    <a:pt x="97" y="456"/>
                  </a:lnTo>
                  <a:lnTo>
                    <a:pt x="97" y="456"/>
                  </a:lnTo>
                  <a:lnTo>
                    <a:pt x="97" y="456"/>
                  </a:lnTo>
                  <a:lnTo>
                    <a:pt x="97" y="456"/>
                  </a:lnTo>
                  <a:lnTo>
                    <a:pt x="97" y="456"/>
                  </a:lnTo>
                  <a:lnTo>
                    <a:pt x="97" y="456"/>
                  </a:lnTo>
                  <a:lnTo>
                    <a:pt x="97" y="456"/>
                  </a:lnTo>
                  <a:lnTo>
                    <a:pt x="95" y="461"/>
                  </a:lnTo>
                  <a:lnTo>
                    <a:pt x="95" y="461"/>
                  </a:lnTo>
                  <a:lnTo>
                    <a:pt x="95" y="461"/>
                  </a:lnTo>
                  <a:lnTo>
                    <a:pt x="95" y="461"/>
                  </a:lnTo>
                  <a:lnTo>
                    <a:pt x="95" y="461"/>
                  </a:lnTo>
                  <a:lnTo>
                    <a:pt x="95" y="461"/>
                  </a:lnTo>
                  <a:lnTo>
                    <a:pt x="95" y="461"/>
                  </a:lnTo>
                  <a:lnTo>
                    <a:pt x="93" y="461"/>
                  </a:lnTo>
                  <a:lnTo>
                    <a:pt x="93" y="463"/>
                  </a:lnTo>
                  <a:lnTo>
                    <a:pt x="90" y="463"/>
                  </a:lnTo>
                  <a:lnTo>
                    <a:pt x="90" y="463"/>
                  </a:lnTo>
                  <a:lnTo>
                    <a:pt x="90" y="463"/>
                  </a:lnTo>
                  <a:lnTo>
                    <a:pt x="90" y="463"/>
                  </a:lnTo>
                  <a:lnTo>
                    <a:pt x="90" y="463"/>
                  </a:lnTo>
                  <a:lnTo>
                    <a:pt x="90" y="463"/>
                  </a:lnTo>
                  <a:lnTo>
                    <a:pt x="90" y="463"/>
                  </a:lnTo>
                  <a:lnTo>
                    <a:pt x="90" y="465"/>
                  </a:lnTo>
                  <a:lnTo>
                    <a:pt x="90" y="465"/>
                  </a:lnTo>
                  <a:lnTo>
                    <a:pt x="88" y="468"/>
                  </a:lnTo>
                  <a:lnTo>
                    <a:pt x="88" y="468"/>
                  </a:lnTo>
                  <a:lnTo>
                    <a:pt x="88" y="468"/>
                  </a:lnTo>
                  <a:lnTo>
                    <a:pt x="88" y="468"/>
                  </a:lnTo>
                  <a:lnTo>
                    <a:pt x="88" y="468"/>
                  </a:lnTo>
                  <a:lnTo>
                    <a:pt x="88" y="468"/>
                  </a:lnTo>
                  <a:lnTo>
                    <a:pt x="88" y="468"/>
                  </a:lnTo>
                  <a:lnTo>
                    <a:pt x="88" y="468"/>
                  </a:lnTo>
                  <a:lnTo>
                    <a:pt x="88" y="468"/>
                  </a:lnTo>
                  <a:lnTo>
                    <a:pt x="88" y="468"/>
                  </a:lnTo>
                  <a:lnTo>
                    <a:pt x="88" y="470"/>
                  </a:lnTo>
                  <a:lnTo>
                    <a:pt x="88" y="470"/>
                  </a:lnTo>
                  <a:lnTo>
                    <a:pt x="88" y="470"/>
                  </a:lnTo>
                  <a:lnTo>
                    <a:pt x="88" y="470"/>
                  </a:lnTo>
                  <a:lnTo>
                    <a:pt x="88" y="470"/>
                  </a:lnTo>
                  <a:lnTo>
                    <a:pt x="88" y="475"/>
                  </a:lnTo>
                  <a:lnTo>
                    <a:pt x="88" y="475"/>
                  </a:lnTo>
                  <a:lnTo>
                    <a:pt x="88" y="475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8" y="477"/>
                  </a:lnTo>
                  <a:lnTo>
                    <a:pt x="83" y="482"/>
                  </a:lnTo>
                  <a:lnTo>
                    <a:pt x="83" y="482"/>
                  </a:lnTo>
                  <a:lnTo>
                    <a:pt x="83" y="482"/>
                  </a:lnTo>
                  <a:lnTo>
                    <a:pt x="83" y="482"/>
                  </a:lnTo>
                  <a:lnTo>
                    <a:pt x="83" y="482"/>
                  </a:lnTo>
                  <a:lnTo>
                    <a:pt x="83" y="482"/>
                  </a:lnTo>
                  <a:lnTo>
                    <a:pt x="83" y="482"/>
                  </a:lnTo>
                  <a:lnTo>
                    <a:pt x="83" y="482"/>
                  </a:lnTo>
                  <a:lnTo>
                    <a:pt x="83" y="484"/>
                  </a:lnTo>
                  <a:lnTo>
                    <a:pt x="81" y="491"/>
                  </a:lnTo>
                  <a:lnTo>
                    <a:pt x="81" y="491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83" y="494"/>
                  </a:lnTo>
                  <a:lnTo>
                    <a:pt x="83" y="496"/>
                  </a:lnTo>
                  <a:lnTo>
                    <a:pt x="83" y="496"/>
                  </a:lnTo>
                  <a:lnTo>
                    <a:pt x="83" y="496"/>
                  </a:lnTo>
                  <a:lnTo>
                    <a:pt x="83" y="496"/>
                  </a:lnTo>
                  <a:lnTo>
                    <a:pt x="83" y="496"/>
                  </a:lnTo>
                  <a:lnTo>
                    <a:pt x="83" y="496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3" y="499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81" y="501"/>
                  </a:lnTo>
                  <a:lnTo>
                    <a:pt x="78" y="503"/>
                  </a:lnTo>
                  <a:lnTo>
                    <a:pt x="78" y="503"/>
                  </a:lnTo>
                  <a:lnTo>
                    <a:pt x="78" y="503"/>
                  </a:lnTo>
                  <a:lnTo>
                    <a:pt x="76" y="503"/>
                  </a:lnTo>
                  <a:lnTo>
                    <a:pt x="76" y="503"/>
                  </a:lnTo>
                  <a:lnTo>
                    <a:pt x="76" y="503"/>
                  </a:lnTo>
                  <a:lnTo>
                    <a:pt x="76" y="503"/>
                  </a:lnTo>
                  <a:lnTo>
                    <a:pt x="76" y="503"/>
                  </a:lnTo>
                  <a:lnTo>
                    <a:pt x="76" y="503"/>
                  </a:lnTo>
                  <a:lnTo>
                    <a:pt x="76" y="503"/>
                  </a:lnTo>
                  <a:lnTo>
                    <a:pt x="76" y="503"/>
                  </a:lnTo>
                  <a:lnTo>
                    <a:pt x="76" y="503"/>
                  </a:lnTo>
                  <a:lnTo>
                    <a:pt x="76" y="503"/>
                  </a:lnTo>
                  <a:lnTo>
                    <a:pt x="74" y="506"/>
                  </a:lnTo>
                  <a:lnTo>
                    <a:pt x="74" y="506"/>
                  </a:lnTo>
                  <a:lnTo>
                    <a:pt x="74" y="50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1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4" y="506"/>
                  </a:lnTo>
                  <a:lnTo>
                    <a:pt x="74" y="506"/>
                  </a:lnTo>
                  <a:lnTo>
                    <a:pt x="74" y="506"/>
                  </a:lnTo>
                  <a:lnTo>
                    <a:pt x="74" y="506"/>
                  </a:lnTo>
                  <a:lnTo>
                    <a:pt x="74" y="506"/>
                  </a:lnTo>
                  <a:lnTo>
                    <a:pt x="74" y="506"/>
                  </a:lnTo>
                  <a:lnTo>
                    <a:pt x="71" y="506"/>
                  </a:lnTo>
                  <a:lnTo>
                    <a:pt x="71" y="506"/>
                  </a:lnTo>
                  <a:lnTo>
                    <a:pt x="71" y="506"/>
                  </a:lnTo>
                  <a:lnTo>
                    <a:pt x="69" y="508"/>
                  </a:lnTo>
                  <a:lnTo>
                    <a:pt x="69" y="508"/>
                  </a:lnTo>
                  <a:lnTo>
                    <a:pt x="69" y="508"/>
                  </a:lnTo>
                  <a:lnTo>
                    <a:pt x="67" y="508"/>
                  </a:lnTo>
                  <a:lnTo>
                    <a:pt x="67" y="508"/>
                  </a:lnTo>
                  <a:lnTo>
                    <a:pt x="67" y="508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5" y="506"/>
                  </a:lnTo>
                  <a:lnTo>
                    <a:pt x="55" y="506"/>
                  </a:lnTo>
                  <a:lnTo>
                    <a:pt x="55" y="506"/>
                  </a:lnTo>
                  <a:lnTo>
                    <a:pt x="55" y="506"/>
                  </a:lnTo>
                  <a:lnTo>
                    <a:pt x="55" y="506"/>
                  </a:lnTo>
                  <a:lnTo>
                    <a:pt x="55" y="506"/>
                  </a:lnTo>
                  <a:lnTo>
                    <a:pt x="55" y="506"/>
                  </a:lnTo>
                  <a:lnTo>
                    <a:pt x="55" y="506"/>
                  </a:lnTo>
                  <a:lnTo>
                    <a:pt x="55" y="506"/>
                  </a:lnTo>
                  <a:lnTo>
                    <a:pt x="52" y="506"/>
                  </a:lnTo>
                  <a:lnTo>
                    <a:pt x="52" y="506"/>
                  </a:lnTo>
                  <a:lnTo>
                    <a:pt x="52" y="506"/>
                  </a:lnTo>
                  <a:lnTo>
                    <a:pt x="52" y="506"/>
                  </a:lnTo>
                  <a:lnTo>
                    <a:pt x="52" y="506"/>
                  </a:lnTo>
                  <a:lnTo>
                    <a:pt x="52" y="506"/>
                  </a:lnTo>
                  <a:lnTo>
                    <a:pt x="52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6"/>
                  </a:lnTo>
                  <a:lnTo>
                    <a:pt x="50" y="503"/>
                  </a:lnTo>
                  <a:lnTo>
                    <a:pt x="50" y="503"/>
                  </a:lnTo>
                  <a:lnTo>
                    <a:pt x="50" y="503"/>
                  </a:lnTo>
                  <a:lnTo>
                    <a:pt x="50" y="503"/>
                  </a:lnTo>
                  <a:lnTo>
                    <a:pt x="50" y="503"/>
                  </a:lnTo>
                  <a:lnTo>
                    <a:pt x="50" y="503"/>
                  </a:lnTo>
                  <a:lnTo>
                    <a:pt x="50" y="503"/>
                  </a:lnTo>
                  <a:lnTo>
                    <a:pt x="50" y="503"/>
                  </a:lnTo>
                  <a:lnTo>
                    <a:pt x="50" y="503"/>
                  </a:lnTo>
                  <a:lnTo>
                    <a:pt x="50" y="501"/>
                  </a:lnTo>
                  <a:lnTo>
                    <a:pt x="50" y="501"/>
                  </a:lnTo>
                  <a:lnTo>
                    <a:pt x="50" y="501"/>
                  </a:lnTo>
                  <a:lnTo>
                    <a:pt x="50" y="501"/>
                  </a:lnTo>
                  <a:lnTo>
                    <a:pt x="50" y="501"/>
                  </a:lnTo>
                  <a:lnTo>
                    <a:pt x="50" y="501"/>
                  </a:lnTo>
                  <a:lnTo>
                    <a:pt x="50" y="501"/>
                  </a:lnTo>
                  <a:lnTo>
                    <a:pt x="52" y="499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0" y="496"/>
                  </a:lnTo>
                  <a:lnTo>
                    <a:pt x="50" y="496"/>
                  </a:lnTo>
                  <a:lnTo>
                    <a:pt x="50" y="496"/>
                  </a:lnTo>
                  <a:lnTo>
                    <a:pt x="50" y="496"/>
                  </a:lnTo>
                  <a:lnTo>
                    <a:pt x="50" y="496"/>
                  </a:lnTo>
                  <a:lnTo>
                    <a:pt x="50" y="496"/>
                  </a:lnTo>
                  <a:lnTo>
                    <a:pt x="50" y="496"/>
                  </a:lnTo>
                  <a:lnTo>
                    <a:pt x="50" y="496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496"/>
                  </a:lnTo>
                  <a:lnTo>
                    <a:pt x="50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6"/>
                  </a:lnTo>
                  <a:lnTo>
                    <a:pt x="48" y="494"/>
                  </a:lnTo>
                  <a:lnTo>
                    <a:pt x="48" y="494"/>
                  </a:lnTo>
                  <a:lnTo>
                    <a:pt x="48" y="491"/>
                  </a:lnTo>
                  <a:lnTo>
                    <a:pt x="48" y="491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0" y="489"/>
                  </a:lnTo>
                  <a:lnTo>
                    <a:pt x="52" y="489"/>
                  </a:lnTo>
                  <a:lnTo>
                    <a:pt x="52" y="489"/>
                  </a:lnTo>
                  <a:lnTo>
                    <a:pt x="52" y="489"/>
                  </a:lnTo>
                  <a:lnTo>
                    <a:pt x="52" y="489"/>
                  </a:lnTo>
                  <a:lnTo>
                    <a:pt x="52" y="487"/>
                  </a:lnTo>
                  <a:lnTo>
                    <a:pt x="52" y="487"/>
                  </a:lnTo>
                  <a:lnTo>
                    <a:pt x="52" y="487"/>
                  </a:lnTo>
                  <a:lnTo>
                    <a:pt x="52" y="487"/>
                  </a:lnTo>
                  <a:lnTo>
                    <a:pt x="55" y="487"/>
                  </a:lnTo>
                  <a:lnTo>
                    <a:pt x="55" y="487"/>
                  </a:lnTo>
                  <a:lnTo>
                    <a:pt x="55" y="487"/>
                  </a:lnTo>
                  <a:lnTo>
                    <a:pt x="55" y="487"/>
                  </a:lnTo>
                  <a:lnTo>
                    <a:pt x="55" y="487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4"/>
                  </a:lnTo>
                  <a:lnTo>
                    <a:pt x="55" y="482"/>
                  </a:lnTo>
                  <a:lnTo>
                    <a:pt x="55" y="477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5"/>
                  </a:lnTo>
                  <a:lnTo>
                    <a:pt x="55" y="470"/>
                  </a:lnTo>
                  <a:lnTo>
                    <a:pt x="55" y="470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55" y="470"/>
                  </a:lnTo>
                  <a:lnTo>
                    <a:pt x="55" y="463"/>
                  </a:lnTo>
                  <a:lnTo>
                    <a:pt x="55" y="463"/>
                  </a:lnTo>
                  <a:lnTo>
                    <a:pt x="55" y="463"/>
                  </a:lnTo>
                  <a:lnTo>
                    <a:pt x="55" y="463"/>
                  </a:lnTo>
                  <a:lnTo>
                    <a:pt x="55" y="463"/>
                  </a:lnTo>
                  <a:lnTo>
                    <a:pt x="55" y="463"/>
                  </a:lnTo>
                  <a:lnTo>
                    <a:pt x="55" y="463"/>
                  </a:lnTo>
                  <a:lnTo>
                    <a:pt x="55" y="463"/>
                  </a:lnTo>
                  <a:lnTo>
                    <a:pt x="55" y="461"/>
                  </a:lnTo>
                  <a:lnTo>
                    <a:pt x="52" y="458"/>
                  </a:lnTo>
                  <a:lnTo>
                    <a:pt x="45" y="442"/>
                  </a:lnTo>
                  <a:lnTo>
                    <a:pt x="45" y="442"/>
                  </a:lnTo>
                  <a:lnTo>
                    <a:pt x="45" y="442"/>
                  </a:lnTo>
                  <a:lnTo>
                    <a:pt x="45" y="442"/>
                  </a:lnTo>
                  <a:lnTo>
                    <a:pt x="45" y="442"/>
                  </a:lnTo>
                  <a:lnTo>
                    <a:pt x="45" y="442"/>
                  </a:lnTo>
                  <a:lnTo>
                    <a:pt x="45" y="442"/>
                  </a:lnTo>
                  <a:lnTo>
                    <a:pt x="45" y="442"/>
                  </a:lnTo>
                  <a:lnTo>
                    <a:pt x="40" y="437"/>
                  </a:lnTo>
                  <a:lnTo>
                    <a:pt x="36" y="432"/>
                  </a:lnTo>
                  <a:lnTo>
                    <a:pt x="36" y="432"/>
                  </a:lnTo>
                  <a:lnTo>
                    <a:pt x="36" y="432"/>
                  </a:lnTo>
                  <a:lnTo>
                    <a:pt x="36" y="432"/>
                  </a:lnTo>
                  <a:lnTo>
                    <a:pt x="36" y="432"/>
                  </a:lnTo>
                  <a:lnTo>
                    <a:pt x="36" y="432"/>
                  </a:lnTo>
                  <a:lnTo>
                    <a:pt x="36" y="432"/>
                  </a:lnTo>
                  <a:lnTo>
                    <a:pt x="36" y="432"/>
                  </a:lnTo>
                  <a:lnTo>
                    <a:pt x="36" y="432"/>
                  </a:lnTo>
                  <a:lnTo>
                    <a:pt x="31" y="425"/>
                  </a:lnTo>
                  <a:lnTo>
                    <a:pt x="31" y="425"/>
                  </a:lnTo>
                  <a:lnTo>
                    <a:pt x="31" y="425"/>
                  </a:lnTo>
                  <a:lnTo>
                    <a:pt x="31" y="425"/>
                  </a:lnTo>
                  <a:lnTo>
                    <a:pt x="31" y="420"/>
                  </a:lnTo>
                  <a:lnTo>
                    <a:pt x="33" y="415"/>
                  </a:lnTo>
                  <a:lnTo>
                    <a:pt x="33" y="415"/>
                  </a:lnTo>
                  <a:lnTo>
                    <a:pt x="33" y="415"/>
                  </a:lnTo>
                  <a:lnTo>
                    <a:pt x="33" y="413"/>
                  </a:lnTo>
                  <a:lnTo>
                    <a:pt x="33" y="413"/>
                  </a:lnTo>
                  <a:lnTo>
                    <a:pt x="33" y="413"/>
                  </a:lnTo>
                  <a:lnTo>
                    <a:pt x="33" y="413"/>
                  </a:lnTo>
                  <a:lnTo>
                    <a:pt x="33" y="413"/>
                  </a:lnTo>
                  <a:lnTo>
                    <a:pt x="33" y="413"/>
                  </a:lnTo>
                  <a:lnTo>
                    <a:pt x="33" y="413"/>
                  </a:lnTo>
                  <a:lnTo>
                    <a:pt x="33" y="413"/>
                  </a:lnTo>
                  <a:lnTo>
                    <a:pt x="33" y="411"/>
                  </a:lnTo>
                  <a:lnTo>
                    <a:pt x="33" y="411"/>
                  </a:lnTo>
                  <a:lnTo>
                    <a:pt x="33" y="411"/>
                  </a:lnTo>
                  <a:lnTo>
                    <a:pt x="33" y="411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3" y="406"/>
                  </a:lnTo>
                  <a:lnTo>
                    <a:pt x="31" y="406"/>
                  </a:lnTo>
                  <a:lnTo>
                    <a:pt x="31" y="406"/>
                  </a:lnTo>
                  <a:lnTo>
                    <a:pt x="31" y="406"/>
                  </a:lnTo>
                  <a:lnTo>
                    <a:pt x="31" y="406"/>
                  </a:lnTo>
                  <a:lnTo>
                    <a:pt x="31" y="406"/>
                  </a:lnTo>
                  <a:lnTo>
                    <a:pt x="31" y="406"/>
                  </a:lnTo>
                  <a:lnTo>
                    <a:pt x="31" y="406"/>
                  </a:lnTo>
                  <a:lnTo>
                    <a:pt x="29" y="406"/>
                  </a:lnTo>
                  <a:lnTo>
                    <a:pt x="24" y="404"/>
                  </a:lnTo>
                  <a:lnTo>
                    <a:pt x="24" y="404"/>
                  </a:lnTo>
                  <a:lnTo>
                    <a:pt x="24" y="401"/>
                  </a:lnTo>
                  <a:lnTo>
                    <a:pt x="24" y="401"/>
                  </a:lnTo>
                  <a:lnTo>
                    <a:pt x="24" y="401"/>
                  </a:lnTo>
                  <a:lnTo>
                    <a:pt x="24" y="401"/>
                  </a:lnTo>
                  <a:lnTo>
                    <a:pt x="24" y="401"/>
                  </a:lnTo>
                  <a:lnTo>
                    <a:pt x="24" y="401"/>
                  </a:lnTo>
                  <a:lnTo>
                    <a:pt x="24" y="401"/>
                  </a:lnTo>
                  <a:lnTo>
                    <a:pt x="24" y="401"/>
                  </a:lnTo>
                  <a:lnTo>
                    <a:pt x="21" y="401"/>
                  </a:lnTo>
                  <a:lnTo>
                    <a:pt x="21" y="399"/>
                  </a:lnTo>
                  <a:lnTo>
                    <a:pt x="21" y="399"/>
                  </a:lnTo>
                  <a:lnTo>
                    <a:pt x="21" y="399"/>
                  </a:lnTo>
                  <a:lnTo>
                    <a:pt x="21" y="399"/>
                  </a:lnTo>
                  <a:lnTo>
                    <a:pt x="21" y="399"/>
                  </a:lnTo>
                  <a:lnTo>
                    <a:pt x="21" y="399"/>
                  </a:lnTo>
                  <a:lnTo>
                    <a:pt x="21" y="399"/>
                  </a:lnTo>
                  <a:lnTo>
                    <a:pt x="21" y="399"/>
                  </a:lnTo>
                  <a:lnTo>
                    <a:pt x="21" y="396"/>
                  </a:lnTo>
                  <a:lnTo>
                    <a:pt x="21" y="396"/>
                  </a:lnTo>
                  <a:lnTo>
                    <a:pt x="21" y="396"/>
                  </a:lnTo>
                  <a:lnTo>
                    <a:pt x="21" y="396"/>
                  </a:lnTo>
                  <a:lnTo>
                    <a:pt x="21" y="396"/>
                  </a:lnTo>
                  <a:lnTo>
                    <a:pt x="21" y="394"/>
                  </a:lnTo>
                  <a:lnTo>
                    <a:pt x="21" y="389"/>
                  </a:lnTo>
                  <a:lnTo>
                    <a:pt x="21" y="389"/>
                  </a:lnTo>
                  <a:lnTo>
                    <a:pt x="21" y="389"/>
                  </a:lnTo>
                  <a:lnTo>
                    <a:pt x="24" y="387"/>
                  </a:lnTo>
                  <a:lnTo>
                    <a:pt x="24" y="387"/>
                  </a:lnTo>
                  <a:lnTo>
                    <a:pt x="24" y="384"/>
                  </a:lnTo>
                  <a:lnTo>
                    <a:pt x="24" y="384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4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19" y="375"/>
                  </a:lnTo>
                  <a:lnTo>
                    <a:pt x="17" y="375"/>
                  </a:lnTo>
                  <a:lnTo>
                    <a:pt x="17" y="375"/>
                  </a:lnTo>
                  <a:lnTo>
                    <a:pt x="17" y="370"/>
                  </a:lnTo>
                  <a:lnTo>
                    <a:pt x="17" y="368"/>
                  </a:lnTo>
                  <a:lnTo>
                    <a:pt x="17" y="368"/>
                  </a:lnTo>
                  <a:lnTo>
                    <a:pt x="17" y="368"/>
                  </a:lnTo>
                  <a:lnTo>
                    <a:pt x="17" y="368"/>
                  </a:lnTo>
                  <a:lnTo>
                    <a:pt x="17" y="368"/>
                  </a:lnTo>
                  <a:lnTo>
                    <a:pt x="17" y="368"/>
                  </a:lnTo>
                  <a:lnTo>
                    <a:pt x="17" y="368"/>
                  </a:lnTo>
                  <a:lnTo>
                    <a:pt x="17" y="368"/>
                  </a:lnTo>
                  <a:lnTo>
                    <a:pt x="17" y="368"/>
                  </a:lnTo>
                  <a:lnTo>
                    <a:pt x="17" y="365"/>
                  </a:lnTo>
                  <a:lnTo>
                    <a:pt x="17" y="363"/>
                  </a:lnTo>
                  <a:lnTo>
                    <a:pt x="17" y="363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2" y="358"/>
                  </a:lnTo>
                  <a:lnTo>
                    <a:pt x="12" y="358"/>
                  </a:lnTo>
                  <a:lnTo>
                    <a:pt x="12" y="358"/>
                  </a:lnTo>
                  <a:lnTo>
                    <a:pt x="12" y="358"/>
                  </a:lnTo>
                  <a:lnTo>
                    <a:pt x="12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6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7" y="361"/>
                  </a:lnTo>
                  <a:lnTo>
                    <a:pt x="5" y="361"/>
                  </a:lnTo>
                  <a:lnTo>
                    <a:pt x="5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2" y="36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49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2" y="346"/>
                  </a:lnTo>
                  <a:lnTo>
                    <a:pt x="2" y="346"/>
                  </a:lnTo>
                  <a:lnTo>
                    <a:pt x="2" y="346"/>
                  </a:lnTo>
                  <a:lnTo>
                    <a:pt x="2" y="346"/>
                  </a:lnTo>
                  <a:lnTo>
                    <a:pt x="2" y="346"/>
                  </a:lnTo>
                  <a:lnTo>
                    <a:pt x="2" y="344"/>
                  </a:lnTo>
                  <a:lnTo>
                    <a:pt x="2" y="344"/>
                  </a:lnTo>
                  <a:lnTo>
                    <a:pt x="2" y="344"/>
                  </a:lnTo>
                  <a:lnTo>
                    <a:pt x="2" y="344"/>
                  </a:lnTo>
                  <a:lnTo>
                    <a:pt x="5" y="342"/>
                  </a:lnTo>
                  <a:lnTo>
                    <a:pt x="5" y="342"/>
                  </a:lnTo>
                  <a:lnTo>
                    <a:pt x="5" y="342"/>
                  </a:lnTo>
                  <a:lnTo>
                    <a:pt x="5" y="342"/>
                  </a:lnTo>
                  <a:lnTo>
                    <a:pt x="5" y="342"/>
                  </a:lnTo>
                  <a:lnTo>
                    <a:pt x="7" y="342"/>
                  </a:lnTo>
                  <a:lnTo>
                    <a:pt x="7" y="342"/>
                  </a:lnTo>
                  <a:lnTo>
                    <a:pt x="7" y="342"/>
                  </a:lnTo>
                  <a:lnTo>
                    <a:pt x="7" y="342"/>
                  </a:lnTo>
                  <a:lnTo>
                    <a:pt x="7" y="342"/>
                  </a:lnTo>
                  <a:lnTo>
                    <a:pt x="10" y="337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2" y="332"/>
                  </a:lnTo>
                  <a:lnTo>
                    <a:pt x="12" y="332"/>
                  </a:lnTo>
                  <a:lnTo>
                    <a:pt x="12" y="332"/>
                  </a:lnTo>
                  <a:lnTo>
                    <a:pt x="12" y="332"/>
                  </a:lnTo>
                  <a:lnTo>
                    <a:pt x="12" y="332"/>
                  </a:lnTo>
                  <a:lnTo>
                    <a:pt x="12" y="332"/>
                  </a:lnTo>
                  <a:lnTo>
                    <a:pt x="12" y="327"/>
                  </a:lnTo>
                  <a:lnTo>
                    <a:pt x="12" y="327"/>
                  </a:lnTo>
                  <a:lnTo>
                    <a:pt x="10" y="327"/>
                  </a:lnTo>
                  <a:lnTo>
                    <a:pt x="10" y="327"/>
                  </a:lnTo>
                  <a:lnTo>
                    <a:pt x="10" y="327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0" y="323"/>
                  </a:lnTo>
                  <a:lnTo>
                    <a:pt x="10" y="323"/>
                  </a:lnTo>
                  <a:lnTo>
                    <a:pt x="10" y="323"/>
                  </a:lnTo>
                  <a:lnTo>
                    <a:pt x="10" y="323"/>
                  </a:lnTo>
                  <a:lnTo>
                    <a:pt x="7" y="323"/>
                  </a:lnTo>
                  <a:lnTo>
                    <a:pt x="7" y="323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7" y="316"/>
                  </a:lnTo>
                  <a:lnTo>
                    <a:pt x="7" y="316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4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9" y="306"/>
                  </a:lnTo>
                  <a:lnTo>
                    <a:pt x="19" y="306"/>
                  </a:lnTo>
                  <a:lnTo>
                    <a:pt x="19" y="306"/>
                  </a:lnTo>
                  <a:lnTo>
                    <a:pt x="19" y="306"/>
                  </a:lnTo>
                  <a:lnTo>
                    <a:pt x="19" y="306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4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21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301"/>
                  </a:lnTo>
                  <a:lnTo>
                    <a:pt x="19" y="299"/>
                  </a:lnTo>
                  <a:lnTo>
                    <a:pt x="19" y="299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4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9" y="287"/>
                  </a:lnTo>
                  <a:lnTo>
                    <a:pt x="19" y="287"/>
                  </a:lnTo>
                  <a:lnTo>
                    <a:pt x="19" y="287"/>
                  </a:lnTo>
                  <a:lnTo>
                    <a:pt x="19" y="287"/>
                  </a:lnTo>
                  <a:lnTo>
                    <a:pt x="19" y="285"/>
                  </a:lnTo>
                  <a:lnTo>
                    <a:pt x="19" y="285"/>
                  </a:lnTo>
                  <a:lnTo>
                    <a:pt x="19" y="285"/>
                  </a:lnTo>
                  <a:lnTo>
                    <a:pt x="19" y="285"/>
                  </a:lnTo>
                  <a:lnTo>
                    <a:pt x="19" y="285"/>
                  </a:lnTo>
                  <a:lnTo>
                    <a:pt x="19" y="285"/>
                  </a:lnTo>
                  <a:lnTo>
                    <a:pt x="19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0"/>
                  </a:lnTo>
                  <a:lnTo>
                    <a:pt x="24" y="280"/>
                  </a:lnTo>
                  <a:lnTo>
                    <a:pt x="24" y="280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4" y="278"/>
                  </a:lnTo>
                  <a:lnTo>
                    <a:pt x="26" y="273"/>
                  </a:lnTo>
                  <a:lnTo>
                    <a:pt x="26" y="273"/>
                  </a:lnTo>
                  <a:lnTo>
                    <a:pt x="26" y="273"/>
                  </a:lnTo>
                  <a:lnTo>
                    <a:pt x="26" y="273"/>
                  </a:lnTo>
                  <a:lnTo>
                    <a:pt x="29" y="273"/>
                  </a:lnTo>
                  <a:lnTo>
                    <a:pt x="31" y="270"/>
                  </a:lnTo>
                  <a:lnTo>
                    <a:pt x="31" y="270"/>
                  </a:lnTo>
                  <a:lnTo>
                    <a:pt x="31" y="270"/>
                  </a:lnTo>
                  <a:lnTo>
                    <a:pt x="31" y="270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1" y="268"/>
                  </a:lnTo>
                  <a:lnTo>
                    <a:pt x="33" y="268"/>
                  </a:lnTo>
                  <a:lnTo>
                    <a:pt x="33" y="268"/>
                  </a:lnTo>
                  <a:lnTo>
                    <a:pt x="33" y="268"/>
                  </a:lnTo>
                  <a:lnTo>
                    <a:pt x="33" y="268"/>
                  </a:lnTo>
                  <a:lnTo>
                    <a:pt x="33" y="268"/>
                  </a:lnTo>
                  <a:lnTo>
                    <a:pt x="33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6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4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8" y="247"/>
                  </a:lnTo>
                  <a:lnTo>
                    <a:pt x="38" y="247"/>
                  </a:lnTo>
                  <a:lnTo>
                    <a:pt x="38" y="247"/>
                  </a:lnTo>
                  <a:lnTo>
                    <a:pt x="38" y="247"/>
                  </a:lnTo>
                  <a:lnTo>
                    <a:pt x="38" y="247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40" y="244"/>
                  </a:lnTo>
                  <a:lnTo>
                    <a:pt x="40" y="247"/>
                  </a:lnTo>
                  <a:lnTo>
                    <a:pt x="40" y="247"/>
                  </a:lnTo>
                  <a:lnTo>
                    <a:pt x="43" y="247"/>
                  </a:lnTo>
                  <a:lnTo>
                    <a:pt x="43" y="247"/>
                  </a:lnTo>
                  <a:lnTo>
                    <a:pt x="43" y="247"/>
                  </a:lnTo>
                  <a:lnTo>
                    <a:pt x="43" y="247"/>
                  </a:lnTo>
                  <a:lnTo>
                    <a:pt x="43" y="247"/>
                  </a:lnTo>
                  <a:lnTo>
                    <a:pt x="48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5" y="244"/>
                  </a:lnTo>
                  <a:lnTo>
                    <a:pt x="55" y="244"/>
                  </a:lnTo>
                  <a:lnTo>
                    <a:pt x="55" y="244"/>
                  </a:lnTo>
                  <a:lnTo>
                    <a:pt x="55" y="244"/>
                  </a:lnTo>
                  <a:lnTo>
                    <a:pt x="55" y="244"/>
                  </a:lnTo>
                  <a:lnTo>
                    <a:pt x="59" y="244"/>
                  </a:lnTo>
                  <a:lnTo>
                    <a:pt x="59" y="244"/>
                  </a:lnTo>
                  <a:lnTo>
                    <a:pt x="59" y="244"/>
                  </a:lnTo>
                  <a:lnTo>
                    <a:pt x="59" y="244"/>
                  </a:lnTo>
                  <a:lnTo>
                    <a:pt x="62" y="244"/>
                  </a:lnTo>
                  <a:lnTo>
                    <a:pt x="62" y="244"/>
                  </a:lnTo>
                  <a:lnTo>
                    <a:pt x="62" y="244"/>
                  </a:lnTo>
                  <a:lnTo>
                    <a:pt x="62" y="244"/>
                  </a:lnTo>
                  <a:lnTo>
                    <a:pt x="64" y="244"/>
                  </a:lnTo>
                  <a:lnTo>
                    <a:pt x="64" y="244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44"/>
                  </a:lnTo>
                  <a:lnTo>
                    <a:pt x="64" y="244"/>
                  </a:lnTo>
                  <a:lnTo>
                    <a:pt x="64" y="244"/>
                  </a:lnTo>
                  <a:lnTo>
                    <a:pt x="64" y="244"/>
                  </a:lnTo>
                  <a:lnTo>
                    <a:pt x="64" y="244"/>
                  </a:lnTo>
                  <a:lnTo>
                    <a:pt x="64" y="102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7" y="83"/>
                  </a:lnTo>
                  <a:lnTo>
                    <a:pt x="71" y="83"/>
                  </a:lnTo>
                  <a:lnTo>
                    <a:pt x="78" y="83"/>
                  </a:lnTo>
                  <a:lnTo>
                    <a:pt x="83" y="83"/>
                  </a:lnTo>
                  <a:lnTo>
                    <a:pt x="88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83"/>
                  </a:lnTo>
                  <a:lnTo>
                    <a:pt x="95" y="7"/>
                  </a:lnTo>
                  <a:lnTo>
                    <a:pt x="102" y="7"/>
                  </a:lnTo>
                  <a:lnTo>
                    <a:pt x="107" y="7"/>
                  </a:lnTo>
                  <a:lnTo>
                    <a:pt x="114" y="7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1" y="7"/>
                  </a:lnTo>
                  <a:lnTo>
                    <a:pt x="138" y="7"/>
                  </a:lnTo>
                  <a:lnTo>
                    <a:pt x="143" y="7"/>
                  </a:lnTo>
                  <a:lnTo>
                    <a:pt x="150" y="7"/>
                  </a:lnTo>
                  <a:lnTo>
                    <a:pt x="154" y="7"/>
                  </a:lnTo>
                  <a:lnTo>
                    <a:pt x="162" y="7"/>
                  </a:lnTo>
                  <a:lnTo>
                    <a:pt x="166" y="7"/>
                  </a:lnTo>
                  <a:lnTo>
                    <a:pt x="173" y="7"/>
                  </a:lnTo>
                  <a:lnTo>
                    <a:pt x="178" y="7"/>
                  </a:lnTo>
                  <a:lnTo>
                    <a:pt x="185" y="7"/>
                  </a:lnTo>
                  <a:lnTo>
                    <a:pt x="190" y="7"/>
                  </a:lnTo>
                  <a:lnTo>
                    <a:pt x="197" y="7"/>
                  </a:lnTo>
                  <a:lnTo>
                    <a:pt x="202" y="7"/>
                  </a:lnTo>
                  <a:lnTo>
                    <a:pt x="209" y="7"/>
                  </a:lnTo>
                  <a:lnTo>
                    <a:pt x="214" y="7"/>
                  </a:lnTo>
                  <a:lnTo>
                    <a:pt x="221" y="7"/>
                  </a:lnTo>
                  <a:lnTo>
                    <a:pt x="226" y="7"/>
                  </a:lnTo>
                  <a:lnTo>
                    <a:pt x="233" y="7"/>
                  </a:lnTo>
                  <a:lnTo>
                    <a:pt x="238" y="7"/>
                  </a:lnTo>
                  <a:lnTo>
                    <a:pt x="245" y="7"/>
                  </a:lnTo>
                  <a:lnTo>
                    <a:pt x="250" y="7"/>
                  </a:lnTo>
                  <a:lnTo>
                    <a:pt x="257" y="7"/>
                  </a:lnTo>
                  <a:lnTo>
                    <a:pt x="261" y="7"/>
                  </a:lnTo>
                  <a:lnTo>
                    <a:pt x="269" y="7"/>
                  </a:lnTo>
                  <a:lnTo>
                    <a:pt x="273" y="7"/>
                  </a:lnTo>
                  <a:lnTo>
                    <a:pt x="280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8" y="7"/>
                  </a:lnTo>
                  <a:lnTo>
                    <a:pt x="290" y="2"/>
                  </a:lnTo>
                  <a:lnTo>
                    <a:pt x="290" y="2"/>
                  </a:lnTo>
                  <a:lnTo>
                    <a:pt x="290" y="2"/>
                  </a:lnTo>
                  <a:lnTo>
                    <a:pt x="290" y="2"/>
                  </a:lnTo>
                  <a:lnTo>
                    <a:pt x="290" y="2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4"/>
                  </a:lnTo>
                  <a:lnTo>
                    <a:pt x="292" y="4"/>
                  </a:lnTo>
                  <a:lnTo>
                    <a:pt x="292" y="4"/>
                  </a:lnTo>
                  <a:lnTo>
                    <a:pt x="292" y="4"/>
                  </a:lnTo>
                  <a:lnTo>
                    <a:pt x="292" y="4"/>
                  </a:lnTo>
                  <a:lnTo>
                    <a:pt x="292" y="4"/>
                  </a:lnTo>
                  <a:lnTo>
                    <a:pt x="292" y="4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92" y="7"/>
                  </a:lnTo>
                  <a:close/>
                  <a:moveTo>
                    <a:pt x="471" y="54"/>
                  </a:moveTo>
                  <a:lnTo>
                    <a:pt x="471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4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2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lnTo>
                    <a:pt x="471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4" name="object 148">
              <a:extLst>
                <a:ext uri="{FF2B5EF4-FFF2-40B4-BE49-F238E27FC236}">
                  <a16:creationId xmlns:a16="http://schemas.microsoft.com/office/drawing/2014/main" id="{EB25920D-7738-7A38-F928-7850AF3B8EED}"/>
                </a:ext>
              </a:extLst>
            </p:cNvPr>
            <p:cNvSpPr/>
            <p:nvPr/>
          </p:nvSpPr>
          <p:spPr>
            <a:xfrm>
              <a:off x="2892176" y="3208735"/>
              <a:ext cx="601345" cy="313055"/>
            </a:xfrm>
            <a:custGeom>
              <a:avLst/>
              <a:gdLst/>
              <a:ahLst/>
              <a:cxnLst/>
              <a:rect l="l" t="t" r="r" b="b"/>
              <a:pathLst>
                <a:path w="601345" h="313054">
                  <a:moveTo>
                    <a:pt x="39547" y="259130"/>
                  </a:moveTo>
                  <a:lnTo>
                    <a:pt x="0" y="312712"/>
                  </a:lnTo>
                  <a:lnTo>
                    <a:pt x="66547" y="312242"/>
                  </a:lnTo>
                  <a:lnTo>
                    <a:pt x="59839" y="299046"/>
                  </a:lnTo>
                  <a:lnTo>
                    <a:pt x="48704" y="299046"/>
                  </a:lnTo>
                  <a:lnTo>
                    <a:pt x="39712" y="281343"/>
                  </a:lnTo>
                  <a:lnTo>
                    <a:pt x="48550" y="276840"/>
                  </a:lnTo>
                  <a:lnTo>
                    <a:pt x="39547" y="259130"/>
                  </a:lnTo>
                  <a:close/>
                </a:path>
                <a:path w="601345" h="313054">
                  <a:moveTo>
                    <a:pt x="48550" y="276840"/>
                  </a:moveTo>
                  <a:lnTo>
                    <a:pt x="39712" y="281343"/>
                  </a:lnTo>
                  <a:lnTo>
                    <a:pt x="48704" y="299046"/>
                  </a:lnTo>
                  <a:lnTo>
                    <a:pt x="57549" y="294541"/>
                  </a:lnTo>
                  <a:lnTo>
                    <a:pt x="48550" y="276840"/>
                  </a:lnTo>
                  <a:close/>
                </a:path>
                <a:path w="601345" h="313054">
                  <a:moveTo>
                    <a:pt x="57549" y="294541"/>
                  </a:moveTo>
                  <a:lnTo>
                    <a:pt x="48704" y="299046"/>
                  </a:lnTo>
                  <a:lnTo>
                    <a:pt x="59839" y="299046"/>
                  </a:lnTo>
                  <a:lnTo>
                    <a:pt x="57549" y="294541"/>
                  </a:lnTo>
                  <a:close/>
                </a:path>
                <a:path w="601345" h="313054">
                  <a:moveTo>
                    <a:pt x="591985" y="0"/>
                  </a:moveTo>
                  <a:lnTo>
                    <a:pt x="48550" y="276840"/>
                  </a:lnTo>
                  <a:lnTo>
                    <a:pt x="57549" y="294541"/>
                  </a:lnTo>
                  <a:lnTo>
                    <a:pt x="600989" y="17703"/>
                  </a:lnTo>
                  <a:lnTo>
                    <a:pt x="591985" y="0"/>
                  </a:lnTo>
                  <a:close/>
                </a:path>
              </a:pathLst>
            </a:custGeom>
            <a:solidFill>
              <a:srgbClr val="5382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8" name="object 140">
              <a:extLst>
                <a:ext uri="{FF2B5EF4-FFF2-40B4-BE49-F238E27FC236}">
                  <a16:creationId xmlns:a16="http://schemas.microsoft.com/office/drawing/2014/main" id="{BE27D707-CCC6-9E69-CDFC-5531419DAFC5}"/>
                </a:ext>
              </a:extLst>
            </p:cNvPr>
            <p:cNvSpPr/>
            <p:nvPr/>
          </p:nvSpPr>
          <p:spPr>
            <a:xfrm>
              <a:off x="2484299" y="2772165"/>
              <a:ext cx="1077595" cy="2747010"/>
            </a:xfrm>
            <a:custGeom>
              <a:avLst/>
              <a:gdLst/>
              <a:ahLst/>
              <a:cxnLst/>
              <a:rect l="l" t="t" r="r" b="b"/>
              <a:pathLst>
                <a:path w="1077595" h="2747010">
                  <a:moveTo>
                    <a:pt x="145122" y="4826"/>
                  </a:moveTo>
                  <a:lnTo>
                    <a:pt x="125869" y="0"/>
                  </a:lnTo>
                  <a:lnTo>
                    <a:pt x="19240" y="426516"/>
                  </a:lnTo>
                  <a:lnTo>
                    <a:pt x="0" y="421690"/>
                  </a:lnTo>
                  <a:lnTo>
                    <a:pt x="14414" y="486752"/>
                  </a:lnTo>
                  <a:lnTo>
                    <a:pt x="53606" y="440982"/>
                  </a:lnTo>
                  <a:lnTo>
                    <a:pt x="57734" y="436168"/>
                  </a:lnTo>
                  <a:lnTo>
                    <a:pt x="38481" y="431342"/>
                  </a:lnTo>
                  <a:lnTo>
                    <a:pt x="145122" y="4826"/>
                  </a:lnTo>
                  <a:close/>
                </a:path>
                <a:path w="1077595" h="2747010">
                  <a:moveTo>
                    <a:pt x="993076" y="2733446"/>
                  </a:moveTo>
                  <a:lnTo>
                    <a:pt x="810399" y="2528430"/>
                  </a:lnTo>
                  <a:lnTo>
                    <a:pt x="818692" y="2521026"/>
                  </a:lnTo>
                  <a:lnTo>
                    <a:pt x="825195" y="2515209"/>
                  </a:lnTo>
                  <a:lnTo>
                    <a:pt x="763358" y="2490584"/>
                  </a:lnTo>
                  <a:lnTo>
                    <a:pt x="780783" y="2554884"/>
                  </a:lnTo>
                  <a:lnTo>
                    <a:pt x="795591" y="2541663"/>
                  </a:lnTo>
                  <a:lnTo>
                    <a:pt x="978268" y="2746679"/>
                  </a:lnTo>
                  <a:lnTo>
                    <a:pt x="993076" y="2733446"/>
                  </a:lnTo>
                  <a:close/>
                </a:path>
                <a:path w="1077595" h="2747010">
                  <a:moveTo>
                    <a:pt x="1077061" y="659117"/>
                  </a:moveTo>
                  <a:lnTo>
                    <a:pt x="1065479" y="642988"/>
                  </a:lnTo>
                  <a:lnTo>
                    <a:pt x="452501" y="1084516"/>
                  </a:lnTo>
                  <a:lnTo>
                    <a:pt x="440918" y="1068387"/>
                  </a:lnTo>
                  <a:lnTo>
                    <a:pt x="409981" y="1127379"/>
                  </a:lnTo>
                  <a:lnTo>
                    <a:pt x="475678" y="1116761"/>
                  </a:lnTo>
                  <a:lnTo>
                    <a:pt x="468249" y="1106436"/>
                  </a:lnTo>
                  <a:lnTo>
                    <a:pt x="464083" y="1100632"/>
                  </a:lnTo>
                  <a:lnTo>
                    <a:pt x="1077061" y="659117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78B375DE-A2F6-C9C8-7A99-E8F0577FF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740" y="2567120"/>
              <a:ext cx="773332" cy="872393"/>
            </a:xfrm>
            <a:custGeom>
              <a:avLst/>
              <a:gdLst>
                <a:gd name="T0" fmla="*/ 475 w 629"/>
                <a:gd name="T1" fmla="*/ 7 h 710"/>
                <a:gd name="T2" fmla="*/ 513 w 629"/>
                <a:gd name="T3" fmla="*/ 7 h 710"/>
                <a:gd name="T4" fmla="*/ 525 w 629"/>
                <a:gd name="T5" fmla="*/ 7 h 710"/>
                <a:gd name="T6" fmla="*/ 527 w 629"/>
                <a:gd name="T7" fmla="*/ 11 h 710"/>
                <a:gd name="T8" fmla="*/ 518 w 629"/>
                <a:gd name="T9" fmla="*/ 21 h 710"/>
                <a:gd name="T10" fmla="*/ 513 w 629"/>
                <a:gd name="T11" fmla="*/ 26 h 710"/>
                <a:gd name="T12" fmla="*/ 515 w 629"/>
                <a:gd name="T13" fmla="*/ 47 h 710"/>
                <a:gd name="T14" fmla="*/ 520 w 629"/>
                <a:gd name="T15" fmla="*/ 66 h 710"/>
                <a:gd name="T16" fmla="*/ 522 w 629"/>
                <a:gd name="T17" fmla="*/ 76 h 710"/>
                <a:gd name="T18" fmla="*/ 518 w 629"/>
                <a:gd name="T19" fmla="*/ 92 h 710"/>
                <a:gd name="T20" fmla="*/ 503 w 629"/>
                <a:gd name="T21" fmla="*/ 111 h 710"/>
                <a:gd name="T22" fmla="*/ 494 w 629"/>
                <a:gd name="T23" fmla="*/ 123 h 710"/>
                <a:gd name="T24" fmla="*/ 503 w 629"/>
                <a:gd name="T25" fmla="*/ 156 h 710"/>
                <a:gd name="T26" fmla="*/ 520 w 629"/>
                <a:gd name="T27" fmla="*/ 180 h 710"/>
                <a:gd name="T28" fmla="*/ 551 w 629"/>
                <a:gd name="T29" fmla="*/ 278 h 710"/>
                <a:gd name="T30" fmla="*/ 565 w 629"/>
                <a:gd name="T31" fmla="*/ 351 h 710"/>
                <a:gd name="T32" fmla="*/ 563 w 629"/>
                <a:gd name="T33" fmla="*/ 385 h 710"/>
                <a:gd name="T34" fmla="*/ 565 w 629"/>
                <a:gd name="T35" fmla="*/ 406 h 710"/>
                <a:gd name="T36" fmla="*/ 556 w 629"/>
                <a:gd name="T37" fmla="*/ 425 h 710"/>
                <a:gd name="T38" fmla="*/ 570 w 629"/>
                <a:gd name="T39" fmla="*/ 487 h 710"/>
                <a:gd name="T40" fmla="*/ 589 w 629"/>
                <a:gd name="T41" fmla="*/ 499 h 710"/>
                <a:gd name="T42" fmla="*/ 617 w 629"/>
                <a:gd name="T43" fmla="*/ 508 h 710"/>
                <a:gd name="T44" fmla="*/ 491 w 629"/>
                <a:gd name="T45" fmla="*/ 639 h 710"/>
                <a:gd name="T46" fmla="*/ 365 w 629"/>
                <a:gd name="T47" fmla="*/ 710 h 710"/>
                <a:gd name="T48" fmla="*/ 363 w 629"/>
                <a:gd name="T49" fmla="*/ 679 h 710"/>
                <a:gd name="T50" fmla="*/ 344 w 629"/>
                <a:gd name="T51" fmla="*/ 667 h 710"/>
                <a:gd name="T52" fmla="*/ 335 w 629"/>
                <a:gd name="T53" fmla="*/ 660 h 710"/>
                <a:gd name="T54" fmla="*/ 330 w 629"/>
                <a:gd name="T55" fmla="*/ 663 h 710"/>
                <a:gd name="T56" fmla="*/ 313 w 629"/>
                <a:gd name="T57" fmla="*/ 648 h 710"/>
                <a:gd name="T58" fmla="*/ 301 w 629"/>
                <a:gd name="T59" fmla="*/ 639 h 710"/>
                <a:gd name="T60" fmla="*/ 190 w 629"/>
                <a:gd name="T61" fmla="*/ 537 h 710"/>
                <a:gd name="T62" fmla="*/ 0 w 629"/>
                <a:gd name="T63" fmla="*/ 337 h 710"/>
                <a:gd name="T64" fmla="*/ 30 w 629"/>
                <a:gd name="T65" fmla="*/ 311 h 710"/>
                <a:gd name="T66" fmla="*/ 45 w 629"/>
                <a:gd name="T67" fmla="*/ 304 h 710"/>
                <a:gd name="T68" fmla="*/ 59 w 629"/>
                <a:gd name="T69" fmla="*/ 304 h 710"/>
                <a:gd name="T70" fmla="*/ 90 w 629"/>
                <a:gd name="T71" fmla="*/ 301 h 710"/>
                <a:gd name="T72" fmla="*/ 102 w 629"/>
                <a:gd name="T73" fmla="*/ 294 h 710"/>
                <a:gd name="T74" fmla="*/ 142 w 629"/>
                <a:gd name="T75" fmla="*/ 261 h 710"/>
                <a:gd name="T76" fmla="*/ 154 w 629"/>
                <a:gd name="T77" fmla="*/ 251 h 710"/>
                <a:gd name="T78" fmla="*/ 152 w 629"/>
                <a:gd name="T79" fmla="*/ 237 h 710"/>
                <a:gd name="T80" fmla="*/ 149 w 629"/>
                <a:gd name="T81" fmla="*/ 232 h 710"/>
                <a:gd name="T82" fmla="*/ 175 w 629"/>
                <a:gd name="T83" fmla="*/ 206 h 710"/>
                <a:gd name="T84" fmla="*/ 187 w 629"/>
                <a:gd name="T85" fmla="*/ 199 h 710"/>
                <a:gd name="T86" fmla="*/ 204 w 629"/>
                <a:gd name="T87" fmla="*/ 197 h 710"/>
                <a:gd name="T88" fmla="*/ 225 w 629"/>
                <a:gd name="T89" fmla="*/ 202 h 710"/>
                <a:gd name="T90" fmla="*/ 225 w 629"/>
                <a:gd name="T91" fmla="*/ 197 h 710"/>
                <a:gd name="T92" fmla="*/ 230 w 629"/>
                <a:gd name="T93" fmla="*/ 187 h 710"/>
                <a:gd name="T94" fmla="*/ 221 w 629"/>
                <a:gd name="T95" fmla="*/ 175 h 710"/>
                <a:gd name="T96" fmla="*/ 216 w 629"/>
                <a:gd name="T97" fmla="*/ 159 h 710"/>
                <a:gd name="T98" fmla="*/ 216 w 629"/>
                <a:gd name="T99" fmla="*/ 140 h 710"/>
                <a:gd name="T100" fmla="*/ 211 w 629"/>
                <a:gd name="T101" fmla="*/ 109 h 710"/>
                <a:gd name="T102" fmla="*/ 211 w 629"/>
                <a:gd name="T103" fmla="*/ 95 h 710"/>
                <a:gd name="T104" fmla="*/ 213 w 629"/>
                <a:gd name="T105" fmla="*/ 78 h 710"/>
                <a:gd name="T106" fmla="*/ 275 w 629"/>
                <a:gd name="T107" fmla="*/ 35 h 710"/>
                <a:gd name="T108" fmla="*/ 292 w 629"/>
                <a:gd name="T109" fmla="*/ 28 h 710"/>
                <a:gd name="T110" fmla="*/ 304 w 629"/>
                <a:gd name="T111" fmla="*/ 23 h 710"/>
                <a:gd name="T112" fmla="*/ 308 w 629"/>
                <a:gd name="T113" fmla="*/ 21 h 710"/>
                <a:gd name="T114" fmla="*/ 335 w 629"/>
                <a:gd name="T115" fmla="*/ 19 h 710"/>
                <a:gd name="T116" fmla="*/ 339 w 629"/>
                <a:gd name="T117" fmla="*/ 19 h 710"/>
                <a:gd name="T118" fmla="*/ 377 w 629"/>
                <a:gd name="T119" fmla="*/ 9 h 710"/>
                <a:gd name="T120" fmla="*/ 399 w 629"/>
                <a:gd name="T121" fmla="*/ 7 h 710"/>
                <a:gd name="T122" fmla="*/ 415 w 629"/>
                <a:gd name="T123" fmla="*/ 11 h 710"/>
                <a:gd name="T124" fmla="*/ 434 w 629"/>
                <a:gd name="T125" fmla="*/ 11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9" h="710">
                  <a:moveTo>
                    <a:pt x="463" y="0"/>
                  </a:moveTo>
                  <a:lnTo>
                    <a:pt x="465" y="4"/>
                  </a:lnTo>
                  <a:lnTo>
                    <a:pt x="468" y="4"/>
                  </a:lnTo>
                  <a:lnTo>
                    <a:pt x="470" y="4"/>
                  </a:lnTo>
                  <a:lnTo>
                    <a:pt x="470" y="4"/>
                  </a:lnTo>
                  <a:lnTo>
                    <a:pt x="470" y="4"/>
                  </a:lnTo>
                  <a:lnTo>
                    <a:pt x="470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82" y="7"/>
                  </a:lnTo>
                  <a:lnTo>
                    <a:pt x="484" y="4"/>
                  </a:lnTo>
                  <a:lnTo>
                    <a:pt x="484" y="2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9" y="0"/>
                  </a:lnTo>
                  <a:lnTo>
                    <a:pt x="489" y="0"/>
                  </a:lnTo>
                  <a:lnTo>
                    <a:pt x="489" y="0"/>
                  </a:lnTo>
                  <a:lnTo>
                    <a:pt x="489" y="0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9" y="4"/>
                  </a:lnTo>
                  <a:lnTo>
                    <a:pt x="501" y="9"/>
                  </a:lnTo>
                  <a:lnTo>
                    <a:pt x="503" y="9"/>
                  </a:lnTo>
                  <a:lnTo>
                    <a:pt x="506" y="9"/>
                  </a:lnTo>
                  <a:lnTo>
                    <a:pt x="506" y="9"/>
                  </a:lnTo>
                  <a:lnTo>
                    <a:pt x="513" y="7"/>
                  </a:lnTo>
                  <a:lnTo>
                    <a:pt x="513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8" y="7"/>
                  </a:lnTo>
                  <a:lnTo>
                    <a:pt x="518" y="7"/>
                  </a:lnTo>
                  <a:lnTo>
                    <a:pt x="518" y="7"/>
                  </a:lnTo>
                  <a:lnTo>
                    <a:pt x="518" y="7"/>
                  </a:lnTo>
                  <a:lnTo>
                    <a:pt x="520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5" y="7"/>
                  </a:lnTo>
                  <a:lnTo>
                    <a:pt x="527" y="4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7" y="11"/>
                  </a:lnTo>
                  <a:lnTo>
                    <a:pt x="527" y="11"/>
                  </a:lnTo>
                  <a:lnTo>
                    <a:pt x="527" y="11"/>
                  </a:lnTo>
                  <a:lnTo>
                    <a:pt x="525" y="11"/>
                  </a:lnTo>
                  <a:lnTo>
                    <a:pt x="525" y="11"/>
                  </a:lnTo>
                  <a:lnTo>
                    <a:pt x="525" y="11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0" y="19"/>
                  </a:lnTo>
                  <a:lnTo>
                    <a:pt x="520" y="19"/>
                  </a:lnTo>
                  <a:lnTo>
                    <a:pt x="520" y="19"/>
                  </a:lnTo>
                  <a:lnTo>
                    <a:pt x="520" y="19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5" y="26"/>
                  </a:lnTo>
                  <a:lnTo>
                    <a:pt x="515" y="26"/>
                  </a:lnTo>
                  <a:lnTo>
                    <a:pt x="515" y="26"/>
                  </a:lnTo>
                  <a:lnTo>
                    <a:pt x="515" y="26"/>
                  </a:lnTo>
                  <a:lnTo>
                    <a:pt x="515" y="26"/>
                  </a:lnTo>
                  <a:lnTo>
                    <a:pt x="518" y="26"/>
                  </a:lnTo>
                  <a:lnTo>
                    <a:pt x="518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35"/>
                  </a:lnTo>
                  <a:lnTo>
                    <a:pt x="520" y="35"/>
                  </a:lnTo>
                  <a:lnTo>
                    <a:pt x="520" y="35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8" y="54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20" y="59"/>
                  </a:lnTo>
                  <a:lnTo>
                    <a:pt x="520" y="59"/>
                  </a:lnTo>
                  <a:lnTo>
                    <a:pt x="520" y="59"/>
                  </a:lnTo>
                  <a:lnTo>
                    <a:pt x="520" y="59"/>
                  </a:lnTo>
                  <a:lnTo>
                    <a:pt x="520" y="59"/>
                  </a:lnTo>
                  <a:lnTo>
                    <a:pt x="520" y="64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0" y="78"/>
                  </a:lnTo>
                  <a:lnTo>
                    <a:pt x="520" y="78"/>
                  </a:lnTo>
                  <a:lnTo>
                    <a:pt x="520" y="78"/>
                  </a:lnTo>
                  <a:lnTo>
                    <a:pt x="520" y="78"/>
                  </a:lnTo>
                  <a:lnTo>
                    <a:pt x="520" y="78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90"/>
                  </a:lnTo>
                  <a:lnTo>
                    <a:pt x="515" y="90"/>
                  </a:lnTo>
                  <a:lnTo>
                    <a:pt x="515" y="90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3" y="102"/>
                  </a:lnTo>
                  <a:lnTo>
                    <a:pt x="513" y="104"/>
                  </a:lnTo>
                  <a:lnTo>
                    <a:pt x="513" y="104"/>
                  </a:lnTo>
                  <a:lnTo>
                    <a:pt x="513" y="104"/>
                  </a:lnTo>
                  <a:lnTo>
                    <a:pt x="510" y="104"/>
                  </a:lnTo>
                  <a:lnTo>
                    <a:pt x="510" y="104"/>
                  </a:lnTo>
                  <a:lnTo>
                    <a:pt x="510" y="104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11"/>
                  </a:lnTo>
                  <a:lnTo>
                    <a:pt x="503" y="111"/>
                  </a:lnTo>
                  <a:lnTo>
                    <a:pt x="503" y="111"/>
                  </a:lnTo>
                  <a:lnTo>
                    <a:pt x="503" y="116"/>
                  </a:lnTo>
                  <a:lnTo>
                    <a:pt x="503" y="116"/>
                  </a:lnTo>
                  <a:lnTo>
                    <a:pt x="503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8"/>
                  </a:lnTo>
                  <a:lnTo>
                    <a:pt x="501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6" y="118"/>
                  </a:lnTo>
                  <a:lnTo>
                    <a:pt x="494" y="121"/>
                  </a:lnTo>
                  <a:lnTo>
                    <a:pt x="494" y="121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5"/>
                  </a:lnTo>
                  <a:lnTo>
                    <a:pt x="494" y="130"/>
                  </a:lnTo>
                  <a:lnTo>
                    <a:pt x="494" y="130"/>
                  </a:lnTo>
                  <a:lnTo>
                    <a:pt x="494" y="130"/>
                  </a:lnTo>
                  <a:lnTo>
                    <a:pt x="494" y="130"/>
                  </a:lnTo>
                  <a:lnTo>
                    <a:pt x="494" y="130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6" y="140"/>
                  </a:lnTo>
                  <a:lnTo>
                    <a:pt x="496" y="140"/>
                  </a:lnTo>
                  <a:lnTo>
                    <a:pt x="496" y="140"/>
                  </a:lnTo>
                  <a:lnTo>
                    <a:pt x="496" y="140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501" y="147"/>
                  </a:lnTo>
                  <a:lnTo>
                    <a:pt x="501" y="147"/>
                  </a:lnTo>
                  <a:lnTo>
                    <a:pt x="501" y="147"/>
                  </a:lnTo>
                  <a:lnTo>
                    <a:pt x="501" y="147"/>
                  </a:lnTo>
                  <a:lnTo>
                    <a:pt x="501" y="147"/>
                  </a:lnTo>
                  <a:lnTo>
                    <a:pt x="501" y="149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56"/>
                  </a:lnTo>
                  <a:lnTo>
                    <a:pt x="501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9"/>
                  </a:lnTo>
                  <a:lnTo>
                    <a:pt x="503" y="159"/>
                  </a:lnTo>
                  <a:lnTo>
                    <a:pt x="503" y="159"/>
                  </a:lnTo>
                  <a:lnTo>
                    <a:pt x="506" y="159"/>
                  </a:lnTo>
                  <a:lnTo>
                    <a:pt x="506" y="159"/>
                  </a:lnTo>
                  <a:lnTo>
                    <a:pt x="506" y="159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4"/>
                  </a:lnTo>
                  <a:lnTo>
                    <a:pt x="518" y="171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20" y="180"/>
                  </a:lnTo>
                  <a:lnTo>
                    <a:pt x="520" y="183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7" y="190"/>
                  </a:lnTo>
                  <a:lnTo>
                    <a:pt x="529" y="192"/>
                  </a:lnTo>
                  <a:lnTo>
                    <a:pt x="532" y="194"/>
                  </a:lnTo>
                  <a:lnTo>
                    <a:pt x="534" y="197"/>
                  </a:lnTo>
                  <a:lnTo>
                    <a:pt x="537" y="199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9"/>
                  </a:lnTo>
                  <a:lnTo>
                    <a:pt x="544" y="216"/>
                  </a:lnTo>
                  <a:lnTo>
                    <a:pt x="544" y="221"/>
                  </a:lnTo>
                  <a:lnTo>
                    <a:pt x="546" y="225"/>
                  </a:lnTo>
                  <a:lnTo>
                    <a:pt x="546" y="230"/>
                  </a:lnTo>
                  <a:lnTo>
                    <a:pt x="548" y="237"/>
                  </a:lnTo>
                  <a:lnTo>
                    <a:pt x="548" y="242"/>
                  </a:lnTo>
                  <a:lnTo>
                    <a:pt x="551" y="247"/>
                  </a:lnTo>
                  <a:lnTo>
                    <a:pt x="551" y="251"/>
                  </a:lnTo>
                  <a:lnTo>
                    <a:pt x="551" y="256"/>
                  </a:lnTo>
                  <a:lnTo>
                    <a:pt x="553" y="261"/>
                  </a:lnTo>
                  <a:lnTo>
                    <a:pt x="553" y="266"/>
                  </a:lnTo>
                  <a:lnTo>
                    <a:pt x="556" y="270"/>
                  </a:lnTo>
                  <a:lnTo>
                    <a:pt x="556" y="275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8" y="292"/>
                  </a:lnTo>
                  <a:lnTo>
                    <a:pt x="558" y="297"/>
                  </a:lnTo>
                  <a:lnTo>
                    <a:pt x="560" y="301"/>
                  </a:lnTo>
                  <a:lnTo>
                    <a:pt x="563" y="306"/>
                  </a:lnTo>
                  <a:lnTo>
                    <a:pt x="563" y="306"/>
                  </a:lnTo>
                  <a:lnTo>
                    <a:pt x="563" y="306"/>
                  </a:lnTo>
                  <a:lnTo>
                    <a:pt x="563" y="306"/>
                  </a:lnTo>
                  <a:lnTo>
                    <a:pt x="563" y="306"/>
                  </a:lnTo>
                  <a:lnTo>
                    <a:pt x="565" y="316"/>
                  </a:lnTo>
                  <a:lnTo>
                    <a:pt x="565" y="323"/>
                  </a:lnTo>
                  <a:lnTo>
                    <a:pt x="565" y="323"/>
                  </a:lnTo>
                  <a:lnTo>
                    <a:pt x="565" y="323"/>
                  </a:lnTo>
                  <a:lnTo>
                    <a:pt x="565" y="323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9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4"/>
                  </a:lnTo>
                  <a:lnTo>
                    <a:pt x="565" y="35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73"/>
                  </a:lnTo>
                  <a:lnTo>
                    <a:pt x="567" y="373"/>
                  </a:lnTo>
                  <a:lnTo>
                    <a:pt x="567" y="373"/>
                  </a:lnTo>
                  <a:lnTo>
                    <a:pt x="567" y="373"/>
                  </a:lnTo>
                  <a:lnTo>
                    <a:pt x="567" y="375"/>
                  </a:lnTo>
                  <a:lnTo>
                    <a:pt x="567" y="375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3" y="382"/>
                  </a:lnTo>
                  <a:lnTo>
                    <a:pt x="563" y="382"/>
                  </a:lnTo>
                  <a:lnTo>
                    <a:pt x="563" y="382"/>
                  </a:lnTo>
                  <a:lnTo>
                    <a:pt x="563" y="382"/>
                  </a:lnTo>
                  <a:lnTo>
                    <a:pt x="563" y="382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3" y="389"/>
                  </a:lnTo>
                  <a:lnTo>
                    <a:pt x="563" y="389"/>
                  </a:lnTo>
                  <a:lnTo>
                    <a:pt x="563" y="389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4"/>
                  </a:lnTo>
                  <a:lnTo>
                    <a:pt x="563" y="394"/>
                  </a:lnTo>
                  <a:lnTo>
                    <a:pt x="563" y="394"/>
                  </a:lnTo>
                  <a:lnTo>
                    <a:pt x="563" y="394"/>
                  </a:lnTo>
                  <a:lnTo>
                    <a:pt x="563" y="396"/>
                  </a:lnTo>
                  <a:lnTo>
                    <a:pt x="563" y="396"/>
                  </a:lnTo>
                  <a:lnTo>
                    <a:pt x="565" y="396"/>
                  </a:lnTo>
                  <a:lnTo>
                    <a:pt x="565" y="396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4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7" y="406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0" y="423"/>
                  </a:lnTo>
                  <a:lnTo>
                    <a:pt x="558" y="423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3" y="427"/>
                  </a:lnTo>
                  <a:lnTo>
                    <a:pt x="551" y="432"/>
                  </a:lnTo>
                  <a:lnTo>
                    <a:pt x="551" y="432"/>
                  </a:lnTo>
                  <a:lnTo>
                    <a:pt x="551" y="432"/>
                  </a:lnTo>
                  <a:lnTo>
                    <a:pt x="551" y="432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3" y="437"/>
                  </a:lnTo>
                  <a:lnTo>
                    <a:pt x="556" y="442"/>
                  </a:lnTo>
                  <a:lnTo>
                    <a:pt x="558" y="446"/>
                  </a:lnTo>
                  <a:lnTo>
                    <a:pt x="560" y="451"/>
                  </a:lnTo>
                  <a:lnTo>
                    <a:pt x="565" y="456"/>
                  </a:lnTo>
                  <a:lnTo>
                    <a:pt x="567" y="461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8"/>
                  </a:lnTo>
                  <a:lnTo>
                    <a:pt x="570" y="468"/>
                  </a:lnTo>
                  <a:lnTo>
                    <a:pt x="570" y="480"/>
                  </a:lnTo>
                  <a:lnTo>
                    <a:pt x="570" y="480"/>
                  </a:lnTo>
                  <a:lnTo>
                    <a:pt x="570" y="480"/>
                  </a:lnTo>
                  <a:lnTo>
                    <a:pt x="570" y="482"/>
                  </a:lnTo>
                  <a:lnTo>
                    <a:pt x="570" y="482"/>
                  </a:lnTo>
                  <a:lnTo>
                    <a:pt x="570" y="482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7"/>
                  </a:lnTo>
                  <a:lnTo>
                    <a:pt x="570" y="487"/>
                  </a:lnTo>
                  <a:lnTo>
                    <a:pt x="570" y="487"/>
                  </a:lnTo>
                  <a:lnTo>
                    <a:pt x="570" y="487"/>
                  </a:lnTo>
                  <a:lnTo>
                    <a:pt x="570" y="487"/>
                  </a:lnTo>
                  <a:lnTo>
                    <a:pt x="572" y="487"/>
                  </a:lnTo>
                  <a:lnTo>
                    <a:pt x="572" y="487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7" y="489"/>
                  </a:lnTo>
                  <a:lnTo>
                    <a:pt x="577" y="489"/>
                  </a:lnTo>
                  <a:lnTo>
                    <a:pt x="577" y="489"/>
                  </a:lnTo>
                  <a:lnTo>
                    <a:pt x="577" y="489"/>
                  </a:lnTo>
                  <a:lnTo>
                    <a:pt x="577" y="491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6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9" y="499"/>
                  </a:lnTo>
                  <a:lnTo>
                    <a:pt x="589" y="496"/>
                  </a:lnTo>
                  <a:lnTo>
                    <a:pt x="589" y="496"/>
                  </a:lnTo>
                  <a:lnTo>
                    <a:pt x="589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601" y="499"/>
                  </a:lnTo>
                  <a:lnTo>
                    <a:pt x="601" y="499"/>
                  </a:lnTo>
                  <a:lnTo>
                    <a:pt x="601" y="499"/>
                  </a:lnTo>
                  <a:lnTo>
                    <a:pt x="601" y="499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501"/>
                  </a:lnTo>
                  <a:lnTo>
                    <a:pt x="601" y="501"/>
                  </a:lnTo>
                  <a:lnTo>
                    <a:pt x="608" y="506"/>
                  </a:lnTo>
                  <a:lnTo>
                    <a:pt x="608" y="506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3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20" y="508"/>
                  </a:lnTo>
                  <a:lnTo>
                    <a:pt x="629" y="537"/>
                  </a:lnTo>
                  <a:lnTo>
                    <a:pt x="627" y="539"/>
                  </a:lnTo>
                  <a:lnTo>
                    <a:pt x="622" y="544"/>
                  </a:lnTo>
                  <a:lnTo>
                    <a:pt x="617" y="546"/>
                  </a:lnTo>
                  <a:lnTo>
                    <a:pt x="613" y="548"/>
                  </a:lnTo>
                  <a:lnTo>
                    <a:pt x="608" y="551"/>
                  </a:lnTo>
                  <a:lnTo>
                    <a:pt x="603" y="556"/>
                  </a:lnTo>
                  <a:lnTo>
                    <a:pt x="601" y="558"/>
                  </a:lnTo>
                  <a:lnTo>
                    <a:pt x="596" y="560"/>
                  </a:lnTo>
                  <a:lnTo>
                    <a:pt x="591" y="565"/>
                  </a:lnTo>
                  <a:lnTo>
                    <a:pt x="586" y="568"/>
                  </a:lnTo>
                  <a:lnTo>
                    <a:pt x="582" y="570"/>
                  </a:lnTo>
                  <a:lnTo>
                    <a:pt x="579" y="575"/>
                  </a:lnTo>
                  <a:lnTo>
                    <a:pt x="575" y="577"/>
                  </a:lnTo>
                  <a:lnTo>
                    <a:pt x="570" y="579"/>
                  </a:lnTo>
                  <a:lnTo>
                    <a:pt x="565" y="584"/>
                  </a:lnTo>
                  <a:lnTo>
                    <a:pt x="560" y="587"/>
                  </a:lnTo>
                  <a:lnTo>
                    <a:pt x="556" y="589"/>
                  </a:lnTo>
                  <a:lnTo>
                    <a:pt x="553" y="594"/>
                  </a:lnTo>
                  <a:lnTo>
                    <a:pt x="548" y="596"/>
                  </a:lnTo>
                  <a:lnTo>
                    <a:pt x="544" y="598"/>
                  </a:lnTo>
                  <a:lnTo>
                    <a:pt x="539" y="603"/>
                  </a:lnTo>
                  <a:lnTo>
                    <a:pt x="534" y="606"/>
                  </a:lnTo>
                  <a:lnTo>
                    <a:pt x="532" y="608"/>
                  </a:lnTo>
                  <a:lnTo>
                    <a:pt x="527" y="613"/>
                  </a:lnTo>
                  <a:lnTo>
                    <a:pt x="522" y="615"/>
                  </a:lnTo>
                  <a:lnTo>
                    <a:pt x="518" y="620"/>
                  </a:lnTo>
                  <a:lnTo>
                    <a:pt x="513" y="622"/>
                  </a:lnTo>
                  <a:lnTo>
                    <a:pt x="508" y="625"/>
                  </a:lnTo>
                  <a:lnTo>
                    <a:pt x="503" y="629"/>
                  </a:lnTo>
                  <a:lnTo>
                    <a:pt x="501" y="632"/>
                  </a:lnTo>
                  <a:lnTo>
                    <a:pt x="496" y="636"/>
                  </a:lnTo>
                  <a:lnTo>
                    <a:pt x="491" y="639"/>
                  </a:lnTo>
                  <a:lnTo>
                    <a:pt x="491" y="639"/>
                  </a:lnTo>
                  <a:lnTo>
                    <a:pt x="491" y="639"/>
                  </a:lnTo>
                  <a:lnTo>
                    <a:pt x="491" y="639"/>
                  </a:lnTo>
                  <a:lnTo>
                    <a:pt x="489" y="641"/>
                  </a:lnTo>
                  <a:lnTo>
                    <a:pt x="484" y="646"/>
                  </a:lnTo>
                  <a:lnTo>
                    <a:pt x="482" y="648"/>
                  </a:lnTo>
                  <a:lnTo>
                    <a:pt x="480" y="653"/>
                  </a:lnTo>
                  <a:lnTo>
                    <a:pt x="475" y="655"/>
                  </a:lnTo>
                  <a:lnTo>
                    <a:pt x="472" y="658"/>
                  </a:lnTo>
                  <a:lnTo>
                    <a:pt x="470" y="663"/>
                  </a:lnTo>
                  <a:lnTo>
                    <a:pt x="468" y="665"/>
                  </a:lnTo>
                  <a:lnTo>
                    <a:pt x="463" y="667"/>
                  </a:lnTo>
                  <a:lnTo>
                    <a:pt x="461" y="670"/>
                  </a:lnTo>
                  <a:lnTo>
                    <a:pt x="458" y="674"/>
                  </a:lnTo>
                  <a:lnTo>
                    <a:pt x="456" y="677"/>
                  </a:lnTo>
                  <a:lnTo>
                    <a:pt x="451" y="682"/>
                  </a:lnTo>
                  <a:lnTo>
                    <a:pt x="446" y="686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4" y="693"/>
                  </a:lnTo>
                  <a:lnTo>
                    <a:pt x="432" y="693"/>
                  </a:lnTo>
                  <a:lnTo>
                    <a:pt x="427" y="696"/>
                  </a:lnTo>
                  <a:lnTo>
                    <a:pt x="420" y="696"/>
                  </a:lnTo>
                  <a:lnTo>
                    <a:pt x="415" y="698"/>
                  </a:lnTo>
                  <a:lnTo>
                    <a:pt x="411" y="698"/>
                  </a:lnTo>
                  <a:lnTo>
                    <a:pt x="406" y="701"/>
                  </a:lnTo>
                  <a:lnTo>
                    <a:pt x="399" y="703"/>
                  </a:lnTo>
                  <a:lnTo>
                    <a:pt x="394" y="703"/>
                  </a:lnTo>
                  <a:lnTo>
                    <a:pt x="394" y="703"/>
                  </a:lnTo>
                  <a:lnTo>
                    <a:pt x="384" y="705"/>
                  </a:lnTo>
                  <a:lnTo>
                    <a:pt x="370" y="710"/>
                  </a:lnTo>
                  <a:lnTo>
                    <a:pt x="370" y="710"/>
                  </a:lnTo>
                  <a:lnTo>
                    <a:pt x="368" y="710"/>
                  </a:lnTo>
                  <a:lnTo>
                    <a:pt x="368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1" y="705"/>
                  </a:lnTo>
                  <a:lnTo>
                    <a:pt x="361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1"/>
                  </a:lnTo>
                  <a:lnTo>
                    <a:pt x="358" y="701"/>
                  </a:lnTo>
                  <a:lnTo>
                    <a:pt x="361" y="701"/>
                  </a:lnTo>
                  <a:lnTo>
                    <a:pt x="361" y="701"/>
                  </a:lnTo>
                  <a:lnTo>
                    <a:pt x="361" y="698"/>
                  </a:lnTo>
                  <a:lnTo>
                    <a:pt x="361" y="698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3" y="686"/>
                  </a:lnTo>
                  <a:lnTo>
                    <a:pt x="363" y="686"/>
                  </a:lnTo>
                  <a:lnTo>
                    <a:pt x="363" y="686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58" y="674"/>
                  </a:lnTo>
                  <a:lnTo>
                    <a:pt x="358" y="674"/>
                  </a:lnTo>
                  <a:lnTo>
                    <a:pt x="358" y="674"/>
                  </a:lnTo>
                  <a:lnTo>
                    <a:pt x="358" y="674"/>
                  </a:lnTo>
                  <a:lnTo>
                    <a:pt x="356" y="672"/>
                  </a:lnTo>
                  <a:lnTo>
                    <a:pt x="356" y="672"/>
                  </a:lnTo>
                  <a:lnTo>
                    <a:pt x="356" y="672"/>
                  </a:lnTo>
                  <a:lnTo>
                    <a:pt x="356" y="672"/>
                  </a:lnTo>
                  <a:lnTo>
                    <a:pt x="354" y="672"/>
                  </a:lnTo>
                  <a:lnTo>
                    <a:pt x="354" y="672"/>
                  </a:lnTo>
                  <a:lnTo>
                    <a:pt x="354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67"/>
                  </a:lnTo>
                  <a:lnTo>
                    <a:pt x="346" y="667"/>
                  </a:lnTo>
                  <a:lnTo>
                    <a:pt x="346" y="667"/>
                  </a:lnTo>
                  <a:lnTo>
                    <a:pt x="346" y="667"/>
                  </a:lnTo>
                  <a:lnTo>
                    <a:pt x="344" y="667"/>
                  </a:lnTo>
                  <a:lnTo>
                    <a:pt x="344" y="667"/>
                  </a:lnTo>
                  <a:lnTo>
                    <a:pt x="344" y="667"/>
                  </a:lnTo>
                  <a:lnTo>
                    <a:pt x="344" y="667"/>
                  </a:lnTo>
                  <a:lnTo>
                    <a:pt x="342" y="670"/>
                  </a:lnTo>
                  <a:lnTo>
                    <a:pt x="342" y="670"/>
                  </a:lnTo>
                  <a:lnTo>
                    <a:pt x="342" y="670"/>
                  </a:lnTo>
                  <a:lnTo>
                    <a:pt x="342" y="670"/>
                  </a:lnTo>
                  <a:lnTo>
                    <a:pt x="342" y="670"/>
                  </a:lnTo>
                  <a:lnTo>
                    <a:pt x="339" y="667"/>
                  </a:lnTo>
                  <a:lnTo>
                    <a:pt x="339" y="667"/>
                  </a:lnTo>
                  <a:lnTo>
                    <a:pt x="339" y="667"/>
                  </a:lnTo>
                  <a:lnTo>
                    <a:pt x="339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2" y="660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0" y="660"/>
                  </a:lnTo>
                  <a:lnTo>
                    <a:pt x="320" y="660"/>
                  </a:lnTo>
                  <a:lnTo>
                    <a:pt x="320" y="660"/>
                  </a:lnTo>
                  <a:lnTo>
                    <a:pt x="318" y="658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1"/>
                  </a:lnTo>
                  <a:lnTo>
                    <a:pt x="301" y="641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6"/>
                  </a:lnTo>
                  <a:lnTo>
                    <a:pt x="301" y="636"/>
                  </a:lnTo>
                  <a:lnTo>
                    <a:pt x="301" y="636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2"/>
                  </a:lnTo>
                  <a:lnTo>
                    <a:pt x="301" y="632"/>
                  </a:lnTo>
                  <a:lnTo>
                    <a:pt x="299" y="629"/>
                  </a:lnTo>
                  <a:lnTo>
                    <a:pt x="299" y="629"/>
                  </a:lnTo>
                  <a:lnTo>
                    <a:pt x="299" y="629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4" y="622"/>
                  </a:lnTo>
                  <a:lnTo>
                    <a:pt x="287" y="617"/>
                  </a:lnTo>
                  <a:lnTo>
                    <a:pt x="282" y="615"/>
                  </a:lnTo>
                  <a:lnTo>
                    <a:pt x="278" y="610"/>
                  </a:lnTo>
                  <a:lnTo>
                    <a:pt x="270" y="603"/>
                  </a:lnTo>
                  <a:lnTo>
                    <a:pt x="266" y="598"/>
                  </a:lnTo>
                  <a:lnTo>
                    <a:pt x="261" y="596"/>
                  </a:lnTo>
                  <a:lnTo>
                    <a:pt x="254" y="591"/>
                  </a:lnTo>
                  <a:lnTo>
                    <a:pt x="249" y="587"/>
                  </a:lnTo>
                  <a:lnTo>
                    <a:pt x="244" y="582"/>
                  </a:lnTo>
                  <a:lnTo>
                    <a:pt x="240" y="577"/>
                  </a:lnTo>
                  <a:lnTo>
                    <a:pt x="232" y="572"/>
                  </a:lnTo>
                  <a:lnTo>
                    <a:pt x="228" y="570"/>
                  </a:lnTo>
                  <a:lnTo>
                    <a:pt x="223" y="565"/>
                  </a:lnTo>
                  <a:lnTo>
                    <a:pt x="218" y="560"/>
                  </a:lnTo>
                  <a:lnTo>
                    <a:pt x="213" y="556"/>
                  </a:lnTo>
                  <a:lnTo>
                    <a:pt x="209" y="553"/>
                  </a:lnTo>
                  <a:lnTo>
                    <a:pt x="204" y="548"/>
                  </a:lnTo>
                  <a:lnTo>
                    <a:pt x="199" y="546"/>
                  </a:lnTo>
                  <a:lnTo>
                    <a:pt x="194" y="541"/>
                  </a:lnTo>
                  <a:lnTo>
                    <a:pt x="190" y="537"/>
                  </a:lnTo>
                  <a:lnTo>
                    <a:pt x="185" y="534"/>
                  </a:lnTo>
                  <a:lnTo>
                    <a:pt x="180" y="529"/>
                  </a:lnTo>
                  <a:lnTo>
                    <a:pt x="175" y="525"/>
                  </a:lnTo>
                  <a:lnTo>
                    <a:pt x="168" y="520"/>
                  </a:lnTo>
                  <a:lnTo>
                    <a:pt x="163" y="518"/>
                  </a:lnTo>
                  <a:lnTo>
                    <a:pt x="159" y="513"/>
                  </a:lnTo>
                  <a:lnTo>
                    <a:pt x="149" y="503"/>
                  </a:lnTo>
                  <a:lnTo>
                    <a:pt x="147" y="503"/>
                  </a:lnTo>
                  <a:lnTo>
                    <a:pt x="133" y="494"/>
                  </a:lnTo>
                  <a:lnTo>
                    <a:pt x="130" y="489"/>
                  </a:lnTo>
                  <a:lnTo>
                    <a:pt x="125" y="487"/>
                  </a:lnTo>
                  <a:lnTo>
                    <a:pt x="123" y="484"/>
                  </a:lnTo>
                  <a:lnTo>
                    <a:pt x="116" y="480"/>
                  </a:lnTo>
                  <a:lnTo>
                    <a:pt x="114" y="477"/>
                  </a:lnTo>
                  <a:lnTo>
                    <a:pt x="109" y="472"/>
                  </a:lnTo>
                  <a:lnTo>
                    <a:pt x="106" y="470"/>
                  </a:lnTo>
                  <a:lnTo>
                    <a:pt x="102" y="468"/>
                  </a:lnTo>
                  <a:lnTo>
                    <a:pt x="99" y="465"/>
                  </a:lnTo>
                  <a:lnTo>
                    <a:pt x="95" y="463"/>
                  </a:lnTo>
                  <a:lnTo>
                    <a:pt x="92" y="458"/>
                  </a:lnTo>
                  <a:lnTo>
                    <a:pt x="87" y="456"/>
                  </a:lnTo>
                  <a:lnTo>
                    <a:pt x="83" y="453"/>
                  </a:lnTo>
                  <a:lnTo>
                    <a:pt x="80" y="451"/>
                  </a:lnTo>
                  <a:lnTo>
                    <a:pt x="76" y="449"/>
                  </a:lnTo>
                  <a:lnTo>
                    <a:pt x="73" y="444"/>
                  </a:lnTo>
                  <a:lnTo>
                    <a:pt x="68" y="442"/>
                  </a:lnTo>
                  <a:lnTo>
                    <a:pt x="66" y="439"/>
                  </a:lnTo>
                  <a:lnTo>
                    <a:pt x="61" y="437"/>
                  </a:lnTo>
                  <a:lnTo>
                    <a:pt x="59" y="434"/>
                  </a:lnTo>
                  <a:lnTo>
                    <a:pt x="54" y="430"/>
                  </a:lnTo>
                  <a:lnTo>
                    <a:pt x="52" y="427"/>
                  </a:lnTo>
                  <a:lnTo>
                    <a:pt x="47" y="425"/>
                  </a:lnTo>
                  <a:lnTo>
                    <a:pt x="45" y="423"/>
                  </a:lnTo>
                  <a:lnTo>
                    <a:pt x="40" y="420"/>
                  </a:lnTo>
                  <a:lnTo>
                    <a:pt x="35" y="418"/>
                  </a:lnTo>
                  <a:lnTo>
                    <a:pt x="33" y="413"/>
                  </a:lnTo>
                  <a:lnTo>
                    <a:pt x="28" y="411"/>
                  </a:lnTo>
                  <a:lnTo>
                    <a:pt x="26" y="408"/>
                  </a:lnTo>
                  <a:lnTo>
                    <a:pt x="21" y="406"/>
                  </a:lnTo>
                  <a:lnTo>
                    <a:pt x="19" y="404"/>
                  </a:lnTo>
                  <a:lnTo>
                    <a:pt x="14" y="401"/>
                  </a:lnTo>
                  <a:lnTo>
                    <a:pt x="11" y="399"/>
                  </a:lnTo>
                  <a:lnTo>
                    <a:pt x="7" y="394"/>
                  </a:lnTo>
                  <a:lnTo>
                    <a:pt x="4" y="392"/>
                  </a:lnTo>
                  <a:lnTo>
                    <a:pt x="0" y="389"/>
                  </a:lnTo>
                  <a:lnTo>
                    <a:pt x="0" y="375"/>
                  </a:lnTo>
                  <a:lnTo>
                    <a:pt x="0" y="363"/>
                  </a:lnTo>
                  <a:lnTo>
                    <a:pt x="0" y="337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2" y="335"/>
                  </a:lnTo>
                  <a:lnTo>
                    <a:pt x="4" y="332"/>
                  </a:lnTo>
                  <a:lnTo>
                    <a:pt x="4" y="332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9" y="327"/>
                  </a:lnTo>
                  <a:lnTo>
                    <a:pt x="9" y="327"/>
                  </a:lnTo>
                  <a:lnTo>
                    <a:pt x="9" y="327"/>
                  </a:lnTo>
                  <a:lnTo>
                    <a:pt x="9" y="327"/>
                  </a:lnTo>
                  <a:lnTo>
                    <a:pt x="9" y="327"/>
                  </a:lnTo>
                  <a:lnTo>
                    <a:pt x="11" y="325"/>
                  </a:lnTo>
                  <a:lnTo>
                    <a:pt x="14" y="325"/>
                  </a:lnTo>
                  <a:lnTo>
                    <a:pt x="14" y="325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4" y="323"/>
                  </a:lnTo>
                  <a:lnTo>
                    <a:pt x="16" y="323"/>
                  </a:lnTo>
                  <a:lnTo>
                    <a:pt x="16" y="323"/>
                  </a:lnTo>
                  <a:lnTo>
                    <a:pt x="16" y="323"/>
                  </a:lnTo>
                  <a:lnTo>
                    <a:pt x="19" y="320"/>
                  </a:lnTo>
                  <a:lnTo>
                    <a:pt x="19" y="320"/>
                  </a:lnTo>
                  <a:lnTo>
                    <a:pt x="19" y="320"/>
                  </a:lnTo>
                  <a:lnTo>
                    <a:pt x="19" y="320"/>
                  </a:lnTo>
                  <a:lnTo>
                    <a:pt x="28" y="313"/>
                  </a:lnTo>
                  <a:lnTo>
                    <a:pt x="30" y="311"/>
                  </a:lnTo>
                  <a:lnTo>
                    <a:pt x="30" y="308"/>
                  </a:lnTo>
                  <a:lnTo>
                    <a:pt x="30" y="308"/>
                  </a:lnTo>
                  <a:lnTo>
                    <a:pt x="30" y="308"/>
                  </a:lnTo>
                  <a:lnTo>
                    <a:pt x="30" y="308"/>
                  </a:lnTo>
                  <a:lnTo>
                    <a:pt x="30" y="308"/>
                  </a:lnTo>
                  <a:lnTo>
                    <a:pt x="33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8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6"/>
                  </a:lnTo>
                  <a:lnTo>
                    <a:pt x="40" y="306"/>
                  </a:lnTo>
                  <a:lnTo>
                    <a:pt x="40" y="306"/>
                  </a:lnTo>
                  <a:lnTo>
                    <a:pt x="40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5" y="304"/>
                  </a:lnTo>
                  <a:lnTo>
                    <a:pt x="45" y="304"/>
                  </a:lnTo>
                  <a:lnTo>
                    <a:pt x="45" y="304"/>
                  </a:lnTo>
                  <a:lnTo>
                    <a:pt x="45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52" y="304"/>
                  </a:lnTo>
                  <a:lnTo>
                    <a:pt x="52" y="304"/>
                  </a:lnTo>
                  <a:lnTo>
                    <a:pt x="52" y="304"/>
                  </a:lnTo>
                  <a:lnTo>
                    <a:pt x="54" y="304"/>
                  </a:lnTo>
                  <a:lnTo>
                    <a:pt x="54" y="304"/>
                  </a:lnTo>
                  <a:lnTo>
                    <a:pt x="54" y="304"/>
                  </a:lnTo>
                  <a:lnTo>
                    <a:pt x="54" y="304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9" y="306"/>
                  </a:lnTo>
                  <a:lnTo>
                    <a:pt x="59" y="306"/>
                  </a:lnTo>
                  <a:lnTo>
                    <a:pt x="59" y="306"/>
                  </a:lnTo>
                  <a:lnTo>
                    <a:pt x="59" y="306"/>
                  </a:lnTo>
                  <a:lnTo>
                    <a:pt x="59" y="306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66" y="301"/>
                  </a:lnTo>
                  <a:lnTo>
                    <a:pt x="66" y="301"/>
                  </a:lnTo>
                  <a:lnTo>
                    <a:pt x="66" y="301"/>
                  </a:lnTo>
                  <a:lnTo>
                    <a:pt x="66" y="301"/>
                  </a:lnTo>
                  <a:lnTo>
                    <a:pt x="71" y="301"/>
                  </a:lnTo>
                  <a:lnTo>
                    <a:pt x="71" y="301"/>
                  </a:lnTo>
                  <a:lnTo>
                    <a:pt x="71" y="301"/>
                  </a:lnTo>
                  <a:lnTo>
                    <a:pt x="73" y="301"/>
                  </a:lnTo>
                  <a:lnTo>
                    <a:pt x="76" y="301"/>
                  </a:lnTo>
                  <a:lnTo>
                    <a:pt x="78" y="301"/>
                  </a:lnTo>
                  <a:lnTo>
                    <a:pt x="78" y="301"/>
                  </a:lnTo>
                  <a:lnTo>
                    <a:pt x="78" y="301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90" y="299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2" y="304"/>
                  </a:lnTo>
                  <a:lnTo>
                    <a:pt x="92" y="304"/>
                  </a:lnTo>
                  <a:lnTo>
                    <a:pt x="92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9" y="297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2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14" y="278"/>
                  </a:lnTo>
                  <a:lnTo>
                    <a:pt x="114" y="278"/>
                  </a:lnTo>
                  <a:lnTo>
                    <a:pt x="114" y="278"/>
                  </a:lnTo>
                  <a:lnTo>
                    <a:pt x="114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8" y="275"/>
                  </a:lnTo>
                  <a:lnTo>
                    <a:pt x="123" y="273"/>
                  </a:lnTo>
                  <a:lnTo>
                    <a:pt x="123" y="273"/>
                  </a:lnTo>
                  <a:lnTo>
                    <a:pt x="123" y="273"/>
                  </a:lnTo>
                  <a:lnTo>
                    <a:pt x="125" y="273"/>
                  </a:lnTo>
                  <a:lnTo>
                    <a:pt x="125" y="273"/>
                  </a:lnTo>
                  <a:lnTo>
                    <a:pt x="125" y="273"/>
                  </a:lnTo>
                  <a:lnTo>
                    <a:pt x="128" y="268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52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1"/>
                  </a:lnTo>
                  <a:lnTo>
                    <a:pt x="154" y="251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40"/>
                  </a:lnTo>
                  <a:lnTo>
                    <a:pt x="152" y="240"/>
                  </a:lnTo>
                  <a:lnTo>
                    <a:pt x="152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35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18"/>
                  </a:lnTo>
                  <a:lnTo>
                    <a:pt x="152" y="218"/>
                  </a:lnTo>
                  <a:lnTo>
                    <a:pt x="154" y="218"/>
                  </a:lnTo>
                  <a:lnTo>
                    <a:pt x="156" y="218"/>
                  </a:lnTo>
                  <a:lnTo>
                    <a:pt x="161" y="218"/>
                  </a:lnTo>
                  <a:lnTo>
                    <a:pt x="163" y="216"/>
                  </a:lnTo>
                  <a:lnTo>
                    <a:pt x="166" y="216"/>
                  </a:lnTo>
                  <a:lnTo>
                    <a:pt x="171" y="216"/>
                  </a:lnTo>
                  <a:lnTo>
                    <a:pt x="173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1"/>
                  </a:lnTo>
                  <a:lnTo>
                    <a:pt x="178" y="211"/>
                  </a:lnTo>
                  <a:lnTo>
                    <a:pt x="178" y="209"/>
                  </a:lnTo>
                  <a:lnTo>
                    <a:pt x="178" y="209"/>
                  </a:lnTo>
                  <a:lnTo>
                    <a:pt x="178" y="209"/>
                  </a:lnTo>
                  <a:lnTo>
                    <a:pt x="178" y="209"/>
                  </a:lnTo>
                  <a:lnTo>
                    <a:pt x="175" y="206"/>
                  </a:lnTo>
                  <a:lnTo>
                    <a:pt x="175" y="206"/>
                  </a:lnTo>
                  <a:lnTo>
                    <a:pt x="175" y="206"/>
                  </a:lnTo>
                  <a:lnTo>
                    <a:pt x="175" y="206"/>
                  </a:lnTo>
                  <a:lnTo>
                    <a:pt x="175" y="206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80" y="199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199"/>
                  </a:lnTo>
                  <a:lnTo>
                    <a:pt x="185" y="199"/>
                  </a:lnTo>
                  <a:lnTo>
                    <a:pt x="185" y="199"/>
                  </a:lnTo>
                  <a:lnTo>
                    <a:pt x="185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94" y="199"/>
                  </a:lnTo>
                  <a:lnTo>
                    <a:pt x="194" y="199"/>
                  </a:lnTo>
                  <a:lnTo>
                    <a:pt x="194" y="199"/>
                  </a:lnTo>
                  <a:lnTo>
                    <a:pt x="194" y="199"/>
                  </a:lnTo>
                  <a:lnTo>
                    <a:pt x="194" y="199"/>
                  </a:lnTo>
                  <a:lnTo>
                    <a:pt x="197" y="199"/>
                  </a:lnTo>
                  <a:lnTo>
                    <a:pt x="197" y="199"/>
                  </a:lnTo>
                  <a:lnTo>
                    <a:pt x="197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201" y="199"/>
                  </a:lnTo>
                  <a:lnTo>
                    <a:pt x="201" y="199"/>
                  </a:lnTo>
                  <a:lnTo>
                    <a:pt x="201" y="197"/>
                  </a:lnTo>
                  <a:lnTo>
                    <a:pt x="201" y="197"/>
                  </a:lnTo>
                  <a:lnTo>
                    <a:pt x="201" y="197"/>
                  </a:lnTo>
                  <a:lnTo>
                    <a:pt x="201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6" y="199"/>
                  </a:lnTo>
                  <a:lnTo>
                    <a:pt x="206" y="199"/>
                  </a:lnTo>
                  <a:lnTo>
                    <a:pt x="206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8" y="202"/>
                  </a:lnTo>
                  <a:lnTo>
                    <a:pt x="218" y="202"/>
                  </a:lnTo>
                  <a:lnTo>
                    <a:pt x="218" y="202"/>
                  </a:lnTo>
                  <a:lnTo>
                    <a:pt x="218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30" y="202"/>
                  </a:lnTo>
                  <a:lnTo>
                    <a:pt x="230" y="202"/>
                  </a:lnTo>
                  <a:lnTo>
                    <a:pt x="230" y="202"/>
                  </a:lnTo>
                  <a:lnTo>
                    <a:pt x="230" y="202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2"/>
                  </a:lnTo>
                  <a:lnTo>
                    <a:pt x="225" y="192"/>
                  </a:lnTo>
                  <a:lnTo>
                    <a:pt x="225" y="192"/>
                  </a:lnTo>
                  <a:lnTo>
                    <a:pt x="225" y="192"/>
                  </a:lnTo>
                  <a:lnTo>
                    <a:pt x="228" y="192"/>
                  </a:lnTo>
                  <a:lnTo>
                    <a:pt x="228" y="192"/>
                  </a:lnTo>
                  <a:lnTo>
                    <a:pt x="228" y="192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3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1" y="175"/>
                  </a:lnTo>
                  <a:lnTo>
                    <a:pt x="221" y="175"/>
                  </a:lnTo>
                  <a:lnTo>
                    <a:pt x="221" y="175"/>
                  </a:lnTo>
                  <a:lnTo>
                    <a:pt x="221" y="175"/>
                  </a:lnTo>
                  <a:lnTo>
                    <a:pt x="221" y="175"/>
                  </a:lnTo>
                  <a:lnTo>
                    <a:pt x="218" y="168"/>
                  </a:lnTo>
                  <a:lnTo>
                    <a:pt x="218" y="168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6" y="159"/>
                  </a:lnTo>
                  <a:lnTo>
                    <a:pt x="216" y="159"/>
                  </a:lnTo>
                  <a:lnTo>
                    <a:pt x="216" y="159"/>
                  </a:lnTo>
                  <a:lnTo>
                    <a:pt x="216" y="159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2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6" y="147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2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3" y="133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18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1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09" y="102"/>
                  </a:lnTo>
                  <a:lnTo>
                    <a:pt x="209" y="102"/>
                  </a:lnTo>
                  <a:lnTo>
                    <a:pt x="209" y="102"/>
                  </a:lnTo>
                  <a:lnTo>
                    <a:pt x="209" y="102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7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09" y="92"/>
                  </a:lnTo>
                  <a:lnTo>
                    <a:pt x="209" y="92"/>
                  </a:lnTo>
                  <a:lnTo>
                    <a:pt x="209" y="92"/>
                  </a:lnTo>
                  <a:lnTo>
                    <a:pt x="206" y="92"/>
                  </a:lnTo>
                  <a:lnTo>
                    <a:pt x="201" y="87"/>
                  </a:lnTo>
                  <a:lnTo>
                    <a:pt x="199" y="87"/>
                  </a:lnTo>
                  <a:lnTo>
                    <a:pt x="199" y="87"/>
                  </a:lnTo>
                  <a:lnTo>
                    <a:pt x="199" y="85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0"/>
                  </a:lnTo>
                  <a:lnTo>
                    <a:pt x="197" y="80"/>
                  </a:lnTo>
                  <a:lnTo>
                    <a:pt x="197" y="80"/>
                  </a:lnTo>
                  <a:lnTo>
                    <a:pt x="199" y="80"/>
                  </a:lnTo>
                  <a:lnTo>
                    <a:pt x="201" y="80"/>
                  </a:lnTo>
                  <a:lnTo>
                    <a:pt x="204" y="80"/>
                  </a:lnTo>
                  <a:lnTo>
                    <a:pt x="206" y="80"/>
                  </a:lnTo>
                  <a:lnTo>
                    <a:pt x="209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6" y="76"/>
                  </a:lnTo>
                  <a:lnTo>
                    <a:pt x="218" y="73"/>
                  </a:lnTo>
                  <a:lnTo>
                    <a:pt x="223" y="71"/>
                  </a:lnTo>
                  <a:lnTo>
                    <a:pt x="225" y="68"/>
                  </a:lnTo>
                  <a:lnTo>
                    <a:pt x="225" y="68"/>
                  </a:lnTo>
                  <a:lnTo>
                    <a:pt x="225" y="68"/>
                  </a:lnTo>
                  <a:lnTo>
                    <a:pt x="225" y="66"/>
                  </a:lnTo>
                  <a:lnTo>
                    <a:pt x="228" y="64"/>
                  </a:lnTo>
                  <a:lnTo>
                    <a:pt x="228" y="61"/>
                  </a:lnTo>
                  <a:lnTo>
                    <a:pt x="232" y="59"/>
                  </a:lnTo>
                  <a:lnTo>
                    <a:pt x="235" y="57"/>
                  </a:lnTo>
                  <a:lnTo>
                    <a:pt x="237" y="54"/>
                  </a:lnTo>
                  <a:lnTo>
                    <a:pt x="240" y="52"/>
                  </a:lnTo>
                  <a:lnTo>
                    <a:pt x="242" y="54"/>
                  </a:lnTo>
                  <a:lnTo>
                    <a:pt x="244" y="54"/>
                  </a:lnTo>
                  <a:lnTo>
                    <a:pt x="247" y="54"/>
                  </a:lnTo>
                  <a:lnTo>
                    <a:pt x="249" y="52"/>
                  </a:lnTo>
                  <a:lnTo>
                    <a:pt x="249" y="52"/>
                  </a:lnTo>
                  <a:lnTo>
                    <a:pt x="249" y="49"/>
                  </a:lnTo>
                  <a:lnTo>
                    <a:pt x="251" y="47"/>
                  </a:lnTo>
                  <a:lnTo>
                    <a:pt x="256" y="49"/>
                  </a:lnTo>
                  <a:lnTo>
                    <a:pt x="256" y="52"/>
                  </a:lnTo>
                  <a:lnTo>
                    <a:pt x="259" y="52"/>
                  </a:lnTo>
                  <a:lnTo>
                    <a:pt x="261" y="52"/>
                  </a:lnTo>
                  <a:lnTo>
                    <a:pt x="261" y="52"/>
                  </a:lnTo>
                  <a:lnTo>
                    <a:pt x="266" y="49"/>
                  </a:lnTo>
                  <a:lnTo>
                    <a:pt x="266" y="47"/>
                  </a:lnTo>
                  <a:lnTo>
                    <a:pt x="268" y="42"/>
                  </a:lnTo>
                  <a:lnTo>
                    <a:pt x="273" y="38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3"/>
                  </a:lnTo>
                  <a:lnTo>
                    <a:pt x="280" y="33"/>
                  </a:lnTo>
                  <a:lnTo>
                    <a:pt x="282" y="33"/>
                  </a:lnTo>
                  <a:lnTo>
                    <a:pt x="285" y="30"/>
                  </a:lnTo>
                  <a:lnTo>
                    <a:pt x="287" y="30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7" y="23"/>
                  </a:lnTo>
                  <a:lnTo>
                    <a:pt x="297" y="23"/>
                  </a:lnTo>
                  <a:lnTo>
                    <a:pt x="297" y="23"/>
                  </a:lnTo>
                  <a:lnTo>
                    <a:pt x="297" y="23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1"/>
                  </a:lnTo>
                  <a:lnTo>
                    <a:pt x="304" y="21"/>
                  </a:lnTo>
                  <a:lnTo>
                    <a:pt x="304" y="21"/>
                  </a:lnTo>
                  <a:lnTo>
                    <a:pt x="304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8" y="21"/>
                  </a:lnTo>
                  <a:lnTo>
                    <a:pt x="320" y="21"/>
                  </a:lnTo>
                  <a:lnTo>
                    <a:pt x="325" y="21"/>
                  </a:lnTo>
                  <a:lnTo>
                    <a:pt x="325" y="21"/>
                  </a:lnTo>
                  <a:lnTo>
                    <a:pt x="327" y="21"/>
                  </a:lnTo>
                  <a:lnTo>
                    <a:pt x="330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42" y="19"/>
                  </a:lnTo>
                  <a:lnTo>
                    <a:pt x="344" y="19"/>
                  </a:lnTo>
                  <a:lnTo>
                    <a:pt x="346" y="19"/>
                  </a:lnTo>
                  <a:lnTo>
                    <a:pt x="346" y="19"/>
                  </a:lnTo>
                  <a:lnTo>
                    <a:pt x="346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51" y="14"/>
                  </a:lnTo>
                  <a:lnTo>
                    <a:pt x="351" y="11"/>
                  </a:lnTo>
                  <a:lnTo>
                    <a:pt x="351" y="11"/>
                  </a:lnTo>
                  <a:lnTo>
                    <a:pt x="354" y="11"/>
                  </a:lnTo>
                  <a:lnTo>
                    <a:pt x="356" y="11"/>
                  </a:lnTo>
                  <a:lnTo>
                    <a:pt x="356" y="11"/>
                  </a:lnTo>
                  <a:lnTo>
                    <a:pt x="356" y="11"/>
                  </a:lnTo>
                  <a:lnTo>
                    <a:pt x="358" y="11"/>
                  </a:lnTo>
                  <a:lnTo>
                    <a:pt x="358" y="11"/>
                  </a:lnTo>
                  <a:lnTo>
                    <a:pt x="358" y="11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1" y="14"/>
                  </a:lnTo>
                  <a:lnTo>
                    <a:pt x="361" y="14"/>
                  </a:lnTo>
                  <a:lnTo>
                    <a:pt x="363" y="11"/>
                  </a:lnTo>
                  <a:lnTo>
                    <a:pt x="363" y="11"/>
                  </a:lnTo>
                  <a:lnTo>
                    <a:pt x="363" y="11"/>
                  </a:lnTo>
                  <a:lnTo>
                    <a:pt x="365" y="11"/>
                  </a:lnTo>
                  <a:lnTo>
                    <a:pt x="365" y="14"/>
                  </a:lnTo>
                  <a:lnTo>
                    <a:pt x="365" y="11"/>
                  </a:lnTo>
                  <a:lnTo>
                    <a:pt x="368" y="11"/>
                  </a:lnTo>
                  <a:lnTo>
                    <a:pt x="370" y="11"/>
                  </a:lnTo>
                  <a:lnTo>
                    <a:pt x="370" y="11"/>
                  </a:lnTo>
                  <a:lnTo>
                    <a:pt x="373" y="11"/>
                  </a:lnTo>
                  <a:lnTo>
                    <a:pt x="375" y="9"/>
                  </a:lnTo>
                  <a:lnTo>
                    <a:pt x="375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80" y="7"/>
                  </a:lnTo>
                  <a:lnTo>
                    <a:pt x="380" y="7"/>
                  </a:lnTo>
                  <a:lnTo>
                    <a:pt x="380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2" y="7"/>
                  </a:lnTo>
                  <a:lnTo>
                    <a:pt x="394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9"/>
                  </a:lnTo>
                  <a:lnTo>
                    <a:pt x="415" y="9"/>
                  </a:lnTo>
                  <a:lnTo>
                    <a:pt x="415" y="11"/>
                  </a:lnTo>
                  <a:lnTo>
                    <a:pt x="415" y="11"/>
                  </a:lnTo>
                  <a:lnTo>
                    <a:pt x="415" y="11"/>
                  </a:lnTo>
                  <a:lnTo>
                    <a:pt x="415" y="11"/>
                  </a:lnTo>
                  <a:lnTo>
                    <a:pt x="415" y="11"/>
                  </a:lnTo>
                  <a:lnTo>
                    <a:pt x="418" y="11"/>
                  </a:lnTo>
                  <a:lnTo>
                    <a:pt x="418" y="11"/>
                  </a:lnTo>
                  <a:lnTo>
                    <a:pt x="418" y="11"/>
                  </a:lnTo>
                  <a:lnTo>
                    <a:pt x="418" y="11"/>
                  </a:lnTo>
                  <a:lnTo>
                    <a:pt x="418" y="11"/>
                  </a:lnTo>
                  <a:lnTo>
                    <a:pt x="420" y="11"/>
                  </a:lnTo>
                  <a:lnTo>
                    <a:pt x="420" y="11"/>
                  </a:lnTo>
                  <a:lnTo>
                    <a:pt x="420" y="11"/>
                  </a:lnTo>
                  <a:lnTo>
                    <a:pt x="420" y="11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6"/>
                  </a:lnTo>
                  <a:lnTo>
                    <a:pt x="422" y="16"/>
                  </a:lnTo>
                  <a:lnTo>
                    <a:pt x="425" y="19"/>
                  </a:lnTo>
                  <a:lnTo>
                    <a:pt x="427" y="19"/>
                  </a:lnTo>
                  <a:lnTo>
                    <a:pt x="430" y="16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41" y="11"/>
                  </a:lnTo>
                  <a:lnTo>
                    <a:pt x="444" y="9"/>
                  </a:lnTo>
                  <a:lnTo>
                    <a:pt x="446" y="9"/>
                  </a:lnTo>
                  <a:lnTo>
                    <a:pt x="446" y="9"/>
                  </a:lnTo>
                  <a:lnTo>
                    <a:pt x="449" y="7"/>
                  </a:lnTo>
                  <a:lnTo>
                    <a:pt x="453" y="7"/>
                  </a:lnTo>
                  <a:lnTo>
                    <a:pt x="456" y="4"/>
                  </a:lnTo>
                  <a:lnTo>
                    <a:pt x="456" y="4"/>
                  </a:lnTo>
                  <a:lnTo>
                    <a:pt x="456" y="2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63" y="0"/>
                  </a:lnTo>
                  <a:close/>
                </a:path>
              </a:pathLst>
            </a:custGeom>
            <a:pattFill prst="dkUpDiag">
              <a:fgClr>
                <a:schemeClr val="accent4"/>
              </a:fgClr>
              <a:bgClr>
                <a:schemeClr val="bg1"/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2588674F-F0A0-F3BE-1DA5-5ED71B1EC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75" y="4429125"/>
              <a:ext cx="55563" cy="90487"/>
            </a:xfrm>
            <a:custGeom>
              <a:avLst/>
              <a:gdLst>
                <a:gd name="T0" fmla="*/ 31 w 54"/>
                <a:gd name="T1" fmla="*/ 0 h 79"/>
                <a:gd name="T2" fmla="*/ 31 w 54"/>
                <a:gd name="T3" fmla="*/ 0 h 79"/>
                <a:gd name="T4" fmla="*/ 33 w 54"/>
                <a:gd name="T5" fmla="*/ 3 h 79"/>
                <a:gd name="T6" fmla="*/ 35 w 54"/>
                <a:gd name="T7" fmla="*/ 3 h 79"/>
                <a:gd name="T8" fmla="*/ 40 w 54"/>
                <a:gd name="T9" fmla="*/ 0 h 79"/>
                <a:gd name="T10" fmla="*/ 42 w 54"/>
                <a:gd name="T11" fmla="*/ 0 h 79"/>
                <a:gd name="T12" fmla="*/ 42 w 54"/>
                <a:gd name="T13" fmla="*/ 10 h 79"/>
                <a:gd name="T14" fmla="*/ 42 w 54"/>
                <a:gd name="T15" fmla="*/ 12 h 79"/>
                <a:gd name="T16" fmla="*/ 42 w 54"/>
                <a:gd name="T17" fmla="*/ 19 h 79"/>
                <a:gd name="T18" fmla="*/ 45 w 54"/>
                <a:gd name="T19" fmla="*/ 22 h 79"/>
                <a:gd name="T20" fmla="*/ 45 w 54"/>
                <a:gd name="T21" fmla="*/ 22 h 79"/>
                <a:gd name="T22" fmla="*/ 47 w 54"/>
                <a:gd name="T23" fmla="*/ 19 h 79"/>
                <a:gd name="T24" fmla="*/ 54 w 54"/>
                <a:gd name="T25" fmla="*/ 24 h 79"/>
                <a:gd name="T26" fmla="*/ 54 w 54"/>
                <a:gd name="T27" fmla="*/ 31 h 79"/>
                <a:gd name="T28" fmla="*/ 54 w 54"/>
                <a:gd name="T29" fmla="*/ 34 h 79"/>
                <a:gd name="T30" fmla="*/ 50 w 54"/>
                <a:gd name="T31" fmla="*/ 36 h 79"/>
                <a:gd name="T32" fmla="*/ 50 w 54"/>
                <a:gd name="T33" fmla="*/ 38 h 79"/>
                <a:gd name="T34" fmla="*/ 50 w 54"/>
                <a:gd name="T35" fmla="*/ 38 h 79"/>
                <a:gd name="T36" fmla="*/ 50 w 54"/>
                <a:gd name="T37" fmla="*/ 38 h 79"/>
                <a:gd name="T38" fmla="*/ 50 w 54"/>
                <a:gd name="T39" fmla="*/ 38 h 79"/>
                <a:gd name="T40" fmla="*/ 50 w 54"/>
                <a:gd name="T41" fmla="*/ 41 h 79"/>
                <a:gd name="T42" fmla="*/ 47 w 54"/>
                <a:gd name="T43" fmla="*/ 43 h 79"/>
                <a:gd name="T44" fmla="*/ 42 w 54"/>
                <a:gd name="T45" fmla="*/ 46 h 79"/>
                <a:gd name="T46" fmla="*/ 40 w 54"/>
                <a:gd name="T47" fmla="*/ 50 h 79"/>
                <a:gd name="T48" fmla="*/ 38 w 54"/>
                <a:gd name="T49" fmla="*/ 55 h 79"/>
                <a:gd name="T50" fmla="*/ 35 w 54"/>
                <a:gd name="T51" fmla="*/ 60 h 79"/>
                <a:gd name="T52" fmla="*/ 35 w 54"/>
                <a:gd name="T53" fmla="*/ 62 h 79"/>
                <a:gd name="T54" fmla="*/ 31 w 54"/>
                <a:gd name="T55" fmla="*/ 69 h 79"/>
                <a:gd name="T56" fmla="*/ 21 w 54"/>
                <a:gd name="T57" fmla="*/ 79 h 79"/>
                <a:gd name="T58" fmla="*/ 12 w 54"/>
                <a:gd name="T59" fmla="*/ 76 h 79"/>
                <a:gd name="T60" fmla="*/ 12 w 54"/>
                <a:gd name="T61" fmla="*/ 74 h 79"/>
                <a:gd name="T62" fmla="*/ 9 w 54"/>
                <a:gd name="T63" fmla="*/ 65 h 79"/>
                <a:gd name="T64" fmla="*/ 7 w 54"/>
                <a:gd name="T65" fmla="*/ 60 h 79"/>
                <a:gd name="T66" fmla="*/ 7 w 54"/>
                <a:gd name="T67" fmla="*/ 57 h 79"/>
                <a:gd name="T68" fmla="*/ 4 w 54"/>
                <a:gd name="T69" fmla="*/ 50 h 79"/>
                <a:gd name="T70" fmla="*/ 7 w 54"/>
                <a:gd name="T71" fmla="*/ 46 h 79"/>
                <a:gd name="T72" fmla="*/ 4 w 54"/>
                <a:gd name="T73" fmla="*/ 38 h 79"/>
                <a:gd name="T74" fmla="*/ 4 w 54"/>
                <a:gd name="T75" fmla="*/ 36 h 79"/>
                <a:gd name="T76" fmla="*/ 7 w 54"/>
                <a:gd name="T77" fmla="*/ 29 h 79"/>
                <a:gd name="T78" fmla="*/ 7 w 54"/>
                <a:gd name="T79" fmla="*/ 27 h 79"/>
                <a:gd name="T80" fmla="*/ 7 w 54"/>
                <a:gd name="T81" fmla="*/ 24 h 79"/>
                <a:gd name="T82" fmla="*/ 4 w 54"/>
                <a:gd name="T83" fmla="*/ 24 h 79"/>
                <a:gd name="T84" fmla="*/ 0 w 54"/>
                <a:gd name="T85" fmla="*/ 17 h 79"/>
                <a:gd name="T86" fmla="*/ 0 w 54"/>
                <a:gd name="T87" fmla="*/ 17 h 79"/>
                <a:gd name="T88" fmla="*/ 0 w 54"/>
                <a:gd name="T89" fmla="*/ 10 h 79"/>
                <a:gd name="T90" fmla="*/ 2 w 54"/>
                <a:gd name="T91" fmla="*/ 10 h 79"/>
                <a:gd name="T92" fmla="*/ 4 w 54"/>
                <a:gd name="T93" fmla="*/ 10 h 79"/>
                <a:gd name="T94" fmla="*/ 9 w 54"/>
                <a:gd name="T95" fmla="*/ 12 h 79"/>
                <a:gd name="T96" fmla="*/ 9 w 54"/>
                <a:gd name="T97" fmla="*/ 12 h 79"/>
                <a:gd name="T98" fmla="*/ 9 w 54"/>
                <a:gd name="T99" fmla="*/ 15 h 79"/>
                <a:gd name="T100" fmla="*/ 9 w 54"/>
                <a:gd name="T101" fmla="*/ 15 h 79"/>
                <a:gd name="T102" fmla="*/ 12 w 54"/>
                <a:gd name="T103" fmla="*/ 17 h 79"/>
                <a:gd name="T104" fmla="*/ 19 w 54"/>
                <a:gd name="T105" fmla="*/ 17 h 79"/>
                <a:gd name="T106" fmla="*/ 19 w 54"/>
                <a:gd name="T107" fmla="*/ 17 h 79"/>
                <a:gd name="T108" fmla="*/ 21 w 54"/>
                <a:gd name="T109" fmla="*/ 17 h 79"/>
                <a:gd name="T110" fmla="*/ 26 w 54"/>
                <a:gd name="T111" fmla="*/ 15 h 79"/>
                <a:gd name="T112" fmla="*/ 28 w 54"/>
                <a:gd name="T113" fmla="*/ 10 h 79"/>
                <a:gd name="T114" fmla="*/ 28 w 54"/>
                <a:gd name="T1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79">
                  <a:moveTo>
                    <a:pt x="28" y="0"/>
                  </a:moveTo>
                  <a:lnTo>
                    <a:pt x="28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52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5"/>
                  </a:lnTo>
                  <a:lnTo>
                    <a:pt x="35" y="65"/>
                  </a:lnTo>
                  <a:lnTo>
                    <a:pt x="33" y="65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28" y="74"/>
                  </a:lnTo>
                  <a:lnTo>
                    <a:pt x="28" y="74"/>
                  </a:lnTo>
                  <a:lnTo>
                    <a:pt x="28" y="74"/>
                  </a:lnTo>
                  <a:lnTo>
                    <a:pt x="23" y="76"/>
                  </a:lnTo>
                  <a:lnTo>
                    <a:pt x="23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2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3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7" y="43"/>
                  </a:lnTo>
                  <a:lnTo>
                    <a:pt x="7" y="41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3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5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4416C74-36F9-0193-7906-42B5C468F280}"/>
                </a:ext>
              </a:extLst>
            </p:cNvPr>
            <p:cNvSpPr/>
            <p:nvPr/>
          </p:nvSpPr>
          <p:spPr>
            <a:xfrm rot="20589380">
              <a:off x="3522128" y="4395067"/>
              <a:ext cx="155543" cy="544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FFD6A6D-2646-5F96-5D90-75B9DD2FC701}"/>
                </a:ext>
              </a:extLst>
            </p:cNvPr>
            <p:cNvSpPr/>
            <p:nvPr/>
          </p:nvSpPr>
          <p:spPr>
            <a:xfrm rot="20973151">
              <a:off x="3162352" y="4455853"/>
              <a:ext cx="233229" cy="457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26E9885-8C40-0246-EECA-6C364DCC2588}"/>
                </a:ext>
              </a:extLst>
            </p:cNvPr>
            <p:cNvSpPr/>
            <p:nvPr/>
          </p:nvSpPr>
          <p:spPr>
            <a:xfrm rot="20973151">
              <a:off x="3425133" y="4409603"/>
              <a:ext cx="98073" cy="457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2FF012F-09B0-0CB7-78CB-6A51EC0A4B8D}"/>
                </a:ext>
              </a:extLst>
            </p:cNvPr>
            <p:cNvSpPr/>
            <p:nvPr/>
          </p:nvSpPr>
          <p:spPr>
            <a:xfrm rot="20973151">
              <a:off x="3368227" y="4441885"/>
              <a:ext cx="45719" cy="5091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B0C5106-560F-F636-DBEA-533D73DFAA33}"/>
                </a:ext>
              </a:extLst>
            </p:cNvPr>
            <p:cNvSpPr/>
            <p:nvPr/>
          </p:nvSpPr>
          <p:spPr>
            <a:xfrm rot="20973151">
              <a:off x="3171283" y="4456536"/>
              <a:ext cx="45719" cy="5091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8436FC3-32F8-BBC1-8C4D-73AB91ACD60F}"/>
                </a:ext>
              </a:extLst>
            </p:cNvPr>
            <p:cNvSpPr/>
            <p:nvPr/>
          </p:nvSpPr>
          <p:spPr>
            <a:xfrm rot="20973151">
              <a:off x="3152287" y="4479670"/>
              <a:ext cx="45719" cy="5091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485A965-D7F4-049E-5A9E-9D34D9BAC3E1}"/>
                </a:ext>
              </a:extLst>
            </p:cNvPr>
            <p:cNvSpPr/>
            <p:nvPr/>
          </p:nvSpPr>
          <p:spPr>
            <a:xfrm rot="20973151">
              <a:off x="3176272" y="4438376"/>
              <a:ext cx="45719" cy="5091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6E4325B-3847-6B2F-8A9B-24DC7FBA1E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44242" y="4465599"/>
              <a:ext cx="13120" cy="3634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FC929FCA-66E3-E481-6FFC-2F49D66266AC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>
              <a:off x="3479800" y="4444810"/>
              <a:ext cx="45664" cy="93853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D997189-6295-9C7B-4C51-87E010E23D80}"/>
                </a:ext>
              </a:extLst>
            </p:cNvPr>
            <p:cNvCxnSpPr>
              <a:cxnSpLocks/>
            </p:cNvCxnSpPr>
            <p:nvPr/>
          </p:nvCxnSpPr>
          <p:spPr>
            <a:xfrm>
              <a:off x="3415872" y="4434652"/>
              <a:ext cx="3778" cy="3205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2FB89DB-12E0-9F74-ABA2-16F2AC843729}"/>
                </a:ext>
              </a:extLst>
            </p:cNvPr>
            <p:cNvCxnSpPr>
              <a:cxnSpLocks/>
            </p:cNvCxnSpPr>
            <p:nvPr/>
          </p:nvCxnSpPr>
          <p:spPr>
            <a:xfrm>
              <a:off x="3388042" y="4434652"/>
              <a:ext cx="27830" cy="10158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9049A9C-69FE-6C12-D1D3-0E699C390A0F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V="1">
              <a:off x="3525464" y="4419600"/>
              <a:ext cx="374" cy="2521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539CBDC5-E4EF-D285-319D-E7F4509AC6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9054" y="4394074"/>
              <a:ext cx="39066" cy="23064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bject 137">
              <a:extLst>
                <a:ext uri="{FF2B5EF4-FFF2-40B4-BE49-F238E27FC236}">
                  <a16:creationId xmlns:a16="http://schemas.microsoft.com/office/drawing/2014/main" id="{AD71801D-F16F-7F54-10D9-823B50F8A924}"/>
                </a:ext>
              </a:extLst>
            </p:cNvPr>
            <p:cNvSpPr txBox="1"/>
            <p:nvPr/>
          </p:nvSpPr>
          <p:spPr>
            <a:xfrm>
              <a:off x="788219" y="2710220"/>
              <a:ext cx="633730" cy="1590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R="5715" algn="ctr">
                <a:lnSpc>
                  <a:spcPct val="100000"/>
                </a:lnSpc>
                <a:spcBef>
                  <a:spcPts val="100"/>
                </a:spcBef>
              </a:pPr>
              <a:r>
                <a:rPr lang="en-US" sz="950" b="1" spc="-2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Algeria</a:t>
              </a:r>
              <a:endParaRPr sz="9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15" name="object 148">
              <a:extLst>
                <a:ext uri="{FF2B5EF4-FFF2-40B4-BE49-F238E27FC236}">
                  <a16:creationId xmlns:a16="http://schemas.microsoft.com/office/drawing/2014/main" id="{F470AA04-CFF7-2240-E1C3-9A59B4D1E324}"/>
                </a:ext>
              </a:extLst>
            </p:cNvPr>
            <p:cNvSpPr/>
            <p:nvPr/>
          </p:nvSpPr>
          <p:spPr>
            <a:xfrm rot="13633029">
              <a:off x="1187099" y="2760828"/>
              <a:ext cx="440116" cy="321184"/>
            </a:xfrm>
            <a:custGeom>
              <a:avLst/>
              <a:gdLst/>
              <a:ahLst/>
              <a:cxnLst/>
              <a:rect l="l" t="t" r="r" b="b"/>
              <a:pathLst>
                <a:path w="601345" h="313054">
                  <a:moveTo>
                    <a:pt x="39547" y="259130"/>
                  </a:moveTo>
                  <a:lnTo>
                    <a:pt x="0" y="312712"/>
                  </a:lnTo>
                  <a:lnTo>
                    <a:pt x="66547" y="312242"/>
                  </a:lnTo>
                  <a:lnTo>
                    <a:pt x="59839" y="299046"/>
                  </a:lnTo>
                  <a:lnTo>
                    <a:pt x="48704" y="299046"/>
                  </a:lnTo>
                  <a:lnTo>
                    <a:pt x="39712" y="281343"/>
                  </a:lnTo>
                  <a:lnTo>
                    <a:pt x="48550" y="276840"/>
                  </a:lnTo>
                  <a:lnTo>
                    <a:pt x="39547" y="259130"/>
                  </a:lnTo>
                  <a:close/>
                </a:path>
                <a:path w="601345" h="313054">
                  <a:moveTo>
                    <a:pt x="48550" y="276840"/>
                  </a:moveTo>
                  <a:lnTo>
                    <a:pt x="39712" y="281343"/>
                  </a:lnTo>
                  <a:lnTo>
                    <a:pt x="48704" y="299046"/>
                  </a:lnTo>
                  <a:lnTo>
                    <a:pt x="57549" y="294541"/>
                  </a:lnTo>
                  <a:lnTo>
                    <a:pt x="48550" y="276840"/>
                  </a:lnTo>
                  <a:close/>
                </a:path>
                <a:path w="601345" h="313054">
                  <a:moveTo>
                    <a:pt x="57549" y="294541"/>
                  </a:moveTo>
                  <a:lnTo>
                    <a:pt x="48704" y="299046"/>
                  </a:lnTo>
                  <a:lnTo>
                    <a:pt x="59839" y="299046"/>
                  </a:lnTo>
                  <a:lnTo>
                    <a:pt x="57549" y="294541"/>
                  </a:lnTo>
                  <a:close/>
                </a:path>
                <a:path w="601345" h="313054">
                  <a:moveTo>
                    <a:pt x="591985" y="0"/>
                  </a:moveTo>
                  <a:lnTo>
                    <a:pt x="48550" y="276840"/>
                  </a:lnTo>
                  <a:lnTo>
                    <a:pt x="57549" y="294541"/>
                  </a:lnTo>
                  <a:lnTo>
                    <a:pt x="600989" y="17703"/>
                  </a:lnTo>
                  <a:lnTo>
                    <a:pt x="591985" y="0"/>
                  </a:lnTo>
                  <a:close/>
                </a:path>
              </a:pathLst>
            </a:custGeom>
            <a:solidFill>
              <a:schemeClr val="accent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C43045-0251-7E47-A18B-1DE71F0FE1FD}"/>
              </a:ext>
            </a:extLst>
          </p:cNvPr>
          <p:cNvGrpSpPr/>
          <p:nvPr/>
        </p:nvGrpSpPr>
        <p:grpSpPr>
          <a:xfrm>
            <a:off x="4570617" y="2161417"/>
            <a:ext cx="4523070" cy="4109610"/>
            <a:chOff x="4570617" y="2161417"/>
            <a:chExt cx="4523070" cy="4109610"/>
          </a:xfrm>
        </p:grpSpPr>
        <p:sp>
          <p:nvSpPr>
            <p:cNvPr id="526" name="TextBox 525">
              <a:extLst>
                <a:ext uri="{FF2B5EF4-FFF2-40B4-BE49-F238E27FC236}">
                  <a16:creationId xmlns:a16="http://schemas.microsoft.com/office/drawing/2014/main" id="{31D1F350-8026-4CF2-9A47-E759842E5C10}"/>
                </a:ext>
              </a:extLst>
            </p:cNvPr>
            <p:cNvSpPr txBox="1"/>
            <p:nvPr/>
          </p:nvSpPr>
          <p:spPr>
            <a:xfrm>
              <a:off x="5243561" y="2161417"/>
              <a:ext cx="37901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u="sng" dirty="0"/>
                <a:t>Africa in GTAP database (2024 plan)</a:t>
              </a:r>
              <a:endParaRPr lang="en-GB" sz="1600" b="1" u="sng" dirty="0"/>
            </a:p>
          </p:txBody>
        </p:sp>
        <p:sp>
          <p:nvSpPr>
            <p:cNvPr id="608" name="object 4">
              <a:extLst>
                <a:ext uri="{FF2B5EF4-FFF2-40B4-BE49-F238E27FC236}">
                  <a16:creationId xmlns:a16="http://schemas.microsoft.com/office/drawing/2014/main" id="{8D047B6D-62FC-F6D1-B82F-1C0E955220E8}"/>
                </a:ext>
              </a:extLst>
            </p:cNvPr>
            <p:cNvSpPr/>
            <p:nvPr/>
          </p:nvSpPr>
          <p:spPr>
            <a:xfrm>
              <a:off x="4593442" y="2201948"/>
              <a:ext cx="4500245" cy="4069079"/>
            </a:xfrm>
            <a:custGeom>
              <a:avLst/>
              <a:gdLst/>
              <a:ahLst/>
              <a:cxnLst/>
              <a:rect l="l" t="t" r="r" b="b"/>
              <a:pathLst>
                <a:path w="4500245" h="4069079">
                  <a:moveTo>
                    <a:pt x="4500003" y="0"/>
                  </a:moveTo>
                  <a:lnTo>
                    <a:pt x="0" y="0"/>
                  </a:lnTo>
                  <a:lnTo>
                    <a:pt x="0" y="4068597"/>
                  </a:lnTo>
                  <a:lnTo>
                    <a:pt x="4500003" y="4068597"/>
                  </a:lnTo>
                  <a:lnTo>
                    <a:pt x="4500003" y="0"/>
                  </a:lnTo>
                  <a:close/>
                </a:path>
              </a:pathLst>
            </a:custGeom>
            <a:solidFill>
              <a:srgbClr val="CFD7DE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23" name="object 157">
              <a:extLst>
                <a:ext uri="{FF2B5EF4-FFF2-40B4-BE49-F238E27FC236}">
                  <a16:creationId xmlns:a16="http://schemas.microsoft.com/office/drawing/2014/main" id="{BC7C77D6-EACB-9BF8-CCFB-83DEA91035C9}"/>
                </a:ext>
              </a:extLst>
            </p:cNvPr>
            <p:cNvSpPr txBox="1"/>
            <p:nvPr/>
          </p:nvSpPr>
          <p:spPr>
            <a:xfrm>
              <a:off x="4570617" y="4875059"/>
              <a:ext cx="1261327" cy="490519"/>
            </a:xfrm>
            <a:prstGeom prst="rect">
              <a:avLst/>
            </a:prstGeom>
          </p:spPr>
          <p:txBody>
            <a:bodyPr vert="horz" wrap="square" lIns="0" tIns="28575" rIns="0" bIns="0" rtlCol="0">
              <a:spAutoFit/>
            </a:bodyPr>
            <a:lstStyle/>
            <a:p>
              <a:pPr marL="12700" marR="5080" indent="300990" algn="r">
                <a:lnSpc>
                  <a:spcPts val="1160"/>
                </a:lnSpc>
                <a:spcBef>
                  <a:spcPts val="225"/>
                </a:spcBef>
              </a:pPr>
              <a:r>
                <a:rPr lang="en-GB" sz="1050" b="1" spc="-10" dirty="0">
                  <a:solidFill>
                    <a:srgbClr val="C00000"/>
                  </a:solidFill>
                  <a:latin typeface="MyriadPro-SemiboldSemiCn"/>
                  <a:cs typeface="MyriadPro-SemiboldSemiCn"/>
                </a:rPr>
                <a:t>4 to be added &amp; 1 to be updated through ECA in 2024</a:t>
              </a:r>
              <a:endParaRPr sz="10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628" name="object 167">
              <a:extLst>
                <a:ext uri="{FF2B5EF4-FFF2-40B4-BE49-F238E27FC236}">
                  <a16:creationId xmlns:a16="http://schemas.microsoft.com/office/drawing/2014/main" id="{1C399AB4-4236-42D9-A23F-B362DA29E60A}"/>
                </a:ext>
              </a:extLst>
            </p:cNvPr>
            <p:cNvSpPr txBox="1"/>
            <p:nvPr/>
          </p:nvSpPr>
          <p:spPr>
            <a:xfrm>
              <a:off x="5166313" y="2313844"/>
              <a:ext cx="3555043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1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Africa</a:t>
              </a:r>
              <a:r>
                <a:rPr sz="1400" b="1" spc="-55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 </a:t>
              </a:r>
              <a:r>
                <a:rPr sz="1400" b="1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in</a:t>
              </a:r>
              <a:r>
                <a:rPr sz="1400" b="1" spc="-5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 </a:t>
              </a:r>
              <a:r>
                <a:rPr sz="1400" b="1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GTAP</a:t>
              </a:r>
              <a:r>
                <a:rPr sz="1400" b="1" spc="-55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 </a:t>
              </a:r>
              <a:r>
                <a:rPr sz="1400" b="1" spc="-1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database</a:t>
              </a:r>
              <a:r>
                <a:rPr sz="1400" b="1" spc="-5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 </a:t>
              </a:r>
              <a:r>
                <a:rPr sz="1400" b="1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(</a:t>
              </a:r>
              <a:r>
                <a:rPr lang="en-US" sz="1400" b="1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ECA’s </a:t>
              </a:r>
              <a:r>
                <a:rPr sz="1400" b="1" spc="-1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202</a:t>
              </a:r>
              <a:r>
                <a:rPr lang="en-US" sz="1400" b="1" spc="-1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4 plan</a:t>
              </a:r>
              <a:r>
                <a:rPr sz="1400" b="1" spc="-10" dirty="0">
                  <a:solidFill>
                    <a:srgbClr val="0E3A5E"/>
                  </a:solidFill>
                  <a:latin typeface="Helvetica Neue LT Std 77"/>
                  <a:cs typeface="Helvetica Neue LT Std 77"/>
                </a:rPr>
                <a:t>)</a:t>
              </a:r>
              <a:endParaRPr lang="en-GB" sz="9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530" name="TextBox 529">
              <a:extLst>
                <a:ext uri="{FF2B5EF4-FFF2-40B4-BE49-F238E27FC236}">
                  <a16:creationId xmlns:a16="http://schemas.microsoft.com/office/drawing/2014/main" id="{EEB1731E-FC9D-24ED-D461-2BD17B8DF8D7}"/>
                </a:ext>
              </a:extLst>
            </p:cNvPr>
            <p:cNvSpPr txBox="1"/>
            <p:nvPr/>
          </p:nvSpPr>
          <p:spPr>
            <a:xfrm>
              <a:off x="4653161" y="5730561"/>
              <a:ext cx="248454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chemeClr val="accent4"/>
                  </a:solidFill>
                </a:rPr>
                <a:t>By end of 2024: 43 individual African countries (with 6 updated)</a:t>
              </a:r>
              <a:endParaRPr lang="en-US" sz="1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7D27E42-AABB-F7BE-513A-DD9D9426FB9B}"/>
                </a:ext>
              </a:extLst>
            </p:cNvPr>
            <p:cNvGrpSpPr/>
            <p:nvPr/>
          </p:nvGrpSpPr>
          <p:grpSpPr>
            <a:xfrm>
              <a:off x="5166413" y="2548391"/>
              <a:ext cx="3810533" cy="3480529"/>
              <a:chOff x="5166413" y="2548391"/>
              <a:chExt cx="3810533" cy="3480529"/>
            </a:xfrm>
          </p:grpSpPr>
          <p:pic>
            <p:nvPicPr>
              <p:cNvPr id="647" name="object 125">
                <a:extLst>
                  <a:ext uri="{FF2B5EF4-FFF2-40B4-BE49-F238E27FC236}">
                    <a16:creationId xmlns:a16="http://schemas.microsoft.com/office/drawing/2014/main" id="{5EDEDA54-1C7B-E9A3-B5F4-0663E970DC76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599480" y="3525488"/>
                <a:ext cx="64477" cy="103047"/>
              </a:xfrm>
              <a:prstGeom prst="rect">
                <a:avLst/>
              </a:prstGeom>
            </p:spPr>
          </p:pic>
          <p:pic>
            <p:nvPicPr>
              <p:cNvPr id="648" name="object 126">
                <a:extLst>
                  <a:ext uri="{FF2B5EF4-FFF2-40B4-BE49-F238E27FC236}">
                    <a16:creationId xmlns:a16="http://schemas.microsoft.com/office/drawing/2014/main" id="{5DD83F9D-EBA8-BA0D-1AA2-E0B46AEB3446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5602165" y="2548391"/>
                <a:ext cx="3020058" cy="3408029"/>
              </a:xfrm>
              <a:prstGeom prst="rect">
                <a:avLst/>
              </a:prstGeom>
            </p:spPr>
          </p:pic>
          <p:sp>
            <p:nvSpPr>
              <p:cNvPr id="649" name="object 127">
                <a:extLst>
                  <a:ext uri="{FF2B5EF4-FFF2-40B4-BE49-F238E27FC236}">
                    <a16:creationId xmlns:a16="http://schemas.microsoft.com/office/drawing/2014/main" id="{5F05FBA5-FD98-5AFC-C6E5-EC52FAFC82BF}"/>
                  </a:ext>
                </a:extLst>
              </p:cNvPr>
              <p:cNvSpPr/>
              <p:nvPr/>
            </p:nvSpPr>
            <p:spPr>
              <a:xfrm>
                <a:off x="8684577" y="4492648"/>
                <a:ext cx="8890" cy="15240"/>
              </a:xfrm>
              <a:custGeom>
                <a:avLst/>
                <a:gdLst/>
                <a:ahLst/>
                <a:cxnLst/>
                <a:rect l="l" t="t" r="r" b="b"/>
                <a:pathLst>
                  <a:path w="8890" h="15239">
                    <a:moveTo>
                      <a:pt x="3721" y="0"/>
                    </a:moveTo>
                    <a:lnTo>
                      <a:pt x="0" y="0"/>
                    </a:lnTo>
                    <a:lnTo>
                      <a:pt x="0" y="14884"/>
                    </a:lnTo>
                    <a:lnTo>
                      <a:pt x="3721" y="14884"/>
                    </a:lnTo>
                    <a:lnTo>
                      <a:pt x="3721" y="8699"/>
                    </a:lnTo>
                    <a:lnTo>
                      <a:pt x="6210" y="8699"/>
                    </a:lnTo>
                    <a:lnTo>
                      <a:pt x="6210" y="6210"/>
                    </a:lnTo>
                    <a:lnTo>
                      <a:pt x="8674" y="6210"/>
                    </a:lnTo>
                    <a:lnTo>
                      <a:pt x="8674" y="2476"/>
                    </a:lnTo>
                    <a:lnTo>
                      <a:pt x="3721" y="2476"/>
                    </a:lnTo>
                    <a:lnTo>
                      <a:pt x="3721" y="0"/>
                    </a:lnTo>
                    <a:close/>
                  </a:path>
                </a:pathLst>
              </a:custGeom>
              <a:solidFill>
                <a:srgbClr val="FFC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50" name="object 128">
                <a:extLst>
                  <a:ext uri="{FF2B5EF4-FFF2-40B4-BE49-F238E27FC236}">
                    <a16:creationId xmlns:a16="http://schemas.microsoft.com/office/drawing/2014/main" id="{CE41FC02-8B80-B8A9-0B84-A7A439D15BD0}"/>
                  </a:ext>
                </a:extLst>
              </p:cNvPr>
              <p:cNvSpPr/>
              <p:nvPr/>
            </p:nvSpPr>
            <p:spPr>
              <a:xfrm>
                <a:off x="8682096" y="4490164"/>
                <a:ext cx="11430" cy="17780"/>
              </a:xfrm>
              <a:custGeom>
                <a:avLst/>
                <a:gdLst/>
                <a:ahLst/>
                <a:cxnLst/>
                <a:rect l="l" t="t" r="r" b="b"/>
                <a:pathLst>
                  <a:path w="11429" h="17779">
                    <a:moveTo>
                      <a:pt x="6197" y="4965"/>
                    </a:moveTo>
                    <a:lnTo>
                      <a:pt x="6197" y="2476"/>
                    </a:lnTo>
                    <a:lnTo>
                      <a:pt x="6197" y="4965"/>
                    </a:lnTo>
                    <a:lnTo>
                      <a:pt x="8674" y="4965"/>
                    </a:lnTo>
                    <a:lnTo>
                      <a:pt x="11163" y="4965"/>
                    </a:lnTo>
                    <a:lnTo>
                      <a:pt x="11163" y="8686"/>
                    </a:lnTo>
                    <a:lnTo>
                      <a:pt x="8674" y="8686"/>
                    </a:lnTo>
                    <a:lnTo>
                      <a:pt x="8674" y="11175"/>
                    </a:lnTo>
                    <a:lnTo>
                      <a:pt x="6197" y="11175"/>
                    </a:lnTo>
                    <a:lnTo>
                      <a:pt x="6197" y="14897"/>
                    </a:lnTo>
                    <a:lnTo>
                      <a:pt x="6197" y="17386"/>
                    </a:lnTo>
                    <a:lnTo>
                      <a:pt x="2476" y="17386"/>
                    </a:lnTo>
                    <a:lnTo>
                      <a:pt x="2476" y="14897"/>
                    </a:lnTo>
                    <a:lnTo>
                      <a:pt x="2476" y="11175"/>
                    </a:lnTo>
                    <a:lnTo>
                      <a:pt x="2476" y="14897"/>
                    </a:lnTo>
                    <a:lnTo>
                      <a:pt x="6197" y="14897"/>
                    </a:lnTo>
                    <a:lnTo>
                      <a:pt x="6197" y="11175"/>
                    </a:lnTo>
                    <a:lnTo>
                      <a:pt x="2476" y="11175"/>
                    </a:lnTo>
                    <a:lnTo>
                      <a:pt x="2476" y="8686"/>
                    </a:lnTo>
                    <a:lnTo>
                      <a:pt x="2476" y="4965"/>
                    </a:lnTo>
                    <a:lnTo>
                      <a:pt x="2476" y="2476"/>
                    </a:lnTo>
                    <a:lnTo>
                      <a:pt x="0" y="2476"/>
                    </a:lnTo>
                    <a:lnTo>
                      <a:pt x="2476" y="2476"/>
                    </a:lnTo>
                    <a:lnTo>
                      <a:pt x="2476" y="0"/>
                    </a:lnTo>
                    <a:lnTo>
                      <a:pt x="2476" y="2476"/>
                    </a:lnTo>
                    <a:lnTo>
                      <a:pt x="6197" y="2476"/>
                    </a:lnTo>
                    <a:lnTo>
                      <a:pt x="6197" y="4965"/>
                    </a:lnTo>
                    <a:close/>
                  </a:path>
                </a:pathLst>
              </a:custGeom>
              <a:solidFill>
                <a:srgbClr val="C00000"/>
              </a:solidFill>
              <a:ln w="3530">
                <a:solidFill>
                  <a:srgbClr val="EC7C3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651" name="object 129">
                <a:extLst>
                  <a:ext uri="{FF2B5EF4-FFF2-40B4-BE49-F238E27FC236}">
                    <a16:creationId xmlns:a16="http://schemas.microsoft.com/office/drawing/2014/main" id="{5057527E-9FCE-F171-10BE-25997680C260}"/>
                  </a:ext>
                </a:extLst>
              </p:cNvPr>
              <p:cNvSpPr/>
              <p:nvPr/>
            </p:nvSpPr>
            <p:spPr>
              <a:xfrm>
                <a:off x="8723022" y="5223914"/>
                <a:ext cx="22987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229870" h="42545">
                    <a:moveTo>
                      <a:pt x="14871" y="21107"/>
                    </a:moveTo>
                    <a:lnTo>
                      <a:pt x="2476" y="21107"/>
                    </a:lnTo>
                    <a:lnTo>
                      <a:pt x="2476" y="23583"/>
                    </a:lnTo>
                    <a:lnTo>
                      <a:pt x="0" y="23583"/>
                    </a:lnTo>
                    <a:lnTo>
                      <a:pt x="0" y="42214"/>
                    </a:lnTo>
                    <a:lnTo>
                      <a:pt x="8674" y="42214"/>
                    </a:lnTo>
                    <a:lnTo>
                      <a:pt x="8674" y="38481"/>
                    </a:lnTo>
                    <a:lnTo>
                      <a:pt x="11150" y="38481"/>
                    </a:lnTo>
                    <a:lnTo>
                      <a:pt x="11150" y="33515"/>
                    </a:lnTo>
                    <a:lnTo>
                      <a:pt x="14871" y="33515"/>
                    </a:lnTo>
                    <a:lnTo>
                      <a:pt x="14871" y="21107"/>
                    </a:lnTo>
                    <a:close/>
                  </a:path>
                  <a:path w="229870" h="42545">
                    <a:moveTo>
                      <a:pt x="11150" y="18618"/>
                    </a:moveTo>
                    <a:lnTo>
                      <a:pt x="4940" y="18618"/>
                    </a:lnTo>
                    <a:lnTo>
                      <a:pt x="4940" y="21107"/>
                    </a:lnTo>
                    <a:lnTo>
                      <a:pt x="11150" y="21107"/>
                    </a:lnTo>
                    <a:lnTo>
                      <a:pt x="11150" y="18618"/>
                    </a:lnTo>
                    <a:close/>
                  </a:path>
                  <a:path w="229870" h="42545">
                    <a:moveTo>
                      <a:pt x="229387" y="0"/>
                    </a:moveTo>
                    <a:lnTo>
                      <a:pt x="226910" y="0"/>
                    </a:lnTo>
                    <a:lnTo>
                      <a:pt x="226910" y="3721"/>
                    </a:lnTo>
                    <a:lnTo>
                      <a:pt x="223189" y="3721"/>
                    </a:lnTo>
                    <a:lnTo>
                      <a:pt x="223189" y="6210"/>
                    </a:lnTo>
                    <a:lnTo>
                      <a:pt x="229387" y="6210"/>
                    </a:lnTo>
                    <a:lnTo>
                      <a:pt x="229387" y="0"/>
                    </a:lnTo>
                    <a:close/>
                  </a:path>
                </a:pathLst>
              </a:custGeom>
              <a:solidFill>
                <a:srgbClr val="EC7C3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11" name="object 130">
                <a:extLst>
                  <a:ext uri="{FF2B5EF4-FFF2-40B4-BE49-F238E27FC236}">
                    <a16:creationId xmlns:a16="http://schemas.microsoft.com/office/drawing/2014/main" id="{4DEE6830-55FF-92C5-1015-F37F181E17EF}"/>
                  </a:ext>
                </a:extLst>
              </p:cNvPr>
              <p:cNvSpPr txBox="1"/>
              <p:nvPr/>
            </p:nvSpPr>
            <p:spPr>
              <a:xfrm>
                <a:off x="6541682" y="4972518"/>
                <a:ext cx="370205" cy="170180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950" b="1" spc="-10" dirty="0">
                    <a:solidFill>
                      <a:srgbClr val="C00000"/>
                    </a:solidFill>
                    <a:latin typeface="MyriadPro-SemiboldSemiCn"/>
                    <a:cs typeface="MyriadPro-SemiboldSemiCn"/>
                  </a:rPr>
                  <a:t>Angola</a:t>
                </a:r>
                <a:endParaRPr sz="950" dirty="0">
                  <a:latin typeface="MyriadPro-SemiboldSemiCn"/>
                  <a:cs typeface="MyriadPro-SemiboldSemiCn"/>
                </a:endParaRPr>
              </a:p>
            </p:txBody>
          </p:sp>
          <p:sp>
            <p:nvSpPr>
              <p:cNvPr id="612" name="object 131">
                <a:extLst>
                  <a:ext uri="{FF2B5EF4-FFF2-40B4-BE49-F238E27FC236}">
                    <a16:creationId xmlns:a16="http://schemas.microsoft.com/office/drawing/2014/main" id="{32299963-4DCC-5FA1-5C0E-402A97C9D9D5}"/>
                  </a:ext>
                </a:extLst>
              </p:cNvPr>
              <p:cNvSpPr/>
              <p:nvPr/>
            </p:nvSpPr>
            <p:spPr>
              <a:xfrm>
                <a:off x="8647480" y="4248488"/>
                <a:ext cx="59690" cy="200660"/>
              </a:xfrm>
              <a:custGeom>
                <a:avLst/>
                <a:gdLst/>
                <a:ahLst/>
                <a:cxnLst/>
                <a:rect l="l" t="t" r="r" b="b"/>
                <a:pathLst>
                  <a:path w="59690" h="200660">
                    <a:moveTo>
                      <a:pt x="0" y="139877"/>
                    </a:moveTo>
                    <a:lnTo>
                      <a:pt x="27622" y="200494"/>
                    </a:lnTo>
                    <a:lnTo>
                      <a:pt x="54475" y="151218"/>
                    </a:lnTo>
                    <a:lnTo>
                      <a:pt x="39306" y="151218"/>
                    </a:lnTo>
                    <a:lnTo>
                      <a:pt x="19481" y="150507"/>
                    </a:lnTo>
                    <a:lnTo>
                      <a:pt x="19836" y="140584"/>
                    </a:lnTo>
                    <a:lnTo>
                      <a:pt x="0" y="139877"/>
                    </a:lnTo>
                    <a:close/>
                  </a:path>
                  <a:path w="59690" h="200660">
                    <a:moveTo>
                      <a:pt x="19836" y="140584"/>
                    </a:moveTo>
                    <a:lnTo>
                      <a:pt x="19481" y="150507"/>
                    </a:lnTo>
                    <a:lnTo>
                      <a:pt x="39306" y="151218"/>
                    </a:lnTo>
                    <a:lnTo>
                      <a:pt x="39661" y="141291"/>
                    </a:lnTo>
                    <a:lnTo>
                      <a:pt x="19836" y="140584"/>
                    </a:lnTo>
                    <a:close/>
                  </a:path>
                  <a:path w="59690" h="200660">
                    <a:moveTo>
                      <a:pt x="39661" y="141291"/>
                    </a:moveTo>
                    <a:lnTo>
                      <a:pt x="39306" y="151218"/>
                    </a:lnTo>
                    <a:lnTo>
                      <a:pt x="54475" y="151218"/>
                    </a:lnTo>
                    <a:lnTo>
                      <a:pt x="59499" y="141998"/>
                    </a:lnTo>
                    <a:lnTo>
                      <a:pt x="39661" y="141291"/>
                    </a:lnTo>
                    <a:close/>
                  </a:path>
                  <a:path w="59690" h="200660">
                    <a:moveTo>
                      <a:pt x="24866" y="0"/>
                    </a:moveTo>
                    <a:lnTo>
                      <a:pt x="19836" y="140584"/>
                    </a:lnTo>
                    <a:lnTo>
                      <a:pt x="39661" y="141291"/>
                    </a:lnTo>
                    <a:lnTo>
                      <a:pt x="44691" y="711"/>
                    </a:lnTo>
                    <a:lnTo>
                      <a:pt x="24866" y="0"/>
                    </a:lnTo>
                    <a:close/>
                  </a:path>
                </a:pathLst>
              </a:custGeom>
              <a:solidFill>
                <a:srgbClr val="C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13" name="object 132">
                <a:extLst>
                  <a:ext uri="{FF2B5EF4-FFF2-40B4-BE49-F238E27FC236}">
                    <a16:creationId xmlns:a16="http://schemas.microsoft.com/office/drawing/2014/main" id="{60716036-8558-9FE4-B45F-59F3EBF6FC64}"/>
                  </a:ext>
                </a:extLst>
              </p:cNvPr>
              <p:cNvSpPr txBox="1"/>
              <p:nvPr/>
            </p:nvSpPr>
            <p:spPr>
              <a:xfrm>
                <a:off x="8424655" y="5421995"/>
                <a:ext cx="552291" cy="159018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950" b="1" spc="-10" dirty="0">
                    <a:solidFill>
                      <a:srgbClr val="EC7C30"/>
                    </a:solidFill>
                    <a:latin typeface="MyriadPro-SemiboldSemiCn"/>
                    <a:cs typeface="MyriadPro-SemiboldSemiCn"/>
                  </a:rPr>
                  <a:t>Mauritius</a:t>
                </a:r>
                <a:endParaRPr sz="950" dirty="0">
                  <a:latin typeface="MyriadPro-SemiboldSemiCn"/>
                  <a:cs typeface="MyriadPro-SemiboldSemiCn"/>
                </a:endParaRPr>
              </a:p>
            </p:txBody>
          </p:sp>
          <p:pic>
            <p:nvPicPr>
              <p:cNvPr id="614" name="object 133">
                <a:extLst>
                  <a:ext uri="{FF2B5EF4-FFF2-40B4-BE49-F238E27FC236}">
                    <a16:creationId xmlns:a16="http://schemas.microsoft.com/office/drawing/2014/main" id="{4102CDB0-343F-B05B-A65C-327ADD93621D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8722023" y="5266124"/>
                <a:ext cx="64973" cy="142773"/>
              </a:xfrm>
              <a:prstGeom prst="rect">
                <a:avLst/>
              </a:prstGeom>
            </p:spPr>
          </p:pic>
          <p:sp>
            <p:nvSpPr>
              <p:cNvPr id="615" name="object 134">
                <a:extLst>
                  <a:ext uri="{FF2B5EF4-FFF2-40B4-BE49-F238E27FC236}">
                    <a16:creationId xmlns:a16="http://schemas.microsoft.com/office/drawing/2014/main" id="{4592CFDE-8D86-3F7A-A7BF-19F6E2AD4ADD}"/>
                  </a:ext>
                </a:extLst>
              </p:cNvPr>
              <p:cNvSpPr txBox="1"/>
              <p:nvPr/>
            </p:nvSpPr>
            <p:spPr>
              <a:xfrm>
                <a:off x="5166413" y="3130007"/>
                <a:ext cx="672302" cy="159018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950" b="1" spc="-10" dirty="0">
                    <a:solidFill>
                      <a:srgbClr val="EC7C30"/>
                    </a:solidFill>
                    <a:latin typeface="MyriadPro-SemiboldSemiCn"/>
                    <a:cs typeface="MyriadPro-SemiboldSemiCn"/>
                  </a:rPr>
                  <a:t>Mauritania</a:t>
                </a:r>
                <a:endParaRPr sz="950" dirty="0">
                  <a:latin typeface="MyriadPro-SemiboldSemiCn"/>
                  <a:cs typeface="MyriadPro-SemiboldSemiCn"/>
                </a:endParaRPr>
              </a:p>
            </p:txBody>
          </p:sp>
          <p:sp>
            <p:nvSpPr>
              <p:cNvPr id="616" name="object 137">
                <a:extLst>
                  <a:ext uri="{FF2B5EF4-FFF2-40B4-BE49-F238E27FC236}">
                    <a16:creationId xmlns:a16="http://schemas.microsoft.com/office/drawing/2014/main" id="{ACFD84ED-E67A-5E87-F848-FD265B2CA7F7}"/>
                  </a:ext>
                </a:extLst>
              </p:cNvPr>
              <p:cNvSpPr txBox="1"/>
              <p:nvPr/>
            </p:nvSpPr>
            <p:spPr>
              <a:xfrm>
                <a:off x="5191120" y="3534485"/>
                <a:ext cx="633730" cy="404495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R="5715" algn="ctr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950" b="1" spc="-2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Mali</a:t>
                </a:r>
                <a:endParaRPr sz="950" dirty="0">
                  <a:latin typeface="MyriadPro-SemiboldSemiCn"/>
                  <a:cs typeface="MyriadPro-SemiboldSemiCn"/>
                </a:endParaRPr>
              </a:p>
              <a:p>
                <a:pPr algn="ctr">
                  <a:lnSpc>
                    <a:spcPct val="100000"/>
                  </a:lnSpc>
                  <a:spcBef>
                    <a:spcPts val="700"/>
                  </a:spcBef>
                </a:pPr>
                <a:r>
                  <a:rPr sz="950" b="1" spc="-1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Cote</a:t>
                </a:r>
                <a:r>
                  <a:rPr sz="950" b="1" spc="-15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 </a:t>
                </a:r>
                <a:r>
                  <a:rPr sz="950" b="1" spc="-1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d’Ivoire</a:t>
                </a:r>
                <a:endParaRPr sz="950" dirty="0">
                  <a:latin typeface="MyriadPro-SemiboldSemiCn"/>
                  <a:cs typeface="MyriadPro-SemiboldSemiCn"/>
                </a:endParaRPr>
              </a:p>
            </p:txBody>
          </p:sp>
          <p:sp>
            <p:nvSpPr>
              <p:cNvPr id="617" name="object 138">
                <a:extLst>
                  <a:ext uri="{FF2B5EF4-FFF2-40B4-BE49-F238E27FC236}">
                    <a16:creationId xmlns:a16="http://schemas.microsoft.com/office/drawing/2014/main" id="{E40D4974-F88F-789A-922C-D2E75DFBF267}"/>
                  </a:ext>
                </a:extLst>
              </p:cNvPr>
              <p:cNvSpPr txBox="1"/>
              <p:nvPr/>
            </p:nvSpPr>
            <p:spPr>
              <a:xfrm>
                <a:off x="7665201" y="5505680"/>
                <a:ext cx="836930" cy="523240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335280" marR="5080" indent="-22860">
                  <a:lnSpc>
                    <a:spcPct val="112999"/>
                  </a:lnSpc>
                  <a:spcBef>
                    <a:spcPts val="100"/>
                  </a:spcBef>
                </a:pPr>
                <a:r>
                  <a:rPr sz="950" b="1" spc="-1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Zimbabwe</a:t>
                </a:r>
                <a:r>
                  <a:rPr sz="950" b="1" spc="50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 </a:t>
                </a:r>
                <a:r>
                  <a:rPr sz="950" b="1" spc="-1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Eswatini</a:t>
                </a:r>
                <a:endParaRPr sz="950">
                  <a:latin typeface="MyriadPro-SemiboldSemiCn"/>
                  <a:cs typeface="MyriadPro-SemiboldSemiCn"/>
                </a:endParaRPr>
              </a:p>
              <a:p>
                <a:pPr marL="12700">
                  <a:lnSpc>
                    <a:spcPct val="100000"/>
                  </a:lnSpc>
                  <a:spcBef>
                    <a:spcPts val="200"/>
                  </a:spcBef>
                </a:pPr>
                <a:r>
                  <a:rPr sz="950" b="1" spc="-1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Botswana</a:t>
                </a:r>
                <a:endParaRPr sz="950">
                  <a:latin typeface="MyriadPro-SemiboldSemiCn"/>
                  <a:cs typeface="MyriadPro-SemiboldSemiCn"/>
                </a:endParaRPr>
              </a:p>
            </p:txBody>
          </p:sp>
          <p:pic>
            <p:nvPicPr>
              <p:cNvPr id="644" name="object 141">
                <a:extLst>
                  <a:ext uri="{FF2B5EF4-FFF2-40B4-BE49-F238E27FC236}">
                    <a16:creationId xmlns:a16="http://schemas.microsoft.com/office/drawing/2014/main" id="{46DF3B2D-4BB8-CBED-3A68-E9F0F897C078}"/>
                  </a:ext>
                </a:extLst>
              </p:cNvPr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7792597" y="5607884"/>
                <a:ext cx="170408" cy="168325"/>
              </a:xfrm>
              <a:prstGeom prst="rect">
                <a:avLst/>
              </a:prstGeom>
            </p:spPr>
          </p:pic>
          <p:sp>
            <p:nvSpPr>
              <p:cNvPr id="645" name="object 142">
                <a:extLst>
                  <a:ext uri="{FF2B5EF4-FFF2-40B4-BE49-F238E27FC236}">
                    <a16:creationId xmlns:a16="http://schemas.microsoft.com/office/drawing/2014/main" id="{4812A924-FC5A-C0D0-E332-49D952ADF080}"/>
                  </a:ext>
                </a:extLst>
              </p:cNvPr>
              <p:cNvSpPr/>
              <p:nvPr/>
            </p:nvSpPr>
            <p:spPr>
              <a:xfrm>
                <a:off x="5664827" y="3635194"/>
                <a:ext cx="1951355" cy="2319020"/>
              </a:xfrm>
              <a:custGeom>
                <a:avLst/>
                <a:gdLst/>
                <a:ahLst/>
                <a:cxnLst/>
                <a:rect l="l" t="t" r="r" b="b"/>
                <a:pathLst>
                  <a:path w="1951354" h="2319020">
                    <a:moveTo>
                      <a:pt x="426504" y="87642"/>
                    </a:moveTo>
                    <a:lnTo>
                      <a:pt x="373316" y="47599"/>
                    </a:lnTo>
                    <a:lnTo>
                      <a:pt x="369735" y="67144"/>
                    </a:lnTo>
                    <a:lnTo>
                      <a:pt x="3568" y="0"/>
                    </a:lnTo>
                    <a:lnTo>
                      <a:pt x="0" y="19545"/>
                    </a:lnTo>
                    <a:lnTo>
                      <a:pt x="366153" y="86690"/>
                    </a:lnTo>
                    <a:lnTo>
                      <a:pt x="362585" y="106222"/>
                    </a:lnTo>
                    <a:lnTo>
                      <a:pt x="423621" y="88480"/>
                    </a:lnTo>
                    <a:lnTo>
                      <a:pt x="426504" y="87642"/>
                    </a:lnTo>
                    <a:close/>
                  </a:path>
                  <a:path w="1951354" h="2319020">
                    <a:moveTo>
                      <a:pt x="571576" y="390982"/>
                    </a:moveTo>
                    <a:lnTo>
                      <a:pt x="563994" y="382790"/>
                    </a:lnTo>
                    <a:lnTo>
                      <a:pt x="526338" y="342112"/>
                    </a:lnTo>
                    <a:lnTo>
                      <a:pt x="519353" y="360705"/>
                    </a:lnTo>
                    <a:lnTo>
                      <a:pt x="195732" y="238848"/>
                    </a:lnTo>
                    <a:lnTo>
                      <a:pt x="188747" y="257441"/>
                    </a:lnTo>
                    <a:lnTo>
                      <a:pt x="512381" y="379298"/>
                    </a:lnTo>
                    <a:lnTo>
                      <a:pt x="505396" y="397891"/>
                    </a:lnTo>
                    <a:lnTo>
                      <a:pt x="571576" y="390982"/>
                    </a:lnTo>
                    <a:close/>
                  </a:path>
                  <a:path w="1951354" h="2319020">
                    <a:moveTo>
                      <a:pt x="1252321" y="526326"/>
                    </a:moveTo>
                    <a:lnTo>
                      <a:pt x="1236637" y="519747"/>
                    </a:lnTo>
                    <a:lnTo>
                      <a:pt x="1190942" y="500583"/>
                    </a:lnTo>
                    <a:lnTo>
                      <a:pt x="1192276" y="520407"/>
                    </a:lnTo>
                    <a:lnTo>
                      <a:pt x="1016914" y="532231"/>
                    </a:lnTo>
                    <a:lnTo>
                      <a:pt x="1018247" y="552056"/>
                    </a:lnTo>
                    <a:lnTo>
                      <a:pt x="1193609" y="540219"/>
                    </a:lnTo>
                    <a:lnTo>
                      <a:pt x="1194943" y="560057"/>
                    </a:lnTo>
                    <a:lnTo>
                      <a:pt x="1252321" y="526326"/>
                    </a:lnTo>
                    <a:close/>
                  </a:path>
                  <a:path w="1951354" h="2319020">
                    <a:moveTo>
                      <a:pt x="1951355" y="2313419"/>
                    </a:moveTo>
                    <a:lnTo>
                      <a:pt x="1857298" y="1953348"/>
                    </a:lnTo>
                    <a:lnTo>
                      <a:pt x="1876501" y="1948319"/>
                    </a:lnTo>
                    <a:lnTo>
                      <a:pt x="1872488" y="1943735"/>
                    </a:lnTo>
                    <a:lnTo>
                      <a:pt x="1832635" y="1898205"/>
                    </a:lnTo>
                    <a:lnTo>
                      <a:pt x="1818919" y="1963394"/>
                    </a:lnTo>
                    <a:lnTo>
                      <a:pt x="1838109" y="1958378"/>
                    </a:lnTo>
                    <a:lnTo>
                      <a:pt x="1932165" y="2318448"/>
                    </a:lnTo>
                    <a:lnTo>
                      <a:pt x="1951355" y="2313419"/>
                    </a:lnTo>
                    <a:close/>
                  </a:path>
                </a:pathLst>
              </a:custGeom>
              <a:solidFill>
                <a:srgbClr val="FFC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646" name="object 143">
                <a:extLst>
                  <a:ext uri="{FF2B5EF4-FFF2-40B4-BE49-F238E27FC236}">
                    <a16:creationId xmlns:a16="http://schemas.microsoft.com/office/drawing/2014/main" id="{F9A24B51-0794-B5DD-8786-FE2418B43E05}"/>
                  </a:ext>
                </a:extLst>
              </p:cNvPr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625278" y="4228996"/>
                <a:ext cx="247243" cy="76593"/>
              </a:xfrm>
              <a:prstGeom prst="rect">
                <a:avLst/>
              </a:prstGeom>
            </p:spPr>
          </p:pic>
          <p:sp>
            <p:nvSpPr>
              <p:cNvPr id="619" name="object 144">
                <a:extLst>
                  <a:ext uri="{FF2B5EF4-FFF2-40B4-BE49-F238E27FC236}">
                    <a16:creationId xmlns:a16="http://schemas.microsoft.com/office/drawing/2014/main" id="{EF78C521-1B8C-A651-8079-82FF01EC5608}"/>
                  </a:ext>
                </a:extLst>
              </p:cNvPr>
              <p:cNvSpPr txBox="1"/>
              <p:nvPr/>
            </p:nvSpPr>
            <p:spPr>
              <a:xfrm>
                <a:off x="8067748" y="3082007"/>
                <a:ext cx="446405" cy="513715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54610" marR="177165" indent="-42545">
                  <a:lnSpc>
                    <a:spcPct val="130800"/>
                  </a:lnSpc>
                  <a:spcBef>
                    <a:spcPts val="100"/>
                  </a:spcBef>
                </a:pPr>
                <a:r>
                  <a:rPr sz="950" b="1" spc="-20" dirty="0">
                    <a:solidFill>
                      <a:srgbClr val="385622"/>
                    </a:solidFill>
                    <a:latin typeface="MyriadPro-SemiboldSemiCn"/>
                    <a:cs typeface="MyriadPro-SemiboldSemiCn"/>
                  </a:rPr>
                  <a:t>Chad</a:t>
                </a:r>
                <a:r>
                  <a:rPr sz="950" b="1" spc="500" dirty="0">
                    <a:solidFill>
                      <a:srgbClr val="385622"/>
                    </a:solidFill>
                    <a:latin typeface="MyriadPro-SemiboldSemiCn"/>
                    <a:cs typeface="MyriadPro-SemiboldSemiCn"/>
                  </a:rPr>
                  <a:t> </a:t>
                </a:r>
                <a:r>
                  <a:rPr sz="950" b="1" spc="-25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CAR</a:t>
                </a:r>
                <a:endParaRPr sz="950" dirty="0">
                  <a:latin typeface="MyriadPro-SemiboldSemiCn"/>
                  <a:cs typeface="MyriadPro-SemiboldSemiCn"/>
                </a:endParaRPr>
              </a:p>
              <a:p>
                <a:pPr marL="233045">
                  <a:lnSpc>
                    <a:spcPts val="860"/>
                  </a:lnSpc>
                </a:pPr>
                <a:r>
                  <a:rPr sz="950" b="1" spc="-25" dirty="0">
                    <a:solidFill>
                      <a:schemeClr val="accent2"/>
                    </a:solidFill>
                    <a:latin typeface="MyriadPro-SemiboldSemiCn"/>
                    <a:cs typeface="MyriadPro-SemiboldSemiCn"/>
                  </a:rPr>
                  <a:t>DRC</a:t>
                </a:r>
                <a:endParaRPr sz="950" dirty="0">
                  <a:solidFill>
                    <a:schemeClr val="accent2"/>
                  </a:solidFill>
                  <a:latin typeface="MyriadPro-SemiboldSemiCn"/>
                  <a:cs typeface="MyriadPro-SemiboldSemiCn"/>
                </a:endParaRPr>
              </a:p>
            </p:txBody>
          </p:sp>
          <p:sp>
            <p:nvSpPr>
              <p:cNvPr id="620" name="object 145">
                <a:extLst>
                  <a:ext uri="{FF2B5EF4-FFF2-40B4-BE49-F238E27FC236}">
                    <a16:creationId xmlns:a16="http://schemas.microsoft.com/office/drawing/2014/main" id="{1E1D1680-5A7E-B8A3-F5B7-3AC9C94997AF}"/>
                  </a:ext>
                </a:extLst>
              </p:cNvPr>
              <p:cNvSpPr txBox="1"/>
              <p:nvPr/>
            </p:nvSpPr>
            <p:spPr>
              <a:xfrm>
                <a:off x="6045574" y="4047016"/>
                <a:ext cx="929320" cy="787523"/>
              </a:xfrm>
              <a:prstGeom prst="rect">
                <a:avLst/>
              </a:prstGeom>
            </p:spPr>
            <p:txBody>
              <a:bodyPr vert="horz" wrap="square" lIns="0" tIns="6350" rIns="0" bIns="0" rtlCol="0">
                <a:spAutoFit/>
              </a:bodyPr>
              <a:lstStyle/>
              <a:p>
                <a:pPr marL="12700" marR="196215" indent="69215">
                  <a:lnSpc>
                    <a:spcPct val="104200"/>
                  </a:lnSpc>
                  <a:spcBef>
                    <a:spcPts val="50"/>
                  </a:spcBef>
                </a:pPr>
                <a:r>
                  <a:rPr sz="950" b="1" spc="-1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Cameroon</a:t>
                </a:r>
                <a:r>
                  <a:rPr sz="950" b="1" spc="50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 </a:t>
                </a:r>
                <a:r>
                  <a:rPr sz="950" b="1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Eq.</a:t>
                </a:r>
                <a:r>
                  <a:rPr sz="950" b="1" spc="-45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 </a:t>
                </a:r>
                <a:r>
                  <a:rPr sz="950" b="1" spc="-1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Guinea</a:t>
                </a:r>
                <a:endParaRPr sz="950" dirty="0">
                  <a:latin typeface="MyriadPro-SemiboldSemiCn"/>
                  <a:cs typeface="MyriadPro-SemiboldSemiCn"/>
                </a:endParaRPr>
              </a:p>
              <a:p>
                <a:pPr marL="325755">
                  <a:lnSpc>
                    <a:spcPct val="100000"/>
                  </a:lnSpc>
                  <a:spcBef>
                    <a:spcPts val="20"/>
                  </a:spcBef>
                </a:pPr>
                <a:r>
                  <a:rPr sz="950" b="1" spc="-25" dirty="0">
                    <a:solidFill>
                      <a:srgbClr val="C00000"/>
                    </a:solidFill>
                    <a:latin typeface="MyriadPro-SemiboldSemiCn"/>
                    <a:cs typeface="MyriadPro-SemiboldSemiCn"/>
                  </a:rPr>
                  <a:t>STP</a:t>
                </a:r>
                <a:endParaRPr sz="950" dirty="0">
                  <a:latin typeface="MyriadPro-SemiboldSemiCn"/>
                  <a:cs typeface="MyriadPro-SemiboldSemiCn"/>
                </a:endParaRPr>
              </a:p>
              <a:p>
                <a:pPr marL="358775">
                  <a:lnSpc>
                    <a:spcPct val="100000"/>
                  </a:lnSpc>
                  <a:spcBef>
                    <a:spcPts val="50"/>
                  </a:spcBef>
                </a:pPr>
                <a:r>
                  <a:rPr sz="950" b="1" spc="-10" dirty="0">
                    <a:solidFill>
                      <a:srgbClr val="385622"/>
                    </a:solidFill>
                    <a:latin typeface="MyriadPro-SemiboldSemiCn"/>
                    <a:cs typeface="MyriadPro-SemiboldSemiCn"/>
                  </a:rPr>
                  <a:t>Gabon</a:t>
                </a:r>
                <a:endParaRPr sz="950" dirty="0">
                  <a:latin typeface="MyriadPro-SemiboldSemiCn"/>
                  <a:cs typeface="MyriadPro-SemiboldSemiCn"/>
                </a:endParaRPr>
              </a:p>
              <a:p>
                <a:pPr marL="456565">
                  <a:lnSpc>
                    <a:spcPct val="100000"/>
                  </a:lnSpc>
                  <a:spcBef>
                    <a:spcPts val="175"/>
                  </a:spcBef>
                </a:pPr>
                <a:r>
                  <a:rPr sz="950" b="1" spc="-20" dirty="0">
                    <a:solidFill>
                      <a:srgbClr val="385622"/>
                    </a:solidFill>
                    <a:latin typeface="MyriadPro-SemiboldSemiCn"/>
                    <a:cs typeface="MyriadPro-SemiboldSemiCn"/>
                  </a:rPr>
                  <a:t>Congo</a:t>
                </a:r>
                <a:endParaRPr sz="950" dirty="0">
                  <a:latin typeface="MyriadPro-SemiboldSemiCn"/>
                  <a:cs typeface="MyriadPro-SemiboldSemiCn"/>
                </a:endParaRPr>
              </a:p>
            </p:txBody>
          </p:sp>
          <p:sp>
            <p:nvSpPr>
              <p:cNvPr id="621" name="object 146">
                <a:extLst>
                  <a:ext uri="{FF2B5EF4-FFF2-40B4-BE49-F238E27FC236}">
                    <a16:creationId xmlns:a16="http://schemas.microsoft.com/office/drawing/2014/main" id="{9E207F26-746B-7919-71A0-B2656F430508}"/>
                  </a:ext>
                </a:extLst>
              </p:cNvPr>
              <p:cNvSpPr txBox="1"/>
              <p:nvPr/>
            </p:nvSpPr>
            <p:spPr>
              <a:xfrm>
                <a:off x="8171025" y="4020523"/>
                <a:ext cx="771525" cy="857250"/>
              </a:xfrm>
              <a:prstGeom prst="rect">
                <a:avLst/>
              </a:prstGeom>
            </p:spPr>
            <p:txBody>
              <a:bodyPr vert="horz" wrap="square" lIns="0" tIns="22225" rIns="0" bIns="0" rtlCol="0">
                <a:spAutoFit/>
              </a:bodyPr>
              <a:lstStyle/>
              <a:p>
                <a:pPr marL="12700" marR="5080" indent="246379">
                  <a:lnSpc>
                    <a:spcPct val="141900"/>
                  </a:lnSpc>
                  <a:spcBef>
                    <a:spcPts val="175"/>
                  </a:spcBef>
                </a:pPr>
                <a:r>
                  <a:rPr sz="950" b="1" spc="-10" dirty="0">
                    <a:solidFill>
                      <a:srgbClr val="C00000"/>
                    </a:solidFill>
                    <a:latin typeface="MyriadPro-SemiboldSemiCn"/>
                    <a:cs typeface="MyriadPro-SemiboldSemiCn"/>
                  </a:rPr>
                  <a:t>Seychelles</a:t>
                </a:r>
                <a:r>
                  <a:rPr sz="950" b="1" spc="500" dirty="0">
                    <a:solidFill>
                      <a:srgbClr val="C00000"/>
                    </a:solidFill>
                    <a:latin typeface="MyriadPro-SemiboldSemiCn"/>
                    <a:cs typeface="MyriadPro-SemiboldSemiCn"/>
                  </a:rPr>
                  <a:t> </a:t>
                </a:r>
                <a:r>
                  <a:rPr sz="950" b="1" spc="-10" dirty="0">
                    <a:solidFill>
                      <a:srgbClr val="C00000"/>
                    </a:solidFill>
                    <a:latin typeface="MyriadPro-SemiboldSemiCn"/>
                    <a:cs typeface="MyriadPro-SemiboldSemiCn"/>
                  </a:rPr>
                  <a:t>Burundi</a:t>
                </a:r>
                <a:r>
                  <a:rPr sz="950" b="1" spc="500" dirty="0">
                    <a:solidFill>
                      <a:srgbClr val="EC7C30"/>
                    </a:solidFill>
                    <a:latin typeface="MyriadPro-SemiboldSemiCn"/>
                    <a:cs typeface="MyriadPro-SemiboldSemiCn"/>
                  </a:rPr>
                  <a:t> </a:t>
                </a:r>
                <a:r>
                  <a:rPr sz="950" b="1" spc="-10" dirty="0">
                    <a:solidFill>
                      <a:srgbClr val="385622"/>
                    </a:solidFill>
                    <a:latin typeface="MyriadPro-SemiboldSemiCn"/>
                    <a:cs typeface="MyriadPro-SemiboldSemiCn"/>
                  </a:rPr>
                  <a:t>Comoros</a:t>
                </a:r>
                <a:endParaRPr sz="950" dirty="0">
                  <a:latin typeface="MyriadPro-SemiboldSemiCn"/>
                  <a:cs typeface="MyriadPro-SemiboldSemiCn"/>
                </a:endParaRPr>
              </a:p>
              <a:p>
                <a:pPr marL="167640">
                  <a:lnSpc>
                    <a:spcPct val="100000"/>
                  </a:lnSpc>
                  <a:spcBef>
                    <a:spcPts val="475"/>
                  </a:spcBef>
                </a:pPr>
                <a:r>
                  <a:rPr sz="950" b="1" spc="-10" dirty="0">
                    <a:solidFill>
                      <a:srgbClr val="C00000"/>
                    </a:solidFill>
                    <a:latin typeface="MyriadPro-SemiboldSemiCn"/>
                    <a:cs typeface="MyriadPro-SemiboldSemiCn"/>
                  </a:rPr>
                  <a:t>Madagascar</a:t>
                </a:r>
                <a:endParaRPr sz="950" dirty="0">
                  <a:solidFill>
                    <a:srgbClr val="C00000"/>
                  </a:solidFill>
                  <a:latin typeface="MyriadPro-SemiboldSemiCn"/>
                  <a:cs typeface="MyriadPro-SemiboldSemiCn"/>
                </a:endParaRPr>
              </a:p>
            </p:txBody>
          </p:sp>
          <p:sp>
            <p:nvSpPr>
              <p:cNvPr id="629" name="object 167">
                <a:extLst>
                  <a:ext uri="{FF2B5EF4-FFF2-40B4-BE49-F238E27FC236}">
                    <a16:creationId xmlns:a16="http://schemas.microsoft.com/office/drawing/2014/main" id="{9E702C18-035A-9CF3-8856-BB4B05C44DEE}"/>
                  </a:ext>
                </a:extLst>
              </p:cNvPr>
              <p:cNvSpPr txBox="1"/>
              <p:nvPr/>
            </p:nvSpPr>
            <p:spPr>
              <a:xfrm>
                <a:off x="5372351" y="2596570"/>
                <a:ext cx="2384229" cy="159018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760855">
                  <a:lnSpc>
                    <a:spcPct val="100000"/>
                  </a:lnSpc>
                  <a:spcBef>
                    <a:spcPts val="690"/>
                  </a:spcBef>
                </a:pPr>
                <a:r>
                  <a:rPr lang="en-GB" sz="950" b="1" spc="-10" dirty="0">
                    <a:solidFill>
                      <a:srgbClr val="BE9000"/>
                    </a:solidFill>
                    <a:latin typeface="MyriadPro-SemiboldSemiCn"/>
                    <a:cs typeface="MyriadPro-SemiboldSemiCn"/>
                  </a:rPr>
                  <a:t>Niger</a:t>
                </a:r>
                <a:endParaRPr lang="en-GB" sz="950" dirty="0">
                  <a:latin typeface="MyriadPro-SemiboldSemiCn"/>
                  <a:cs typeface="MyriadPro-SemiboldSemiCn"/>
                </a:endParaRPr>
              </a:p>
            </p:txBody>
          </p:sp>
          <p:sp>
            <p:nvSpPr>
              <p:cNvPr id="655" name="Freeform 34">
                <a:extLst>
                  <a:ext uri="{FF2B5EF4-FFF2-40B4-BE49-F238E27FC236}">
                    <a16:creationId xmlns:a16="http://schemas.microsoft.com/office/drawing/2014/main" id="{189C48AE-F176-6F12-2C50-DAEC242FBA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83563" y="4867275"/>
                <a:ext cx="277812" cy="651900"/>
              </a:xfrm>
              <a:custGeom>
                <a:avLst/>
                <a:gdLst>
                  <a:gd name="T0" fmla="*/ 36 w 221"/>
                  <a:gd name="T1" fmla="*/ 173 h 518"/>
                  <a:gd name="T2" fmla="*/ 36 w 221"/>
                  <a:gd name="T3" fmla="*/ 166 h 518"/>
                  <a:gd name="T4" fmla="*/ 55 w 221"/>
                  <a:gd name="T5" fmla="*/ 159 h 518"/>
                  <a:gd name="T6" fmla="*/ 62 w 221"/>
                  <a:gd name="T7" fmla="*/ 149 h 518"/>
                  <a:gd name="T8" fmla="*/ 67 w 221"/>
                  <a:gd name="T9" fmla="*/ 154 h 518"/>
                  <a:gd name="T10" fmla="*/ 74 w 221"/>
                  <a:gd name="T11" fmla="*/ 149 h 518"/>
                  <a:gd name="T12" fmla="*/ 83 w 221"/>
                  <a:gd name="T13" fmla="*/ 144 h 518"/>
                  <a:gd name="T14" fmla="*/ 86 w 221"/>
                  <a:gd name="T15" fmla="*/ 144 h 518"/>
                  <a:gd name="T16" fmla="*/ 95 w 221"/>
                  <a:gd name="T17" fmla="*/ 152 h 518"/>
                  <a:gd name="T18" fmla="*/ 100 w 221"/>
                  <a:gd name="T19" fmla="*/ 149 h 518"/>
                  <a:gd name="T20" fmla="*/ 100 w 221"/>
                  <a:gd name="T21" fmla="*/ 133 h 518"/>
                  <a:gd name="T22" fmla="*/ 117 w 221"/>
                  <a:gd name="T23" fmla="*/ 128 h 518"/>
                  <a:gd name="T24" fmla="*/ 117 w 221"/>
                  <a:gd name="T25" fmla="*/ 123 h 518"/>
                  <a:gd name="T26" fmla="*/ 126 w 221"/>
                  <a:gd name="T27" fmla="*/ 104 h 518"/>
                  <a:gd name="T28" fmla="*/ 128 w 221"/>
                  <a:gd name="T29" fmla="*/ 118 h 518"/>
                  <a:gd name="T30" fmla="*/ 131 w 221"/>
                  <a:gd name="T31" fmla="*/ 118 h 518"/>
                  <a:gd name="T32" fmla="*/ 140 w 221"/>
                  <a:gd name="T33" fmla="*/ 87 h 518"/>
                  <a:gd name="T34" fmla="*/ 143 w 221"/>
                  <a:gd name="T35" fmla="*/ 80 h 518"/>
                  <a:gd name="T36" fmla="*/ 145 w 221"/>
                  <a:gd name="T37" fmla="*/ 90 h 518"/>
                  <a:gd name="T38" fmla="*/ 147 w 221"/>
                  <a:gd name="T39" fmla="*/ 80 h 518"/>
                  <a:gd name="T40" fmla="*/ 143 w 221"/>
                  <a:gd name="T41" fmla="*/ 61 h 518"/>
                  <a:gd name="T42" fmla="*/ 155 w 221"/>
                  <a:gd name="T43" fmla="*/ 68 h 518"/>
                  <a:gd name="T44" fmla="*/ 171 w 221"/>
                  <a:gd name="T45" fmla="*/ 52 h 518"/>
                  <a:gd name="T46" fmla="*/ 174 w 221"/>
                  <a:gd name="T47" fmla="*/ 23 h 518"/>
                  <a:gd name="T48" fmla="*/ 169 w 221"/>
                  <a:gd name="T49" fmla="*/ 19 h 518"/>
                  <a:gd name="T50" fmla="*/ 169 w 221"/>
                  <a:gd name="T51" fmla="*/ 16 h 518"/>
                  <a:gd name="T52" fmla="*/ 176 w 221"/>
                  <a:gd name="T53" fmla="*/ 16 h 518"/>
                  <a:gd name="T54" fmla="*/ 181 w 221"/>
                  <a:gd name="T55" fmla="*/ 7 h 518"/>
                  <a:gd name="T56" fmla="*/ 188 w 221"/>
                  <a:gd name="T57" fmla="*/ 9 h 518"/>
                  <a:gd name="T58" fmla="*/ 195 w 221"/>
                  <a:gd name="T59" fmla="*/ 23 h 518"/>
                  <a:gd name="T60" fmla="*/ 207 w 221"/>
                  <a:gd name="T61" fmla="*/ 52 h 518"/>
                  <a:gd name="T62" fmla="*/ 212 w 221"/>
                  <a:gd name="T63" fmla="*/ 92 h 518"/>
                  <a:gd name="T64" fmla="*/ 214 w 221"/>
                  <a:gd name="T65" fmla="*/ 104 h 518"/>
                  <a:gd name="T66" fmla="*/ 219 w 221"/>
                  <a:gd name="T67" fmla="*/ 137 h 518"/>
                  <a:gd name="T68" fmla="*/ 219 w 221"/>
                  <a:gd name="T69" fmla="*/ 140 h 518"/>
                  <a:gd name="T70" fmla="*/ 216 w 221"/>
                  <a:gd name="T71" fmla="*/ 147 h 518"/>
                  <a:gd name="T72" fmla="*/ 204 w 221"/>
                  <a:gd name="T73" fmla="*/ 133 h 518"/>
                  <a:gd name="T74" fmla="*/ 197 w 221"/>
                  <a:gd name="T75" fmla="*/ 147 h 518"/>
                  <a:gd name="T76" fmla="*/ 202 w 221"/>
                  <a:gd name="T77" fmla="*/ 161 h 518"/>
                  <a:gd name="T78" fmla="*/ 190 w 221"/>
                  <a:gd name="T79" fmla="*/ 204 h 518"/>
                  <a:gd name="T80" fmla="*/ 181 w 221"/>
                  <a:gd name="T81" fmla="*/ 259 h 518"/>
                  <a:gd name="T82" fmla="*/ 171 w 221"/>
                  <a:gd name="T83" fmla="*/ 301 h 518"/>
                  <a:gd name="T84" fmla="*/ 138 w 221"/>
                  <a:gd name="T85" fmla="*/ 425 h 518"/>
                  <a:gd name="T86" fmla="*/ 124 w 221"/>
                  <a:gd name="T87" fmla="*/ 477 h 518"/>
                  <a:gd name="T88" fmla="*/ 100 w 221"/>
                  <a:gd name="T89" fmla="*/ 501 h 518"/>
                  <a:gd name="T90" fmla="*/ 60 w 221"/>
                  <a:gd name="T91" fmla="*/ 518 h 518"/>
                  <a:gd name="T92" fmla="*/ 33 w 221"/>
                  <a:gd name="T93" fmla="*/ 501 h 518"/>
                  <a:gd name="T94" fmla="*/ 24 w 221"/>
                  <a:gd name="T95" fmla="*/ 489 h 518"/>
                  <a:gd name="T96" fmla="*/ 19 w 221"/>
                  <a:gd name="T97" fmla="*/ 475 h 518"/>
                  <a:gd name="T98" fmla="*/ 14 w 221"/>
                  <a:gd name="T99" fmla="*/ 439 h 518"/>
                  <a:gd name="T100" fmla="*/ 12 w 221"/>
                  <a:gd name="T101" fmla="*/ 420 h 518"/>
                  <a:gd name="T102" fmla="*/ 5 w 221"/>
                  <a:gd name="T103" fmla="*/ 370 h 518"/>
                  <a:gd name="T104" fmla="*/ 14 w 221"/>
                  <a:gd name="T105" fmla="*/ 351 h 518"/>
                  <a:gd name="T106" fmla="*/ 24 w 221"/>
                  <a:gd name="T107" fmla="*/ 332 h 518"/>
                  <a:gd name="T108" fmla="*/ 31 w 221"/>
                  <a:gd name="T109" fmla="*/ 318 h 518"/>
                  <a:gd name="T110" fmla="*/ 38 w 221"/>
                  <a:gd name="T111" fmla="*/ 287 h 518"/>
                  <a:gd name="T112" fmla="*/ 31 w 221"/>
                  <a:gd name="T113" fmla="*/ 261 h 518"/>
                  <a:gd name="T114" fmla="*/ 24 w 221"/>
                  <a:gd name="T115" fmla="*/ 223 h 518"/>
                  <a:gd name="T116" fmla="*/ 22 w 221"/>
                  <a:gd name="T117" fmla="*/ 209 h 518"/>
                  <a:gd name="T118" fmla="*/ 155 w 221"/>
                  <a:gd name="T119" fmla="*/ 47 h 518"/>
                  <a:gd name="T120" fmla="*/ 204 w 221"/>
                  <a:gd name="T121" fmla="*/ 185 h 518"/>
                  <a:gd name="T122" fmla="*/ 136 w 221"/>
                  <a:gd name="T123" fmla="*/ 97 h 518"/>
                  <a:gd name="T124" fmla="*/ 157 w 221"/>
                  <a:gd name="T125" fmla="*/ 57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" h="518">
                    <a:moveTo>
                      <a:pt x="22" y="209"/>
                    </a:move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6"/>
                    </a:lnTo>
                    <a:lnTo>
                      <a:pt x="22" y="206"/>
                    </a:lnTo>
                    <a:lnTo>
                      <a:pt x="22" y="206"/>
                    </a:lnTo>
                    <a:lnTo>
                      <a:pt x="22" y="206"/>
                    </a:lnTo>
                    <a:lnTo>
                      <a:pt x="22" y="206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9" y="192"/>
                    </a:lnTo>
                    <a:lnTo>
                      <a:pt x="33" y="185"/>
                    </a:lnTo>
                    <a:lnTo>
                      <a:pt x="33" y="183"/>
                    </a:lnTo>
                    <a:lnTo>
                      <a:pt x="36" y="183"/>
                    </a:lnTo>
                    <a:lnTo>
                      <a:pt x="36" y="183"/>
                    </a:lnTo>
                    <a:lnTo>
                      <a:pt x="36" y="183"/>
                    </a:lnTo>
                    <a:lnTo>
                      <a:pt x="36" y="183"/>
                    </a:lnTo>
                    <a:lnTo>
                      <a:pt x="36" y="180"/>
                    </a:lnTo>
                    <a:lnTo>
                      <a:pt x="36" y="180"/>
                    </a:lnTo>
                    <a:lnTo>
                      <a:pt x="36" y="180"/>
                    </a:lnTo>
                    <a:lnTo>
                      <a:pt x="36" y="180"/>
                    </a:lnTo>
                    <a:lnTo>
                      <a:pt x="36" y="178"/>
                    </a:lnTo>
                    <a:lnTo>
                      <a:pt x="36" y="178"/>
                    </a:lnTo>
                    <a:lnTo>
                      <a:pt x="36" y="178"/>
                    </a:lnTo>
                    <a:lnTo>
                      <a:pt x="36" y="178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3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71"/>
                    </a:lnTo>
                    <a:lnTo>
                      <a:pt x="38" y="168"/>
                    </a:lnTo>
                    <a:lnTo>
                      <a:pt x="38" y="168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3"/>
                    </a:lnTo>
                    <a:lnTo>
                      <a:pt x="36" y="163"/>
                    </a:lnTo>
                    <a:lnTo>
                      <a:pt x="36" y="163"/>
                    </a:lnTo>
                    <a:lnTo>
                      <a:pt x="36" y="163"/>
                    </a:lnTo>
                    <a:lnTo>
                      <a:pt x="36" y="163"/>
                    </a:lnTo>
                    <a:lnTo>
                      <a:pt x="38" y="161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41" y="159"/>
                    </a:lnTo>
                    <a:lnTo>
                      <a:pt x="43" y="159"/>
                    </a:lnTo>
                    <a:lnTo>
                      <a:pt x="45" y="159"/>
                    </a:lnTo>
                    <a:lnTo>
                      <a:pt x="45" y="159"/>
                    </a:lnTo>
                    <a:lnTo>
                      <a:pt x="45" y="159"/>
                    </a:lnTo>
                    <a:lnTo>
                      <a:pt x="48" y="161"/>
                    </a:lnTo>
                    <a:lnTo>
                      <a:pt x="50" y="161"/>
                    </a:lnTo>
                    <a:lnTo>
                      <a:pt x="50" y="161"/>
                    </a:lnTo>
                    <a:lnTo>
                      <a:pt x="50" y="161"/>
                    </a:lnTo>
                    <a:lnTo>
                      <a:pt x="50" y="161"/>
                    </a:lnTo>
                    <a:lnTo>
                      <a:pt x="50" y="161"/>
                    </a:lnTo>
                    <a:lnTo>
                      <a:pt x="50" y="159"/>
                    </a:lnTo>
                    <a:lnTo>
                      <a:pt x="50" y="159"/>
                    </a:lnTo>
                    <a:lnTo>
                      <a:pt x="50" y="159"/>
                    </a:lnTo>
                    <a:lnTo>
                      <a:pt x="50" y="159"/>
                    </a:lnTo>
                    <a:lnTo>
                      <a:pt x="50" y="159"/>
                    </a:lnTo>
                    <a:lnTo>
                      <a:pt x="50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9"/>
                    </a:lnTo>
                    <a:lnTo>
                      <a:pt x="52" y="156"/>
                    </a:lnTo>
                    <a:lnTo>
                      <a:pt x="52" y="156"/>
                    </a:lnTo>
                    <a:lnTo>
                      <a:pt x="52" y="156"/>
                    </a:lnTo>
                    <a:lnTo>
                      <a:pt x="52" y="156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57" y="154"/>
                    </a:lnTo>
                    <a:lnTo>
                      <a:pt x="57" y="154"/>
                    </a:lnTo>
                    <a:lnTo>
                      <a:pt x="57" y="154"/>
                    </a:lnTo>
                    <a:lnTo>
                      <a:pt x="57" y="154"/>
                    </a:lnTo>
                    <a:lnTo>
                      <a:pt x="57" y="154"/>
                    </a:lnTo>
                    <a:lnTo>
                      <a:pt x="57" y="154"/>
                    </a:lnTo>
                    <a:lnTo>
                      <a:pt x="57" y="154"/>
                    </a:lnTo>
                    <a:lnTo>
                      <a:pt x="57" y="154"/>
                    </a:lnTo>
                    <a:lnTo>
                      <a:pt x="57" y="152"/>
                    </a:lnTo>
                    <a:lnTo>
                      <a:pt x="57" y="152"/>
                    </a:lnTo>
                    <a:lnTo>
                      <a:pt x="60" y="152"/>
                    </a:lnTo>
                    <a:lnTo>
                      <a:pt x="60" y="152"/>
                    </a:lnTo>
                    <a:lnTo>
                      <a:pt x="60" y="152"/>
                    </a:lnTo>
                    <a:lnTo>
                      <a:pt x="60" y="152"/>
                    </a:lnTo>
                    <a:lnTo>
                      <a:pt x="60" y="152"/>
                    </a:lnTo>
                    <a:lnTo>
                      <a:pt x="60" y="152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2" y="149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2" y="154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4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2"/>
                    </a:lnTo>
                    <a:lnTo>
                      <a:pt x="67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67" y="152"/>
                    </a:lnTo>
                    <a:lnTo>
                      <a:pt x="67" y="152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71" y="152"/>
                    </a:lnTo>
                    <a:lnTo>
                      <a:pt x="71" y="152"/>
                    </a:lnTo>
                    <a:lnTo>
                      <a:pt x="71" y="152"/>
                    </a:lnTo>
                    <a:lnTo>
                      <a:pt x="71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4" y="149"/>
                    </a:lnTo>
                    <a:lnTo>
                      <a:pt x="74" y="149"/>
                    </a:lnTo>
                    <a:lnTo>
                      <a:pt x="74" y="149"/>
                    </a:lnTo>
                    <a:lnTo>
                      <a:pt x="74" y="149"/>
                    </a:lnTo>
                    <a:lnTo>
                      <a:pt x="74" y="149"/>
                    </a:lnTo>
                    <a:lnTo>
                      <a:pt x="74" y="149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7"/>
                    </a:lnTo>
                    <a:lnTo>
                      <a:pt x="74" y="144"/>
                    </a:lnTo>
                    <a:lnTo>
                      <a:pt x="74" y="144"/>
                    </a:lnTo>
                    <a:lnTo>
                      <a:pt x="76" y="144"/>
                    </a:lnTo>
                    <a:lnTo>
                      <a:pt x="76" y="144"/>
                    </a:lnTo>
                    <a:lnTo>
                      <a:pt x="76" y="144"/>
                    </a:lnTo>
                    <a:lnTo>
                      <a:pt x="76" y="144"/>
                    </a:lnTo>
                    <a:lnTo>
                      <a:pt x="76" y="144"/>
                    </a:lnTo>
                    <a:lnTo>
                      <a:pt x="76" y="144"/>
                    </a:lnTo>
                    <a:lnTo>
                      <a:pt x="76" y="144"/>
                    </a:lnTo>
                    <a:lnTo>
                      <a:pt x="76" y="144"/>
                    </a:lnTo>
                    <a:lnTo>
                      <a:pt x="76" y="144"/>
                    </a:lnTo>
                    <a:lnTo>
                      <a:pt x="76" y="144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3" y="142"/>
                    </a:lnTo>
                    <a:lnTo>
                      <a:pt x="83" y="142"/>
                    </a:lnTo>
                    <a:lnTo>
                      <a:pt x="83" y="142"/>
                    </a:lnTo>
                    <a:lnTo>
                      <a:pt x="83" y="142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3" y="147"/>
                    </a:lnTo>
                    <a:lnTo>
                      <a:pt x="86" y="147"/>
                    </a:lnTo>
                    <a:lnTo>
                      <a:pt x="86" y="147"/>
                    </a:lnTo>
                    <a:lnTo>
                      <a:pt x="86" y="147"/>
                    </a:lnTo>
                    <a:lnTo>
                      <a:pt x="86" y="147"/>
                    </a:lnTo>
                    <a:lnTo>
                      <a:pt x="86" y="147"/>
                    </a:lnTo>
                    <a:lnTo>
                      <a:pt x="86" y="147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90" y="140"/>
                    </a:lnTo>
                    <a:lnTo>
                      <a:pt x="90" y="140"/>
                    </a:lnTo>
                    <a:lnTo>
                      <a:pt x="90" y="140"/>
                    </a:lnTo>
                    <a:lnTo>
                      <a:pt x="90" y="140"/>
                    </a:lnTo>
                    <a:lnTo>
                      <a:pt x="90" y="140"/>
                    </a:lnTo>
                    <a:lnTo>
                      <a:pt x="90" y="140"/>
                    </a:lnTo>
                    <a:lnTo>
                      <a:pt x="90" y="140"/>
                    </a:lnTo>
                    <a:lnTo>
                      <a:pt x="90" y="140"/>
                    </a:lnTo>
                    <a:lnTo>
                      <a:pt x="90" y="140"/>
                    </a:lnTo>
                    <a:lnTo>
                      <a:pt x="90" y="140"/>
                    </a:lnTo>
                    <a:lnTo>
                      <a:pt x="93" y="140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93" y="149"/>
                    </a:lnTo>
                    <a:lnTo>
                      <a:pt x="93" y="149"/>
                    </a:lnTo>
                    <a:lnTo>
                      <a:pt x="93" y="149"/>
                    </a:lnTo>
                    <a:lnTo>
                      <a:pt x="95" y="149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5" y="152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2"/>
                    </a:lnTo>
                    <a:lnTo>
                      <a:pt x="98" y="152"/>
                    </a:lnTo>
                    <a:lnTo>
                      <a:pt x="98" y="152"/>
                    </a:lnTo>
                    <a:lnTo>
                      <a:pt x="98" y="152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5" y="149"/>
                    </a:lnTo>
                    <a:lnTo>
                      <a:pt x="95" y="149"/>
                    </a:lnTo>
                    <a:lnTo>
                      <a:pt x="95" y="149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5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9"/>
                    </a:lnTo>
                    <a:lnTo>
                      <a:pt x="100" y="147"/>
                    </a:lnTo>
                    <a:lnTo>
                      <a:pt x="100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8" y="144"/>
                    </a:lnTo>
                    <a:lnTo>
                      <a:pt x="98" y="144"/>
                    </a:lnTo>
                    <a:lnTo>
                      <a:pt x="98" y="144"/>
                    </a:lnTo>
                    <a:lnTo>
                      <a:pt x="98" y="144"/>
                    </a:lnTo>
                    <a:lnTo>
                      <a:pt x="95" y="144"/>
                    </a:lnTo>
                    <a:lnTo>
                      <a:pt x="95" y="144"/>
                    </a:lnTo>
                    <a:lnTo>
                      <a:pt x="95" y="144"/>
                    </a:lnTo>
                    <a:lnTo>
                      <a:pt x="95" y="144"/>
                    </a:lnTo>
                    <a:lnTo>
                      <a:pt x="95" y="144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2"/>
                    </a:lnTo>
                    <a:lnTo>
                      <a:pt x="95" y="140"/>
                    </a:lnTo>
                    <a:lnTo>
                      <a:pt x="95" y="140"/>
                    </a:lnTo>
                    <a:lnTo>
                      <a:pt x="95" y="140"/>
                    </a:lnTo>
                    <a:lnTo>
                      <a:pt x="95" y="140"/>
                    </a:lnTo>
                    <a:lnTo>
                      <a:pt x="95" y="140"/>
                    </a:lnTo>
                    <a:lnTo>
                      <a:pt x="95" y="140"/>
                    </a:lnTo>
                    <a:lnTo>
                      <a:pt x="95" y="140"/>
                    </a:lnTo>
                    <a:lnTo>
                      <a:pt x="95" y="137"/>
                    </a:lnTo>
                    <a:lnTo>
                      <a:pt x="95" y="137"/>
                    </a:lnTo>
                    <a:lnTo>
                      <a:pt x="95" y="137"/>
                    </a:lnTo>
                    <a:lnTo>
                      <a:pt x="95" y="137"/>
                    </a:lnTo>
                    <a:lnTo>
                      <a:pt x="98" y="137"/>
                    </a:lnTo>
                    <a:lnTo>
                      <a:pt x="98" y="137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0" y="133"/>
                    </a:lnTo>
                    <a:lnTo>
                      <a:pt x="102" y="133"/>
                    </a:lnTo>
                    <a:lnTo>
                      <a:pt x="102" y="133"/>
                    </a:lnTo>
                    <a:lnTo>
                      <a:pt x="105" y="130"/>
                    </a:lnTo>
                    <a:lnTo>
                      <a:pt x="105" y="130"/>
                    </a:lnTo>
                    <a:lnTo>
                      <a:pt x="107" y="128"/>
                    </a:lnTo>
                    <a:lnTo>
                      <a:pt x="107" y="128"/>
                    </a:lnTo>
                    <a:lnTo>
                      <a:pt x="107" y="128"/>
                    </a:lnTo>
                    <a:lnTo>
                      <a:pt x="107" y="125"/>
                    </a:lnTo>
                    <a:lnTo>
                      <a:pt x="107" y="125"/>
                    </a:lnTo>
                    <a:lnTo>
                      <a:pt x="107" y="125"/>
                    </a:lnTo>
                    <a:lnTo>
                      <a:pt x="109" y="125"/>
                    </a:lnTo>
                    <a:lnTo>
                      <a:pt x="109" y="125"/>
                    </a:lnTo>
                    <a:lnTo>
                      <a:pt x="112" y="123"/>
                    </a:lnTo>
                    <a:lnTo>
                      <a:pt x="112" y="123"/>
                    </a:lnTo>
                    <a:lnTo>
                      <a:pt x="112" y="123"/>
                    </a:lnTo>
                    <a:lnTo>
                      <a:pt x="112" y="123"/>
                    </a:lnTo>
                    <a:lnTo>
                      <a:pt x="112" y="123"/>
                    </a:lnTo>
                    <a:lnTo>
                      <a:pt x="112" y="123"/>
                    </a:lnTo>
                    <a:lnTo>
                      <a:pt x="112" y="123"/>
                    </a:lnTo>
                    <a:lnTo>
                      <a:pt x="112" y="123"/>
                    </a:lnTo>
                    <a:lnTo>
                      <a:pt x="112" y="123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1"/>
                    </a:lnTo>
                    <a:lnTo>
                      <a:pt x="114" y="123"/>
                    </a:lnTo>
                    <a:lnTo>
                      <a:pt x="114" y="123"/>
                    </a:lnTo>
                    <a:lnTo>
                      <a:pt x="114" y="123"/>
                    </a:lnTo>
                    <a:lnTo>
                      <a:pt x="117" y="125"/>
                    </a:lnTo>
                    <a:lnTo>
                      <a:pt x="117" y="125"/>
                    </a:lnTo>
                    <a:lnTo>
                      <a:pt x="119" y="128"/>
                    </a:lnTo>
                    <a:lnTo>
                      <a:pt x="119" y="128"/>
                    </a:lnTo>
                    <a:lnTo>
                      <a:pt x="119" y="128"/>
                    </a:lnTo>
                    <a:lnTo>
                      <a:pt x="119" y="128"/>
                    </a:lnTo>
                    <a:lnTo>
                      <a:pt x="119" y="128"/>
                    </a:lnTo>
                    <a:lnTo>
                      <a:pt x="119" y="128"/>
                    </a:lnTo>
                    <a:lnTo>
                      <a:pt x="119" y="128"/>
                    </a:lnTo>
                    <a:lnTo>
                      <a:pt x="119" y="128"/>
                    </a:lnTo>
                    <a:lnTo>
                      <a:pt x="119" y="128"/>
                    </a:lnTo>
                    <a:lnTo>
                      <a:pt x="119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7" y="130"/>
                    </a:lnTo>
                    <a:lnTo>
                      <a:pt x="117" y="130"/>
                    </a:lnTo>
                    <a:lnTo>
                      <a:pt x="117" y="130"/>
                    </a:lnTo>
                    <a:lnTo>
                      <a:pt x="117" y="130"/>
                    </a:lnTo>
                    <a:lnTo>
                      <a:pt x="117" y="130"/>
                    </a:lnTo>
                    <a:lnTo>
                      <a:pt x="117" y="130"/>
                    </a:lnTo>
                    <a:lnTo>
                      <a:pt x="117" y="130"/>
                    </a:lnTo>
                    <a:lnTo>
                      <a:pt x="117" y="130"/>
                    </a:lnTo>
                    <a:lnTo>
                      <a:pt x="114" y="130"/>
                    </a:lnTo>
                    <a:lnTo>
                      <a:pt x="114" y="130"/>
                    </a:lnTo>
                    <a:lnTo>
                      <a:pt x="114" y="130"/>
                    </a:lnTo>
                    <a:lnTo>
                      <a:pt x="114" y="130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4" y="135"/>
                    </a:lnTo>
                    <a:lnTo>
                      <a:pt x="119" y="133"/>
                    </a:lnTo>
                    <a:lnTo>
                      <a:pt x="119" y="130"/>
                    </a:lnTo>
                    <a:lnTo>
                      <a:pt x="119" y="130"/>
                    </a:lnTo>
                    <a:lnTo>
                      <a:pt x="119" y="130"/>
                    </a:lnTo>
                    <a:lnTo>
                      <a:pt x="119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30"/>
                    </a:lnTo>
                    <a:lnTo>
                      <a:pt x="121" y="128"/>
                    </a:lnTo>
                    <a:lnTo>
                      <a:pt x="121" y="128"/>
                    </a:lnTo>
                    <a:lnTo>
                      <a:pt x="121" y="125"/>
                    </a:lnTo>
                    <a:lnTo>
                      <a:pt x="121" y="125"/>
                    </a:lnTo>
                    <a:lnTo>
                      <a:pt x="121" y="125"/>
                    </a:lnTo>
                    <a:lnTo>
                      <a:pt x="121" y="125"/>
                    </a:lnTo>
                    <a:lnTo>
                      <a:pt x="121" y="125"/>
                    </a:lnTo>
                    <a:lnTo>
                      <a:pt x="121" y="125"/>
                    </a:lnTo>
                    <a:lnTo>
                      <a:pt x="121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9" y="125"/>
                    </a:lnTo>
                    <a:lnTo>
                      <a:pt x="117" y="123"/>
                    </a:lnTo>
                    <a:lnTo>
                      <a:pt x="117" y="123"/>
                    </a:lnTo>
                    <a:lnTo>
                      <a:pt x="117" y="123"/>
                    </a:lnTo>
                    <a:lnTo>
                      <a:pt x="117" y="123"/>
                    </a:lnTo>
                    <a:lnTo>
                      <a:pt x="117" y="123"/>
                    </a:lnTo>
                    <a:lnTo>
                      <a:pt x="117" y="123"/>
                    </a:lnTo>
                    <a:lnTo>
                      <a:pt x="117" y="123"/>
                    </a:lnTo>
                    <a:lnTo>
                      <a:pt x="117" y="123"/>
                    </a:lnTo>
                    <a:lnTo>
                      <a:pt x="117" y="123"/>
                    </a:lnTo>
                    <a:lnTo>
                      <a:pt x="117" y="123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21" y="116"/>
                    </a:lnTo>
                    <a:lnTo>
                      <a:pt x="121" y="116"/>
                    </a:lnTo>
                    <a:lnTo>
                      <a:pt x="121" y="116"/>
                    </a:lnTo>
                    <a:lnTo>
                      <a:pt x="121" y="114"/>
                    </a:lnTo>
                    <a:lnTo>
                      <a:pt x="121" y="114"/>
                    </a:lnTo>
                    <a:lnTo>
                      <a:pt x="124" y="114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11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26" y="106"/>
                    </a:lnTo>
                    <a:lnTo>
                      <a:pt x="126" y="106"/>
                    </a:lnTo>
                    <a:lnTo>
                      <a:pt x="126" y="106"/>
                    </a:lnTo>
                    <a:lnTo>
                      <a:pt x="126" y="106"/>
                    </a:lnTo>
                    <a:lnTo>
                      <a:pt x="126" y="106"/>
                    </a:lnTo>
                    <a:lnTo>
                      <a:pt x="126" y="106"/>
                    </a:lnTo>
                    <a:lnTo>
                      <a:pt x="126" y="104"/>
                    </a:lnTo>
                    <a:lnTo>
                      <a:pt x="128" y="104"/>
                    </a:lnTo>
                    <a:lnTo>
                      <a:pt x="128" y="104"/>
                    </a:lnTo>
                    <a:lnTo>
                      <a:pt x="128" y="104"/>
                    </a:lnTo>
                    <a:lnTo>
                      <a:pt x="128" y="104"/>
                    </a:lnTo>
                    <a:lnTo>
                      <a:pt x="128" y="104"/>
                    </a:lnTo>
                    <a:lnTo>
                      <a:pt x="128" y="102"/>
                    </a:lnTo>
                    <a:lnTo>
                      <a:pt x="128" y="102"/>
                    </a:lnTo>
                    <a:lnTo>
                      <a:pt x="128" y="102"/>
                    </a:lnTo>
                    <a:lnTo>
                      <a:pt x="128" y="102"/>
                    </a:lnTo>
                    <a:lnTo>
                      <a:pt x="128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2"/>
                    </a:lnTo>
                    <a:lnTo>
                      <a:pt x="131" y="104"/>
                    </a:lnTo>
                    <a:lnTo>
                      <a:pt x="131" y="104"/>
                    </a:lnTo>
                    <a:lnTo>
                      <a:pt x="131" y="104"/>
                    </a:lnTo>
                    <a:lnTo>
                      <a:pt x="131" y="104"/>
                    </a:lnTo>
                    <a:lnTo>
                      <a:pt x="131" y="104"/>
                    </a:lnTo>
                    <a:lnTo>
                      <a:pt x="131" y="106"/>
                    </a:lnTo>
                    <a:lnTo>
                      <a:pt x="131" y="106"/>
                    </a:lnTo>
                    <a:lnTo>
                      <a:pt x="131" y="106"/>
                    </a:lnTo>
                    <a:lnTo>
                      <a:pt x="131" y="106"/>
                    </a:lnTo>
                    <a:lnTo>
                      <a:pt x="131" y="106"/>
                    </a:lnTo>
                    <a:lnTo>
                      <a:pt x="131" y="106"/>
                    </a:lnTo>
                    <a:lnTo>
                      <a:pt x="131" y="106"/>
                    </a:lnTo>
                    <a:lnTo>
                      <a:pt x="131" y="106"/>
                    </a:lnTo>
                    <a:lnTo>
                      <a:pt x="131" y="106"/>
                    </a:lnTo>
                    <a:lnTo>
                      <a:pt x="131" y="109"/>
                    </a:lnTo>
                    <a:lnTo>
                      <a:pt x="131" y="109"/>
                    </a:lnTo>
                    <a:lnTo>
                      <a:pt x="131" y="109"/>
                    </a:lnTo>
                    <a:lnTo>
                      <a:pt x="131" y="109"/>
                    </a:lnTo>
                    <a:lnTo>
                      <a:pt x="131" y="109"/>
                    </a:lnTo>
                    <a:lnTo>
                      <a:pt x="131" y="109"/>
                    </a:lnTo>
                    <a:lnTo>
                      <a:pt x="131" y="109"/>
                    </a:lnTo>
                    <a:lnTo>
                      <a:pt x="131" y="109"/>
                    </a:lnTo>
                    <a:lnTo>
                      <a:pt x="131" y="111"/>
                    </a:lnTo>
                    <a:lnTo>
                      <a:pt x="131" y="111"/>
                    </a:lnTo>
                    <a:lnTo>
                      <a:pt x="128" y="111"/>
                    </a:lnTo>
                    <a:lnTo>
                      <a:pt x="128" y="111"/>
                    </a:lnTo>
                    <a:lnTo>
                      <a:pt x="128" y="111"/>
                    </a:lnTo>
                    <a:lnTo>
                      <a:pt x="128" y="111"/>
                    </a:lnTo>
                    <a:lnTo>
                      <a:pt x="128" y="114"/>
                    </a:lnTo>
                    <a:lnTo>
                      <a:pt x="128" y="114"/>
                    </a:lnTo>
                    <a:lnTo>
                      <a:pt x="128" y="114"/>
                    </a:lnTo>
                    <a:lnTo>
                      <a:pt x="128" y="114"/>
                    </a:lnTo>
                    <a:lnTo>
                      <a:pt x="128" y="114"/>
                    </a:lnTo>
                    <a:lnTo>
                      <a:pt x="128" y="114"/>
                    </a:lnTo>
                    <a:lnTo>
                      <a:pt x="128" y="114"/>
                    </a:lnTo>
                    <a:lnTo>
                      <a:pt x="128" y="114"/>
                    </a:lnTo>
                    <a:lnTo>
                      <a:pt x="128" y="114"/>
                    </a:lnTo>
                    <a:lnTo>
                      <a:pt x="128" y="114"/>
                    </a:lnTo>
                    <a:lnTo>
                      <a:pt x="128" y="116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28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8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6"/>
                    </a:lnTo>
                    <a:lnTo>
                      <a:pt x="131" y="114"/>
                    </a:lnTo>
                    <a:lnTo>
                      <a:pt x="131" y="114"/>
                    </a:lnTo>
                    <a:lnTo>
                      <a:pt x="131" y="114"/>
                    </a:lnTo>
                    <a:lnTo>
                      <a:pt x="131" y="114"/>
                    </a:lnTo>
                    <a:lnTo>
                      <a:pt x="131" y="114"/>
                    </a:lnTo>
                    <a:lnTo>
                      <a:pt x="131" y="114"/>
                    </a:lnTo>
                    <a:lnTo>
                      <a:pt x="133" y="114"/>
                    </a:lnTo>
                    <a:lnTo>
                      <a:pt x="133" y="114"/>
                    </a:lnTo>
                    <a:lnTo>
                      <a:pt x="133" y="114"/>
                    </a:lnTo>
                    <a:lnTo>
                      <a:pt x="133" y="114"/>
                    </a:lnTo>
                    <a:lnTo>
                      <a:pt x="133" y="114"/>
                    </a:lnTo>
                    <a:lnTo>
                      <a:pt x="133" y="114"/>
                    </a:lnTo>
                    <a:lnTo>
                      <a:pt x="133" y="114"/>
                    </a:lnTo>
                    <a:lnTo>
                      <a:pt x="133" y="114"/>
                    </a:lnTo>
                    <a:lnTo>
                      <a:pt x="138" y="102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9"/>
                    </a:lnTo>
                    <a:lnTo>
                      <a:pt x="138" y="97"/>
                    </a:lnTo>
                    <a:lnTo>
                      <a:pt x="138" y="97"/>
                    </a:lnTo>
                    <a:lnTo>
                      <a:pt x="138" y="97"/>
                    </a:lnTo>
                    <a:lnTo>
                      <a:pt x="138" y="95"/>
                    </a:lnTo>
                    <a:lnTo>
                      <a:pt x="138" y="95"/>
                    </a:lnTo>
                    <a:lnTo>
                      <a:pt x="138" y="95"/>
                    </a:lnTo>
                    <a:lnTo>
                      <a:pt x="138" y="95"/>
                    </a:lnTo>
                    <a:lnTo>
                      <a:pt x="138" y="95"/>
                    </a:lnTo>
                    <a:lnTo>
                      <a:pt x="138" y="92"/>
                    </a:lnTo>
                    <a:lnTo>
                      <a:pt x="138" y="92"/>
                    </a:lnTo>
                    <a:lnTo>
                      <a:pt x="138" y="92"/>
                    </a:lnTo>
                    <a:lnTo>
                      <a:pt x="138" y="92"/>
                    </a:lnTo>
                    <a:lnTo>
                      <a:pt x="138" y="92"/>
                    </a:lnTo>
                    <a:lnTo>
                      <a:pt x="138" y="92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87"/>
                    </a:lnTo>
                    <a:lnTo>
                      <a:pt x="138" y="87"/>
                    </a:lnTo>
                    <a:lnTo>
                      <a:pt x="138" y="87"/>
                    </a:lnTo>
                    <a:lnTo>
                      <a:pt x="138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5"/>
                    </a:lnTo>
                    <a:lnTo>
                      <a:pt x="140" y="85"/>
                    </a:lnTo>
                    <a:lnTo>
                      <a:pt x="140" y="85"/>
                    </a:lnTo>
                    <a:lnTo>
                      <a:pt x="140" y="85"/>
                    </a:lnTo>
                    <a:lnTo>
                      <a:pt x="140" y="85"/>
                    </a:lnTo>
                    <a:lnTo>
                      <a:pt x="140" y="85"/>
                    </a:lnTo>
                    <a:lnTo>
                      <a:pt x="140" y="85"/>
                    </a:lnTo>
                    <a:lnTo>
                      <a:pt x="140" y="85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0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3" y="87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3" y="83"/>
                    </a:lnTo>
                    <a:lnTo>
                      <a:pt x="143" y="83"/>
                    </a:lnTo>
                    <a:lnTo>
                      <a:pt x="143" y="83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3" y="80"/>
                    </a:lnTo>
                    <a:lnTo>
                      <a:pt x="145" y="80"/>
                    </a:lnTo>
                    <a:lnTo>
                      <a:pt x="145" y="80"/>
                    </a:lnTo>
                    <a:lnTo>
                      <a:pt x="145" y="80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7"/>
                    </a:lnTo>
                    <a:lnTo>
                      <a:pt x="145" y="87"/>
                    </a:lnTo>
                    <a:lnTo>
                      <a:pt x="145" y="87"/>
                    </a:lnTo>
                    <a:lnTo>
                      <a:pt x="145" y="87"/>
                    </a:lnTo>
                    <a:lnTo>
                      <a:pt x="145" y="87"/>
                    </a:lnTo>
                    <a:lnTo>
                      <a:pt x="145" y="87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90"/>
                    </a:lnTo>
                    <a:lnTo>
                      <a:pt x="145" y="87"/>
                    </a:lnTo>
                    <a:lnTo>
                      <a:pt x="145" y="87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5" y="85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3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78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7" y="80"/>
                    </a:lnTo>
                    <a:lnTo>
                      <a:pt x="145" y="80"/>
                    </a:lnTo>
                    <a:lnTo>
                      <a:pt x="145" y="80"/>
                    </a:lnTo>
                    <a:lnTo>
                      <a:pt x="145" y="80"/>
                    </a:lnTo>
                    <a:lnTo>
                      <a:pt x="145" y="80"/>
                    </a:lnTo>
                    <a:lnTo>
                      <a:pt x="145" y="78"/>
                    </a:lnTo>
                    <a:lnTo>
                      <a:pt x="145" y="78"/>
                    </a:lnTo>
                    <a:lnTo>
                      <a:pt x="145" y="78"/>
                    </a:lnTo>
                    <a:lnTo>
                      <a:pt x="145" y="78"/>
                    </a:lnTo>
                    <a:lnTo>
                      <a:pt x="145" y="78"/>
                    </a:lnTo>
                    <a:lnTo>
                      <a:pt x="145" y="78"/>
                    </a:lnTo>
                    <a:lnTo>
                      <a:pt x="145" y="78"/>
                    </a:lnTo>
                    <a:lnTo>
                      <a:pt x="145" y="78"/>
                    </a:lnTo>
                    <a:lnTo>
                      <a:pt x="143" y="78"/>
                    </a:lnTo>
                    <a:lnTo>
                      <a:pt x="143" y="78"/>
                    </a:lnTo>
                    <a:lnTo>
                      <a:pt x="143" y="78"/>
                    </a:lnTo>
                    <a:lnTo>
                      <a:pt x="143" y="78"/>
                    </a:lnTo>
                    <a:lnTo>
                      <a:pt x="143" y="78"/>
                    </a:lnTo>
                    <a:lnTo>
                      <a:pt x="143" y="78"/>
                    </a:lnTo>
                    <a:lnTo>
                      <a:pt x="143" y="78"/>
                    </a:lnTo>
                    <a:lnTo>
                      <a:pt x="143" y="71"/>
                    </a:lnTo>
                    <a:lnTo>
                      <a:pt x="143" y="68"/>
                    </a:lnTo>
                    <a:lnTo>
                      <a:pt x="143" y="68"/>
                    </a:lnTo>
                    <a:lnTo>
                      <a:pt x="143" y="68"/>
                    </a:lnTo>
                    <a:lnTo>
                      <a:pt x="143" y="68"/>
                    </a:lnTo>
                    <a:lnTo>
                      <a:pt x="143" y="68"/>
                    </a:lnTo>
                    <a:lnTo>
                      <a:pt x="143" y="68"/>
                    </a:lnTo>
                    <a:lnTo>
                      <a:pt x="143" y="68"/>
                    </a:lnTo>
                    <a:lnTo>
                      <a:pt x="143" y="68"/>
                    </a:lnTo>
                    <a:lnTo>
                      <a:pt x="143" y="64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5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47" y="59"/>
                    </a:lnTo>
                    <a:lnTo>
                      <a:pt x="150" y="61"/>
                    </a:lnTo>
                    <a:lnTo>
                      <a:pt x="150" y="61"/>
                    </a:lnTo>
                    <a:lnTo>
                      <a:pt x="150" y="61"/>
                    </a:lnTo>
                    <a:lnTo>
                      <a:pt x="150" y="61"/>
                    </a:lnTo>
                    <a:lnTo>
                      <a:pt x="150" y="61"/>
                    </a:lnTo>
                    <a:lnTo>
                      <a:pt x="150" y="61"/>
                    </a:lnTo>
                    <a:lnTo>
                      <a:pt x="150" y="61"/>
                    </a:lnTo>
                    <a:lnTo>
                      <a:pt x="150" y="61"/>
                    </a:lnTo>
                    <a:lnTo>
                      <a:pt x="150" y="61"/>
                    </a:lnTo>
                    <a:lnTo>
                      <a:pt x="150" y="64"/>
                    </a:lnTo>
                    <a:lnTo>
                      <a:pt x="152" y="64"/>
                    </a:lnTo>
                    <a:lnTo>
                      <a:pt x="152" y="64"/>
                    </a:lnTo>
                    <a:lnTo>
                      <a:pt x="152" y="64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2" y="68"/>
                    </a:lnTo>
                    <a:lnTo>
                      <a:pt x="152" y="68"/>
                    </a:lnTo>
                    <a:lnTo>
                      <a:pt x="152" y="68"/>
                    </a:lnTo>
                    <a:lnTo>
                      <a:pt x="152" y="68"/>
                    </a:lnTo>
                    <a:lnTo>
                      <a:pt x="152" y="68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7" y="68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5" y="66"/>
                    </a:lnTo>
                    <a:lnTo>
                      <a:pt x="157" y="61"/>
                    </a:lnTo>
                    <a:lnTo>
                      <a:pt x="157" y="61"/>
                    </a:lnTo>
                    <a:lnTo>
                      <a:pt x="157" y="61"/>
                    </a:lnTo>
                    <a:lnTo>
                      <a:pt x="157" y="61"/>
                    </a:lnTo>
                    <a:lnTo>
                      <a:pt x="157" y="61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9" y="59"/>
                    </a:lnTo>
                    <a:lnTo>
                      <a:pt x="159" y="59"/>
                    </a:lnTo>
                    <a:lnTo>
                      <a:pt x="162" y="59"/>
                    </a:lnTo>
                    <a:lnTo>
                      <a:pt x="162" y="59"/>
                    </a:lnTo>
                    <a:lnTo>
                      <a:pt x="162" y="59"/>
                    </a:lnTo>
                    <a:lnTo>
                      <a:pt x="162" y="59"/>
                    </a:lnTo>
                    <a:lnTo>
                      <a:pt x="162" y="59"/>
                    </a:lnTo>
                    <a:lnTo>
                      <a:pt x="166" y="57"/>
                    </a:lnTo>
                    <a:lnTo>
                      <a:pt x="166" y="57"/>
                    </a:lnTo>
                    <a:lnTo>
                      <a:pt x="166" y="57"/>
                    </a:lnTo>
                    <a:lnTo>
                      <a:pt x="166" y="57"/>
                    </a:lnTo>
                    <a:lnTo>
                      <a:pt x="169" y="54"/>
                    </a:lnTo>
                    <a:lnTo>
                      <a:pt x="169" y="54"/>
                    </a:lnTo>
                    <a:lnTo>
                      <a:pt x="169" y="54"/>
                    </a:lnTo>
                    <a:lnTo>
                      <a:pt x="169" y="54"/>
                    </a:lnTo>
                    <a:lnTo>
                      <a:pt x="169" y="54"/>
                    </a:lnTo>
                    <a:lnTo>
                      <a:pt x="169" y="54"/>
                    </a:lnTo>
                    <a:lnTo>
                      <a:pt x="169" y="54"/>
                    </a:lnTo>
                    <a:lnTo>
                      <a:pt x="169" y="54"/>
                    </a:lnTo>
                    <a:lnTo>
                      <a:pt x="169" y="54"/>
                    </a:lnTo>
                    <a:lnTo>
                      <a:pt x="171" y="54"/>
                    </a:lnTo>
                    <a:lnTo>
                      <a:pt x="171" y="54"/>
                    </a:lnTo>
                    <a:lnTo>
                      <a:pt x="171" y="54"/>
                    </a:lnTo>
                    <a:lnTo>
                      <a:pt x="171" y="54"/>
                    </a:lnTo>
                    <a:lnTo>
                      <a:pt x="171" y="54"/>
                    </a:lnTo>
                    <a:lnTo>
                      <a:pt x="171" y="54"/>
                    </a:lnTo>
                    <a:lnTo>
                      <a:pt x="171" y="54"/>
                    </a:lnTo>
                    <a:lnTo>
                      <a:pt x="171" y="54"/>
                    </a:lnTo>
                    <a:lnTo>
                      <a:pt x="171" y="54"/>
                    </a:lnTo>
                    <a:lnTo>
                      <a:pt x="171" y="52"/>
                    </a:lnTo>
                    <a:lnTo>
                      <a:pt x="171" y="52"/>
                    </a:lnTo>
                    <a:lnTo>
                      <a:pt x="171" y="52"/>
                    </a:lnTo>
                    <a:lnTo>
                      <a:pt x="171" y="52"/>
                    </a:lnTo>
                    <a:lnTo>
                      <a:pt x="171" y="52"/>
                    </a:lnTo>
                    <a:lnTo>
                      <a:pt x="171" y="49"/>
                    </a:lnTo>
                    <a:lnTo>
                      <a:pt x="171" y="47"/>
                    </a:lnTo>
                    <a:lnTo>
                      <a:pt x="171" y="47"/>
                    </a:lnTo>
                    <a:lnTo>
                      <a:pt x="171" y="47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4" y="40"/>
                    </a:lnTo>
                    <a:lnTo>
                      <a:pt x="174" y="38"/>
                    </a:lnTo>
                    <a:lnTo>
                      <a:pt x="174" y="38"/>
                    </a:lnTo>
                    <a:lnTo>
                      <a:pt x="174" y="38"/>
                    </a:lnTo>
                    <a:lnTo>
                      <a:pt x="174" y="38"/>
                    </a:lnTo>
                    <a:lnTo>
                      <a:pt x="174" y="38"/>
                    </a:lnTo>
                    <a:lnTo>
                      <a:pt x="174" y="38"/>
                    </a:lnTo>
                    <a:lnTo>
                      <a:pt x="174" y="38"/>
                    </a:lnTo>
                    <a:lnTo>
                      <a:pt x="174" y="35"/>
                    </a:lnTo>
                    <a:lnTo>
                      <a:pt x="176" y="35"/>
                    </a:lnTo>
                    <a:lnTo>
                      <a:pt x="176" y="35"/>
                    </a:lnTo>
                    <a:lnTo>
                      <a:pt x="176" y="35"/>
                    </a:lnTo>
                    <a:lnTo>
                      <a:pt x="176" y="35"/>
                    </a:lnTo>
                    <a:lnTo>
                      <a:pt x="176" y="35"/>
                    </a:lnTo>
                    <a:lnTo>
                      <a:pt x="176" y="33"/>
                    </a:lnTo>
                    <a:lnTo>
                      <a:pt x="176" y="33"/>
                    </a:lnTo>
                    <a:lnTo>
                      <a:pt x="176" y="33"/>
                    </a:lnTo>
                    <a:lnTo>
                      <a:pt x="176" y="33"/>
                    </a:lnTo>
                    <a:lnTo>
                      <a:pt x="176" y="33"/>
                    </a:lnTo>
                    <a:lnTo>
                      <a:pt x="176" y="33"/>
                    </a:lnTo>
                    <a:lnTo>
                      <a:pt x="176" y="33"/>
                    </a:lnTo>
                    <a:lnTo>
                      <a:pt x="176" y="33"/>
                    </a:lnTo>
                    <a:lnTo>
                      <a:pt x="176" y="33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8"/>
                    </a:lnTo>
                    <a:lnTo>
                      <a:pt x="174" y="26"/>
                    </a:lnTo>
                    <a:lnTo>
                      <a:pt x="174" y="26"/>
                    </a:lnTo>
                    <a:lnTo>
                      <a:pt x="174" y="26"/>
                    </a:lnTo>
                    <a:lnTo>
                      <a:pt x="174" y="26"/>
                    </a:lnTo>
                    <a:lnTo>
                      <a:pt x="171" y="26"/>
                    </a:lnTo>
                    <a:lnTo>
                      <a:pt x="171" y="26"/>
                    </a:lnTo>
                    <a:lnTo>
                      <a:pt x="171" y="26"/>
                    </a:lnTo>
                    <a:lnTo>
                      <a:pt x="171" y="26"/>
                    </a:lnTo>
                    <a:lnTo>
                      <a:pt x="171" y="26"/>
                    </a:lnTo>
                    <a:lnTo>
                      <a:pt x="171" y="26"/>
                    </a:lnTo>
                    <a:lnTo>
                      <a:pt x="171" y="26"/>
                    </a:lnTo>
                    <a:lnTo>
                      <a:pt x="171" y="26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1" y="23"/>
                    </a:lnTo>
                    <a:lnTo>
                      <a:pt x="171" y="23"/>
                    </a:lnTo>
                    <a:lnTo>
                      <a:pt x="171" y="23"/>
                    </a:lnTo>
                    <a:lnTo>
                      <a:pt x="171" y="23"/>
                    </a:lnTo>
                    <a:lnTo>
                      <a:pt x="171" y="23"/>
                    </a:lnTo>
                    <a:lnTo>
                      <a:pt x="171" y="23"/>
                    </a:lnTo>
                    <a:lnTo>
                      <a:pt x="171" y="23"/>
                    </a:lnTo>
                    <a:lnTo>
                      <a:pt x="171" y="23"/>
                    </a:lnTo>
                    <a:lnTo>
                      <a:pt x="171" y="23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71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9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69" y="16"/>
                    </a:lnTo>
                    <a:lnTo>
                      <a:pt x="171" y="16"/>
                    </a:lnTo>
                    <a:lnTo>
                      <a:pt x="171" y="19"/>
                    </a:lnTo>
                    <a:lnTo>
                      <a:pt x="171" y="19"/>
                    </a:lnTo>
                    <a:lnTo>
                      <a:pt x="171" y="19"/>
                    </a:lnTo>
                    <a:lnTo>
                      <a:pt x="171" y="19"/>
                    </a:lnTo>
                    <a:lnTo>
                      <a:pt x="171" y="19"/>
                    </a:lnTo>
                    <a:lnTo>
                      <a:pt x="171" y="19"/>
                    </a:lnTo>
                    <a:lnTo>
                      <a:pt x="171" y="19"/>
                    </a:lnTo>
                    <a:lnTo>
                      <a:pt x="171" y="19"/>
                    </a:lnTo>
                    <a:lnTo>
                      <a:pt x="171" y="19"/>
                    </a:lnTo>
                    <a:lnTo>
                      <a:pt x="171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19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4" y="21"/>
                    </a:lnTo>
                    <a:lnTo>
                      <a:pt x="176" y="21"/>
                    </a:lnTo>
                    <a:lnTo>
                      <a:pt x="176" y="21"/>
                    </a:lnTo>
                    <a:lnTo>
                      <a:pt x="176" y="21"/>
                    </a:lnTo>
                    <a:lnTo>
                      <a:pt x="176" y="21"/>
                    </a:lnTo>
                    <a:lnTo>
                      <a:pt x="176" y="21"/>
                    </a:lnTo>
                    <a:lnTo>
                      <a:pt x="176" y="21"/>
                    </a:lnTo>
                    <a:lnTo>
                      <a:pt x="176" y="21"/>
                    </a:lnTo>
                    <a:lnTo>
                      <a:pt x="176" y="19"/>
                    </a:lnTo>
                    <a:lnTo>
                      <a:pt x="176" y="19"/>
                    </a:lnTo>
                    <a:lnTo>
                      <a:pt x="176" y="19"/>
                    </a:lnTo>
                    <a:lnTo>
                      <a:pt x="176" y="19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6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81" y="14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3" y="9"/>
                    </a:lnTo>
                    <a:lnTo>
                      <a:pt x="183" y="9"/>
                    </a:lnTo>
                    <a:lnTo>
                      <a:pt x="183" y="9"/>
                    </a:lnTo>
                    <a:lnTo>
                      <a:pt x="183" y="9"/>
                    </a:lnTo>
                    <a:lnTo>
                      <a:pt x="183" y="9"/>
                    </a:lnTo>
                    <a:lnTo>
                      <a:pt x="183" y="9"/>
                    </a:lnTo>
                    <a:lnTo>
                      <a:pt x="183" y="9"/>
                    </a:lnTo>
                    <a:lnTo>
                      <a:pt x="183" y="9"/>
                    </a:lnTo>
                    <a:lnTo>
                      <a:pt x="183" y="7"/>
                    </a:lnTo>
                    <a:lnTo>
                      <a:pt x="183" y="7"/>
                    </a:lnTo>
                    <a:lnTo>
                      <a:pt x="183" y="7"/>
                    </a:lnTo>
                    <a:lnTo>
                      <a:pt x="183" y="7"/>
                    </a:lnTo>
                    <a:lnTo>
                      <a:pt x="183" y="7"/>
                    </a:lnTo>
                    <a:lnTo>
                      <a:pt x="183" y="7"/>
                    </a:lnTo>
                    <a:lnTo>
                      <a:pt x="183" y="7"/>
                    </a:lnTo>
                    <a:lnTo>
                      <a:pt x="183" y="7"/>
                    </a:lnTo>
                    <a:lnTo>
                      <a:pt x="183" y="7"/>
                    </a:lnTo>
                    <a:lnTo>
                      <a:pt x="183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78" y="7"/>
                    </a:lnTo>
                    <a:lnTo>
                      <a:pt x="181" y="4"/>
                    </a:lnTo>
                    <a:lnTo>
                      <a:pt x="183" y="2"/>
                    </a:lnTo>
                    <a:lnTo>
                      <a:pt x="183" y="2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188" y="7"/>
                    </a:lnTo>
                    <a:lnTo>
                      <a:pt x="188" y="7"/>
                    </a:lnTo>
                    <a:lnTo>
                      <a:pt x="188" y="7"/>
                    </a:lnTo>
                    <a:lnTo>
                      <a:pt x="188" y="7"/>
                    </a:lnTo>
                    <a:lnTo>
                      <a:pt x="188" y="7"/>
                    </a:lnTo>
                    <a:lnTo>
                      <a:pt x="188" y="7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3" y="9"/>
                    </a:lnTo>
                    <a:lnTo>
                      <a:pt x="183" y="11"/>
                    </a:lnTo>
                    <a:lnTo>
                      <a:pt x="183" y="11"/>
                    </a:lnTo>
                    <a:lnTo>
                      <a:pt x="183" y="11"/>
                    </a:lnTo>
                    <a:lnTo>
                      <a:pt x="183" y="11"/>
                    </a:lnTo>
                    <a:lnTo>
                      <a:pt x="183" y="11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3" y="14"/>
                    </a:lnTo>
                    <a:lnTo>
                      <a:pt x="185" y="14"/>
                    </a:lnTo>
                    <a:lnTo>
                      <a:pt x="185" y="14"/>
                    </a:lnTo>
                    <a:lnTo>
                      <a:pt x="185" y="14"/>
                    </a:lnTo>
                    <a:lnTo>
                      <a:pt x="188" y="14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6"/>
                    </a:lnTo>
                    <a:lnTo>
                      <a:pt x="193" y="19"/>
                    </a:lnTo>
                    <a:lnTo>
                      <a:pt x="195" y="19"/>
                    </a:lnTo>
                    <a:lnTo>
                      <a:pt x="195" y="19"/>
                    </a:lnTo>
                    <a:lnTo>
                      <a:pt x="195" y="19"/>
                    </a:lnTo>
                    <a:lnTo>
                      <a:pt x="195" y="19"/>
                    </a:lnTo>
                    <a:lnTo>
                      <a:pt x="195" y="19"/>
                    </a:lnTo>
                    <a:lnTo>
                      <a:pt x="195" y="21"/>
                    </a:lnTo>
                    <a:lnTo>
                      <a:pt x="195" y="21"/>
                    </a:lnTo>
                    <a:lnTo>
                      <a:pt x="195" y="21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3"/>
                    </a:lnTo>
                    <a:lnTo>
                      <a:pt x="195" y="26"/>
                    </a:lnTo>
                    <a:lnTo>
                      <a:pt x="195" y="26"/>
                    </a:lnTo>
                    <a:lnTo>
                      <a:pt x="195" y="26"/>
                    </a:lnTo>
                    <a:lnTo>
                      <a:pt x="195" y="26"/>
                    </a:lnTo>
                    <a:lnTo>
                      <a:pt x="195" y="28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197" y="30"/>
                    </a:lnTo>
                    <a:lnTo>
                      <a:pt x="200" y="30"/>
                    </a:lnTo>
                    <a:lnTo>
                      <a:pt x="200" y="30"/>
                    </a:lnTo>
                    <a:lnTo>
                      <a:pt x="200" y="30"/>
                    </a:lnTo>
                    <a:lnTo>
                      <a:pt x="200" y="30"/>
                    </a:lnTo>
                    <a:lnTo>
                      <a:pt x="200" y="30"/>
                    </a:lnTo>
                    <a:lnTo>
                      <a:pt x="200" y="33"/>
                    </a:lnTo>
                    <a:lnTo>
                      <a:pt x="200" y="33"/>
                    </a:lnTo>
                    <a:lnTo>
                      <a:pt x="200" y="33"/>
                    </a:lnTo>
                    <a:lnTo>
                      <a:pt x="200" y="33"/>
                    </a:lnTo>
                    <a:lnTo>
                      <a:pt x="200" y="33"/>
                    </a:lnTo>
                    <a:lnTo>
                      <a:pt x="200" y="33"/>
                    </a:lnTo>
                    <a:lnTo>
                      <a:pt x="200" y="33"/>
                    </a:lnTo>
                    <a:lnTo>
                      <a:pt x="200" y="33"/>
                    </a:lnTo>
                    <a:lnTo>
                      <a:pt x="202" y="38"/>
                    </a:lnTo>
                    <a:lnTo>
                      <a:pt x="202" y="38"/>
                    </a:lnTo>
                    <a:lnTo>
                      <a:pt x="204" y="40"/>
                    </a:lnTo>
                    <a:lnTo>
                      <a:pt x="204" y="40"/>
                    </a:lnTo>
                    <a:lnTo>
                      <a:pt x="204" y="40"/>
                    </a:lnTo>
                    <a:lnTo>
                      <a:pt x="204" y="40"/>
                    </a:lnTo>
                    <a:lnTo>
                      <a:pt x="204" y="40"/>
                    </a:lnTo>
                    <a:lnTo>
                      <a:pt x="204" y="40"/>
                    </a:lnTo>
                    <a:lnTo>
                      <a:pt x="204" y="42"/>
                    </a:lnTo>
                    <a:lnTo>
                      <a:pt x="204" y="42"/>
                    </a:lnTo>
                    <a:lnTo>
                      <a:pt x="204" y="42"/>
                    </a:lnTo>
                    <a:lnTo>
                      <a:pt x="204" y="42"/>
                    </a:lnTo>
                    <a:lnTo>
                      <a:pt x="204" y="42"/>
                    </a:lnTo>
                    <a:lnTo>
                      <a:pt x="204" y="42"/>
                    </a:lnTo>
                    <a:lnTo>
                      <a:pt x="204" y="47"/>
                    </a:lnTo>
                    <a:lnTo>
                      <a:pt x="204" y="47"/>
                    </a:lnTo>
                    <a:lnTo>
                      <a:pt x="204" y="47"/>
                    </a:lnTo>
                    <a:lnTo>
                      <a:pt x="204" y="47"/>
                    </a:lnTo>
                    <a:lnTo>
                      <a:pt x="204" y="47"/>
                    </a:lnTo>
                    <a:lnTo>
                      <a:pt x="204" y="47"/>
                    </a:lnTo>
                    <a:lnTo>
                      <a:pt x="204" y="47"/>
                    </a:lnTo>
                    <a:lnTo>
                      <a:pt x="204" y="47"/>
                    </a:lnTo>
                    <a:lnTo>
                      <a:pt x="204" y="47"/>
                    </a:lnTo>
                    <a:lnTo>
                      <a:pt x="207" y="52"/>
                    </a:lnTo>
                    <a:lnTo>
                      <a:pt x="207" y="52"/>
                    </a:lnTo>
                    <a:lnTo>
                      <a:pt x="207" y="52"/>
                    </a:lnTo>
                    <a:lnTo>
                      <a:pt x="207" y="52"/>
                    </a:lnTo>
                    <a:lnTo>
                      <a:pt x="207" y="52"/>
                    </a:lnTo>
                    <a:lnTo>
                      <a:pt x="207" y="52"/>
                    </a:lnTo>
                    <a:lnTo>
                      <a:pt x="207" y="52"/>
                    </a:lnTo>
                    <a:lnTo>
                      <a:pt x="207" y="52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7"/>
                    </a:lnTo>
                    <a:lnTo>
                      <a:pt x="207" y="57"/>
                    </a:lnTo>
                    <a:lnTo>
                      <a:pt x="207" y="57"/>
                    </a:lnTo>
                    <a:lnTo>
                      <a:pt x="207" y="59"/>
                    </a:lnTo>
                    <a:lnTo>
                      <a:pt x="207" y="59"/>
                    </a:lnTo>
                    <a:lnTo>
                      <a:pt x="207" y="59"/>
                    </a:lnTo>
                    <a:lnTo>
                      <a:pt x="207" y="59"/>
                    </a:lnTo>
                    <a:lnTo>
                      <a:pt x="209" y="66"/>
                    </a:lnTo>
                    <a:lnTo>
                      <a:pt x="209" y="66"/>
                    </a:lnTo>
                    <a:lnTo>
                      <a:pt x="209" y="66"/>
                    </a:lnTo>
                    <a:lnTo>
                      <a:pt x="209" y="66"/>
                    </a:lnTo>
                    <a:lnTo>
                      <a:pt x="209" y="66"/>
                    </a:lnTo>
                    <a:lnTo>
                      <a:pt x="209" y="66"/>
                    </a:lnTo>
                    <a:lnTo>
                      <a:pt x="212" y="66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12" y="71"/>
                    </a:lnTo>
                    <a:lnTo>
                      <a:pt x="212" y="71"/>
                    </a:lnTo>
                    <a:lnTo>
                      <a:pt x="212" y="71"/>
                    </a:lnTo>
                    <a:lnTo>
                      <a:pt x="212" y="71"/>
                    </a:lnTo>
                    <a:lnTo>
                      <a:pt x="212" y="71"/>
                    </a:lnTo>
                    <a:lnTo>
                      <a:pt x="212" y="71"/>
                    </a:lnTo>
                    <a:lnTo>
                      <a:pt x="212" y="78"/>
                    </a:lnTo>
                    <a:lnTo>
                      <a:pt x="212" y="78"/>
                    </a:lnTo>
                    <a:lnTo>
                      <a:pt x="212" y="78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5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87"/>
                    </a:lnTo>
                    <a:lnTo>
                      <a:pt x="212" y="92"/>
                    </a:lnTo>
                    <a:lnTo>
                      <a:pt x="212" y="92"/>
                    </a:lnTo>
                    <a:lnTo>
                      <a:pt x="212" y="92"/>
                    </a:lnTo>
                    <a:lnTo>
                      <a:pt x="212" y="92"/>
                    </a:lnTo>
                    <a:lnTo>
                      <a:pt x="212" y="95"/>
                    </a:lnTo>
                    <a:lnTo>
                      <a:pt x="212" y="95"/>
                    </a:lnTo>
                    <a:lnTo>
                      <a:pt x="212" y="95"/>
                    </a:lnTo>
                    <a:lnTo>
                      <a:pt x="212" y="95"/>
                    </a:lnTo>
                    <a:lnTo>
                      <a:pt x="212" y="95"/>
                    </a:lnTo>
                    <a:lnTo>
                      <a:pt x="212" y="99"/>
                    </a:lnTo>
                    <a:lnTo>
                      <a:pt x="212" y="99"/>
                    </a:lnTo>
                    <a:lnTo>
                      <a:pt x="212" y="99"/>
                    </a:lnTo>
                    <a:lnTo>
                      <a:pt x="212" y="99"/>
                    </a:lnTo>
                    <a:lnTo>
                      <a:pt x="212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99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2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4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4" y="106"/>
                    </a:lnTo>
                    <a:lnTo>
                      <a:pt x="216" y="111"/>
                    </a:lnTo>
                    <a:lnTo>
                      <a:pt x="216" y="116"/>
                    </a:lnTo>
                    <a:lnTo>
                      <a:pt x="216" y="116"/>
                    </a:lnTo>
                    <a:lnTo>
                      <a:pt x="216" y="116"/>
                    </a:lnTo>
                    <a:lnTo>
                      <a:pt x="216" y="116"/>
                    </a:lnTo>
                    <a:lnTo>
                      <a:pt x="216" y="116"/>
                    </a:lnTo>
                    <a:lnTo>
                      <a:pt x="216" y="116"/>
                    </a:lnTo>
                    <a:lnTo>
                      <a:pt x="216" y="116"/>
                    </a:lnTo>
                    <a:lnTo>
                      <a:pt x="216" y="116"/>
                    </a:lnTo>
                    <a:lnTo>
                      <a:pt x="219" y="116"/>
                    </a:lnTo>
                    <a:lnTo>
                      <a:pt x="219" y="118"/>
                    </a:lnTo>
                    <a:lnTo>
                      <a:pt x="219" y="118"/>
                    </a:lnTo>
                    <a:lnTo>
                      <a:pt x="219" y="118"/>
                    </a:lnTo>
                    <a:lnTo>
                      <a:pt x="219" y="118"/>
                    </a:lnTo>
                    <a:lnTo>
                      <a:pt x="219" y="118"/>
                    </a:lnTo>
                    <a:lnTo>
                      <a:pt x="219" y="118"/>
                    </a:lnTo>
                    <a:lnTo>
                      <a:pt x="219" y="118"/>
                    </a:lnTo>
                    <a:lnTo>
                      <a:pt x="219" y="118"/>
                    </a:lnTo>
                    <a:lnTo>
                      <a:pt x="221" y="118"/>
                    </a:lnTo>
                    <a:lnTo>
                      <a:pt x="221" y="121"/>
                    </a:lnTo>
                    <a:lnTo>
                      <a:pt x="221" y="121"/>
                    </a:lnTo>
                    <a:lnTo>
                      <a:pt x="221" y="121"/>
                    </a:lnTo>
                    <a:lnTo>
                      <a:pt x="221" y="121"/>
                    </a:lnTo>
                    <a:lnTo>
                      <a:pt x="221" y="123"/>
                    </a:lnTo>
                    <a:lnTo>
                      <a:pt x="221" y="123"/>
                    </a:lnTo>
                    <a:lnTo>
                      <a:pt x="221" y="123"/>
                    </a:lnTo>
                    <a:lnTo>
                      <a:pt x="221" y="123"/>
                    </a:lnTo>
                    <a:lnTo>
                      <a:pt x="221" y="123"/>
                    </a:lnTo>
                    <a:lnTo>
                      <a:pt x="221" y="125"/>
                    </a:lnTo>
                    <a:lnTo>
                      <a:pt x="221" y="125"/>
                    </a:lnTo>
                    <a:lnTo>
                      <a:pt x="221" y="125"/>
                    </a:lnTo>
                    <a:lnTo>
                      <a:pt x="221" y="125"/>
                    </a:lnTo>
                    <a:lnTo>
                      <a:pt x="221" y="128"/>
                    </a:lnTo>
                    <a:lnTo>
                      <a:pt x="221" y="128"/>
                    </a:lnTo>
                    <a:lnTo>
                      <a:pt x="221" y="128"/>
                    </a:lnTo>
                    <a:lnTo>
                      <a:pt x="221" y="128"/>
                    </a:lnTo>
                    <a:lnTo>
                      <a:pt x="221" y="130"/>
                    </a:lnTo>
                    <a:lnTo>
                      <a:pt x="221" y="130"/>
                    </a:lnTo>
                    <a:lnTo>
                      <a:pt x="221" y="130"/>
                    </a:lnTo>
                    <a:lnTo>
                      <a:pt x="221" y="135"/>
                    </a:lnTo>
                    <a:lnTo>
                      <a:pt x="221" y="135"/>
                    </a:lnTo>
                    <a:lnTo>
                      <a:pt x="221" y="135"/>
                    </a:lnTo>
                    <a:lnTo>
                      <a:pt x="221" y="135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37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2"/>
                    </a:lnTo>
                    <a:lnTo>
                      <a:pt x="219" y="142"/>
                    </a:lnTo>
                    <a:lnTo>
                      <a:pt x="219" y="142"/>
                    </a:lnTo>
                    <a:lnTo>
                      <a:pt x="219" y="142"/>
                    </a:lnTo>
                    <a:lnTo>
                      <a:pt x="219" y="142"/>
                    </a:lnTo>
                    <a:lnTo>
                      <a:pt x="219" y="142"/>
                    </a:lnTo>
                    <a:lnTo>
                      <a:pt x="219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2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4"/>
                    </a:lnTo>
                    <a:lnTo>
                      <a:pt x="216" y="147"/>
                    </a:lnTo>
                    <a:lnTo>
                      <a:pt x="216" y="147"/>
                    </a:lnTo>
                    <a:lnTo>
                      <a:pt x="216" y="147"/>
                    </a:lnTo>
                    <a:lnTo>
                      <a:pt x="216" y="147"/>
                    </a:lnTo>
                    <a:lnTo>
                      <a:pt x="216" y="147"/>
                    </a:lnTo>
                    <a:lnTo>
                      <a:pt x="216" y="147"/>
                    </a:lnTo>
                    <a:lnTo>
                      <a:pt x="216" y="147"/>
                    </a:lnTo>
                    <a:lnTo>
                      <a:pt x="216" y="147"/>
                    </a:lnTo>
                    <a:lnTo>
                      <a:pt x="216" y="147"/>
                    </a:lnTo>
                    <a:lnTo>
                      <a:pt x="214" y="147"/>
                    </a:lnTo>
                    <a:lnTo>
                      <a:pt x="214" y="147"/>
                    </a:lnTo>
                    <a:lnTo>
                      <a:pt x="214" y="147"/>
                    </a:lnTo>
                    <a:lnTo>
                      <a:pt x="214" y="147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49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4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07" y="147"/>
                    </a:lnTo>
                    <a:lnTo>
                      <a:pt x="207" y="147"/>
                    </a:lnTo>
                    <a:lnTo>
                      <a:pt x="207" y="147"/>
                    </a:lnTo>
                    <a:lnTo>
                      <a:pt x="207" y="147"/>
                    </a:lnTo>
                    <a:lnTo>
                      <a:pt x="207" y="147"/>
                    </a:lnTo>
                    <a:lnTo>
                      <a:pt x="207" y="147"/>
                    </a:lnTo>
                    <a:lnTo>
                      <a:pt x="207" y="147"/>
                    </a:lnTo>
                    <a:lnTo>
                      <a:pt x="207" y="147"/>
                    </a:lnTo>
                    <a:lnTo>
                      <a:pt x="207" y="147"/>
                    </a:lnTo>
                    <a:lnTo>
                      <a:pt x="207" y="147"/>
                    </a:lnTo>
                    <a:lnTo>
                      <a:pt x="207" y="142"/>
                    </a:lnTo>
                    <a:lnTo>
                      <a:pt x="207" y="142"/>
                    </a:lnTo>
                    <a:lnTo>
                      <a:pt x="207" y="142"/>
                    </a:lnTo>
                    <a:lnTo>
                      <a:pt x="207" y="140"/>
                    </a:lnTo>
                    <a:lnTo>
                      <a:pt x="207" y="140"/>
                    </a:lnTo>
                    <a:lnTo>
                      <a:pt x="207" y="140"/>
                    </a:lnTo>
                    <a:lnTo>
                      <a:pt x="207" y="140"/>
                    </a:lnTo>
                    <a:lnTo>
                      <a:pt x="207" y="140"/>
                    </a:lnTo>
                    <a:lnTo>
                      <a:pt x="204" y="137"/>
                    </a:lnTo>
                    <a:lnTo>
                      <a:pt x="204" y="137"/>
                    </a:lnTo>
                    <a:lnTo>
                      <a:pt x="204" y="137"/>
                    </a:lnTo>
                    <a:lnTo>
                      <a:pt x="204" y="137"/>
                    </a:lnTo>
                    <a:lnTo>
                      <a:pt x="204" y="135"/>
                    </a:lnTo>
                    <a:lnTo>
                      <a:pt x="204" y="135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4" y="130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0" y="130"/>
                    </a:lnTo>
                    <a:lnTo>
                      <a:pt x="200" y="130"/>
                    </a:lnTo>
                    <a:lnTo>
                      <a:pt x="200" y="130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97" y="133"/>
                    </a:lnTo>
                    <a:lnTo>
                      <a:pt x="197" y="133"/>
                    </a:lnTo>
                    <a:lnTo>
                      <a:pt x="197" y="133"/>
                    </a:lnTo>
                    <a:lnTo>
                      <a:pt x="197" y="133"/>
                    </a:lnTo>
                    <a:lnTo>
                      <a:pt x="197" y="133"/>
                    </a:lnTo>
                    <a:lnTo>
                      <a:pt x="197" y="133"/>
                    </a:lnTo>
                    <a:lnTo>
                      <a:pt x="195" y="133"/>
                    </a:lnTo>
                    <a:lnTo>
                      <a:pt x="195" y="133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5"/>
                    </a:lnTo>
                    <a:lnTo>
                      <a:pt x="195" y="137"/>
                    </a:lnTo>
                    <a:lnTo>
                      <a:pt x="195" y="137"/>
                    </a:lnTo>
                    <a:lnTo>
                      <a:pt x="195" y="137"/>
                    </a:lnTo>
                    <a:lnTo>
                      <a:pt x="195" y="137"/>
                    </a:lnTo>
                    <a:lnTo>
                      <a:pt x="195" y="137"/>
                    </a:lnTo>
                    <a:lnTo>
                      <a:pt x="197" y="142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7"/>
                    </a:lnTo>
                    <a:lnTo>
                      <a:pt x="197" y="149"/>
                    </a:lnTo>
                    <a:lnTo>
                      <a:pt x="197" y="152"/>
                    </a:lnTo>
                    <a:lnTo>
                      <a:pt x="197" y="152"/>
                    </a:lnTo>
                    <a:lnTo>
                      <a:pt x="197" y="152"/>
                    </a:lnTo>
                    <a:lnTo>
                      <a:pt x="197" y="152"/>
                    </a:lnTo>
                    <a:lnTo>
                      <a:pt x="197" y="152"/>
                    </a:lnTo>
                    <a:lnTo>
                      <a:pt x="197" y="152"/>
                    </a:lnTo>
                    <a:lnTo>
                      <a:pt x="197" y="152"/>
                    </a:lnTo>
                    <a:lnTo>
                      <a:pt x="197" y="152"/>
                    </a:lnTo>
                    <a:lnTo>
                      <a:pt x="197" y="154"/>
                    </a:lnTo>
                    <a:lnTo>
                      <a:pt x="197" y="154"/>
                    </a:lnTo>
                    <a:lnTo>
                      <a:pt x="197" y="154"/>
                    </a:lnTo>
                    <a:lnTo>
                      <a:pt x="197" y="154"/>
                    </a:lnTo>
                    <a:lnTo>
                      <a:pt x="197" y="154"/>
                    </a:lnTo>
                    <a:lnTo>
                      <a:pt x="197" y="154"/>
                    </a:lnTo>
                    <a:lnTo>
                      <a:pt x="197" y="154"/>
                    </a:lnTo>
                    <a:lnTo>
                      <a:pt x="197" y="154"/>
                    </a:lnTo>
                    <a:lnTo>
                      <a:pt x="197" y="156"/>
                    </a:lnTo>
                    <a:lnTo>
                      <a:pt x="197" y="156"/>
                    </a:lnTo>
                    <a:lnTo>
                      <a:pt x="197" y="156"/>
                    </a:lnTo>
                    <a:lnTo>
                      <a:pt x="197" y="156"/>
                    </a:lnTo>
                    <a:lnTo>
                      <a:pt x="197" y="156"/>
                    </a:lnTo>
                    <a:lnTo>
                      <a:pt x="197" y="156"/>
                    </a:lnTo>
                    <a:lnTo>
                      <a:pt x="197" y="156"/>
                    </a:lnTo>
                    <a:lnTo>
                      <a:pt x="197" y="156"/>
                    </a:lnTo>
                    <a:lnTo>
                      <a:pt x="200" y="156"/>
                    </a:lnTo>
                    <a:lnTo>
                      <a:pt x="200" y="156"/>
                    </a:lnTo>
                    <a:lnTo>
                      <a:pt x="200" y="156"/>
                    </a:lnTo>
                    <a:lnTo>
                      <a:pt x="200" y="156"/>
                    </a:lnTo>
                    <a:lnTo>
                      <a:pt x="200" y="156"/>
                    </a:lnTo>
                    <a:lnTo>
                      <a:pt x="200" y="156"/>
                    </a:lnTo>
                    <a:lnTo>
                      <a:pt x="200" y="156"/>
                    </a:lnTo>
                    <a:lnTo>
                      <a:pt x="200" y="156"/>
                    </a:lnTo>
                    <a:lnTo>
                      <a:pt x="200" y="156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0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1"/>
                    </a:lnTo>
                    <a:lnTo>
                      <a:pt x="202" y="163"/>
                    </a:lnTo>
                    <a:lnTo>
                      <a:pt x="202" y="163"/>
                    </a:lnTo>
                    <a:lnTo>
                      <a:pt x="202" y="163"/>
                    </a:lnTo>
                    <a:lnTo>
                      <a:pt x="202" y="163"/>
                    </a:lnTo>
                    <a:lnTo>
                      <a:pt x="202" y="163"/>
                    </a:lnTo>
                    <a:lnTo>
                      <a:pt x="202" y="163"/>
                    </a:lnTo>
                    <a:lnTo>
                      <a:pt x="202" y="163"/>
                    </a:lnTo>
                    <a:lnTo>
                      <a:pt x="202" y="163"/>
                    </a:lnTo>
                    <a:lnTo>
                      <a:pt x="202" y="163"/>
                    </a:lnTo>
                    <a:lnTo>
                      <a:pt x="202" y="163"/>
                    </a:lnTo>
                    <a:lnTo>
                      <a:pt x="202" y="168"/>
                    </a:lnTo>
                    <a:lnTo>
                      <a:pt x="202" y="168"/>
                    </a:lnTo>
                    <a:lnTo>
                      <a:pt x="202" y="168"/>
                    </a:lnTo>
                    <a:lnTo>
                      <a:pt x="202" y="168"/>
                    </a:lnTo>
                    <a:lnTo>
                      <a:pt x="202" y="168"/>
                    </a:lnTo>
                    <a:lnTo>
                      <a:pt x="202" y="168"/>
                    </a:lnTo>
                    <a:lnTo>
                      <a:pt x="202" y="168"/>
                    </a:lnTo>
                    <a:lnTo>
                      <a:pt x="202" y="168"/>
                    </a:lnTo>
                    <a:lnTo>
                      <a:pt x="202" y="168"/>
                    </a:lnTo>
                    <a:lnTo>
                      <a:pt x="202" y="171"/>
                    </a:lnTo>
                    <a:lnTo>
                      <a:pt x="202" y="173"/>
                    </a:lnTo>
                    <a:lnTo>
                      <a:pt x="202" y="173"/>
                    </a:lnTo>
                    <a:lnTo>
                      <a:pt x="202" y="173"/>
                    </a:lnTo>
                    <a:lnTo>
                      <a:pt x="202" y="173"/>
                    </a:lnTo>
                    <a:lnTo>
                      <a:pt x="202" y="173"/>
                    </a:lnTo>
                    <a:lnTo>
                      <a:pt x="202" y="173"/>
                    </a:lnTo>
                    <a:lnTo>
                      <a:pt x="202" y="173"/>
                    </a:lnTo>
                    <a:lnTo>
                      <a:pt x="202" y="173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200" y="183"/>
                    </a:lnTo>
                    <a:lnTo>
                      <a:pt x="195" y="187"/>
                    </a:lnTo>
                    <a:lnTo>
                      <a:pt x="195" y="187"/>
                    </a:lnTo>
                    <a:lnTo>
                      <a:pt x="195" y="187"/>
                    </a:lnTo>
                    <a:lnTo>
                      <a:pt x="195" y="187"/>
                    </a:lnTo>
                    <a:lnTo>
                      <a:pt x="195" y="187"/>
                    </a:lnTo>
                    <a:lnTo>
                      <a:pt x="195" y="187"/>
                    </a:lnTo>
                    <a:lnTo>
                      <a:pt x="195" y="187"/>
                    </a:lnTo>
                    <a:lnTo>
                      <a:pt x="195" y="187"/>
                    </a:lnTo>
                    <a:lnTo>
                      <a:pt x="195" y="187"/>
                    </a:lnTo>
                    <a:lnTo>
                      <a:pt x="190" y="197"/>
                    </a:lnTo>
                    <a:lnTo>
                      <a:pt x="190" y="199"/>
                    </a:lnTo>
                    <a:lnTo>
                      <a:pt x="190" y="199"/>
                    </a:lnTo>
                    <a:lnTo>
                      <a:pt x="190" y="199"/>
                    </a:lnTo>
                    <a:lnTo>
                      <a:pt x="190" y="199"/>
                    </a:lnTo>
                    <a:lnTo>
                      <a:pt x="190" y="199"/>
                    </a:lnTo>
                    <a:lnTo>
                      <a:pt x="190" y="202"/>
                    </a:lnTo>
                    <a:lnTo>
                      <a:pt x="190" y="202"/>
                    </a:lnTo>
                    <a:lnTo>
                      <a:pt x="190" y="202"/>
                    </a:lnTo>
                    <a:lnTo>
                      <a:pt x="190" y="202"/>
                    </a:lnTo>
                    <a:lnTo>
                      <a:pt x="190" y="202"/>
                    </a:lnTo>
                    <a:lnTo>
                      <a:pt x="190" y="202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6"/>
                    </a:lnTo>
                    <a:lnTo>
                      <a:pt x="190" y="206"/>
                    </a:lnTo>
                    <a:lnTo>
                      <a:pt x="190" y="206"/>
                    </a:lnTo>
                    <a:lnTo>
                      <a:pt x="190" y="206"/>
                    </a:lnTo>
                    <a:lnTo>
                      <a:pt x="190" y="206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3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3" y="218"/>
                    </a:lnTo>
                    <a:lnTo>
                      <a:pt x="193" y="218"/>
                    </a:lnTo>
                    <a:lnTo>
                      <a:pt x="193" y="221"/>
                    </a:lnTo>
                    <a:lnTo>
                      <a:pt x="190" y="223"/>
                    </a:lnTo>
                    <a:lnTo>
                      <a:pt x="190" y="223"/>
                    </a:lnTo>
                    <a:lnTo>
                      <a:pt x="190" y="223"/>
                    </a:lnTo>
                    <a:lnTo>
                      <a:pt x="190" y="223"/>
                    </a:lnTo>
                    <a:lnTo>
                      <a:pt x="190" y="225"/>
                    </a:lnTo>
                    <a:lnTo>
                      <a:pt x="190" y="225"/>
                    </a:lnTo>
                    <a:lnTo>
                      <a:pt x="190" y="225"/>
                    </a:lnTo>
                    <a:lnTo>
                      <a:pt x="190" y="225"/>
                    </a:lnTo>
                    <a:lnTo>
                      <a:pt x="190" y="230"/>
                    </a:lnTo>
                    <a:lnTo>
                      <a:pt x="188" y="230"/>
                    </a:lnTo>
                    <a:lnTo>
                      <a:pt x="188" y="235"/>
                    </a:lnTo>
                    <a:lnTo>
                      <a:pt x="188" y="240"/>
                    </a:lnTo>
                    <a:lnTo>
                      <a:pt x="188" y="242"/>
                    </a:lnTo>
                    <a:lnTo>
                      <a:pt x="188" y="242"/>
                    </a:lnTo>
                    <a:lnTo>
                      <a:pt x="188" y="242"/>
                    </a:lnTo>
                    <a:lnTo>
                      <a:pt x="185" y="247"/>
                    </a:lnTo>
                    <a:lnTo>
                      <a:pt x="185" y="247"/>
                    </a:lnTo>
                    <a:lnTo>
                      <a:pt x="181" y="259"/>
                    </a:lnTo>
                    <a:lnTo>
                      <a:pt x="181" y="259"/>
                    </a:lnTo>
                    <a:lnTo>
                      <a:pt x="178" y="266"/>
                    </a:lnTo>
                    <a:lnTo>
                      <a:pt x="178" y="270"/>
                    </a:lnTo>
                    <a:lnTo>
                      <a:pt x="178" y="270"/>
                    </a:lnTo>
                    <a:lnTo>
                      <a:pt x="176" y="273"/>
                    </a:lnTo>
                    <a:lnTo>
                      <a:pt x="176" y="273"/>
                    </a:lnTo>
                    <a:lnTo>
                      <a:pt x="176" y="273"/>
                    </a:lnTo>
                    <a:lnTo>
                      <a:pt x="176" y="273"/>
                    </a:lnTo>
                    <a:lnTo>
                      <a:pt x="176" y="275"/>
                    </a:lnTo>
                    <a:lnTo>
                      <a:pt x="176" y="275"/>
                    </a:lnTo>
                    <a:lnTo>
                      <a:pt x="176" y="275"/>
                    </a:lnTo>
                    <a:lnTo>
                      <a:pt x="176" y="275"/>
                    </a:lnTo>
                    <a:lnTo>
                      <a:pt x="176" y="275"/>
                    </a:lnTo>
                    <a:lnTo>
                      <a:pt x="176" y="275"/>
                    </a:lnTo>
                    <a:lnTo>
                      <a:pt x="176" y="275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78"/>
                    </a:lnTo>
                    <a:lnTo>
                      <a:pt x="176" y="282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4" y="287"/>
                    </a:lnTo>
                    <a:lnTo>
                      <a:pt x="171" y="289"/>
                    </a:lnTo>
                    <a:lnTo>
                      <a:pt x="171" y="289"/>
                    </a:lnTo>
                    <a:lnTo>
                      <a:pt x="171" y="294"/>
                    </a:lnTo>
                    <a:lnTo>
                      <a:pt x="171" y="294"/>
                    </a:lnTo>
                    <a:lnTo>
                      <a:pt x="171" y="297"/>
                    </a:lnTo>
                    <a:lnTo>
                      <a:pt x="171" y="297"/>
                    </a:lnTo>
                    <a:lnTo>
                      <a:pt x="171" y="297"/>
                    </a:lnTo>
                    <a:lnTo>
                      <a:pt x="171" y="297"/>
                    </a:lnTo>
                    <a:lnTo>
                      <a:pt x="171" y="297"/>
                    </a:lnTo>
                    <a:lnTo>
                      <a:pt x="171" y="297"/>
                    </a:lnTo>
                    <a:lnTo>
                      <a:pt x="171" y="297"/>
                    </a:lnTo>
                    <a:lnTo>
                      <a:pt x="171" y="299"/>
                    </a:lnTo>
                    <a:lnTo>
                      <a:pt x="171" y="299"/>
                    </a:lnTo>
                    <a:lnTo>
                      <a:pt x="171" y="299"/>
                    </a:lnTo>
                    <a:lnTo>
                      <a:pt x="171" y="299"/>
                    </a:lnTo>
                    <a:lnTo>
                      <a:pt x="171" y="299"/>
                    </a:lnTo>
                    <a:lnTo>
                      <a:pt x="171" y="299"/>
                    </a:lnTo>
                    <a:lnTo>
                      <a:pt x="171" y="299"/>
                    </a:lnTo>
                    <a:lnTo>
                      <a:pt x="171" y="301"/>
                    </a:lnTo>
                    <a:lnTo>
                      <a:pt x="171" y="301"/>
                    </a:lnTo>
                    <a:lnTo>
                      <a:pt x="171" y="301"/>
                    </a:lnTo>
                    <a:lnTo>
                      <a:pt x="171" y="301"/>
                    </a:lnTo>
                    <a:lnTo>
                      <a:pt x="171" y="301"/>
                    </a:lnTo>
                    <a:lnTo>
                      <a:pt x="171" y="301"/>
                    </a:lnTo>
                    <a:lnTo>
                      <a:pt x="169" y="304"/>
                    </a:lnTo>
                    <a:lnTo>
                      <a:pt x="169" y="304"/>
                    </a:lnTo>
                    <a:lnTo>
                      <a:pt x="169" y="304"/>
                    </a:lnTo>
                    <a:lnTo>
                      <a:pt x="169" y="306"/>
                    </a:lnTo>
                    <a:lnTo>
                      <a:pt x="169" y="308"/>
                    </a:lnTo>
                    <a:lnTo>
                      <a:pt x="166" y="311"/>
                    </a:lnTo>
                    <a:lnTo>
                      <a:pt x="166" y="313"/>
                    </a:lnTo>
                    <a:lnTo>
                      <a:pt x="166" y="313"/>
                    </a:lnTo>
                    <a:lnTo>
                      <a:pt x="166" y="313"/>
                    </a:lnTo>
                    <a:lnTo>
                      <a:pt x="166" y="313"/>
                    </a:lnTo>
                    <a:lnTo>
                      <a:pt x="166" y="316"/>
                    </a:lnTo>
                    <a:lnTo>
                      <a:pt x="164" y="318"/>
                    </a:lnTo>
                    <a:lnTo>
                      <a:pt x="164" y="318"/>
                    </a:lnTo>
                    <a:lnTo>
                      <a:pt x="164" y="318"/>
                    </a:lnTo>
                    <a:lnTo>
                      <a:pt x="164" y="323"/>
                    </a:lnTo>
                    <a:lnTo>
                      <a:pt x="162" y="327"/>
                    </a:lnTo>
                    <a:lnTo>
                      <a:pt x="162" y="327"/>
                    </a:lnTo>
                    <a:lnTo>
                      <a:pt x="162" y="330"/>
                    </a:lnTo>
                    <a:lnTo>
                      <a:pt x="162" y="330"/>
                    </a:lnTo>
                    <a:lnTo>
                      <a:pt x="162" y="330"/>
                    </a:lnTo>
                    <a:lnTo>
                      <a:pt x="159" y="335"/>
                    </a:lnTo>
                    <a:lnTo>
                      <a:pt x="159" y="337"/>
                    </a:lnTo>
                    <a:lnTo>
                      <a:pt x="159" y="339"/>
                    </a:lnTo>
                    <a:lnTo>
                      <a:pt x="159" y="339"/>
                    </a:lnTo>
                    <a:lnTo>
                      <a:pt x="159" y="339"/>
                    </a:lnTo>
                    <a:lnTo>
                      <a:pt x="159" y="342"/>
                    </a:lnTo>
                    <a:lnTo>
                      <a:pt x="159" y="342"/>
                    </a:lnTo>
                    <a:lnTo>
                      <a:pt x="159" y="342"/>
                    </a:lnTo>
                    <a:lnTo>
                      <a:pt x="159" y="342"/>
                    </a:lnTo>
                    <a:lnTo>
                      <a:pt x="159" y="342"/>
                    </a:lnTo>
                    <a:lnTo>
                      <a:pt x="159" y="344"/>
                    </a:lnTo>
                    <a:lnTo>
                      <a:pt x="157" y="346"/>
                    </a:lnTo>
                    <a:lnTo>
                      <a:pt x="157" y="346"/>
                    </a:lnTo>
                    <a:lnTo>
                      <a:pt x="157" y="346"/>
                    </a:lnTo>
                    <a:lnTo>
                      <a:pt x="157" y="354"/>
                    </a:lnTo>
                    <a:lnTo>
                      <a:pt x="157" y="354"/>
                    </a:lnTo>
                    <a:lnTo>
                      <a:pt x="157" y="356"/>
                    </a:lnTo>
                    <a:lnTo>
                      <a:pt x="155" y="356"/>
                    </a:lnTo>
                    <a:lnTo>
                      <a:pt x="155" y="358"/>
                    </a:lnTo>
                    <a:lnTo>
                      <a:pt x="155" y="358"/>
                    </a:lnTo>
                    <a:lnTo>
                      <a:pt x="155" y="358"/>
                    </a:lnTo>
                    <a:lnTo>
                      <a:pt x="155" y="358"/>
                    </a:lnTo>
                    <a:lnTo>
                      <a:pt x="155" y="361"/>
                    </a:lnTo>
                    <a:lnTo>
                      <a:pt x="152" y="368"/>
                    </a:lnTo>
                    <a:lnTo>
                      <a:pt x="152" y="368"/>
                    </a:lnTo>
                    <a:lnTo>
                      <a:pt x="152" y="370"/>
                    </a:lnTo>
                    <a:lnTo>
                      <a:pt x="152" y="370"/>
                    </a:lnTo>
                    <a:lnTo>
                      <a:pt x="150" y="377"/>
                    </a:lnTo>
                    <a:lnTo>
                      <a:pt x="150" y="377"/>
                    </a:lnTo>
                    <a:lnTo>
                      <a:pt x="147" y="380"/>
                    </a:lnTo>
                    <a:lnTo>
                      <a:pt x="147" y="384"/>
                    </a:lnTo>
                    <a:lnTo>
                      <a:pt x="147" y="384"/>
                    </a:lnTo>
                    <a:lnTo>
                      <a:pt x="147" y="384"/>
                    </a:lnTo>
                    <a:lnTo>
                      <a:pt x="145" y="389"/>
                    </a:lnTo>
                    <a:lnTo>
                      <a:pt x="145" y="389"/>
                    </a:lnTo>
                    <a:lnTo>
                      <a:pt x="145" y="392"/>
                    </a:lnTo>
                    <a:lnTo>
                      <a:pt x="143" y="396"/>
                    </a:lnTo>
                    <a:lnTo>
                      <a:pt x="143" y="396"/>
                    </a:lnTo>
                    <a:lnTo>
                      <a:pt x="143" y="396"/>
                    </a:lnTo>
                    <a:lnTo>
                      <a:pt x="143" y="396"/>
                    </a:lnTo>
                    <a:lnTo>
                      <a:pt x="143" y="396"/>
                    </a:lnTo>
                    <a:lnTo>
                      <a:pt x="143" y="399"/>
                    </a:lnTo>
                    <a:lnTo>
                      <a:pt x="143" y="404"/>
                    </a:lnTo>
                    <a:lnTo>
                      <a:pt x="143" y="404"/>
                    </a:lnTo>
                    <a:lnTo>
                      <a:pt x="143" y="404"/>
                    </a:lnTo>
                    <a:lnTo>
                      <a:pt x="143" y="406"/>
                    </a:lnTo>
                    <a:lnTo>
                      <a:pt x="143" y="406"/>
                    </a:lnTo>
                    <a:lnTo>
                      <a:pt x="143" y="406"/>
                    </a:lnTo>
                    <a:lnTo>
                      <a:pt x="140" y="411"/>
                    </a:lnTo>
                    <a:lnTo>
                      <a:pt x="140" y="411"/>
                    </a:lnTo>
                    <a:lnTo>
                      <a:pt x="140" y="413"/>
                    </a:lnTo>
                    <a:lnTo>
                      <a:pt x="140" y="413"/>
                    </a:lnTo>
                    <a:lnTo>
                      <a:pt x="140" y="415"/>
                    </a:lnTo>
                    <a:lnTo>
                      <a:pt x="140" y="415"/>
                    </a:lnTo>
                    <a:lnTo>
                      <a:pt x="138" y="425"/>
                    </a:lnTo>
                    <a:lnTo>
                      <a:pt x="138" y="425"/>
                    </a:lnTo>
                    <a:lnTo>
                      <a:pt x="138" y="425"/>
                    </a:lnTo>
                    <a:lnTo>
                      <a:pt x="136" y="432"/>
                    </a:lnTo>
                    <a:lnTo>
                      <a:pt x="136" y="434"/>
                    </a:lnTo>
                    <a:lnTo>
                      <a:pt x="136" y="434"/>
                    </a:lnTo>
                    <a:lnTo>
                      <a:pt x="136" y="434"/>
                    </a:lnTo>
                    <a:lnTo>
                      <a:pt x="136" y="434"/>
                    </a:lnTo>
                    <a:lnTo>
                      <a:pt x="136" y="439"/>
                    </a:lnTo>
                    <a:lnTo>
                      <a:pt x="136" y="439"/>
                    </a:lnTo>
                    <a:lnTo>
                      <a:pt x="136" y="439"/>
                    </a:lnTo>
                    <a:lnTo>
                      <a:pt x="136" y="439"/>
                    </a:lnTo>
                    <a:lnTo>
                      <a:pt x="133" y="444"/>
                    </a:lnTo>
                    <a:lnTo>
                      <a:pt x="133" y="444"/>
                    </a:lnTo>
                    <a:lnTo>
                      <a:pt x="133" y="444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6"/>
                    </a:lnTo>
                    <a:lnTo>
                      <a:pt x="133" y="449"/>
                    </a:lnTo>
                    <a:lnTo>
                      <a:pt x="133" y="449"/>
                    </a:lnTo>
                    <a:lnTo>
                      <a:pt x="133" y="449"/>
                    </a:lnTo>
                    <a:lnTo>
                      <a:pt x="133" y="449"/>
                    </a:lnTo>
                    <a:lnTo>
                      <a:pt x="133" y="449"/>
                    </a:lnTo>
                    <a:lnTo>
                      <a:pt x="131" y="456"/>
                    </a:lnTo>
                    <a:lnTo>
                      <a:pt x="131" y="456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31" y="458"/>
                    </a:lnTo>
                    <a:lnTo>
                      <a:pt x="128" y="458"/>
                    </a:lnTo>
                    <a:lnTo>
                      <a:pt x="128" y="458"/>
                    </a:lnTo>
                    <a:lnTo>
                      <a:pt x="128" y="458"/>
                    </a:lnTo>
                    <a:lnTo>
                      <a:pt x="128" y="461"/>
                    </a:lnTo>
                    <a:lnTo>
                      <a:pt x="128" y="461"/>
                    </a:lnTo>
                    <a:lnTo>
                      <a:pt x="128" y="461"/>
                    </a:lnTo>
                    <a:lnTo>
                      <a:pt x="128" y="461"/>
                    </a:lnTo>
                    <a:lnTo>
                      <a:pt x="128" y="461"/>
                    </a:lnTo>
                    <a:lnTo>
                      <a:pt x="126" y="470"/>
                    </a:lnTo>
                    <a:lnTo>
                      <a:pt x="126" y="470"/>
                    </a:lnTo>
                    <a:lnTo>
                      <a:pt x="126" y="470"/>
                    </a:lnTo>
                    <a:lnTo>
                      <a:pt x="126" y="470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6" y="472"/>
                    </a:lnTo>
                    <a:lnTo>
                      <a:pt x="124" y="472"/>
                    </a:lnTo>
                    <a:lnTo>
                      <a:pt x="124" y="477"/>
                    </a:lnTo>
                    <a:lnTo>
                      <a:pt x="124" y="477"/>
                    </a:lnTo>
                    <a:lnTo>
                      <a:pt x="124" y="477"/>
                    </a:lnTo>
                    <a:lnTo>
                      <a:pt x="124" y="477"/>
                    </a:lnTo>
                    <a:lnTo>
                      <a:pt x="124" y="477"/>
                    </a:lnTo>
                    <a:lnTo>
                      <a:pt x="121" y="487"/>
                    </a:lnTo>
                    <a:lnTo>
                      <a:pt x="121" y="487"/>
                    </a:lnTo>
                    <a:lnTo>
                      <a:pt x="121" y="487"/>
                    </a:lnTo>
                    <a:lnTo>
                      <a:pt x="121" y="487"/>
                    </a:lnTo>
                    <a:lnTo>
                      <a:pt x="121" y="487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89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9" y="491"/>
                    </a:lnTo>
                    <a:lnTo>
                      <a:pt x="117" y="494"/>
                    </a:lnTo>
                    <a:lnTo>
                      <a:pt x="117" y="494"/>
                    </a:lnTo>
                    <a:lnTo>
                      <a:pt x="117" y="494"/>
                    </a:lnTo>
                    <a:lnTo>
                      <a:pt x="117" y="494"/>
                    </a:lnTo>
                    <a:lnTo>
                      <a:pt x="114" y="496"/>
                    </a:lnTo>
                    <a:lnTo>
                      <a:pt x="114" y="496"/>
                    </a:lnTo>
                    <a:lnTo>
                      <a:pt x="114" y="496"/>
                    </a:lnTo>
                    <a:lnTo>
                      <a:pt x="114" y="496"/>
                    </a:lnTo>
                    <a:lnTo>
                      <a:pt x="114" y="496"/>
                    </a:lnTo>
                    <a:lnTo>
                      <a:pt x="107" y="501"/>
                    </a:lnTo>
                    <a:lnTo>
                      <a:pt x="107" y="501"/>
                    </a:lnTo>
                    <a:lnTo>
                      <a:pt x="107" y="501"/>
                    </a:lnTo>
                    <a:lnTo>
                      <a:pt x="107" y="501"/>
                    </a:lnTo>
                    <a:lnTo>
                      <a:pt x="107" y="501"/>
                    </a:lnTo>
                    <a:lnTo>
                      <a:pt x="107" y="501"/>
                    </a:lnTo>
                    <a:lnTo>
                      <a:pt x="107" y="501"/>
                    </a:lnTo>
                    <a:lnTo>
                      <a:pt x="105" y="501"/>
                    </a:lnTo>
                    <a:lnTo>
                      <a:pt x="105" y="501"/>
                    </a:lnTo>
                    <a:lnTo>
                      <a:pt x="105" y="501"/>
                    </a:lnTo>
                    <a:lnTo>
                      <a:pt x="105" y="501"/>
                    </a:lnTo>
                    <a:lnTo>
                      <a:pt x="105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2" y="501"/>
                    </a:lnTo>
                    <a:lnTo>
                      <a:pt x="100" y="501"/>
                    </a:lnTo>
                    <a:lnTo>
                      <a:pt x="100" y="501"/>
                    </a:lnTo>
                    <a:lnTo>
                      <a:pt x="100" y="501"/>
                    </a:lnTo>
                    <a:lnTo>
                      <a:pt x="100" y="501"/>
                    </a:lnTo>
                    <a:lnTo>
                      <a:pt x="100" y="501"/>
                    </a:lnTo>
                    <a:lnTo>
                      <a:pt x="100" y="501"/>
                    </a:lnTo>
                    <a:lnTo>
                      <a:pt x="100" y="501"/>
                    </a:lnTo>
                    <a:lnTo>
                      <a:pt x="100" y="501"/>
                    </a:lnTo>
                    <a:lnTo>
                      <a:pt x="100" y="501"/>
                    </a:lnTo>
                    <a:lnTo>
                      <a:pt x="100" y="501"/>
                    </a:lnTo>
                    <a:lnTo>
                      <a:pt x="98" y="501"/>
                    </a:lnTo>
                    <a:lnTo>
                      <a:pt x="98" y="501"/>
                    </a:lnTo>
                    <a:lnTo>
                      <a:pt x="98" y="501"/>
                    </a:lnTo>
                    <a:lnTo>
                      <a:pt x="98" y="501"/>
                    </a:lnTo>
                    <a:lnTo>
                      <a:pt x="95" y="501"/>
                    </a:lnTo>
                    <a:lnTo>
                      <a:pt x="95" y="501"/>
                    </a:lnTo>
                    <a:lnTo>
                      <a:pt x="95" y="501"/>
                    </a:lnTo>
                    <a:lnTo>
                      <a:pt x="93" y="501"/>
                    </a:lnTo>
                    <a:lnTo>
                      <a:pt x="93" y="503"/>
                    </a:lnTo>
                    <a:lnTo>
                      <a:pt x="93" y="503"/>
                    </a:lnTo>
                    <a:lnTo>
                      <a:pt x="93" y="503"/>
                    </a:lnTo>
                    <a:lnTo>
                      <a:pt x="93" y="503"/>
                    </a:lnTo>
                    <a:lnTo>
                      <a:pt x="90" y="503"/>
                    </a:lnTo>
                    <a:lnTo>
                      <a:pt x="88" y="503"/>
                    </a:lnTo>
                    <a:lnTo>
                      <a:pt x="88" y="503"/>
                    </a:lnTo>
                    <a:lnTo>
                      <a:pt x="88" y="506"/>
                    </a:lnTo>
                    <a:lnTo>
                      <a:pt x="88" y="506"/>
                    </a:lnTo>
                    <a:lnTo>
                      <a:pt x="86" y="506"/>
                    </a:lnTo>
                    <a:lnTo>
                      <a:pt x="86" y="506"/>
                    </a:lnTo>
                    <a:lnTo>
                      <a:pt x="83" y="506"/>
                    </a:lnTo>
                    <a:lnTo>
                      <a:pt x="83" y="506"/>
                    </a:lnTo>
                    <a:lnTo>
                      <a:pt x="81" y="508"/>
                    </a:lnTo>
                    <a:lnTo>
                      <a:pt x="81" y="508"/>
                    </a:lnTo>
                    <a:lnTo>
                      <a:pt x="81" y="508"/>
                    </a:lnTo>
                    <a:lnTo>
                      <a:pt x="81" y="508"/>
                    </a:lnTo>
                    <a:lnTo>
                      <a:pt x="79" y="510"/>
                    </a:lnTo>
                    <a:lnTo>
                      <a:pt x="79" y="510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4" y="513"/>
                    </a:lnTo>
                    <a:lnTo>
                      <a:pt x="74" y="513"/>
                    </a:lnTo>
                    <a:lnTo>
                      <a:pt x="74" y="513"/>
                    </a:lnTo>
                    <a:lnTo>
                      <a:pt x="74" y="515"/>
                    </a:lnTo>
                    <a:lnTo>
                      <a:pt x="74" y="515"/>
                    </a:lnTo>
                    <a:lnTo>
                      <a:pt x="74" y="515"/>
                    </a:lnTo>
                    <a:lnTo>
                      <a:pt x="74" y="515"/>
                    </a:lnTo>
                    <a:lnTo>
                      <a:pt x="74" y="515"/>
                    </a:lnTo>
                    <a:lnTo>
                      <a:pt x="74" y="515"/>
                    </a:lnTo>
                    <a:lnTo>
                      <a:pt x="71" y="515"/>
                    </a:lnTo>
                    <a:lnTo>
                      <a:pt x="71" y="515"/>
                    </a:lnTo>
                    <a:lnTo>
                      <a:pt x="71" y="515"/>
                    </a:lnTo>
                    <a:lnTo>
                      <a:pt x="71" y="515"/>
                    </a:lnTo>
                    <a:lnTo>
                      <a:pt x="71" y="515"/>
                    </a:lnTo>
                    <a:lnTo>
                      <a:pt x="69" y="515"/>
                    </a:lnTo>
                    <a:lnTo>
                      <a:pt x="69" y="515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8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60" y="515"/>
                    </a:lnTo>
                    <a:lnTo>
                      <a:pt x="57" y="515"/>
                    </a:lnTo>
                    <a:lnTo>
                      <a:pt x="57" y="515"/>
                    </a:lnTo>
                    <a:lnTo>
                      <a:pt x="57" y="515"/>
                    </a:lnTo>
                    <a:lnTo>
                      <a:pt x="57" y="515"/>
                    </a:lnTo>
                    <a:lnTo>
                      <a:pt x="52" y="510"/>
                    </a:lnTo>
                    <a:lnTo>
                      <a:pt x="52" y="508"/>
                    </a:lnTo>
                    <a:lnTo>
                      <a:pt x="52" y="508"/>
                    </a:lnTo>
                    <a:lnTo>
                      <a:pt x="50" y="508"/>
                    </a:lnTo>
                    <a:lnTo>
                      <a:pt x="50" y="508"/>
                    </a:lnTo>
                    <a:lnTo>
                      <a:pt x="50" y="508"/>
                    </a:lnTo>
                    <a:lnTo>
                      <a:pt x="48" y="508"/>
                    </a:lnTo>
                    <a:lnTo>
                      <a:pt x="48" y="508"/>
                    </a:lnTo>
                    <a:lnTo>
                      <a:pt x="48" y="508"/>
                    </a:lnTo>
                    <a:lnTo>
                      <a:pt x="48" y="508"/>
                    </a:lnTo>
                    <a:lnTo>
                      <a:pt x="48" y="508"/>
                    </a:lnTo>
                    <a:lnTo>
                      <a:pt x="48" y="506"/>
                    </a:lnTo>
                    <a:lnTo>
                      <a:pt x="45" y="506"/>
                    </a:lnTo>
                    <a:lnTo>
                      <a:pt x="45" y="506"/>
                    </a:lnTo>
                    <a:lnTo>
                      <a:pt x="45" y="506"/>
                    </a:lnTo>
                    <a:lnTo>
                      <a:pt x="45" y="506"/>
                    </a:lnTo>
                    <a:lnTo>
                      <a:pt x="45" y="506"/>
                    </a:lnTo>
                    <a:lnTo>
                      <a:pt x="43" y="506"/>
                    </a:lnTo>
                    <a:lnTo>
                      <a:pt x="38" y="506"/>
                    </a:lnTo>
                    <a:lnTo>
                      <a:pt x="38" y="506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3"/>
                    </a:lnTo>
                    <a:lnTo>
                      <a:pt x="36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3" y="501"/>
                    </a:lnTo>
                    <a:lnTo>
                      <a:pt x="31" y="499"/>
                    </a:lnTo>
                    <a:lnTo>
                      <a:pt x="31" y="499"/>
                    </a:lnTo>
                    <a:lnTo>
                      <a:pt x="31" y="499"/>
                    </a:lnTo>
                    <a:lnTo>
                      <a:pt x="31" y="499"/>
                    </a:lnTo>
                    <a:lnTo>
                      <a:pt x="31" y="499"/>
                    </a:lnTo>
                    <a:lnTo>
                      <a:pt x="31" y="499"/>
                    </a:lnTo>
                    <a:lnTo>
                      <a:pt x="31" y="496"/>
                    </a:lnTo>
                    <a:lnTo>
                      <a:pt x="31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6"/>
                    </a:lnTo>
                    <a:lnTo>
                      <a:pt x="29" y="499"/>
                    </a:lnTo>
                    <a:lnTo>
                      <a:pt x="29" y="499"/>
                    </a:lnTo>
                    <a:lnTo>
                      <a:pt x="29" y="499"/>
                    </a:lnTo>
                    <a:lnTo>
                      <a:pt x="29" y="499"/>
                    </a:lnTo>
                    <a:lnTo>
                      <a:pt x="29" y="499"/>
                    </a:lnTo>
                    <a:lnTo>
                      <a:pt x="26" y="499"/>
                    </a:lnTo>
                    <a:lnTo>
                      <a:pt x="26" y="499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6"/>
                    </a:lnTo>
                    <a:lnTo>
                      <a:pt x="26" y="494"/>
                    </a:lnTo>
                    <a:lnTo>
                      <a:pt x="26" y="494"/>
                    </a:lnTo>
                    <a:lnTo>
                      <a:pt x="26" y="494"/>
                    </a:lnTo>
                    <a:lnTo>
                      <a:pt x="26" y="494"/>
                    </a:lnTo>
                    <a:lnTo>
                      <a:pt x="26" y="494"/>
                    </a:lnTo>
                    <a:lnTo>
                      <a:pt x="26" y="494"/>
                    </a:lnTo>
                    <a:lnTo>
                      <a:pt x="26" y="494"/>
                    </a:lnTo>
                    <a:lnTo>
                      <a:pt x="26" y="491"/>
                    </a:lnTo>
                    <a:lnTo>
                      <a:pt x="26" y="491"/>
                    </a:lnTo>
                    <a:lnTo>
                      <a:pt x="26" y="491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9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4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2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80"/>
                    </a:lnTo>
                    <a:lnTo>
                      <a:pt x="22" y="477"/>
                    </a:lnTo>
                    <a:lnTo>
                      <a:pt x="22" y="477"/>
                    </a:lnTo>
                    <a:lnTo>
                      <a:pt x="22" y="477"/>
                    </a:lnTo>
                    <a:lnTo>
                      <a:pt x="19" y="475"/>
                    </a:lnTo>
                    <a:lnTo>
                      <a:pt x="19" y="475"/>
                    </a:lnTo>
                    <a:lnTo>
                      <a:pt x="19" y="475"/>
                    </a:lnTo>
                    <a:lnTo>
                      <a:pt x="19" y="475"/>
                    </a:lnTo>
                    <a:lnTo>
                      <a:pt x="19" y="475"/>
                    </a:lnTo>
                    <a:lnTo>
                      <a:pt x="19" y="475"/>
                    </a:lnTo>
                    <a:lnTo>
                      <a:pt x="19" y="475"/>
                    </a:lnTo>
                    <a:lnTo>
                      <a:pt x="19" y="475"/>
                    </a:lnTo>
                    <a:lnTo>
                      <a:pt x="19" y="475"/>
                    </a:lnTo>
                    <a:lnTo>
                      <a:pt x="17" y="475"/>
                    </a:lnTo>
                    <a:lnTo>
                      <a:pt x="17" y="475"/>
                    </a:lnTo>
                    <a:lnTo>
                      <a:pt x="17" y="475"/>
                    </a:lnTo>
                    <a:lnTo>
                      <a:pt x="17" y="475"/>
                    </a:lnTo>
                    <a:lnTo>
                      <a:pt x="17" y="475"/>
                    </a:lnTo>
                    <a:lnTo>
                      <a:pt x="17" y="472"/>
                    </a:lnTo>
                    <a:lnTo>
                      <a:pt x="17" y="472"/>
                    </a:lnTo>
                    <a:lnTo>
                      <a:pt x="17" y="472"/>
                    </a:lnTo>
                    <a:lnTo>
                      <a:pt x="17" y="472"/>
                    </a:lnTo>
                    <a:lnTo>
                      <a:pt x="17" y="472"/>
                    </a:lnTo>
                    <a:lnTo>
                      <a:pt x="17" y="472"/>
                    </a:lnTo>
                    <a:lnTo>
                      <a:pt x="14" y="472"/>
                    </a:lnTo>
                    <a:lnTo>
                      <a:pt x="14" y="472"/>
                    </a:lnTo>
                    <a:lnTo>
                      <a:pt x="14" y="472"/>
                    </a:lnTo>
                    <a:lnTo>
                      <a:pt x="14" y="470"/>
                    </a:lnTo>
                    <a:lnTo>
                      <a:pt x="14" y="470"/>
                    </a:lnTo>
                    <a:lnTo>
                      <a:pt x="14" y="470"/>
                    </a:lnTo>
                    <a:lnTo>
                      <a:pt x="14" y="470"/>
                    </a:lnTo>
                    <a:lnTo>
                      <a:pt x="14" y="470"/>
                    </a:lnTo>
                    <a:lnTo>
                      <a:pt x="14" y="470"/>
                    </a:lnTo>
                    <a:lnTo>
                      <a:pt x="14" y="470"/>
                    </a:lnTo>
                    <a:lnTo>
                      <a:pt x="14" y="468"/>
                    </a:lnTo>
                    <a:lnTo>
                      <a:pt x="14" y="468"/>
                    </a:lnTo>
                    <a:lnTo>
                      <a:pt x="14" y="468"/>
                    </a:lnTo>
                    <a:lnTo>
                      <a:pt x="14" y="468"/>
                    </a:lnTo>
                    <a:lnTo>
                      <a:pt x="14" y="468"/>
                    </a:lnTo>
                    <a:lnTo>
                      <a:pt x="14" y="468"/>
                    </a:lnTo>
                    <a:lnTo>
                      <a:pt x="14" y="468"/>
                    </a:lnTo>
                    <a:lnTo>
                      <a:pt x="14" y="465"/>
                    </a:lnTo>
                    <a:lnTo>
                      <a:pt x="14" y="465"/>
                    </a:lnTo>
                    <a:lnTo>
                      <a:pt x="14" y="465"/>
                    </a:lnTo>
                    <a:lnTo>
                      <a:pt x="14" y="463"/>
                    </a:lnTo>
                    <a:lnTo>
                      <a:pt x="14" y="463"/>
                    </a:lnTo>
                    <a:lnTo>
                      <a:pt x="14" y="463"/>
                    </a:lnTo>
                    <a:lnTo>
                      <a:pt x="14" y="463"/>
                    </a:lnTo>
                    <a:lnTo>
                      <a:pt x="14" y="463"/>
                    </a:lnTo>
                    <a:lnTo>
                      <a:pt x="14" y="458"/>
                    </a:lnTo>
                    <a:lnTo>
                      <a:pt x="14" y="451"/>
                    </a:lnTo>
                    <a:lnTo>
                      <a:pt x="14" y="451"/>
                    </a:lnTo>
                    <a:lnTo>
                      <a:pt x="14" y="451"/>
                    </a:lnTo>
                    <a:lnTo>
                      <a:pt x="14" y="451"/>
                    </a:lnTo>
                    <a:lnTo>
                      <a:pt x="14" y="451"/>
                    </a:lnTo>
                    <a:lnTo>
                      <a:pt x="14" y="451"/>
                    </a:lnTo>
                    <a:lnTo>
                      <a:pt x="14" y="451"/>
                    </a:lnTo>
                    <a:lnTo>
                      <a:pt x="14" y="451"/>
                    </a:lnTo>
                    <a:lnTo>
                      <a:pt x="14" y="446"/>
                    </a:lnTo>
                    <a:lnTo>
                      <a:pt x="14" y="446"/>
                    </a:lnTo>
                    <a:lnTo>
                      <a:pt x="14" y="446"/>
                    </a:lnTo>
                    <a:lnTo>
                      <a:pt x="14" y="446"/>
                    </a:lnTo>
                    <a:lnTo>
                      <a:pt x="14" y="446"/>
                    </a:lnTo>
                    <a:lnTo>
                      <a:pt x="14" y="444"/>
                    </a:lnTo>
                    <a:lnTo>
                      <a:pt x="14" y="444"/>
                    </a:lnTo>
                    <a:lnTo>
                      <a:pt x="14" y="444"/>
                    </a:lnTo>
                    <a:lnTo>
                      <a:pt x="14" y="444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42"/>
                    </a:lnTo>
                    <a:lnTo>
                      <a:pt x="14" y="439"/>
                    </a:lnTo>
                    <a:lnTo>
                      <a:pt x="14" y="439"/>
                    </a:lnTo>
                    <a:lnTo>
                      <a:pt x="14" y="439"/>
                    </a:lnTo>
                    <a:lnTo>
                      <a:pt x="14" y="439"/>
                    </a:lnTo>
                    <a:lnTo>
                      <a:pt x="14" y="439"/>
                    </a:lnTo>
                    <a:lnTo>
                      <a:pt x="14" y="439"/>
                    </a:lnTo>
                    <a:lnTo>
                      <a:pt x="14" y="439"/>
                    </a:lnTo>
                    <a:lnTo>
                      <a:pt x="14" y="439"/>
                    </a:lnTo>
                    <a:lnTo>
                      <a:pt x="14" y="439"/>
                    </a:lnTo>
                    <a:lnTo>
                      <a:pt x="14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9"/>
                    </a:lnTo>
                    <a:lnTo>
                      <a:pt x="17" y="437"/>
                    </a:lnTo>
                    <a:lnTo>
                      <a:pt x="17" y="437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7" y="434"/>
                    </a:lnTo>
                    <a:lnTo>
                      <a:pt x="14" y="432"/>
                    </a:lnTo>
                    <a:lnTo>
                      <a:pt x="14" y="432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4" y="430"/>
                    </a:lnTo>
                    <a:lnTo>
                      <a:pt x="12" y="427"/>
                    </a:lnTo>
                    <a:lnTo>
                      <a:pt x="12" y="427"/>
                    </a:lnTo>
                    <a:lnTo>
                      <a:pt x="12" y="427"/>
                    </a:lnTo>
                    <a:lnTo>
                      <a:pt x="12" y="427"/>
                    </a:lnTo>
                    <a:lnTo>
                      <a:pt x="12" y="427"/>
                    </a:lnTo>
                    <a:lnTo>
                      <a:pt x="12" y="423"/>
                    </a:lnTo>
                    <a:lnTo>
                      <a:pt x="12" y="423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20"/>
                    </a:lnTo>
                    <a:lnTo>
                      <a:pt x="12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7" y="418"/>
                    </a:lnTo>
                    <a:lnTo>
                      <a:pt x="7" y="415"/>
                    </a:lnTo>
                    <a:lnTo>
                      <a:pt x="7" y="415"/>
                    </a:lnTo>
                    <a:lnTo>
                      <a:pt x="5" y="411"/>
                    </a:lnTo>
                    <a:lnTo>
                      <a:pt x="5" y="411"/>
                    </a:lnTo>
                    <a:lnTo>
                      <a:pt x="5" y="411"/>
                    </a:lnTo>
                    <a:lnTo>
                      <a:pt x="5" y="411"/>
                    </a:lnTo>
                    <a:lnTo>
                      <a:pt x="5" y="411"/>
                    </a:lnTo>
                    <a:lnTo>
                      <a:pt x="5" y="411"/>
                    </a:lnTo>
                    <a:lnTo>
                      <a:pt x="5" y="411"/>
                    </a:lnTo>
                    <a:lnTo>
                      <a:pt x="5" y="411"/>
                    </a:lnTo>
                    <a:lnTo>
                      <a:pt x="3" y="401"/>
                    </a:lnTo>
                    <a:lnTo>
                      <a:pt x="3" y="401"/>
                    </a:lnTo>
                    <a:lnTo>
                      <a:pt x="3" y="399"/>
                    </a:lnTo>
                    <a:lnTo>
                      <a:pt x="3" y="399"/>
                    </a:lnTo>
                    <a:lnTo>
                      <a:pt x="3" y="394"/>
                    </a:lnTo>
                    <a:lnTo>
                      <a:pt x="3" y="394"/>
                    </a:lnTo>
                    <a:lnTo>
                      <a:pt x="3" y="394"/>
                    </a:lnTo>
                    <a:lnTo>
                      <a:pt x="3" y="394"/>
                    </a:lnTo>
                    <a:lnTo>
                      <a:pt x="3" y="394"/>
                    </a:lnTo>
                    <a:lnTo>
                      <a:pt x="3" y="394"/>
                    </a:lnTo>
                    <a:lnTo>
                      <a:pt x="3" y="394"/>
                    </a:lnTo>
                    <a:lnTo>
                      <a:pt x="3" y="394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0" y="389"/>
                    </a:lnTo>
                    <a:lnTo>
                      <a:pt x="0" y="387"/>
                    </a:lnTo>
                    <a:lnTo>
                      <a:pt x="0" y="387"/>
                    </a:lnTo>
                    <a:lnTo>
                      <a:pt x="0" y="387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3" y="373"/>
                    </a:lnTo>
                    <a:lnTo>
                      <a:pt x="5" y="370"/>
                    </a:lnTo>
                    <a:lnTo>
                      <a:pt x="5" y="370"/>
                    </a:lnTo>
                    <a:lnTo>
                      <a:pt x="5" y="370"/>
                    </a:lnTo>
                    <a:lnTo>
                      <a:pt x="5" y="370"/>
                    </a:lnTo>
                    <a:lnTo>
                      <a:pt x="5" y="370"/>
                    </a:lnTo>
                    <a:lnTo>
                      <a:pt x="5" y="370"/>
                    </a:lnTo>
                    <a:lnTo>
                      <a:pt x="5" y="370"/>
                    </a:lnTo>
                    <a:lnTo>
                      <a:pt x="5" y="370"/>
                    </a:lnTo>
                    <a:lnTo>
                      <a:pt x="5" y="370"/>
                    </a:lnTo>
                    <a:lnTo>
                      <a:pt x="5" y="370"/>
                    </a:lnTo>
                    <a:lnTo>
                      <a:pt x="5" y="368"/>
                    </a:lnTo>
                    <a:lnTo>
                      <a:pt x="5" y="368"/>
                    </a:lnTo>
                    <a:lnTo>
                      <a:pt x="5" y="368"/>
                    </a:lnTo>
                    <a:lnTo>
                      <a:pt x="5" y="368"/>
                    </a:lnTo>
                    <a:lnTo>
                      <a:pt x="5" y="368"/>
                    </a:lnTo>
                    <a:lnTo>
                      <a:pt x="5" y="368"/>
                    </a:lnTo>
                    <a:lnTo>
                      <a:pt x="5" y="368"/>
                    </a:lnTo>
                    <a:lnTo>
                      <a:pt x="5" y="368"/>
                    </a:lnTo>
                    <a:lnTo>
                      <a:pt x="7" y="365"/>
                    </a:lnTo>
                    <a:lnTo>
                      <a:pt x="7" y="365"/>
                    </a:lnTo>
                    <a:lnTo>
                      <a:pt x="7" y="365"/>
                    </a:lnTo>
                    <a:lnTo>
                      <a:pt x="7" y="365"/>
                    </a:lnTo>
                    <a:lnTo>
                      <a:pt x="7" y="365"/>
                    </a:lnTo>
                    <a:lnTo>
                      <a:pt x="7" y="365"/>
                    </a:lnTo>
                    <a:lnTo>
                      <a:pt x="7" y="365"/>
                    </a:lnTo>
                    <a:lnTo>
                      <a:pt x="7" y="365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3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61"/>
                    </a:lnTo>
                    <a:lnTo>
                      <a:pt x="7" y="356"/>
                    </a:lnTo>
                    <a:lnTo>
                      <a:pt x="7" y="356"/>
                    </a:lnTo>
                    <a:lnTo>
                      <a:pt x="7" y="356"/>
                    </a:lnTo>
                    <a:lnTo>
                      <a:pt x="7" y="356"/>
                    </a:lnTo>
                    <a:lnTo>
                      <a:pt x="7" y="356"/>
                    </a:lnTo>
                    <a:lnTo>
                      <a:pt x="7" y="356"/>
                    </a:lnTo>
                    <a:lnTo>
                      <a:pt x="7" y="356"/>
                    </a:lnTo>
                    <a:lnTo>
                      <a:pt x="7" y="356"/>
                    </a:lnTo>
                    <a:lnTo>
                      <a:pt x="7" y="354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10" y="351"/>
                    </a:lnTo>
                    <a:lnTo>
                      <a:pt x="10" y="351"/>
                    </a:lnTo>
                    <a:lnTo>
                      <a:pt x="12" y="351"/>
                    </a:lnTo>
                    <a:lnTo>
                      <a:pt x="12" y="351"/>
                    </a:lnTo>
                    <a:lnTo>
                      <a:pt x="12" y="351"/>
                    </a:lnTo>
                    <a:lnTo>
                      <a:pt x="12" y="351"/>
                    </a:lnTo>
                    <a:lnTo>
                      <a:pt x="12" y="351"/>
                    </a:lnTo>
                    <a:lnTo>
                      <a:pt x="12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4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7" y="349"/>
                    </a:lnTo>
                    <a:lnTo>
                      <a:pt x="17" y="349"/>
                    </a:lnTo>
                    <a:lnTo>
                      <a:pt x="17" y="349"/>
                    </a:lnTo>
                    <a:lnTo>
                      <a:pt x="17" y="349"/>
                    </a:lnTo>
                    <a:lnTo>
                      <a:pt x="19" y="349"/>
                    </a:lnTo>
                    <a:lnTo>
                      <a:pt x="19" y="349"/>
                    </a:lnTo>
                    <a:lnTo>
                      <a:pt x="19" y="349"/>
                    </a:lnTo>
                    <a:lnTo>
                      <a:pt x="19" y="349"/>
                    </a:lnTo>
                    <a:lnTo>
                      <a:pt x="19" y="349"/>
                    </a:lnTo>
                    <a:lnTo>
                      <a:pt x="19" y="349"/>
                    </a:lnTo>
                    <a:lnTo>
                      <a:pt x="19" y="349"/>
                    </a:lnTo>
                    <a:lnTo>
                      <a:pt x="19" y="346"/>
                    </a:lnTo>
                    <a:lnTo>
                      <a:pt x="19" y="346"/>
                    </a:lnTo>
                    <a:lnTo>
                      <a:pt x="19" y="346"/>
                    </a:lnTo>
                    <a:lnTo>
                      <a:pt x="19" y="346"/>
                    </a:lnTo>
                    <a:lnTo>
                      <a:pt x="19" y="346"/>
                    </a:lnTo>
                    <a:lnTo>
                      <a:pt x="19" y="344"/>
                    </a:lnTo>
                    <a:lnTo>
                      <a:pt x="19" y="344"/>
                    </a:lnTo>
                    <a:lnTo>
                      <a:pt x="19" y="342"/>
                    </a:lnTo>
                    <a:lnTo>
                      <a:pt x="19" y="342"/>
                    </a:lnTo>
                    <a:lnTo>
                      <a:pt x="19" y="342"/>
                    </a:lnTo>
                    <a:lnTo>
                      <a:pt x="19" y="342"/>
                    </a:lnTo>
                    <a:lnTo>
                      <a:pt x="19" y="342"/>
                    </a:lnTo>
                    <a:lnTo>
                      <a:pt x="19" y="339"/>
                    </a:lnTo>
                    <a:lnTo>
                      <a:pt x="22" y="339"/>
                    </a:lnTo>
                    <a:lnTo>
                      <a:pt x="22" y="339"/>
                    </a:lnTo>
                    <a:lnTo>
                      <a:pt x="22" y="337"/>
                    </a:lnTo>
                    <a:lnTo>
                      <a:pt x="22" y="337"/>
                    </a:lnTo>
                    <a:lnTo>
                      <a:pt x="22" y="337"/>
                    </a:lnTo>
                    <a:lnTo>
                      <a:pt x="22" y="337"/>
                    </a:lnTo>
                    <a:lnTo>
                      <a:pt x="22" y="337"/>
                    </a:lnTo>
                    <a:lnTo>
                      <a:pt x="22" y="337"/>
                    </a:lnTo>
                    <a:lnTo>
                      <a:pt x="22" y="337"/>
                    </a:lnTo>
                    <a:lnTo>
                      <a:pt x="22" y="337"/>
                    </a:lnTo>
                    <a:lnTo>
                      <a:pt x="22" y="337"/>
                    </a:lnTo>
                    <a:lnTo>
                      <a:pt x="22" y="335"/>
                    </a:lnTo>
                    <a:lnTo>
                      <a:pt x="22" y="335"/>
                    </a:lnTo>
                    <a:lnTo>
                      <a:pt x="22" y="335"/>
                    </a:lnTo>
                    <a:lnTo>
                      <a:pt x="22" y="335"/>
                    </a:lnTo>
                    <a:lnTo>
                      <a:pt x="22" y="332"/>
                    </a:lnTo>
                    <a:lnTo>
                      <a:pt x="22" y="332"/>
                    </a:lnTo>
                    <a:lnTo>
                      <a:pt x="22" y="332"/>
                    </a:lnTo>
                    <a:lnTo>
                      <a:pt x="22" y="332"/>
                    </a:lnTo>
                    <a:lnTo>
                      <a:pt x="22" y="332"/>
                    </a:lnTo>
                    <a:lnTo>
                      <a:pt x="22" y="332"/>
                    </a:lnTo>
                    <a:lnTo>
                      <a:pt x="22" y="332"/>
                    </a:lnTo>
                    <a:lnTo>
                      <a:pt x="22" y="332"/>
                    </a:lnTo>
                    <a:lnTo>
                      <a:pt x="24" y="332"/>
                    </a:lnTo>
                    <a:lnTo>
                      <a:pt x="24" y="332"/>
                    </a:lnTo>
                    <a:lnTo>
                      <a:pt x="24" y="332"/>
                    </a:lnTo>
                    <a:lnTo>
                      <a:pt x="26" y="330"/>
                    </a:lnTo>
                    <a:lnTo>
                      <a:pt x="26" y="330"/>
                    </a:lnTo>
                    <a:lnTo>
                      <a:pt x="26" y="330"/>
                    </a:lnTo>
                    <a:lnTo>
                      <a:pt x="26" y="330"/>
                    </a:lnTo>
                    <a:lnTo>
                      <a:pt x="26" y="330"/>
                    </a:lnTo>
                    <a:lnTo>
                      <a:pt x="26" y="330"/>
                    </a:lnTo>
                    <a:lnTo>
                      <a:pt x="26" y="330"/>
                    </a:lnTo>
                    <a:lnTo>
                      <a:pt x="26" y="330"/>
                    </a:lnTo>
                    <a:lnTo>
                      <a:pt x="26" y="330"/>
                    </a:lnTo>
                    <a:lnTo>
                      <a:pt x="26" y="327"/>
                    </a:lnTo>
                    <a:lnTo>
                      <a:pt x="26" y="327"/>
                    </a:lnTo>
                    <a:lnTo>
                      <a:pt x="26" y="327"/>
                    </a:lnTo>
                    <a:lnTo>
                      <a:pt x="26" y="327"/>
                    </a:lnTo>
                    <a:lnTo>
                      <a:pt x="26" y="327"/>
                    </a:lnTo>
                    <a:lnTo>
                      <a:pt x="26" y="327"/>
                    </a:lnTo>
                    <a:lnTo>
                      <a:pt x="26" y="325"/>
                    </a:lnTo>
                    <a:lnTo>
                      <a:pt x="26" y="323"/>
                    </a:lnTo>
                    <a:lnTo>
                      <a:pt x="26" y="323"/>
                    </a:lnTo>
                    <a:lnTo>
                      <a:pt x="26" y="323"/>
                    </a:lnTo>
                    <a:lnTo>
                      <a:pt x="26" y="323"/>
                    </a:lnTo>
                    <a:lnTo>
                      <a:pt x="26" y="323"/>
                    </a:lnTo>
                    <a:lnTo>
                      <a:pt x="26" y="323"/>
                    </a:lnTo>
                    <a:lnTo>
                      <a:pt x="26" y="323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20"/>
                    </a:lnTo>
                    <a:lnTo>
                      <a:pt x="29" y="318"/>
                    </a:lnTo>
                    <a:lnTo>
                      <a:pt x="29" y="318"/>
                    </a:lnTo>
                    <a:lnTo>
                      <a:pt x="29" y="318"/>
                    </a:lnTo>
                    <a:lnTo>
                      <a:pt x="29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31" y="316"/>
                    </a:lnTo>
                    <a:lnTo>
                      <a:pt x="33" y="313"/>
                    </a:lnTo>
                    <a:lnTo>
                      <a:pt x="33" y="313"/>
                    </a:lnTo>
                    <a:lnTo>
                      <a:pt x="33" y="313"/>
                    </a:lnTo>
                    <a:lnTo>
                      <a:pt x="33" y="313"/>
                    </a:lnTo>
                    <a:lnTo>
                      <a:pt x="33" y="313"/>
                    </a:lnTo>
                    <a:lnTo>
                      <a:pt x="36" y="308"/>
                    </a:lnTo>
                    <a:lnTo>
                      <a:pt x="36" y="308"/>
                    </a:lnTo>
                    <a:lnTo>
                      <a:pt x="36" y="308"/>
                    </a:lnTo>
                    <a:lnTo>
                      <a:pt x="36" y="308"/>
                    </a:lnTo>
                    <a:lnTo>
                      <a:pt x="36" y="306"/>
                    </a:lnTo>
                    <a:lnTo>
                      <a:pt x="36" y="306"/>
                    </a:lnTo>
                    <a:lnTo>
                      <a:pt x="36" y="306"/>
                    </a:lnTo>
                    <a:lnTo>
                      <a:pt x="36" y="306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301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8" y="297"/>
                    </a:lnTo>
                    <a:lnTo>
                      <a:pt x="36" y="297"/>
                    </a:lnTo>
                    <a:lnTo>
                      <a:pt x="36" y="294"/>
                    </a:lnTo>
                    <a:lnTo>
                      <a:pt x="36" y="294"/>
                    </a:lnTo>
                    <a:lnTo>
                      <a:pt x="36" y="294"/>
                    </a:lnTo>
                    <a:lnTo>
                      <a:pt x="36" y="294"/>
                    </a:lnTo>
                    <a:lnTo>
                      <a:pt x="36" y="294"/>
                    </a:lnTo>
                    <a:lnTo>
                      <a:pt x="36" y="294"/>
                    </a:lnTo>
                    <a:lnTo>
                      <a:pt x="36" y="294"/>
                    </a:lnTo>
                    <a:lnTo>
                      <a:pt x="36" y="294"/>
                    </a:lnTo>
                    <a:lnTo>
                      <a:pt x="36" y="294"/>
                    </a:lnTo>
                    <a:lnTo>
                      <a:pt x="36" y="294"/>
                    </a:lnTo>
                    <a:lnTo>
                      <a:pt x="36" y="292"/>
                    </a:lnTo>
                    <a:lnTo>
                      <a:pt x="38" y="287"/>
                    </a:lnTo>
                    <a:lnTo>
                      <a:pt x="38" y="287"/>
                    </a:lnTo>
                    <a:lnTo>
                      <a:pt x="38" y="287"/>
                    </a:lnTo>
                    <a:lnTo>
                      <a:pt x="38" y="287"/>
                    </a:lnTo>
                    <a:lnTo>
                      <a:pt x="38" y="287"/>
                    </a:lnTo>
                    <a:lnTo>
                      <a:pt x="38" y="287"/>
                    </a:lnTo>
                    <a:lnTo>
                      <a:pt x="38" y="287"/>
                    </a:lnTo>
                    <a:lnTo>
                      <a:pt x="38" y="287"/>
                    </a:lnTo>
                    <a:lnTo>
                      <a:pt x="38" y="287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2"/>
                    </a:lnTo>
                    <a:lnTo>
                      <a:pt x="38" y="282"/>
                    </a:lnTo>
                    <a:lnTo>
                      <a:pt x="38" y="282"/>
                    </a:lnTo>
                    <a:lnTo>
                      <a:pt x="38" y="282"/>
                    </a:lnTo>
                    <a:lnTo>
                      <a:pt x="38" y="282"/>
                    </a:lnTo>
                    <a:lnTo>
                      <a:pt x="38" y="282"/>
                    </a:lnTo>
                    <a:lnTo>
                      <a:pt x="38" y="282"/>
                    </a:lnTo>
                    <a:lnTo>
                      <a:pt x="38" y="280"/>
                    </a:lnTo>
                    <a:lnTo>
                      <a:pt x="38" y="280"/>
                    </a:lnTo>
                    <a:lnTo>
                      <a:pt x="38" y="280"/>
                    </a:lnTo>
                    <a:lnTo>
                      <a:pt x="38" y="280"/>
                    </a:lnTo>
                    <a:lnTo>
                      <a:pt x="38" y="280"/>
                    </a:lnTo>
                    <a:lnTo>
                      <a:pt x="38" y="280"/>
                    </a:lnTo>
                    <a:lnTo>
                      <a:pt x="38" y="280"/>
                    </a:lnTo>
                    <a:lnTo>
                      <a:pt x="38" y="280"/>
                    </a:lnTo>
                    <a:lnTo>
                      <a:pt x="38" y="280"/>
                    </a:lnTo>
                    <a:lnTo>
                      <a:pt x="33" y="273"/>
                    </a:lnTo>
                    <a:lnTo>
                      <a:pt x="33" y="273"/>
                    </a:lnTo>
                    <a:lnTo>
                      <a:pt x="33" y="273"/>
                    </a:lnTo>
                    <a:lnTo>
                      <a:pt x="33" y="273"/>
                    </a:lnTo>
                    <a:lnTo>
                      <a:pt x="33" y="273"/>
                    </a:lnTo>
                    <a:lnTo>
                      <a:pt x="33" y="270"/>
                    </a:lnTo>
                    <a:lnTo>
                      <a:pt x="33" y="270"/>
                    </a:lnTo>
                    <a:lnTo>
                      <a:pt x="33" y="270"/>
                    </a:lnTo>
                    <a:lnTo>
                      <a:pt x="33" y="270"/>
                    </a:lnTo>
                    <a:lnTo>
                      <a:pt x="33" y="270"/>
                    </a:lnTo>
                    <a:lnTo>
                      <a:pt x="33" y="270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61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9"/>
                    </a:lnTo>
                    <a:lnTo>
                      <a:pt x="31" y="256"/>
                    </a:lnTo>
                    <a:lnTo>
                      <a:pt x="29" y="249"/>
                    </a:lnTo>
                    <a:lnTo>
                      <a:pt x="29" y="249"/>
                    </a:lnTo>
                    <a:lnTo>
                      <a:pt x="29" y="249"/>
                    </a:lnTo>
                    <a:lnTo>
                      <a:pt x="29" y="249"/>
                    </a:lnTo>
                    <a:lnTo>
                      <a:pt x="29" y="247"/>
                    </a:lnTo>
                    <a:lnTo>
                      <a:pt x="29" y="247"/>
                    </a:lnTo>
                    <a:lnTo>
                      <a:pt x="29" y="247"/>
                    </a:lnTo>
                    <a:lnTo>
                      <a:pt x="29" y="247"/>
                    </a:lnTo>
                    <a:lnTo>
                      <a:pt x="26" y="242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40"/>
                    </a:lnTo>
                    <a:lnTo>
                      <a:pt x="26" y="237"/>
                    </a:lnTo>
                    <a:lnTo>
                      <a:pt x="26" y="237"/>
                    </a:lnTo>
                    <a:lnTo>
                      <a:pt x="26" y="237"/>
                    </a:lnTo>
                    <a:lnTo>
                      <a:pt x="26" y="235"/>
                    </a:lnTo>
                    <a:lnTo>
                      <a:pt x="26" y="235"/>
                    </a:lnTo>
                    <a:lnTo>
                      <a:pt x="26" y="235"/>
                    </a:lnTo>
                    <a:lnTo>
                      <a:pt x="26" y="232"/>
                    </a:lnTo>
                    <a:lnTo>
                      <a:pt x="26" y="232"/>
                    </a:lnTo>
                    <a:lnTo>
                      <a:pt x="26" y="232"/>
                    </a:lnTo>
                    <a:lnTo>
                      <a:pt x="26" y="232"/>
                    </a:lnTo>
                    <a:lnTo>
                      <a:pt x="26" y="232"/>
                    </a:lnTo>
                    <a:lnTo>
                      <a:pt x="26" y="232"/>
                    </a:lnTo>
                    <a:lnTo>
                      <a:pt x="26" y="232"/>
                    </a:lnTo>
                    <a:lnTo>
                      <a:pt x="24" y="232"/>
                    </a:lnTo>
                    <a:lnTo>
                      <a:pt x="24" y="232"/>
                    </a:lnTo>
                    <a:lnTo>
                      <a:pt x="24" y="232"/>
                    </a:lnTo>
                    <a:lnTo>
                      <a:pt x="24" y="232"/>
                    </a:lnTo>
                    <a:lnTo>
                      <a:pt x="24" y="232"/>
                    </a:lnTo>
                    <a:lnTo>
                      <a:pt x="24" y="232"/>
                    </a:lnTo>
                    <a:lnTo>
                      <a:pt x="24" y="230"/>
                    </a:lnTo>
                    <a:lnTo>
                      <a:pt x="24" y="230"/>
                    </a:lnTo>
                    <a:lnTo>
                      <a:pt x="24" y="230"/>
                    </a:lnTo>
                    <a:lnTo>
                      <a:pt x="24" y="228"/>
                    </a:lnTo>
                    <a:lnTo>
                      <a:pt x="24" y="225"/>
                    </a:lnTo>
                    <a:lnTo>
                      <a:pt x="24" y="225"/>
                    </a:lnTo>
                    <a:lnTo>
                      <a:pt x="24" y="225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23"/>
                    </a:lnTo>
                    <a:lnTo>
                      <a:pt x="24" y="218"/>
                    </a:lnTo>
                    <a:lnTo>
                      <a:pt x="24" y="218"/>
                    </a:lnTo>
                    <a:lnTo>
                      <a:pt x="24" y="218"/>
                    </a:lnTo>
                    <a:lnTo>
                      <a:pt x="24" y="218"/>
                    </a:lnTo>
                    <a:lnTo>
                      <a:pt x="24" y="218"/>
                    </a:lnTo>
                    <a:lnTo>
                      <a:pt x="24" y="218"/>
                    </a:lnTo>
                    <a:lnTo>
                      <a:pt x="24" y="218"/>
                    </a:lnTo>
                    <a:lnTo>
                      <a:pt x="24" y="218"/>
                    </a:lnTo>
                    <a:lnTo>
                      <a:pt x="24" y="218"/>
                    </a:lnTo>
                    <a:lnTo>
                      <a:pt x="24" y="218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2" y="213"/>
                    </a:lnTo>
                    <a:lnTo>
                      <a:pt x="22" y="213"/>
                    </a:lnTo>
                    <a:lnTo>
                      <a:pt x="22" y="213"/>
                    </a:lnTo>
                    <a:lnTo>
                      <a:pt x="22" y="213"/>
                    </a:lnTo>
                    <a:lnTo>
                      <a:pt x="22" y="213"/>
                    </a:lnTo>
                    <a:lnTo>
                      <a:pt x="22" y="213"/>
                    </a:lnTo>
                    <a:lnTo>
                      <a:pt x="22" y="213"/>
                    </a:lnTo>
                    <a:lnTo>
                      <a:pt x="22" y="213"/>
                    </a:lnTo>
                    <a:lnTo>
                      <a:pt x="22" y="213"/>
                    </a:lnTo>
                    <a:lnTo>
                      <a:pt x="22" y="211"/>
                    </a:lnTo>
                    <a:lnTo>
                      <a:pt x="22" y="211"/>
                    </a:lnTo>
                    <a:lnTo>
                      <a:pt x="22" y="211"/>
                    </a:lnTo>
                    <a:lnTo>
                      <a:pt x="22" y="211"/>
                    </a:lnTo>
                    <a:lnTo>
                      <a:pt x="22" y="211"/>
                    </a:lnTo>
                    <a:lnTo>
                      <a:pt x="22" y="211"/>
                    </a:lnTo>
                    <a:lnTo>
                      <a:pt x="22" y="211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lnTo>
                      <a:pt x="22" y="209"/>
                    </a:lnTo>
                    <a:close/>
                    <a:moveTo>
                      <a:pt x="157" y="54"/>
                    </a:move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5" y="54"/>
                    </a:lnTo>
                    <a:lnTo>
                      <a:pt x="155" y="54"/>
                    </a:lnTo>
                    <a:lnTo>
                      <a:pt x="155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2" y="52"/>
                    </a:lnTo>
                    <a:lnTo>
                      <a:pt x="152" y="52"/>
                    </a:lnTo>
                    <a:lnTo>
                      <a:pt x="152" y="52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2" y="49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5" y="47"/>
                    </a:lnTo>
                    <a:lnTo>
                      <a:pt x="157" y="52"/>
                    </a:lnTo>
                    <a:lnTo>
                      <a:pt x="157" y="52"/>
                    </a:lnTo>
                    <a:lnTo>
                      <a:pt x="157" y="52"/>
                    </a:lnTo>
                    <a:lnTo>
                      <a:pt x="157" y="52"/>
                    </a:lnTo>
                    <a:lnTo>
                      <a:pt x="157" y="52"/>
                    </a:lnTo>
                    <a:lnTo>
                      <a:pt x="157" y="52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7" y="54"/>
                    </a:lnTo>
                    <a:close/>
                    <a:moveTo>
                      <a:pt x="202" y="192"/>
                    </a:move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87"/>
                    </a:lnTo>
                    <a:lnTo>
                      <a:pt x="202" y="187"/>
                    </a:lnTo>
                    <a:lnTo>
                      <a:pt x="202" y="187"/>
                    </a:lnTo>
                    <a:lnTo>
                      <a:pt x="202" y="187"/>
                    </a:lnTo>
                    <a:lnTo>
                      <a:pt x="204" y="185"/>
                    </a:lnTo>
                    <a:lnTo>
                      <a:pt x="204" y="185"/>
                    </a:lnTo>
                    <a:lnTo>
                      <a:pt x="204" y="185"/>
                    </a:lnTo>
                    <a:lnTo>
                      <a:pt x="204" y="185"/>
                    </a:lnTo>
                    <a:lnTo>
                      <a:pt x="207" y="180"/>
                    </a:lnTo>
                    <a:lnTo>
                      <a:pt x="207" y="180"/>
                    </a:lnTo>
                    <a:lnTo>
                      <a:pt x="207" y="180"/>
                    </a:lnTo>
                    <a:lnTo>
                      <a:pt x="207" y="180"/>
                    </a:lnTo>
                    <a:lnTo>
                      <a:pt x="207" y="180"/>
                    </a:lnTo>
                    <a:lnTo>
                      <a:pt x="207" y="180"/>
                    </a:lnTo>
                    <a:lnTo>
                      <a:pt x="207" y="180"/>
                    </a:lnTo>
                    <a:lnTo>
                      <a:pt x="207" y="180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78"/>
                    </a:lnTo>
                    <a:lnTo>
                      <a:pt x="207" y="180"/>
                    </a:lnTo>
                    <a:lnTo>
                      <a:pt x="204" y="185"/>
                    </a:lnTo>
                    <a:lnTo>
                      <a:pt x="204" y="185"/>
                    </a:lnTo>
                    <a:lnTo>
                      <a:pt x="204" y="185"/>
                    </a:lnTo>
                    <a:lnTo>
                      <a:pt x="204" y="187"/>
                    </a:lnTo>
                    <a:lnTo>
                      <a:pt x="204" y="190"/>
                    </a:lnTo>
                    <a:lnTo>
                      <a:pt x="204" y="190"/>
                    </a:lnTo>
                    <a:lnTo>
                      <a:pt x="204" y="190"/>
                    </a:lnTo>
                    <a:lnTo>
                      <a:pt x="204" y="190"/>
                    </a:lnTo>
                    <a:lnTo>
                      <a:pt x="204" y="190"/>
                    </a:lnTo>
                    <a:lnTo>
                      <a:pt x="204" y="190"/>
                    </a:lnTo>
                    <a:lnTo>
                      <a:pt x="202" y="190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lnTo>
                      <a:pt x="202" y="192"/>
                    </a:lnTo>
                    <a:close/>
                    <a:moveTo>
                      <a:pt x="133" y="99"/>
                    </a:move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7"/>
                    </a:lnTo>
                    <a:lnTo>
                      <a:pt x="136" y="99"/>
                    </a:lnTo>
                    <a:lnTo>
                      <a:pt x="136" y="99"/>
                    </a:lnTo>
                    <a:lnTo>
                      <a:pt x="136" y="99"/>
                    </a:lnTo>
                    <a:lnTo>
                      <a:pt x="136" y="99"/>
                    </a:lnTo>
                    <a:lnTo>
                      <a:pt x="136" y="99"/>
                    </a:lnTo>
                    <a:lnTo>
                      <a:pt x="136" y="99"/>
                    </a:lnTo>
                    <a:lnTo>
                      <a:pt x="136" y="99"/>
                    </a:lnTo>
                    <a:lnTo>
                      <a:pt x="136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lnTo>
                      <a:pt x="133" y="99"/>
                    </a:lnTo>
                    <a:close/>
                    <a:moveTo>
                      <a:pt x="157" y="59"/>
                    </a:move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7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lnTo>
                      <a:pt x="157" y="59"/>
                    </a:lnTo>
                    <a:close/>
                    <a:moveTo>
                      <a:pt x="140" y="78"/>
                    </a:move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78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DAE2B47D-6CF5-ADD7-3311-3321BAEE6CEB}"/>
                  </a:ext>
                </a:extLst>
              </p:cNvPr>
              <p:cNvSpPr/>
              <p:nvPr/>
            </p:nvSpPr>
            <p:spPr>
              <a:xfrm>
                <a:off x="8661451" y="4464075"/>
                <a:ext cx="45719" cy="45719"/>
              </a:xfrm>
              <a:custGeom>
                <a:avLst/>
                <a:gdLst>
                  <a:gd name="connsiteX0" fmla="*/ 0 w 20638"/>
                  <a:gd name="connsiteY0" fmla="*/ 0 h 35157"/>
                  <a:gd name="connsiteX1" fmla="*/ 0 w 20638"/>
                  <a:gd name="connsiteY1" fmla="*/ 0 h 35157"/>
                  <a:gd name="connsiteX2" fmla="*/ 17463 w 20638"/>
                  <a:gd name="connsiteY2" fmla="*/ 23813 h 35157"/>
                  <a:gd name="connsiteX3" fmla="*/ 20638 w 20638"/>
                  <a:gd name="connsiteY3" fmla="*/ 33338 h 35157"/>
                  <a:gd name="connsiteX4" fmla="*/ 6350 w 20638"/>
                  <a:gd name="connsiteY4" fmla="*/ 33338 h 35157"/>
                  <a:gd name="connsiteX5" fmla="*/ 1588 w 20638"/>
                  <a:gd name="connsiteY5" fmla="*/ 23813 h 35157"/>
                  <a:gd name="connsiteX6" fmla="*/ 0 w 20638"/>
                  <a:gd name="connsiteY6" fmla="*/ 0 h 3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38" h="35157">
                    <a:moveTo>
                      <a:pt x="0" y="0"/>
                    </a:moveTo>
                    <a:lnTo>
                      <a:pt x="0" y="0"/>
                    </a:lnTo>
                    <a:cubicBezTo>
                      <a:pt x="5821" y="7938"/>
                      <a:pt x="14350" y="14475"/>
                      <a:pt x="17463" y="23813"/>
                    </a:cubicBezTo>
                    <a:lnTo>
                      <a:pt x="20638" y="33338"/>
                    </a:lnTo>
                    <a:cubicBezTo>
                      <a:pt x="16560" y="34357"/>
                      <a:pt x="10380" y="36864"/>
                      <a:pt x="6350" y="33338"/>
                    </a:cubicBezTo>
                    <a:cubicBezTo>
                      <a:pt x="3679" y="31001"/>
                      <a:pt x="3030" y="27057"/>
                      <a:pt x="1588" y="23813"/>
                    </a:cubicBezTo>
                    <a:cubicBezTo>
                      <a:pt x="-188" y="19816"/>
                      <a:pt x="265" y="3969"/>
                      <a:pt x="0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43B112F9-EF83-1210-AF1D-F295A956E9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61719" y="4854575"/>
                <a:ext cx="153644" cy="176213"/>
              </a:xfrm>
              <a:prstGeom prst="straightConnector1">
                <a:avLst/>
              </a:prstGeom>
              <a:ln w="22225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3" name="Freeform 13">
                <a:extLst>
                  <a:ext uri="{FF2B5EF4-FFF2-40B4-BE49-F238E27FC236}">
                    <a16:creationId xmlns:a16="http://schemas.microsoft.com/office/drawing/2014/main" id="{A7B0154A-DFAD-AF60-E2E4-DDB93C3D1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1422" y="4063659"/>
                <a:ext cx="726528" cy="871589"/>
              </a:xfrm>
              <a:custGeom>
                <a:avLst/>
                <a:gdLst>
                  <a:gd name="T0" fmla="*/ 449 w 583"/>
                  <a:gd name="T1" fmla="*/ 10 h 697"/>
                  <a:gd name="T2" fmla="*/ 476 w 583"/>
                  <a:gd name="T3" fmla="*/ 26 h 697"/>
                  <a:gd name="T4" fmla="*/ 504 w 583"/>
                  <a:gd name="T5" fmla="*/ 31 h 697"/>
                  <a:gd name="T6" fmla="*/ 533 w 583"/>
                  <a:gd name="T7" fmla="*/ 26 h 697"/>
                  <a:gd name="T8" fmla="*/ 547 w 583"/>
                  <a:gd name="T9" fmla="*/ 48 h 697"/>
                  <a:gd name="T10" fmla="*/ 571 w 583"/>
                  <a:gd name="T11" fmla="*/ 69 h 697"/>
                  <a:gd name="T12" fmla="*/ 571 w 583"/>
                  <a:gd name="T13" fmla="*/ 93 h 697"/>
                  <a:gd name="T14" fmla="*/ 573 w 583"/>
                  <a:gd name="T15" fmla="*/ 110 h 697"/>
                  <a:gd name="T16" fmla="*/ 549 w 583"/>
                  <a:gd name="T17" fmla="*/ 157 h 697"/>
                  <a:gd name="T18" fmla="*/ 535 w 583"/>
                  <a:gd name="T19" fmla="*/ 195 h 697"/>
                  <a:gd name="T20" fmla="*/ 526 w 583"/>
                  <a:gd name="T21" fmla="*/ 255 h 697"/>
                  <a:gd name="T22" fmla="*/ 509 w 583"/>
                  <a:gd name="T23" fmla="*/ 285 h 697"/>
                  <a:gd name="T24" fmla="*/ 521 w 583"/>
                  <a:gd name="T25" fmla="*/ 309 h 697"/>
                  <a:gd name="T26" fmla="*/ 523 w 583"/>
                  <a:gd name="T27" fmla="*/ 345 h 697"/>
                  <a:gd name="T28" fmla="*/ 533 w 583"/>
                  <a:gd name="T29" fmla="*/ 409 h 697"/>
                  <a:gd name="T30" fmla="*/ 552 w 583"/>
                  <a:gd name="T31" fmla="*/ 461 h 697"/>
                  <a:gd name="T32" fmla="*/ 511 w 583"/>
                  <a:gd name="T33" fmla="*/ 518 h 697"/>
                  <a:gd name="T34" fmla="*/ 502 w 583"/>
                  <a:gd name="T35" fmla="*/ 554 h 697"/>
                  <a:gd name="T36" fmla="*/ 497 w 583"/>
                  <a:gd name="T37" fmla="*/ 609 h 697"/>
                  <a:gd name="T38" fmla="*/ 518 w 583"/>
                  <a:gd name="T39" fmla="*/ 656 h 697"/>
                  <a:gd name="T40" fmla="*/ 535 w 583"/>
                  <a:gd name="T41" fmla="*/ 649 h 697"/>
                  <a:gd name="T42" fmla="*/ 533 w 583"/>
                  <a:gd name="T43" fmla="*/ 687 h 697"/>
                  <a:gd name="T44" fmla="*/ 514 w 583"/>
                  <a:gd name="T45" fmla="*/ 694 h 697"/>
                  <a:gd name="T46" fmla="*/ 497 w 583"/>
                  <a:gd name="T47" fmla="*/ 668 h 697"/>
                  <a:gd name="T48" fmla="*/ 485 w 583"/>
                  <a:gd name="T49" fmla="*/ 656 h 697"/>
                  <a:gd name="T50" fmla="*/ 466 w 583"/>
                  <a:gd name="T51" fmla="*/ 640 h 697"/>
                  <a:gd name="T52" fmla="*/ 438 w 583"/>
                  <a:gd name="T53" fmla="*/ 642 h 697"/>
                  <a:gd name="T54" fmla="*/ 400 w 583"/>
                  <a:gd name="T55" fmla="*/ 616 h 697"/>
                  <a:gd name="T56" fmla="*/ 371 w 583"/>
                  <a:gd name="T57" fmla="*/ 618 h 697"/>
                  <a:gd name="T58" fmla="*/ 364 w 583"/>
                  <a:gd name="T59" fmla="*/ 601 h 697"/>
                  <a:gd name="T60" fmla="*/ 335 w 583"/>
                  <a:gd name="T61" fmla="*/ 609 h 697"/>
                  <a:gd name="T62" fmla="*/ 305 w 583"/>
                  <a:gd name="T63" fmla="*/ 601 h 697"/>
                  <a:gd name="T64" fmla="*/ 305 w 583"/>
                  <a:gd name="T65" fmla="*/ 573 h 697"/>
                  <a:gd name="T66" fmla="*/ 295 w 583"/>
                  <a:gd name="T67" fmla="*/ 556 h 697"/>
                  <a:gd name="T68" fmla="*/ 293 w 583"/>
                  <a:gd name="T69" fmla="*/ 497 h 697"/>
                  <a:gd name="T70" fmla="*/ 255 w 583"/>
                  <a:gd name="T71" fmla="*/ 461 h 697"/>
                  <a:gd name="T72" fmla="*/ 224 w 583"/>
                  <a:gd name="T73" fmla="*/ 459 h 697"/>
                  <a:gd name="T74" fmla="*/ 219 w 583"/>
                  <a:gd name="T75" fmla="*/ 495 h 697"/>
                  <a:gd name="T76" fmla="*/ 164 w 583"/>
                  <a:gd name="T77" fmla="*/ 499 h 697"/>
                  <a:gd name="T78" fmla="*/ 150 w 583"/>
                  <a:gd name="T79" fmla="*/ 468 h 697"/>
                  <a:gd name="T80" fmla="*/ 138 w 583"/>
                  <a:gd name="T81" fmla="*/ 442 h 697"/>
                  <a:gd name="T82" fmla="*/ 57 w 583"/>
                  <a:gd name="T83" fmla="*/ 416 h 697"/>
                  <a:gd name="T84" fmla="*/ 7 w 583"/>
                  <a:gd name="T85" fmla="*/ 421 h 697"/>
                  <a:gd name="T86" fmla="*/ 10 w 583"/>
                  <a:gd name="T87" fmla="*/ 385 h 697"/>
                  <a:gd name="T88" fmla="*/ 31 w 583"/>
                  <a:gd name="T89" fmla="*/ 373 h 697"/>
                  <a:gd name="T90" fmla="*/ 48 w 583"/>
                  <a:gd name="T91" fmla="*/ 361 h 697"/>
                  <a:gd name="T92" fmla="*/ 69 w 583"/>
                  <a:gd name="T93" fmla="*/ 361 h 697"/>
                  <a:gd name="T94" fmla="*/ 74 w 583"/>
                  <a:gd name="T95" fmla="*/ 380 h 697"/>
                  <a:gd name="T96" fmla="*/ 98 w 583"/>
                  <a:gd name="T97" fmla="*/ 357 h 697"/>
                  <a:gd name="T98" fmla="*/ 114 w 583"/>
                  <a:gd name="T99" fmla="*/ 340 h 697"/>
                  <a:gd name="T100" fmla="*/ 124 w 583"/>
                  <a:gd name="T101" fmla="*/ 276 h 697"/>
                  <a:gd name="T102" fmla="*/ 160 w 583"/>
                  <a:gd name="T103" fmla="*/ 228 h 697"/>
                  <a:gd name="T104" fmla="*/ 169 w 583"/>
                  <a:gd name="T105" fmla="*/ 195 h 697"/>
                  <a:gd name="T106" fmla="*/ 171 w 583"/>
                  <a:gd name="T107" fmla="*/ 167 h 697"/>
                  <a:gd name="T108" fmla="*/ 193 w 583"/>
                  <a:gd name="T109" fmla="*/ 86 h 697"/>
                  <a:gd name="T110" fmla="*/ 195 w 583"/>
                  <a:gd name="T111" fmla="*/ 43 h 697"/>
                  <a:gd name="T112" fmla="*/ 202 w 583"/>
                  <a:gd name="T113" fmla="*/ 31 h 697"/>
                  <a:gd name="T114" fmla="*/ 252 w 583"/>
                  <a:gd name="T115" fmla="*/ 31 h 697"/>
                  <a:gd name="T116" fmla="*/ 281 w 583"/>
                  <a:gd name="T117" fmla="*/ 41 h 697"/>
                  <a:gd name="T118" fmla="*/ 316 w 583"/>
                  <a:gd name="T119" fmla="*/ 43 h 697"/>
                  <a:gd name="T120" fmla="*/ 328 w 583"/>
                  <a:gd name="T121" fmla="*/ 22 h 697"/>
                  <a:gd name="T122" fmla="*/ 371 w 583"/>
                  <a:gd name="T123" fmla="*/ 12 h 697"/>
                  <a:gd name="T124" fmla="*/ 400 w 583"/>
                  <a:gd name="T125" fmla="*/ 15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3" h="697">
                    <a:moveTo>
                      <a:pt x="409" y="0"/>
                    </a:moveTo>
                    <a:lnTo>
                      <a:pt x="409" y="0"/>
                    </a:lnTo>
                    <a:lnTo>
                      <a:pt x="409" y="0"/>
                    </a:lnTo>
                    <a:lnTo>
                      <a:pt x="409" y="0"/>
                    </a:lnTo>
                    <a:lnTo>
                      <a:pt x="409" y="0"/>
                    </a:lnTo>
                    <a:lnTo>
                      <a:pt x="409" y="0"/>
                    </a:lnTo>
                    <a:lnTo>
                      <a:pt x="409" y="0"/>
                    </a:lnTo>
                    <a:lnTo>
                      <a:pt x="409" y="0"/>
                    </a:lnTo>
                    <a:lnTo>
                      <a:pt x="409" y="0"/>
                    </a:lnTo>
                    <a:lnTo>
                      <a:pt x="409" y="0"/>
                    </a:lnTo>
                    <a:lnTo>
                      <a:pt x="409" y="0"/>
                    </a:lnTo>
                    <a:lnTo>
                      <a:pt x="409" y="3"/>
                    </a:lnTo>
                    <a:lnTo>
                      <a:pt x="409" y="3"/>
                    </a:lnTo>
                    <a:lnTo>
                      <a:pt x="409" y="3"/>
                    </a:lnTo>
                    <a:lnTo>
                      <a:pt x="409" y="3"/>
                    </a:lnTo>
                    <a:lnTo>
                      <a:pt x="411" y="3"/>
                    </a:lnTo>
                    <a:lnTo>
                      <a:pt x="411" y="3"/>
                    </a:lnTo>
                    <a:lnTo>
                      <a:pt x="411" y="3"/>
                    </a:lnTo>
                    <a:lnTo>
                      <a:pt x="411" y="3"/>
                    </a:lnTo>
                    <a:lnTo>
                      <a:pt x="416" y="5"/>
                    </a:lnTo>
                    <a:lnTo>
                      <a:pt x="416" y="7"/>
                    </a:lnTo>
                    <a:lnTo>
                      <a:pt x="416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19" y="7"/>
                    </a:lnTo>
                    <a:lnTo>
                      <a:pt x="421" y="7"/>
                    </a:lnTo>
                    <a:lnTo>
                      <a:pt x="421" y="7"/>
                    </a:lnTo>
                    <a:lnTo>
                      <a:pt x="421" y="7"/>
                    </a:lnTo>
                    <a:lnTo>
                      <a:pt x="421" y="7"/>
                    </a:lnTo>
                    <a:lnTo>
                      <a:pt x="421" y="7"/>
                    </a:lnTo>
                    <a:lnTo>
                      <a:pt x="421" y="5"/>
                    </a:lnTo>
                    <a:lnTo>
                      <a:pt x="421" y="5"/>
                    </a:lnTo>
                    <a:lnTo>
                      <a:pt x="426" y="5"/>
                    </a:lnTo>
                    <a:lnTo>
                      <a:pt x="426" y="5"/>
                    </a:lnTo>
                    <a:lnTo>
                      <a:pt x="426" y="5"/>
                    </a:lnTo>
                    <a:lnTo>
                      <a:pt x="426" y="5"/>
                    </a:lnTo>
                    <a:lnTo>
                      <a:pt x="426" y="5"/>
                    </a:lnTo>
                    <a:lnTo>
                      <a:pt x="426" y="5"/>
                    </a:lnTo>
                    <a:lnTo>
                      <a:pt x="426" y="5"/>
                    </a:lnTo>
                    <a:lnTo>
                      <a:pt x="426" y="5"/>
                    </a:lnTo>
                    <a:lnTo>
                      <a:pt x="426" y="5"/>
                    </a:lnTo>
                    <a:lnTo>
                      <a:pt x="430" y="7"/>
                    </a:lnTo>
                    <a:lnTo>
                      <a:pt x="430" y="7"/>
                    </a:lnTo>
                    <a:lnTo>
                      <a:pt x="430" y="7"/>
                    </a:lnTo>
                    <a:lnTo>
                      <a:pt x="430" y="7"/>
                    </a:lnTo>
                    <a:lnTo>
                      <a:pt x="430" y="7"/>
                    </a:lnTo>
                    <a:lnTo>
                      <a:pt x="435" y="10"/>
                    </a:lnTo>
                    <a:lnTo>
                      <a:pt x="435" y="10"/>
                    </a:lnTo>
                    <a:lnTo>
                      <a:pt x="435" y="10"/>
                    </a:lnTo>
                    <a:lnTo>
                      <a:pt x="435" y="10"/>
                    </a:lnTo>
                    <a:lnTo>
                      <a:pt x="435" y="10"/>
                    </a:lnTo>
                    <a:lnTo>
                      <a:pt x="435" y="10"/>
                    </a:lnTo>
                    <a:lnTo>
                      <a:pt x="435" y="10"/>
                    </a:lnTo>
                    <a:lnTo>
                      <a:pt x="435" y="12"/>
                    </a:lnTo>
                    <a:lnTo>
                      <a:pt x="438" y="12"/>
                    </a:lnTo>
                    <a:lnTo>
                      <a:pt x="438" y="12"/>
                    </a:lnTo>
                    <a:lnTo>
                      <a:pt x="440" y="12"/>
                    </a:lnTo>
                    <a:lnTo>
                      <a:pt x="440" y="12"/>
                    </a:lnTo>
                    <a:lnTo>
                      <a:pt x="440" y="12"/>
                    </a:lnTo>
                    <a:lnTo>
                      <a:pt x="440" y="12"/>
                    </a:lnTo>
                    <a:lnTo>
                      <a:pt x="440" y="12"/>
                    </a:lnTo>
                    <a:lnTo>
                      <a:pt x="440" y="12"/>
                    </a:lnTo>
                    <a:lnTo>
                      <a:pt x="442" y="10"/>
                    </a:lnTo>
                    <a:lnTo>
                      <a:pt x="442" y="10"/>
                    </a:lnTo>
                    <a:lnTo>
                      <a:pt x="442" y="10"/>
                    </a:lnTo>
                    <a:lnTo>
                      <a:pt x="442" y="10"/>
                    </a:lnTo>
                    <a:lnTo>
                      <a:pt x="442" y="10"/>
                    </a:lnTo>
                    <a:lnTo>
                      <a:pt x="447" y="12"/>
                    </a:lnTo>
                    <a:lnTo>
                      <a:pt x="447" y="12"/>
                    </a:lnTo>
                    <a:lnTo>
                      <a:pt x="447" y="12"/>
                    </a:lnTo>
                    <a:lnTo>
                      <a:pt x="447" y="12"/>
                    </a:lnTo>
                    <a:lnTo>
                      <a:pt x="447" y="12"/>
                    </a:lnTo>
                    <a:lnTo>
                      <a:pt x="447" y="12"/>
                    </a:lnTo>
                    <a:lnTo>
                      <a:pt x="447" y="12"/>
                    </a:lnTo>
                    <a:lnTo>
                      <a:pt x="447" y="12"/>
                    </a:lnTo>
                    <a:lnTo>
                      <a:pt x="447" y="12"/>
                    </a:lnTo>
                    <a:lnTo>
                      <a:pt x="447" y="12"/>
                    </a:lnTo>
                    <a:lnTo>
                      <a:pt x="449" y="12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49" y="10"/>
                    </a:lnTo>
                    <a:lnTo>
                      <a:pt x="452" y="7"/>
                    </a:lnTo>
                    <a:lnTo>
                      <a:pt x="452" y="7"/>
                    </a:lnTo>
                    <a:lnTo>
                      <a:pt x="452" y="7"/>
                    </a:lnTo>
                    <a:lnTo>
                      <a:pt x="452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4" y="7"/>
                    </a:lnTo>
                    <a:lnTo>
                      <a:pt x="457" y="7"/>
                    </a:lnTo>
                    <a:lnTo>
                      <a:pt x="457" y="7"/>
                    </a:lnTo>
                    <a:lnTo>
                      <a:pt x="457" y="7"/>
                    </a:lnTo>
                    <a:lnTo>
                      <a:pt x="457" y="7"/>
                    </a:lnTo>
                    <a:lnTo>
                      <a:pt x="457" y="7"/>
                    </a:lnTo>
                    <a:lnTo>
                      <a:pt x="457" y="7"/>
                    </a:lnTo>
                    <a:lnTo>
                      <a:pt x="457" y="7"/>
                    </a:lnTo>
                    <a:lnTo>
                      <a:pt x="457" y="7"/>
                    </a:lnTo>
                    <a:lnTo>
                      <a:pt x="464" y="12"/>
                    </a:lnTo>
                    <a:lnTo>
                      <a:pt x="464" y="12"/>
                    </a:lnTo>
                    <a:lnTo>
                      <a:pt x="464" y="12"/>
                    </a:lnTo>
                    <a:lnTo>
                      <a:pt x="464" y="12"/>
                    </a:lnTo>
                    <a:lnTo>
                      <a:pt x="464" y="12"/>
                    </a:lnTo>
                    <a:lnTo>
                      <a:pt x="464" y="12"/>
                    </a:lnTo>
                    <a:lnTo>
                      <a:pt x="464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2"/>
                    </a:lnTo>
                    <a:lnTo>
                      <a:pt x="466" y="15"/>
                    </a:lnTo>
                    <a:lnTo>
                      <a:pt x="466" y="15"/>
                    </a:lnTo>
                    <a:lnTo>
                      <a:pt x="466" y="15"/>
                    </a:lnTo>
                    <a:lnTo>
                      <a:pt x="466" y="15"/>
                    </a:lnTo>
                    <a:lnTo>
                      <a:pt x="466" y="15"/>
                    </a:lnTo>
                    <a:lnTo>
                      <a:pt x="466" y="15"/>
                    </a:lnTo>
                    <a:lnTo>
                      <a:pt x="466" y="15"/>
                    </a:lnTo>
                    <a:lnTo>
                      <a:pt x="466" y="15"/>
                    </a:lnTo>
                    <a:lnTo>
                      <a:pt x="471" y="19"/>
                    </a:lnTo>
                    <a:lnTo>
                      <a:pt x="471" y="19"/>
                    </a:lnTo>
                    <a:lnTo>
                      <a:pt x="471" y="19"/>
                    </a:lnTo>
                    <a:lnTo>
                      <a:pt x="473" y="19"/>
                    </a:lnTo>
                    <a:lnTo>
                      <a:pt x="473" y="19"/>
                    </a:lnTo>
                    <a:lnTo>
                      <a:pt x="473" y="19"/>
                    </a:lnTo>
                    <a:lnTo>
                      <a:pt x="476" y="22"/>
                    </a:lnTo>
                    <a:lnTo>
                      <a:pt x="476" y="22"/>
                    </a:lnTo>
                    <a:lnTo>
                      <a:pt x="476" y="22"/>
                    </a:lnTo>
                    <a:lnTo>
                      <a:pt x="476" y="22"/>
                    </a:lnTo>
                    <a:lnTo>
                      <a:pt x="476" y="22"/>
                    </a:lnTo>
                    <a:lnTo>
                      <a:pt x="476" y="22"/>
                    </a:lnTo>
                    <a:lnTo>
                      <a:pt x="476" y="22"/>
                    </a:lnTo>
                    <a:lnTo>
                      <a:pt x="476" y="22"/>
                    </a:lnTo>
                    <a:lnTo>
                      <a:pt x="476" y="24"/>
                    </a:lnTo>
                    <a:lnTo>
                      <a:pt x="476" y="24"/>
                    </a:lnTo>
                    <a:lnTo>
                      <a:pt x="476" y="24"/>
                    </a:lnTo>
                    <a:lnTo>
                      <a:pt x="476" y="24"/>
                    </a:lnTo>
                    <a:lnTo>
                      <a:pt x="476" y="24"/>
                    </a:lnTo>
                    <a:lnTo>
                      <a:pt x="476" y="24"/>
                    </a:lnTo>
                    <a:lnTo>
                      <a:pt x="476" y="24"/>
                    </a:lnTo>
                    <a:lnTo>
                      <a:pt x="476" y="24"/>
                    </a:lnTo>
                    <a:lnTo>
                      <a:pt x="476" y="24"/>
                    </a:lnTo>
                    <a:lnTo>
                      <a:pt x="476" y="24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6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6" y="29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78" y="31"/>
                    </a:lnTo>
                    <a:lnTo>
                      <a:pt x="483" y="31"/>
                    </a:lnTo>
                    <a:lnTo>
                      <a:pt x="483" y="34"/>
                    </a:lnTo>
                    <a:lnTo>
                      <a:pt x="483" y="34"/>
                    </a:lnTo>
                    <a:lnTo>
                      <a:pt x="483" y="34"/>
                    </a:lnTo>
                    <a:lnTo>
                      <a:pt x="483" y="34"/>
                    </a:lnTo>
                    <a:lnTo>
                      <a:pt x="483" y="34"/>
                    </a:lnTo>
                    <a:lnTo>
                      <a:pt x="483" y="34"/>
                    </a:lnTo>
                    <a:lnTo>
                      <a:pt x="483" y="34"/>
                    </a:lnTo>
                    <a:lnTo>
                      <a:pt x="483" y="34"/>
                    </a:lnTo>
                    <a:lnTo>
                      <a:pt x="483" y="34"/>
                    </a:lnTo>
                    <a:lnTo>
                      <a:pt x="483" y="34"/>
                    </a:lnTo>
                    <a:lnTo>
                      <a:pt x="485" y="36"/>
                    </a:lnTo>
                    <a:lnTo>
                      <a:pt x="485" y="36"/>
                    </a:lnTo>
                    <a:lnTo>
                      <a:pt x="485" y="36"/>
                    </a:lnTo>
                    <a:lnTo>
                      <a:pt x="485" y="36"/>
                    </a:lnTo>
                    <a:lnTo>
                      <a:pt x="485" y="36"/>
                    </a:lnTo>
                    <a:lnTo>
                      <a:pt x="485" y="36"/>
                    </a:lnTo>
                    <a:lnTo>
                      <a:pt x="485" y="36"/>
                    </a:lnTo>
                    <a:lnTo>
                      <a:pt x="488" y="38"/>
                    </a:lnTo>
                    <a:lnTo>
                      <a:pt x="488" y="38"/>
                    </a:lnTo>
                    <a:lnTo>
                      <a:pt x="488" y="38"/>
                    </a:lnTo>
                    <a:lnTo>
                      <a:pt x="488" y="38"/>
                    </a:lnTo>
                    <a:lnTo>
                      <a:pt x="488" y="38"/>
                    </a:lnTo>
                    <a:lnTo>
                      <a:pt x="488" y="38"/>
                    </a:lnTo>
                    <a:lnTo>
                      <a:pt x="488" y="38"/>
                    </a:lnTo>
                    <a:lnTo>
                      <a:pt x="488" y="38"/>
                    </a:lnTo>
                    <a:lnTo>
                      <a:pt x="490" y="38"/>
                    </a:lnTo>
                    <a:lnTo>
                      <a:pt x="492" y="41"/>
                    </a:lnTo>
                    <a:lnTo>
                      <a:pt x="492" y="41"/>
                    </a:lnTo>
                    <a:lnTo>
                      <a:pt x="492" y="41"/>
                    </a:lnTo>
                    <a:lnTo>
                      <a:pt x="492" y="41"/>
                    </a:lnTo>
                    <a:lnTo>
                      <a:pt x="495" y="41"/>
                    </a:lnTo>
                    <a:lnTo>
                      <a:pt x="495" y="41"/>
                    </a:lnTo>
                    <a:lnTo>
                      <a:pt x="495" y="41"/>
                    </a:lnTo>
                    <a:lnTo>
                      <a:pt x="497" y="38"/>
                    </a:lnTo>
                    <a:lnTo>
                      <a:pt x="497" y="38"/>
                    </a:lnTo>
                    <a:lnTo>
                      <a:pt x="497" y="38"/>
                    </a:lnTo>
                    <a:lnTo>
                      <a:pt x="502" y="36"/>
                    </a:lnTo>
                    <a:lnTo>
                      <a:pt x="502" y="36"/>
                    </a:lnTo>
                    <a:lnTo>
                      <a:pt x="502" y="36"/>
                    </a:lnTo>
                    <a:lnTo>
                      <a:pt x="502" y="36"/>
                    </a:lnTo>
                    <a:lnTo>
                      <a:pt x="502" y="36"/>
                    </a:lnTo>
                    <a:lnTo>
                      <a:pt x="502" y="36"/>
                    </a:lnTo>
                    <a:lnTo>
                      <a:pt x="502" y="36"/>
                    </a:lnTo>
                    <a:lnTo>
                      <a:pt x="502" y="36"/>
                    </a:lnTo>
                    <a:lnTo>
                      <a:pt x="502" y="36"/>
                    </a:lnTo>
                    <a:lnTo>
                      <a:pt x="502" y="36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4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4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07" y="31"/>
                    </a:lnTo>
                    <a:lnTo>
                      <a:pt x="516" y="36"/>
                    </a:lnTo>
                    <a:lnTo>
                      <a:pt x="516" y="36"/>
                    </a:lnTo>
                    <a:lnTo>
                      <a:pt x="516" y="36"/>
                    </a:lnTo>
                    <a:lnTo>
                      <a:pt x="516" y="36"/>
                    </a:lnTo>
                    <a:lnTo>
                      <a:pt x="516" y="36"/>
                    </a:lnTo>
                    <a:lnTo>
                      <a:pt x="516" y="36"/>
                    </a:lnTo>
                    <a:lnTo>
                      <a:pt x="516" y="36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18" y="38"/>
                    </a:lnTo>
                    <a:lnTo>
                      <a:pt x="521" y="38"/>
                    </a:lnTo>
                    <a:lnTo>
                      <a:pt x="521" y="38"/>
                    </a:lnTo>
                    <a:lnTo>
                      <a:pt x="521" y="38"/>
                    </a:lnTo>
                    <a:lnTo>
                      <a:pt x="521" y="38"/>
                    </a:lnTo>
                    <a:lnTo>
                      <a:pt x="521" y="38"/>
                    </a:lnTo>
                    <a:lnTo>
                      <a:pt x="523" y="38"/>
                    </a:lnTo>
                    <a:lnTo>
                      <a:pt x="523" y="38"/>
                    </a:lnTo>
                    <a:lnTo>
                      <a:pt x="523" y="38"/>
                    </a:lnTo>
                    <a:lnTo>
                      <a:pt x="523" y="38"/>
                    </a:lnTo>
                    <a:lnTo>
                      <a:pt x="523" y="36"/>
                    </a:lnTo>
                    <a:lnTo>
                      <a:pt x="523" y="36"/>
                    </a:lnTo>
                    <a:lnTo>
                      <a:pt x="523" y="36"/>
                    </a:lnTo>
                    <a:lnTo>
                      <a:pt x="523" y="36"/>
                    </a:lnTo>
                    <a:lnTo>
                      <a:pt x="523" y="36"/>
                    </a:lnTo>
                    <a:lnTo>
                      <a:pt x="526" y="34"/>
                    </a:lnTo>
                    <a:lnTo>
                      <a:pt x="526" y="34"/>
                    </a:lnTo>
                    <a:lnTo>
                      <a:pt x="526" y="34"/>
                    </a:lnTo>
                    <a:lnTo>
                      <a:pt x="526" y="34"/>
                    </a:lnTo>
                    <a:lnTo>
                      <a:pt x="526" y="31"/>
                    </a:lnTo>
                    <a:lnTo>
                      <a:pt x="526" y="31"/>
                    </a:lnTo>
                    <a:lnTo>
                      <a:pt x="526" y="31"/>
                    </a:lnTo>
                    <a:lnTo>
                      <a:pt x="526" y="31"/>
                    </a:lnTo>
                    <a:lnTo>
                      <a:pt x="528" y="31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9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28" y="26"/>
                    </a:lnTo>
                    <a:lnTo>
                      <a:pt x="533" y="26"/>
                    </a:lnTo>
                    <a:lnTo>
                      <a:pt x="533" y="26"/>
                    </a:lnTo>
                    <a:lnTo>
                      <a:pt x="533" y="26"/>
                    </a:lnTo>
                    <a:lnTo>
                      <a:pt x="533" y="26"/>
                    </a:lnTo>
                    <a:lnTo>
                      <a:pt x="535" y="29"/>
                    </a:lnTo>
                    <a:lnTo>
                      <a:pt x="535" y="29"/>
                    </a:lnTo>
                    <a:lnTo>
                      <a:pt x="535" y="29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1"/>
                    </a:lnTo>
                    <a:lnTo>
                      <a:pt x="537" y="34"/>
                    </a:lnTo>
                    <a:lnTo>
                      <a:pt x="537" y="34"/>
                    </a:lnTo>
                    <a:lnTo>
                      <a:pt x="537" y="34"/>
                    </a:lnTo>
                    <a:lnTo>
                      <a:pt x="537" y="34"/>
                    </a:lnTo>
                    <a:lnTo>
                      <a:pt x="537" y="34"/>
                    </a:lnTo>
                    <a:lnTo>
                      <a:pt x="537" y="34"/>
                    </a:lnTo>
                    <a:lnTo>
                      <a:pt x="537" y="34"/>
                    </a:lnTo>
                    <a:lnTo>
                      <a:pt x="537" y="34"/>
                    </a:lnTo>
                    <a:lnTo>
                      <a:pt x="537" y="36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37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38"/>
                    </a:lnTo>
                    <a:lnTo>
                      <a:pt x="540" y="41"/>
                    </a:lnTo>
                    <a:lnTo>
                      <a:pt x="542" y="43"/>
                    </a:lnTo>
                    <a:lnTo>
                      <a:pt x="545" y="45"/>
                    </a:lnTo>
                    <a:lnTo>
                      <a:pt x="545" y="45"/>
                    </a:lnTo>
                    <a:lnTo>
                      <a:pt x="545" y="45"/>
                    </a:lnTo>
                    <a:lnTo>
                      <a:pt x="545" y="45"/>
                    </a:lnTo>
                    <a:lnTo>
                      <a:pt x="545" y="45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7" y="48"/>
                    </a:lnTo>
                    <a:lnTo>
                      <a:pt x="549" y="50"/>
                    </a:lnTo>
                    <a:lnTo>
                      <a:pt x="549" y="50"/>
                    </a:lnTo>
                    <a:lnTo>
                      <a:pt x="549" y="50"/>
                    </a:lnTo>
                    <a:lnTo>
                      <a:pt x="549" y="50"/>
                    </a:lnTo>
                    <a:lnTo>
                      <a:pt x="549" y="50"/>
                    </a:lnTo>
                    <a:lnTo>
                      <a:pt x="549" y="50"/>
                    </a:lnTo>
                    <a:lnTo>
                      <a:pt x="549" y="50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49" y="53"/>
                    </a:lnTo>
                    <a:lnTo>
                      <a:pt x="559" y="55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59" y="57"/>
                    </a:lnTo>
                    <a:lnTo>
                      <a:pt x="561" y="62"/>
                    </a:lnTo>
                    <a:lnTo>
                      <a:pt x="561" y="62"/>
                    </a:lnTo>
                    <a:lnTo>
                      <a:pt x="561" y="62"/>
                    </a:lnTo>
                    <a:lnTo>
                      <a:pt x="561" y="62"/>
                    </a:lnTo>
                    <a:lnTo>
                      <a:pt x="561" y="62"/>
                    </a:lnTo>
                    <a:lnTo>
                      <a:pt x="561" y="62"/>
                    </a:lnTo>
                    <a:lnTo>
                      <a:pt x="561" y="62"/>
                    </a:lnTo>
                    <a:lnTo>
                      <a:pt x="564" y="64"/>
                    </a:lnTo>
                    <a:lnTo>
                      <a:pt x="564" y="64"/>
                    </a:lnTo>
                    <a:lnTo>
                      <a:pt x="564" y="64"/>
                    </a:lnTo>
                    <a:lnTo>
                      <a:pt x="564" y="64"/>
                    </a:lnTo>
                    <a:lnTo>
                      <a:pt x="564" y="64"/>
                    </a:lnTo>
                    <a:lnTo>
                      <a:pt x="564" y="64"/>
                    </a:lnTo>
                    <a:lnTo>
                      <a:pt x="564" y="64"/>
                    </a:lnTo>
                    <a:lnTo>
                      <a:pt x="564" y="64"/>
                    </a:lnTo>
                    <a:lnTo>
                      <a:pt x="564" y="64"/>
                    </a:lnTo>
                    <a:lnTo>
                      <a:pt x="564" y="64"/>
                    </a:lnTo>
                    <a:lnTo>
                      <a:pt x="566" y="64"/>
                    </a:lnTo>
                    <a:lnTo>
                      <a:pt x="566" y="64"/>
                    </a:lnTo>
                    <a:lnTo>
                      <a:pt x="566" y="64"/>
                    </a:lnTo>
                    <a:lnTo>
                      <a:pt x="566" y="64"/>
                    </a:lnTo>
                    <a:lnTo>
                      <a:pt x="566" y="64"/>
                    </a:lnTo>
                    <a:lnTo>
                      <a:pt x="566" y="64"/>
                    </a:lnTo>
                    <a:lnTo>
                      <a:pt x="566" y="64"/>
                    </a:lnTo>
                    <a:lnTo>
                      <a:pt x="566" y="64"/>
                    </a:lnTo>
                    <a:lnTo>
                      <a:pt x="568" y="64"/>
                    </a:lnTo>
                    <a:lnTo>
                      <a:pt x="568" y="64"/>
                    </a:lnTo>
                    <a:lnTo>
                      <a:pt x="568" y="64"/>
                    </a:lnTo>
                    <a:lnTo>
                      <a:pt x="568" y="64"/>
                    </a:lnTo>
                    <a:lnTo>
                      <a:pt x="568" y="67"/>
                    </a:lnTo>
                    <a:lnTo>
                      <a:pt x="568" y="67"/>
                    </a:lnTo>
                    <a:lnTo>
                      <a:pt x="568" y="67"/>
                    </a:lnTo>
                    <a:lnTo>
                      <a:pt x="568" y="67"/>
                    </a:lnTo>
                    <a:lnTo>
                      <a:pt x="568" y="67"/>
                    </a:lnTo>
                    <a:lnTo>
                      <a:pt x="568" y="67"/>
                    </a:lnTo>
                    <a:lnTo>
                      <a:pt x="568" y="67"/>
                    </a:lnTo>
                    <a:lnTo>
                      <a:pt x="568" y="67"/>
                    </a:lnTo>
                    <a:lnTo>
                      <a:pt x="568" y="67"/>
                    </a:lnTo>
                    <a:lnTo>
                      <a:pt x="568" y="69"/>
                    </a:lnTo>
                    <a:lnTo>
                      <a:pt x="568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69"/>
                    </a:lnTo>
                    <a:lnTo>
                      <a:pt x="571" y="72"/>
                    </a:lnTo>
                    <a:lnTo>
                      <a:pt x="571" y="72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71" y="74"/>
                    </a:lnTo>
                    <a:lnTo>
                      <a:pt x="568" y="79"/>
                    </a:lnTo>
                    <a:lnTo>
                      <a:pt x="568" y="79"/>
                    </a:lnTo>
                    <a:lnTo>
                      <a:pt x="568" y="79"/>
                    </a:lnTo>
                    <a:lnTo>
                      <a:pt x="568" y="79"/>
                    </a:lnTo>
                    <a:lnTo>
                      <a:pt x="568" y="79"/>
                    </a:lnTo>
                    <a:lnTo>
                      <a:pt x="568" y="79"/>
                    </a:lnTo>
                    <a:lnTo>
                      <a:pt x="568" y="79"/>
                    </a:lnTo>
                    <a:lnTo>
                      <a:pt x="566" y="83"/>
                    </a:lnTo>
                    <a:lnTo>
                      <a:pt x="566" y="83"/>
                    </a:lnTo>
                    <a:lnTo>
                      <a:pt x="566" y="83"/>
                    </a:lnTo>
                    <a:lnTo>
                      <a:pt x="566" y="83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6"/>
                    </a:lnTo>
                    <a:lnTo>
                      <a:pt x="566" y="88"/>
                    </a:lnTo>
                    <a:lnTo>
                      <a:pt x="566" y="88"/>
                    </a:lnTo>
                    <a:lnTo>
                      <a:pt x="566" y="88"/>
                    </a:lnTo>
                    <a:lnTo>
                      <a:pt x="566" y="88"/>
                    </a:lnTo>
                    <a:lnTo>
                      <a:pt x="566" y="88"/>
                    </a:lnTo>
                    <a:lnTo>
                      <a:pt x="566" y="88"/>
                    </a:lnTo>
                    <a:lnTo>
                      <a:pt x="566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88"/>
                    </a:lnTo>
                    <a:lnTo>
                      <a:pt x="568" y="91"/>
                    </a:lnTo>
                    <a:lnTo>
                      <a:pt x="568" y="91"/>
                    </a:lnTo>
                    <a:lnTo>
                      <a:pt x="568" y="91"/>
                    </a:lnTo>
                    <a:lnTo>
                      <a:pt x="568" y="91"/>
                    </a:lnTo>
                    <a:lnTo>
                      <a:pt x="568" y="91"/>
                    </a:lnTo>
                    <a:lnTo>
                      <a:pt x="568" y="91"/>
                    </a:lnTo>
                    <a:lnTo>
                      <a:pt x="568" y="91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3"/>
                    </a:lnTo>
                    <a:lnTo>
                      <a:pt x="571" y="95"/>
                    </a:lnTo>
                    <a:lnTo>
                      <a:pt x="571" y="95"/>
                    </a:lnTo>
                    <a:lnTo>
                      <a:pt x="571" y="95"/>
                    </a:lnTo>
                    <a:lnTo>
                      <a:pt x="571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8"/>
                    </a:lnTo>
                    <a:lnTo>
                      <a:pt x="568" y="98"/>
                    </a:lnTo>
                    <a:lnTo>
                      <a:pt x="568" y="98"/>
                    </a:lnTo>
                    <a:lnTo>
                      <a:pt x="568" y="98"/>
                    </a:lnTo>
                    <a:lnTo>
                      <a:pt x="568" y="98"/>
                    </a:lnTo>
                    <a:lnTo>
                      <a:pt x="568" y="100"/>
                    </a:lnTo>
                    <a:lnTo>
                      <a:pt x="568" y="100"/>
                    </a:lnTo>
                    <a:lnTo>
                      <a:pt x="566" y="100"/>
                    </a:lnTo>
                    <a:lnTo>
                      <a:pt x="566" y="102"/>
                    </a:lnTo>
                    <a:lnTo>
                      <a:pt x="566" y="102"/>
                    </a:lnTo>
                    <a:lnTo>
                      <a:pt x="566" y="102"/>
                    </a:lnTo>
                    <a:lnTo>
                      <a:pt x="566" y="102"/>
                    </a:lnTo>
                    <a:lnTo>
                      <a:pt x="566" y="102"/>
                    </a:lnTo>
                    <a:lnTo>
                      <a:pt x="566" y="102"/>
                    </a:lnTo>
                    <a:lnTo>
                      <a:pt x="566" y="107"/>
                    </a:lnTo>
                    <a:lnTo>
                      <a:pt x="566" y="107"/>
                    </a:lnTo>
                    <a:lnTo>
                      <a:pt x="566" y="107"/>
                    </a:lnTo>
                    <a:lnTo>
                      <a:pt x="566" y="107"/>
                    </a:lnTo>
                    <a:lnTo>
                      <a:pt x="566" y="107"/>
                    </a:lnTo>
                    <a:lnTo>
                      <a:pt x="566" y="107"/>
                    </a:lnTo>
                    <a:lnTo>
                      <a:pt x="566" y="107"/>
                    </a:lnTo>
                    <a:lnTo>
                      <a:pt x="566" y="107"/>
                    </a:lnTo>
                    <a:lnTo>
                      <a:pt x="566" y="110"/>
                    </a:lnTo>
                    <a:lnTo>
                      <a:pt x="566" y="110"/>
                    </a:lnTo>
                    <a:lnTo>
                      <a:pt x="566" y="110"/>
                    </a:lnTo>
                    <a:lnTo>
                      <a:pt x="566" y="110"/>
                    </a:lnTo>
                    <a:lnTo>
                      <a:pt x="566" y="110"/>
                    </a:lnTo>
                    <a:lnTo>
                      <a:pt x="566" y="110"/>
                    </a:lnTo>
                    <a:lnTo>
                      <a:pt x="566" y="110"/>
                    </a:lnTo>
                    <a:lnTo>
                      <a:pt x="566" y="110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2"/>
                    </a:lnTo>
                    <a:lnTo>
                      <a:pt x="571" y="110"/>
                    </a:lnTo>
                    <a:lnTo>
                      <a:pt x="571" y="110"/>
                    </a:lnTo>
                    <a:lnTo>
                      <a:pt x="571" y="110"/>
                    </a:lnTo>
                    <a:lnTo>
                      <a:pt x="571" y="110"/>
                    </a:lnTo>
                    <a:lnTo>
                      <a:pt x="571" y="110"/>
                    </a:lnTo>
                    <a:lnTo>
                      <a:pt x="571" y="110"/>
                    </a:lnTo>
                    <a:lnTo>
                      <a:pt x="571" y="110"/>
                    </a:lnTo>
                    <a:lnTo>
                      <a:pt x="571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73" y="110"/>
                    </a:lnTo>
                    <a:lnTo>
                      <a:pt x="583" y="119"/>
                    </a:lnTo>
                    <a:lnTo>
                      <a:pt x="583" y="119"/>
                    </a:lnTo>
                    <a:lnTo>
                      <a:pt x="583" y="119"/>
                    </a:lnTo>
                    <a:lnTo>
                      <a:pt x="583" y="119"/>
                    </a:lnTo>
                    <a:lnTo>
                      <a:pt x="583" y="119"/>
                    </a:lnTo>
                    <a:lnTo>
                      <a:pt x="583" y="119"/>
                    </a:lnTo>
                    <a:lnTo>
                      <a:pt x="583" y="119"/>
                    </a:lnTo>
                    <a:lnTo>
                      <a:pt x="583" y="119"/>
                    </a:lnTo>
                    <a:lnTo>
                      <a:pt x="583" y="119"/>
                    </a:lnTo>
                    <a:lnTo>
                      <a:pt x="583" y="119"/>
                    </a:lnTo>
                    <a:lnTo>
                      <a:pt x="583" y="121"/>
                    </a:lnTo>
                    <a:lnTo>
                      <a:pt x="583" y="121"/>
                    </a:lnTo>
                    <a:lnTo>
                      <a:pt x="583" y="121"/>
                    </a:lnTo>
                    <a:lnTo>
                      <a:pt x="583" y="121"/>
                    </a:lnTo>
                    <a:lnTo>
                      <a:pt x="583" y="121"/>
                    </a:lnTo>
                    <a:lnTo>
                      <a:pt x="583" y="121"/>
                    </a:lnTo>
                    <a:lnTo>
                      <a:pt x="583" y="121"/>
                    </a:lnTo>
                    <a:lnTo>
                      <a:pt x="583" y="121"/>
                    </a:lnTo>
                    <a:lnTo>
                      <a:pt x="583" y="121"/>
                    </a:lnTo>
                    <a:lnTo>
                      <a:pt x="583" y="121"/>
                    </a:lnTo>
                    <a:lnTo>
                      <a:pt x="580" y="124"/>
                    </a:lnTo>
                    <a:lnTo>
                      <a:pt x="580" y="124"/>
                    </a:lnTo>
                    <a:lnTo>
                      <a:pt x="580" y="124"/>
                    </a:lnTo>
                    <a:lnTo>
                      <a:pt x="580" y="126"/>
                    </a:lnTo>
                    <a:lnTo>
                      <a:pt x="580" y="126"/>
                    </a:lnTo>
                    <a:lnTo>
                      <a:pt x="580" y="126"/>
                    </a:lnTo>
                    <a:lnTo>
                      <a:pt x="575" y="133"/>
                    </a:lnTo>
                    <a:lnTo>
                      <a:pt x="575" y="133"/>
                    </a:lnTo>
                    <a:lnTo>
                      <a:pt x="575" y="133"/>
                    </a:lnTo>
                    <a:lnTo>
                      <a:pt x="575" y="133"/>
                    </a:lnTo>
                    <a:lnTo>
                      <a:pt x="573" y="136"/>
                    </a:lnTo>
                    <a:lnTo>
                      <a:pt x="573" y="136"/>
                    </a:lnTo>
                    <a:lnTo>
                      <a:pt x="573" y="136"/>
                    </a:lnTo>
                    <a:lnTo>
                      <a:pt x="566" y="143"/>
                    </a:lnTo>
                    <a:lnTo>
                      <a:pt x="566" y="143"/>
                    </a:lnTo>
                    <a:lnTo>
                      <a:pt x="566" y="143"/>
                    </a:lnTo>
                    <a:lnTo>
                      <a:pt x="564" y="143"/>
                    </a:lnTo>
                    <a:lnTo>
                      <a:pt x="556" y="152"/>
                    </a:lnTo>
                    <a:lnTo>
                      <a:pt x="556" y="152"/>
                    </a:lnTo>
                    <a:lnTo>
                      <a:pt x="556" y="152"/>
                    </a:lnTo>
                    <a:lnTo>
                      <a:pt x="556" y="152"/>
                    </a:lnTo>
                    <a:lnTo>
                      <a:pt x="556" y="152"/>
                    </a:lnTo>
                    <a:lnTo>
                      <a:pt x="556" y="152"/>
                    </a:lnTo>
                    <a:lnTo>
                      <a:pt x="556" y="152"/>
                    </a:lnTo>
                    <a:lnTo>
                      <a:pt x="556" y="152"/>
                    </a:lnTo>
                    <a:lnTo>
                      <a:pt x="556" y="152"/>
                    </a:lnTo>
                    <a:lnTo>
                      <a:pt x="554" y="155"/>
                    </a:lnTo>
                    <a:lnTo>
                      <a:pt x="554" y="155"/>
                    </a:lnTo>
                    <a:lnTo>
                      <a:pt x="554" y="155"/>
                    </a:lnTo>
                    <a:lnTo>
                      <a:pt x="554" y="155"/>
                    </a:lnTo>
                    <a:lnTo>
                      <a:pt x="554" y="155"/>
                    </a:lnTo>
                    <a:lnTo>
                      <a:pt x="554" y="155"/>
                    </a:lnTo>
                    <a:lnTo>
                      <a:pt x="554" y="155"/>
                    </a:lnTo>
                    <a:lnTo>
                      <a:pt x="554" y="155"/>
                    </a:lnTo>
                    <a:lnTo>
                      <a:pt x="554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5"/>
                    </a:lnTo>
                    <a:lnTo>
                      <a:pt x="552" y="157"/>
                    </a:lnTo>
                    <a:lnTo>
                      <a:pt x="552" y="157"/>
                    </a:lnTo>
                    <a:lnTo>
                      <a:pt x="552" y="157"/>
                    </a:lnTo>
                    <a:lnTo>
                      <a:pt x="552" y="157"/>
                    </a:lnTo>
                    <a:lnTo>
                      <a:pt x="552" y="157"/>
                    </a:lnTo>
                    <a:lnTo>
                      <a:pt x="549" y="157"/>
                    </a:lnTo>
                    <a:lnTo>
                      <a:pt x="549" y="157"/>
                    </a:lnTo>
                    <a:lnTo>
                      <a:pt x="549" y="157"/>
                    </a:lnTo>
                    <a:lnTo>
                      <a:pt x="549" y="157"/>
                    </a:lnTo>
                    <a:lnTo>
                      <a:pt x="549" y="157"/>
                    </a:lnTo>
                    <a:lnTo>
                      <a:pt x="549" y="157"/>
                    </a:lnTo>
                    <a:lnTo>
                      <a:pt x="549" y="157"/>
                    </a:lnTo>
                    <a:lnTo>
                      <a:pt x="549" y="157"/>
                    </a:lnTo>
                    <a:lnTo>
                      <a:pt x="549" y="159"/>
                    </a:lnTo>
                    <a:lnTo>
                      <a:pt x="549" y="162"/>
                    </a:lnTo>
                    <a:lnTo>
                      <a:pt x="549" y="162"/>
                    </a:lnTo>
                    <a:lnTo>
                      <a:pt x="549" y="162"/>
                    </a:lnTo>
                    <a:lnTo>
                      <a:pt x="549" y="162"/>
                    </a:lnTo>
                    <a:lnTo>
                      <a:pt x="549" y="162"/>
                    </a:lnTo>
                    <a:lnTo>
                      <a:pt x="549" y="162"/>
                    </a:lnTo>
                    <a:lnTo>
                      <a:pt x="549" y="162"/>
                    </a:lnTo>
                    <a:lnTo>
                      <a:pt x="549" y="162"/>
                    </a:lnTo>
                    <a:lnTo>
                      <a:pt x="549" y="162"/>
                    </a:lnTo>
                    <a:lnTo>
                      <a:pt x="549" y="164"/>
                    </a:lnTo>
                    <a:lnTo>
                      <a:pt x="549" y="164"/>
                    </a:lnTo>
                    <a:lnTo>
                      <a:pt x="549" y="164"/>
                    </a:lnTo>
                    <a:lnTo>
                      <a:pt x="549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7" y="167"/>
                    </a:lnTo>
                    <a:lnTo>
                      <a:pt x="542" y="167"/>
                    </a:lnTo>
                    <a:lnTo>
                      <a:pt x="542" y="167"/>
                    </a:lnTo>
                    <a:lnTo>
                      <a:pt x="542" y="167"/>
                    </a:lnTo>
                    <a:lnTo>
                      <a:pt x="542" y="167"/>
                    </a:lnTo>
                    <a:lnTo>
                      <a:pt x="542" y="167"/>
                    </a:lnTo>
                    <a:lnTo>
                      <a:pt x="542" y="167"/>
                    </a:lnTo>
                    <a:lnTo>
                      <a:pt x="542" y="167"/>
                    </a:lnTo>
                    <a:lnTo>
                      <a:pt x="542" y="167"/>
                    </a:lnTo>
                    <a:lnTo>
                      <a:pt x="542" y="169"/>
                    </a:lnTo>
                    <a:lnTo>
                      <a:pt x="542" y="169"/>
                    </a:lnTo>
                    <a:lnTo>
                      <a:pt x="542" y="169"/>
                    </a:lnTo>
                    <a:lnTo>
                      <a:pt x="542" y="169"/>
                    </a:lnTo>
                    <a:lnTo>
                      <a:pt x="542" y="169"/>
                    </a:lnTo>
                    <a:lnTo>
                      <a:pt x="542" y="169"/>
                    </a:lnTo>
                    <a:lnTo>
                      <a:pt x="542" y="169"/>
                    </a:lnTo>
                    <a:lnTo>
                      <a:pt x="542" y="169"/>
                    </a:lnTo>
                    <a:lnTo>
                      <a:pt x="542" y="169"/>
                    </a:lnTo>
                    <a:lnTo>
                      <a:pt x="542" y="171"/>
                    </a:lnTo>
                    <a:lnTo>
                      <a:pt x="542" y="174"/>
                    </a:lnTo>
                    <a:lnTo>
                      <a:pt x="542" y="174"/>
                    </a:lnTo>
                    <a:lnTo>
                      <a:pt x="542" y="174"/>
                    </a:lnTo>
                    <a:lnTo>
                      <a:pt x="542" y="174"/>
                    </a:lnTo>
                    <a:lnTo>
                      <a:pt x="542" y="174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2" y="176"/>
                    </a:lnTo>
                    <a:lnTo>
                      <a:pt x="540" y="183"/>
                    </a:lnTo>
                    <a:lnTo>
                      <a:pt x="540" y="183"/>
                    </a:lnTo>
                    <a:lnTo>
                      <a:pt x="540" y="183"/>
                    </a:lnTo>
                    <a:lnTo>
                      <a:pt x="540" y="183"/>
                    </a:lnTo>
                    <a:lnTo>
                      <a:pt x="540" y="183"/>
                    </a:lnTo>
                    <a:lnTo>
                      <a:pt x="540" y="188"/>
                    </a:lnTo>
                    <a:lnTo>
                      <a:pt x="535" y="193"/>
                    </a:lnTo>
                    <a:lnTo>
                      <a:pt x="535" y="195"/>
                    </a:lnTo>
                    <a:lnTo>
                      <a:pt x="535" y="195"/>
                    </a:lnTo>
                    <a:lnTo>
                      <a:pt x="535" y="195"/>
                    </a:lnTo>
                    <a:lnTo>
                      <a:pt x="535" y="195"/>
                    </a:lnTo>
                    <a:lnTo>
                      <a:pt x="535" y="195"/>
                    </a:lnTo>
                    <a:lnTo>
                      <a:pt x="535" y="195"/>
                    </a:lnTo>
                    <a:lnTo>
                      <a:pt x="535" y="195"/>
                    </a:lnTo>
                    <a:lnTo>
                      <a:pt x="535" y="195"/>
                    </a:lnTo>
                    <a:lnTo>
                      <a:pt x="535" y="195"/>
                    </a:lnTo>
                    <a:lnTo>
                      <a:pt x="535" y="195"/>
                    </a:lnTo>
                    <a:lnTo>
                      <a:pt x="535" y="198"/>
                    </a:lnTo>
                    <a:lnTo>
                      <a:pt x="535" y="198"/>
                    </a:lnTo>
                    <a:lnTo>
                      <a:pt x="535" y="198"/>
                    </a:lnTo>
                    <a:lnTo>
                      <a:pt x="535" y="198"/>
                    </a:lnTo>
                    <a:lnTo>
                      <a:pt x="535" y="198"/>
                    </a:lnTo>
                    <a:lnTo>
                      <a:pt x="535" y="198"/>
                    </a:lnTo>
                    <a:lnTo>
                      <a:pt x="535" y="200"/>
                    </a:lnTo>
                    <a:lnTo>
                      <a:pt x="535" y="200"/>
                    </a:lnTo>
                    <a:lnTo>
                      <a:pt x="535" y="200"/>
                    </a:lnTo>
                    <a:lnTo>
                      <a:pt x="535" y="200"/>
                    </a:lnTo>
                    <a:lnTo>
                      <a:pt x="535" y="200"/>
                    </a:lnTo>
                    <a:lnTo>
                      <a:pt x="533" y="214"/>
                    </a:lnTo>
                    <a:lnTo>
                      <a:pt x="533" y="217"/>
                    </a:lnTo>
                    <a:lnTo>
                      <a:pt x="533" y="217"/>
                    </a:lnTo>
                    <a:lnTo>
                      <a:pt x="533" y="221"/>
                    </a:lnTo>
                    <a:lnTo>
                      <a:pt x="533" y="228"/>
                    </a:lnTo>
                    <a:lnTo>
                      <a:pt x="533" y="228"/>
                    </a:lnTo>
                    <a:lnTo>
                      <a:pt x="533" y="228"/>
                    </a:lnTo>
                    <a:lnTo>
                      <a:pt x="533" y="231"/>
                    </a:lnTo>
                    <a:lnTo>
                      <a:pt x="533" y="231"/>
                    </a:lnTo>
                    <a:lnTo>
                      <a:pt x="533" y="231"/>
                    </a:lnTo>
                    <a:lnTo>
                      <a:pt x="533" y="231"/>
                    </a:lnTo>
                    <a:lnTo>
                      <a:pt x="533" y="231"/>
                    </a:lnTo>
                    <a:lnTo>
                      <a:pt x="533" y="231"/>
                    </a:lnTo>
                    <a:lnTo>
                      <a:pt x="533" y="231"/>
                    </a:lnTo>
                    <a:lnTo>
                      <a:pt x="533" y="231"/>
                    </a:lnTo>
                    <a:lnTo>
                      <a:pt x="533" y="231"/>
                    </a:lnTo>
                    <a:lnTo>
                      <a:pt x="533" y="231"/>
                    </a:lnTo>
                    <a:lnTo>
                      <a:pt x="533" y="233"/>
                    </a:lnTo>
                    <a:lnTo>
                      <a:pt x="533" y="233"/>
                    </a:lnTo>
                    <a:lnTo>
                      <a:pt x="533" y="233"/>
                    </a:lnTo>
                    <a:lnTo>
                      <a:pt x="533" y="233"/>
                    </a:lnTo>
                    <a:lnTo>
                      <a:pt x="533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33"/>
                    </a:lnTo>
                    <a:lnTo>
                      <a:pt x="530" y="240"/>
                    </a:lnTo>
                    <a:lnTo>
                      <a:pt x="530" y="243"/>
                    </a:lnTo>
                    <a:lnTo>
                      <a:pt x="530" y="243"/>
                    </a:lnTo>
                    <a:lnTo>
                      <a:pt x="530" y="243"/>
                    </a:lnTo>
                    <a:lnTo>
                      <a:pt x="530" y="243"/>
                    </a:lnTo>
                    <a:lnTo>
                      <a:pt x="530" y="243"/>
                    </a:lnTo>
                    <a:lnTo>
                      <a:pt x="530" y="243"/>
                    </a:lnTo>
                    <a:lnTo>
                      <a:pt x="530" y="243"/>
                    </a:lnTo>
                    <a:lnTo>
                      <a:pt x="530" y="243"/>
                    </a:lnTo>
                    <a:lnTo>
                      <a:pt x="530" y="243"/>
                    </a:lnTo>
                    <a:lnTo>
                      <a:pt x="530" y="243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3" y="245"/>
                    </a:lnTo>
                    <a:lnTo>
                      <a:pt x="530" y="250"/>
                    </a:lnTo>
                    <a:lnTo>
                      <a:pt x="530" y="250"/>
                    </a:lnTo>
                    <a:lnTo>
                      <a:pt x="530" y="250"/>
                    </a:lnTo>
                    <a:lnTo>
                      <a:pt x="530" y="250"/>
                    </a:lnTo>
                    <a:lnTo>
                      <a:pt x="530" y="250"/>
                    </a:lnTo>
                    <a:lnTo>
                      <a:pt x="530" y="250"/>
                    </a:lnTo>
                    <a:lnTo>
                      <a:pt x="530" y="250"/>
                    </a:lnTo>
                    <a:lnTo>
                      <a:pt x="530" y="250"/>
                    </a:lnTo>
                    <a:lnTo>
                      <a:pt x="528" y="250"/>
                    </a:lnTo>
                    <a:lnTo>
                      <a:pt x="528" y="250"/>
                    </a:lnTo>
                    <a:lnTo>
                      <a:pt x="528" y="250"/>
                    </a:lnTo>
                    <a:lnTo>
                      <a:pt x="528" y="250"/>
                    </a:lnTo>
                    <a:lnTo>
                      <a:pt x="528" y="250"/>
                    </a:lnTo>
                    <a:lnTo>
                      <a:pt x="528" y="252"/>
                    </a:lnTo>
                    <a:lnTo>
                      <a:pt x="528" y="252"/>
                    </a:lnTo>
                    <a:lnTo>
                      <a:pt x="528" y="252"/>
                    </a:lnTo>
                    <a:lnTo>
                      <a:pt x="528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6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23" y="255"/>
                    </a:lnTo>
                    <a:lnTo>
                      <a:pt x="516" y="264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6"/>
                    </a:lnTo>
                    <a:lnTo>
                      <a:pt x="516" y="269"/>
                    </a:lnTo>
                    <a:lnTo>
                      <a:pt x="516" y="269"/>
                    </a:lnTo>
                    <a:lnTo>
                      <a:pt x="516" y="269"/>
                    </a:lnTo>
                    <a:lnTo>
                      <a:pt x="516" y="269"/>
                    </a:lnTo>
                    <a:lnTo>
                      <a:pt x="516" y="269"/>
                    </a:lnTo>
                    <a:lnTo>
                      <a:pt x="516" y="269"/>
                    </a:lnTo>
                    <a:lnTo>
                      <a:pt x="516" y="269"/>
                    </a:lnTo>
                    <a:lnTo>
                      <a:pt x="516" y="269"/>
                    </a:lnTo>
                    <a:lnTo>
                      <a:pt x="516" y="271"/>
                    </a:lnTo>
                    <a:lnTo>
                      <a:pt x="516" y="271"/>
                    </a:lnTo>
                    <a:lnTo>
                      <a:pt x="516" y="271"/>
                    </a:lnTo>
                    <a:lnTo>
                      <a:pt x="516" y="271"/>
                    </a:lnTo>
                    <a:lnTo>
                      <a:pt x="516" y="271"/>
                    </a:lnTo>
                    <a:lnTo>
                      <a:pt x="516" y="271"/>
                    </a:lnTo>
                    <a:lnTo>
                      <a:pt x="516" y="271"/>
                    </a:lnTo>
                    <a:lnTo>
                      <a:pt x="516" y="271"/>
                    </a:lnTo>
                    <a:lnTo>
                      <a:pt x="518" y="274"/>
                    </a:lnTo>
                    <a:lnTo>
                      <a:pt x="518" y="274"/>
                    </a:lnTo>
                    <a:lnTo>
                      <a:pt x="518" y="274"/>
                    </a:lnTo>
                    <a:lnTo>
                      <a:pt x="518" y="274"/>
                    </a:lnTo>
                    <a:lnTo>
                      <a:pt x="518" y="274"/>
                    </a:lnTo>
                    <a:lnTo>
                      <a:pt x="518" y="274"/>
                    </a:lnTo>
                    <a:lnTo>
                      <a:pt x="518" y="274"/>
                    </a:lnTo>
                    <a:lnTo>
                      <a:pt x="518" y="274"/>
                    </a:lnTo>
                    <a:lnTo>
                      <a:pt x="518" y="274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6"/>
                    </a:lnTo>
                    <a:lnTo>
                      <a:pt x="518" y="278"/>
                    </a:lnTo>
                    <a:lnTo>
                      <a:pt x="518" y="278"/>
                    </a:lnTo>
                    <a:lnTo>
                      <a:pt x="518" y="278"/>
                    </a:lnTo>
                    <a:lnTo>
                      <a:pt x="518" y="278"/>
                    </a:lnTo>
                    <a:lnTo>
                      <a:pt x="518" y="278"/>
                    </a:lnTo>
                    <a:lnTo>
                      <a:pt x="518" y="278"/>
                    </a:lnTo>
                    <a:lnTo>
                      <a:pt x="518" y="278"/>
                    </a:lnTo>
                    <a:lnTo>
                      <a:pt x="516" y="278"/>
                    </a:lnTo>
                    <a:lnTo>
                      <a:pt x="516" y="281"/>
                    </a:lnTo>
                    <a:lnTo>
                      <a:pt x="516" y="281"/>
                    </a:lnTo>
                    <a:lnTo>
                      <a:pt x="516" y="281"/>
                    </a:lnTo>
                    <a:lnTo>
                      <a:pt x="516" y="281"/>
                    </a:lnTo>
                    <a:lnTo>
                      <a:pt x="516" y="283"/>
                    </a:lnTo>
                    <a:lnTo>
                      <a:pt x="516" y="283"/>
                    </a:lnTo>
                    <a:lnTo>
                      <a:pt x="516" y="283"/>
                    </a:lnTo>
                    <a:lnTo>
                      <a:pt x="516" y="283"/>
                    </a:lnTo>
                    <a:lnTo>
                      <a:pt x="516" y="283"/>
                    </a:lnTo>
                    <a:lnTo>
                      <a:pt x="516" y="283"/>
                    </a:lnTo>
                    <a:lnTo>
                      <a:pt x="516" y="283"/>
                    </a:lnTo>
                    <a:lnTo>
                      <a:pt x="516" y="283"/>
                    </a:lnTo>
                    <a:lnTo>
                      <a:pt x="516" y="283"/>
                    </a:lnTo>
                    <a:lnTo>
                      <a:pt x="516" y="283"/>
                    </a:lnTo>
                    <a:lnTo>
                      <a:pt x="514" y="285"/>
                    </a:lnTo>
                    <a:lnTo>
                      <a:pt x="511" y="285"/>
                    </a:lnTo>
                    <a:lnTo>
                      <a:pt x="511" y="285"/>
                    </a:lnTo>
                    <a:lnTo>
                      <a:pt x="511" y="285"/>
                    </a:lnTo>
                    <a:lnTo>
                      <a:pt x="511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5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88"/>
                    </a:lnTo>
                    <a:lnTo>
                      <a:pt x="509" y="290"/>
                    </a:lnTo>
                    <a:lnTo>
                      <a:pt x="509" y="290"/>
                    </a:lnTo>
                    <a:lnTo>
                      <a:pt x="509" y="290"/>
                    </a:lnTo>
                    <a:lnTo>
                      <a:pt x="509" y="293"/>
                    </a:lnTo>
                    <a:lnTo>
                      <a:pt x="509" y="293"/>
                    </a:lnTo>
                    <a:lnTo>
                      <a:pt x="509" y="295"/>
                    </a:lnTo>
                    <a:lnTo>
                      <a:pt x="509" y="295"/>
                    </a:lnTo>
                    <a:lnTo>
                      <a:pt x="509" y="295"/>
                    </a:lnTo>
                    <a:lnTo>
                      <a:pt x="509" y="295"/>
                    </a:lnTo>
                    <a:lnTo>
                      <a:pt x="509" y="295"/>
                    </a:lnTo>
                    <a:lnTo>
                      <a:pt x="509" y="295"/>
                    </a:lnTo>
                    <a:lnTo>
                      <a:pt x="509" y="297"/>
                    </a:lnTo>
                    <a:lnTo>
                      <a:pt x="509" y="297"/>
                    </a:lnTo>
                    <a:lnTo>
                      <a:pt x="509" y="297"/>
                    </a:lnTo>
                    <a:lnTo>
                      <a:pt x="511" y="297"/>
                    </a:lnTo>
                    <a:lnTo>
                      <a:pt x="514" y="297"/>
                    </a:lnTo>
                    <a:lnTo>
                      <a:pt x="514" y="297"/>
                    </a:lnTo>
                    <a:lnTo>
                      <a:pt x="514" y="297"/>
                    </a:lnTo>
                    <a:lnTo>
                      <a:pt x="514" y="297"/>
                    </a:lnTo>
                    <a:lnTo>
                      <a:pt x="514" y="297"/>
                    </a:lnTo>
                    <a:lnTo>
                      <a:pt x="514" y="300"/>
                    </a:lnTo>
                    <a:lnTo>
                      <a:pt x="514" y="300"/>
                    </a:lnTo>
                    <a:lnTo>
                      <a:pt x="514" y="300"/>
                    </a:lnTo>
                    <a:lnTo>
                      <a:pt x="514" y="300"/>
                    </a:lnTo>
                    <a:lnTo>
                      <a:pt x="514" y="300"/>
                    </a:lnTo>
                    <a:lnTo>
                      <a:pt x="514" y="300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4" y="302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18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09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2"/>
                    </a:lnTo>
                    <a:lnTo>
                      <a:pt x="521" y="314"/>
                    </a:lnTo>
                    <a:lnTo>
                      <a:pt x="521" y="314"/>
                    </a:lnTo>
                    <a:lnTo>
                      <a:pt x="521" y="314"/>
                    </a:lnTo>
                    <a:lnTo>
                      <a:pt x="521" y="314"/>
                    </a:lnTo>
                    <a:lnTo>
                      <a:pt x="521" y="314"/>
                    </a:lnTo>
                    <a:lnTo>
                      <a:pt x="521" y="314"/>
                    </a:lnTo>
                    <a:lnTo>
                      <a:pt x="521" y="314"/>
                    </a:lnTo>
                    <a:lnTo>
                      <a:pt x="521" y="314"/>
                    </a:lnTo>
                    <a:lnTo>
                      <a:pt x="521" y="314"/>
                    </a:lnTo>
                    <a:lnTo>
                      <a:pt x="521" y="314"/>
                    </a:lnTo>
                    <a:lnTo>
                      <a:pt x="521" y="316"/>
                    </a:lnTo>
                    <a:lnTo>
                      <a:pt x="521" y="316"/>
                    </a:lnTo>
                    <a:lnTo>
                      <a:pt x="521" y="316"/>
                    </a:lnTo>
                    <a:lnTo>
                      <a:pt x="521" y="316"/>
                    </a:lnTo>
                    <a:lnTo>
                      <a:pt x="518" y="316"/>
                    </a:lnTo>
                    <a:lnTo>
                      <a:pt x="518" y="321"/>
                    </a:lnTo>
                    <a:lnTo>
                      <a:pt x="518" y="321"/>
                    </a:lnTo>
                    <a:lnTo>
                      <a:pt x="518" y="321"/>
                    </a:lnTo>
                    <a:lnTo>
                      <a:pt x="518" y="321"/>
                    </a:lnTo>
                    <a:lnTo>
                      <a:pt x="518" y="321"/>
                    </a:lnTo>
                    <a:lnTo>
                      <a:pt x="518" y="321"/>
                    </a:lnTo>
                    <a:lnTo>
                      <a:pt x="518" y="321"/>
                    </a:lnTo>
                    <a:lnTo>
                      <a:pt x="518" y="321"/>
                    </a:lnTo>
                    <a:lnTo>
                      <a:pt x="518" y="321"/>
                    </a:lnTo>
                    <a:lnTo>
                      <a:pt x="518" y="323"/>
                    </a:lnTo>
                    <a:lnTo>
                      <a:pt x="518" y="323"/>
                    </a:lnTo>
                    <a:lnTo>
                      <a:pt x="518" y="323"/>
                    </a:lnTo>
                    <a:lnTo>
                      <a:pt x="518" y="323"/>
                    </a:lnTo>
                    <a:lnTo>
                      <a:pt x="518" y="323"/>
                    </a:lnTo>
                    <a:lnTo>
                      <a:pt x="518" y="323"/>
                    </a:lnTo>
                    <a:lnTo>
                      <a:pt x="518" y="323"/>
                    </a:lnTo>
                    <a:lnTo>
                      <a:pt x="518" y="323"/>
                    </a:lnTo>
                    <a:lnTo>
                      <a:pt x="521" y="323"/>
                    </a:lnTo>
                    <a:lnTo>
                      <a:pt x="521" y="323"/>
                    </a:lnTo>
                    <a:lnTo>
                      <a:pt x="521" y="323"/>
                    </a:lnTo>
                    <a:lnTo>
                      <a:pt x="521" y="323"/>
                    </a:lnTo>
                    <a:lnTo>
                      <a:pt x="521" y="326"/>
                    </a:lnTo>
                    <a:lnTo>
                      <a:pt x="521" y="328"/>
                    </a:lnTo>
                    <a:lnTo>
                      <a:pt x="521" y="331"/>
                    </a:lnTo>
                    <a:lnTo>
                      <a:pt x="521" y="331"/>
                    </a:lnTo>
                    <a:lnTo>
                      <a:pt x="521" y="331"/>
                    </a:lnTo>
                    <a:lnTo>
                      <a:pt x="521" y="331"/>
                    </a:lnTo>
                    <a:lnTo>
                      <a:pt x="521" y="333"/>
                    </a:lnTo>
                    <a:lnTo>
                      <a:pt x="521" y="333"/>
                    </a:lnTo>
                    <a:lnTo>
                      <a:pt x="521" y="333"/>
                    </a:lnTo>
                    <a:lnTo>
                      <a:pt x="521" y="333"/>
                    </a:lnTo>
                    <a:lnTo>
                      <a:pt x="521" y="333"/>
                    </a:lnTo>
                    <a:lnTo>
                      <a:pt x="521" y="333"/>
                    </a:lnTo>
                    <a:lnTo>
                      <a:pt x="521" y="333"/>
                    </a:lnTo>
                    <a:lnTo>
                      <a:pt x="521" y="333"/>
                    </a:lnTo>
                    <a:lnTo>
                      <a:pt x="518" y="335"/>
                    </a:lnTo>
                    <a:lnTo>
                      <a:pt x="518" y="335"/>
                    </a:lnTo>
                    <a:lnTo>
                      <a:pt x="518" y="335"/>
                    </a:lnTo>
                    <a:lnTo>
                      <a:pt x="518" y="335"/>
                    </a:lnTo>
                    <a:lnTo>
                      <a:pt x="518" y="335"/>
                    </a:lnTo>
                    <a:lnTo>
                      <a:pt x="518" y="335"/>
                    </a:lnTo>
                    <a:lnTo>
                      <a:pt x="518" y="335"/>
                    </a:lnTo>
                    <a:lnTo>
                      <a:pt x="521" y="338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2"/>
                    </a:lnTo>
                    <a:lnTo>
                      <a:pt x="521" y="345"/>
                    </a:lnTo>
                    <a:lnTo>
                      <a:pt x="521" y="345"/>
                    </a:lnTo>
                    <a:lnTo>
                      <a:pt x="521" y="345"/>
                    </a:lnTo>
                    <a:lnTo>
                      <a:pt x="521" y="345"/>
                    </a:lnTo>
                    <a:lnTo>
                      <a:pt x="521" y="345"/>
                    </a:lnTo>
                    <a:lnTo>
                      <a:pt x="521" y="345"/>
                    </a:lnTo>
                    <a:lnTo>
                      <a:pt x="523" y="345"/>
                    </a:lnTo>
                    <a:lnTo>
                      <a:pt x="523" y="345"/>
                    </a:lnTo>
                    <a:lnTo>
                      <a:pt x="523" y="345"/>
                    </a:lnTo>
                    <a:lnTo>
                      <a:pt x="523" y="345"/>
                    </a:lnTo>
                    <a:lnTo>
                      <a:pt x="523" y="345"/>
                    </a:lnTo>
                    <a:lnTo>
                      <a:pt x="523" y="347"/>
                    </a:lnTo>
                    <a:lnTo>
                      <a:pt x="523" y="347"/>
                    </a:lnTo>
                    <a:lnTo>
                      <a:pt x="523" y="347"/>
                    </a:lnTo>
                    <a:lnTo>
                      <a:pt x="523" y="350"/>
                    </a:lnTo>
                    <a:lnTo>
                      <a:pt x="523" y="350"/>
                    </a:lnTo>
                    <a:lnTo>
                      <a:pt x="523" y="350"/>
                    </a:lnTo>
                    <a:lnTo>
                      <a:pt x="523" y="350"/>
                    </a:lnTo>
                    <a:lnTo>
                      <a:pt x="523" y="352"/>
                    </a:lnTo>
                    <a:lnTo>
                      <a:pt x="523" y="352"/>
                    </a:lnTo>
                    <a:lnTo>
                      <a:pt x="523" y="352"/>
                    </a:lnTo>
                    <a:lnTo>
                      <a:pt x="523" y="352"/>
                    </a:lnTo>
                    <a:lnTo>
                      <a:pt x="523" y="352"/>
                    </a:lnTo>
                    <a:lnTo>
                      <a:pt x="523" y="352"/>
                    </a:lnTo>
                    <a:lnTo>
                      <a:pt x="523" y="352"/>
                    </a:lnTo>
                    <a:lnTo>
                      <a:pt x="523" y="352"/>
                    </a:lnTo>
                    <a:lnTo>
                      <a:pt x="526" y="357"/>
                    </a:lnTo>
                    <a:lnTo>
                      <a:pt x="526" y="359"/>
                    </a:lnTo>
                    <a:lnTo>
                      <a:pt x="526" y="359"/>
                    </a:lnTo>
                    <a:lnTo>
                      <a:pt x="526" y="359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1"/>
                    </a:lnTo>
                    <a:lnTo>
                      <a:pt x="526" y="364"/>
                    </a:lnTo>
                    <a:lnTo>
                      <a:pt x="526" y="364"/>
                    </a:lnTo>
                    <a:lnTo>
                      <a:pt x="526" y="364"/>
                    </a:lnTo>
                    <a:lnTo>
                      <a:pt x="526" y="364"/>
                    </a:lnTo>
                    <a:lnTo>
                      <a:pt x="526" y="364"/>
                    </a:lnTo>
                    <a:lnTo>
                      <a:pt x="526" y="364"/>
                    </a:lnTo>
                    <a:lnTo>
                      <a:pt x="526" y="364"/>
                    </a:lnTo>
                    <a:lnTo>
                      <a:pt x="526" y="364"/>
                    </a:lnTo>
                    <a:lnTo>
                      <a:pt x="526" y="366"/>
                    </a:lnTo>
                    <a:lnTo>
                      <a:pt x="526" y="366"/>
                    </a:lnTo>
                    <a:lnTo>
                      <a:pt x="526" y="366"/>
                    </a:lnTo>
                    <a:lnTo>
                      <a:pt x="526" y="366"/>
                    </a:lnTo>
                    <a:lnTo>
                      <a:pt x="526" y="366"/>
                    </a:lnTo>
                    <a:lnTo>
                      <a:pt x="526" y="366"/>
                    </a:lnTo>
                    <a:lnTo>
                      <a:pt x="526" y="366"/>
                    </a:lnTo>
                    <a:lnTo>
                      <a:pt x="526" y="369"/>
                    </a:lnTo>
                    <a:lnTo>
                      <a:pt x="526" y="369"/>
                    </a:lnTo>
                    <a:lnTo>
                      <a:pt x="526" y="369"/>
                    </a:lnTo>
                    <a:lnTo>
                      <a:pt x="526" y="369"/>
                    </a:lnTo>
                    <a:lnTo>
                      <a:pt x="523" y="371"/>
                    </a:lnTo>
                    <a:lnTo>
                      <a:pt x="523" y="371"/>
                    </a:lnTo>
                    <a:lnTo>
                      <a:pt x="523" y="373"/>
                    </a:lnTo>
                    <a:lnTo>
                      <a:pt x="523" y="373"/>
                    </a:lnTo>
                    <a:lnTo>
                      <a:pt x="523" y="373"/>
                    </a:lnTo>
                    <a:lnTo>
                      <a:pt x="523" y="373"/>
                    </a:lnTo>
                    <a:lnTo>
                      <a:pt x="523" y="373"/>
                    </a:lnTo>
                    <a:lnTo>
                      <a:pt x="523" y="373"/>
                    </a:lnTo>
                    <a:lnTo>
                      <a:pt x="523" y="373"/>
                    </a:lnTo>
                    <a:lnTo>
                      <a:pt x="523" y="373"/>
                    </a:lnTo>
                    <a:lnTo>
                      <a:pt x="523" y="376"/>
                    </a:lnTo>
                    <a:lnTo>
                      <a:pt x="523" y="376"/>
                    </a:lnTo>
                    <a:lnTo>
                      <a:pt x="523" y="376"/>
                    </a:lnTo>
                    <a:lnTo>
                      <a:pt x="523" y="376"/>
                    </a:lnTo>
                    <a:lnTo>
                      <a:pt x="523" y="378"/>
                    </a:lnTo>
                    <a:lnTo>
                      <a:pt x="523" y="378"/>
                    </a:lnTo>
                    <a:lnTo>
                      <a:pt x="523" y="378"/>
                    </a:lnTo>
                    <a:lnTo>
                      <a:pt x="523" y="378"/>
                    </a:lnTo>
                    <a:lnTo>
                      <a:pt x="523" y="378"/>
                    </a:lnTo>
                    <a:lnTo>
                      <a:pt x="523" y="380"/>
                    </a:lnTo>
                    <a:lnTo>
                      <a:pt x="523" y="380"/>
                    </a:lnTo>
                    <a:lnTo>
                      <a:pt x="523" y="380"/>
                    </a:lnTo>
                    <a:lnTo>
                      <a:pt x="523" y="380"/>
                    </a:lnTo>
                    <a:lnTo>
                      <a:pt x="523" y="380"/>
                    </a:lnTo>
                    <a:lnTo>
                      <a:pt x="523" y="380"/>
                    </a:lnTo>
                    <a:lnTo>
                      <a:pt x="523" y="383"/>
                    </a:lnTo>
                    <a:lnTo>
                      <a:pt x="523" y="383"/>
                    </a:lnTo>
                    <a:lnTo>
                      <a:pt x="523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5"/>
                    </a:lnTo>
                    <a:lnTo>
                      <a:pt x="526" y="388"/>
                    </a:lnTo>
                    <a:lnTo>
                      <a:pt x="528" y="397"/>
                    </a:lnTo>
                    <a:lnTo>
                      <a:pt x="530" y="402"/>
                    </a:lnTo>
                    <a:lnTo>
                      <a:pt x="530" y="402"/>
                    </a:lnTo>
                    <a:lnTo>
                      <a:pt x="530" y="402"/>
                    </a:lnTo>
                    <a:lnTo>
                      <a:pt x="530" y="402"/>
                    </a:lnTo>
                    <a:lnTo>
                      <a:pt x="530" y="404"/>
                    </a:lnTo>
                    <a:lnTo>
                      <a:pt x="530" y="404"/>
                    </a:lnTo>
                    <a:lnTo>
                      <a:pt x="530" y="404"/>
                    </a:lnTo>
                    <a:lnTo>
                      <a:pt x="530" y="404"/>
                    </a:lnTo>
                    <a:lnTo>
                      <a:pt x="533" y="409"/>
                    </a:lnTo>
                    <a:lnTo>
                      <a:pt x="533" y="409"/>
                    </a:lnTo>
                    <a:lnTo>
                      <a:pt x="533" y="409"/>
                    </a:lnTo>
                    <a:lnTo>
                      <a:pt x="533" y="409"/>
                    </a:lnTo>
                    <a:lnTo>
                      <a:pt x="533" y="409"/>
                    </a:lnTo>
                    <a:lnTo>
                      <a:pt x="533" y="409"/>
                    </a:lnTo>
                    <a:lnTo>
                      <a:pt x="533" y="409"/>
                    </a:lnTo>
                    <a:lnTo>
                      <a:pt x="533" y="409"/>
                    </a:lnTo>
                    <a:lnTo>
                      <a:pt x="533" y="411"/>
                    </a:lnTo>
                    <a:lnTo>
                      <a:pt x="533" y="411"/>
                    </a:lnTo>
                    <a:lnTo>
                      <a:pt x="533" y="411"/>
                    </a:lnTo>
                    <a:lnTo>
                      <a:pt x="533" y="411"/>
                    </a:lnTo>
                    <a:lnTo>
                      <a:pt x="533" y="411"/>
                    </a:lnTo>
                    <a:lnTo>
                      <a:pt x="533" y="411"/>
                    </a:lnTo>
                    <a:lnTo>
                      <a:pt x="533" y="411"/>
                    </a:lnTo>
                    <a:lnTo>
                      <a:pt x="533" y="411"/>
                    </a:lnTo>
                    <a:lnTo>
                      <a:pt x="530" y="411"/>
                    </a:lnTo>
                    <a:lnTo>
                      <a:pt x="530" y="414"/>
                    </a:lnTo>
                    <a:lnTo>
                      <a:pt x="530" y="414"/>
                    </a:lnTo>
                    <a:lnTo>
                      <a:pt x="530" y="414"/>
                    </a:lnTo>
                    <a:lnTo>
                      <a:pt x="530" y="414"/>
                    </a:lnTo>
                    <a:lnTo>
                      <a:pt x="530" y="414"/>
                    </a:lnTo>
                    <a:lnTo>
                      <a:pt x="530" y="414"/>
                    </a:lnTo>
                    <a:lnTo>
                      <a:pt x="530" y="414"/>
                    </a:lnTo>
                    <a:lnTo>
                      <a:pt x="530" y="414"/>
                    </a:lnTo>
                    <a:lnTo>
                      <a:pt x="530" y="414"/>
                    </a:lnTo>
                    <a:lnTo>
                      <a:pt x="530" y="416"/>
                    </a:lnTo>
                    <a:lnTo>
                      <a:pt x="528" y="416"/>
                    </a:lnTo>
                    <a:lnTo>
                      <a:pt x="528" y="416"/>
                    </a:lnTo>
                    <a:lnTo>
                      <a:pt x="528" y="416"/>
                    </a:lnTo>
                    <a:lnTo>
                      <a:pt x="528" y="416"/>
                    </a:lnTo>
                    <a:lnTo>
                      <a:pt x="528" y="416"/>
                    </a:lnTo>
                    <a:lnTo>
                      <a:pt x="528" y="416"/>
                    </a:lnTo>
                    <a:lnTo>
                      <a:pt x="528" y="419"/>
                    </a:lnTo>
                    <a:lnTo>
                      <a:pt x="528" y="419"/>
                    </a:lnTo>
                    <a:lnTo>
                      <a:pt x="528" y="419"/>
                    </a:lnTo>
                    <a:lnTo>
                      <a:pt x="528" y="419"/>
                    </a:lnTo>
                    <a:lnTo>
                      <a:pt x="528" y="419"/>
                    </a:lnTo>
                    <a:lnTo>
                      <a:pt x="528" y="419"/>
                    </a:lnTo>
                    <a:lnTo>
                      <a:pt x="528" y="419"/>
                    </a:lnTo>
                    <a:lnTo>
                      <a:pt x="528" y="419"/>
                    </a:lnTo>
                    <a:lnTo>
                      <a:pt x="528" y="421"/>
                    </a:lnTo>
                    <a:lnTo>
                      <a:pt x="528" y="421"/>
                    </a:lnTo>
                    <a:lnTo>
                      <a:pt x="528" y="421"/>
                    </a:lnTo>
                    <a:lnTo>
                      <a:pt x="528" y="421"/>
                    </a:lnTo>
                    <a:lnTo>
                      <a:pt x="528" y="421"/>
                    </a:lnTo>
                    <a:lnTo>
                      <a:pt x="528" y="421"/>
                    </a:lnTo>
                    <a:lnTo>
                      <a:pt x="528" y="421"/>
                    </a:lnTo>
                    <a:lnTo>
                      <a:pt x="528" y="423"/>
                    </a:lnTo>
                    <a:lnTo>
                      <a:pt x="530" y="430"/>
                    </a:lnTo>
                    <a:lnTo>
                      <a:pt x="530" y="430"/>
                    </a:lnTo>
                    <a:lnTo>
                      <a:pt x="530" y="430"/>
                    </a:lnTo>
                    <a:lnTo>
                      <a:pt x="530" y="430"/>
                    </a:lnTo>
                    <a:lnTo>
                      <a:pt x="530" y="430"/>
                    </a:lnTo>
                    <a:lnTo>
                      <a:pt x="530" y="430"/>
                    </a:lnTo>
                    <a:lnTo>
                      <a:pt x="530" y="430"/>
                    </a:lnTo>
                    <a:lnTo>
                      <a:pt x="530" y="433"/>
                    </a:lnTo>
                    <a:lnTo>
                      <a:pt x="530" y="433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2"/>
                    </a:lnTo>
                    <a:lnTo>
                      <a:pt x="535" y="445"/>
                    </a:lnTo>
                    <a:lnTo>
                      <a:pt x="535" y="445"/>
                    </a:lnTo>
                    <a:lnTo>
                      <a:pt x="540" y="447"/>
                    </a:lnTo>
                    <a:lnTo>
                      <a:pt x="540" y="447"/>
                    </a:lnTo>
                    <a:lnTo>
                      <a:pt x="540" y="447"/>
                    </a:lnTo>
                    <a:lnTo>
                      <a:pt x="540" y="447"/>
                    </a:lnTo>
                    <a:lnTo>
                      <a:pt x="540" y="447"/>
                    </a:lnTo>
                    <a:lnTo>
                      <a:pt x="540" y="447"/>
                    </a:lnTo>
                    <a:lnTo>
                      <a:pt x="540" y="447"/>
                    </a:lnTo>
                    <a:lnTo>
                      <a:pt x="540" y="447"/>
                    </a:lnTo>
                    <a:lnTo>
                      <a:pt x="540" y="447"/>
                    </a:lnTo>
                    <a:lnTo>
                      <a:pt x="542" y="449"/>
                    </a:lnTo>
                    <a:lnTo>
                      <a:pt x="542" y="449"/>
                    </a:lnTo>
                    <a:lnTo>
                      <a:pt x="542" y="449"/>
                    </a:lnTo>
                    <a:lnTo>
                      <a:pt x="542" y="449"/>
                    </a:lnTo>
                    <a:lnTo>
                      <a:pt x="542" y="449"/>
                    </a:lnTo>
                    <a:lnTo>
                      <a:pt x="542" y="449"/>
                    </a:lnTo>
                    <a:lnTo>
                      <a:pt x="545" y="449"/>
                    </a:lnTo>
                    <a:lnTo>
                      <a:pt x="545" y="449"/>
                    </a:lnTo>
                    <a:lnTo>
                      <a:pt x="545" y="449"/>
                    </a:lnTo>
                    <a:lnTo>
                      <a:pt x="545" y="449"/>
                    </a:lnTo>
                    <a:lnTo>
                      <a:pt x="545" y="449"/>
                    </a:lnTo>
                    <a:lnTo>
                      <a:pt x="545" y="452"/>
                    </a:lnTo>
                    <a:lnTo>
                      <a:pt x="545" y="452"/>
                    </a:lnTo>
                    <a:lnTo>
                      <a:pt x="549" y="454"/>
                    </a:lnTo>
                    <a:lnTo>
                      <a:pt x="549" y="454"/>
                    </a:lnTo>
                    <a:lnTo>
                      <a:pt x="549" y="454"/>
                    </a:lnTo>
                    <a:lnTo>
                      <a:pt x="549" y="457"/>
                    </a:lnTo>
                    <a:lnTo>
                      <a:pt x="549" y="457"/>
                    </a:lnTo>
                    <a:lnTo>
                      <a:pt x="549" y="457"/>
                    </a:lnTo>
                    <a:lnTo>
                      <a:pt x="549" y="457"/>
                    </a:lnTo>
                    <a:lnTo>
                      <a:pt x="549" y="457"/>
                    </a:lnTo>
                    <a:lnTo>
                      <a:pt x="552" y="459"/>
                    </a:lnTo>
                    <a:lnTo>
                      <a:pt x="552" y="461"/>
                    </a:lnTo>
                    <a:lnTo>
                      <a:pt x="552" y="461"/>
                    </a:lnTo>
                    <a:lnTo>
                      <a:pt x="552" y="461"/>
                    </a:lnTo>
                    <a:lnTo>
                      <a:pt x="552" y="461"/>
                    </a:lnTo>
                    <a:lnTo>
                      <a:pt x="554" y="464"/>
                    </a:lnTo>
                    <a:lnTo>
                      <a:pt x="554" y="464"/>
                    </a:lnTo>
                    <a:lnTo>
                      <a:pt x="554" y="466"/>
                    </a:lnTo>
                    <a:lnTo>
                      <a:pt x="554" y="466"/>
                    </a:lnTo>
                    <a:lnTo>
                      <a:pt x="554" y="466"/>
                    </a:lnTo>
                    <a:lnTo>
                      <a:pt x="554" y="466"/>
                    </a:lnTo>
                    <a:lnTo>
                      <a:pt x="556" y="471"/>
                    </a:lnTo>
                    <a:lnTo>
                      <a:pt x="556" y="471"/>
                    </a:lnTo>
                    <a:lnTo>
                      <a:pt x="556" y="471"/>
                    </a:lnTo>
                    <a:lnTo>
                      <a:pt x="556" y="471"/>
                    </a:lnTo>
                    <a:lnTo>
                      <a:pt x="556" y="471"/>
                    </a:lnTo>
                    <a:lnTo>
                      <a:pt x="556" y="473"/>
                    </a:lnTo>
                    <a:lnTo>
                      <a:pt x="556" y="473"/>
                    </a:lnTo>
                    <a:lnTo>
                      <a:pt x="556" y="473"/>
                    </a:lnTo>
                    <a:lnTo>
                      <a:pt x="556" y="473"/>
                    </a:lnTo>
                    <a:lnTo>
                      <a:pt x="556" y="473"/>
                    </a:lnTo>
                    <a:lnTo>
                      <a:pt x="556" y="473"/>
                    </a:lnTo>
                    <a:lnTo>
                      <a:pt x="556" y="476"/>
                    </a:lnTo>
                    <a:lnTo>
                      <a:pt x="556" y="476"/>
                    </a:lnTo>
                    <a:lnTo>
                      <a:pt x="556" y="476"/>
                    </a:lnTo>
                    <a:lnTo>
                      <a:pt x="556" y="476"/>
                    </a:lnTo>
                    <a:lnTo>
                      <a:pt x="556" y="476"/>
                    </a:lnTo>
                    <a:lnTo>
                      <a:pt x="556" y="476"/>
                    </a:lnTo>
                    <a:lnTo>
                      <a:pt x="556" y="476"/>
                    </a:lnTo>
                    <a:lnTo>
                      <a:pt x="556" y="478"/>
                    </a:lnTo>
                    <a:lnTo>
                      <a:pt x="556" y="478"/>
                    </a:lnTo>
                    <a:lnTo>
                      <a:pt x="556" y="478"/>
                    </a:lnTo>
                    <a:lnTo>
                      <a:pt x="556" y="478"/>
                    </a:lnTo>
                    <a:lnTo>
                      <a:pt x="556" y="478"/>
                    </a:lnTo>
                    <a:lnTo>
                      <a:pt x="556" y="478"/>
                    </a:lnTo>
                    <a:lnTo>
                      <a:pt x="556" y="480"/>
                    </a:lnTo>
                    <a:lnTo>
                      <a:pt x="556" y="480"/>
                    </a:lnTo>
                    <a:lnTo>
                      <a:pt x="556" y="480"/>
                    </a:lnTo>
                    <a:lnTo>
                      <a:pt x="559" y="483"/>
                    </a:lnTo>
                    <a:lnTo>
                      <a:pt x="559" y="483"/>
                    </a:lnTo>
                    <a:lnTo>
                      <a:pt x="559" y="483"/>
                    </a:lnTo>
                    <a:lnTo>
                      <a:pt x="559" y="483"/>
                    </a:lnTo>
                    <a:lnTo>
                      <a:pt x="559" y="483"/>
                    </a:lnTo>
                    <a:lnTo>
                      <a:pt x="561" y="485"/>
                    </a:lnTo>
                    <a:lnTo>
                      <a:pt x="561" y="487"/>
                    </a:lnTo>
                    <a:lnTo>
                      <a:pt x="564" y="490"/>
                    </a:lnTo>
                    <a:lnTo>
                      <a:pt x="564" y="490"/>
                    </a:lnTo>
                    <a:lnTo>
                      <a:pt x="564" y="490"/>
                    </a:lnTo>
                    <a:lnTo>
                      <a:pt x="564" y="490"/>
                    </a:lnTo>
                    <a:lnTo>
                      <a:pt x="564" y="492"/>
                    </a:lnTo>
                    <a:lnTo>
                      <a:pt x="564" y="492"/>
                    </a:lnTo>
                    <a:lnTo>
                      <a:pt x="564" y="492"/>
                    </a:lnTo>
                    <a:lnTo>
                      <a:pt x="564" y="492"/>
                    </a:lnTo>
                    <a:lnTo>
                      <a:pt x="564" y="495"/>
                    </a:lnTo>
                    <a:lnTo>
                      <a:pt x="564" y="495"/>
                    </a:lnTo>
                    <a:lnTo>
                      <a:pt x="566" y="495"/>
                    </a:lnTo>
                    <a:lnTo>
                      <a:pt x="566" y="499"/>
                    </a:lnTo>
                    <a:lnTo>
                      <a:pt x="566" y="499"/>
                    </a:lnTo>
                    <a:lnTo>
                      <a:pt x="566" y="499"/>
                    </a:lnTo>
                    <a:lnTo>
                      <a:pt x="566" y="502"/>
                    </a:lnTo>
                    <a:lnTo>
                      <a:pt x="561" y="504"/>
                    </a:lnTo>
                    <a:lnTo>
                      <a:pt x="561" y="504"/>
                    </a:lnTo>
                    <a:lnTo>
                      <a:pt x="561" y="504"/>
                    </a:lnTo>
                    <a:lnTo>
                      <a:pt x="561" y="504"/>
                    </a:lnTo>
                    <a:lnTo>
                      <a:pt x="561" y="504"/>
                    </a:lnTo>
                    <a:lnTo>
                      <a:pt x="561" y="504"/>
                    </a:lnTo>
                    <a:lnTo>
                      <a:pt x="561" y="504"/>
                    </a:lnTo>
                    <a:lnTo>
                      <a:pt x="561" y="504"/>
                    </a:lnTo>
                    <a:lnTo>
                      <a:pt x="554" y="504"/>
                    </a:lnTo>
                    <a:lnTo>
                      <a:pt x="554" y="504"/>
                    </a:lnTo>
                    <a:lnTo>
                      <a:pt x="554" y="504"/>
                    </a:lnTo>
                    <a:lnTo>
                      <a:pt x="554" y="504"/>
                    </a:lnTo>
                    <a:lnTo>
                      <a:pt x="554" y="504"/>
                    </a:lnTo>
                    <a:lnTo>
                      <a:pt x="547" y="506"/>
                    </a:lnTo>
                    <a:lnTo>
                      <a:pt x="547" y="506"/>
                    </a:lnTo>
                    <a:lnTo>
                      <a:pt x="547" y="506"/>
                    </a:lnTo>
                    <a:lnTo>
                      <a:pt x="547" y="506"/>
                    </a:lnTo>
                    <a:lnTo>
                      <a:pt x="545" y="506"/>
                    </a:lnTo>
                    <a:lnTo>
                      <a:pt x="545" y="506"/>
                    </a:lnTo>
                    <a:lnTo>
                      <a:pt x="545" y="506"/>
                    </a:lnTo>
                    <a:lnTo>
                      <a:pt x="537" y="506"/>
                    </a:lnTo>
                    <a:lnTo>
                      <a:pt x="528" y="509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4" y="511"/>
                    </a:lnTo>
                    <a:lnTo>
                      <a:pt x="511" y="514"/>
                    </a:lnTo>
                    <a:lnTo>
                      <a:pt x="511" y="514"/>
                    </a:lnTo>
                    <a:lnTo>
                      <a:pt x="511" y="514"/>
                    </a:lnTo>
                    <a:lnTo>
                      <a:pt x="511" y="514"/>
                    </a:lnTo>
                    <a:lnTo>
                      <a:pt x="511" y="514"/>
                    </a:lnTo>
                    <a:lnTo>
                      <a:pt x="511" y="518"/>
                    </a:lnTo>
                    <a:lnTo>
                      <a:pt x="511" y="518"/>
                    </a:lnTo>
                    <a:lnTo>
                      <a:pt x="511" y="518"/>
                    </a:lnTo>
                    <a:lnTo>
                      <a:pt x="511" y="518"/>
                    </a:lnTo>
                    <a:lnTo>
                      <a:pt x="511" y="518"/>
                    </a:lnTo>
                    <a:lnTo>
                      <a:pt x="511" y="518"/>
                    </a:lnTo>
                    <a:lnTo>
                      <a:pt x="511" y="518"/>
                    </a:lnTo>
                    <a:lnTo>
                      <a:pt x="511" y="518"/>
                    </a:lnTo>
                    <a:lnTo>
                      <a:pt x="511" y="521"/>
                    </a:lnTo>
                    <a:lnTo>
                      <a:pt x="511" y="521"/>
                    </a:lnTo>
                    <a:lnTo>
                      <a:pt x="511" y="521"/>
                    </a:lnTo>
                    <a:lnTo>
                      <a:pt x="511" y="521"/>
                    </a:lnTo>
                    <a:lnTo>
                      <a:pt x="511" y="521"/>
                    </a:lnTo>
                    <a:lnTo>
                      <a:pt x="511" y="521"/>
                    </a:lnTo>
                    <a:lnTo>
                      <a:pt x="511" y="521"/>
                    </a:lnTo>
                    <a:lnTo>
                      <a:pt x="511" y="521"/>
                    </a:lnTo>
                    <a:lnTo>
                      <a:pt x="511" y="521"/>
                    </a:lnTo>
                    <a:lnTo>
                      <a:pt x="509" y="523"/>
                    </a:lnTo>
                    <a:lnTo>
                      <a:pt x="509" y="525"/>
                    </a:lnTo>
                    <a:lnTo>
                      <a:pt x="509" y="525"/>
                    </a:lnTo>
                    <a:lnTo>
                      <a:pt x="509" y="525"/>
                    </a:lnTo>
                    <a:lnTo>
                      <a:pt x="509" y="525"/>
                    </a:lnTo>
                    <a:lnTo>
                      <a:pt x="507" y="528"/>
                    </a:lnTo>
                    <a:lnTo>
                      <a:pt x="507" y="530"/>
                    </a:lnTo>
                    <a:lnTo>
                      <a:pt x="504" y="530"/>
                    </a:lnTo>
                    <a:lnTo>
                      <a:pt x="504" y="530"/>
                    </a:lnTo>
                    <a:lnTo>
                      <a:pt x="504" y="530"/>
                    </a:lnTo>
                    <a:lnTo>
                      <a:pt x="504" y="533"/>
                    </a:lnTo>
                    <a:lnTo>
                      <a:pt x="504" y="533"/>
                    </a:lnTo>
                    <a:lnTo>
                      <a:pt x="504" y="533"/>
                    </a:lnTo>
                    <a:lnTo>
                      <a:pt x="504" y="533"/>
                    </a:lnTo>
                    <a:lnTo>
                      <a:pt x="502" y="533"/>
                    </a:lnTo>
                    <a:lnTo>
                      <a:pt x="502" y="533"/>
                    </a:lnTo>
                    <a:lnTo>
                      <a:pt x="502" y="533"/>
                    </a:lnTo>
                    <a:lnTo>
                      <a:pt x="502" y="533"/>
                    </a:lnTo>
                    <a:lnTo>
                      <a:pt x="502" y="533"/>
                    </a:lnTo>
                    <a:lnTo>
                      <a:pt x="502" y="533"/>
                    </a:lnTo>
                    <a:lnTo>
                      <a:pt x="502" y="533"/>
                    </a:lnTo>
                    <a:lnTo>
                      <a:pt x="502" y="533"/>
                    </a:lnTo>
                    <a:lnTo>
                      <a:pt x="502" y="535"/>
                    </a:lnTo>
                    <a:lnTo>
                      <a:pt x="499" y="535"/>
                    </a:lnTo>
                    <a:lnTo>
                      <a:pt x="499" y="535"/>
                    </a:lnTo>
                    <a:lnTo>
                      <a:pt x="497" y="537"/>
                    </a:lnTo>
                    <a:lnTo>
                      <a:pt x="497" y="537"/>
                    </a:lnTo>
                    <a:lnTo>
                      <a:pt x="497" y="537"/>
                    </a:lnTo>
                    <a:lnTo>
                      <a:pt x="497" y="537"/>
                    </a:lnTo>
                    <a:lnTo>
                      <a:pt x="495" y="537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0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5" y="542"/>
                    </a:lnTo>
                    <a:lnTo>
                      <a:pt x="497" y="542"/>
                    </a:lnTo>
                    <a:lnTo>
                      <a:pt x="497" y="542"/>
                    </a:lnTo>
                    <a:lnTo>
                      <a:pt x="497" y="547"/>
                    </a:lnTo>
                    <a:lnTo>
                      <a:pt x="497" y="547"/>
                    </a:lnTo>
                    <a:lnTo>
                      <a:pt x="497" y="547"/>
                    </a:lnTo>
                    <a:lnTo>
                      <a:pt x="497" y="547"/>
                    </a:lnTo>
                    <a:lnTo>
                      <a:pt x="497" y="547"/>
                    </a:lnTo>
                    <a:lnTo>
                      <a:pt x="499" y="552"/>
                    </a:lnTo>
                    <a:lnTo>
                      <a:pt x="502" y="552"/>
                    </a:lnTo>
                    <a:lnTo>
                      <a:pt x="502" y="552"/>
                    </a:lnTo>
                    <a:lnTo>
                      <a:pt x="502" y="552"/>
                    </a:lnTo>
                    <a:lnTo>
                      <a:pt x="502" y="552"/>
                    </a:lnTo>
                    <a:lnTo>
                      <a:pt x="502" y="552"/>
                    </a:lnTo>
                    <a:lnTo>
                      <a:pt x="502" y="552"/>
                    </a:lnTo>
                    <a:lnTo>
                      <a:pt x="502" y="552"/>
                    </a:lnTo>
                    <a:lnTo>
                      <a:pt x="502" y="554"/>
                    </a:lnTo>
                    <a:lnTo>
                      <a:pt x="502" y="561"/>
                    </a:lnTo>
                    <a:lnTo>
                      <a:pt x="502" y="561"/>
                    </a:lnTo>
                    <a:lnTo>
                      <a:pt x="502" y="561"/>
                    </a:lnTo>
                    <a:lnTo>
                      <a:pt x="502" y="561"/>
                    </a:lnTo>
                    <a:lnTo>
                      <a:pt x="502" y="561"/>
                    </a:lnTo>
                    <a:lnTo>
                      <a:pt x="502" y="561"/>
                    </a:lnTo>
                    <a:lnTo>
                      <a:pt x="502" y="561"/>
                    </a:lnTo>
                    <a:lnTo>
                      <a:pt x="502" y="561"/>
                    </a:lnTo>
                    <a:lnTo>
                      <a:pt x="502" y="563"/>
                    </a:lnTo>
                    <a:lnTo>
                      <a:pt x="502" y="571"/>
                    </a:lnTo>
                    <a:lnTo>
                      <a:pt x="502" y="575"/>
                    </a:lnTo>
                    <a:lnTo>
                      <a:pt x="502" y="575"/>
                    </a:lnTo>
                    <a:lnTo>
                      <a:pt x="502" y="575"/>
                    </a:lnTo>
                    <a:lnTo>
                      <a:pt x="502" y="575"/>
                    </a:lnTo>
                    <a:lnTo>
                      <a:pt x="502" y="575"/>
                    </a:lnTo>
                    <a:lnTo>
                      <a:pt x="502" y="575"/>
                    </a:lnTo>
                    <a:lnTo>
                      <a:pt x="502" y="575"/>
                    </a:lnTo>
                    <a:lnTo>
                      <a:pt x="502" y="582"/>
                    </a:lnTo>
                    <a:lnTo>
                      <a:pt x="502" y="582"/>
                    </a:lnTo>
                    <a:lnTo>
                      <a:pt x="502" y="582"/>
                    </a:lnTo>
                    <a:lnTo>
                      <a:pt x="502" y="582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87"/>
                    </a:lnTo>
                    <a:lnTo>
                      <a:pt x="502" y="590"/>
                    </a:lnTo>
                    <a:lnTo>
                      <a:pt x="502" y="590"/>
                    </a:lnTo>
                    <a:lnTo>
                      <a:pt x="502" y="590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4" y="592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4"/>
                    </a:lnTo>
                    <a:lnTo>
                      <a:pt x="502" y="597"/>
                    </a:lnTo>
                    <a:lnTo>
                      <a:pt x="502" y="597"/>
                    </a:lnTo>
                    <a:lnTo>
                      <a:pt x="502" y="597"/>
                    </a:lnTo>
                    <a:lnTo>
                      <a:pt x="502" y="597"/>
                    </a:lnTo>
                    <a:lnTo>
                      <a:pt x="499" y="597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7" y="609"/>
                    </a:lnTo>
                    <a:lnTo>
                      <a:pt x="497" y="609"/>
                    </a:lnTo>
                    <a:lnTo>
                      <a:pt x="497" y="609"/>
                    </a:lnTo>
                    <a:lnTo>
                      <a:pt x="497" y="609"/>
                    </a:lnTo>
                    <a:lnTo>
                      <a:pt x="497" y="609"/>
                    </a:lnTo>
                    <a:lnTo>
                      <a:pt x="497" y="609"/>
                    </a:lnTo>
                    <a:lnTo>
                      <a:pt x="497" y="609"/>
                    </a:lnTo>
                    <a:lnTo>
                      <a:pt x="497" y="611"/>
                    </a:lnTo>
                    <a:lnTo>
                      <a:pt x="497" y="611"/>
                    </a:lnTo>
                    <a:lnTo>
                      <a:pt x="497" y="611"/>
                    </a:lnTo>
                    <a:lnTo>
                      <a:pt x="497" y="611"/>
                    </a:lnTo>
                    <a:lnTo>
                      <a:pt x="497" y="611"/>
                    </a:lnTo>
                    <a:lnTo>
                      <a:pt x="497" y="611"/>
                    </a:lnTo>
                    <a:lnTo>
                      <a:pt x="497" y="613"/>
                    </a:lnTo>
                    <a:lnTo>
                      <a:pt x="497" y="613"/>
                    </a:lnTo>
                    <a:lnTo>
                      <a:pt x="497" y="613"/>
                    </a:lnTo>
                    <a:lnTo>
                      <a:pt x="497" y="613"/>
                    </a:lnTo>
                    <a:lnTo>
                      <a:pt x="497" y="613"/>
                    </a:lnTo>
                    <a:lnTo>
                      <a:pt x="497" y="618"/>
                    </a:lnTo>
                    <a:lnTo>
                      <a:pt x="497" y="618"/>
                    </a:lnTo>
                    <a:lnTo>
                      <a:pt x="497" y="618"/>
                    </a:lnTo>
                    <a:lnTo>
                      <a:pt x="495" y="618"/>
                    </a:lnTo>
                    <a:lnTo>
                      <a:pt x="495" y="623"/>
                    </a:lnTo>
                    <a:lnTo>
                      <a:pt x="495" y="623"/>
                    </a:lnTo>
                    <a:lnTo>
                      <a:pt x="495" y="623"/>
                    </a:lnTo>
                    <a:lnTo>
                      <a:pt x="495" y="623"/>
                    </a:lnTo>
                    <a:lnTo>
                      <a:pt x="495" y="623"/>
                    </a:lnTo>
                    <a:lnTo>
                      <a:pt x="495" y="623"/>
                    </a:lnTo>
                    <a:lnTo>
                      <a:pt x="495" y="623"/>
                    </a:lnTo>
                    <a:lnTo>
                      <a:pt x="495" y="623"/>
                    </a:lnTo>
                    <a:lnTo>
                      <a:pt x="495" y="625"/>
                    </a:lnTo>
                    <a:lnTo>
                      <a:pt x="495" y="625"/>
                    </a:lnTo>
                    <a:lnTo>
                      <a:pt x="495" y="625"/>
                    </a:lnTo>
                    <a:lnTo>
                      <a:pt x="495" y="628"/>
                    </a:lnTo>
                    <a:lnTo>
                      <a:pt x="495" y="628"/>
                    </a:lnTo>
                    <a:lnTo>
                      <a:pt x="495" y="628"/>
                    </a:lnTo>
                    <a:lnTo>
                      <a:pt x="495" y="628"/>
                    </a:lnTo>
                    <a:lnTo>
                      <a:pt x="495" y="628"/>
                    </a:lnTo>
                    <a:lnTo>
                      <a:pt x="495" y="628"/>
                    </a:lnTo>
                    <a:lnTo>
                      <a:pt x="495" y="635"/>
                    </a:lnTo>
                    <a:lnTo>
                      <a:pt x="495" y="635"/>
                    </a:lnTo>
                    <a:lnTo>
                      <a:pt x="495" y="635"/>
                    </a:lnTo>
                    <a:lnTo>
                      <a:pt x="495" y="635"/>
                    </a:lnTo>
                    <a:lnTo>
                      <a:pt x="495" y="635"/>
                    </a:lnTo>
                    <a:lnTo>
                      <a:pt x="497" y="637"/>
                    </a:lnTo>
                    <a:lnTo>
                      <a:pt x="497" y="637"/>
                    </a:lnTo>
                    <a:lnTo>
                      <a:pt x="497" y="637"/>
                    </a:lnTo>
                    <a:lnTo>
                      <a:pt x="497" y="637"/>
                    </a:lnTo>
                    <a:lnTo>
                      <a:pt x="497" y="637"/>
                    </a:lnTo>
                    <a:lnTo>
                      <a:pt x="497" y="637"/>
                    </a:lnTo>
                    <a:lnTo>
                      <a:pt x="497" y="637"/>
                    </a:lnTo>
                    <a:lnTo>
                      <a:pt x="497" y="637"/>
                    </a:lnTo>
                    <a:lnTo>
                      <a:pt x="497" y="637"/>
                    </a:lnTo>
                    <a:lnTo>
                      <a:pt x="502" y="640"/>
                    </a:lnTo>
                    <a:lnTo>
                      <a:pt x="504" y="642"/>
                    </a:lnTo>
                    <a:lnTo>
                      <a:pt x="504" y="642"/>
                    </a:lnTo>
                    <a:lnTo>
                      <a:pt x="504" y="642"/>
                    </a:lnTo>
                    <a:lnTo>
                      <a:pt x="504" y="642"/>
                    </a:lnTo>
                    <a:lnTo>
                      <a:pt x="504" y="642"/>
                    </a:lnTo>
                    <a:lnTo>
                      <a:pt x="511" y="649"/>
                    </a:lnTo>
                    <a:lnTo>
                      <a:pt x="511" y="649"/>
                    </a:lnTo>
                    <a:lnTo>
                      <a:pt x="511" y="649"/>
                    </a:lnTo>
                    <a:lnTo>
                      <a:pt x="511" y="649"/>
                    </a:lnTo>
                    <a:lnTo>
                      <a:pt x="511" y="649"/>
                    </a:lnTo>
                    <a:lnTo>
                      <a:pt x="511" y="649"/>
                    </a:lnTo>
                    <a:lnTo>
                      <a:pt x="511" y="651"/>
                    </a:lnTo>
                    <a:lnTo>
                      <a:pt x="511" y="651"/>
                    </a:lnTo>
                    <a:lnTo>
                      <a:pt x="511" y="651"/>
                    </a:lnTo>
                    <a:lnTo>
                      <a:pt x="511" y="651"/>
                    </a:lnTo>
                    <a:lnTo>
                      <a:pt x="511" y="651"/>
                    </a:lnTo>
                    <a:lnTo>
                      <a:pt x="511" y="651"/>
                    </a:lnTo>
                    <a:lnTo>
                      <a:pt x="511" y="651"/>
                    </a:lnTo>
                    <a:lnTo>
                      <a:pt x="511" y="651"/>
                    </a:lnTo>
                    <a:lnTo>
                      <a:pt x="511" y="651"/>
                    </a:lnTo>
                    <a:lnTo>
                      <a:pt x="514" y="654"/>
                    </a:lnTo>
                    <a:lnTo>
                      <a:pt x="514" y="654"/>
                    </a:lnTo>
                    <a:lnTo>
                      <a:pt x="514" y="654"/>
                    </a:lnTo>
                    <a:lnTo>
                      <a:pt x="514" y="654"/>
                    </a:lnTo>
                    <a:lnTo>
                      <a:pt x="514" y="654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4" y="656"/>
                    </a:lnTo>
                    <a:lnTo>
                      <a:pt x="516" y="656"/>
                    </a:lnTo>
                    <a:lnTo>
                      <a:pt x="516" y="656"/>
                    </a:lnTo>
                    <a:lnTo>
                      <a:pt x="516" y="656"/>
                    </a:lnTo>
                    <a:lnTo>
                      <a:pt x="516" y="656"/>
                    </a:lnTo>
                    <a:lnTo>
                      <a:pt x="516" y="656"/>
                    </a:lnTo>
                    <a:lnTo>
                      <a:pt x="516" y="656"/>
                    </a:lnTo>
                    <a:lnTo>
                      <a:pt x="516" y="656"/>
                    </a:lnTo>
                    <a:lnTo>
                      <a:pt x="516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18" y="656"/>
                    </a:lnTo>
                    <a:lnTo>
                      <a:pt x="521" y="656"/>
                    </a:lnTo>
                    <a:lnTo>
                      <a:pt x="521" y="656"/>
                    </a:lnTo>
                    <a:lnTo>
                      <a:pt x="521" y="656"/>
                    </a:lnTo>
                    <a:lnTo>
                      <a:pt x="521" y="656"/>
                    </a:lnTo>
                    <a:lnTo>
                      <a:pt x="521" y="656"/>
                    </a:lnTo>
                    <a:lnTo>
                      <a:pt x="521" y="656"/>
                    </a:lnTo>
                    <a:lnTo>
                      <a:pt x="521" y="656"/>
                    </a:lnTo>
                    <a:lnTo>
                      <a:pt x="521" y="656"/>
                    </a:lnTo>
                    <a:lnTo>
                      <a:pt x="521" y="656"/>
                    </a:lnTo>
                    <a:lnTo>
                      <a:pt x="523" y="659"/>
                    </a:lnTo>
                    <a:lnTo>
                      <a:pt x="523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6" y="659"/>
                    </a:lnTo>
                    <a:lnTo>
                      <a:pt x="528" y="659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8" y="656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28" y="651"/>
                    </a:lnTo>
                    <a:lnTo>
                      <a:pt x="530" y="649"/>
                    </a:lnTo>
                    <a:lnTo>
                      <a:pt x="530" y="649"/>
                    </a:lnTo>
                    <a:lnTo>
                      <a:pt x="530" y="649"/>
                    </a:lnTo>
                    <a:lnTo>
                      <a:pt x="530" y="649"/>
                    </a:lnTo>
                    <a:lnTo>
                      <a:pt x="530" y="649"/>
                    </a:lnTo>
                    <a:lnTo>
                      <a:pt x="530" y="649"/>
                    </a:lnTo>
                    <a:lnTo>
                      <a:pt x="530" y="649"/>
                    </a:lnTo>
                    <a:lnTo>
                      <a:pt x="535" y="649"/>
                    </a:lnTo>
                    <a:lnTo>
                      <a:pt x="535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49"/>
                    </a:lnTo>
                    <a:lnTo>
                      <a:pt x="537" y="661"/>
                    </a:lnTo>
                    <a:lnTo>
                      <a:pt x="537" y="680"/>
                    </a:lnTo>
                    <a:lnTo>
                      <a:pt x="537" y="692"/>
                    </a:lnTo>
                    <a:lnTo>
                      <a:pt x="537" y="694"/>
                    </a:lnTo>
                    <a:lnTo>
                      <a:pt x="537" y="694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7" y="697"/>
                    </a:lnTo>
                    <a:lnTo>
                      <a:pt x="535" y="697"/>
                    </a:lnTo>
                    <a:lnTo>
                      <a:pt x="535" y="697"/>
                    </a:lnTo>
                    <a:lnTo>
                      <a:pt x="535" y="697"/>
                    </a:lnTo>
                    <a:lnTo>
                      <a:pt x="535" y="697"/>
                    </a:lnTo>
                    <a:lnTo>
                      <a:pt x="535" y="697"/>
                    </a:lnTo>
                    <a:lnTo>
                      <a:pt x="535" y="697"/>
                    </a:lnTo>
                    <a:lnTo>
                      <a:pt x="533" y="697"/>
                    </a:lnTo>
                    <a:lnTo>
                      <a:pt x="533" y="697"/>
                    </a:lnTo>
                    <a:lnTo>
                      <a:pt x="533" y="697"/>
                    </a:lnTo>
                    <a:lnTo>
                      <a:pt x="533" y="697"/>
                    </a:lnTo>
                    <a:lnTo>
                      <a:pt x="533" y="697"/>
                    </a:lnTo>
                    <a:lnTo>
                      <a:pt x="533" y="697"/>
                    </a:lnTo>
                    <a:lnTo>
                      <a:pt x="533" y="697"/>
                    </a:lnTo>
                    <a:lnTo>
                      <a:pt x="533" y="697"/>
                    </a:lnTo>
                    <a:lnTo>
                      <a:pt x="533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4"/>
                    </a:lnTo>
                    <a:lnTo>
                      <a:pt x="530" y="692"/>
                    </a:lnTo>
                    <a:lnTo>
                      <a:pt x="530" y="692"/>
                    </a:lnTo>
                    <a:lnTo>
                      <a:pt x="530" y="692"/>
                    </a:lnTo>
                    <a:lnTo>
                      <a:pt x="530" y="692"/>
                    </a:lnTo>
                    <a:lnTo>
                      <a:pt x="530" y="692"/>
                    </a:lnTo>
                    <a:lnTo>
                      <a:pt x="530" y="692"/>
                    </a:lnTo>
                    <a:lnTo>
                      <a:pt x="530" y="692"/>
                    </a:lnTo>
                    <a:lnTo>
                      <a:pt x="530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92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3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28" y="687"/>
                    </a:lnTo>
                    <a:lnTo>
                      <a:pt x="528" y="687"/>
                    </a:lnTo>
                    <a:lnTo>
                      <a:pt x="528" y="687"/>
                    </a:lnTo>
                    <a:lnTo>
                      <a:pt x="528" y="687"/>
                    </a:lnTo>
                    <a:lnTo>
                      <a:pt x="528" y="687"/>
                    </a:lnTo>
                    <a:lnTo>
                      <a:pt x="528" y="687"/>
                    </a:lnTo>
                    <a:lnTo>
                      <a:pt x="528" y="689"/>
                    </a:lnTo>
                    <a:lnTo>
                      <a:pt x="528" y="689"/>
                    </a:lnTo>
                    <a:lnTo>
                      <a:pt x="526" y="692"/>
                    </a:lnTo>
                    <a:lnTo>
                      <a:pt x="526" y="692"/>
                    </a:lnTo>
                    <a:lnTo>
                      <a:pt x="526" y="692"/>
                    </a:lnTo>
                    <a:lnTo>
                      <a:pt x="523" y="692"/>
                    </a:lnTo>
                    <a:lnTo>
                      <a:pt x="523" y="692"/>
                    </a:lnTo>
                    <a:lnTo>
                      <a:pt x="521" y="694"/>
                    </a:lnTo>
                    <a:lnTo>
                      <a:pt x="521" y="694"/>
                    </a:lnTo>
                    <a:lnTo>
                      <a:pt x="521" y="694"/>
                    </a:lnTo>
                    <a:lnTo>
                      <a:pt x="521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8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6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4" y="694"/>
                    </a:lnTo>
                    <a:lnTo>
                      <a:pt x="511" y="694"/>
                    </a:lnTo>
                    <a:lnTo>
                      <a:pt x="511" y="694"/>
                    </a:lnTo>
                    <a:lnTo>
                      <a:pt x="511" y="694"/>
                    </a:lnTo>
                    <a:lnTo>
                      <a:pt x="511" y="694"/>
                    </a:lnTo>
                    <a:lnTo>
                      <a:pt x="511" y="694"/>
                    </a:lnTo>
                    <a:lnTo>
                      <a:pt x="511" y="692"/>
                    </a:lnTo>
                    <a:lnTo>
                      <a:pt x="511" y="692"/>
                    </a:lnTo>
                    <a:lnTo>
                      <a:pt x="511" y="692"/>
                    </a:lnTo>
                    <a:lnTo>
                      <a:pt x="511" y="692"/>
                    </a:lnTo>
                    <a:lnTo>
                      <a:pt x="511" y="692"/>
                    </a:lnTo>
                    <a:lnTo>
                      <a:pt x="511" y="692"/>
                    </a:lnTo>
                    <a:lnTo>
                      <a:pt x="511" y="689"/>
                    </a:lnTo>
                    <a:lnTo>
                      <a:pt x="511" y="689"/>
                    </a:lnTo>
                    <a:lnTo>
                      <a:pt x="511" y="689"/>
                    </a:lnTo>
                    <a:lnTo>
                      <a:pt x="511" y="689"/>
                    </a:lnTo>
                    <a:lnTo>
                      <a:pt x="511" y="689"/>
                    </a:lnTo>
                    <a:lnTo>
                      <a:pt x="511" y="687"/>
                    </a:lnTo>
                    <a:lnTo>
                      <a:pt x="509" y="687"/>
                    </a:lnTo>
                    <a:lnTo>
                      <a:pt x="509" y="687"/>
                    </a:lnTo>
                    <a:lnTo>
                      <a:pt x="509" y="687"/>
                    </a:lnTo>
                    <a:lnTo>
                      <a:pt x="509" y="685"/>
                    </a:lnTo>
                    <a:lnTo>
                      <a:pt x="509" y="685"/>
                    </a:lnTo>
                    <a:lnTo>
                      <a:pt x="509" y="685"/>
                    </a:lnTo>
                    <a:lnTo>
                      <a:pt x="507" y="680"/>
                    </a:lnTo>
                    <a:lnTo>
                      <a:pt x="507" y="680"/>
                    </a:lnTo>
                    <a:lnTo>
                      <a:pt x="507" y="680"/>
                    </a:lnTo>
                    <a:lnTo>
                      <a:pt x="507" y="680"/>
                    </a:lnTo>
                    <a:lnTo>
                      <a:pt x="507" y="680"/>
                    </a:lnTo>
                    <a:lnTo>
                      <a:pt x="504" y="675"/>
                    </a:lnTo>
                    <a:lnTo>
                      <a:pt x="504" y="675"/>
                    </a:lnTo>
                    <a:lnTo>
                      <a:pt x="504" y="675"/>
                    </a:lnTo>
                    <a:lnTo>
                      <a:pt x="504" y="675"/>
                    </a:lnTo>
                    <a:lnTo>
                      <a:pt x="504" y="675"/>
                    </a:lnTo>
                    <a:lnTo>
                      <a:pt x="504" y="675"/>
                    </a:lnTo>
                    <a:lnTo>
                      <a:pt x="504" y="675"/>
                    </a:lnTo>
                    <a:lnTo>
                      <a:pt x="504" y="675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502" y="673"/>
                    </a:lnTo>
                    <a:lnTo>
                      <a:pt x="499" y="673"/>
                    </a:lnTo>
                    <a:lnTo>
                      <a:pt x="499" y="673"/>
                    </a:lnTo>
                    <a:lnTo>
                      <a:pt x="499" y="673"/>
                    </a:lnTo>
                    <a:lnTo>
                      <a:pt x="499" y="673"/>
                    </a:lnTo>
                    <a:lnTo>
                      <a:pt x="499" y="673"/>
                    </a:lnTo>
                    <a:lnTo>
                      <a:pt x="499" y="673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9" y="675"/>
                    </a:lnTo>
                    <a:lnTo>
                      <a:pt x="497" y="670"/>
                    </a:lnTo>
                    <a:lnTo>
                      <a:pt x="497" y="670"/>
                    </a:lnTo>
                    <a:lnTo>
                      <a:pt x="497" y="670"/>
                    </a:lnTo>
                    <a:lnTo>
                      <a:pt x="497" y="670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8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7" y="666"/>
                    </a:lnTo>
                    <a:lnTo>
                      <a:pt x="495" y="661"/>
                    </a:lnTo>
                    <a:lnTo>
                      <a:pt x="495" y="661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2" y="659"/>
                    </a:lnTo>
                    <a:lnTo>
                      <a:pt x="490" y="659"/>
                    </a:lnTo>
                    <a:lnTo>
                      <a:pt x="490" y="659"/>
                    </a:lnTo>
                    <a:lnTo>
                      <a:pt x="490" y="659"/>
                    </a:lnTo>
                    <a:lnTo>
                      <a:pt x="490" y="659"/>
                    </a:lnTo>
                    <a:lnTo>
                      <a:pt x="490" y="659"/>
                    </a:lnTo>
                    <a:lnTo>
                      <a:pt x="490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9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5" y="656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80" y="651"/>
                    </a:lnTo>
                    <a:lnTo>
                      <a:pt x="478" y="651"/>
                    </a:lnTo>
                    <a:lnTo>
                      <a:pt x="478" y="651"/>
                    </a:lnTo>
                    <a:lnTo>
                      <a:pt x="478" y="651"/>
                    </a:lnTo>
                    <a:lnTo>
                      <a:pt x="478" y="651"/>
                    </a:lnTo>
                    <a:lnTo>
                      <a:pt x="478" y="651"/>
                    </a:lnTo>
                    <a:lnTo>
                      <a:pt x="478" y="651"/>
                    </a:lnTo>
                    <a:lnTo>
                      <a:pt x="478" y="651"/>
                    </a:lnTo>
                    <a:lnTo>
                      <a:pt x="478" y="651"/>
                    </a:lnTo>
                    <a:lnTo>
                      <a:pt x="476" y="651"/>
                    </a:lnTo>
                    <a:lnTo>
                      <a:pt x="476" y="651"/>
                    </a:lnTo>
                    <a:lnTo>
                      <a:pt x="476" y="651"/>
                    </a:lnTo>
                    <a:lnTo>
                      <a:pt x="476" y="654"/>
                    </a:lnTo>
                    <a:lnTo>
                      <a:pt x="476" y="654"/>
                    </a:lnTo>
                    <a:lnTo>
                      <a:pt x="476" y="654"/>
                    </a:lnTo>
                    <a:lnTo>
                      <a:pt x="476" y="654"/>
                    </a:lnTo>
                    <a:lnTo>
                      <a:pt x="476" y="654"/>
                    </a:lnTo>
                    <a:lnTo>
                      <a:pt x="476" y="654"/>
                    </a:lnTo>
                    <a:lnTo>
                      <a:pt x="476" y="654"/>
                    </a:lnTo>
                    <a:lnTo>
                      <a:pt x="473" y="654"/>
                    </a:lnTo>
                    <a:lnTo>
                      <a:pt x="471" y="654"/>
                    </a:lnTo>
                    <a:lnTo>
                      <a:pt x="471" y="654"/>
                    </a:lnTo>
                    <a:lnTo>
                      <a:pt x="471" y="654"/>
                    </a:lnTo>
                    <a:lnTo>
                      <a:pt x="471" y="654"/>
                    </a:lnTo>
                    <a:lnTo>
                      <a:pt x="471" y="654"/>
                    </a:lnTo>
                    <a:lnTo>
                      <a:pt x="471" y="654"/>
                    </a:lnTo>
                    <a:lnTo>
                      <a:pt x="471" y="654"/>
                    </a:lnTo>
                    <a:lnTo>
                      <a:pt x="471" y="654"/>
                    </a:lnTo>
                    <a:lnTo>
                      <a:pt x="471" y="651"/>
                    </a:lnTo>
                    <a:lnTo>
                      <a:pt x="471" y="651"/>
                    </a:lnTo>
                    <a:lnTo>
                      <a:pt x="471" y="651"/>
                    </a:lnTo>
                    <a:lnTo>
                      <a:pt x="471" y="651"/>
                    </a:lnTo>
                    <a:lnTo>
                      <a:pt x="471" y="651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8" y="649"/>
                    </a:lnTo>
                    <a:lnTo>
                      <a:pt x="466" y="649"/>
                    </a:lnTo>
                    <a:lnTo>
                      <a:pt x="466" y="647"/>
                    </a:lnTo>
                    <a:lnTo>
                      <a:pt x="466" y="644"/>
                    </a:lnTo>
                    <a:lnTo>
                      <a:pt x="466" y="644"/>
                    </a:lnTo>
                    <a:lnTo>
                      <a:pt x="466" y="644"/>
                    </a:lnTo>
                    <a:lnTo>
                      <a:pt x="466" y="644"/>
                    </a:lnTo>
                    <a:lnTo>
                      <a:pt x="466" y="644"/>
                    </a:lnTo>
                    <a:lnTo>
                      <a:pt x="466" y="644"/>
                    </a:lnTo>
                    <a:lnTo>
                      <a:pt x="466" y="642"/>
                    </a:lnTo>
                    <a:lnTo>
                      <a:pt x="466" y="642"/>
                    </a:lnTo>
                    <a:lnTo>
                      <a:pt x="466" y="642"/>
                    </a:lnTo>
                    <a:lnTo>
                      <a:pt x="466" y="642"/>
                    </a:lnTo>
                    <a:lnTo>
                      <a:pt x="466" y="642"/>
                    </a:lnTo>
                    <a:lnTo>
                      <a:pt x="466" y="642"/>
                    </a:lnTo>
                    <a:lnTo>
                      <a:pt x="466" y="642"/>
                    </a:lnTo>
                    <a:lnTo>
                      <a:pt x="466" y="642"/>
                    </a:lnTo>
                    <a:lnTo>
                      <a:pt x="466" y="642"/>
                    </a:lnTo>
                    <a:lnTo>
                      <a:pt x="466" y="642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1" y="635"/>
                    </a:lnTo>
                    <a:lnTo>
                      <a:pt x="461" y="635"/>
                    </a:lnTo>
                    <a:lnTo>
                      <a:pt x="461" y="635"/>
                    </a:lnTo>
                    <a:lnTo>
                      <a:pt x="461" y="635"/>
                    </a:lnTo>
                    <a:lnTo>
                      <a:pt x="461" y="635"/>
                    </a:lnTo>
                    <a:lnTo>
                      <a:pt x="461" y="635"/>
                    </a:lnTo>
                    <a:lnTo>
                      <a:pt x="461" y="635"/>
                    </a:lnTo>
                    <a:lnTo>
                      <a:pt x="461" y="635"/>
                    </a:lnTo>
                    <a:lnTo>
                      <a:pt x="459" y="635"/>
                    </a:lnTo>
                    <a:lnTo>
                      <a:pt x="459" y="630"/>
                    </a:lnTo>
                    <a:lnTo>
                      <a:pt x="459" y="630"/>
                    </a:lnTo>
                    <a:lnTo>
                      <a:pt x="459" y="630"/>
                    </a:lnTo>
                    <a:lnTo>
                      <a:pt x="459" y="630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7" y="628"/>
                    </a:lnTo>
                    <a:lnTo>
                      <a:pt x="454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0"/>
                    </a:lnTo>
                    <a:lnTo>
                      <a:pt x="452" y="635"/>
                    </a:lnTo>
                    <a:lnTo>
                      <a:pt x="452" y="637"/>
                    </a:lnTo>
                    <a:lnTo>
                      <a:pt x="452" y="637"/>
                    </a:lnTo>
                    <a:lnTo>
                      <a:pt x="452" y="637"/>
                    </a:lnTo>
                    <a:lnTo>
                      <a:pt x="452" y="637"/>
                    </a:lnTo>
                    <a:lnTo>
                      <a:pt x="452" y="637"/>
                    </a:lnTo>
                    <a:lnTo>
                      <a:pt x="452" y="637"/>
                    </a:lnTo>
                    <a:lnTo>
                      <a:pt x="452" y="637"/>
                    </a:lnTo>
                    <a:lnTo>
                      <a:pt x="449" y="640"/>
                    </a:lnTo>
                    <a:lnTo>
                      <a:pt x="449" y="640"/>
                    </a:lnTo>
                    <a:lnTo>
                      <a:pt x="449" y="640"/>
                    </a:lnTo>
                    <a:lnTo>
                      <a:pt x="449" y="640"/>
                    </a:lnTo>
                    <a:lnTo>
                      <a:pt x="449" y="640"/>
                    </a:lnTo>
                    <a:lnTo>
                      <a:pt x="449" y="640"/>
                    </a:lnTo>
                    <a:lnTo>
                      <a:pt x="449" y="642"/>
                    </a:lnTo>
                    <a:lnTo>
                      <a:pt x="449" y="642"/>
                    </a:lnTo>
                    <a:lnTo>
                      <a:pt x="449" y="642"/>
                    </a:lnTo>
                    <a:lnTo>
                      <a:pt x="449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7" y="642"/>
                    </a:lnTo>
                    <a:lnTo>
                      <a:pt x="440" y="642"/>
                    </a:lnTo>
                    <a:lnTo>
                      <a:pt x="438" y="642"/>
                    </a:lnTo>
                    <a:lnTo>
                      <a:pt x="438" y="642"/>
                    </a:lnTo>
                    <a:lnTo>
                      <a:pt x="438" y="642"/>
                    </a:lnTo>
                    <a:lnTo>
                      <a:pt x="438" y="642"/>
                    </a:lnTo>
                    <a:lnTo>
                      <a:pt x="438" y="642"/>
                    </a:lnTo>
                    <a:lnTo>
                      <a:pt x="438" y="642"/>
                    </a:lnTo>
                    <a:lnTo>
                      <a:pt x="438" y="642"/>
                    </a:lnTo>
                    <a:lnTo>
                      <a:pt x="438" y="642"/>
                    </a:lnTo>
                    <a:lnTo>
                      <a:pt x="438" y="640"/>
                    </a:lnTo>
                    <a:lnTo>
                      <a:pt x="438" y="640"/>
                    </a:lnTo>
                    <a:lnTo>
                      <a:pt x="438" y="640"/>
                    </a:lnTo>
                    <a:lnTo>
                      <a:pt x="438" y="640"/>
                    </a:lnTo>
                    <a:lnTo>
                      <a:pt x="438" y="640"/>
                    </a:lnTo>
                    <a:lnTo>
                      <a:pt x="438" y="640"/>
                    </a:lnTo>
                    <a:lnTo>
                      <a:pt x="438" y="640"/>
                    </a:lnTo>
                    <a:lnTo>
                      <a:pt x="435" y="640"/>
                    </a:lnTo>
                    <a:lnTo>
                      <a:pt x="435" y="640"/>
                    </a:lnTo>
                    <a:lnTo>
                      <a:pt x="435" y="640"/>
                    </a:lnTo>
                    <a:lnTo>
                      <a:pt x="435" y="640"/>
                    </a:lnTo>
                    <a:lnTo>
                      <a:pt x="435" y="640"/>
                    </a:lnTo>
                    <a:lnTo>
                      <a:pt x="435" y="640"/>
                    </a:lnTo>
                    <a:lnTo>
                      <a:pt x="435" y="640"/>
                    </a:lnTo>
                    <a:lnTo>
                      <a:pt x="435" y="640"/>
                    </a:lnTo>
                    <a:lnTo>
                      <a:pt x="433" y="640"/>
                    </a:lnTo>
                    <a:lnTo>
                      <a:pt x="433" y="640"/>
                    </a:lnTo>
                    <a:lnTo>
                      <a:pt x="433" y="640"/>
                    </a:lnTo>
                    <a:lnTo>
                      <a:pt x="430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21" y="640"/>
                    </a:lnTo>
                    <a:lnTo>
                      <a:pt x="419" y="637"/>
                    </a:lnTo>
                    <a:lnTo>
                      <a:pt x="419" y="637"/>
                    </a:lnTo>
                    <a:lnTo>
                      <a:pt x="419" y="637"/>
                    </a:lnTo>
                    <a:lnTo>
                      <a:pt x="419" y="637"/>
                    </a:lnTo>
                    <a:lnTo>
                      <a:pt x="419" y="637"/>
                    </a:lnTo>
                    <a:lnTo>
                      <a:pt x="419" y="637"/>
                    </a:lnTo>
                    <a:lnTo>
                      <a:pt x="419" y="637"/>
                    </a:lnTo>
                    <a:lnTo>
                      <a:pt x="419" y="637"/>
                    </a:lnTo>
                    <a:lnTo>
                      <a:pt x="419" y="637"/>
                    </a:lnTo>
                    <a:lnTo>
                      <a:pt x="416" y="635"/>
                    </a:lnTo>
                    <a:lnTo>
                      <a:pt x="416" y="635"/>
                    </a:lnTo>
                    <a:lnTo>
                      <a:pt x="416" y="635"/>
                    </a:lnTo>
                    <a:lnTo>
                      <a:pt x="416" y="635"/>
                    </a:lnTo>
                    <a:lnTo>
                      <a:pt x="411" y="635"/>
                    </a:lnTo>
                    <a:lnTo>
                      <a:pt x="407" y="632"/>
                    </a:lnTo>
                    <a:lnTo>
                      <a:pt x="407" y="632"/>
                    </a:lnTo>
                    <a:lnTo>
                      <a:pt x="407" y="632"/>
                    </a:lnTo>
                    <a:lnTo>
                      <a:pt x="407" y="632"/>
                    </a:lnTo>
                    <a:lnTo>
                      <a:pt x="407" y="632"/>
                    </a:lnTo>
                    <a:lnTo>
                      <a:pt x="407" y="632"/>
                    </a:lnTo>
                    <a:lnTo>
                      <a:pt x="407" y="632"/>
                    </a:lnTo>
                    <a:lnTo>
                      <a:pt x="407" y="632"/>
                    </a:lnTo>
                    <a:lnTo>
                      <a:pt x="404" y="632"/>
                    </a:lnTo>
                    <a:lnTo>
                      <a:pt x="402" y="628"/>
                    </a:lnTo>
                    <a:lnTo>
                      <a:pt x="402" y="628"/>
                    </a:lnTo>
                    <a:lnTo>
                      <a:pt x="402" y="628"/>
                    </a:lnTo>
                    <a:lnTo>
                      <a:pt x="402" y="628"/>
                    </a:lnTo>
                    <a:lnTo>
                      <a:pt x="402" y="628"/>
                    </a:lnTo>
                    <a:lnTo>
                      <a:pt x="402" y="628"/>
                    </a:lnTo>
                    <a:lnTo>
                      <a:pt x="402" y="628"/>
                    </a:lnTo>
                    <a:lnTo>
                      <a:pt x="400" y="628"/>
                    </a:lnTo>
                    <a:lnTo>
                      <a:pt x="400" y="628"/>
                    </a:lnTo>
                    <a:lnTo>
                      <a:pt x="400" y="628"/>
                    </a:lnTo>
                    <a:lnTo>
                      <a:pt x="400" y="628"/>
                    </a:lnTo>
                    <a:lnTo>
                      <a:pt x="400" y="628"/>
                    </a:lnTo>
                    <a:lnTo>
                      <a:pt x="400" y="625"/>
                    </a:lnTo>
                    <a:lnTo>
                      <a:pt x="400" y="625"/>
                    </a:lnTo>
                    <a:lnTo>
                      <a:pt x="400" y="621"/>
                    </a:lnTo>
                    <a:lnTo>
                      <a:pt x="400" y="618"/>
                    </a:lnTo>
                    <a:lnTo>
                      <a:pt x="400" y="618"/>
                    </a:lnTo>
                    <a:lnTo>
                      <a:pt x="400" y="618"/>
                    </a:lnTo>
                    <a:lnTo>
                      <a:pt x="400" y="618"/>
                    </a:lnTo>
                    <a:lnTo>
                      <a:pt x="400" y="618"/>
                    </a:lnTo>
                    <a:lnTo>
                      <a:pt x="400" y="618"/>
                    </a:lnTo>
                    <a:lnTo>
                      <a:pt x="400" y="618"/>
                    </a:lnTo>
                    <a:lnTo>
                      <a:pt x="400" y="618"/>
                    </a:lnTo>
                    <a:lnTo>
                      <a:pt x="400" y="618"/>
                    </a:lnTo>
                    <a:lnTo>
                      <a:pt x="400" y="618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6"/>
                    </a:lnTo>
                    <a:lnTo>
                      <a:pt x="400" y="613"/>
                    </a:lnTo>
                    <a:lnTo>
                      <a:pt x="400" y="613"/>
                    </a:lnTo>
                    <a:lnTo>
                      <a:pt x="400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7" y="613"/>
                    </a:lnTo>
                    <a:lnTo>
                      <a:pt x="395" y="613"/>
                    </a:lnTo>
                    <a:lnTo>
                      <a:pt x="395" y="613"/>
                    </a:lnTo>
                    <a:lnTo>
                      <a:pt x="395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2" y="613"/>
                    </a:lnTo>
                    <a:lnTo>
                      <a:pt x="390" y="613"/>
                    </a:lnTo>
                    <a:lnTo>
                      <a:pt x="390" y="613"/>
                    </a:lnTo>
                    <a:lnTo>
                      <a:pt x="390" y="613"/>
                    </a:lnTo>
                    <a:lnTo>
                      <a:pt x="390" y="613"/>
                    </a:lnTo>
                    <a:lnTo>
                      <a:pt x="390" y="613"/>
                    </a:lnTo>
                    <a:lnTo>
                      <a:pt x="390" y="613"/>
                    </a:lnTo>
                    <a:lnTo>
                      <a:pt x="390" y="613"/>
                    </a:lnTo>
                    <a:lnTo>
                      <a:pt x="390" y="613"/>
                    </a:lnTo>
                    <a:lnTo>
                      <a:pt x="390" y="613"/>
                    </a:lnTo>
                    <a:lnTo>
                      <a:pt x="390" y="613"/>
                    </a:lnTo>
                    <a:lnTo>
                      <a:pt x="388" y="613"/>
                    </a:lnTo>
                    <a:lnTo>
                      <a:pt x="388" y="616"/>
                    </a:lnTo>
                    <a:lnTo>
                      <a:pt x="388" y="616"/>
                    </a:lnTo>
                    <a:lnTo>
                      <a:pt x="383" y="616"/>
                    </a:lnTo>
                    <a:lnTo>
                      <a:pt x="383" y="616"/>
                    </a:lnTo>
                    <a:lnTo>
                      <a:pt x="383" y="616"/>
                    </a:lnTo>
                    <a:lnTo>
                      <a:pt x="383" y="616"/>
                    </a:lnTo>
                    <a:lnTo>
                      <a:pt x="383" y="616"/>
                    </a:lnTo>
                    <a:lnTo>
                      <a:pt x="383" y="616"/>
                    </a:lnTo>
                    <a:lnTo>
                      <a:pt x="383" y="616"/>
                    </a:lnTo>
                    <a:lnTo>
                      <a:pt x="381" y="618"/>
                    </a:lnTo>
                    <a:lnTo>
                      <a:pt x="381" y="618"/>
                    </a:lnTo>
                    <a:lnTo>
                      <a:pt x="381" y="618"/>
                    </a:lnTo>
                    <a:lnTo>
                      <a:pt x="381" y="618"/>
                    </a:lnTo>
                    <a:lnTo>
                      <a:pt x="381" y="618"/>
                    </a:lnTo>
                    <a:lnTo>
                      <a:pt x="381" y="618"/>
                    </a:lnTo>
                    <a:lnTo>
                      <a:pt x="381" y="618"/>
                    </a:lnTo>
                    <a:lnTo>
                      <a:pt x="381" y="618"/>
                    </a:lnTo>
                    <a:lnTo>
                      <a:pt x="378" y="621"/>
                    </a:lnTo>
                    <a:lnTo>
                      <a:pt x="378" y="621"/>
                    </a:lnTo>
                    <a:lnTo>
                      <a:pt x="378" y="621"/>
                    </a:lnTo>
                    <a:lnTo>
                      <a:pt x="378" y="621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8" y="623"/>
                    </a:lnTo>
                    <a:lnTo>
                      <a:pt x="376" y="623"/>
                    </a:lnTo>
                    <a:lnTo>
                      <a:pt x="373" y="623"/>
                    </a:lnTo>
                    <a:lnTo>
                      <a:pt x="373" y="623"/>
                    </a:lnTo>
                    <a:lnTo>
                      <a:pt x="373" y="623"/>
                    </a:lnTo>
                    <a:lnTo>
                      <a:pt x="373" y="623"/>
                    </a:lnTo>
                    <a:lnTo>
                      <a:pt x="373" y="623"/>
                    </a:lnTo>
                    <a:lnTo>
                      <a:pt x="373" y="623"/>
                    </a:lnTo>
                    <a:lnTo>
                      <a:pt x="373" y="623"/>
                    </a:lnTo>
                    <a:lnTo>
                      <a:pt x="373" y="623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21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8"/>
                    </a:lnTo>
                    <a:lnTo>
                      <a:pt x="371" y="616"/>
                    </a:lnTo>
                    <a:lnTo>
                      <a:pt x="371" y="616"/>
                    </a:lnTo>
                    <a:lnTo>
                      <a:pt x="371" y="616"/>
                    </a:lnTo>
                    <a:lnTo>
                      <a:pt x="371" y="616"/>
                    </a:lnTo>
                    <a:lnTo>
                      <a:pt x="371" y="616"/>
                    </a:lnTo>
                    <a:lnTo>
                      <a:pt x="371" y="616"/>
                    </a:lnTo>
                    <a:lnTo>
                      <a:pt x="373" y="616"/>
                    </a:lnTo>
                    <a:lnTo>
                      <a:pt x="373" y="616"/>
                    </a:lnTo>
                    <a:lnTo>
                      <a:pt x="373" y="616"/>
                    </a:lnTo>
                    <a:lnTo>
                      <a:pt x="373" y="613"/>
                    </a:lnTo>
                    <a:lnTo>
                      <a:pt x="373" y="613"/>
                    </a:lnTo>
                    <a:lnTo>
                      <a:pt x="373" y="613"/>
                    </a:lnTo>
                    <a:lnTo>
                      <a:pt x="373" y="611"/>
                    </a:lnTo>
                    <a:lnTo>
                      <a:pt x="373" y="611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9"/>
                    </a:lnTo>
                    <a:lnTo>
                      <a:pt x="371" y="606"/>
                    </a:lnTo>
                    <a:lnTo>
                      <a:pt x="371" y="606"/>
                    </a:lnTo>
                    <a:lnTo>
                      <a:pt x="371" y="606"/>
                    </a:lnTo>
                    <a:lnTo>
                      <a:pt x="371" y="606"/>
                    </a:lnTo>
                    <a:lnTo>
                      <a:pt x="369" y="606"/>
                    </a:lnTo>
                    <a:lnTo>
                      <a:pt x="369" y="606"/>
                    </a:lnTo>
                    <a:lnTo>
                      <a:pt x="369" y="606"/>
                    </a:lnTo>
                    <a:lnTo>
                      <a:pt x="369" y="606"/>
                    </a:lnTo>
                    <a:lnTo>
                      <a:pt x="369" y="606"/>
                    </a:lnTo>
                    <a:lnTo>
                      <a:pt x="369" y="606"/>
                    </a:lnTo>
                    <a:lnTo>
                      <a:pt x="366" y="606"/>
                    </a:lnTo>
                    <a:lnTo>
                      <a:pt x="366" y="606"/>
                    </a:lnTo>
                    <a:lnTo>
                      <a:pt x="366" y="606"/>
                    </a:lnTo>
                    <a:lnTo>
                      <a:pt x="366" y="606"/>
                    </a:lnTo>
                    <a:lnTo>
                      <a:pt x="366" y="606"/>
                    </a:lnTo>
                    <a:lnTo>
                      <a:pt x="366" y="606"/>
                    </a:lnTo>
                    <a:lnTo>
                      <a:pt x="366" y="606"/>
                    </a:lnTo>
                    <a:lnTo>
                      <a:pt x="366" y="606"/>
                    </a:lnTo>
                    <a:lnTo>
                      <a:pt x="366" y="606"/>
                    </a:lnTo>
                    <a:lnTo>
                      <a:pt x="364" y="606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4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4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62" y="601"/>
                    </a:lnTo>
                    <a:lnTo>
                      <a:pt x="359" y="601"/>
                    </a:lnTo>
                    <a:lnTo>
                      <a:pt x="359" y="601"/>
                    </a:lnTo>
                    <a:lnTo>
                      <a:pt x="359" y="601"/>
                    </a:lnTo>
                    <a:lnTo>
                      <a:pt x="359" y="601"/>
                    </a:lnTo>
                    <a:lnTo>
                      <a:pt x="359" y="601"/>
                    </a:lnTo>
                    <a:lnTo>
                      <a:pt x="359" y="601"/>
                    </a:lnTo>
                    <a:lnTo>
                      <a:pt x="359" y="601"/>
                    </a:lnTo>
                    <a:lnTo>
                      <a:pt x="359" y="604"/>
                    </a:lnTo>
                    <a:lnTo>
                      <a:pt x="359" y="604"/>
                    </a:lnTo>
                    <a:lnTo>
                      <a:pt x="359" y="604"/>
                    </a:lnTo>
                    <a:lnTo>
                      <a:pt x="359" y="604"/>
                    </a:lnTo>
                    <a:lnTo>
                      <a:pt x="359" y="604"/>
                    </a:lnTo>
                    <a:lnTo>
                      <a:pt x="359" y="604"/>
                    </a:lnTo>
                    <a:lnTo>
                      <a:pt x="357" y="606"/>
                    </a:lnTo>
                    <a:lnTo>
                      <a:pt x="357" y="606"/>
                    </a:lnTo>
                    <a:lnTo>
                      <a:pt x="357" y="606"/>
                    </a:lnTo>
                    <a:lnTo>
                      <a:pt x="357" y="606"/>
                    </a:lnTo>
                    <a:lnTo>
                      <a:pt x="357" y="606"/>
                    </a:lnTo>
                    <a:lnTo>
                      <a:pt x="357" y="606"/>
                    </a:lnTo>
                    <a:lnTo>
                      <a:pt x="357" y="606"/>
                    </a:lnTo>
                    <a:lnTo>
                      <a:pt x="357" y="606"/>
                    </a:lnTo>
                    <a:lnTo>
                      <a:pt x="357" y="606"/>
                    </a:lnTo>
                    <a:lnTo>
                      <a:pt x="357" y="606"/>
                    </a:lnTo>
                    <a:lnTo>
                      <a:pt x="354" y="606"/>
                    </a:lnTo>
                    <a:lnTo>
                      <a:pt x="354" y="606"/>
                    </a:lnTo>
                    <a:lnTo>
                      <a:pt x="354" y="606"/>
                    </a:lnTo>
                    <a:lnTo>
                      <a:pt x="354" y="606"/>
                    </a:lnTo>
                    <a:lnTo>
                      <a:pt x="354" y="606"/>
                    </a:lnTo>
                    <a:lnTo>
                      <a:pt x="354" y="606"/>
                    </a:lnTo>
                    <a:lnTo>
                      <a:pt x="354" y="606"/>
                    </a:lnTo>
                    <a:lnTo>
                      <a:pt x="354" y="606"/>
                    </a:lnTo>
                    <a:lnTo>
                      <a:pt x="354" y="606"/>
                    </a:lnTo>
                    <a:lnTo>
                      <a:pt x="350" y="606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7" y="604"/>
                    </a:lnTo>
                    <a:lnTo>
                      <a:pt x="345" y="604"/>
                    </a:lnTo>
                    <a:lnTo>
                      <a:pt x="345" y="604"/>
                    </a:lnTo>
                    <a:lnTo>
                      <a:pt x="345" y="604"/>
                    </a:lnTo>
                    <a:lnTo>
                      <a:pt x="345" y="604"/>
                    </a:lnTo>
                    <a:lnTo>
                      <a:pt x="345" y="604"/>
                    </a:lnTo>
                    <a:lnTo>
                      <a:pt x="345" y="604"/>
                    </a:lnTo>
                    <a:lnTo>
                      <a:pt x="345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3" y="604"/>
                    </a:lnTo>
                    <a:lnTo>
                      <a:pt x="340" y="604"/>
                    </a:lnTo>
                    <a:lnTo>
                      <a:pt x="338" y="606"/>
                    </a:lnTo>
                    <a:lnTo>
                      <a:pt x="338" y="606"/>
                    </a:lnTo>
                    <a:lnTo>
                      <a:pt x="338" y="606"/>
                    </a:lnTo>
                    <a:lnTo>
                      <a:pt x="338" y="609"/>
                    </a:lnTo>
                    <a:lnTo>
                      <a:pt x="338" y="609"/>
                    </a:lnTo>
                    <a:lnTo>
                      <a:pt x="338" y="609"/>
                    </a:lnTo>
                    <a:lnTo>
                      <a:pt x="338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5" y="609"/>
                    </a:lnTo>
                    <a:lnTo>
                      <a:pt x="333" y="609"/>
                    </a:lnTo>
                    <a:lnTo>
                      <a:pt x="333" y="609"/>
                    </a:lnTo>
                    <a:lnTo>
                      <a:pt x="333" y="609"/>
                    </a:lnTo>
                    <a:lnTo>
                      <a:pt x="333" y="609"/>
                    </a:lnTo>
                    <a:lnTo>
                      <a:pt x="333" y="609"/>
                    </a:lnTo>
                    <a:lnTo>
                      <a:pt x="331" y="609"/>
                    </a:lnTo>
                    <a:lnTo>
                      <a:pt x="328" y="609"/>
                    </a:lnTo>
                    <a:lnTo>
                      <a:pt x="328" y="609"/>
                    </a:lnTo>
                    <a:lnTo>
                      <a:pt x="328" y="609"/>
                    </a:lnTo>
                    <a:lnTo>
                      <a:pt x="328" y="609"/>
                    </a:lnTo>
                    <a:lnTo>
                      <a:pt x="328" y="609"/>
                    </a:lnTo>
                    <a:lnTo>
                      <a:pt x="328" y="609"/>
                    </a:lnTo>
                    <a:lnTo>
                      <a:pt x="324" y="609"/>
                    </a:lnTo>
                    <a:lnTo>
                      <a:pt x="324" y="609"/>
                    </a:lnTo>
                    <a:lnTo>
                      <a:pt x="324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21" y="609"/>
                    </a:lnTo>
                    <a:lnTo>
                      <a:pt x="319" y="609"/>
                    </a:lnTo>
                    <a:lnTo>
                      <a:pt x="319" y="609"/>
                    </a:lnTo>
                    <a:lnTo>
                      <a:pt x="319" y="609"/>
                    </a:lnTo>
                    <a:lnTo>
                      <a:pt x="319" y="609"/>
                    </a:lnTo>
                    <a:lnTo>
                      <a:pt x="319" y="609"/>
                    </a:lnTo>
                    <a:lnTo>
                      <a:pt x="319" y="606"/>
                    </a:lnTo>
                    <a:lnTo>
                      <a:pt x="319" y="606"/>
                    </a:lnTo>
                    <a:lnTo>
                      <a:pt x="319" y="606"/>
                    </a:lnTo>
                    <a:lnTo>
                      <a:pt x="316" y="606"/>
                    </a:lnTo>
                    <a:lnTo>
                      <a:pt x="316" y="606"/>
                    </a:lnTo>
                    <a:lnTo>
                      <a:pt x="316" y="606"/>
                    </a:lnTo>
                    <a:lnTo>
                      <a:pt x="316" y="606"/>
                    </a:lnTo>
                    <a:lnTo>
                      <a:pt x="316" y="606"/>
                    </a:lnTo>
                    <a:lnTo>
                      <a:pt x="316" y="606"/>
                    </a:lnTo>
                    <a:lnTo>
                      <a:pt x="316" y="606"/>
                    </a:lnTo>
                    <a:lnTo>
                      <a:pt x="316" y="606"/>
                    </a:lnTo>
                    <a:lnTo>
                      <a:pt x="316" y="606"/>
                    </a:lnTo>
                    <a:lnTo>
                      <a:pt x="316" y="606"/>
                    </a:lnTo>
                    <a:lnTo>
                      <a:pt x="314" y="609"/>
                    </a:lnTo>
                    <a:lnTo>
                      <a:pt x="314" y="609"/>
                    </a:lnTo>
                    <a:lnTo>
                      <a:pt x="314" y="609"/>
                    </a:lnTo>
                    <a:lnTo>
                      <a:pt x="312" y="611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6"/>
                    </a:lnTo>
                    <a:lnTo>
                      <a:pt x="307" y="613"/>
                    </a:lnTo>
                    <a:lnTo>
                      <a:pt x="307" y="613"/>
                    </a:lnTo>
                    <a:lnTo>
                      <a:pt x="307" y="609"/>
                    </a:lnTo>
                    <a:lnTo>
                      <a:pt x="307" y="609"/>
                    </a:lnTo>
                    <a:lnTo>
                      <a:pt x="307" y="609"/>
                    </a:lnTo>
                    <a:lnTo>
                      <a:pt x="307" y="609"/>
                    </a:lnTo>
                    <a:lnTo>
                      <a:pt x="307" y="609"/>
                    </a:lnTo>
                    <a:lnTo>
                      <a:pt x="305" y="606"/>
                    </a:lnTo>
                    <a:lnTo>
                      <a:pt x="305" y="606"/>
                    </a:lnTo>
                    <a:lnTo>
                      <a:pt x="305" y="606"/>
                    </a:lnTo>
                    <a:lnTo>
                      <a:pt x="305" y="606"/>
                    </a:lnTo>
                    <a:lnTo>
                      <a:pt x="307" y="606"/>
                    </a:lnTo>
                    <a:lnTo>
                      <a:pt x="307" y="606"/>
                    </a:lnTo>
                    <a:lnTo>
                      <a:pt x="307" y="606"/>
                    </a:lnTo>
                    <a:lnTo>
                      <a:pt x="307" y="606"/>
                    </a:lnTo>
                    <a:lnTo>
                      <a:pt x="305" y="606"/>
                    </a:lnTo>
                    <a:lnTo>
                      <a:pt x="305" y="604"/>
                    </a:lnTo>
                    <a:lnTo>
                      <a:pt x="305" y="604"/>
                    </a:lnTo>
                    <a:lnTo>
                      <a:pt x="305" y="604"/>
                    </a:lnTo>
                    <a:lnTo>
                      <a:pt x="305" y="604"/>
                    </a:lnTo>
                    <a:lnTo>
                      <a:pt x="305" y="601"/>
                    </a:lnTo>
                    <a:lnTo>
                      <a:pt x="305" y="601"/>
                    </a:lnTo>
                    <a:lnTo>
                      <a:pt x="305" y="601"/>
                    </a:lnTo>
                    <a:lnTo>
                      <a:pt x="305" y="601"/>
                    </a:lnTo>
                    <a:lnTo>
                      <a:pt x="305" y="601"/>
                    </a:lnTo>
                    <a:lnTo>
                      <a:pt x="305" y="601"/>
                    </a:lnTo>
                    <a:lnTo>
                      <a:pt x="305" y="601"/>
                    </a:lnTo>
                    <a:lnTo>
                      <a:pt x="305" y="601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5" y="599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7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7"/>
                    </a:lnTo>
                    <a:lnTo>
                      <a:pt x="309" y="594"/>
                    </a:lnTo>
                    <a:lnTo>
                      <a:pt x="309" y="594"/>
                    </a:lnTo>
                    <a:lnTo>
                      <a:pt x="309" y="594"/>
                    </a:lnTo>
                    <a:lnTo>
                      <a:pt x="309" y="594"/>
                    </a:lnTo>
                    <a:lnTo>
                      <a:pt x="309" y="594"/>
                    </a:lnTo>
                    <a:lnTo>
                      <a:pt x="309" y="594"/>
                    </a:lnTo>
                    <a:lnTo>
                      <a:pt x="309" y="594"/>
                    </a:lnTo>
                    <a:lnTo>
                      <a:pt x="309" y="594"/>
                    </a:lnTo>
                    <a:lnTo>
                      <a:pt x="309" y="590"/>
                    </a:lnTo>
                    <a:lnTo>
                      <a:pt x="309" y="587"/>
                    </a:lnTo>
                    <a:lnTo>
                      <a:pt x="309" y="587"/>
                    </a:lnTo>
                    <a:lnTo>
                      <a:pt x="309" y="587"/>
                    </a:lnTo>
                    <a:lnTo>
                      <a:pt x="309" y="587"/>
                    </a:lnTo>
                    <a:lnTo>
                      <a:pt x="309" y="587"/>
                    </a:lnTo>
                    <a:lnTo>
                      <a:pt x="309" y="582"/>
                    </a:lnTo>
                    <a:lnTo>
                      <a:pt x="309" y="582"/>
                    </a:lnTo>
                    <a:lnTo>
                      <a:pt x="309" y="582"/>
                    </a:lnTo>
                    <a:lnTo>
                      <a:pt x="309" y="582"/>
                    </a:lnTo>
                    <a:lnTo>
                      <a:pt x="309" y="582"/>
                    </a:lnTo>
                    <a:lnTo>
                      <a:pt x="309" y="582"/>
                    </a:lnTo>
                    <a:lnTo>
                      <a:pt x="309" y="582"/>
                    </a:lnTo>
                    <a:lnTo>
                      <a:pt x="309" y="582"/>
                    </a:lnTo>
                    <a:lnTo>
                      <a:pt x="309" y="582"/>
                    </a:lnTo>
                    <a:lnTo>
                      <a:pt x="309" y="582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8"/>
                    </a:lnTo>
                    <a:lnTo>
                      <a:pt x="307" y="575"/>
                    </a:lnTo>
                    <a:lnTo>
                      <a:pt x="307" y="575"/>
                    </a:lnTo>
                    <a:lnTo>
                      <a:pt x="307" y="575"/>
                    </a:lnTo>
                    <a:lnTo>
                      <a:pt x="307" y="575"/>
                    </a:lnTo>
                    <a:lnTo>
                      <a:pt x="307" y="575"/>
                    </a:lnTo>
                    <a:lnTo>
                      <a:pt x="307" y="575"/>
                    </a:lnTo>
                    <a:lnTo>
                      <a:pt x="307" y="575"/>
                    </a:lnTo>
                    <a:lnTo>
                      <a:pt x="307" y="573"/>
                    </a:lnTo>
                    <a:lnTo>
                      <a:pt x="305" y="573"/>
                    </a:lnTo>
                    <a:lnTo>
                      <a:pt x="305" y="573"/>
                    </a:lnTo>
                    <a:lnTo>
                      <a:pt x="305" y="573"/>
                    </a:lnTo>
                    <a:lnTo>
                      <a:pt x="305" y="573"/>
                    </a:lnTo>
                    <a:lnTo>
                      <a:pt x="305" y="571"/>
                    </a:lnTo>
                    <a:lnTo>
                      <a:pt x="305" y="571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8"/>
                    </a:lnTo>
                    <a:lnTo>
                      <a:pt x="305" y="566"/>
                    </a:lnTo>
                    <a:lnTo>
                      <a:pt x="305" y="566"/>
                    </a:lnTo>
                    <a:lnTo>
                      <a:pt x="305" y="566"/>
                    </a:lnTo>
                    <a:lnTo>
                      <a:pt x="305" y="566"/>
                    </a:lnTo>
                    <a:lnTo>
                      <a:pt x="305" y="566"/>
                    </a:lnTo>
                    <a:lnTo>
                      <a:pt x="305" y="566"/>
                    </a:lnTo>
                    <a:lnTo>
                      <a:pt x="305" y="566"/>
                    </a:lnTo>
                    <a:lnTo>
                      <a:pt x="305" y="566"/>
                    </a:lnTo>
                    <a:lnTo>
                      <a:pt x="305" y="566"/>
                    </a:lnTo>
                    <a:lnTo>
                      <a:pt x="305" y="566"/>
                    </a:lnTo>
                    <a:lnTo>
                      <a:pt x="305" y="563"/>
                    </a:lnTo>
                    <a:lnTo>
                      <a:pt x="305" y="563"/>
                    </a:lnTo>
                    <a:lnTo>
                      <a:pt x="305" y="563"/>
                    </a:lnTo>
                    <a:lnTo>
                      <a:pt x="305" y="563"/>
                    </a:lnTo>
                    <a:lnTo>
                      <a:pt x="305" y="563"/>
                    </a:lnTo>
                    <a:lnTo>
                      <a:pt x="305" y="563"/>
                    </a:lnTo>
                    <a:lnTo>
                      <a:pt x="305" y="563"/>
                    </a:lnTo>
                    <a:lnTo>
                      <a:pt x="305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2" y="563"/>
                    </a:lnTo>
                    <a:lnTo>
                      <a:pt x="300" y="561"/>
                    </a:lnTo>
                    <a:lnTo>
                      <a:pt x="300" y="561"/>
                    </a:lnTo>
                    <a:lnTo>
                      <a:pt x="300" y="561"/>
                    </a:lnTo>
                    <a:lnTo>
                      <a:pt x="300" y="561"/>
                    </a:lnTo>
                    <a:lnTo>
                      <a:pt x="300" y="561"/>
                    </a:lnTo>
                    <a:lnTo>
                      <a:pt x="300" y="561"/>
                    </a:lnTo>
                    <a:lnTo>
                      <a:pt x="300" y="561"/>
                    </a:lnTo>
                    <a:lnTo>
                      <a:pt x="300" y="561"/>
                    </a:lnTo>
                    <a:lnTo>
                      <a:pt x="300" y="561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300" y="559"/>
                    </a:lnTo>
                    <a:lnTo>
                      <a:pt x="297" y="559"/>
                    </a:lnTo>
                    <a:lnTo>
                      <a:pt x="297" y="559"/>
                    </a:lnTo>
                    <a:lnTo>
                      <a:pt x="297" y="559"/>
                    </a:lnTo>
                    <a:lnTo>
                      <a:pt x="297" y="559"/>
                    </a:lnTo>
                    <a:lnTo>
                      <a:pt x="297" y="556"/>
                    </a:lnTo>
                    <a:lnTo>
                      <a:pt x="297" y="556"/>
                    </a:lnTo>
                    <a:lnTo>
                      <a:pt x="297" y="556"/>
                    </a:lnTo>
                    <a:lnTo>
                      <a:pt x="295" y="556"/>
                    </a:lnTo>
                    <a:lnTo>
                      <a:pt x="295" y="556"/>
                    </a:lnTo>
                    <a:lnTo>
                      <a:pt x="295" y="556"/>
                    </a:lnTo>
                    <a:lnTo>
                      <a:pt x="295" y="556"/>
                    </a:lnTo>
                    <a:lnTo>
                      <a:pt x="295" y="554"/>
                    </a:lnTo>
                    <a:lnTo>
                      <a:pt x="295" y="554"/>
                    </a:lnTo>
                    <a:lnTo>
                      <a:pt x="295" y="554"/>
                    </a:lnTo>
                    <a:lnTo>
                      <a:pt x="295" y="554"/>
                    </a:lnTo>
                    <a:lnTo>
                      <a:pt x="295" y="554"/>
                    </a:lnTo>
                    <a:lnTo>
                      <a:pt x="295" y="554"/>
                    </a:lnTo>
                    <a:lnTo>
                      <a:pt x="295" y="554"/>
                    </a:lnTo>
                    <a:lnTo>
                      <a:pt x="295" y="554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7"/>
                    </a:lnTo>
                    <a:lnTo>
                      <a:pt x="293" y="544"/>
                    </a:lnTo>
                    <a:lnTo>
                      <a:pt x="293" y="544"/>
                    </a:lnTo>
                    <a:lnTo>
                      <a:pt x="293" y="544"/>
                    </a:lnTo>
                    <a:lnTo>
                      <a:pt x="293" y="544"/>
                    </a:lnTo>
                    <a:lnTo>
                      <a:pt x="293" y="544"/>
                    </a:lnTo>
                    <a:lnTo>
                      <a:pt x="293" y="542"/>
                    </a:lnTo>
                    <a:lnTo>
                      <a:pt x="293" y="542"/>
                    </a:lnTo>
                    <a:lnTo>
                      <a:pt x="293" y="542"/>
                    </a:lnTo>
                    <a:lnTo>
                      <a:pt x="295" y="542"/>
                    </a:lnTo>
                    <a:lnTo>
                      <a:pt x="295" y="540"/>
                    </a:lnTo>
                    <a:lnTo>
                      <a:pt x="295" y="540"/>
                    </a:lnTo>
                    <a:lnTo>
                      <a:pt x="295" y="540"/>
                    </a:lnTo>
                    <a:lnTo>
                      <a:pt x="295" y="540"/>
                    </a:lnTo>
                    <a:lnTo>
                      <a:pt x="295" y="540"/>
                    </a:lnTo>
                    <a:lnTo>
                      <a:pt x="295" y="540"/>
                    </a:lnTo>
                    <a:lnTo>
                      <a:pt x="295" y="540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7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5"/>
                    </a:lnTo>
                    <a:lnTo>
                      <a:pt x="295" y="533"/>
                    </a:lnTo>
                    <a:lnTo>
                      <a:pt x="295" y="530"/>
                    </a:lnTo>
                    <a:lnTo>
                      <a:pt x="295" y="530"/>
                    </a:lnTo>
                    <a:lnTo>
                      <a:pt x="295" y="530"/>
                    </a:lnTo>
                    <a:lnTo>
                      <a:pt x="295" y="525"/>
                    </a:lnTo>
                    <a:lnTo>
                      <a:pt x="295" y="525"/>
                    </a:lnTo>
                    <a:lnTo>
                      <a:pt x="295" y="525"/>
                    </a:lnTo>
                    <a:lnTo>
                      <a:pt x="297" y="516"/>
                    </a:lnTo>
                    <a:lnTo>
                      <a:pt x="297" y="516"/>
                    </a:lnTo>
                    <a:lnTo>
                      <a:pt x="297" y="514"/>
                    </a:lnTo>
                    <a:lnTo>
                      <a:pt x="297" y="514"/>
                    </a:lnTo>
                    <a:lnTo>
                      <a:pt x="297" y="514"/>
                    </a:lnTo>
                    <a:lnTo>
                      <a:pt x="297" y="514"/>
                    </a:lnTo>
                    <a:lnTo>
                      <a:pt x="297" y="511"/>
                    </a:lnTo>
                    <a:lnTo>
                      <a:pt x="297" y="511"/>
                    </a:lnTo>
                    <a:lnTo>
                      <a:pt x="297" y="511"/>
                    </a:lnTo>
                    <a:lnTo>
                      <a:pt x="297" y="511"/>
                    </a:lnTo>
                    <a:lnTo>
                      <a:pt x="297" y="511"/>
                    </a:lnTo>
                    <a:lnTo>
                      <a:pt x="297" y="511"/>
                    </a:lnTo>
                    <a:lnTo>
                      <a:pt x="297" y="509"/>
                    </a:lnTo>
                    <a:lnTo>
                      <a:pt x="297" y="506"/>
                    </a:lnTo>
                    <a:lnTo>
                      <a:pt x="297" y="506"/>
                    </a:lnTo>
                    <a:lnTo>
                      <a:pt x="297" y="504"/>
                    </a:lnTo>
                    <a:lnTo>
                      <a:pt x="297" y="504"/>
                    </a:lnTo>
                    <a:lnTo>
                      <a:pt x="295" y="497"/>
                    </a:lnTo>
                    <a:lnTo>
                      <a:pt x="293" y="497"/>
                    </a:lnTo>
                    <a:lnTo>
                      <a:pt x="293" y="497"/>
                    </a:lnTo>
                    <a:lnTo>
                      <a:pt x="293" y="497"/>
                    </a:lnTo>
                    <a:lnTo>
                      <a:pt x="293" y="497"/>
                    </a:lnTo>
                    <a:lnTo>
                      <a:pt x="293" y="497"/>
                    </a:lnTo>
                    <a:lnTo>
                      <a:pt x="293" y="497"/>
                    </a:lnTo>
                    <a:lnTo>
                      <a:pt x="293" y="497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2"/>
                    </a:lnTo>
                    <a:lnTo>
                      <a:pt x="293" y="492"/>
                    </a:lnTo>
                    <a:lnTo>
                      <a:pt x="293" y="492"/>
                    </a:lnTo>
                    <a:lnTo>
                      <a:pt x="293" y="492"/>
                    </a:lnTo>
                    <a:lnTo>
                      <a:pt x="293" y="492"/>
                    </a:lnTo>
                    <a:lnTo>
                      <a:pt x="293" y="487"/>
                    </a:lnTo>
                    <a:lnTo>
                      <a:pt x="293" y="485"/>
                    </a:lnTo>
                    <a:lnTo>
                      <a:pt x="293" y="485"/>
                    </a:lnTo>
                    <a:lnTo>
                      <a:pt x="293" y="485"/>
                    </a:lnTo>
                    <a:lnTo>
                      <a:pt x="293" y="485"/>
                    </a:lnTo>
                    <a:lnTo>
                      <a:pt x="293" y="485"/>
                    </a:lnTo>
                    <a:lnTo>
                      <a:pt x="293" y="485"/>
                    </a:lnTo>
                    <a:lnTo>
                      <a:pt x="293" y="483"/>
                    </a:lnTo>
                    <a:lnTo>
                      <a:pt x="295" y="480"/>
                    </a:lnTo>
                    <a:lnTo>
                      <a:pt x="295" y="480"/>
                    </a:lnTo>
                    <a:lnTo>
                      <a:pt x="295" y="480"/>
                    </a:lnTo>
                    <a:lnTo>
                      <a:pt x="295" y="480"/>
                    </a:lnTo>
                    <a:lnTo>
                      <a:pt x="295" y="480"/>
                    </a:lnTo>
                    <a:lnTo>
                      <a:pt x="295" y="478"/>
                    </a:lnTo>
                    <a:lnTo>
                      <a:pt x="295" y="478"/>
                    </a:lnTo>
                    <a:lnTo>
                      <a:pt x="295" y="478"/>
                    </a:lnTo>
                    <a:lnTo>
                      <a:pt x="295" y="478"/>
                    </a:lnTo>
                    <a:lnTo>
                      <a:pt x="295" y="478"/>
                    </a:lnTo>
                    <a:lnTo>
                      <a:pt x="295" y="476"/>
                    </a:lnTo>
                    <a:lnTo>
                      <a:pt x="295" y="476"/>
                    </a:lnTo>
                    <a:lnTo>
                      <a:pt x="295" y="473"/>
                    </a:lnTo>
                    <a:lnTo>
                      <a:pt x="295" y="473"/>
                    </a:lnTo>
                    <a:lnTo>
                      <a:pt x="295" y="473"/>
                    </a:lnTo>
                    <a:lnTo>
                      <a:pt x="295" y="473"/>
                    </a:lnTo>
                    <a:lnTo>
                      <a:pt x="295" y="473"/>
                    </a:lnTo>
                    <a:lnTo>
                      <a:pt x="295" y="473"/>
                    </a:lnTo>
                    <a:lnTo>
                      <a:pt x="295" y="473"/>
                    </a:lnTo>
                    <a:lnTo>
                      <a:pt x="295" y="473"/>
                    </a:lnTo>
                    <a:lnTo>
                      <a:pt x="295" y="471"/>
                    </a:lnTo>
                    <a:lnTo>
                      <a:pt x="295" y="471"/>
                    </a:lnTo>
                    <a:lnTo>
                      <a:pt x="295" y="471"/>
                    </a:lnTo>
                    <a:lnTo>
                      <a:pt x="295" y="471"/>
                    </a:lnTo>
                    <a:lnTo>
                      <a:pt x="295" y="468"/>
                    </a:lnTo>
                    <a:lnTo>
                      <a:pt x="295" y="468"/>
                    </a:lnTo>
                    <a:lnTo>
                      <a:pt x="295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293" y="466"/>
                    </a:lnTo>
                    <a:lnTo>
                      <a:pt x="293" y="466"/>
                    </a:lnTo>
                    <a:lnTo>
                      <a:pt x="293" y="466"/>
                    </a:lnTo>
                    <a:lnTo>
                      <a:pt x="290" y="468"/>
                    </a:lnTo>
                    <a:lnTo>
                      <a:pt x="283" y="468"/>
                    </a:lnTo>
                    <a:lnTo>
                      <a:pt x="276" y="468"/>
                    </a:lnTo>
                    <a:lnTo>
                      <a:pt x="269" y="468"/>
                    </a:lnTo>
                    <a:lnTo>
                      <a:pt x="262" y="468"/>
                    </a:lnTo>
                    <a:lnTo>
                      <a:pt x="257" y="466"/>
                    </a:lnTo>
                    <a:lnTo>
                      <a:pt x="255" y="468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6"/>
                    </a:lnTo>
                    <a:lnTo>
                      <a:pt x="255" y="464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57" y="461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7" y="457"/>
                    </a:lnTo>
                    <a:lnTo>
                      <a:pt x="257" y="457"/>
                    </a:lnTo>
                    <a:lnTo>
                      <a:pt x="257" y="457"/>
                    </a:lnTo>
                    <a:lnTo>
                      <a:pt x="257" y="457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7" y="454"/>
                    </a:lnTo>
                    <a:lnTo>
                      <a:pt x="250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4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7" y="457"/>
                    </a:lnTo>
                    <a:lnTo>
                      <a:pt x="240" y="457"/>
                    </a:lnTo>
                    <a:lnTo>
                      <a:pt x="233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6" y="457"/>
                    </a:lnTo>
                    <a:lnTo>
                      <a:pt x="224" y="457"/>
                    </a:lnTo>
                    <a:lnTo>
                      <a:pt x="224" y="459"/>
                    </a:lnTo>
                    <a:lnTo>
                      <a:pt x="224" y="459"/>
                    </a:lnTo>
                    <a:lnTo>
                      <a:pt x="224" y="464"/>
                    </a:lnTo>
                    <a:lnTo>
                      <a:pt x="224" y="464"/>
                    </a:lnTo>
                    <a:lnTo>
                      <a:pt x="224" y="464"/>
                    </a:lnTo>
                    <a:lnTo>
                      <a:pt x="224" y="464"/>
                    </a:lnTo>
                    <a:lnTo>
                      <a:pt x="224" y="464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4" y="471"/>
                    </a:lnTo>
                    <a:lnTo>
                      <a:pt x="224" y="471"/>
                    </a:lnTo>
                    <a:lnTo>
                      <a:pt x="224" y="471"/>
                    </a:lnTo>
                    <a:lnTo>
                      <a:pt x="224" y="471"/>
                    </a:lnTo>
                    <a:lnTo>
                      <a:pt x="224" y="471"/>
                    </a:lnTo>
                    <a:lnTo>
                      <a:pt x="224" y="471"/>
                    </a:lnTo>
                    <a:lnTo>
                      <a:pt x="224" y="471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3"/>
                    </a:lnTo>
                    <a:lnTo>
                      <a:pt x="224" y="476"/>
                    </a:lnTo>
                    <a:lnTo>
                      <a:pt x="224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21" y="478"/>
                    </a:lnTo>
                    <a:lnTo>
                      <a:pt x="219" y="487"/>
                    </a:lnTo>
                    <a:lnTo>
                      <a:pt x="219" y="487"/>
                    </a:lnTo>
                    <a:lnTo>
                      <a:pt x="219" y="487"/>
                    </a:lnTo>
                    <a:lnTo>
                      <a:pt x="219" y="487"/>
                    </a:lnTo>
                    <a:lnTo>
                      <a:pt x="219" y="490"/>
                    </a:lnTo>
                    <a:lnTo>
                      <a:pt x="219" y="490"/>
                    </a:lnTo>
                    <a:lnTo>
                      <a:pt x="219" y="490"/>
                    </a:lnTo>
                    <a:lnTo>
                      <a:pt x="219" y="490"/>
                    </a:lnTo>
                    <a:lnTo>
                      <a:pt x="219" y="490"/>
                    </a:lnTo>
                    <a:lnTo>
                      <a:pt x="219" y="490"/>
                    </a:lnTo>
                    <a:lnTo>
                      <a:pt x="219" y="490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2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19" y="495"/>
                    </a:lnTo>
                    <a:lnTo>
                      <a:pt x="209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5"/>
                    </a:lnTo>
                    <a:lnTo>
                      <a:pt x="202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200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0"/>
                    </a:lnTo>
                    <a:lnTo>
                      <a:pt x="193" y="492"/>
                    </a:lnTo>
                    <a:lnTo>
                      <a:pt x="193" y="492"/>
                    </a:lnTo>
                    <a:lnTo>
                      <a:pt x="193" y="492"/>
                    </a:lnTo>
                    <a:lnTo>
                      <a:pt x="193" y="492"/>
                    </a:lnTo>
                    <a:lnTo>
                      <a:pt x="193" y="492"/>
                    </a:lnTo>
                    <a:lnTo>
                      <a:pt x="193" y="492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93" y="495"/>
                    </a:lnTo>
                    <a:lnTo>
                      <a:pt x="181" y="497"/>
                    </a:lnTo>
                    <a:lnTo>
                      <a:pt x="179" y="497"/>
                    </a:lnTo>
                    <a:lnTo>
                      <a:pt x="174" y="497"/>
                    </a:lnTo>
                    <a:lnTo>
                      <a:pt x="169" y="497"/>
                    </a:lnTo>
                    <a:lnTo>
                      <a:pt x="169" y="497"/>
                    </a:lnTo>
                    <a:lnTo>
                      <a:pt x="169" y="497"/>
                    </a:lnTo>
                    <a:lnTo>
                      <a:pt x="169" y="497"/>
                    </a:lnTo>
                    <a:lnTo>
                      <a:pt x="169" y="497"/>
                    </a:lnTo>
                    <a:lnTo>
                      <a:pt x="167" y="499"/>
                    </a:lnTo>
                    <a:lnTo>
                      <a:pt x="167" y="499"/>
                    </a:lnTo>
                    <a:lnTo>
                      <a:pt x="167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9"/>
                    </a:lnTo>
                    <a:lnTo>
                      <a:pt x="164" y="497"/>
                    </a:lnTo>
                    <a:lnTo>
                      <a:pt x="164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7"/>
                    </a:lnTo>
                    <a:lnTo>
                      <a:pt x="162" y="495"/>
                    </a:lnTo>
                    <a:lnTo>
                      <a:pt x="162" y="495"/>
                    </a:lnTo>
                    <a:lnTo>
                      <a:pt x="162" y="495"/>
                    </a:lnTo>
                    <a:lnTo>
                      <a:pt x="162" y="495"/>
                    </a:lnTo>
                    <a:lnTo>
                      <a:pt x="162" y="495"/>
                    </a:lnTo>
                    <a:lnTo>
                      <a:pt x="162" y="495"/>
                    </a:lnTo>
                    <a:lnTo>
                      <a:pt x="162" y="495"/>
                    </a:lnTo>
                    <a:lnTo>
                      <a:pt x="162" y="495"/>
                    </a:lnTo>
                    <a:lnTo>
                      <a:pt x="162" y="492"/>
                    </a:lnTo>
                    <a:lnTo>
                      <a:pt x="162" y="492"/>
                    </a:lnTo>
                    <a:lnTo>
                      <a:pt x="162" y="492"/>
                    </a:lnTo>
                    <a:lnTo>
                      <a:pt x="162" y="492"/>
                    </a:lnTo>
                    <a:lnTo>
                      <a:pt x="162" y="492"/>
                    </a:lnTo>
                    <a:lnTo>
                      <a:pt x="162" y="492"/>
                    </a:lnTo>
                    <a:lnTo>
                      <a:pt x="160" y="487"/>
                    </a:lnTo>
                    <a:lnTo>
                      <a:pt x="160" y="487"/>
                    </a:lnTo>
                    <a:lnTo>
                      <a:pt x="160" y="487"/>
                    </a:lnTo>
                    <a:lnTo>
                      <a:pt x="160" y="487"/>
                    </a:lnTo>
                    <a:lnTo>
                      <a:pt x="160" y="487"/>
                    </a:lnTo>
                    <a:lnTo>
                      <a:pt x="160" y="487"/>
                    </a:lnTo>
                    <a:lnTo>
                      <a:pt x="160" y="487"/>
                    </a:lnTo>
                    <a:lnTo>
                      <a:pt x="160" y="487"/>
                    </a:lnTo>
                    <a:lnTo>
                      <a:pt x="157" y="485"/>
                    </a:lnTo>
                    <a:lnTo>
                      <a:pt x="157" y="485"/>
                    </a:lnTo>
                    <a:lnTo>
                      <a:pt x="157" y="485"/>
                    </a:lnTo>
                    <a:lnTo>
                      <a:pt x="157" y="485"/>
                    </a:lnTo>
                    <a:lnTo>
                      <a:pt x="157" y="485"/>
                    </a:lnTo>
                    <a:lnTo>
                      <a:pt x="157" y="485"/>
                    </a:lnTo>
                    <a:lnTo>
                      <a:pt x="157" y="485"/>
                    </a:lnTo>
                    <a:lnTo>
                      <a:pt x="157" y="485"/>
                    </a:lnTo>
                    <a:lnTo>
                      <a:pt x="155" y="480"/>
                    </a:lnTo>
                    <a:lnTo>
                      <a:pt x="155" y="480"/>
                    </a:lnTo>
                    <a:lnTo>
                      <a:pt x="155" y="480"/>
                    </a:lnTo>
                    <a:lnTo>
                      <a:pt x="155" y="480"/>
                    </a:lnTo>
                    <a:lnTo>
                      <a:pt x="155" y="480"/>
                    </a:lnTo>
                    <a:lnTo>
                      <a:pt x="155" y="480"/>
                    </a:lnTo>
                    <a:lnTo>
                      <a:pt x="155" y="480"/>
                    </a:lnTo>
                    <a:lnTo>
                      <a:pt x="155" y="480"/>
                    </a:lnTo>
                    <a:lnTo>
                      <a:pt x="155" y="478"/>
                    </a:lnTo>
                    <a:lnTo>
                      <a:pt x="152" y="478"/>
                    </a:lnTo>
                    <a:lnTo>
                      <a:pt x="152" y="478"/>
                    </a:lnTo>
                    <a:lnTo>
                      <a:pt x="152" y="478"/>
                    </a:lnTo>
                    <a:lnTo>
                      <a:pt x="152" y="478"/>
                    </a:lnTo>
                    <a:lnTo>
                      <a:pt x="152" y="478"/>
                    </a:lnTo>
                    <a:lnTo>
                      <a:pt x="152" y="478"/>
                    </a:lnTo>
                    <a:lnTo>
                      <a:pt x="152" y="478"/>
                    </a:lnTo>
                    <a:lnTo>
                      <a:pt x="152" y="476"/>
                    </a:lnTo>
                    <a:lnTo>
                      <a:pt x="152" y="476"/>
                    </a:lnTo>
                    <a:lnTo>
                      <a:pt x="152" y="476"/>
                    </a:lnTo>
                    <a:lnTo>
                      <a:pt x="152" y="473"/>
                    </a:lnTo>
                    <a:lnTo>
                      <a:pt x="150" y="473"/>
                    </a:lnTo>
                    <a:lnTo>
                      <a:pt x="150" y="473"/>
                    </a:lnTo>
                    <a:lnTo>
                      <a:pt x="150" y="473"/>
                    </a:lnTo>
                    <a:lnTo>
                      <a:pt x="150" y="473"/>
                    </a:lnTo>
                    <a:lnTo>
                      <a:pt x="150" y="471"/>
                    </a:lnTo>
                    <a:lnTo>
                      <a:pt x="150" y="468"/>
                    </a:lnTo>
                    <a:lnTo>
                      <a:pt x="150" y="468"/>
                    </a:lnTo>
                    <a:lnTo>
                      <a:pt x="150" y="468"/>
                    </a:lnTo>
                    <a:lnTo>
                      <a:pt x="150" y="468"/>
                    </a:lnTo>
                    <a:lnTo>
                      <a:pt x="150" y="468"/>
                    </a:lnTo>
                    <a:lnTo>
                      <a:pt x="150" y="468"/>
                    </a:lnTo>
                    <a:lnTo>
                      <a:pt x="150" y="468"/>
                    </a:lnTo>
                    <a:lnTo>
                      <a:pt x="150" y="468"/>
                    </a:lnTo>
                    <a:lnTo>
                      <a:pt x="148" y="468"/>
                    </a:lnTo>
                    <a:lnTo>
                      <a:pt x="148" y="468"/>
                    </a:lnTo>
                    <a:lnTo>
                      <a:pt x="148" y="468"/>
                    </a:lnTo>
                    <a:lnTo>
                      <a:pt x="148" y="468"/>
                    </a:lnTo>
                    <a:lnTo>
                      <a:pt x="148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8"/>
                    </a:lnTo>
                    <a:lnTo>
                      <a:pt x="145" y="466"/>
                    </a:lnTo>
                    <a:lnTo>
                      <a:pt x="145" y="466"/>
                    </a:lnTo>
                    <a:lnTo>
                      <a:pt x="145" y="466"/>
                    </a:lnTo>
                    <a:lnTo>
                      <a:pt x="145" y="466"/>
                    </a:lnTo>
                    <a:lnTo>
                      <a:pt x="145" y="466"/>
                    </a:lnTo>
                    <a:lnTo>
                      <a:pt x="145" y="466"/>
                    </a:lnTo>
                    <a:lnTo>
                      <a:pt x="145" y="466"/>
                    </a:lnTo>
                    <a:lnTo>
                      <a:pt x="145" y="466"/>
                    </a:lnTo>
                    <a:lnTo>
                      <a:pt x="145" y="466"/>
                    </a:lnTo>
                    <a:lnTo>
                      <a:pt x="145" y="464"/>
                    </a:lnTo>
                    <a:lnTo>
                      <a:pt x="145" y="464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61"/>
                    </a:lnTo>
                    <a:lnTo>
                      <a:pt x="145" y="459"/>
                    </a:lnTo>
                    <a:lnTo>
                      <a:pt x="145" y="459"/>
                    </a:lnTo>
                    <a:lnTo>
                      <a:pt x="145" y="459"/>
                    </a:lnTo>
                    <a:lnTo>
                      <a:pt x="145" y="459"/>
                    </a:lnTo>
                    <a:lnTo>
                      <a:pt x="145" y="457"/>
                    </a:lnTo>
                    <a:lnTo>
                      <a:pt x="143" y="454"/>
                    </a:lnTo>
                    <a:lnTo>
                      <a:pt x="143" y="454"/>
                    </a:lnTo>
                    <a:lnTo>
                      <a:pt x="143" y="454"/>
                    </a:lnTo>
                    <a:lnTo>
                      <a:pt x="143" y="454"/>
                    </a:lnTo>
                    <a:lnTo>
                      <a:pt x="143" y="454"/>
                    </a:lnTo>
                    <a:lnTo>
                      <a:pt x="143" y="454"/>
                    </a:lnTo>
                    <a:lnTo>
                      <a:pt x="143" y="454"/>
                    </a:lnTo>
                    <a:lnTo>
                      <a:pt x="143" y="454"/>
                    </a:lnTo>
                    <a:lnTo>
                      <a:pt x="143" y="454"/>
                    </a:lnTo>
                    <a:lnTo>
                      <a:pt x="143" y="454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1" y="452"/>
                    </a:lnTo>
                    <a:lnTo>
                      <a:pt x="141" y="449"/>
                    </a:lnTo>
                    <a:lnTo>
                      <a:pt x="141" y="449"/>
                    </a:lnTo>
                    <a:lnTo>
                      <a:pt x="141" y="449"/>
                    </a:lnTo>
                    <a:lnTo>
                      <a:pt x="141" y="449"/>
                    </a:lnTo>
                    <a:lnTo>
                      <a:pt x="141" y="449"/>
                    </a:lnTo>
                    <a:lnTo>
                      <a:pt x="141" y="447"/>
                    </a:lnTo>
                    <a:lnTo>
                      <a:pt x="141" y="447"/>
                    </a:lnTo>
                    <a:lnTo>
                      <a:pt x="141" y="447"/>
                    </a:lnTo>
                    <a:lnTo>
                      <a:pt x="138" y="447"/>
                    </a:lnTo>
                    <a:lnTo>
                      <a:pt x="138" y="445"/>
                    </a:lnTo>
                    <a:lnTo>
                      <a:pt x="138" y="445"/>
                    </a:lnTo>
                    <a:lnTo>
                      <a:pt x="138" y="445"/>
                    </a:lnTo>
                    <a:lnTo>
                      <a:pt x="138" y="442"/>
                    </a:lnTo>
                    <a:lnTo>
                      <a:pt x="138" y="442"/>
                    </a:lnTo>
                    <a:lnTo>
                      <a:pt x="138" y="442"/>
                    </a:lnTo>
                    <a:lnTo>
                      <a:pt x="138" y="442"/>
                    </a:lnTo>
                    <a:lnTo>
                      <a:pt x="138" y="438"/>
                    </a:lnTo>
                    <a:lnTo>
                      <a:pt x="138" y="438"/>
                    </a:lnTo>
                    <a:lnTo>
                      <a:pt x="138" y="435"/>
                    </a:lnTo>
                    <a:lnTo>
                      <a:pt x="138" y="435"/>
                    </a:lnTo>
                    <a:lnTo>
                      <a:pt x="138" y="435"/>
                    </a:lnTo>
                    <a:lnTo>
                      <a:pt x="138" y="435"/>
                    </a:lnTo>
                    <a:lnTo>
                      <a:pt x="138" y="435"/>
                    </a:lnTo>
                    <a:lnTo>
                      <a:pt x="138" y="435"/>
                    </a:lnTo>
                    <a:lnTo>
                      <a:pt x="138" y="428"/>
                    </a:lnTo>
                    <a:lnTo>
                      <a:pt x="138" y="428"/>
                    </a:lnTo>
                    <a:lnTo>
                      <a:pt x="138" y="428"/>
                    </a:lnTo>
                    <a:lnTo>
                      <a:pt x="138" y="428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8" y="426"/>
                    </a:lnTo>
                    <a:lnTo>
                      <a:pt x="136" y="423"/>
                    </a:lnTo>
                    <a:lnTo>
                      <a:pt x="136" y="423"/>
                    </a:lnTo>
                    <a:lnTo>
                      <a:pt x="136" y="423"/>
                    </a:lnTo>
                    <a:lnTo>
                      <a:pt x="136" y="423"/>
                    </a:lnTo>
                    <a:lnTo>
                      <a:pt x="136" y="423"/>
                    </a:lnTo>
                    <a:lnTo>
                      <a:pt x="136" y="421"/>
                    </a:lnTo>
                    <a:lnTo>
                      <a:pt x="136" y="421"/>
                    </a:lnTo>
                    <a:lnTo>
                      <a:pt x="136" y="421"/>
                    </a:lnTo>
                    <a:lnTo>
                      <a:pt x="136" y="421"/>
                    </a:lnTo>
                    <a:lnTo>
                      <a:pt x="136" y="421"/>
                    </a:lnTo>
                    <a:lnTo>
                      <a:pt x="136" y="421"/>
                    </a:lnTo>
                    <a:lnTo>
                      <a:pt x="136" y="421"/>
                    </a:lnTo>
                    <a:lnTo>
                      <a:pt x="136" y="421"/>
                    </a:lnTo>
                    <a:lnTo>
                      <a:pt x="136" y="421"/>
                    </a:lnTo>
                    <a:lnTo>
                      <a:pt x="133" y="419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3" y="416"/>
                    </a:lnTo>
                    <a:lnTo>
                      <a:pt x="131" y="414"/>
                    </a:lnTo>
                    <a:lnTo>
                      <a:pt x="131" y="414"/>
                    </a:lnTo>
                    <a:lnTo>
                      <a:pt x="131" y="414"/>
                    </a:lnTo>
                    <a:lnTo>
                      <a:pt x="131" y="414"/>
                    </a:lnTo>
                    <a:lnTo>
                      <a:pt x="131" y="414"/>
                    </a:lnTo>
                    <a:lnTo>
                      <a:pt x="131" y="414"/>
                    </a:lnTo>
                    <a:lnTo>
                      <a:pt x="131" y="414"/>
                    </a:lnTo>
                    <a:lnTo>
                      <a:pt x="131" y="414"/>
                    </a:lnTo>
                    <a:lnTo>
                      <a:pt x="122" y="414"/>
                    </a:lnTo>
                    <a:lnTo>
                      <a:pt x="117" y="414"/>
                    </a:lnTo>
                    <a:lnTo>
                      <a:pt x="112" y="416"/>
                    </a:lnTo>
                    <a:lnTo>
                      <a:pt x="112" y="416"/>
                    </a:lnTo>
                    <a:lnTo>
                      <a:pt x="112" y="416"/>
                    </a:lnTo>
                    <a:lnTo>
                      <a:pt x="112" y="416"/>
                    </a:lnTo>
                    <a:lnTo>
                      <a:pt x="103" y="414"/>
                    </a:lnTo>
                    <a:lnTo>
                      <a:pt x="103" y="414"/>
                    </a:lnTo>
                    <a:lnTo>
                      <a:pt x="88" y="414"/>
                    </a:lnTo>
                    <a:lnTo>
                      <a:pt x="86" y="414"/>
                    </a:lnTo>
                    <a:lnTo>
                      <a:pt x="81" y="416"/>
                    </a:lnTo>
                    <a:lnTo>
                      <a:pt x="81" y="416"/>
                    </a:lnTo>
                    <a:lnTo>
                      <a:pt x="79" y="416"/>
                    </a:lnTo>
                    <a:lnTo>
                      <a:pt x="76" y="416"/>
                    </a:lnTo>
                    <a:lnTo>
                      <a:pt x="76" y="416"/>
                    </a:lnTo>
                    <a:lnTo>
                      <a:pt x="76" y="416"/>
                    </a:lnTo>
                    <a:lnTo>
                      <a:pt x="76" y="416"/>
                    </a:lnTo>
                    <a:lnTo>
                      <a:pt x="76" y="416"/>
                    </a:lnTo>
                    <a:lnTo>
                      <a:pt x="76" y="416"/>
                    </a:lnTo>
                    <a:lnTo>
                      <a:pt x="76" y="416"/>
                    </a:lnTo>
                    <a:lnTo>
                      <a:pt x="74" y="416"/>
                    </a:lnTo>
                    <a:lnTo>
                      <a:pt x="74" y="416"/>
                    </a:lnTo>
                    <a:lnTo>
                      <a:pt x="74" y="416"/>
                    </a:lnTo>
                    <a:lnTo>
                      <a:pt x="74" y="416"/>
                    </a:lnTo>
                    <a:lnTo>
                      <a:pt x="74" y="416"/>
                    </a:lnTo>
                    <a:lnTo>
                      <a:pt x="74" y="416"/>
                    </a:lnTo>
                    <a:lnTo>
                      <a:pt x="65" y="416"/>
                    </a:lnTo>
                    <a:lnTo>
                      <a:pt x="65" y="416"/>
                    </a:lnTo>
                    <a:lnTo>
                      <a:pt x="65" y="416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0" y="416"/>
                    </a:lnTo>
                    <a:lnTo>
                      <a:pt x="60" y="416"/>
                    </a:lnTo>
                    <a:lnTo>
                      <a:pt x="57" y="416"/>
                    </a:lnTo>
                    <a:lnTo>
                      <a:pt x="50" y="414"/>
                    </a:lnTo>
                    <a:lnTo>
                      <a:pt x="50" y="414"/>
                    </a:lnTo>
                    <a:lnTo>
                      <a:pt x="50" y="414"/>
                    </a:lnTo>
                    <a:lnTo>
                      <a:pt x="50" y="414"/>
                    </a:lnTo>
                    <a:lnTo>
                      <a:pt x="46" y="414"/>
                    </a:lnTo>
                    <a:lnTo>
                      <a:pt x="46" y="414"/>
                    </a:lnTo>
                    <a:lnTo>
                      <a:pt x="46" y="414"/>
                    </a:lnTo>
                    <a:lnTo>
                      <a:pt x="46" y="414"/>
                    </a:lnTo>
                    <a:lnTo>
                      <a:pt x="36" y="416"/>
                    </a:lnTo>
                    <a:lnTo>
                      <a:pt x="36" y="416"/>
                    </a:lnTo>
                    <a:lnTo>
                      <a:pt x="36" y="416"/>
                    </a:lnTo>
                    <a:lnTo>
                      <a:pt x="36" y="416"/>
                    </a:lnTo>
                    <a:lnTo>
                      <a:pt x="36" y="416"/>
                    </a:lnTo>
                    <a:lnTo>
                      <a:pt x="36" y="416"/>
                    </a:lnTo>
                    <a:lnTo>
                      <a:pt x="36" y="416"/>
                    </a:lnTo>
                    <a:lnTo>
                      <a:pt x="36" y="416"/>
                    </a:lnTo>
                    <a:lnTo>
                      <a:pt x="34" y="416"/>
                    </a:lnTo>
                    <a:lnTo>
                      <a:pt x="34" y="416"/>
                    </a:lnTo>
                    <a:lnTo>
                      <a:pt x="34" y="416"/>
                    </a:lnTo>
                    <a:lnTo>
                      <a:pt x="34" y="416"/>
                    </a:lnTo>
                    <a:lnTo>
                      <a:pt x="31" y="416"/>
                    </a:lnTo>
                    <a:lnTo>
                      <a:pt x="31" y="416"/>
                    </a:lnTo>
                    <a:lnTo>
                      <a:pt x="31" y="414"/>
                    </a:lnTo>
                    <a:lnTo>
                      <a:pt x="31" y="414"/>
                    </a:lnTo>
                    <a:lnTo>
                      <a:pt x="31" y="414"/>
                    </a:lnTo>
                    <a:lnTo>
                      <a:pt x="31" y="414"/>
                    </a:lnTo>
                    <a:lnTo>
                      <a:pt x="31" y="414"/>
                    </a:lnTo>
                    <a:lnTo>
                      <a:pt x="31" y="414"/>
                    </a:lnTo>
                    <a:lnTo>
                      <a:pt x="26" y="414"/>
                    </a:lnTo>
                    <a:lnTo>
                      <a:pt x="26" y="414"/>
                    </a:lnTo>
                    <a:lnTo>
                      <a:pt x="26" y="414"/>
                    </a:lnTo>
                    <a:lnTo>
                      <a:pt x="26" y="414"/>
                    </a:lnTo>
                    <a:lnTo>
                      <a:pt x="26" y="414"/>
                    </a:lnTo>
                    <a:lnTo>
                      <a:pt x="26" y="416"/>
                    </a:lnTo>
                    <a:lnTo>
                      <a:pt x="24" y="416"/>
                    </a:lnTo>
                    <a:lnTo>
                      <a:pt x="24" y="416"/>
                    </a:lnTo>
                    <a:lnTo>
                      <a:pt x="24" y="416"/>
                    </a:lnTo>
                    <a:lnTo>
                      <a:pt x="24" y="416"/>
                    </a:lnTo>
                    <a:lnTo>
                      <a:pt x="24" y="416"/>
                    </a:lnTo>
                    <a:lnTo>
                      <a:pt x="24" y="416"/>
                    </a:lnTo>
                    <a:lnTo>
                      <a:pt x="24" y="416"/>
                    </a:lnTo>
                    <a:lnTo>
                      <a:pt x="24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22" y="416"/>
                    </a:lnTo>
                    <a:lnTo>
                      <a:pt x="19" y="416"/>
                    </a:lnTo>
                    <a:lnTo>
                      <a:pt x="19" y="416"/>
                    </a:lnTo>
                    <a:lnTo>
                      <a:pt x="19" y="416"/>
                    </a:lnTo>
                    <a:lnTo>
                      <a:pt x="19" y="416"/>
                    </a:lnTo>
                    <a:lnTo>
                      <a:pt x="19" y="416"/>
                    </a:lnTo>
                    <a:lnTo>
                      <a:pt x="19" y="416"/>
                    </a:lnTo>
                    <a:lnTo>
                      <a:pt x="19" y="416"/>
                    </a:lnTo>
                    <a:lnTo>
                      <a:pt x="19" y="416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9" y="419"/>
                    </a:lnTo>
                    <a:lnTo>
                      <a:pt x="17" y="419"/>
                    </a:lnTo>
                    <a:lnTo>
                      <a:pt x="17" y="419"/>
                    </a:lnTo>
                    <a:lnTo>
                      <a:pt x="15" y="419"/>
                    </a:lnTo>
                    <a:lnTo>
                      <a:pt x="15" y="419"/>
                    </a:lnTo>
                    <a:lnTo>
                      <a:pt x="15" y="419"/>
                    </a:lnTo>
                    <a:lnTo>
                      <a:pt x="15" y="421"/>
                    </a:lnTo>
                    <a:lnTo>
                      <a:pt x="15" y="421"/>
                    </a:lnTo>
                    <a:lnTo>
                      <a:pt x="15" y="421"/>
                    </a:lnTo>
                    <a:lnTo>
                      <a:pt x="15" y="421"/>
                    </a:lnTo>
                    <a:lnTo>
                      <a:pt x="10" y="421"/>
                    </a:lnTo>
                    <a:lnTo>
                      <a:pt x="10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7" y="421"/>
                    </a:lnTo>
                    <a:lnTo>
                      <a:pt x="0" y="414"/>
                    </a:lnTo>
                    <a:lnTo>
                      <a:pt x="0" y="414"/>
                    </a:lnTo>
                    <a:lnTo>
                      <a:pt x="0" y="414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0" y="411"/>
                    </a:lnTo>
                    <a:lnTo>
                      <a:pt x="3" y="411"/>
                    </a:lnTo>
                    <a:lnTo>
                      <a:pt x="3" y="409"/>
                    </a:lnTo>
                    <a:lnTo>
                      <a:pt x="3" y="409"/>
                    </a:lnTo>
                    <a:lnTo>
                      <a:pt x="3" y="409"/>
                    </a:lnTo>
                    <a:lnTo>
                      <a:pt x="3" y="409"/>
                    </a:lnTo>
                    <a:lnTo>
                      <a:pt x="3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409"/>
                    </a:lnTo>
                    <a:lnTo>
                      <a:pt x="10" y="390"/>
                    </a:lnTo>
                    <a:lnTo>
                      <a:pt x="10" y="390"/>
                    </a:lnTo>
                    <a:lnTo>
                      <a:pt x="10" y="390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10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8"/>
                    </a:lnTo>
                    <a:lnTo>
                      <a:pt x="7" y="385"/>
                    </a:lnTo>
                    <a:lnTo>
                      <a:pt x="7" y="385"/>
                    </a:lnTo>
                    <a:lnTo>
                      <a:pt x="7" y="385"/>
                    </a:lnTo>
                    <a:lnTo>
                      <a:pt x="7" y="385"/>
                    </a:lnTo>
                    <a:lnTo>
                      <a:pt x="7" y="385"/>
                    </a:lnTo>
                    <a:lnTo>
                      <a:pt x="7" y="385"/>
                    </a:lnTo>
                    <a:lnTo>
                      <a:pt x="7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0" y="385"/>
                    </a:lnTo>
                    <a:lnTo>
                      <a:pt x="12" y="385"/>
                    </a:lnTo>
                    <a:lnTo>
                      <a:pt x="12" y="383"/>
                    </a:lnTo>
                    <a:lnTo>
                      <a:pt x="12" y="383"/>
                    </a:lnTo>
                    <a:lnTo>
                      <a:pt x="12" y="383"/>
                    </a:lnTo>
                    <a:lnTo>
                      <a:pt x="12" y="383"/>
                    </a:lnTo>
                    <a:lnTo>
                      <a:pt x="12" y="383"/>
                    </a:lnTo>
                    <a:lnTo>
                      <a:pt x="15" y="380"/>
                    </a:lnTo>
                    <a:lnTo>
                      <a:pt x="17" y="380"/>
                    </a:lnTo>
                    <a:lnTo>
                      <a:pt x="17" y="380"/>
                    </a:lnTo>
                    <a:lnTo>
                      <a:pt x="17" y="380"/>
                    </a:lnTo>
                    <a:lnTo>
                      <a:pt x="17" y="380"/>
                    </a:lnTo>
                    <a:lnTo>
                      <a:pt x="17" y="380"/>
                    </a:lnTo>
                    <a:lnTo>
                      <a:pt x="17" y="380"/>
                    </a:lnTo>
                    <a:lnTo>
                      <a:pt x="19" y="376"/>
                    </a:lnTo>
                    <a:lnTo>
                      <a:pt x="19" y="376"/>
                    </a:lnTo>
                    <a:lnTo>
                      <a:pt x="19" y="376"/>
                    </a:lnTo>
                    <a:lnTo>
                      <a:pt x="19" y="376"/>
                    </a:lnTo>
                    <a:lnTo>
                      <a:pt x="19" y="376"/>
                    </a:lnTo>
                    <a:lnTo>
                      <a:pt x="19" y="376"/>
                    </a:lnTo>
                    <a:lnTo>
                      <a:pt x="19" y="376"/>
                    </a:lnTo>
                    <a:lnTo>
                      <a:pt x="19" y="376"/>
                    </a:lnTo>
                    <a:lnTo>
                      <a:pt x="19" y="376"/>
                    </a:lnTo>
                    <a:lnTo>
                      <a:pt x="19" y="373"/>
                    </a:lnTo>
                    <a:lnTo>
                      <a:pt x="19" y="373"/>
                    </a:lnTo>
                    <a:lnTo>
                      <a:pt x="19" y="373"/>
                    </a:lnTo>
                    <a:lnTo>
                      <a:pt x="19" y="373"/>
                    </a:lnTo>
                    <a:lnTo>
                      <a:pt x="19" y="373"/>
                    </a:lnTo>
                    <a:lnTo>
                      <a:pt x="19" y="373"/>
                    </a:lnTo>
                    <a:lnTo>
                      <a:pt x="19" y="373"/>
                    </a:lnTo>
                    <a:lnTo>
                      <a:pt x="22" y="373"/>
                    </a:lnTo>
                    <a:lnTo>
                      <a:pt x="22" y="373"/>
                    </a:lnTo>
                    <a:lnTo>
                      <a:pt x="22" y="373"/>
                    </a:lnTo>
                    <a:lnTo>
                      <a:pt x="22" y="373"/>
                    </a:lnTo>
                    <a:lnTo>
                      <a:pt x="22" y="373"/>
                    </a:lnTo>
                    <a:lnTo>
                      <a:pt x="22" y="373"/>
                    </a:lnTo>
                    <a:lnTo>
                      <a:pt x="22" y="373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6" y="371"/>
                    </a:lnTo>
                    <a:lnTo>
                      <a:pt x="29" y="371"/>
                    </a:lnTo>
                    <a:lnTo>
                      <a:pt x="26" y="371"/>
                    </a:lnTo>
                    <a:lnTo>
                      <a:pt x="26" y="369"/>
                    </a:lnTo>
                    <a:lnTo>
                      <a:pt x="26" y="369"/>
                    </a:lnTo>
                    <a:lnTo>
                      <a:pt x="26" y="369"/>
                    </a:lnTo>
                    <a:lnTo>
                      <a:pt x="26" y="369"/>
                    </a:lnTo>
                    <a:lnTo>
                      <a:pt x="26" y="369"/>
                    </a:lnTo>
                    <a:lnTo>
                      <a:pt x="26" y="369"/>
                    </a:lnTo>
                    <a:lnTo>
                      <a:pt x="26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29" y="369"/>
                    </a:lnTo>
                    <a:lnTo>
                      <a:pt x="31" y="371"/>
                    </a:lnTo>
                    <a:lnTo>
                      <a:pt x="31" y="371"/>
                    </a:lnTo>
                    <a:lnTo>
                      <a:pt x="31" y="371"/>
                    </a:lnTo>
                    <a:lnTo>
                      <a:pt x="31" y="371"/>
                    </a:lnTo>
                    <a:lnTo>
                      <a:pt x="31" y="371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1" y="373"/>
                    </a:lnTo>
                    <a:lnTo>
                      <a:pt x="34" y="373"/>
                    </a:lnTo>
                    <a:lnTo>
                      <a:pt x="34" y="373"/>
                    </a:lnTo>
                    <a:lnTo>
                      <a:pt x="34" y="373"/>
                    </a:lnTo>
                    <a:lnTo>
                      <a:pt x="34" y="373"/>
                    </a:lnTo>
                    <a:lnTo>
                      <a:pt x="34" y="373"/>
                    </a:lnTo>
                    <a:lnTo>
                      <a:pt x="34" y="373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6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38" y="378"/>
                    </a:lnTo>
                    <a:lnTo>
                      <a:pt x="41" y="376"/>
                    </a:lnTo>
                    <a:lnTo>
                      <a:pt x="41" y="376"/>
                    </a:lnTo>
                    <a:lnTo>
                      <a:pt x="41" y="376"/>
                    </a:lnTo>
                    <a:lnTo>
                      <a:pt x="41" y="376"/>
                    </a:lnTo>
                    <a:lnTo>
                      <a:pt x="41" y="376"/>
                    </a:lnTo>
                    <a:lnTo>
                      <a:pt x="41" y="376"/>
                    </a:lnTo>
                    <a:lnTo>
                      <a:pt x="41" y="376"/>
                    </a:lnTo>
                    <a:lnTo>
                      <a:pt x="41" y="376"/>
                    </a:lnTo>
                    <a:lnTo>
                      <a:pt x="43" y="376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3"/>
                    </a:lnTo>
                    <a:lnTo>
                      <a:pt x="46" y="371"/>
                    </a:lnTo>
                    <a:lnTo>
                      <a:pt x="46" y="371"/>
                    </a:lnTo>
                    <a:lnTo>
                      <a:pt x="46" y="371"/>
                    </a:lnTo>
                    <a:lnTo>
                      <a:pt x="46" y="371"/>
                    </a:lnTo>
                    <a:lnTo>
                      <a:pt x="46" y="371"/>
                    </a:lnTo>
                    <a:lnTo>
                      <a:pt x="46" y="371"/>
                    </a:lnTo>
                    <a:lnTo>
                      <a:pt x="48" y="371"/>
                    </a:lnTo>
                    <a:lnTo>
                      <a:pt x="48" y="369"/>
                    </a:lnTo>
                    <a:lnTo>
                      <a:pt x="48" y="366"/>
                    </a:lnTo>
                    <a:lnTo>
                      <a:pt x="48" y="366"/>
                    </a:lnTo>
                    <a:lnTo>
                      <a:pt x="48" y="366"/>
                    </a:lnTo>
                    <a:lnTo>
                      <a:pt x="48" y="366"/>
                    </a:lnTo>
                    <a:lnTo>
                      <a:pt x="48" y="366"/>
                    </a:lnTo>
                    <a:lnTo>
                      <a:pt x="48" y="366"/>
                    </a:lnTo>
                    <a:lnTo>
                      <a:pt x="48" y="366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6" y="364"/>
                    </a:lnTo>
                    <a:lnTo>
                      <a:pt x="48" y="364"/>
                    </a:lnTo>
                    <a:lnTo>
                      <a:pt x="48" y="364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48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1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3" y="364"/>
                    </a:lnTo>
                    <a:lnTo>
                      <a:pt x="53" y="364"/>
                    </a:lnTo>
                    <a:lnTo>
                      <a:pt x="53" y="366"/>
                    </a:lnTo>
                    <a:lnTo>
                      <a:pt x="53" y="366"/>
                    </a:lnTo>
                    <a:lnTo>
                      <a:pt x="53" y="366"/>
                    </a:lnTo>
                    <a:lnTo>
                      <a:pt x="53" y="366"/>
                    </a:lnTo>
                    <a:lnTo>
                      <a:pt x="53" y="366"/>
                    </a:lnTo>
                    <a:lnTo>
                      <a:pt x="53" y="366"/>
                    </a:lnTo>
                    <a:lnTo>
                      <a:pt x="53" y="366"/>
                    </a:lnTo>
                    <a:lnTo>
                      <a:pt x="53" y="366"/>
                    </a:lnTo>
                    <a:lnTo>
                      <a:pt x="53" y="366"/>
                    </a:lnTo>
                    <a:lnTo>
                      <a:pt x="53" y="364"/>
                    </a:lnTo>
                    <a:lnTo>
                      <a:pt x="53" y="364"/>
                    </a:lnTo>
                    <a:lnTo>
                      <a:pt x="53" y="364"/>
                    </a:lnTo>
                    <a:lnTo>
                      <a:pt x="53" y="364"/>
                    </a:lnTo>
                    <a:lnTo>
                      <a:pt x="53" y="364"/>
                    </a:lnTo>
                    <a:lnTo>
                      <a:pt x="55" y="364"/>
                    </a:lnTo>
                    <a:lnTo>
                      <a:pt x="57" y="361"/>
                    </a:lnTo>
                    <a:lnTo>
                      <a:pt x="57" y="361"/>
                    </a:lnTo>
                    <a:lnTo>
                      <a:pt x="57" y="361"/>
                    </a:lnTo>
                    <a:lnTo>
                      <a:pt x="57" y="361"/>
                    </a:lnTo>
                    <a:lnTo>
                      <a:pt x="57" y="361"/>
                    </a:lnTo>
                    <a:lnTo>
                      <a:pt x="65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7" y="357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1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9" y="364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6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69"/>
                    </a:lnTo>
                    <a:lnTo>
                      <a:pt x="67" y="371"/>
                    </a:lnTo>
                    <a:lnTo>
                      <a:pt x="67" y="371"/>
                    </a:lnTo>
                    <a:lnTo>
                      <a:pt x="67" y="376"/>
                    </a:lnTo>
                    <a:lnTo>
                      <a:pt x="67" y="376"/>
                    </a:lnTo>
                    <a:lnTo>
                      <a:pt x="67" y="376"/>
                    </a:lnTo>
                    <a:lnTo>
                      <a:pt x="67" y="376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7" y="378"/>
                    </a:lnTo>
                    <a:lnTo>
                      <a:pt x="69" y="378"/>
                    </a:lnTo>
                    <a:lnTo>
                      <a:pt x="69" y="378"/>
                    </a:lnTo>
                    <a:lnTo>
                      <a:pt x="69" y="378"/>
                    </a:lnTo>
                    <a:lnTo>
                      <a:pt x="69" y="378"/>
                    </a:lnTo>
                    <a:lnTo>
                      <a:pt x="69" y="378"/>
                    </a:lnTo>
                    <a:lnTo>
                      <a:pt x="69" y="378"/>
                    </a:lnTo>
                    <a:lnTo>
                      <a:pt x="69" y="378"/>
                    </a:lnTo>
                    <a:lnTo>
                      <a:pt x="69" y="378"/>
                    </a:lnTo>
                    <a:lnTo>
                      <a:pt x="69" y="378"/>
                    </a:lnTo>
                    <a:lnTo>
                      <a:pt x="69" y="378"/>
                    </a:lnTo>
                    <a:lnTo>
                      <a:pt x="74" y="378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4" y="380"/>
                    </a:lnTo>
                    <a:lnTo>
                      <a:pt x="76" y="380"/>
                    </a:lnTo>
                    <a:lnTo>
                      <a:pt x="76" y="380"/>
                    </a:lnTo>
                    <a:lnTo>
                      <a:pt x="76" y="380"/>
                    </a:lnTo>
                    <a:lnTo>
                      <a:pt x="76" y="380"/>
                    </a:lnTo>
                    <a:lnTo>
                      <a:pt x="76" y="380"/>
                    </a:lnTo>
                    <a:lnTo>
                      <a:pt x="76" y="380"/>
                    </a:lnTo>
                    <a:lnTo>
                      <a:pt x="76" y="380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6"/>
                    </a:lnTo>
                    <a:lnTo>
                      <a:pt x="81" y="373"/>
                    </a:lnTo>
                    <a:lnTo>
                      <a:pt x="81" y="373"/>
                    </a:lnTo>
                    <a:lnTo>
                      <a:pt x="81" y="373"/>
                    </a:lnTo>
                    <a:lnTo>
                      <a:pt x="81" y="373"/>
                    </a:lnTo>
                    <a:lnTo>
                      <a:pt x="81" y="373"/>
                    </a:lnTo>
                    <a:lnTo>
                      <a:pt x="81" y="373"/>
                    </a:lnTo>
                    <a:lnTo>
                      <a:pt x="81" y="373"/>
                    </a:lnTo>
                    <a:lnTo>
                      <a:pt x="81" y="373"/>
                    </a:lnTo>
                    <a:lnTo>
                      <a:pt x="81" y="373"/>
                    </a:lnTo>
                    <a:lnTo>
                      <a:pt x="81" y="371"/>
                    </a:lnTo>
                    <a:lnTo>
                      <a:pt x="81" y="371"/>
                    </a:lnTo>
                    <a:lnTo>
                      <a:pt x="84" y="371"/>
                    </a:lnTo>
                    <a:lnTo>
                      <a:pt x="84" y="371"/>
                    </a:lnTo>
                    <a:lnTo>
                      <a:pt x="84" y="371"/>
                    </a:lnTo>
                    <a:lnTo>
                      <a:pt x="84" y="371"/>
                    </a:lnTo>
                    <a:lnTo>
                      <a:pt x="84" y="371"/>
                    </a:lnTo>
                    <a:lnTo>
                      <a:pt x="86" y="369"/>
                    </a:lnTo>
                    <a:lnTo>
                      <a:pt x="86" y="369"/>
                    </a:lnTo>
                    <a:lnTo>
                      <a:pt x="86" y="369"/>
                    </a:lnTo>
                    <a:lnTo>
                      <a:pt x="86" y="366"/>
                    </a:lnTo>
                    <a:lnTo>
                      <a:pt x="86" y="366"/>
                    </a:lnTo>
                    <a:lnTo>
                      <a:pt x="88" y="366"/>
                    </a:lnTo>
                    <a:lnTo>
                      <a:pt x="88" y="366"/>
                    </a:lnTo>
                    <a:lnTo>
                      <a:pt x="88" y="364"/>
                    </a:lnTo>
                    <a:lnTo>
                      <a:pt x="88" y="364"/>
                    </a:lnTo>
                    <a:lnTo>
                      <a:pt x="88" y="364"/>
                    </a:lnTo>
                    <a:lnTo>
                      <a:pt x="88" y="364"/>
                    </a:lnTo>
                    <a:lnTo>
                      <a:pt x="88" y="364"/>
                    </a:lnTo>
                    <a:lnTo>
                      <a:pt x="88" y="364"/>
                    </a:lnTo>
                    <a:lnTo>
                      <a:pt x="88" y="364"/>
                    </a:lnTo>
                    <a:lnTo>
                      <a:pt x="88" y="364"/>
                    </a:lnTo>
                    <a:lnTo>
                      <a:pt x="88" y="364"/>
                    </a:lnTo>
                    <a:lnTo>
                      <a:pt x="91" y="361"/>
                    </a:lnTo>
                    <a:lnTo>
                      <a:pt x="91" y="361"/>
                    </a:lnTo>
                    <a:lnTo>
                      <a:pt x="91" y="361"/>
                    </a:lnTo>
                    <a:lnTo>
                      <a:pt x="91" y="361"/>
                    </a:lnTo>
                    <a:lnTo>
                      <a:pt x="91" y="359"/>
                    </a:lnTo>
                    <a:lnTo>
                      <a:pt x="91" y="359"/>
                    </a:lnTo>
                    <a:lnTo>
                      <a:pt x="91" y="359"/>
                    </a:lnTo>
                    <a:lnTo>
                      <a:pt x="93" y="359"/>
                    </a:lnTo>
                    <a:lnTo>
                      <a:pt x="93" y="359"/>
                    </a:lnTo>
                    <a:lnTo>
                      <a:pt x="93" y="359"/>
                    </a:lnTo>
                    <a:lnTo>
                      <a:pt x="93" y="359"/>
                    </a:lnTo>
                    <a:lnTo>
                      <a:pt x="93" y="359"/>
                    </a:lnTo>
                    <a:lnTo>
                      <a:pt x="93" y="359"/>
                    </a:lnTo>
                    <a:lnTo>
                      <a:pt x="93" y="359"/>
                    </a:lnTo>
                    <a:lnTo>
                      <a:pt x="93" y="357"/>
                    </a:lnTo>
                    <a:lnTo>
                      <a:pt x="93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5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98" y="357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2"/>
                    </a:lnTo>
                    <a:lnTo>
                      <a:pt x="100" y="350"/>
                    </a:lnTo>
                    <a:lnTo>
                      <a:pt x="100" y="350"/>
                    </a:lnTo>
                    <a:lnTo>
                      <a:pt x="100" y="350"/>
                    </a:lnTo>
                    <a:lnTo>
                      <a:pt x="103" y="350"/>
                    </a:lnTo>
                    <a:lnTo>
                      <a:pt x="103" y="350"/>
                    </a:lnTo>
                    <a:lnTo>
                      <a:pt x="103" y="350"/>
                    </a:lnTo>
                    <a:lnTo>
                      <a:pt x="103" y="350"/>
                    </a:lnTo>
                    <a:lnTo>
                      <a:pt x="103" y="350"/>
                    </a:lnTo>
                    <a:lnTo>
                      <a:pt x="103" y="347"/>
                    </a:lnTo>
                    <a:lnTo>
                      <a:pt x="103" y="347"/>
                    </a:lnTo>
                    <a:lnTo>
                      <a:pt x="103" y="347"/>
                    </a:lnTo>
                    <a:lnTo>
                      <a:pt x="103" y="347"/>
                    </a:lnTo>
                    <a:lnTo>
                      <a:pt x="103" y="347"/>
                    </a:lnTo>
                    <a:lnTo>
                      <a:pt x="103" y="347"/>
                    </a:lnTo>
                    <a:lnTo>
                      <a:pt x="103" y="347"/>
                    </a:lnTo>
                    <a:lnTo>
                      <a:pt x="103" y="347"/>
                    </a:lnTo>
                    <a:lnTo>
                      <a:pt x="103" y="347"/>
                    </a:lnTo>
                    <a:lnTo>
                      <a:pt x="103" y="347"/>
                    </a:lnTo>
                    <a:lnTo>
                      <a:pt x="107" y="345"/>
                    </a:lnTo>
                    <a:lnTo>
                      <a:pt x="107" y="345"/>
                    </a:lnTo>
                    <a:lnTo>
                      <a:pt x="107" y="345"/>
                    </a:lnTo>
                    <a:lnTo>
                      <a:pt x="107" y="345"/>
                    </a:lnTo>
                    <a:lnTo>
                      <a:pt x="107" y="345"/>
                    </a:lnTo>
                    <a:lnTo>
                      <a:pt x="107" y="345"/>
                    </a:lnTo>
                    <a:lnTo>
                      <a:pt x="107" y="345"/>
                    </a:lnTo>
                    <a:lnTo>
                      <a:pt x="107" y="345"/>
                    </a:lnTo>
                    <a:lnTo>
                      <a:pt x="110" y="345"/>
                    </a:lnTo>
                    <a:lnTo>
                      <a:pt x="110" y="345"/>
                    </a:lnTo>
                    <a:lnTo>
                      <a:pt x="110" y="345"/>
                    </a:lnTo>
                    <a:lnTo>
                      <a:pt x="110" y="345"/>
                    </a:lnTo>
                    <a:lnTo>
                      <a:pt x="110" y="345"/>
                    </a:lnTo>
                    <a:lnTo>
                      <a:pt x="110" y="345"/>
                    </a:lnTo>
                    <a:lnTo>
                      <a:pt x="110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5"/>
                    </a:lnTo>
                    <a:lnTo>
                      <a:pt x="112" y="342"/>
                    </a:lnTo>
                    <a:lnTo>
                      <a:pt x="114" y="342"/>
                    </a:lnTo>
                    <a:lnTo>
                      <a:pt x="114" y="342"/>
                    </a:lnTo>
                    <a:lnTo>
                      <a:pt x="114" y="342"/>
                    </a:lnTo>
                    <a:lnTo>
                      <a:pt x="114" y="342"/>
                    </a:lnTo>
                    <a:lnTo>
                      <a:pt x="114" y="342"/>
                    </a:lnTo>
                    <a:lnTo>
                      <a:pt x="114" y="342"/>
                    </a:lnTo>
                    <a:lnTo>
                      <a:pt x="114" y="340"/>
                    </a:lnTo>
                    <a:lnTo>
                      <a:pt x="114" y="340"/>
                    </a:lnTo>
                    <a:lnTo>
                      <a:pt x="114" y="340"/>
                    </a:lnTo>
                    <a:lnTo>
                      <a:pt x="114" y="338"/>
                    </a:lnTo>
                    <a:lnTo>
                      <a:pt x="117" y="333"/>
                    </a:lnTo>
                    <a:lnTo>
                      <a:pt x="117" y="333"/>
                    </a:lnTo>
                    <a:lnTo>
                      <a:pt x="117" y="333"/>
                    </a:lnTo>
                    <a:lnTo>
                      <a:pt x="119" y="331"/>
                    </a:lnTo>
                    <a:lnTo>
                      <a:pt x="122" y="323"/>
                    </a:lnTo>
                    <a:lnTo>
                      <a:pt x="122" y="323"/>
                    </a:lnTo>
                    <a:lnTo>
                      <a:pt x="122" y="323"/>
                    </a:lnTo>
                    <a:lnTo>
                      <a:pt x="122" y="323"/>
                    </a:lnTo>
                    <a:lnTo>
                      <a:pt x="122" y="323"/>
                    </a:lnTo>
                    <a:lnTo>
                      <a:pt x="122" y="321"/>
                    </a:lnTo>
                    <a:lnTo>
                      <a:pt x="122" y="321"/>
                    </a:lnTo>
                    <a:lnTo>
                      <a:pt x="122" y="321"/>
                    </a:lnTo>
                    <a:lnTo>
                      <a:pt x="122" y="321"/>
                    </a:lnTo>
                    <a:lnTo>
                      <a:pt x="122" y="321"/>
                    </a:lnTo>
                    <a:lnTo>
                      <a:pt x="122" y="321"/>
                    </a:lnTo>
                    <a:lnTo>
                      <a:pt x="122" y="321"/>
                    </a:lnTo>
                    <a:lnTo>
                      <a:pt x="122" y="321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2" y="314"/>
                    </a:lnTo>
                    <a:lnTo>
                      <a:pt x="122" y="314"/>
                    </a:lnTo>
                    <a:lnTo>
                      <a:pt x="122" y="314"/>
                    </a:lnTo>
                    <a:lnTo>
                      <a:pt x="122" y="312"/>
                    </a:lnTo>
                    <a:lnTo>
                      <a:pt x="122" y="307"/>
                    </a:lnTo>
                    <a:lnTo>
                      <a:pt x="122" y="307"/>
                    </a:lnTo>
                    <a:lnTo>
                      <a:pt x="122" y="304"/>
                    </a:lnTo>
                    <a:lnTo>
                      <a:pt x="122" y="304"/>
                    </a:lnTo>
                    <a:lnTo>
                      <a:pt x="122" y="304"/>
                    </a:lnTo>
                    <a:lnTo>
                      <a:pt x="122" y="304"/>
                    </a:lnTo>
                    <a:lnTo>
                      <a:pt x="122" y="304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22" y="297"/>
                    </a:lnTo>
                    <a:lnTo>
                      <a:pt x="122" y="297"/>
                    </a:lnTo>
                    <a:lnTo>
                      <a:pt x="122" y="297"/>
                    </a:lnTo>
                    <a:lnTo>
                      <a:pt x="122" y="297"/>
                    </a:lnTo>
                    <a:lnTo>
                      <a:pt x="124" y="295"/>
                    </a:lnTo>
                    <a:lnTo>
                      <a:pt x="124" y="295"/>
                    </a:lnTo>
                    <a:lnTo>
                      <a:pt x="124" y="295"/>
                    </a:lnTo>
                    <a:lnTo>
                      <a:pt x="124" y="295"/>
                    </a:lnTo>
                    <a:lnTo>
                      <a:pt x="124" y="295"/>
                    </a:lnTo>
                    <a:lnTo>
                      <a:pt x="124" y="295"/>
                    </a:lnTo>
                    <a:lnTo>
                      <a:pt x="124" y="295"/>
                    </a:lnTo>
                    <a:lnTo>
                      <a:pt x="124" y="293"/>
                    </a:lnTo>
                    <a:lnTo>
                      <a:pt x="124" y="293"/>
                    </a:lnTo>
                    <a:lnTo>
                      <a:pt x="124" y="293"/>
                    </a:lnTo>
                    <a:lnTo>
                      <a:pt x="124" y="293"/>
                    </a:lnTo>
                    <a:lnTo>
                      <a:pt x="124" y="293"/>
                    </a:lnTo>
                    <a:lnTo>
                      <a:pt x="122" y="288"/>
                    </a:lnTo>
                    <a:lnTo>
                      <a:pt x="122" y="288"/>
                    </a:lnTo>
                    <a:lnTo>
                      <a:pt x="122" y="288"/>
                    </a:lnTo>
                    <a:lnTo>
                      <a:pt x="122" y="288"/>
                    </a:lnTo>
                    <a:lnTo>
                      <a:pt x="122" y="288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2" y="281"/>
                    </a:lnTo>
                    <a:lnTo>
                      <a:pt x="122" y="281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4" y="278"/>
                    </a:lnTo>
                    <a:lnTo>
                      <a:pt x="124" y="278"/>
                    </a:lnTo>
                    <a:lnTo>
                      <a:pt x="124" y="276"/>
                    </a:lnTo>
                    <a:lnTo>
                      <a:pt x="124" y="276"/>
                    </a:lnTo>
                    <a:lnTo>
                      <a:pt x="124" y="276"/>
                    </a:lnTo>
                    <a:lnTo>
                      <a:pt x="124" y="276"/>
                    </a:lnTo>
                    <a:lnTo>
                      <a:pt x="124" y="276"/>
                    </a:lnTo>
                    <a:lnTo>
                      <a:pt x="126" y="274"/>
                    </a:lnTo>
                    <a:lnTo>
                      <a:pt x="126" y="274"/>
                    </a:lnTo>
                    <a:lnTo>
                      <a:pt x="126" y="274"/>
                    </a:lnTo>
                    <a:lnTo>
                      <a:pt x="126" y="274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3" y="264"/>
                    </a:lnTo>
                    <a:lnTo>
                      <a:pt x="133" y="264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6" y="259"/>
                    </a:lnTo>
                    <a:lnTo>
                      <a:pt x="136" y="259"/>
                    </a:lnTo>
                    <a:lnTo>
                      <a:pt x="136" y="259"/>
                    </a:lnTo>
                    <a:lnTo>
                      <a:pt x="136" y="259"/>
                    </a:lnTo>
                    <a:lnTo>
                      <a:pt x="138" y="252"/>
                    </a:lnTo>
                    <a:lnTo>
                      <a:pt x="138" y="252"/>
                    </a:lnTo>
                    <a:lnTo>
                      <a:pt x="138" y="252"/>
                    </a:lnTo>
                    <a:lnTo>
                      <a:pt x="138" y="252"/>
                    </a:lnTo>
                    <a:lnTo>
                      <a:pt x="138" y="252"/>
                    </a:lnTo>
                    <a:lnTo>
                      <a:pt x="138" y="252"/>
                    </a:lnTo>
                    <a:lnTo>
                      <a:pt x="141" y="245"/>
                    </a:lnTo>
                    <a:lnTo>
                      <a:pt x="141" y="245"/>
                    </a:lnTo>
                    <a:lnTo>
                      <a:pt x="141" y="245"/>
                    </a:lnTo>
                    <a:lnTo>
                      <a:pt x="141" y="245"/>
                    </a:lnTo>
                    <a:lnTo>
                      <a:pt x="143" y="245"/>
                    </a:lnTo>
                    <a:lnTo>
                      <a:pt x="143" y="245"/>
                    </a:lnTo>
                    <a:lnTo>
                      <a:pt x="143" y="245"/>
                    </a:lnTo>
                    <a:lnTo>
                      <a:pt x="143" y="245"/>
                    </a:lnTo>
                    <a:lnTo>
                      <a:pt x="143" y="245"/>
                    </a:lnTo>
                    <a:lnTo>
                      <a:pt x="148" y="240"/>
                    </a:lnTo>
                    <a:lnTo>
                      <a:pt x="148" y="240"/>
                    </a:lnTo>
                    <a:lnTo>
                      <a:pt x="148" y="240"/>
                    </a:lnTo>
                    <a:lnTo>
                      <a:pt x="148" y="240"/>
                    </a:lnTo>
                    <a:lnTo>
                      <a:pt x="150" y="238"/>
                    </a:lnTo>
                    <a:lnTo>
                      <a:pt x="150" y="238"/>
                    </a:lnTo>
                    <a:lnTo>
                      <a:pt x="150" y="238"/>
                    </a:lnTo>
                    <a:lnTo>
                      <a:pt x="150" y="238"/>
                    </a:lnTo>
                    <a:lnTo>
                      <a:pt x="150" y="238"/>
                    </a:lnTo>
                    <a:lnTo>
                      <a:pt x="155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33"/>
                    </a:lnTo>
                    <a:lnTo>
                      <a:pt x="160" y="231"/>
                    </a:lnTo>
                    <a:lnTo>
                      <a:pt x="160" y="231"/>
                    </a:lnTo>
                    <a:lnTo>
                      <a:pt x="160" y="231"/>
                    </a:lnTo>
                    <a:lnTo>
                      <a:pt x="160" y="231"/>
                    </a:lnTo>
                    <a:lnTo>
                      <a:pt x="160" y="231"/>
                    </a:lnTo>
                    <a:lnTo>
                      <a:pt x="160" y="231"/>
                    </a:lnTo>
                    <a:lnTo>
                      <a:pt x="160" y="231"/>
                    </a:lnTo>
                    <a:lnTo>
                      <a:pt x="160" y="231"/>
                    </a:lnTo>
                    <a:lnTo>
                      <a:pt x="160" y="231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0" y="228"/>
                    </a:lnTo>
                    <a:lnTo>
                      <a:pt x="162" y="226"/>
                    </a:lnTo>
                    <a:lnTo>
                      <a:pt x="162" y="226"/>
                    </a:lnTo>
                    <a:lnTo>
                      <a:pt x="162" y="226"/>
                    </a:lnTo>
                    <a:lnTo>
                      <a:pt x="164" y="224"/>
                    </a:lnTo>
                    <a:lnTo>
                      <a:pt x="164" y="224"/>
                    </a:lnTo>
                    <a:lnTo>
                      <a:pt x="164" y="224"/>
                    </a:lnTo>
                    <a:lnTo>
                      <a:pt x="164" y="224"/>
                    </a:lnTo>
                    <a:lnTo>
                      <a:pt x="164" y="224"/>
                    </a:lnTo>
                    <a:lnTo>
                      <a:pt x="164" y="224"/>
                    </a:lnTo>
                    <a:lnTo>
                      <a:pt x="164" y="224"/>
                    </a:lnTo>
                    <a:lnTo>
                      <a:pt x="164" y="224"/>
                    </a:lnTo>
                    <a:lnTo>
                      <a:pt x="164" y="224"/>
                    </a:lnTo>
                    <a:lnTo>
                      <a:pt x="164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7" y="221"/>
                    </a:lnTo>
                    <a:lnTo>
                      <a:pt x="167" y="221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19"/>
                    </a:lnTo>
                    <a:lnTo>
                      <a:pt x="169" y="219"/>
                    </a:lnTo>
                    <a:lnTo>
                      <a:pt x="169" y="219"/>
                    </a:lnTo>
                    <a:lnTo>
                      <a:pt x="169" y="219"/>
                    </a:lnTo>
                    <a:lnTo>
                      <a:pt x="169" y="219"/>
                    </a:lnTo>
                    <a:lnTo>
                      <a:pt x="169" y="219"/>
                    </a:lnTo>
                    <a:lnTo>
                      <a:pt x="169" y="219"/>
                    </a:lnTo>
                    <a:lnTo>
                      <a:pt x="169" y="214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7" y="212"/>
                    </a:lnTo>
                    <a:lnTo>
                      <a:pt x="167" y="212"/>
                    </a:lnTo>
                    <a:lnTo>
                      <a:pt x="167" y="212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7"/>
                    </a:lnTo>
                    <a:lnTo>
                      <a:pt x="167" y="205"/>
                    </a:lnTo>
                    <a:lnTo>
                      <a:pt x="167" y="205"/>
                    </a:lnTo>
                    <a:lnTo>
                      <a:pt x="167" y="205"/>
                    </a:lnTo>
                    <a:lnTo>
                      <a:pt x="167" y="205"/>
                    </a:lnTo>
                    <a:lnTo>
                      <a:pt x="167" y="205"/>
                    </a:lnTo>
                    <a:lnTo>
                      <a:pt x="167" y="205"/>
                    </a:lnTo>
                    <a:lnTo>
                      <a:pt x="167" y="205"/>
                    </a:lnTo>
                    <a:lnTo>
                      <a:pt x="167" y="205"/>
                    </a:lnTo>
                    <a:lnTo>
                      <a:pt x="167" y="205"/>
                    </a:lnTo>
                    <a:lnTo>
                      <a:pt x="169" y="202"/>
                    </a:lnTo>
                    <a:lnTo>
                      <a:pt x="169" y="202"/>
                    </a:lnTo>
                    <a:lnTo>
                      <a:pt x="169" y="202"/>
                    </a:lnTo>
                    <a:lnTo>
                      <a:pt x="169" y="198"/>
                    </a:lnTo>
                    <a:lnTo>
                      <a:pt x="169" y="198"/>
                    </a:lnTo>
                    <a:lnTo>
                      <a:pt x="169" y="198"/>
                    </a:lnTo>
                    <a:lnTo>
                      <a:pt x="169" y="198"/>
                    </a:lnTo>
                    <a:lnTo>
                      <a:pt x="169" y="198"/>
                    </a:lnTo>
                    <a:lnTo>
                      <a:pt x="169" y="195"/>
                    </a:lnTo>
                    <a:lnTo>
                      <a:pt x="169" y="195"/>
                    </a:lnTo>
                    <a:lnTo>
                      <a:pt x="169" y="195"/>
                    </a:lnTo>
                    <a:lnTo>
                      <a:pt x="169" y="193"/>
                    </a:lnTo>
                    <a:lnTo>
                      <a:pt x="169" y="193"/>
                    </a:lnTo>
                    <a:lnTo>
                      <a:pt x="169" y="193"/>
                    </a:lnTo>
                    <a:lnTo>
                      <a:pt x="169" y="193"/>
                    </a:lnTo>
                    <a:lnTo>
                      <a:pt x="169" y="193"/>
                    </a:lnTo>
                    <a:lnTo>
                      <a:pt x="171" y="193"/>
                    </a:lnTo>
                    <a:lnTo>
                      <a:pt x="171" y="193"/>
                    </a:lnTo>
                    <a:lnTo>
                      <a:pt x="171" y="190"/>
                    </a:lnTo>
                    <a:lnTo>
                      <a:pt x="171" y="190"/>
                    </a:lnTo>
                    <a:lnTo>
                      <a:pt x="171" y="190"/>
                    </a:lnTo>
                    <a:lnTo>
                      <a:pt x="171" y="190"/>
                    </a:lnTo>
                    <a:lnTo>
                      <a:pt x="171" y="190"/>
                    </a:lnTo>
                    <a:lnTo>
                      <a:pt x="171" y="190"/>
                    </a:lnTo>
                    <a:lnTo>
                      <a:pt x="171" y="190"/>
                    </a:lnTo>
                    <a:lnTo>
                      <a:pt x="171" y="190"/>
                    </a:lnTo>
                    <a:lnTo>
                      <a:pt x="171" y="190"/>
                    </a:lnTo>
                    <a:lnTo>
                      <a:pt x="171" y="188"/>
                    </a:lnTo>
                    <a:lnTo>
                      <a:pt x="171" y="188"/>
                    </a:lnTo>
                    <a:lnTo>
                      <a:pt x="171" y="188"/>
                    </a:lnTo>
                    <a:lnTo>
                      <a:pt x="171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8"/>
                    </a:lnTo>
                    <a:lnTo>
                      <a:pt x="174" y="186"/>
                    </a:lnTo>
                    <a:lnTo>
                      <a:pt x="176" y="186"/>
                    </a:lnTo>
                    <a:lnTo>
                      <a:pt x="176" y="186"/>
                    </a:lnTo>
                    <a:lnTo>
                      <a:pt x="176" y="186"/>
                    </a:lnTo>
                    <a:lnTo>
                      <a:pt x="176" y="186"/>
                    </a:lnTo>
                    <a:lnTo>
                      <a:pt x="176" y="186"/>
                    </a:lnTo>
                    <a:lnTo>
                      <a:pt x="176" y="186"/>
                    </a:lnTo>
                    <a:lnTo>
                      <a:pt x="176" y="181"/>
                    </a:lnTo>
                    <a:lnTo>
                      <a:pt x="176" y="181"/>
                    </a:lnTo>
                    <a:lnTo>
                      <a:pt x="176" y="181"/>
                    </a:lnTo>
                    <a:lnTo>
                      <a:pt x="176" y="181"/>
                    </a:lnTo>
                    <a:lnTo>
                      <a:pt x="176" y="181"/>
                    </a:lnTo>
                    <a:lnTo>
                      <a:pt x="176" y="181"/>
                    </a:lnTo>
                    <a:lnTo>
                      <a:pt x="176" y="181"/>
                    </a:lnTo>
                    <a:lnTo>
                      <a:pt x="176" y="181"/>
                    </a:lnTo>
                    <a:lnTo>
                      <a:pt x="176" y="181"/>
                    </a:lnTo>
                    <a:lnTo>
                      <a:pt x="176" y="178"/>
                    </a:lnTo>
                    <a:lnTo>
                      <a:pt x="176" y="178"/>
                    </a:lnTo>
                    <a:lnTo>
                      <a:pt x="176" y="178"/>
                    </a:lnTo>
                    <a:lnTo>
                      <a:pt x="176" y="178"/>
                    </a:lnTo>
                    <a:lnTo>
                      <a:pt x="176" y="178"/>
                    </a:lnTo>
                    <a:lnTo>
                      <a:pt x="176" y="178"/>
                    </a:lnTo>
                    <a:lnTo>
                      <a:pt x="176" y="178"/>
                    </a:lnTo>
                    <a:lnTo>
                      <a:pt x="176" y="178"/>
                    </a:lnTo>
                    <a:lnTo>
                      <a:pt x="176" y="178"/>
                    </a:lnTo>
                    <a:lnTo>
                      <a:pt x="174" y="178"/>
                    </a:lnTo>
                    <a:lnTo>
                      <a:pt x="174" y="178"/>
                    </a:lnTo>
                    <a:lnTo>
                      <a:pt x="174" y="178"/>
                    </a:lnTo>
                    <a:lnTo>
                      <a:pt x="174" y="178"/>
                    </a:lnTo>
                    <a:lnTo>
                      <a:pt x="174" y="178"/>
                    </a:lnTo>
                    <a:lnTo>
                      <a:pt x="174" y="178"/>
                    </a:lnTo>
                    <a:lnTo>
                      <a:pt x="174" y="176"/>
                    </a:lnTo>
                    <a:lnTo>
                      <a:pt x="174" y="176"/>
                    </a:lnTo>
                    <a:lnTo>
                      <a:pt x="174" y="176"/>
                    </a:lnTo>
                    <a:lnTo>
                      <a:pt x="174" y="176"/>
                    </a:lnTo>
                    <a:lnTo>
                      <a:pt x="174" y="176"/>
                    </a:lnTo>
                    <a:lnTo>
                      <a:pt x="174" y="176"/>
                    </a:lnTo>
                    <a:lnTo>
                      <a:pt x="174" y="176"/>
                    </a:lnTo>
                    <a:lnTo>
                      <a:pt x="174" y="176"/>
                    </a:lnTo>
                    <a:lnTo>
                      <a:pt x="174" y="174"/>
                    </a:lnTo>
                    <a:lnTo>
                      <a:pt x="174" y="169"/>
                    </a:lnTo>
                    <a:lnTo>
                      <a:pt x="174" y="169"/>
                    </a:lnTo>
                    <a:lnTo>
                      <a:pt x="174" y="169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4" y="167"/>
                    </a:lnTo>
                    <a:lnTo>
                      <a:pt x="171" y="167"/>
                    </a:lnTo>
                    <a:lnTo>
                      <a:pt x="171" y="167"/>
                    </a:lnTo>
                    <a:lnTo>
                      <a:pt x="171" y="167"/>
                    </a:lnTo>
                    <a:lnTo>
                      <a:pt x="171" y="167"/>
                    </a:lnTo>
                    <a:lnTo>
                      <a:pt x="171" y="167"/>
                    </a:lnTo>
                    <a:lnTo>
                      <a:pt x="171" y="167"/>
                    </a:lnTo>
                    <a:lnTo>
                      <a:pt x="171" y="167"/>
                    </a:lnTo>
                    <a:lnTo>
                      <a:pt x="171" y="167"/>
                    </a:lnTo>
                    <a:lnTo>
                      <a:pt x="171" y="167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1" y="162"/>
                    </a:lnTo>
                    <a:lnTo>
                      <a:pt x="171" y="162"/>
                    </a:lnTo>
                    <a:lnTo>
                      <a:pt x="171" y="162"/>
                    </a:lnTo>
                    <a:lnTo>
                      <a:pt x="171" y="162"/>
                    </a:lnTo>
                    <a:lnTo>
                      <a:pt x="174" y="159"/>
                    </a:lnTo>
                    <a:lnTo>
                      <a:pt x="174" y="159"/>
                    </a:lnTo>
                    <a:lnTo>
                      <a:pt x="174" y="159"/>
                    </a:lnTo>
                    <a:lnTo>
                      <a:pt x="176" y="152"/>
                    </a:lnTo>
                    <a:lnTo>
                      <a:pt x="176" y="150"/>
                    </a:lnTo>
                    <a:lnTo>
                      <a:pt x="176" y="150"/>
                    </a:lnTo>
                    <a:lnTo>
                      <a:pt x="176" y="150"/>
                    </a:lnTo>
                    <a:lnTo>
                      <a:pt x="176" y="150"/>
                    </a:lnTo>
                    <a:lnTo>
                      <a:pt x="179" y="145"/>
                    </a:lnTo>
                    <a:lnTo>
                      <a:pt x="179" y="145"/>
                    </a:lnTo>
                    <a:lnTo>
                      <a:pt x="179" y="145"/>
                    </a:lnTo>
                    <a:lnTo>
                      <a:pt x="179" y="145"/>
                    </a:lnTo>
                    <a:lnTo>
                      <a:pt x="179" y="143"/>
                    </a:lnTo>
                    <a:lnTo>
                      <a:pt x="179" y="143"/>
                    </a:lnTo>
                    <a:lnTo>
                      <a:pt x="179" y="143"/>
                    </a:lnTo>
                    <a:lnTo>
                      <a:pt x="179" y="143"/>
                    </a:lnTo>
                    <a:lnTo>
                      <a:pt x="179" y="143"/>
                    </a:lnTo>
                    <a:lnTo>
                      <a:pt x="179" y="143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9" y="136"/>
                    </a:lnTo>
                    <a:lnTo>
                      <a:pt x="179" y="136"/>
                    </a:lnTo>
                    <a:lnTo>
                      <a:pt x="179" y="133"/>
                    </a:lnTo>
                    <a:lnTo>
                      <a:pt x="179" y="129"/>
                    </a:lnTo>
                    <a:lnTo>
                      <a:pt x="179" y="129"/>
                    </a:lnTo>
                    <a:lnTo>
                      <a:pt x="179" y="129"/>
                    </a:lnTo>
                    <a:lnTo>
                      <a:pt x="179" y="129"/>
                    </a:lnTo>
                    <a:lnTo>
                      <a:pt x="179" y="119"/>
                    </a:lnTo>
                    <a:lnTo>
                      <a:pt x="179" y="119"/>
                    </a:lnTo>
                    <a:lnTo>
                      <a:pt x="179" y="119"/>
                    </a:lnTo>
                    <a:lnTo>
                      <a:pt x="181" y="117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3" y="112"/>
                    </a:lnTo>
                    <a:lnTo>
                      <a:pt x="183" y="112"/>
                    </a:lnTo>
                    <a:lnTo>
                      <a:pt x="183" y="112"/>
                    </a:lnTo>
                    <a:lnTo>
                      <a:pt x="183" y="112"/>
                    </a:lnTo>
                    <a:lnTo>
                      <a:pt x="183" y="112"/>
                    </a:lnTo>
                    <a:lnTo>
                      <a:pt x="188" y="102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8"/>
                    </a:lnTo>
                    <a:lnTo>
                      <a:pt x="190" y="95"/>
                    </a:lnTo>
                    <a:lnTo>
                      <a:pt x="190" y="95"/>
                    </a:lnTo>
                    <a:lnTo>
                      <a:pt x="190" y="95"/>
                    </a:lnTo>
                    <a:lnTo>
                      <a:pt x="190" y="95"/>
                    </a:lnTo>
                    <a:lnTo>
                      <a:pt x="190" y="95"/>
                    </a:lnTo>
                    <a:lnTo>
                      <a:pt x="190" y="95"/>
                    </a:lnTo>
                    <a:lnTo>
                      <a:pt x="190" y="95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190" y="91"/>
                    </a:lnTo>
                    <a:lnTo>
                      <a:pt x="193" y="91"/>
                    </a:lnTo>
                    <a:lnTo>
                      <a:pt x="193" y="88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5" y="86"/>
                    </a:lnTo>
                    <a:lnTo>
                      <a:pt x="195" y="83"/>
                    </a:lnTo>
                    <a:lnTo>
                      <a:pt x="195" y="83"/>
                    </a:lnTo>
                    <a:lnTo>
                      <a:pt x="195" y="83"/>
                    </a:lnTo>
                    <a:lnTo>
                      <a:pt x="195" y="83"/>
                    </a:lnTo>
                    <a:lnTo>
                      <a:pt x="195" y="83"/>
                    </a:lnTo>
                    <a:lnTo>
                      <a:pt x="195" y="83"/>
                    </a:lnTo>
                    <a:lnTo>
                      <a:pt x="195" y="83"/>
                    </a:lnTo>
                    <a:lnTo>
                      <a:pt x="195" y="83"/>
                    </a:lnTo>
                    <a:lnTo>
                      <a:pt x="195" y="81"/>
                    </a:lnTo>
                    <a:lnTo>
                      <a:pt x="195" y="81"/>
                    </a:lnTo>
                    <a:lnTo>
                      <a:pt x="198" y="81"/>
                    </a:lnTo>
                    <a:lnTo>
                      <a:pt x="198" y="81"/>
                    </a:lnTo>
                    <a:lnTo>
                      <a:pt x="198" y="81"/>
                    </a:lnTo>
                    <a:lnTo>
                      <a:pt x="198" y="81"/>
                    </a:lnTo>
                    <a:lnTo>
                      <a:pt x="198" y="81"/>
                    </a:lnTo>
                    <a:lnTo>
                      <a:pt x="198" y="81"/>
                    </a:lnTo>
                    <a:lnTo>
                      <a:pt x="198" y="79"/>
                    </a:lnTo>
                    <a:lnTo>
                      <a:pt x="198" y="79"/>
                    </a:lnTo>
                    <a:lnTo>
                      <a:pt x="198" y="79"/>
                    </a:lnTo>
                    <a:lnTo>
                      <a:pt x="198" y="79"/>
                    </a:lnTo>
                    <a:lnTo>
                      <a:pt x="198" y="79"/>
                    </a:lnTo>
                    <a:lnTo>
                      <a:pt x="198" y="76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5" y="72"/>
                    </a:lnTo>
                    <a:lnTo>
                      <a:pt x="195" y="72"/>
                    </a:lnTo>
                    <a:lnTo>
                      <a:pt x="195" y="72"/>
                    </a:lnTo>
                    <a:lnTo>
                      <a:pt x="195" y="72"/>
                    </a:lnTo>
                    <a:lnTo>
                      <a:pt x="195" y="72"/>
                    </a:lnTo>
                    <a:lnTo>
                      <a:pt x="195" y="72"/>
                    </a:lnTo>
                    <a:lnTo>
                      <a:pt x="195" y="69"/>
                    </a:lnTo>
                    <a:lnTo>
                      <a:pt x="195" y="69"/>
                    </a:lnTo>
                    <a:lnTo>
                      <a:pt x="195" y="69"/>
                    </a:lnTo>
                    <a:lnTo>
                      <a:pt x="195" y="69"/>
                    </a:lnTo>
                    <a:lnTo>
                      <a:pt x="195" y="67"/>
                    </a:lnTo>
                    <a:lnTo>
                      <a:pt x="195" y="67"/>
                    </a:lnTo>
                    <a:lnTo>
                      <a:pt x="195" y="64"/>
                    </a:lnTo>
                    <a:lnTo>
                      <a:pt x="195" y="64"/>
                    </a:lnTo>
                    <a:lnTo>
                      <a:pt x="195" y="62"/>
                    </a:lnTo>
                    <a:lnTo>
                      <a:pt x="195" y="62"/>
                    </a:lnTo>
                    <a:lnTo>
                      <a:pt x="195" y="60"/>
                    </a:lnTo>
                    <a:lnTo>
                      <a:pt x="195" y="60"/>
                    </a:lnTo>
                    <a:lnTo>
                      <a:pt x="195" y="60"/>
                    </a:lnTo>
                    <a:lnTo>
                      <a:pt x="195" y="60"/>
                    </a:lnTo>
                    <a:lnTo>
                      <a:pt x="195" y="60"/>
                    </a:lnTo>
                    <a:lnTo>
                      <a:pt x="195" y="55"/>
                    </a:lnTo>
                    <a:lnTo>
                      <a:pt x="195" y="55"/>
                    </a:lnTo>
                    <a:lnTo>
                      <a:pt x="195" y="55"/>
                    </a:lnTo>
                    <a:lnTo>
                      <a:pt x="195" y="55"/>
                    </a:lnTo>
                    <a:lnTo>
                      <a:pt x="195" y="55"/>
                    </a:lnTo>
                    <a:lnTo>
                      <a:pt x="195" y="55"/>
                    </a:lnTo>
                    <a:lnTo>
                      <a:pt x="195" y="55"/>
                    </a:lnTo>
                    <a:lnTo>
                      <a:pt x="195" y="55"/>
                    </a:lnTo>
                    <a:lnTo>
                      <a:pt x="195" y="53"/>
                    </a:lnTo>
                    <a:lnTo>
                      <a:pt x="195" y="53"/>
                    </a:lnTo>
                    <a:lnTo>
                      <a:pt x="195" y="53"/>
                    </a:lnTo>
                    <a:lnTo>
                      <a:pt x="195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53"/>
                    </a:lnTo>
                    <a:lnTo>
                      <a:pt x="198" y="48"/>
                    </a:lnTo>
                    <a:lnTo>
                      <a:pt x="198" y="48"/>
                    </a:lnTo>
                    <a:lnTo>
                      <a:pt x="198" y="48"/>
                    </a:lnTo>
                    <a:lnTo>
                      <a:pt x="198" y="48"/>
                    </a:lnTo>
                    <a:lnTo>
                      <a:pt x="198" y="48"/>
                    </a:lnTo>
                    <a:lnTo>
                      <a:pt x="198" y="48"/>
                    </a:lnTo>
                    <a:lnTo>
                      <a:pt x="198" y="48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3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93" y="38"/>
                    </a:lnTo>
                    <a:lnTo>
                      <a:pt x="193" y="38"/>
                    </a:lnTo>
                    <a:lnTo>
                      <a:pt x="193" y="38"/>
                    </a:lnTo>
                    <a:lnTo>
                      <a:pt x="193" y="38"/>
                    </a:lnTo>
                    <a:lnTo>
                      <a:pt x="193" y="38"/>
                    </a:lnTo>
                    <a:lnTo>
                      <a:pt x="193" y="38"/>
                    </a:lnTo>
                    <a:lnTo>
                      <a:pt x="193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5" y="38"/>
                    </a:lnTo>
                    <a:lnTo>
                      <a:pt x="198" y="38"/>
                    </a:lnTo>
                    <a:lnTo>
                      <a:pt x="198" y="38"/>
                    </a:lnTo>
                    <a:lnTo>
                      <a:pt x="198" y="38"/>
                    </a:lnTo>
                    <a:lnTo>
                      <a:pt x="198" y="38"/>
                    </a:lnTo>
                    <a:lnTo>
                      <a:pt x="198" y="38"/>
                    </a:lnTo>
                    <a:lnTo>
                      <a:pt x="198" y="38"/>
                    </a:lnTo>
                    <a:lnTo>
                      <a:pt x="198" y="38"/>
                    </a:lnTo>
                    <a:lnTo>
                      <a:pt x="198" y="38"/>
                    </a:lnTo>
                    <a:lnTo>
                      <a:pt x="200" y="38"/>
                    </a:lnTo>
                    <a:lnTo>
                      <a:pt x="200" y="38"/>
                    </a:lnTo>
                    <a:lnTo>
                      <a:pt x="200" y="38"/>
                    </a:lnTo>
                    <a:lnTo>
                      <a:pt x="200" y="38"/>
                    </a:lnTo>
                    <a:lnTo>
                      <a:pt x="200" y="38"/>
                    </a:lnTo>
                    <a:lnTo>
                      <a:pt x="200" y="38"/>
                    </a:lnTo>
                    <a:lnTo>
                      <a:pt x="200" y="38"/>
                    </a:lnTo>
                    <a:lnTo>
                      <a:pt x="200" y="38"/>
                    </a:lnTo>
                    <a:lnTo>
                      <a:pt x="200" y="38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0" y="36"/>
                    </a:lnTo>
                    <a:lnTo>
                      <a:pt x="202" y="34"/>
                    </a:lnTo>
                    <a:lnTo>
                      <a:pt x="202" y="34"/>
                    </a:lnTo>
                    <a:lnTo>
                      <a:pt x="202" y="34"/>
                    </a:lnTo>
                    <a:lnTo>
                      <a:pt x="202" y="34"/>
                    </a:lnTo>
                    <a:lnTo>
                      <a:pt x="202" y="34"/>
                    </a:lnTo>
                    <a:lnTo>
                      <a:pt x="202" y="34"/>
                    </a:lnTo>
                    <a:lnTo>
                      <a:pt x="202" y="34"/>
                    </a:lnTo>
                    <a:lnTo>
                      <a:pt x="202" y="34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2" y="31"/>
                    </a:lnTo>
                    <a:lnTo>
                      <a:pt x="205" y="29"/>
                    </a:lnTo>
                    <a:lnTo>
                      <a:pt x="205" y="29"/>
                    </a:lnTo>
                    <a:lnTo>
                      <a:pt x="205" y="29"/>
                    </a:lnTo>
                    <a:lnTo>
                      <a:pt x="205" y="29"/>
                    </a:lnTo>
                    <a:lnTo>
                      <a:pt x="205" y="29"/>
                    </a:lnTo>
                    <a:lnTo>
                      <a:pt x="205" y="26"/>
                    </a:lnTo>
                    <a:lnTo>
                      <a:pt x="205" y="26"/>
                    </a:lnTo>
                    <a:lnTo>
                      <a:pt x="205" y="26"/>
                    </a:lnTo>
                    <a:lnTo>
                      <a:pt x="205" y="26"/>
                    </a:lnTo>
                    <a:lnTo>
                      <a:pt x="205" y="26"/>
                    </a:lnTo>
                    <a:lnTo>
                      <a:pt x="205" y="26"/>
                    </a:lnTo>
                    <a:lnTo>
                      <a:pt x="205" y="26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9" y="22"/>
                    </a:lnTo>
                    <a:lnTo>
                      <a:pt x="209" y="22"/>
                    </a:lnTo>
                    <a:lnTo>
                      <a:pt x="209" y="22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12" y="17"/>
                    </a:lnTo>
                    <a:lnTo>
                      <a:pt x="212" y="17"/>
                    </a:lnTo>
                    <a:lnTo>
                      <a:pt x="212" y="17"/>
                    </a:lnTo>
                    <a:lnTo>
                      <a:pt x="212" y="17"/>
                    </a:lnTo>
                    <a:lnTo>
                      <a:pt x="214" y="15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24" y="10"/>
                    </a:lnTo>
                    <a:lnTo>
                      <a:pt x="224" y="10"/>
                    </a:lnTo>
                    <a:lnTo>
                      <a:pt x="224" y="10"/>
                    </a:lnTo>
                    <a:lnTo>
                      <a:pt x="224" y="10"/>
                    </a:lnTo>
                    <a:lnTo>
                      <a:pt x="224" y="10"/>
                    </a:lnTo>
                    <a:lnTo>
                      <a:pt x="224" y="10"/>
                    </a:lnTo>
                    <a:lnTo>
                      <a:pt x="226" y="10"/>
                    </a:lnTo>
                    <a:lnTo>
                      <a:pt x="228" y="10"/>
                    </a:lnTo>
                    <a:lnTo>
                      <a:pt x="228" y="10"/>
                    </a:lnTo>
                    <a:lnTo>
                      <a:pt x="228" y="10"/>
                    </a:lnTo>
                    <a:lnTo>
                      <a:pt x="228" y="10"/>
                    </a:lnTo>
                    <a:lnTo>
                      <a:pt x="228" y="10"/>
                    </a:lnTo>
                    <a:lnTo>
                      <a:pt x="233" y="10"/>
                    </a:lnTo>
                    <a:lnTo>
                      <a:pt x="233" y="10"/>
                    </a:lnTo>
                    <a:lnTo>
                      <a:pt x="233" y="10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43" y="19"/>
                    </a:lnTo>
                    <a:lnTo>
                      <a:pt x="247" y="24"/>
                    </a:lnTo>
                    <a:lnTo>
                      <a:pt x="250" y="24"/>
                    </a:lnTo>
                    <a:lnTo>
                      <a:pt x="250" y="24"/>
                    </a:lnTo>
                    <a:lnTo>
                      <a:pt x="250" y="24"/>
                    </a:lnTo>
                    <a:lnTo>
                      <a:pt x="250" y="24"/>
                    </a:lnTo>
                    <a:lnTo>
                      <a:pt x="250" y="24"/>
                    </a:lnTo>
                    <a:lnTo>
                      <a:pt x="252" y="26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1"/>
                    </a:lnTo>
                    <a:lnTo>
                      <a:pt x="252" y="34"/>
                    </a:lnTo>
                    <a:lnTo>
                      <a:pt x="252" y="34"/>
                    </a:lnTo>
                    <a:lnTo>
                      <a:pt x="252" y="34"/>
                    </a:lnTo>
                    <a:lnTo>
                      <a:pt x="252" y="34"/>
                    </a:lnTo>
                    <a:lnTo>
                      <a:pt x="252" y="34"/>
                    </a:lnTo>
                    <a:lnTo>
                      <a:pt x="252" y="34"/>
                    </a:lnTo>
                    <a:lnTo>
                      <a:pt x="255" y="34"/>
                    </a:lnTo>
                    <a:lnTo>
                      <a:pt x="255" y="36"/>
                    </a:lnTo>
                    <a:lnTo>
                      <a:pt x="255" y="36"/>
                    </a:lnTo>
                    <a:lnTo>
                      <a:pt x="255" y="36"/>
                    </a:lnTo>
                    <a:lnTo>
                      <a:pt x="255" y="36"/>
                    </a:lnTo>
                    <a:lnTo>
                      <a:pt x="255" y="36"/>
                    </a:lnTo>
                    <a:lnTo>
                      <a:pt x="255" y="36"/>
                    </a:lnTo>
                    <a:lnTo>
                      <a:pt x="255" y="36"/>
                    </a:lnTo>
                    <a:lnTo>
                      <a:pt x="255" y="36"/>
                    </a:lnTo>
                    <a:lnTo>
                      <a:pt x="257" y="36"/>
                    </a:lnTo>
                    <a:lnTo>
                      <a:pt x="257" y="36"/>
                    </a:lnTo>
                    <a:lnTo>
                      <a:pt x="257" y="36"/>
                    </a:lnTo>
                    <a:lnTo>
                      <a:pt x="257" y="36"/>
                    </a:lnTo>
                    <a:lnTo>
                      <a:pt x="257" y="36"/>
                    </a:lnTo>
                    <a:lnTo>
                      <a:pt x="257" y="36"/>
                    </a:lnTo>
                    <a:lnTo>
                      <a:pt x="257" y="36"/>
                    </a:lnTo>
                    <a:lnTo>
                      <a:pt x="257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4" y="36"/>
                    </a:lnTo>
                    <a:lnTo>
                      <a:pt x="267" y="36"/>
                    </a:lnTo>
                    <a:lnTo>
                      <a:pt x="267" y="36"/>
                    </a:lnTo>
                    <a:lnTo>
                      <a:pt x="267" y="36"/>
                    </a:lnTo>
                    <a:lnTo>
                      <a:pt x="267" y="36"/>
                    </a:lnTo>
                    <a:lnTo>
                      <a:pt x="269" y="36"/>
                    </a:lnTo>
                    <a:lnTo>
                      <a:pt x="269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6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1" y="38"/>
                    </a:lnTo>
                    <a:lnTo>
                      <a:pt x="274" y="38"/>
                    </a:lnTo>
                    <a:lnTo>
                      <a:pt x="274" y="38"/>
                    </a:lnTo>
                    <a:lnTo>
                      <a:pt x="274" y="41"/>
                    </a:lnTo>
                    <a:lnTo>
                      <a:pt x="274" y="41"/>
                    </a:lnTo>
                    <a:lnTo>
                      <a:pt x="274" y="41"/>
                    </a:lnTo>
                    <a:lnTo>
                      <a:pt x="276" y="41"/>
                    </a:lnTo>
                    <a:lnTo>
                      <a:pt x="276" y="41"/>
                    </a:lnTo>
                    <a:lnTo>
                      <a:pt x="276" y="41"/>
                    </a:lnTo>
                    <a:lnTo>
                      <a:pt x="276" y="41"/>
                    </a:lnTo>
                    <a:lnTo>
                      <a:pt x="276" y="41"/>
                    </a:lnTo>
                    <a:lnTo>
                      <a:pt x="276" y="41"/>
                    </a:lnTo>
                    <a:lnTo>
                      <a:pt x="276" y="41"/>
                    </a:lnTo>
                    <a:lnTo>
                      <a:pt x="276" y="41"/>
                    </a:lnTo>
                    <a:lnTo>
                      <a:pt x="281" y="41"/>
                    </a:lnTo>
                    <a:lnTo>
                      <a:pt x="281" y="41"/>
                    </a:lnTo>
                    <a:lnTo>
                      <a:pt x="281" y="41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3"/>
                    </a:lnTo>
                    <a:lnTo>
                      <a:pt x="286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90" y="41"/>
                    </a:lnTo>
                    <a:lnTo>
                      <a:pt x="290" y="41"/>
                    </a:lnTo>
                    <a:lnTo>
                      <a:pt x="290" y="41"/>
                    </a:lnTo>
                    <a:lnTo>
                      <a:pt x="290" y="41"/>
                    </a:lnTo>
                    <a:lnTo>
                      <a:pt x="290" y="41"/>
                    </a:lnTo>
                    <a:lnTo>
                      <a:pt x="290" y="41"/>
                    </a:lnTo>
                    <a:lnTo>
                      <a:pt x="290" y="41"/>
                    </a:lnTo>
                    <a:lnTo>
                      <a:pt x="290" y="41"/>
                    </a:lnTo>
                    <a:lnTo>
                      <a:pt x="293" y="41"/>
                    </a:lnTo>
                    <a:lnTo>
                      <a:pt x="293" y="41"/>
                    </a:lnTo>
                    <a:lnTo>
                      <a:pt x="293" y="41"/>
                    </a:lnTo>
                    <a:lnTo>
                      <a:pt x="293" y="41"/>
                    </a:lnTo>
                    <a:lnTo>
                      <a:pt x="300" y="43"/>
                    </a:lnTo>
                    <a:lnTo>
                      <a:pt x="300" y="43"/>
                    </a:lnTo>
                    <a:lnTo>
                      <a:pt x="300" y="43"/>
                    </a:lnTo>
                    <a:lnTo>
                      <a:pt x="300" y="43"/>
                    </a:lnTo>
                    <a:lnTo>
                      <a:pt x="300" y="43"/>
                    </a:lnTo>
                    <a:lnTo>
                      <a:pt x="302" y="43"/>
                    </a:lnTo>
                    <a:lnTo>
                      <a:pt x="302" y="43"/>
                    </a:lnTo>
                    <a:lnTo>
                      <a:pt x="302" y="43"/>
                    </a:lnTo>
                    <a:lnTo>
                      <a:pt x="302" y="43"/>
                    </a:lnTo>
                    <a:lnTo>
                      <a:pt x="302" y="43"/>
                    </a:lnTo>
                    <a:lnTo>
                      <a:pt x="302" y="43"/>
                    </a:lnTo>
                    <a:lnTo>
                      <a:pt x="302" y="43"/>
                    </a:lnTo>
                    <a:lnTo>
                      <a:pt x="302" y="43"/>
                    </a:lnTo>
                    <a:lnTo>
                      <a:pt x="302" y="43"/>
                    </a:lnTo>
                    <a:lnTo>
                      <a:pt x="302" y="45"/>
                    </a:lnTo>
                    <a:lnTo>
                      <a:pt x="302" y="45"/>
                    </a:lnTo>
                    <a:lnTo>
                      <a:pt x="305" y="45"/>
                    </a:lnTo>
                    <a:lnTo>
                      <a:pt x="305" y="45"/>
                    </a:lnTo>
                    <a:lnTo>
                      <a:pt x="305" y="45"/>
                    </a:lnTo>
                    <a:lnTo>
                      <a:pt x="305" y="45"/>
                    </a:lnTo>
                    <a:lnTo>
                      <a:pt x="305" y="45"/>
                    </a:lnTo>
                    <a:lnTo>
                      <a:pt x="305" y="45"/>
                    </a:lnTo>
                    <a:lnTo>
                      <a:pt x="305" y="45"/>
                    </a:lnTo>
                    <a:lnTo>
                      <a:pt x="305" y="45"/>
                    </a:lnTo>
                    <a:lnTo>
                      <a:pt x="305" y="45"/>
                    </a:lnTo>
                    <a:lnTo>
                      <a:pt x="305" y="45"/>
                    </a:lnTo>
                    <a:lnTo>
                      <a:pt x="307" y="48"/>
                    </a:lnTo>
                    <a:lnTo>
                      <a:pt x="307" y="48"/>
                    </a:lnTo>
                    <a:lnTo>
                      <a:pt x="307" y="48"/>
                    </a:lnTo>
                    <a:lnTo>
                      <a:pt x="307" y="48"/>
                    </a:lnTo>
                    <a:lnTo>
                      <a:pt x="307" y="48"/>
                    </a:lnTo>
                    <a:lnTo>
                      <a:pt x="307" y="48"/>
                    </a:lnTo>
                    <a:lnTo>
                      <a:pt x="307" y="48"/>
                    </a:lnTo>
                    <a:lnTo>
                      <a:pt x="307" y="48"/>
                    </a:lnTo>
                    <a:lnTo>
                      <a:pt x="307" y="48"/>
                    </a:lnTo>
                    <a:lnTo>
                      <a:pt x="307" y="48"/>
                    </a:lnTo>
                    <a:lnTo>
                      <a:pt x="309" y="48"/>
                    </a:lnTo>
                    <a:lnTo>
                      <a:pt x="309" y="48"/>
                    </a:lnTo>
                    <a:lnTo>
                      <a:pt x="309" y="48"/>
                    </a:lnTo>
                    <a:lnTo>
                      <a:pt x="309" y="48"/>
                    </a:lnTo>
                    <a:lnTo>
                      <a:pt x="309" y="48"/>
                    </a:lnTo>
                    <a:lnTo>
                      <a:pt x="312" y="48"/>
                    </a:lnTo>
                    <a:lnTo>
                      <a:pt x="312" y="48"/>
                    </a:lnTo>
                    <a:lnTo>
                      <a:pt x="312" y="48"/>
                    </a:lnTo>
                    <a:lnTo>
                      <a:pt x="312" y="45"/>
                    </a:lnTo>
                    <a:lnTo>
                      <a:pt x="312" y="45"/>
                    </a:lnTo>
                    <a:lnTo>
                      <a:pt x="314" y="45"/>
                    </a:lnTo>
                    <a:lnTo>
                      <a:pt x="314" y="45"/>
                    </a:lnTo>
                    <a:lnTo>
                      <a:pt x="314" y="45"/>
                    </a:lnTo>
                    <a:lnTo>
                      <a:pt x="314" y="45"/>
                    </a:lnTo>
                    <a:lnTo>
                      <a:pt x="314" y="45"/>
                    </a:lnTo>
                    <a:lnTo>
                      <a:pt x="314" y="45"/>
                    </a:lnTo>
                    <a:lnTo>
                      <a:pt x="314" y="45"/>
                    </a:lnTo>
                    <a:lnTo>
                      <a:pt x="314" y="45"/>
                    </a:lnTo>
                    <a:lnTo>
                      <a:pt x="314" y="45"/>
                    </a:lnTo>
                    <a:lnTo>
                      <a:pt x="314" y="45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43"/>
                    </a:lnTo>
                    <a:lnTo>
                      <a:pt x="316" y="36"/>
                    </a:lnTo>
                    <a:lnTo>
                      <a:pt x="316" y="36"/>
                    </a:lnTo>
                    <a:lnTo>
                      <a:pt x="316" y="36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6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19" y="34"/>
                    </a:lnTo>
                    <a:lnTo>
                      <a:pt x="321" y="31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21" y="26"/>
                    </a:lnTo>
                    <a:lnTo>
                      <a:pt x="324" y="26"/>
                    </a:lnTo>
                    <a:lnTo>
                      <a:pt x="324" y="26"/>
                    </a:lnTo>
                    <a:lnTo>
                      <a:pt x="324" y="26"/>
                    </a:lnTo>
                    <a:lnTo>
                      <a:pt x="324" y="24"/>
                    </a:lnTo>
                    <a:lnTo>
                      <a:pt x="324" y="24"/>
                    </a:lnTo>
                    <a:lnTo>
                      <a:pt x="324" y="24"/>
                    </a:lnTo>
                    <a:lnTo>
                      <a:pt x="324" y="24"/>
                    </a:lnTo>
                    <a:lnTo>
                      <a:pt x="324" y="24"/>
                    </a:lnTo>
                    <a:lnTo>
                      <a:pt x="324" y="24"/>
                    </a:lnTo>
                    <a:lnTo>
                      <a:pt x="326" y="22"/>
                    </a:lnTo>
                    <a:lnTo>
                      <a:pt x="326" y="22"/>
                    </a:lnTo>
                    <a:lnTo>
                      <a:pt x="326" y="22"/>
                    </a:lnTo>
                    <a:lnTo>
                      <a:pt x="326" y="22"/>
                    </a:lnTo>
                    <a:lnTo>
                      <a:pt x="326" y="22"/>
                    </a:lnTo>
                    <a:lnTo>
                      <a:pt x="326" y="22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28" y="19"/>
                    </a:lnTo>
                    <a:lnTo>
                      <a:pt x="328" y="19"/>
                    </a:lnTo>
                    <a:lnTo>
                      <a:pt x="328" y="19"/>
                    </a:lnTo>
                    <a:lnTo>
                      <a:pt x="328" y="19"/>
                    </a:lnTo>
                    <a:lnTo>
                      <a:pt x="328" y="19"/>
                    </a:lnTo>
                    <a:lnTo>
                      <a:pt x="328" y="19"/>
                    </a:lnTo>
                    <a:lnTo>
                      <a:pt x="328" y="19"/>
                    </a:lnTo>
                    <a:lnTo>
                      <a:pt x="328" y="19"/>
                    </a:lnTo>
                    <a:lnTo>
                      <a:pt x="328" y="19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28" y="22"/>
                    </a:lnTo>
                    <a:lnTo>
                      <a:pt x="331" y="22"/>
                    </a:lnTo>
                    <a:lnTo>
                      <a:pt x="331" y="24"/>
                    </a:lnTo>
                    <a:lnTo>
                      <a:pt x="331" y="24"/>
                    </a:lnTo>
                    <a:lnTo>
                      <a:pt x="331" y="24"/>
                    </a:lnTo>
                    <a:lnTo>
                      <a:pt x="331" y="24"/>
                    </a:lnTo>
                    <a:lnTo>
                      <a:pt x="331" y="24"/>
                    </a:lnTo>
                    <a:lnTo>
                      <a:pt x="331" y="24"/>
                    </a:lnTo>
                    <a:lnTo>
                      <a:pt x="331" y="24"/>
                    </a:lnTo>
                    <a:lnTo>
                      <a:pt x="331" y="24"/>
                    </a:lnTo>
                    <a:lnTo>
                      <a:pt x="331" y="24"/>
                    </a:lnTo>
                    <a:lnTo>
                      <a:pt x="331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5" y="26"/>
                    </a:lnTo>
                    <a:lnTo>
                      <a:pt x="335" y="26"/>
                    </a:lnTo>
                    <a:lnTo>
                      <a:pt x="335" y="26"/>
                    </a:lnTo>
                    <a:lnTo>
                      <a:pt x="335" y="26"/>
                    </a:lnTo>
                    <a:lnTo>
                      <a:pt x="335" y="26"/>
                    </a:lnTo>
                    <a:lnTo>
                      <a:pt x="335" y="26"/>
                    </a:lnTo>
                    <a:lnTo>
                      <a:pt x="338" y="26"/>
                    </a:lnTo>
                    <a:lnTo>
                      <a:pt x="338" y="26"/>
                    </a:lnTo>
                    <a:lnTo>
                      <a:pt x="338" y="29"/>
                    </a:lnTo>
                    <a:lnTo>
                      <a:pt x="338" y="29"/>
                    </a:lnTo>
                    <a:lnTo>
                      <a:pt x="338" y="29"/>
                    </a:lnTo>
                    <a:lnTo>
                      <a:pt x="338" y="29"/>
                    </a:lnTo>
                    <a:lnTo>
                      <a:pt x="338" y="29"/>
                    </a:lnTo>
                    <a:lnTo>
                      <a:pt x="340" y="29"/>
                    </a:lnTo>
                    <a:lnTo>
                      <a:pt x="340" y="29"/>
                    </a:lnTo>
                    <a:lnTo>
                      <a:pt x="340" y="29"/>
                    </a:lnTo>
                    <a:lnTo>
                      <a:pt x="340" y="29"/>
                    </a:lnTo>
                    <a:lnTo>
                      <a:pt x="340" y="29"/>
                    </a:lnTo>
                    <a:lnTo>
                      <a:pt x="340" y="29"/>
                    </a:lnTo>
                    <a:lnTo>
                      <a:pt x="340" y="29"/>
                    </a:lnTo>
                    <a:lnTo>
                      <a:pt x="340" y="29"/>
                    </a:lnTo>
                    <a:lnTo>
                      <a:pt x="340" y="29"/>
                    </a:lnTo>
                    <a:lnTo>
                      <a:pt x="340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3" y="29"/>
                    </a:lnTo>
                    <a:lnTo>
                      <a:pt x="345" y="26"/>
                    </a:lnTo>
                    <a:lnTo>
                      <a:pt x="345" y="26"/>
                    </a:lnTo>
                    <a:lnTo>
                      <a:pt x="345" y="26"/>
                    </a:lnTo>
                    <a:lnTo>
                      <a:pt x="347" y="24"/>
                    </a:lnTo>
                    <a:lnTo>
                      <a:pt x="347" y="24"/>
                    </a:lnTo>
                    <a:lnTo>
                      <a:pt x="347" y="24"/>
                    </a:lnTo>
                    <a:lnTo>
                      <a:pt x="347" y="24"/>
                    </a:lnTo>
                    <a:lnTo>
                      <a:pt x="347" y="24"/>
                    </a:lnTo>
                    <a:lnTo>
                      <a:pt x="347" y="24"/>
                    </a:lnTo>
                    <a:lnTo>
                      <a:pt x="347" y="24"/>
                    </a:lnTo>
                    <a:lnTo>
                      <a:pt x="347" y="24"/>
                    </a:lnTo>
                    <a:lnTo>
                      <a:pt x="347" y="24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7" y="22"/>
                    </a:lnTo>
                    <a:lnTo>
                      <a:pt x="357" y="22"/>
                    </a:lnTo>
                    <a:lnTo>
                      <a:pt x="357" y="22"/>
                    </a:lnTo>
                    <a:lnTo>
                      <a:pt x="359" y="19"/>
                    </a:lnTo>
                    <a:lnTo>
                      <a:pt x="359" y="19"/>
                    </a:lnTo>
                    <a:lnTo>
                      <a:pt x="359" y="19"/>
                    </a:lnTo>
                    <a:lnTo>
                      <a:pt x="366" y="17"/>
                    </a:lnTo>
                    <a:lnTo>
                      <a:pt x="366" y="17"/>
                    </a:lnTo>
                    <a:lnTo>
                      <a:pt x="366" y="17"/>
                    </a:lnTo>
                    <a:lnTo>
                      <a:pt x="366" y="17"/>
                    </a:lnTo>
                    <a:lnTo>
                      <a:pt x="366" y="17"/>
                    </a:lnTo>
                    <a:lnTo>
                      <a:pt x="366" y="17"/>
                    </a:lnTo>
                    <a:lnTo>
                      <a:pt x="369" y="15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71" y="12"/>
                    </a:lnTo>
                    <a:lnTo>
                      <a:pt x="371" y="12"/>
                    </a:lnTo>
                    <a:lnTo>
                      <a:pt x="371" y="12"/>
                    </a:lnTo>
                    <a:lnTo>
                      <a:pt x="371" y="12"/>
                    </a:lnTo>
                    <a:lnTo>
                      <a:pt x="371" y="12"/>
                    </a:lnTo>
                    <a:lnTo>
                      <a:pt x="371" y="12"/>
                    </a:lnTo>
                    <a:lnTo>
                      <a:pt x="371" y="12"/>
                    </a:lnTo>
                    <a:lnTo>
                      <a:pt x="371" y="12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1" y="10"/>
                    </a:lnTo>
                    <a:lnTo>
                      <a:pt x="373" y="10"/>
                    </a:lnTo>
                    <a:lnTo>
                      <a:pt x="373" y="10"/>
                    </a:lnTo>
                    <a:lnTo>
                      <a:pt x="373" y="10"/>
                    </a:lnTo>
                    <a:lnTo>
                      <a:pt x="373" y="10"/>
                    </a:lnTo>
                    <a:lnTo>
                      <a:pt x="373" y="10"/>
                    </a:lnTo>
                    <a:lnTo>
                      <a:pt x="373" y="10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8" y="15"/>
                    </a:lnTo>
                    <a:lnTo>
                      <a:pt x="378" y="15"/>
                    </a:lnTo>
                    <a:lnTo>
                      <a:pt x="378" y="15"/>
                    </a:lnTo>
                    <a:lnTo>
                      <a:pt x="378" y="15"/>
                    </a:lnTo>
                    <a:lnTo>
                      <a:pt x="381" y="15"/>
                    </a:lnTo>
                    <a:lnTo>
                      <a:pt x="381" y="15"/>
                    </a:lnTo>
                    <a:lnTo>
                      <a:pt x="381" y="15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1" y="17"/>
                    </a:lnTo>
                    <a:lnTo>
                      <a:pt x="383" y="17"/>
                    </a:lnTo>
                    <a:lnTo>
                      <a:pt x="385" y="17"/>
                    </a:lnTo>
                    <a:lnTo>
                      <a:pt x="385" y="17"/>
                    </a:lnTo>
                    <a:lnTo>
                      <a:pt x="385" y="17"/>
                    </a:lnTo>
                    <a:lnTo>
                      <a:pt x="385" y="17"/>
                    </a:lnTo>
                    <a:lnTo>
                      <a:pt x="385" y="17"/>
                    </a:lnTo>
                    <a:lnTo>
                      <a:pt x="385" y="17"/>
                    </a:lnTo>
                    <a:lnTo>
                      <a:pt x="385" y="17"/>
                    </a:lnTo>
                    <a:lnTo>
                      <a:pt x="385" y="17"/>
                    </a:lnTo>
                    <a:lnTo>
                      <a:pt x="385" y="17"/>
                    </a:lnTo>
                    <a:lnTo>
                      <a:pt x="388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5"/>
                    </a:lnTo>
                    <a:lnTo>
                      <a:pt x="390" y="17"/>
                    </a:lnTo>
                    <a:lnTo>
                      <a:pt x="390" y="17"/>
                    </a:lnTo>
                    <a:lnTo>
                      <a:pt x="390" y="17"/>
                    </a:lnTo>
                    <a:lnTo>
                      <a:pt x="390" y="17"/>
                    </a:lnTo>
                    <a:lnTo>
                      <a:pt x="390" y="17"/>
                    </a:lnTo>
                    <a:lnTo>
                      <a:pt x="392" y="17"/>
                    </a:lnTo>
                    <a:lnTo>
                      <a:pt x="392" y="17"/>
                    </a:lnTo>
                    <a:lnTo>
                      <a:pt x="392" y="17"/>
                    </a:lnTo>
                    <a:lnTo>
                      <a:pt x="392" y="17"/>
                    </a:lnTo>
                    <a:lnTo>
                      <a:pt x="392" y="17"/>
                    </a:lnTo>
                    <a:lnTo>
                      <a:pt x="397" y="15"/>
                    </a:lnTo>
                    <a:lnTo>
                      <a:pt x="400" y="15"/>
                    </a:lnTo>
                    <a:lnTo>
                      <a:pt x="400" y="15"/>
                    </a:lnTo>
                    <a:lnTo>
                      <a:pt x="400" y="15"/>
                    </a:lnTo>
                    <a:lnTo>
                      <a:pt x="400" y="15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2" y="1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0" y="7"/>
                    </a:lnTo>
                    <a:lnTo>
                      <a:pt x="402" y="5"/>
                    </a:lnTo>
                    <a:lnTo>
                      <a:pt x="402" y="5"/>
                    </a:lnTo>
                    <a:lnTo>
                      <a:pt x="402" y="5"/>
                    </a:lnTo>
                    <a:lnTo>
                      <a:pt x="402" y="5"/>
                    </a:lnTo>
                    <a:lnTo>
                      <a:pt x="402" y="5"/>
                    </a:lnTo>
                    <a:lnTo>
                      <a:pt x="402" y="5"/>
                    </a:lnTo>
                    <a:lnTo>
                      <a:pt x="402" y="5"/>
                    </a:lnTo>
                    <a:lnTo>
                      <a:pt x="402" y="3"/>
                    </a:lnTo>
                    <a:lnTo>
                      <a:pt x="402" y="3"/>
                    </a:lnTo>
                    <a:lnTo>
                      <a:pt x="402" y="3"/>
                    </a:lnTo>
                    <a:lnTo>
                      <a:pt x="402" y="3"/>
                    </a:lnTo>
                    <a:lnTo>
                      <a:pt x="402" y="3"/>
                    </a:lnTo>
                    <a:lnTo>
                      <a:pt x="402" y="3"/>
                    </a:lnTo>
                    <a:lnTo>
                      <a:pt x="402" y="3"/>
                    </a:lnTo>
                    <a:lnTo>
                      <a:pt x="402" y="3"/>
                    </a:lnTo>
                    <a:lnTo>
                      <a:pt x="404" y="0"/>
                    </a:lnTo>
                    <a:lnTo>
                      <a:pt x="404" y="0"/>
                    </a:lnTo>
                    <a:lnTo>
                      <a:pt x="404" y="0"/>
                    </a:lnTo>
                    <a:lnTo>
                      <a:pt x="404" y="0"/>
                    </a:lnTo>
                    <a:lnTo>
                      <a:pt x="404" y="0"/>
                    </a:lnTo>
                    <a:lnTo>
                      <a:pt x="407" y="0"/>
                    </a:lnTo>
                    <a:lnTo>
                      <a:pt x="407" y="0"/>
                    </a:lnTo>
                    <a:lnTo>
                      <a:pt x="409" y="0"/>
                    </a:lnTo>
                    <a:lnTo>
                      <a:pt x="409" y="0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cxnSp>
            <p:nvCxnSpPr>
              <p:cNvPr id="664" name="Straight Arrow Connector 663">
                <a:extLst>
                  <a:ext uri="{FF2B5EF4-FFF2-40B4-BE49-F238E27FC236}">
                    <a16:creationId xmlns:a16="http://schemas.microsoft.com/office/drawing/2014/main" id="{8EEA0B59-4538-65D1-C74E-E24FA2595A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37942" y="3587751"/>
                <a:ext cx="655385" cy="523447"/>
              </a:xfrm>
              <a:prstGeom prst="straightConnector1">
                <a:avLst/>
              </a:prstGeom>
              <a:ln w="22225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Freeform 44">
                <a:extLst>
                  <a:ext uri="{FF2B5EF4-FFF2-40B4-BE49-F238E27FC236}">
                    <a16:creationId xmlns:a16="http://schemas.microsoft.com/office/drawing/2014/main" id="{95E2AF1B-0679-BE2A-A216-7070B560A7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82920" y="3291581"/>
                <a:ext cx="621821" cy="633119"/>
              </a:xfrm>
              <a:custGeom>
                <a:avLst/>
                <a:gdLst>
                  <a:gd name="T0" fmla="*/ 416 w 509"/>
                  <a:gd name="T1" fmla="*/ 7 h 508"/>
                  <a:gd name="T2" fmla="*/ 471 w 509"/>
                  <a:gd name="T3" fmla="*/ 42 h 508"/>
                  <a:gd name="T4" fmla="*/ 468 w 509"/>
                  <a:gd name="T5" fmla="*/ 42 h 508"/>
                  <a:gd name="T6" fmla="*/ 463 w 509"/>
                  <a:gd name="T7" fmla="*/ 40 h 508"/>
                  <a:gd name="T8" fmla="*/ 468 w 509"/>
                  <a:gd name="T9" fmla="*/ 66 h 508"/>
                  <a:gd name="T10" fmla="*/ 471 w 509"/>
                  <a:gd name="T11" fmla="*/ 90 h 508"/>
                  <a:gd name="T12" fmla="*/ 468 w 509"/>
                  <a:gd name="T13" fmla="*/ 97 h 508"/>
                  <a:gd name="T14" fmla="*/ 473 w 509"/>
                  <a:gd name="T15" fmla="*/ 121 h 508"/>
                  <a:gd name="T16" fmla="*/ 475 w 509"/>
                  <a:gd name="T17" fmla="*/ 125 h 508"/>
                  <a:gd name="T18" fmla="*/ 473 w 509"/>
                  <a:gd name="T19" fmla="*/ 125 h 508"/>
                  <a:gd name="T20" fmla="*/ 480 w 509"/>
                  <a:gd name="T21" fmla="*/ 133 h 508"/>
                  <a:gd name="T22" fmla="*/ 487 w 509"/>
                  <a:gd name="T23" fmla="*/ 137 h 508"/>
                  <a:gd name="T24" fmla="*/ 494 w 509"/>
                  <a:gd name="T25" fmla="*/ 149 h 508"/>
                  <a:gd name="T26" fmla="*/ 509 w 509"/>
                  <a:gd name="T27" fmla="*/ 156 h 508"/>
                  <a:gd name="T28" fmla="*/ 499 w 509"/>
                  <a:gd name="T29" fmla="*/ 175 h 508"/>
                  <a:gd name="T30" fmla="*/ 478 w 509"/>
                  <a:gd name="T31" fmla="*/ 190 h 508"/>
                  <a:gd name="T32" fmla="*/ 466 w 509"/>
                  <a:gd name="T33" fmla="*/ 194 h 508"/>
                  <a:gd name="T34" fmla="*/ 463 w 509"/>
                  <a:gd name="T35" fmla="*/ 204 h 508"/>
                  <a:gd name="T36" fmla="*/ 459 w 509"/>
                  <a:gd name="T37" fmla="*/ 216 h 508"/>
                  <a:gd name="T38" fmla="*/ 444 w 509"/>
                  <a:gd name="T39" fmla="*/ 268 h 508"/>
                  <a:gd name="T40" fmla="*/ 447 w 509"/>
                  <a:gd name="T41" fmla="*/ 316 h 508"/>
                  <a:gd name="T42" fmla="*/ 435 w 509"/>
                  <a:gd name="T43" fmla="*/ 349 h 508"/>
                  <a:gd name="T44" fmla="*/ 435 w 509"/>
                  <a:gd name="T45" fmla="*/ 358 h 508"/>
                  <a:gd name="T46" fmla="*/ 411 w 509"/>
                  <a:gd name="T47" fmla="*/ 384 h 508"/>
                  <a:gd name="T48" fmla="*/ 404 w 509"/>
                  <a:gd name="T49" fmla="*/ 396 h 508"/>
                  <a:gd name="T50" fmla="*/ 402 w 509"/>
                  <a:gd name="T51" fmla="*/ 415 h 508"/>
                  <a:gd name="T52" fmla="*/ 390 w 509"/>
                  <a:gd name="T53" fmla="*/ 425 h 508"/>
                  <a:gd name="T54" fmla="*/ 380 w 509"/>
                  <a:gd name="T55" fmla="*/ 456 h 508"/>
                  <a:gd name="T56" fmla="*/ 366 w 509"/>
                  <a:gd name="T57" fmla="*/ 477 h 508"/>
                  <a:gd name="T58" fmla="*/ 371 w 509"/>
                  <a:gd name="T59" fmla="*/ 456 h 508"/>
                  <a:gd name="T60" fmla="*/ 354 w 509"/>
                  <a:gd name="T61" fmla="*/ 434 h 508"/>
                  <a:gd name="T62" fmla="*/ 333 w 509"/>
                  <a:gd name="T63" fmla="*/ 375 h 508"/>
                  <a:gd name="T64" fmla="*/ 311 w 509"/>
                  <a:gd name="T65" fmla="*/ 387 h 508"/>
                  <a:gd name="T66" fmla="*/ 323 w 509"/>
                  <a:gd name="T67" fmla="*/ 420 h 508"/>
                  <a:gd name="T68" fmla="*/ 302 w 509"/>
                  <a:gd name="T69" fmla="*/ 449 h 508"/>
                  <a:gd name="T70" fmla="*/ 273 w 509"/>
                  <a:gd name="T71" fmla="*/ 470 h 508"/>
                  <a:gd name="T72" fmla="*/ 233 w 509"/>
                  <a:gd name="T73" fmla="*/ 468 h 508"/>
                  <a:gd name="T74" fmla="*/ 164 w 509"/>
                  <a:gd name="T75" fmla="*/ 472 h 508"/>
                  <a:gd name="T76" fmla="*/ 135 w 509"/>
                  <a:gd name="T77" fmla="*/ 472 h 508"/>
                  <a:gd name="T78" fmla="*/ 124 w 509"/>
                  <a:gd name="T79" fmla="*/ 444 h 508"/>
                  <a:gd name="T80" fmla="*/ 97 w 509"/>
                  <a:gd name="T81" fmla="*/ 451 h 508"/>
                  <a:gd name="T82" fmla="*/ 88 w 509"/>
                  <a:gd name="T83" fmla="*/ 468 h 508"/>
                  <a:gd name="T84" fmla="*/ 83 w 509"/>
                  <a:gd name="T85" fmla="*/ 496 h 508"/>
                  <a:gd name="T86" fmla="*/ 74 w 509"/>
                  <a:gd name="T87" fmla="*/ 508 h 508"/>
                  <a:gd name="T88" fmla="*/ 50 w 509"/>
                  <a:gd name="T89" fmla="*/ 503 h 508"/>
                  <a:gd name="T90" fmla="*/ 50 w 509"/>
                  <a:gd name="T91" fmla="*/ 496 h 508"/>
                  <a:gd name="T92" fmla="*/ 55 w 509"/>
                  <a:gd name="T93" fmla="*/ 484 h 508"/>
                  <a:gd name="T94" fmla="*/ 45 w 509"/>
                  <a:gd name="T95" fmla="*/ 442 h 508"/>
                  <a:gd name="T96" fmla="*/ 24 w 509"/>
                  <a:gd name="T97" fmla="*/ 401 h 508"/>
                  <a:gd name="T98" fmla="*/ 21 w 509"/>
                  <a:gd name="T99" fmla="*/ 382 h 508"/>
                  <a:gd name="T100" fmla="*/ 10 w 509"/>
                  <a:gd name="T101" fmla="*/ 358 h 508"/>
                  <a:gd name="T102" fmla="*/ 2 w 509"/>
                  <a:gd name="T103" fmla="*/ 346 h 508"/>
                  <a:gd name="T104" fmla="*/ 7 w 509"/>
                  <a:gd name="T105" fmla="*/ 318 h 508"/>
                  <a:gd name="T106" fmla="*/ 21 w 509"/>
                  <a:gd name="T107" fmla="*/ 301 h 508"/>
                  <a:gd name="T108" fmla="*/ 17 w 509"/>
                  <a:gd name="T109" fmla="*/ 287 h 508"/>
                  <a:gd name="T110" fmla="*/ 24 w 509"/>
                  <a:gd name="T111" fmla="*/ 278 h 508"/>
                  <a:gd name="T112" fmla="*/ 33 w 509"/>
                  <a:gd name="T113" fmla="*/ 256 h 508"/>
                  <a:gd name="T114" fmla="*/ 38 w 509"/>
                  <a:gd name="T115" fmla="*/ 244 h 508"/>
                  <a:gd name="T116" fmla="*/ 64 w 509"/>
                  <a:gd name="T117" fmla="*/ 247 h 508"/>
                  <a:gd name="T118" fmla="*/ 162 w 509"/>
                  <a:gd name="T119" fmla="*/ 7 h 508"/>
                  <a:gd name="T120" fmla="*/ 292 w 509"/>
                  <a:gd name="T121" fmla="*/ 0 h 508"/>
                  <a:gd name="T122" fmla="*/ 468 w 509"/>
                  <a:gd name="T123" fmla="*/ 54 h 508"/>
                  <a:gd name="T124" fmla="*/ 471 w 509"/>
                  <a:gd name="T125" fmla="*/ 54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09" h="508">
                    <a:moveTo>
                      <a:pt x="292" y="7"/>
                    </a:move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7" y="7"/>
                    </a:lnTo>
                    <a:lnTo>
                      <a:pt x="302" y="7"/>
                    </a:lnTo>
                    <a:lnTo>
                      <a:pt x="307" y="7"/>
                    </a:lnTo>
                    <a:lnTo>
                      <a:pt x="314" y="7"/>
                    </a:lnTo>
                    <a:lnTo>
                      <a:pt x="318" y="7"/>
                    </a:lnTo>
                    <a:lnTo>
                      <a:pt x="326" y="7"/>
                    </a:lnTo>
                    <a:lnTo>
                      <a:pt x="333" y="7"/>
                    </a:lnTo>
                    <a:lnTo>
                      <a:pt x="340" y="7"/>
                    </a:lnTo>
                    <a:lnTo>
                      <a:pt x="345" y="7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6" y="19"/>
                    </a:lnTo>
                    <a:lnTo>
                      <a:pt x="359" y="19"/>
                    </a:lnTo>
                    <a:lnTo>
                      <a:pt x="364" y="16"/>
                    </a:lnTo>
                    <a:lnTo>
                      <a:pt x="368" y="16"/>
                    </a:lnTo>
                    <a:lnTo>
                      <a:pt x="368" y="16"/>
                    </a:lnTo>
                    <a:lnTo>
                      <a:pt x="368" y="16"/>
                    </a:lnTo>
                    <a:lnTo>
                      <a:pt x="368" y="16"/>
                    </a:lnTo>
                    <a:lnTo>
                      <a:pt x="368" y="16"/>
                    </a:lnTo>
                    <a:lnTo>
                      <a:pt x="368" y="16"/>
                    </a:lnTo>
                    <a:lnTo>
                      <a:pt x="368" y="16"/>
                    </a:lnTo>
                    <a:lnTo>
                      <a:pt x="368" y="16"/>
                    </a:lnTo>
                    <a:lnTo>
                      <a:pt x="368" y="16"/>
                    </a:lnTo>
                    <a:lnTo>
                      <a:pt x="371" y="16"/>
                    </a:lnTo>
                    <a:lnTo>
                      <a:pt x="371" y="16"/>
                    </a:lnTo>
                    <a:lnTo>
                      <a:pt x="371" y="16"/>
                    </a:lnTo>
                    <a:lnTo>
                      <a:pt x="371" y="16"/>
                    </a:lnTo>
                    <a:lnTo>
                      <a:pt x="371" y="14"/>
                    </a:lnTo>
                    <a:lnTo>
                      <a:pt x="371" y="14"/>
                    </a:lnTo>
                    <a:lnTo>
                      <a:pt x="371" y="14"/>
                    </a:lnTo>
                    <a:lnTo>
                      <a:pt x="371" y="14"/>
                    </a:lnTo>
                    <a:lnTo>
                      <a:pt x="371" y="14"/>
                    </a:lnTo>
                    <a:lnTo>
                      <a:pt x="373" y="7"/>
                    </a:lnTo>
                    <a:lnTo>
                      <a:pt x="378" y="7"/>
                    </a:lnTo>
                    <a:lnTo>
                      <a:pt x="383" y="7"/>
                    </a:lnTo>
                    <a:lnTo>
                      <a:pt x="390" y="7"/>
                    </a:lnTo>
                    <a:lnTo>
                      <a:pt x="394" y="7"/>
                    </a:lnTo>
                    <a:lnTo>
                      <a:pt x="399" y="7"/>
                    </a:lnTo>
                    <a:lnTo>
                      <a:pt x="404" y="7"/>
                    </a:lnTo>
                    <a:lnTo>
                      <a:pt x="411" y="7"/>
                    </a:lnTo>
                    <a:lnTo>
                      <a:pt x="416" y="7"/>
                    </a:lnTo>
                    <a:lnTo>
                      <a:pt x="421" y="7"/>
                    </a:lnTo>
                    <a:lnTo>
                      <a:pt x="425" y="7"/>
                    </a:lnTo>
                    <a:lnTo>
                      <a:pt x="433" y="7"/>
                    </a:lnTo>
                    <a:lnTo>
                      <a:pt x="437" y="7"/>
                    </a:lnTo>
                    <a:lnTo>
                      <a:pt x="442" y="7"/>
                    </a:lnTo>
                    <a:lnTo>
                      <a:pt x="447" y="7"/>
                    </a:lnTo>
                    <a:lnTo>
                      <a:pt x="452" y="7"/>
                    </a:lnTo>
                    <a:lnTo>
                      <a:pt x="459" y="7"/>
                    </a:lnTo>
                    <a:lnTo>
                      <a:pt x="459" y="7"/>
                    </a:lnTo>
                    <a:lnTo>
                      <a:pt x="459" y="7"/>
                    </a:lnTo>
                    <a:lnTo>
                      <a:pt x="459" y="9"/>
                    </a:lnTo>
                    <a:lnTo>
                      <a:pt x="459" y="9"/>
                    </a:lnTo>
                    <a:lnTo>
                      <a:pt x="459" y="9"/>
                    </a:lnTo>
                    <a:lnTo>
                      <a:pt x="459" y="9"/>
                    </a:lnTo>
                    <a:lnTo>
                      <a:pt x="456" y="9"/>
                    </a:lnTo>
                    <a:lnTo>
                      <a:pt x="456" y="9"/>
                    </a:lnTo>
                    <a:lnTo>
                      <a:pt x="456" y="9"/>
                    </a:lnTo>
                    <a:lnTo>
                      <a:pt x="456" y="9"/>
                    </a:lnTo>
                    <a:lnTo>
                      <a:pt x="456" y="9"/>
                    </a:lnTo>
                    <a:lnTo>
                      <a:pt x="456" y="9"/>
                    </a:lnTo>
                    <a:lnTo>
                      <a:pt x="456" y="9"/>
                    </a:lnTo>
                    <a:lnTo>
                      <a:pt x="459" y="9"/>
                    </a:lnTo>
                    <a:lnTo>
                      <a:pt x="459" y="14"/>
                    </a:lnTo>
                    <a:lnTo>
                      <a:pt x="459" y="19"/>
                    </a:lnTo>
                    <a:lnTo>
                      <a:pt x="459" y="19"/>
                    </a:lnTo>
                    <a:lnTo>
                      <a:pt x="459" y="19"/>
                    </a:lnTo>
                    <a:lnTo>
                      <a:pt x="459" y="21"/>
                    </a:lnTo>
                    <a:lnTo>
                      <a:pt x="459" y="21"/>
                    </a:lnTo>
                    <a:lnTo>
                      <a:pt x="459" y="21"/>
                    </a:lnTo>
                    <a:lnTo>
                      <a:pt x="459" y="21"/>
                    </a:lnTo>
                    <a:lnTo>
                      <a:pt x="459" y="23"/>
                    </a:lnTo>
                    <a:lnTo>
                      <a:pt x="461" y="26"/>
                    </a:lnTo>
                    <a:lnTo>
                      <a:pt x="461" y="26"/>
                    </a:lnTo>
                    <a:lnTo>
                      <a:pt x="461" y="26"/>
                    </a:lnTo>
                    <a:lnTo>
                      <a:pt x="461" y="28"/>
                    </a:lnTo>
                    <a:lnTo>
                      <a:pt x="461" y="28"/>
                    </a:lnTo>
                    <a:lnTo>
                      <a:pt x="461" y="28"/>
                    </a:lnTo>
                    <a:lnTo>
                      <a:pt x="463" y="33"/>
                    </a:lnTo>
                    <a:lnTo>
                      <a:pt x="463" y="33"/>
                    </a:lnTo>
                    <a:lnTo>
                      <a:pt x="463" y="33"/>
                    </a:lnTo>
                    <a:lnTo>
                      <a:pt x="463" y="33"/>
                    </a:lnTo>
                    <a:lnTo>
                      <a:pt x="463" y="33"/>
                    </a:lnTo>
                    <a:lnTo>
                      <a:pt x="468" y="38"/>
                    </a:lnTo>
                    <a:lnTo>
                      <a:pt x="468" y="38"/>
                    </a:lnTo>
                    <a:lnTo>
                      <a:pt x="468" y="38"/>
                    </a:lnTo>
                    <a:lnTo>
                      <a:pt x="468" y="38"/>
                    </a:lnTo>
                    <a:lnTo>
                      <a:pt x="468" y="38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71" y="40"/>
                    </a:lnTo>
                    <a:lnTo>
                      <a:pt x="471" y="40"/>
                    </a:lnTo>
                    <a:lnTo>
                      <a:pt x="471" y="40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2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71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5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8" y="40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63" y="38"/>
                    </a:lnTo>
                    <a:lnTo>
                      <a:pt x="463" y="38"/>
                    </a:lnTo>
                    <a:lnTo>
                      <a:pt x="463" y="38"/>
                    </a:lnTo>
                    <a:lnTo>
                      <a:pt x="463" y="38"/>
                    </a:lnTo>
                    <a:lnTo>
                      <a:pt x="463" y="38"/>
                    </a:lnTo>
                    <a:lnTo>
                      <a:pt x="463" y="38"/>
                    </a:lnTo>
                    <a:lnTo>
                      <a:pt x="463" y="38"/>
                    </a:lnTo>
                    <a:lnTo>
                      <a:pt x="463" y="40"/>
                    </a:lnTo>
                    <a:lnTo>
                      <a:pt x="463" y="40"/>
                    </a:lnTo>
                    <a:lnTo>
                      <a:pt x="466" y="45"/>
                    </a:lnTo>
                    <a:lnTo>
                      <a:pt x="466" y="45"/>
                    </a:lnTo>
                    <a:lnTo>
                      <a:pt x="466" y="45"/>
                    </a:lnTo>
                    <a:lnTo>
                      <a:pt x="466" y="45"/>
                    </a:lnTo>
                    <a:lnTo>
                      <a:pt x="466" y="45"/>
                    </a:lnTo>
                    <a:lnTo>
                      <a:pt x="466" y="45"/>
                    </a:lnTo>
                    <a:lnTo>
                      <a:pt x="466" y="45"/>
                    </a:lnTo>
                    <a:lnTo>
                      <a:pt x="466" y="45"/>
                    </a:lnTo>
                    <a:lnTo>
                      <a:pt x="466" y="47"/>
                    </a:lnTo>
                    <a:lnTo>
                      <a:pt x="466" y="47"/>
                    </a:lnTo>
                    <a:lnTo>
                      <a:pt x="466" y="49"/>
                    </a:lnTo>
                    <a:lnTo>
                      <a:pt x="466" y="49"/>
                    </a:lnTo>
                    <a:lnTo>
                      <a:pt x="466" y="49"/>
                    </a:lnTo>
                    <a:lnTo>
                      <a:pt x="466" y="49"/>
                    </a:lnTo>
                    <a:lnTo>
                      <a:pt x="466" y="49"/>
                    </a:lnTo>
                    <a:lnTo>
                      <a:pt x="466" y="52"/>
                    </a:lnTo>
                    <a:lnTo>
                      <a:pt x="466" y="52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7"/>
                    </a:lnTo>
                    <a:lnTo>
                      <a:pt x="468" y="57"/>
                    </a:lnTo>
                    <a:lnTo>
                      <a:pt x="468" y="57"/>
                    </a:lnTo>
                    <a:lnTo>
                      <a:pt x="468" y="57"/>
                    </a:lnTo>
                    <a:lnTo>
                      <a:pt x="468" y="57"/>
                    </a:lnTo>
                    <a:lnTo>
                      <a:pt x="468" y="57"/>
                    </a:lnTo>
                    <a:lnTo>
                      <a:pt x="468" y="57"/>
                    </a:lnTo>
                    <a:lnTo>
                      <a:pt x="468" y="57"/>
                    </a:lnTo>
                    <a:lnTo>
                      <a:pt x="468" y="57"/>
                    </a:lnTo>
                    <a:lnTo>
                      <a:pt x="468" y="57"/>
                    </a:lnTo>
                    <a:lnTo>
                      <a:pt x="468" y="59"/>
                    </a:lnTo>
                    <a:lnTo>
                      <a:pt x="468" y="59"/>
                    </a:lnTo>
                    <a:lnTo>
                      <a:pt x="468" y="59"/>
                    </a:lnTo>
                    <a:lnTo>
                      <a:pt x="468" y="61"/>
                    </a:lnTo>
                    <a:lnTo>
                      <a:pt x="468" y="61"/>
                    </a:lnTo>
                    <a:lnTo>
                      <a:pt x="468" y="61"/>
                    </a:lnTo>
                    <a:lnTo>
                      <a:pt x="468" y="61"/>
                    </a:lnTo>
                    <a:lnTo>
                      <a:pt x="468" y="61"/>
                    </a:lnTo>
                    <a:lnTo>
                      <a:pt x="468" y="61"/>
                    </a:lnTo>
                    <a:lnTo>
                      <a:pt x="468" y="61"/>
                    </a:lnTo>
                    <a:lnTo>
                      <a:pt x="468" y="61"/>
                    </a:lnTo>
                    <a:lnTo>
                      <a:pt x="468" y="64"/>
                    </a:lnTo>
                    <a:lnTo>
                      <a:pt x="468" y="64"/>
                    </a:lnTo>
                    <a:lnTo>
                      <a:pt x="468" y="64"/>
                    </a:lnTo>
                    <a:lnTo>
                      <a:pt x="468" y="64"/>
                    </a:lnTo>
                    <a:lnTo>
                      <a:pt x="468" y="64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68" y="68"/>
                    </a:lnTo>
                    <a:lnTo>
                      <a:pt x="468" y="68"/>
                    </a:lnTo>
                    <a:lnTo>
                      <a:pt x="468" y="68"/>
                    </a:lnTo>
                    <a:lnTo>
                      <a:pt x="468" y="68"/>
                    </a:lnTo>
                    <a:lnTo>
                      <a:pt x="468" y="68"/>
                    </a:lnTo>
                    <a:lnTo>
                      <a:pt x="468" y="68"/>
                    </a:lnTo>
                    <a:lnTo>
                      <a:pt x="468" y="68"/>
                    </a:lnTo>
                    <a:lnTo>
                      <a:pt x="468" y="68"/>
                    </a:lnTo>
                    <a:lnTo>
                      <a:pt x="468" y="78"/>
                    </a:lnTo>
                    <a:lnTo>
                      <a:pt x="468" y="78"/>
                    </a:lnTo>
                    <a:lnTo>
                      <a:pt x="468" y="78"/>
                    </a:lnTo>
                    <a:lnTo>
                      <a:pt x="468" y="78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3"/>
                    </a:lnTo>
                    <a:lnTo>
                      <a:pt x="468" y="85"/>
                    </a:lnTo>
                    <a:lnTo>
                      <a:pt x="468" y="85"/>
                    </a:lnTo>
                    <a:lnTo>
                      <a:pt x="468" y="85"/>
                    </a:lnTo>
                    <a:lnTo>
                      <a:pt x="468" y="85"/>
                    </a:lnTo>
                    <a:lnTo>
                      <a:pt x="468" y="85"/>
                    </a:lnTo>
                    <a:lnTo>
                      <a:pt x="468" y="87"/>
                    </a:lnTo>
                    <a:lnTo>
                      <a:pt x="468" y="87"/>
                    </a:lnTo>
                    <a:lnTo>
                      <a:pt x="468" y="87"/>
                    </a:lnTo>
                    <a:lnTo>
                      <a:pt x="468" y="87"/>
                    </a:lnTo>
                    <a:lnTo>
                      <a:pt x="468" y="87"/>
                    </a:lnTo>
                    <a:lnTo>
                      <a:pt x="468" y="87"/>
                    </a:lnTo>
                    <a:lnTo>
                      <a:pt x="471" y="90"/>
                    </a:lnTo>
                    <a:lnTo>
                      <a:pt x="471" y="90"/>
                    </a:lnTo>
                    <a:lnTo>
                      <a:pt x="471" y="90"/>
                    </a:lnTo>
                    <a:lnTo>
                      <a:pt x="471" y="90"/>
                    </a:lnTo>
                    <a:lnTo>
                      <a:pt x="471" y="90"/>
                    </a:lnTo>
                    <a:lnTo>
                      <a:pt x="471" y="90"/>
                    </a:lnTo>
                    <a:lnTo>
                      <a:pt x="471" y="90"/>
                    </a:lnTo>
                    <a:lnTo>
                      <a:pt x="471" y="90"/>
                    </a:lnTo>
                    <a:lnTo>
                      <a:pt x="471" y="90"/>
                    </a:lnTo>
                    <a:lnTo>
                      <a:pt x="471" y="92"/>
                    </a:lnTo>
                    <a:lnTo>
                      <a:pt x="471" y="92"/>
                    </a:lnTo>
                    <a:lnTo>
                      <a:pt x="471" y="92"/>
                    </a:lnTo>
                    <a:lnTo>
                      <a:pt x="471" y="92"/>
                    </a:lnTo>
                    <a:lnTo>
                      <a:pt x="471" y="92"/>
                    </a:lnTo>
                    <a:lnTo>
                      <a:pt x="471" y="95"/>
                    </a:lnTo>
                    <a:lnTo>
                      <a:pt x="471" y="95"/>
                    </a:lnTo>
                    <a:lnTo>
                      <a:pt x="471" y="97"/>
                    </a:lnTo>
                    <a:lnTo>
                      <a:pt x="471" y="97"/>
                    </a:lnTo>
                    <a:lnTo>
                      <a:pt x="471" y="97"/>
                    </a:lnTo>
                    <a:lnTo>
                      <a:pt x="471" y="97"/>
                    </a:lnTo>
                    <a:lnTo>
                      <a:pt x="471" y="97"/>
                    </a:lnTo>
                    <a:lnTo>
                      <a:pt x="471" y="97"/>
                    </a:lnTo>
                    <a:lnTo>
                      <a:pt x="471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5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7"/>
                    </a:lnTo>
                    <a:lnTo>
                      <a:pt x="468" y="99"/>
                    </a:lnTo>
                    <a:lnTo>
                      <a:pt x="468" y="99"/>
                    </a:lnTo>
                    <a:lnTo>
                      <a:pt x="468" y="99"/>
                    </a:lnTo>
                    <a:lnTo>
                      <a:pt x="468" y="99"/>
                    </a:lnTo>
                    <a:lnTo>
                      <a:pt x="468" y="99"/>
                    </a:lnTo>
                    <a:lnTo>
                      <a:pt x="468" y="99"/>
                    </a:lnTo>
                    <a:lnTo>
                      <a:pt x="468" y="99"/>
                    </a:lnTo>
                    <a:lnTo>
                      <a:pt x="468" y="102"/>
                    </a:lnTo>
                    <a:lnTo>
                      <a:pt x="468" y="102"/>
                    </a:lnTo>
                    <a:lnTo>
                      <a:pt x="468" y="102"/>
                    </a:lnTo>
                    <a:lnTo>
                      <a:pt x="468" y="102"/>
                    </a:lnTo>
                    <a:lnTo>
                      <a:pt x="468" y="102"/>
                    </a:lnTo>
                    <a:lnTo>
                      <a:pt x="468" y="102"/>
                    </a:lnTo>
                    <a:lnTo>
                      <a:pt x="471" y="102"/>
                    </a:lnTo>
                    <a:lnTo>
                      <a:pt x="471" y="102"/>
                    </a:lnTo>
                    <a:lnTo>
                      <a:pt x="471" y="102"/>
                    </a:lnTo>
                    <a:lnTo>
                      <a:pt x="471" y="102"/>
                    </a:lnTo>
                    <a:lnTo>
                      <a:pt x="471" y="102"/>
                    </a:lnTo>
                    <a:lnTo>
                      <a:pt x="471" y="102"/>
                    </a:lnTo>
                    <a:lnTo>
                      <a:pt x="471" y="102"/>
                    </a:lnTo>
                    <a:lnTo>
                      <a:pt x="471" y="102"/>
                    </a:lnTo>
                    <a:lnTo>
                      <a:pt x="471" y="102"/>
                    </a:lnTo>
                    <a:lnTo>
                      <a:pt x="471" y="102"/>
                    </a:lnTo>
                    <a:lnTo>
                      <a:pt x="471" y="104"/>
                    </a:lnTo>
                    <a:lnTo>
                      <a:pt x="471" y="106"/>
                    </a:lnTo>
                    <a:lnTo>
                      <a:pt x="471" y="106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09"/>
                    </a:lnTo>
                    <a:lnTo>
                      <a:pt x="471" y="111"/>
                    </a:lnTo>
                    <a:lnTo>
                      <a:pt x="471" y="114"/>
                    </a:lnTo>
                    <a:lnTo>
                      <a:pt x="471" y="114"/>
                    </a:lnTo>
                    <a:lnTo>
                      <a:pt x="471" y="116"/>
                    </a:lnTo>
                    <a:lnTo>
                      <a:pt x="473" y="116"/>
                    </a:lnTo>
                    <a:lnTo>
                      <a:pt x="473" y="116"/>
                    </a:lnTo>
                    <a:lnTo>
                      <a:pt x="473" y="116"/>
                    </a:lnTo>
                    <a:lnTo>
                      <a:pt x="473" y="116"/>
                    </a:lnTo>
                    <a:lnTo>
                      <a:pt x="473" y="116"/>
                    </a:lnTo>
                    <a:lnTo>
                      <a:pt x="473" y="121"/>
                    </a:lnTo>
                    <a:lnTo>
                      <a:pt x="473" y="121"/>
                    </a:lnTo>
                    <a:lnTo>
                      <a:pt x="473" y="121"/>
                    </a:lnTo>
                    <a:lnTo>
                      <a:pt x="473" y="121"/>
                    </a:lnTo>
                    <a:lnTo>
                      <a:pt x="473" y="121"/>
                    </a:lnTo>
                    <a:lnTo>
                      <a:pt x="473" y="121"/>
                    </a:lnTo>
                    <a:lnTo>
                      <a:pt x="473" y="121"/>
                    </a:lnTo>
                    <a:lnTo>
                      <a:pt x="473" y="121"/>
                    </a:lnTo>
                    <a:lnTo>
                      <a:pt x="473" y="121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5" y="123"/>
                    </a:lnTo>
                    <a:lnTo>
                      <a:pt x="475" y="123"/>
                    </a:lnTo>
                    <a:lnTo>
                      <a:pt x="475" y="123"/>
                    </a:lnTo>
                    <a:lnTo>
                      <a:pt x="475" y="123"/>
                    </a:lnTo>
                    <a:lnTo>
                      <a:pt x="475" y="123"/>
                    </a:lnTo>
                    <a:lnTo>
                      <a:pt x="475" y="123"/>
                    </a:lnTo>
                    <a:lnTo>
                      <a:pt x="475" y="123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3"/>
                    </a:lnTo>
                    <a:lnTo>
                      <a:pt x="473" y="125"/>
                    </a:lnTo>
                    <a:lnTo>
                      <a:pt x="473" y="125"/>
                    </a:lnTo>
                    <a:lnTo>
                      <a:pt x="473" y="125"/>
                    </a:lnTo>
                    <a:lnTo>
                      <a:pt x="473" y="125"/>
                    </a:lnTo>
                    <a:lnTo>
                      <a:pt x="473" y="125"/>
                    </a:lnTo>
                    <a:lnTo>
                      <a:pt x="473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5"/>
                    </a:lnTo>
                    <a:lnTo>
                      <a:pt x="475" y="128"/>
                    </a:lnTo>
                    <a:lnTo>
                      <a:pt x="475" y="130"/>
                    </a:lnTo>
                    <a:lnTo>
                      <a:pt x="475" y="130"/>
                    </a:lnTo>
                    <a:lnTo>
                      <a:pt x="475" y="130"/>
                    </a:lnTo>
                    <a:lnTo>
                      <a:pt x="475" y="130"/>
                    </a:lnTo>
                    <a:lnTo>
                      <a:pt x="475" y="130"/>
                    </a:lnTo>
                    <a:lnTo>
                      <a:pt x="475" y="130"/>
                    </a:lnTo>
                    <a:lnTo>
                      <a:pt x="475" y="130"/>
                    </a:lnTo>
                    <a:lnTo>
                      <a:pt x="478" y="130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78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0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2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3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5" y="135"/>
                    </a:lnTo>
                    <a:lnTo>
                      <a:pt x="487" y="135"/>
                    </a:lnTo>
                    <a:lnTo>
                      <a:pt x="487" y="135"/>
                    </a:lnTo>
                    <a:lnTo>
                      <a:pt x="487" y="135"/>
                    </a:lnTo>
                    <a:lnTo>
                      <a:pt x="487" y="135"/>
                    </a:lnTo>
                    <a:lnTo>
                      <a:pt x="487" y="135"/>
                    </a:lnTo>
                    <a:lnTo>
                      <a:pt x="487" y="137"/>
                    </a:lnTo>
                    <a:lnTo>
                      <a:pt x="487" y="137"/>
                    </a:lnTo>
                    <a:lnTo>
                      <a:pt x="487" y="137"/>
                    </a:lnTo>
                    <a:lnTo>
                      <a:pt x="487" y="137"/>
                    </a:lnTo>
                    <a:lnTo>
                      <a:pt x="487" y="137"/>
                    </a:lnTo>
                    <a:lnTo>
                      <a:pt x="487" y="137"/>
                    </a:lnTo>
                    <a:lnTo>
                      <a:pt x="487" y="137"/>
                    </a:lnTo>
                    <a:lnTo>
                      <a:pt x="487" y="137"/>
                    </a:lnTo>
                    <a:lnTo>
                      <a:pt x="487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2" y="140"/>
                    </a:lnTo>
                    <a:lnTo>
                      <a:pt x="492" y="140"/>
                    </a:lnTo>
                    <a:lnTo>
                      <a:pt x="492" y="140"/>
                    </a:lnTo>
                    <a:lnTo>
                      <a:pt x="494" y="142"/>
                    </a:lnTo>
                    <a:lnTo>
                      <a:pt x="494" y="142"/>
                    </a:lnTo>
                    <a:lnTo>
                      <a:pt x="494" y="142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4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4" y="149"/>
                    </a:lnTo>
                    <a:lnTo>
                      <a:pt x="494" y="149"/>
                    </a:lnTo>
                    <a:lnTo>
                      <a:pt x="494" y="149"/>
                    </a:lnTo>
                    <a:lnTo>
                      <a:pt x="494" y="149"/>
                    </a:lnTo>
                    <a:lnTo>
                      <a:pt x="494" y="149"/>
                    </a:lnTo>
                    <a:lnTo>
                      <a:pt x="494" y="149"/>
                    </a:lnTo>
                    <a:lnTo>
                      <a:pt x="494" y="149"/>
                    </a:lnTo>
                    <a:lnTo>
                      <a:pt x="494" y="149"/>
                    </a:lnTo>
                    <a:lnTo>
                      <a:pt x="494" y="149"/>
                    </a:lnTo>
                    <a:lnTo>
                      <a:pt x="497" y="149"/>
                    </a:lnTo>
                    <a:lnTo>
                      <a:pt x="497" y="149"/>
                    </a:lnTo>
                    <a:lnTo>
                      <a:pt x="497" y="149"/>
                    </a:lnTo>
                    <a:lnTo>
                      <a:pt x="497" y="149"/>
                    </a:lnTo>
                    <a:lnTo>
                      <a:pt x="497" y="149"/>
                    </a:lnTo>
                    <a:lnTo>
                      <a:pt x="497" y="149"/>
                    </a:lnTo>
                    <a:lnTo>
                      <a:pt x="497" y="152"/>
                    </a:lnTo>
                    <a:lnTo>
                      <a:pt x="497" y="152"/>
                    </a:lnTo>
                    <a:lnTo>
                      <a:pt x="497" y="152"/>
                    </a:lnTo>
                    <a:lnTo>
                      <a:pt x="497" y="152"/>
                    </a:lnTo>
                    <a:lnTo>
                      <a:pt x="501" y="152"/>
                    </a:lnTo>
                    <a:lnTo>
                      <a:pt x="501" y="152"/>
                    </a:lnTo>
                    <a:lnTo>
                      <a:pt x="501" y="154"/>
                    </a:lnTo>
                    <a:lnTo>
                      <a:pt x="501" y="154"/>
                    </a:lnTo>
                    <a:lnTo>
                      <a:pt x="501" y="154"/>
                    </a:lnTo>
                    <a:lnTo>
                      <a:pt x="501" y="154"/>
                    </a:lnTo>
                    <a:lnTo>
                      <a:pt x="501" y="154"/>
                    </a:lnTo>
                    <a:lnTo>
                      <a:pt x="504" y="154"/>
                    </a:lnTo>
                    <a:lnTo>
                      <a:pt x="504" y="156"/>
                    </a:lnTo>
                    <a:lnTo>
                      <a:pt x="504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6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6"/>
                    </a:lnTo>
                    <a:lnTo>
                      <a:pt x="509" y="159"/>
                    </a:lnTo>
                    <a:lnTo>
                      <a:pt x="509" y="159"/>
                    </a:lnTo>
                    <a:lnTo>
                      <a:pt x="509" y="159"/>
                    </a:lnTo>
                    <a:lnTo>
                      <a:pt x="509" y="159"/>
                    </a:lnTo>
                    <a:lnTo>
                      <a:pt x="509" y="159"/>
                    </a:lnTo>
                    <a:lnTo>
                      <a:pt x="509" y="159"/>
                    </a:lnTo>
                    <a:lnTo>
                      <a:pt x="509" y="159"/>
                    </a:lnTo>
                    <a:lnTo>
                      <a:pt x="509" y="159"/>
                    </a:lnTo>
                    <a:lnTo>
                      <a:pt x="509" y="159"/>
                    </a:lnTo>
                    <a:lnTo>
                      <a:pt x="506" y="163"/>
                    </a:lnTo>
                    <a:lnTo>
                      <a:pt x="506" y="163"/>
                    </a:lnTo>
                    <a:lnTo>
                      <a:pt x="506" y="163"/>
                    </a:lnTo>
                    <a:lnTo>
                      <a:pt x="506" y="163"/>
                    </a:lnTo>
                    <a:lnTo>
                      <a:pt x="506" y="163"/>
                    </a:lnTo>
                    <a:lnTo>
                      <a:pt x="506" y="163"/>
                    </a:lnTo>
                    <a:lnTo>
                      <a:pt x="506" y="163"/>
                    </a:lnTo>
                    <a:lnTo>
                      <a:pt x="506" y="163"/>
                    </a:lnTo>
                    <a:lnTo>
                      <a:pt x="506" y="163"/>
                    </a:lnTo>
                    <a:lnTo>
                      <a:pt x="506" y="163"/>
                    </a:lnTo>
                    <a:lnTo>
                      <a:pt x="504" y="166"/>
                    </a:lnTo>
                    <a:lnTo>
                      <a:pt x="504" y="168"/>
                    </a:lnTo>
                    <a:lnTo>
                      <a:pt x="504" y="168"/>
                    </a:lnTo>
                    <a:lnTo>
                      <a:pt x="504" y="168"/>
                    </a:lnTo>
                    <a:lnTo>
                      <a:pt x="504" y="168"/>
                    </a:lnTo>
                    <a:lnTo>
                      <a:pt x="504" y="171"/>
                    </a:lnTo>
                    <a:lnTo>
                      <a:pt x="504" y="171"/>
                    </a:lnTo>
                    <a:lnTo>
                      <a:pt x="504" y="171"/>
                    </a:lnTo>
                    <a:lnTo>
                      <a:pt x="504" y="171"/>
                    </a:lnTo>
                    <a:lnTo>
                      <a:pt x="504" y="173"/>
                    </a:lnTo>
                    <a:lnTo>
                      <a:pt x="504" y="173"/>
                    </a:lnTo>
                    <a:lnTo>
                      <a:pt x="504" y="173"/>
                    </a:lnTo>
                    <a:lnTo>
                      <a:pt x="504" y="173"/>
                    </a:lnTo>
                    <a:lnTo>
                      <a:pt x="504" y="173"/>
                    </a:lnTo>
                    <a:lnTo>
                      <a:pt x="504" y="173"/>
                    </a:lnTo>
                    <a:lnTo>
                      <a:pt x="501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9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7" y="175"/>
                    </a:lnTo>
                    <a:lnTo>
                      <a:pt x="492" y="175"/>
                    </a:lnTo>
                    <a:lnTo>
                      <a:pt x="492" y="175"/>
                    </a:lnTo>
                    <a:lnTo>
                      <a:pt x="492" y="175"/>
                    </a:lnTo>
                    <a:lnTo>
                      <a:pt x="492" y="175"/>
                    </a:lnTo>
                    <a:lnTo>
                      <a:pt x="492" y="175"/>
                    </a:lnTo>
                    <a:lnTo>
                      <a:pt x="485" y="178"/>
                    </a:lnTo>
                    <a:lnTo>
                      <a:pt x="485" y="178"/>
                    </a:lnTo>
                    <a:lnTo>
                      <a:pt x="485" y="178"/>
                    </a:lnTo>
                    <a:lnTo>
                      <a:pt x="485" y="178"/>
                    </a:lnTo>
                    <a:lnTo>
                      <a:pt x="485" y="178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5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87"/>
                    </a:lnTo>
                    <a:lnTo>
                      <a:pt x="478" y="190"/>
                    </a:lnTo>
                    <a:lnTo>
                      <a:pt x="478" y="190"/>
                    </a:lnTo>
                    <a:lnTo>
                      <a:pt x="478" y="190"/>
                    </a:lnTo>
                    <a:lnTo>
                      <a:pt x="475" y="190"/>
                    </a:lnTo>
                    <a:lnTo>
                      <a:pt x="475" y="190"/>
                    </a:lnTo>
                    <a:lnTo>
                      <a:pt x="475" y="192"/>
                    </a:lnTo>
                    <a:lnTo>
                      <a:pt x="475" y="192"/>
                    </a:lnTo>
                    <a:lnTo>
                      <a:pt x="475" y="192"/>
                    </a:lnTo>
                    <a:lnTo>
                      <a:pt x="475" y="192"/>
                    </a:lnTo>
                    <a:lnTo>
                      <a:pt x="475" y="192"/>
                    </a:lnTo>
                    <a:lnTo>
                      <a:pt x="475" y="192"/>
                    </a:lnTo>
                    <a:lnTo>
                      <a:pt x="475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3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71" y="194"/>
                    </a:lnTo>
                    <a:lnTo>
                      <a:pt x="468" y="194"/>
                    </a:lnTo>
                    <a:lnTo>
                      <a:pt x="468" y="194"/>
                    </a:lnTo>
                    <a:lnTo>
                      <a:pt x="468" y="194"/>
                    </a:lnTo>
                    <a:lnTo>
                      <a:pt x="468" y="194"/>
                    </a:lnTo>
                    <a:lnTo>
                      <a:pt x="468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6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3" y="194"/>
                    </a:lnTo>
                    <a:lnTo>
                      <a:pt x="461" y="194"/>
                    </a:lnTo>
                    <a:lnTo>
                      <a:pt x="461" y="194"/>
                    </a:lnTo>
                    <a:lnTo>
                      <a:pt x="461" y="194"/>
                    </a:lnTo>
                    <a:lnTo>
                      <a:pt x="461" y="194"/>
                    </a:lnTo>
                    <a:lnTo>
                      <a:pt x="461" y="194"/>
                    </a:lnTo>
                    <a:lnTo>
                      <a:pt x="461" y="194"/>
                    </a:lnTo>
                    <a:lnTo>
                      <a:pt x="461" y="194"/>
                    </a:lnTo>
                    <a:lnTo>
                      <a:pt x="461" y="194"/>
                    </a:lnTo>
                    <a:lnTo>
                      <a:pt x="461" y="194"/>
                    </a:lnTo>
                    <a:lnTo>
                      <a:pt x="461" y="194"/>
                    </a:lnTo>
                    <a:lnTo>
                      <a:pt x="461" y="197"/>
                    </a:lnTo>
                    <a:lnTo>
                      <a:pt x="461" y="197"/>
                    </a:lnTo>
                    <a:lnTo>
                      <a:pt x="461" y="197"/>
                    </a:lnTo>
                    <a:lnTo>
                      <a:pt x="461" y="197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199"/>
                    </a:lnTo>
                    <a:lnTo>
                      <a:pt x="461" y="202"/>
                    </a:lnTo>
                    <a:lnTo>
                      <a:pt x="461" y="202"/>
                    </a:lnTo>
                    <a:lnTo>
                      <a:pt x="461" y="202"/>
                    </a:lnTo>
                    <a:lnTo>
                      <a:pt x="461" y="202"/>
                    </a:lnTo>
                    <a:lnTo>
                      <a:pt x="461" y="202"/>
                    </a:lnTo>
                    <a:lnTo>
                      <a:pt x="463" y="204"/>
                    </a:lnTo>
                    <a:lnTo>
                      <a:pt x="463" y="204"/>
                    </a:lnTo>
                    <a:lnTo>
                      <a:pt x="463" y="204"/>
                    </a:lnTo>
                    <a:lnTo>
                      <a:pt x="463" y="204"/>
                    </a:lnTo>
                    <a:lnTo>
                      <a:pt x="463" y="204"/>
                    </a:lnTo>
                    <a:lnTo>
                      <a:pt x="461" y="204"/>
                    </a:lnTo>
                    <a:lnTo>
                      <a:pt x="461" y="206"/>
                    </a:lnTo>
                    <a:lnTo>
                      <a:pt x="461" y="206"/>
                    </a:lnTo>
                    <a:lnTo>
                      <a:pt x="461" y="206"/>
                    </a:lnTo>
                    <a:lnTo>
                      <a:pt x="461" y="206"/>
                    </a:lnTo>
                    <a:lnTo>
                      <a:pt x="461" y="206"/>
                    </a:lnTo>
                    <a:lnTo>
                      <a:pt x="461" y="206"/>
                    </a:lnTo>
                    <a:lnTo>
                      <a:pt x="461" y="206"/>
                    </a:lnTo>
                    <a:lnTo>
                      <a:pt x="461" y="206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09"/>
                    </a:lnTo>
                    <a:lnTo>
                      <a:pt x="459" y="211"/>
                    </a:lnTo>
                    <a:lnTo>
                      <a:pt x="459" y="211"/>
                    </a:lnTo>
                    <a:lnTo>
                      <a:pt x="459" y="211"/>
                    </a:lnTo>
                    <a:lnTo>
                      <a:pt x="459" y="213"/>
                    </a:lnTo>
                    <a:lnTo>
                      <a:pt x="459" y="213"/>
                    </a:lnTo>
                    <a:lnTo>
                      <a:pt x="459" y="213"/>
                    </a:lnTo>
                    <a:lnTo>
                      <a:pt x="459" y="213"/>
                    </a:lnTo>
                    <a:lnTo>
                      <a:pt x="459" y="213"/>
                    </a:lnTo>
                    <a:lnTo>
                      <a:pt x="459" y="213"/>
                    </a:lnTo>
                    <a:lnTo>
                      <a:pt x="459" y="216"/>
                    </a:lnTo>
                    <a:lnTo>
                      <a:pt x="459" y="216"/>
                    </a:lnTo>
                    <a:lnTo>
                      <a:pt x="459" y="216"/>
                    </a:lnTo>
                    <a:lnTo>
                      <a:pt x="459" y="216"/>
                    </a:lnTo>
                    <a:lnTo>
                      <a:pt x="459" y="216"/>
                    </a:lnTo>
                    <a:lnTo>
                      <a:pt x="459" y="216"/>
                    </a:lnTo>
                    <a:lnTo>
                      <a:pt x="459" y="216"/>
                    </a:lnTo>
                    <a:lnTo>
                      <a:pt x="459" y="216"/>
                    </a:lnTo>
                    <a:lnTo>
                      <a:pt x="459" y="216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18"/>
                    </a:lnTo>
                    <a:lnTo>
                      <a:pt x="459" y="221"/>
                    </a:lnTo>
                    <a:lnTo>
                      <a:pt x="459" y="221"/>
                    </a:lnTo>
                    <a:lnTo>
                      <a:pt x="459" y="221"/>
                    </a:lnTo>
                    <a:lnTo>
                      <a:pt x="459" y="221"/>
                    </a:lnTo>
                    <a:lnTo>
                      <a:pt x="459" y="225"/>
                    </a:lnTo>
                    <a:lnTo>
                      <a:pt x="459" y="225"/>
                    </a:lnTo>
                    <a:lnTo>
                      <a:pt x="459" y="225"/>
                    </a:lnTo>
                    <a:lnTo>
                      <a:pt x="459" y="225"/>
                    </a:lnTo>
                    <a:lnTo>
                      <a:pt x="459" y="225"/>
                    </a:lnTo>
                    <a:lnTo>
                      <a:pt x="454" y="240"/>
                    </a:lnTo>
                    <a:lnTo>
                      <a:pt x="454" y="240"/>
                    </a:lnTo>
                    <a:lnTo>
                      <a:pt x="454" y="240"/>
                    </a:lnTo>
                    <a:lnTo>
                      <a:pt x="454" y="240"/>
                    </a:lnTo>
                    <a:lnTo>
                      <a:pt x="454" y="242"/>
                    </a:lnTo>
                    <a:lnTo>
                      <a:pt x="454" y="242"/>
                    </a:lnTo>
                    <a:lnTo>
                      <a:pt x="454" y="242"/>
                    </a:lnTo>
                    <a:lnTo>
                      <a:pt x="454" y="242"/>
                    </a:lnTo>
                    <a:lnTo>
                      <a:pt x="452" y="244"/>
                    </a:lnTo>
                    <a:lnTo>
                      <a:pt x="452" y="244"/>
                    </a:lnTo>
                    <a:lnTo>
                      <a:pt x="452" y="247"/>
                    </a:lnTo>
                    <a:lnTo>
                      <a:pt x="452" y="247"/>
                    </a:lnTo>
                    <a:lnTo>
                      <a:pt x="452" y="249"/>
                    </a:lnTo>
                    <a:lnTo>
                      <a:pt x="452" y="249"/>
                    </a:lnTo>
                    <a:lnTo>
                      <a:pt x="452" y="251"/>
                    </a:lnTo>
                    <a:lnTo>
                      <a:pt x="452" y="254"/>
                    </a:lnTo>
                    <a:lnTo>
                      <a:pt x="452" y="254"/>
                    </a:lnTo>
                    <a:lnTo>
                      <a:pt x="452" y="254"/>
                    </a:lnTo>
                    <a:lnTo>
                      <a:pt x="449" y="256"/>
                    </a:lnTo>
                    <a:lnTo>
                      <a:pt x="449" y="256"/>
                    </a:lnTo>
                    <a:lnTo>
                      <a:pt x="449" y="259"/>
                    </a:lnTo>
                    <a:lnTo>
                      <a:pt x="449" y="259"/>
                    </a:lnTo>
                    <a:lnTo>
                      <a:pt x="449" y="259"/>
                    </a:lnTo>
                    <a:lnTo>
                      <a:pt x="447" y="263"/>
                    </a:lnTo>
                    <a:lnTo>
                      <a:pt x="447" y="263"/>
                    </a:lnTo>
                    <a:lnTo>
                      <a:pt x="447" y="263"/>
                    </a:lnTo>
                    <a:lnTo>
                      <a:pt x="447" y="263"/>
                    </a:lnTo>
                    <a:lnTo>
                      <a:pt x="447" y="263"/>
                    </a:lnTo>
                    <a:lnTo>
                      <a:pt x="447" y="263"/>
                    </a:lnTo>
                    <a:lnTo>
                      <a:pt x="444" y="268"/>
                    </a:lnTo>
                    <a:lnTo>
                      <a:pt x="444" y="268"/>
                    </a:lnTo>
                    <a:lnTo>
                      <a:pt x="444" y="268"/>
                    </a:lnTo>
                    <a:lnTo>
                      <a:pt x="444" y="268"/>
                    </a:lnTo>
                    <a:lnTo>
                      <a:pt x="444" y="268"/>
                    </a:lnTo>
                    <a:lnTo>
                      <a:pt x="444" y="268"/>
                    </a:lnTo>
                    <a:lnTo>
                      <a:pt x="444" y="268"/>
                    </a:lnTo>
                    <a:lnTo>
                      <a:pt x="444" y="268"/>
                    </a:lnTo>
                    <a:lnTo>
                      <a:pt x="444" y="268"/>
                    </a:lnTo>
                    <a:lnTo>
                      <a:pt x="444" y="268"/>
                    </a:lnTo>
                    <a:lnTo>
                      <a:pt x="444" y="270"/>
                    </a:lnTo>
                    <a:lnTo>
                      <a:pt x="444" y="273"/>
                    </a:lnTo>
                    <a:lnTo>
                      <a:pt x="444" y="275"/>
                    </a:lnTo>
                    <a:lnTo>
                      <a:pt x="447" y="282"/>
                    </a:lnTo>
                    <a:lnTo>
                      <a:pt x="447" y="287"/>
                    </a:lnTo>
                    <a:lnTo>
                      <a:pt x="447" y="294"/>
                    </a:lnTo>
                    <a:lnTo>
                      <a:pt x="447" y="297"/>
                    </a:lnTo>
                    <a:lnTo>
                      <a:pt x="447" y="297"/>
                    </a:lnTo>
                    <a:lnTo>
                      <a:pt x="447" y="297"/>
                    </a:lnTo>
                    <a:lnTo>
                      <a:pt x="447" y="297"/>
                    </a:lnTo>
                    <a:lnTo>
                      <a:pt x="447" y="297"/>
                    </a:lnTo>
                    <a:lnTo>
                      <a:pt x="447" y="297"/>
                    </a:lnTo>
                    <a:lnTo>
                      <a:pt x="447" y="297"/>
                    </a:lnTo>
                    <a:lnTo>
                      <a:pt x="447" y="299"/>
                    </a:lnTo>
                    <a:lnTo>
                      <a:pt x="447" y="299"/>
                    </a:lnTo>
                    <a:lnTo>
                      <a:pt x="447" y="299"/>
                    </a:lnTo>
                    <a:lnTo>
                      <a:pt x="447" y="299"/>
                    </a:lnTo>
                    <a:lnTo>
                      <a:pt x="447" y="299"/>
                    </a:lnTo>
                    <a:lnTo>
                      <a:pt x="447" y="299"/>
                    </a:lnTo>
                    <a:lnTo>
                      <a:pt x="447" y="299"/>
                    </a:lnTo>
                    <a:lnTo>
                      <a:pt x="447" y="299"/>
                    </a:lnTo>
                    <a:lnTo>
                      <a:pt x="449" y="299"/>
                    </a:lnTo>
                    <a:lnTo>
                      <a:pt x="449" y="299"/>
                    </a:lnTo>
                    <a:lnTo>
                      <a:pt x="449" y="299"/>
                    </a:lnTo>
                    <a:lnTo>
                      <a:pt x="449" y="299"/>
                    </a:lnTo>
                    <a:lnTo>
                      <a:pt x="449" y="299"/>
                    </a:lnTo>
                    <a:lnTo>
                      <a:pt x="449" y="299"/>
                    </a:lnTo>
                    <a:lnTo>
                      <a:pt x="449" y="299"/>
                    </a:lnTo>
                    <a:lnTo>
                      <a:pt x="449" y="299"/>
                    </a:lnTo>
                    <a:lnTo>
                      <a:pt x="449" y="299"/>
                    </a:lnTo>
                    <a:lnTo>
                      <a:pt x="447" y="301"/>
                    </a:lnTo>
                    <a:lnTo>
                      <a:pt x="447" y="301"/>
                    </a:lnTo>
                    <a:lnTo>
                      <a:pt x="447" y="306"/>
                    </a:lnTo>
                    <a:lnTo>
                      <a:pt x="447" y="306"/>
                    </a:lnTo>
                    <a:lnTo>
                      <a:pt x="447" y="308"/>
                    </a:lnTo>
                    <a:lnTo>
                      <a:pt x="447" y="308"/>
                    </a:lnTo>
                    <a:lnTo>
                      <a:pt x="447" y="308"/>
                    </a:lnTo>
                    <a:lnTo>
                      <a:pt x="447" y="308"/>
                    </a:lnTo>
                    <a:lnTo>
                      <a:pt x="447" y="308"/>
                    </a:lnTo>
                    <a:lnTo>
                      <a:pt x="447" y="308"/>
                    </a:lnTo>
                    <a:lnTo>
                      <a:pt x="447" y="308"/>
                    </a:lnTo>
                    <a:lnTo>
                      <a:pt x="447" y="308"/>
                    </a:lnTo>
                    <a:lnTo>
                      <a:pt x="447" y="308"/>
                    </a:lnTo>
                    <a:lnTo>
                      <a:pt x="447" y="311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6"/>
                    </a:lnTo>
                    <a:lnTo>
                      <a:pt x="447" y="318"/>
                    </a:lnTo>
                    <a:lnTo>
                      <a:pt x="447" y="318"/>
                    </a:lnTo>
                    <a:lnTo>
                      <a:pt x="444" y="318"/>
                    </a:lnTo>
                    <a:lnTo>
                      <a:pt x="444" y="318"/>
                    </a:lnTo>
                    <a:lnTo>
                      <a:pt x="444" y="318"/>
                    </a:lnTo>
                    <a:lnTo>
                      <a:pt x="444" y="318"/>
                    </a:lnTo>
                    <a:lnTo>
                      <a:pt x="444" y="318"/>
                    </a:lnTo>
                    <a:lnTo>
                      <a:pt x="444" y="318"/>
                    </a:lnTo>
                    <a:lnTo>
                      <a:pt x="444" y="320"/>
                    </a:lnTo>
                    <a:lnTo>
                      <a:pt x="444" y="320"/>
                    </a:lnTo>
                    <a:lnTo>
                      <a:pt x="444" y="320"/>
                    </a:lnTo>
                    <a:lnTo>
                      <a:pt x="444" y="320"/>
                    </a:lnTo>
                    <a:lnTo>
                      <a:pt x="444" y="320"/>
                    </a:lnTo>
                    <a:lnTo>
                      <a:pt x="444" y="320"/>
                    </a:lnTo>
                    <a:lnTo>
                      <a:pt x="444" y="320"/>
                    </a:lnTo>
                    <a:lnTo>
                      <a:pt x="442" y="325"/>
                    </a:lnTo>
                    <a:lnTo>
                      <a:pt x="442" y="325"/>
                    </a:lnTo>
                    <a:lnTo>
                      <a:pt x="442" y="325"/>
                    </a:lnTo>
                    <a:lnTo>
                      <a:pt x="442" y="325"/>
                    </a:lnTo>
                    <a:lnTo>
                      <a:pt x="442" y="325"/>
                    </a:lnTo>
                    <a:lnTo>
                      <a:pt x="442" y="327"/>
                    </a:lnTo>
                    <a:lnTo>
                      <a:pt x="442" y="327"/>
                    </a:lnTo>
                    <a:lnTo>
                      <a:pt x="442" y="327"/>
                    </a:lnTo>
                    <a:lnTo>
                      <a:pt x="442" y="327"/>
                    </a:lnTo>
                    <a:lnTo>
                      <a:pt x="442" y="327"/>
                    </a:lnTo>
                    <a:lnTo>
                      <a:pt x="440" y="335"/>
                    </a:lnTo>
                    <a:lnTo>
                      <a:pt x="440" y="335"/>
                    </a:lnTo>
                    <a:lnTo>
                      <a:pt x="440" y="335"/>
                    </a:lnTo>
                    <a:lnTo>
                      <a:pt x="440" y="335"/>
                    </a:lnTo>
                    <a:lnTo>
                      <a:pt x="440" y="335"/>
                    </a:lnTo>
                    <a:lnTo>
                      <a:pt x="440" y="335"/>
                    </a:lnTo>
                    <a:lnTo>
                      <a:pt x="440" y="335"/>
                    </a:lnTo>
                    <a:lnTo>
                      <a:pt x="440" y="335"/>
                    </a:lnTo>
                    <a:lnTo>
                      <a:pt x="440" y="335"/>
                    </a:lnTo>
                    <a:lnTo>
                      <a:pt x="440" y="335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5" y="349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1"/>
                    </a:lnTo>
                    <a:lnTo>
                      <a:pt x="437" y="356"/>
                    </a:lnTo>
                    <a:lnTo>
                      <a:pt x="437" y="356"/>
                    </a:lnTo>
                    <a:lnTo>
                      <a:pt x="437" y="356"/>
                    </a:lnTo>
                    <a:lnTo>
                      <a:pt x="437" y="356"/>
                    </a:lnTo>
                    <a:lnTo>
                      <a:pt x="437" y="356"/>
                    </a:lnTo>
                    <a:lnTo>
                      <a:pt x="437" y="356"/>
                    </a:lnTo>
                    <a:lnTo>
                      <a:pt x="437" y="356"/>
                    </a:lnTo>
                    <a:lnTo>
                      <a:pt x="437" y="356"/>
                    </a:lnTo>
                    <a:lnTo>
                      <a:pt x="437" y="356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5" y="358"/>
                    </a:lnTo>
                    <a:lnTo>
                      <a:pt x="433" y="358"/>
                    </a:lnTo>
                    <a:lnTo>
                      <a:pt x="430" y="358"/>
                    </a:lnTo>
                    <a:lnTo>
                      <a:pt x="430" y="358"/>
                    </a:lnTo>
                    <a:lnTo>
                      <a:pt x="430" y="358"/>
                    </a:lnTo>
                    <a:lnTo>
                      <a:pt x="430" y="358"/>
                    </a:lnTo>
                    <a:lnTo>
                      <a:pt x="430" y="358"/>
                    </a:lnTo>
                    <a:lnTo>
                      <a:pt x="423" y="358"/>
                    </a:lnTo>
                    <a:lnTo>
                      <a:pt x="423" y="358"/>
                    </a:lnTo>
                    <a:lnTo>
                      <a:pt x="423" y="358"/>
                    </a:lnTo>
                    <a:lnTo>
                      <a:pt x="423" y="358"/>
                    </a:lnTo>
                    <a:lnTo>
                      <a:pt x="423" y="358"/>
                    </a:lnTo>
                    <a:lnTo>
                      <a:pt x="421" y="361"/>
                    </a:lnTo>
                    <a:lnTo>
                      <a:pt x="421" y="361"/>
                    </a:lnTo>
                    <a:lnTo>
                      <a:pt x="421" y="361"/>
                    </a:lnTo>
                    <a:lnTo>
                      <a:pt x="421" y="361"/>
                    </a:lnTo>
                    <a:lnTo>
                      <a:pt x="421" y="361"/>
                    </a:lnTo>
                    <a:lnTo>
                      <a:pt x="421" y="361"/>
                    </a:lnTo>
                    <a:lnTo>
                      <a:pt x="421" y="361"/>
                    </a:lnTo>
                    <a:lnTo>
                      <a:pt x="421" y="361"/>
                    </a:lnTo>
                    <a:lnTo>
                      <a:pt x="421" y="361"/>
                    </a:lnTo>
                    <a:lnTo>
                      <a:pt x="421" y="363"/>
                    </a:lnTo>
                    <a:lnTo>
                      <a:pt x="418" y="363"/>
                    </a:lnTo>
                    <a:lnTo>
                      <a:pt x="418" y="365"/>
                    </a:lnTo>
                    <a:lnTo>
                      <a:pt x="411" y="380"/>
                    </a:lnTo>
                    <a:lnTo>
                      <a:pt x="411" y="380"/>
                    </a:lnTo>
                    <a:lnTo>
                      <a:pt x="411" y="380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2"/>
                    </a:lnTo>
                    <a:lnTo>
                      <a:pt x="411" y="384"/>
                    </a:lnTo>
                    <a:lnTo>
                      <a:pt x="409" y="387"/>
                    </a:lnTo>
                    <a:lnTo>
                      <a:pt x="409" y="387"/>
                    </a:lnTo>
                    <a:lnTo>
                      <a:pt x="409" y="387"/>
                    </a:lnTo>
                    <a:lnTo>
                      <a:pt x="409" y="387"/>
                    </a:lnTo>
                    <a:lnTo>
                      <a:pt x="409" y="387"/>
                    </a:lnTo>
                    <a:lnTo>
                      <a:pt x="409" y="387"/>
                    </a:lnTo>
                    <a:lnTo>
                      <a:pt x="409" y="387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6" y="389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4" y="392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4"/>
                    </a:lnTo>
                    <a:lnTo>
                      <a:pt x="402" y="396"/>
                    </a:lnTo>
                    <a:lnTo>
                      <a:pt x="402" y="396"/>
                    </a:lnTo>
                    <a:lnTo>
                      <a:pt x="402" y="396"/>
                    </a:lnTo>
                    <a:lnTo>
                      <a:pt x="402" y="396"/>
                    </a:lnTo>
                    <a:lnTo>
                      <a:pt x="402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6"/>
                    </a:lnTo>
                    <a:lnTo>
                      <a:pt x="404" y="399"/>
                    </a:lnTo>
                    <a:lnTo>
                      <a:pt x="404" y="399"/>
                    </a:lnTo>
                    <a:lnTo>
                      <a:pt x="404" y="399"/>
                    </a:lnTo>
                    <a:lnTo>
                      <a:pt x="404" y="399"/>
                    </a:lnTo>
                    <a:lnTo>
                      <a:pt x="404" y="399"/>
                    </a:lnTo>
                    <a:lnTo>
                      <a:pt x="404" y="399"/>
                    </a:lnTo>
                    <a:lnTo>
                      <a:pt x="404" y="399"/>
                    </a:lnTo>
                    <a:lnTo>
                      <a:pt x="404" y="401"/>
                    </a:lnTo>
                    <a:lnTo>
                      <a:pt x="404" y="401"/>
                    </a:lnTo>
                    <a:lnTo>
                      <a:pt x="404" y="401"/>
                    </a:lnTo>
                    <a:lnTo>
                      <a:pt x="404" y="401"/>
                    </a:lnTo>
                    <a:lnTo>
                      <a:pt x="404" y="401"/>
                    </a:lnTo>
                    <a:lnTo>
                      <a:pt x="404" y="401"/>
                    </a:lnTo>
                    <a:lnTo>
                      <a:pt x="404" y="401"/>
                    </a:lnTo>
                    <a:lnTo>
                      <a:pt x="402" y="406"/>
                    </a:lnTo>
                    <a:lnTo>
                      <a:pt x="402" y="406"/>
                    </a:lnTo>
                    <a:lnTo>
                      <a:pt x="402" y="406"/>
                    </a:lnTo>
                    <a:lnTo>
                      <a:pt x="402" y="406"/>
                    </a:lnTo>
                    <a:lnTo>
                      <a:pt x="402" y="406"/>
                    </a:lnTo>
                    <a:lnTo>
                      <a:pt x="402" y="406"/>
                    </a:lnTo>
                    <a:lnTo>
                      <a:pt x="402" y="406"/>
                    </a:lnTo>
                    <a:lnTo>
                      <a:pt x="402" y="406"/>
                    </a:lnTo>
                    <a:lnTo>
                      <a:pt x="402" y="406"/>
                    </a:lnTo>
                    <a:lnTo>
                      <a:pt x="402" y="408"/>
                    </a:lnTo>
                    <a:lnTo>
                      <a:pt x="402" y="408"/>
                    </a:lnTo>
                    <a:lnTo>
                      <a:pt x="402" y="408"/>
                    </a:lnTo>
                    <a:lnTo>
                      <a:pt x="402" y="408"/>
                    </a:lnTo>
                    <a:lnTo>
                      <a:pt x="402" y="408"/>
                    </a:lnTo>
                    <a:lnTo>
                      <a:pt x="399" y="408"/>
                    </a:lnTo>
                    <a:lnTo>
                      <a:pt x="399" y="411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399" y="413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402" y="415"/>
                    </a:lnTo>
                    <a:lnTo>
                      <a:pt x="399" y="425"/>
                    </a:lnTo>
                    <a:lnTo>
                      <a:pt x="399" y="425"/>
                    </a:lnTo>
                    <a:lnTo>
                      <a:pt x="399" y="425"/>
                    </a:lnTo>
                    <a:lnTo>
                      <a:pt x="399" y="425"/>
                    </a:lnTo>
                    <a:lnTo>
                      <a:pt x="399" y="427"/>
                    </a:lnTo>
                    <a:lnTo>
                      <a:pt x="399" y="427"/>
                    </a:lnTo>
                    <a:lnTo>
                      <a:pt x="399" y="427"/>
                    </a:lnTo>
                    <a:lnTo>
                      <a:pt x="399" y="427"/>
                    </a:lnTo>
                    <a:lnTo>
                      <a:pt x="397" y="427"/>
                    </a:lnTo>
                    <a:lnTo>
                      <a:pt x="397" y="427"/>
                    </a:lnTo>
                    <a:lnTo>
                      <a:pt x="397" y="430"/>
                    </a:lnTo>
                    <a:lnTo>
                      <a:pt x="397" y="430"/>
                    </a:lnTo>
                    <a:lnTo>
                      <a:pt x="397" y="430"/>
                    </a:lnTo>
                    <a:lnTo>
                      <a:pt x="397" y="432"/>
                    </a:lnTo>
                    <a:lnTo>
                      <a:pt x="397" y="432"/>
                    </a:lnTo>
                    <a:lnTo>
                      <a:pt x="397" y="432"/>
                    </a:lnTo>
                    <a:lnTo>
                      <a:pt x="397" y="432"/>
                    </a:lnTo>
                    <a:lnTo>
                      <a:pt x="397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0"/>
                    </a:lnTo>
                    <a:lnTo>
                      <a:pt x="394" y="430"/>
                    </a:lnTo>
                    <a:lnTo>
                      <a:pt x="394" y="430"/>
                    </a:lnTo>
                    <a:lnTo>
                      <a:pt x="394" y="430"/>
                    </a:lnTo>
                    <a:lnTo>
                      <a:pt x="392" y="430"/>
                    </a:lnTo>
                    <a:lnTo>
                      <a:pt x="392" y="430"/>
                    </a:lnTo>
                    <a:lnTo>
                      <a:pt x="392" y="430"/>
                    </a:lnTo>
                    <a:lnTo>
                      <a:pt x="392" y="427"/>
                    </a:lnTo>
                    <a:lnTo>
                      <a:pt x="392" y="427"/>
                    </a:lnTo>
                    <a:lnTo>
                      <a:pt x="392" y="427"/>
                    </a:lnTo>
                    <a:lnTo>
                      <a:pt x="390" y="425"/>
                    </a:lnTo>
                    <a:lnTo>
                      <a:pt x="390" y="425"/>
                    </a:lnTo>
                    <a:lnTo>
                      <a:pt x="390" y="425"/>
                    </a:lnTo>
                    <a:lnTo>
                      <a:pt x="390" y="425"/>
                    </a:lnTo>
                    <a:lnTo>
                      <a:pt x="390" y="425"/>
                    </a:lnTo>
                    <a:lnTo>
                      <a:pt x="390" y="425"/>
                    </a:lnTo>
                    <a:lnTo>
                      <a:pt x="390" y="425"/>
                    </a:lnTo>
                    <a:lnTo>
                      <a:pt x="387" y="425"/>
                    </a:lnTo>
                    <a:lnTo>
                      <a:pt x="387" y="425"/>
                    </a:lnTo>
                    <a:lnTo>
                      <a:pt x="387" y="425"/>
                    </a:lnTo>
                    <a:lnTo>
                      <a:pt x="387" y="425"/>
                    </a:lnTo>
                    <a:lnTo>
                      <a:pt x="387" y="425"/>
                    </a:lnTo>
                    <a:lnTo>
                      <a:pt x="387" y="425"/>
                    </a:lnTo>
                    <a:lnTo>
                      <a:pt x="387" y="425"/>
                    </a:lnTo>
                    <a:lnTo>
                      <a:pt x="385" y="427"/>
                    </a:lnTo>
                    <a:lnTo>
                      <a:pt x="385" y="427"/>
                    </a:lnTo>
                    <a:lnTo>
                      <a:pt x="385" y="427"/>
                    </a:lnTo>
                    <a:lnTo>
                      <a:pt x="385" y="427"/>
                    </a:lnTo>
                    <a:lnTo>
                      <a:pt x="385" y="427"/>
                    </a:lnTo>
                    <a:lnTo>
                      <a:pt x="385" y="427"/>
                    </a:lnTo>
                    <a:lnTo>
                      <a:pt x="385" y="430"/>
                    </a:lnTo>
                    <a:lnTo>
                      <a:pt x="385" y="430"/>
                    </a:lnTo>
                    <a:lnTo>
                      <a:pt x="380" y="434"/>
                    </a:lnTo>
                    <a:lnTo>
                      <a:pt x="380" y="437"/>
                    </a:lnTo>
                    <a:lnTo>
                      <a:pt x="380" y="437"/>
                    </a:lnTo>
                    <a:lnTo>
                      <a:pt x="380" y="437"/>
                    </a:lnTo>
                    <a:lnTo>
                      <a:pt x="380" y="437"/>
                    </a:lnTo>
                    <a:lnTo>
                      <a:pt x="380" y="437"/>
                    </a:lnTo>
                    <a:lnTo>
                      <a:pt x="380" y="437"/>
                    </a:lnTo>
                    <a:lnTo>
                      <a:pt x="380" y="437"/>
                    </a:lnTo>
                    <a:lnTo>
                      <a:pt x="378" y="439"/>
                    </a:lnTo>
                    <a:lnTo>
                      <a:pt x="378" y="439"/>
                    </a:lnTo>
                    <a:lnTo>
                      <a:pt x="378" y="439"/>
                    </a:lnTo>
                    <a:lnTo>
                      <a:pt x="378" y="439"/>
                    </a:lnTo>
                    <a:lnTo>
                      <a:pt x="378" y="439"/>
                    </a:lnTo>
                    <a:lnTo>
                      <a:pt x="378" y="439"/>
                    </a:lnTo>
                    <a:lnTo>
                      <a:pt x="378" y="439"/>
                    </a:lnTo>
                    <a:lnTo>
                      <a:pt x="378" y="439"/>
                    </a:lnTo>
                    <a:lnTo>
                      <a:pt x="378" y="439"/>
                    </a:lnTo>
                    <a:lnTo>
                      <a:pt x="378" y="442"/>
                    </a:lnTo>
                    <a:lnTo>
                      <a:pt x="380" y="451"/>
                    </a:lnTo>
                    <a:lnTo>
                      <a:pt x="380" y="451"/>
                    </a:lnTo>
                    <a:lnTo>
                      <a:pt x="380" y="451"/>
                    </a:lnTo>
                    <a:lnTo>
                      <a:pt x="380" y="451"/>
                    </a:lnTo>
                    <a:lnTo>
                      <a:pt x="380" y="451"/>
                    </a:lnTo>
                    <a:lnTo>
                      <a:pt x="380" y="451"/>
                    </a:lnTo>
                    <a:lnTo>
                      <a:pt x="380" y="451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3"/>
                    </a:lnTo>
                    <a:lnTo>
                      <a:pt x="380" y="456"/>
                    </a:lnTo>
                    <a:lnTo>
                      <a:pt x="380" y="456"/>
                    </a:lnTo>
                    <a:lnTo>
                      <a:pt x="380" y="456"/>
                    </a:lnTo>
                    <a:lnTo>
                      <a:pt x="380" y="456"/>
                    </a:lnTo>
                    <a:lnTo>
                      <a:pt x="378" y="456"/>
                    </a:lnTo>
                    <a:lnTo>
                      <a:pt x="378" y="456"/>
                    </a:lnTo>
                    <a:lnTo>
                      <a:pt x="378" y="456"/>
                    </a:lnTo>
                    <a:lnTo>
                      <a:pt x="378" y="456"/>
                    </a:lnTo>
                    <a:lnTo>
                      <a:pt x="378" y="456"/>
                    </a:lnTo>
                    <a:lnTo>
                      <a:pt x="378" y="456"/>
                    </a:lnTo>
                    <a:lnTo>
                      <a:pt x="378" y="456"/>
                    </a:lnTo>
                    <a:lnTo>
                      <a:pt x="378" y="456"/>
                    </a:lnTo>
                    <a:lnTo>
                      <a:pt x="378" y="456"/>
                    </a:lnTo>
                    <a:lnTo>
                      <a:pt x="378" y="458"/>
                    </a:lnTo>
                    <a:lnTo>
                      <a:pt x="378" y="458"/>
                    </a:lnTo>
                    <a:lnTo>
                      <a:pt x="378" y="458"/>
                    </a:lnTo>
                    <a:lnTo>
                      <a:pt x="378" y="458"/>
                    </a:lnTo>
                    <a:lnTo>
                      <a:pt x="378" y="458"/>
                    </a:lnTo>
                    <a:lnTo>
                      <a:pt x="378" y="458"/>
                    </a:lnTo>
                    <a:lnTo>
                      <a:pt x="378" y="458"/>
                    </a:lnTo>
                    <a:lnTo>
                      <a:pt x="378" y="458"/>
                    </a:lnTo>
                    <a:lnTo>
                      <a:pt x="378" y="458"/>
                    </a:lnTo>
                    <a:lnTo>
                      <a:pt x="378" y="458"/>
                    </a:lnTo>
                    <a:lnTo>
                      <a:pt x="378" y="461"/>
                    </a:lnTo>
                    <a:lnTo>
                      <a:pt x="378" y="461"/>
                    </a:lnTo>
                    <a:lnTo>
                      <a:pt x="378" y="461"/>
                    </a:lnTo>
                    <a:lnTo>
                      <a:pt x="378" y="461"/>
                    </a:lnTo>
                    <a:lnTo>
                      <a:pt x="378" y="461"/>
                    </a:lnTo>
                    <a:lnTo>
                      <a:pt x="378" y="463"/>
                    </a:lnTo>
                    <a:lnTo>
                      <a:pt x="378" y="463"/>
                    </a:lnTo>
                    <a:lnTo>
                      <a:pt x="378" y="463"/>
                    </a:lnTo>
                    <a:lnTo>
                      <a:pt x="378" y="463"/>
                    </a:lnTo>
                    <a:lnTo>
                      <a:pt x="378" y="463"/>
                    </a:lnTo>
                    <a:lnTo>
                      <a:pt x="378" y="463"/>
                    </a:lnTo>
                    <a:lnTo>
                      <a:pt x="378" y="463"/>
                    </a:lnTo>
                    <a:lnTo>
                      <a:pt x="378" y="463"/>
                    </a:lnTo>
                    <a:lnTo>
                      <a:pt x="375" y="463"/>
                    </a:lnTo>
                    <a:lnTo>
                      <a:pt x="375" y="465"/>
                    </a:lnTo>
                    <a:lnTo>
                      <a:pt x="375" y="465"/>
                    </a:lnTo>
                    <a:lnTo>
                      <a:pt x="375" y="470"/>
                    </a:lnTo>
                    <a:lnTo>
                      <a:pt x="373" y="472"/>
                    </a:lnTo>
                    <a:lnTo>
                      <a:pt x="373" y="472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5"/>
                    </a:lnTo>
                    <a:lnTo>
                      <a:pt x="373" y="477"/>
                    </a:lnTo>
                    <a:lnTo>
                      <a:pt x="368" y="477"/>
                    </a:lnTo>
                    <a:lnTo>
                      <a:pt x="368" y="477"/>
                    </a:lnTo>
                    <a:lnTo>
                      <a:pt x="368" y="477"/>
                    </a:lnTo>
                    <a:lnTo>
                      <a:pt x="368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7"/>
                    </a:lnTo>
                    <a:lnTo>
                      <a:pt x="366" y="475"/>
                    </a:lnTo>
                    <a:lnTo>
                      <a:pt x="366" y="475"/>
                    </a:lnTo>
                    <a:lnTo>
                      <a:pt x="366" y="475"/>
                    </a:lnTo>
                    <a:lnTo>
                      <a:pt x="366" y="475"/>
                    </a:lnTo>
                    <a:lnTo>
                      <a:pt x="366" y="475"/>
                    </a:lnTo>
                    <a:lnTo>
                      <a:pt x="366" y="475"/>
                    </a:lnTo>
                    <a:lnTo>
                      <a:pt x="366" y="472"/>
                    </a:lnTo>
                    <a:lnTo>
                      <a:pt x="366" y="472"/>
                    </a:lnTo>
                    <a:lnTo>
                      <a:pt x="366" y="472"/>
                    </a:lnTo>
                    <a:lnTo>
                      <a:pt x="366" y="472"/>
                    </a:lnTo>
                    <a:lnTo>
                      <a:pt x="366" y="472"/>
                    </a:lnTo>
                    <a:lnTo>
                      <a:pt x="366" y="472"/>
                    </a:lnTo>
                    <a:lnTo>
                      <a:pt x="366" y="470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8"/>
                    </a:lnTo>
                    <a:lnTo>
                      <a:pt x="368" y="465"/>
                    </a:lnTo>
                    <a:lnTo>
                      <a:pt x="368" y="465"/>
                    </a:lnTo>
                    <a:lnTo>
                      <a:pt x="368" y="465"/>
                    </a:lnTo>
                    <a:lnTo>
                      <a:pt x="368" y="465"/>
                    </a:lnTo>
                    <a:lnTo>
                      <a:pt x="368" y="465"/>
                    </a:lnTo>
                    <a:lnTo>
                      <a:pt x="368" y="465"/>
                    </a:lnTo>
                    <a:lnTo>
                      <a:pt x="368" y="465"/>
                    </a:lnTo>
                    <a:lnTo>
                      <a:pt x="368" y="465"/>
                    </a:lnTo>
                    <a:lnTo>
                      <a:pt x="368" y="465"/>
                    </a:lnTo>
                    <a:lnTo>
                      <a:pt x="371" y="461"/>
                    </a:lnTo>
                    <a:lnTo>
                      <a:pt x="371" y="461"/>
                    </a:lnTo>
                    <a:lnTo>
                      <a:pt x="371" y="461"/>
                    </a:lnTo>
                    <a:lnTo>
                      <a:pt x="371" y="458"/>
                    </a:lnTo>
                    <a:lnTo>
                      <a:pt x="371" y="458"/>
                    </a:lnTo>
                    <a:lnTo>
                      <a:pt x="371" y="456"/>
                    </a:lnTo>
                    <a:lnTo>
                      <a:pt x="371" y="456"/>
                    </a:lnTo>
                    <a:lnTo>
                      <a:pt x="371" y="456"/>
                    </a:lnTo>
                    <a:lnTo>
                      <a:pt x="371" y="456"/>
                    </a:lnTo>
                    <a:lnTo>
                      <a:pt x="371" y="456"/>
                    </a:lnTo>
                    <a:lnTo>
                      <a:pt x="371" y="456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8" y="453"/>
                    </a:lnTo>
                    <a:lnTo>
                      <a:pt x="366" y="453"/>
                    </a:lnTo>
                    <a:lnTo>
                      <a:pt x="366" y="453"/>
                    </a:lnTo>
                    <a:lnTo>
                      <a:pt x="366" y="453"/>
                    </a:lnTo>
                    <a:lnTo>
                      <a:pt x="366" y="453"/>
                    </a:lnTo>
                    <a:lnTo>
                      <a:pt x="366" y="453"/>
                    </a:lnTo>
                    <a:lnTo>
                      <a:pt x="366" y="453"/>
                    </a:lnTo>
                    <a:lnTo>
                      <a:pt x="366" y="453"/>
                    </a:lnTo>
                    <a:lnTo>
                      <a:pt x="366" y="451"/>
                    </a:lnTo>
                    <a:lnTo>
                      <a:pt x="364" y="446"/>
                    </a:lnTo>
                    <a:lnTo>
                      <a:pt x="364" y="446"/>
                    </a:lnTo>
                    <a:lnTo>
                      <a:pt x="364" y="446"/>
                    </a:lnTo>
                    <a:lnTo>
                      <a:pt x="364" y="446"/>
                    </a:lnTo>
                    <a:lnTo>
                      <a:pt x="364" y="446"/>
                    </a:lnTo>
                    <a:lnTo>
                      <a:pt x="356" y="437"/>
                    </a:lnTo>
                    <a:lnTo>
                      <a:pt x="356" y="434"/>
                    </a:lnTo>
                    <a:lnTo>
                      <a:pt x="354" y="434"/>
                    </a:lnTo>
                    <a:lnTo>
                      <a:pt x="354" y="434"/>
                    </a:lnTo>
                    <a:lnTo>
                      <a:pt x="354" y="434"/>
                    </a:lnTo>
                    <a:lnTo>
                      <a:pt x="354" y="434"/>
                    </a:lnTo>
                    <a:lnTo>
                      <a:pt x="354" y="434"/>
                    </a:lnTo>
                    <a:lnTo>
                      <a:pt x="354" y="434"/>
                    </a:lnTo>
                    <a:lnTo>
                      <a:pt x="354" y="434"/>
                    </a:lnTo>
                    <a:lnTo>
                      <a:pt x="354" y="434"/>
                    </a:lnTo>
                    <a:lnTo>
                      <a:pt x="354" y="434"/>
                    </a:lnTo>
                    <a:lnTo>
                      <a:pt x="354" y="434"/>
                    </a:lnTo>
                    <a:lnTo>
                      <a:pt x="349" y="432"/>
                    </a:lnTo>
                    <a:lnTo>
                      <a:pt x="349" y="432"/>
                    </a:lnTo>
                    <a:lnTo>
                      <a:pt x="349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32"/>
                    </a:lnTo>
                    <a:lnTo>
                      <a:pt x="347" y="427"/>
                    </a:lnTo>
                    <a:lnTo>
                      <a:pt x="347" y="427"/>
                    </a:lnTo>
                    <a:lnTo>
                      <a:pt x="347" y="427"/>
                    </a:lnTo>
                    <a:lnTo>
                      <a:pt x="347" y="420"/>
                    </a:lnTo>
                    <a:lnTo>
                      <a:pt x="347" y="418"/>
                    </a:lnTo>
                    <a:lnTo>
                      <a:pt x="345" y="408"/>
                    </a:lnTo>
                    <a:lnTo>
                      <a:pt x="345" y="399"/>
                    </a:lnTo>
                    <a:lnTo>
                      <a:pt x="345" y="399"/>
                    </a:lnTo>
                    <a:lnTo>
                      <a:pt x="345" y="399"/>
                    </a:lnTo>
                    <a:lnTo>
                      <a:pt x="345" y="399"/>
                    </a:lnTo>
                    <a:lnTo>
                      <a:pt x="345" y="399"/>
                    </a:lnTo>
                    <a:lnTo>
                      <a:pt x="345" y="399"/>
                    </a:lnTo>
                    <a:lnTo>
                      <a:pt x="345" y="399"/>
                    </a:lnTo>
                    <a:lnTo>
                      <a:pt x="345" y="399"/>
                    </a:lnTo>
                    <a:lnTo>
                      <a:pt x="345" y="396"/>
                    </a:lnTo>
                    <a:lnTo>
                      <a:pt x="347" y="384"/>
                    </a:lnTo>
                    <a:lnTo>
                      <a:pt x="347" y="384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7"/>
                    </a:lnTo>
                    <a:lnTo>
                      <a:pt x="347" y="375"/>
                    </a:lnTo>
                    <a:lnTo>
                      <a:pt x="342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5"/>
                    </a:lnTo>
                    <a:lnTo>
                      <a:pt x="333" y="377"/>
                    </a:lnTo>
                    <a:lnTo>
                      <a:pt x="333" y="377"/>
                    </a:lnTo>
                    <a:lnTo>
                      <a:pt x="333" y="377"/>
                    </a:lnTo>
                    <a:lnTo>
                      <a:pt x="333" y="377"/>
                    </a:lnTo>
                    <a:lnTo>
                      <a:pt x="333" y="380"/>
                    </a:lnTo>
                    <a:lnTo>
                      <a:pt x="333" y="380"/>
                    </a:lnTo>
                    <a:lnTo>
                      <a:pt x="333" y="380"/>
                    </a:lnTo>
                    <a:lnTo>
                      <a:pt x="333" y="380"/>
                    </a:lnTo>
                    <a:lnTo>
                      <a:pt x="333" y="380"/>
                    </a:lnTo>
                    <a:lnTo>
                      <a:pt x="333" y="380"/>
                    </a:lnTo>
                    <a:lnTo>
                      <a:pt x="333" y="380"/>
                    </a:lnTo>
                    <a:lnTo>
                      <a:pt x="333" y="380"/>
                    </a:lnTo>
                    <a:lnTo>
                      <a:pt x="333" y="380"/>
                    </a:lnTo>
                    <a:lnTo>
                      <a:pt x="333" y="382"/>
                    </a:lnTo>
                    <a:lnTo>
                      <a:pt x="333" y="382"/>
                    </a:lnTo>
                    <a:lnTo>
                      <a:pt x="333" y="382"/>
                    </a:lnTo>
                    <a:lnTo>
                      <a:pt x="333" y="382"/>
                    </a:lnTo>
                    <a:lnTo>
                      <a:pt x="333" y="384"/>
                    </a:lnTo>
                    <a:lnTo>
                      <a:pt x="333" y="384"/>
                    </a:lnTo>
                    <a:lnTo>
                      <a:pt x="333" y="384"/>
                    </a:lnTo>
                    <a:lnTo>
                      <a:pt x="333" y="384"/>
                    </a:lnTo>
                    <a:lnTo>
                      <a:pt x="333" y="384"/>
                    </a:lnTo>
                    <a:lnTo>
                      <a:pt x="333" y="384"/>
                    </a:lnTo>
                    <a:lnTo>
                      <a:pt x="333" y="384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3" y="387"/>
                    </a:lnTo>
                    <a:lnTo>
                      <a:pt x="330" y="387"/>
                    </a:lnTo>
                    <a:lnTo>
                      <a:pt x="330" y="387"/>
                    </a:lnTo>
                    <a:lnTo>
                      <a:pt x="323" y="387"/>
                    </a:lnTo>
                    <a:lnTo>
                      <a:pt x="314" y="387"/>
                    </a:lnTo>
                    <a:lnTo>
                      <a:pt x="314" y="387"/>
                    </a:lnTo>
                    <a:lnTo>
                      <a:pt x="314" y="387"/>
                    </a:lnTo>
                    <a:lnTo>
                      <a:pt x="311" y="387"/>
                    </a:lnTo>
                    <a:lnTo>
                      <a:pt x="311" y="387"/>
                    </a:lnTo>
                    <a:lnTo>
                      <a:pt x="311" y="387"/>
                    </a:lnTo>
                    <a:lnTo>
                      <a:pt x="311" y="387"/>
                    </a:lnTo>
                    <a:lnTo>
                      <a:pt x="311" y="387"/>
                    </a:lnTo>
                    <a:lnTo>
                      <a:pt x="311" y="387"/>
                    </a:lnTo>
                    <a:lnTo>
                      <a:pt x="311" y="387"/>
                    </a:lnTo>
                    <a:lnTo>
                      <a:pt x="311" y="387"/>
                    </a:lnTo>
                    <a:lnTo>
                      <a:pt x="314" y="387"/>
                    </a:lnTo>
                    <a:lnTo>
                      <a:pt x="314" y="387"/>
                    </a:lnTo>
                    <a:lnTo>
                      <a:pt x="318" y="392"/>
                    </a:lnTo>
                    <a:lnTo>
                      <a:pt x="318" y="394"/>
                    </a:lnTo>
                    <a:lnTo>
                      <a:pt x="321" y="394"/>
                    </a:lnTo>
                    <a:lnTo>
                      <a:pt x="321" y="394"/>
                    </a:lnTo>
                    <a:lnTo>
                      <a:pt x="321" y="394"/>
                    </a:lnTo>
                    <a:lnTo>
                      <a:pt x="321" y="394"/>
                    </a:lnTo>
                    <a:lnTo>
                      <a:pt x="321" y="394"/>
                    </a:lnTo>
                    <a:lnTo>
                      <a:pt x="321" y="394"/>
                    </a:lnTo>
                    <a:lnTo>
                      <a:pt x="321" y="394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396"/>
                    </a:lnTo>
                    <a:lnTo>
                      <a:pt x="321" y="401"/>
                    </a:lnTo>
                    <a:lnTo>
                      <a:pt x="321" y="401"/>
                    </a:lnTo>
                    <a:lnTo>
                      <a:pt x="321" y="401"/>
                    </a:lnTo>
                    <a:lnTo>
                      <a:pt x="321" y="401"/>
                    </a:lnTo>
                    <a:lnTo>
                      <a:pt x="321" y="401"/>
                    </a:lnTo>
                    <a:lnTo>
                      <a:pt x="321" y="401"/>
                    </a:lnTo>
                    <a:lnTo>
                      <a:pt x="321" y="401"/>
                    </a:lnTo>
                    <a:lnTo>
                      <a:pt x="321" y="411"/>
                    </a:lnTo>
                    <a:lnTo>
                      <a:pt x="321" y="413"/>
                    </a:lnTo>
                    <a:lnTo>
                      <a:pt x="321" y="413"/>
                    </a:lnTo>
                    <a:lnTo>
                      <a:pt x="321" y="413"/>
                    </a:lnTo>
                    <a:lnTo>
                      <a:pt x="321" y="413"/>
                    </a:lnTo>
                    <a:lnTo>
                      <a:pt x="321" y="413"/>
                    </a:lnTo>
                    <a:lnTo>
                      <a:pt x="321" y="413"/>
                    </a:lnTo>
                    <a:lnTo>
                      <a:pt x="321" y="413"/>
                    </a:lnTo>
                    <a:lnTo>
                      <a:pt x="321" y="413"/>
                    </a:lnTo>
                    <a:lnTo>
                      <a:pt x="321" y="413"/>
                    </a:lnTo>
                    <a:lnTo>
                      <a:pt x="321" y="415"/>
                    </a:lnTo>
                    <a:lnTo>
                      <a:pt x="321" y="415"/>
                    </a:lnTo>
                    <a:lnTo>
                      <a:pt x="321" y="415"/>
                    </a:lnTo>
                    <a:lnTo>
                      <a:pt x="321" y="415"/>
                    </a:lnTo>
                    <a:lnTo>
                      <a:pt x="321" y="415"/>
                    </a:lnTo>
                    <a:lnTo>
                      <a:pt x="321" y="415"/>
                    </a:lnTo>
                    <a:lnTo>
                      <a:pt x="321" y="415"/>
                    </a:lnTo>
                    <a:lnTo>
                      <a:pt x="321" y="415"/>
                    </a:lnTo>
                    <a:lnTo>
                      <a:pt x="321" y="415"/>
                    </a:lnTo>
                    <a:lnTo>
                      <a:pt x="323" y="418"/>
                    </a:lnTo>
                    <a:lnTo>
                      <a:pt x="323" y="418"/>
                    </a:lnTo>
                    <a:lnTo>
                      <a:pt x="323" y="418"/>
                    </a:lnTo>
                    <a:lnTo>
                      <a:pt x="323" y="418"/>
                    </a:lnTo>
                    <a:lnTo>
                      <a:pt x="323" y="418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23" y="420"/>
                    </a:lnTo>
                    <a:lnTo>
                      <a:pt x="316" y="430"/>
                    </a:lnTo>
                    <a:lnTo>
                      <a:pt x="314" y="430"/>
                    </a:lnTo>
                    <a:lnTo>
                      <a:pt x="314" y="432"/>
                    </a:lnTo>
                    <a:lnTo>
                      <a:pt x="314" y="432"/>
                    </a:lnTo>
                    <a:lnTo>
                      <a:pt x="314" y="432"/>
                    </a:lnTo>
                    <a:lnTo>
                      <a:pt x="314" y="432"/>
                    </a:lnTo>
                    <a:lnTo>
                      <a:pt x="314" y="432"/>
                    </a:lnTo>
                    <a:lnTo>
                      <a:pt x="314" y="432"/>
                    </a:lnTo>
                    <a:lnTo>
                      <a:pt x="311" y="432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4"/>
                    </a:lnTo>
                    <a:lnTo>
                      <a:pt x="309" y="437"/>
                    </a:lnTo>
                    <a:lnTo>
                      <a:pt x="309" y="437"/>
                    </a:lnTo>
                    <a:lnTo>
                      <a:pt x="307" y="439"/>
                    </a:lnTo>
                    <a:lnTo>
                      <a:pt x="304" y="444"/>
                    </a:lnTo>
                    <a:lnTo>
                      <a:pt x="304" y="444"/>
                    </a:lnTo>
                    <a:lnTo>
                      <a:pt x="304" y="444"/>
                    </a:lnTo>
                    <a:lnTo>
                      <a:pt x="304" y="444"/>
                    </a:lnTo>
                    <a:lnTo>
                      <a:pt x="304" y="444"/>
                    </a:lnTo>
                    <a:lnTo>
                      <a:pt x="304" y="446"/>
                    </a:lnTo>
                    <a:lnTo>
                      <a:pt x="304" y="446"/>
                    </a:lnTo>
                    <a:lnTo>
                      <a:pt x="302" y="446"/>
                    </a:lnTo>
                    <a:lnTo>
                      <a:pt x="302" y="446"/>
                    </a:lnTo>
                    <a:lnTo>
                      <a:pt x="302" y="446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302" y="449"/>
                    </a:lnTo>
                    <a:lnTo>
                      <a:pt x="299" y="451"/>
                    </a:lnTo>
                    <a:lnTo>
                      <a:pt x="299" y="451"/>
                    </a:lnTo>
                    <a:lnTo>
                      <a:pt x="295" y="458"/>
                    </a:lnTo>
                    <a:lnTo>
                      <a:pt x="295" y="458"/>
                    </a:lnTo>
                    <a:lnTo>
                      <a:pt x="292" y="461"/>
                    </a:lnTo>
                    <a:lnTo>
                      <a:pt x="292" y="461"/>
                    </a:lnTo>
                    <a:lnTo>
                      <a:pt x="292" y="463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8" y="468"/>
                    </a:lnTo>
                    <a:lnTo>
                      <a:pt x="285" y="468"/>
                    </a:lnTo>
                    <a:lnTo>
                      <a:pt x="285" y="468"/>
                    </a:lnTo>
                    <a:lnTo>
                      <a:pt x="285" y="468"/>
                    </a:lnTo>
                    <a:lnTo>
                      <a:pt x="285" y="468"/>
                    </a:lnTo>
                    <a:lnTo>
                      <a:pt x="283" y="468"/>
                    </a:lnTo>
                    <a:lnTo>
                      <a:pt x="283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6" y="468"/>
                    </a:lnTo>
                    <a:lnTo>
                      <a:pt x="273" y="468"/>
                    </a:lnTo>
                    <a:lnTo>
                      <a:pt x="273" y="468"/>
                    </a:lnTo>
                    <a:lnTo>
                      <a:pt x="273" y="468"/>
                    </a:lnTo>
                    <a:lnTo>
                      <a:pt x="273" y="468"/>
                    </a:lnTo>
                    <a:lnTo>
                      <a:pt x="273" y="470"/>
                    </a:lnTo>
                    <a:lnTo>
                      <a:pt x="273" y="470"/>
                    </a:lnTo>
                    <a:lnTo>
                      <a:pt x="273" y="470"/>
                    </a:lnTo>
                    <a:lnTo>
                      <a:pt x="273" y="470"/>
                    </a:lnTo>
                    <a:lnTo>
                      <a:pt x="273" y="470"/>
                    </a:lnTo>
                    <a:lnTo>
                      <a:pt x="273" y="470"/>
                    </a:lnTo>
                    <a:lnTo>
                      <a:pt x="273" y="470"/>
                    </a:lnTo>
                    <a:lnTo>
                      <a:pt x="273" y="468"/>
                    </a:lnTo>
                    <a:lnTo>
                      <a:pt x="273" y="468"/>
                    </a:lnTo>
                    <a:lnTo>
                      <a:pt x="273" y="468"/>
                    </a:lnTo>
                    <a:lnTo>
                      <a:pt x="273" y="468"/>
                    </a:lnTo>
                    <a:lnTo>
                      <a:pt x="271" y="468"/>
                    </a:lnTo>
                    <a:lnTo>
                      <a:pt x="269" y="463"/>
                    </a:lnTo>
                    <a:lnTo>
                      <a:pt x="266" y="463"/>
                    </a:lnTo>
                    <a:lnTo>
                      <a:pt x="264" y="461"/>
                    </a:lnTo>
                    <a:lnTo>
                      <a:pt x="264" y="461"/>
                    </a:lnTo>
                    <a:lnTo>
                      <a:pt x="264" y="461"/>
                    </a:lnTo>
                    <a:lnTo>
                      <a:pt x="264" y="461"/>
                    </a:lnTo>
                    <a:lnTo>
                      <a:pt x="261" y="458"/>
                    </a:lnTo>
                    <a:lnTo>
                      <a:pt x="261" y="458"/>
                    </a:lnTo>
                    <a:lnTo>
                      <a:pt x="250" y="449"/>
                    </a:lnTo>
                    <a:lnTo>
                      <a:pt x="250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7" y="449"/>
                    </a:lnTo>
                    <a:lnTo>
                      <a:pt x="245" y="449"/>
                    </a:lnTo>
                    <a:lnTo>
                      <a:pt x="235" y="456"/>
                    </a:lnTo>
                    <a:lnTo>
                      <a:pt x="235" y="456"/>
                    </a:lnTo>
                    <a:lnTo>
                      <a:pt x="235" y="456"/>
                    </a:lnTo>
                    <a:lnTo>
                      <a:pt x="235" y="456"/>
                    </a:lnTo>
                    <a:lnTo>
                      <a:pt x="235" y="456"/>
                    </a:lnTo>
                    <a:lnTo>
                      <a:pt x="235" y="456"/>
                    </a:lnTo>
                    <a:lnTo>
                      <a:pt x="235" y="456"/>
                    </a:lnTo>
                    <a:lnTo>
                      <a:pt x="235" y="456"/>
                    </a:lnTo>
                    <a:lnTo>
                      <a:pt x="233" y="456"/>
                    </a:lnTo>
                    <a:lnTo>
                      <a:pt x="233" y="456"/>
                    </a:lnTo>
                    <a:lnTo>
                      <a:pt x="233" y="456"/>
                    </a:lnTo>
                    <a:lnTo>
                      <a:pt x="233" y="456"/>
                    </a:lnTo>
                    <a:lnTo>
                      <a:pt x="233" y="456"/>
                    </a:lnTo>
                    <a:lnTo>
                      <a:pt x="233" y="456"/>
                    </a:lnTo>
                    <a:lnTo>
                      <a:pt x="233" y="45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33" y="468"/>
                    </a:lnTo>
                    <a:lnTo>
                      <a:pt x="226" y="468"/>
                    </a:lnTo>
                    <a:lnTo>
                      <a:pt x="223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21" y="468"/>
                    </a:lnTo>
                    <a:lnTo>
                      <a:pt x="219" y="468"/>
                    </a:lnTo>
                    <a:lnTo>
                      <a:pt x="219" y="468"/>
                    </a:lnTo>
                    <a:lnTo>
                      <a:pt x="219" y="468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9" y="470"/>
                    </a:lnTo>
                    <a:lnTo>
                      <a:pt x="216" y="470"/>
                    </a:lnTo>
                    <a:lnTo>
                      <a:pt x="216" y="470"/>
                    </a:lnTo>
                    <a:lnTo>
                      <a:pt x="216" y="470"/>
                    </a:lnTo>
                    <a:lnTo>
                      <a:pt x="185" y="472"/>
                    </a:lnTo>
                    <a:lnTo>
                      <a:pt x="185" y="472"/>
                    </a:lnTo>
                    <a:lnTo>
                      <a:pt x="183" y="472"/>
                    </a:lnTo>
                    <a:lnTo>
                      <a:pt x="183" y="472"/>
                    </a:lnTo>
                    <a:lnTo>
                      <a:pt x="183" y="472"/>
                    </a:lnTo>
                    <a:lnTo>
                      <a:pt x="178" y="472"/>
                    </a:lnTo>
                    <a:lnTo>
                      <a:pt x="178" y="472"/>
                    </a:lnTo>
                    <a:lnTo>
                      <a:pt x="176" y="472"/>
                    </a:lnTo>
                    <a:lnTo>
                      <a:pt x="173" y="472"/>
                    </a:lnTo>
                    <a:lnTo>
                      <a:pt x="171" y="472"/>
                    </a:lnTo>
                    <a:lnTo>
                      <a:pt x="171" y="472"/>
                    </a:lnTo>
                    <a:lnTo>
                      <a:pt x="166" y="472"/>
                    </a:lnTo>
                    <a:lnTo>
                      <a:pt x="164" y="472"/>
                    </a:lnTo>
                    <a:lnTo>
                      <a:pt x="164" y="472"/>
                    </a:lnTo>
                    <a:lnTo>
                      <a:pt x="162" y="472"/>
                    </a:lnTo>
                    <a:lnTo>
                      <a:pt x="162" y="472"/>
                    </a:lnTo>
                    <a:lnTo>
                      <a:pt x="162" y="472"/>
                    </a:lnTo>
                    <a:lnTo>
                      <a:pt x="162" y="472"/>
                    </a:lnTo>
                    <a:lnTo>
                      <a:pt x="162" y="472"/>
                    </a:lnTo>
                    <a:lnTo>
                      <a:pt x="159" y="472"/>
                    </a:lnTo>
                    <a:lnTo>
                      <a:pt x="157" y="472"/>
                    </a:lnTo>
                    <a:lnTo>
                      <a:pt x="157" y="472"/>
                    </a:lnTo>
                    <a:lnTo>
                      <a:pt x="157" y="472"/>
                    </a:lnTo>
                    <a:lnTo>
                      <a:pt x="157" y="472"/>
                    </a:lnTo>
                    <a:lnTo>
                      <a:pt x="157" y="472"/>
                    </a:lnTo>
                    <a:lnTo>
                      <a:pt x="157" y="475"/>
                    </a:lnTo>
                    <a:lnTo>
                      <a:pt x="157" y="475"/>
                    </a:lnTo>
                    <a:lnTo>
                      <a:pt x="154" y="475"/>
                    </a:lnTo>
                    <a:lnTo>
                      <a:pt x="154" y="475"/>
                    </a:lnTo>
                    <a:lnTo>
                      <a:pt x="152" y="475"/>
                    </a:lnTo>
                    <a:lnTo>
                      <a:pt x="152" y="475"/>
                    </a:lnTo>
                    <a:lnTo>
                      <a:pt x="152" y="475"/>
                    </a:lnTo>
                    <a:lnTo>
                      <a:pt x="152" y="475"/>
                    </a:lnTo>
                    <a:lnTo>
                      <a:pt x="152" y="477"/>
                    </a:lnTo>
                    <a:lnTo>
                      <a:pt x="152" y="477"/>
                    </a:lnTo>
                    <a:lnTo>
                      <a:pt x="150" y="477"/>
                    </a:lnTo>
                    <a:lnTo>
                      <a:pt x="150" y="477"/>
                    </a:lnTo>
                    <a:lnTo>
                      <a:pt x="150" y="477"/>
                    </a:lnTo>
                    <a:lnTo>
                      <a:pt x="150" y="477"/>
                    </a:lnTo>
                    <a:lnTo>
                      <a:pt x="150" y="477"/>
                    </a:lnTo>
                    <a:lnTo>
                      <a:pt x="147" y="477"/>
                    </a:lnTo>
                    <a:lnTo>
                      <a:pt x="147" y="477"/>
                    </a:lnTo>
                    <a:lnTo>
                      <a:pt x="147" y="477"/>
                    </a:lnTo>
                    <a:lnTo>
                      <a:pt x="147" y="477"/>
                    </a:lnTo>
                    <a:lnTo>
                      <a:pt x="147" y="477"/>
                    </a:lnTo>
                    <a:lnTo>
                      <a:pt x="147" y="477"/>
                    </a:lnTo>
                    <a:lnTo>
                      <a:pt x="147" y="477"/>
                    </a:lnTo>
                    <a:lnTo>
                      <a:pt x="147" y="477"/>
                    </a:lnTo>
                    <a:lnTo>
                      <a:pt x="145" y="477"/>
                    </a:lnTo>
                    <a:lnTo>
                      <a:pt x="145" y="477"/>
                    </a:lnTo>
                    <a:lnTo>
                      <a:pt x="143" y="477"/>
                    </a:lnTo>
                    <a:lnTo>
                      <a:pt x="143" y="477"/>
                    </a:lnTo>
                    <a:lnTo>
                      <a:pt x="143" y="477"/>
                    </a:lnTo>
                    <a:lnTo>
                      <a:pt x="140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5"/>
                    </a:lnTo>
                    <a:lnTo>
                      <a:pt x="138" y="472"/>
                    </a:lnTo>
                    <a:lnTo>
                      <a:pt x="138" y="472"/>
                    </a:lnTo>
                    <a:lnTo>
                      <a:pt x="135" y="472"/>
                    </a:lnTo>
                    <a:lnTo>
                      <a:pt x="135" y="472"/>
                    </a:lnTo>
                    <a:lnTo>
                      <a:pt x="135" y="472"/>
                    </a:lnTo>
                    <a:lnTo>
                      <a:pt x="135" y="472"/>
                    </a:lnTo>
                    <a:lnTo>
                      <a:pt x="135" y="472"/>
                    </a:lnTo>
                    <a:lnTo>
                      <a:pt x="135" y="472"/>
                    </a:lnTo>
                    <a:lnTo>
                      <a:pt x="135" y="472"/>
                    </a:lnTo>
                    <a:lnTo>
                      <a:pt x="135" y="472"/>
                    </a:lnTo>
                    <a:lnTo>
                      <a:pt x="135" y="472"/>
                    </a:lnTo>
                    <a:lnTo>
                      <a:pt x="135" y="470"/>
                    </a:lnTo>
                    <a:lnTo>
                      <a:pt x="135" y="470"/>
                    </a:lnTo>
                    <a:lnTo>
                      <a:pt x="135" y="470"/>
                    </a:lnTo>
                    <a:lnTo>
                      <a:pt x="135" y="470"/>
                    </a:lnTo>
                    <a:lnTo>
                      <a:pt x="133" y="468"/>
                    </a:lnTo>
                    <a:lnTo>
                      <a:pt x="133" y="468"/>
                    </a:lnTo>
                    <a:lnTo>
                      <a:pt x="133" y="463"/>
                    </a:lnTo>
                    <a:lnTo>
                      <a:pt x="133" y="463"/>
                    </a:lnTo>
                    <a:lnTo>
                      <a:pt x="133" y="463"/>
                    </a:lnTo>
                    <a:lnTo>
                      <a:pt x="133" y="463"/>
                    </a:lnTo>
                    <a:lnTo>
                      <a:pt x="133" y="463"/>
                    </a:lnTo>
                    <a:lnTo>
                      <a:pt x="133" y="463"/>
                    </a:lnTo>
                    <a:lnTo>
                      <a:pt x="133" y="461"/>
                    </a:lnTo>
                    <a:lnTo>
                      <a:pt x="133" y="461"/>
                    </a:lnTo>
                    <a:lnTo>
                      <a:pt x="128" y="453"/>
                    </a:lnTo>
                    <a:lnTo>
                      <a:pt x="128" y="453"/>
                    </a:lnTo>
                    <a:lnTo>
                      <a:pt x="128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3"/>
                    </a:lnTo>
                    <a:lnTo>
                      <a:pt x="126" y="451"/>
                    </a:lnTo>
                    <a:lnTo>
                      <a:pt x="126" y="451"/>
                    </a:lnTo>
                    <a:lnTo>
                      <a:pt x="126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51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4" y="444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21" y="442"/>
                    </a:lnTo>
                    <a:lnTo>
                      <a:pt x="116" y="444"/>
                    </a:lnTo>
                    <a:lnTo>
                      <a:pt x="112" y="444"/>
                    </a:lnTo>
                    <a:lnTo>
                      <a:pt x="112" y="444"/>
                    </a:lnTo>
                    <a:lnTo>
                      <a:pt x="112" y="444"/>
                    </a:lnTo>
                    <a:lnTo>
                      <a:pt x="112" y="444"/>
                    </a:lnTo>
                    <a:lnTo>
                      <a:pt x="112" y="444"/>
                    </a:lnTo>
                    <a:lnTo>
                      <a:pt x="107" y="446"/>
                    </a:lnTo>
                    <a:lnTo>
                      <a:pt x="107" y="446"/>
                    </a:lnTo>
                    <a:lnTo>
                      <a:pt x="102" y="446"/>
                    </a:lnTo>
                    <a:lnTo>
                      <a:pt x="102" y="446"/>
                    </a:lnTo>
                    <a:lnTo>
                      <a:pt x="102" y="446"/>
                    </a:lnTo>
                    <a:lnTo>
                      <a:pt x="102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97" y="446"/>
                    </a:lnTo>
                    <a:lnTo>
                      <a:pt x="97" y="446"/>
                    </a:lnTo>
                    <a:lnTo>
                      <a:pt x="97" y="446"/>
                    </a:lnTo>
                    <a:lnTo>
                      <a:pt x="97" y="449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1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3"/>
                    </a:lnTo>
                    <a:lnTo>
                      <a:pt x="97" y="456"/>
                    </a:lnTo>
                    <a:lnTo>
                      <a:pt x="97" y="456"/>
                    </a:lnTo>
                    <a:lnTo>
                      <a:pt x="97" y="456"/>
                    </a:lnTo>
                    <a:lnTo>
                      <a:pt x="97" y="456"/>
                    </a:lnTo>
                    <a:lnTo>
                      <a:pt x="97" y="456"/>
                    </a:lnTo>
                    <a:lnTo>
                      <a:pt x="97" y="456"/>
                    </a:lnTo>
                    <a:lnTo>
                      <a:pt x="97" y="456"/>
                    </a:lnTo>
                    <a:lnTo>
                      <a:pt x="95" y="461"/>
                    </a:lnTo>
                    <a:lnTo>
                      <a:pt x="95" y="461"/>
                    </a:lnTo>
                    <a:lnTo>
                      <a:pt x="95" y="461"/>
                    </a:lnTo>
                    <a:lnTo>
                      <a:pt x="95" y="461"/>
                    </a:lnTo>
                    <a:lnTo>
                      <a:pt x="95" y="461"/>
                    </a:lnTo>
                    <a:lnTo>
                      <a:pt x="95" y="461"/>
                    </a:lnTo>
                    <a:lnTo>
                      <a:pt x="95" y="461"/>
                    </a:lnTo>
                    <a:lnTo>
                      <a:pt x="93" y="461"/>
                    </a:lnTo>
                    <a:lnTo>
                      <a:pt x="93" y="463"/>
                    </a:lnTo>
                    <a:lnTo>
                      <a:pt x="90" y="463"/>
                    </a:lnTo>
                    <a:lnTo>
                      <a:pt x="90" y="463"/>
                    </a:lnTo>
                    <a:lnTo>
                      <a:pt x="90" y="463"/>
                    </a:lnTo>
                    <a:lnTo>
                      <a:pt x="90" y="463"/>
                    </a:lnTo>
                    <a:lnTo>
                      <a:pt x="90" y="463"/>
                    </a:lnTo>
                    <a:lnTo>
                      <a:pt x="90" y="463"/>
                    </a:lnTo>
                    <a:lnTo>
                      <a:pt x="90" y="463"/>
                    </a:lnTo>
                    <a:lnTo>
                      <a:pt x="90" y="465"/>
                    </a:lnTo>
                    <a:lnTo>
                      <a:pt x="90" y="465"/>
                    </a:lnTo>
                    <a:lnTo>
                      <a:pt x="88" y="468"/>
                    </a:lnTo>
                    <a:lnTo>
                      <a:pt x="88" y="468"/>
                    </a:lnTo>
                    <a:lnTo>
                      <a:pt x="88" y="468"/>
                    </a:lnTo>
                    <a:lnTo>
                      <a:pt x="88" y="468"/>
                    </a:lnTo>
                    <a:lnTo>
                      <a:pt x="88" y="468"/>
                    </a:lnTo>
                    <a:lnTo>
                      <a:pt x="88" y="468"/>
                    </a:lnTo>
                    <a:lnTo>
                      <a:pt x="88" y="468"/>
                    </a:lnTo>
                    <a:lnTo>
                      <a:pt x="88" y="468"/>
                    </a:lnTo>
                    <a:lnTo>
                      <a:pt x="88" y="468"/>
                    </a:lnTo>
                    <a:lnTo>
                      <a:pt x="88" y="468"/>
                    </a:lnTo>
                    <a:lnTo>
                      <a:pt x="88" y="470"/>
                    </a:lnTo>
                    <a:lnTo>
                      <a:pt x="88" y="470"/>
                    </a:lnTo>
                    <a:lnTo>
                      <a:pt x="88" y="470"/>
                    </a:lnTo>
                    <a:lnTo>
                      <a:pt x="88" y="470"/>
                    </a:lnTo>
                    <a:lnTo>
                      <a:pt x="88" y="470"/>
                    </a:lnTo>
                    <a:lnTo>
                      <a:pt x="88" y="475"/>
                    </a:lnTo>
                    <a:lnTo>
                      <a:pt x="88" y="475"/>
                    </a:lnTo>
                    <a:lnTo>
                      <a:pt x="88" y="475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8" y="477"/>
                    </a:lnTo>
                    <a:lnTo>
                      <a:pt x="83" y="482"/>
                    </a:lnTo>
                    <a:lnTo>
                      <a:pt x="83" y="482"/>
                    </a:lnTo>
                    <a:lnTo>
                      <a:pt x="83" y="482"/>
                    </a:lnTo>
                    <a:lnTo>
                      <a:pt x="83" y="482"/>
                    </a:lnTo>
                    <a:lnTo>
                      <a:pt x="83" y="482"/>
                    </a:lnTo>
                    <a:lnTo>
                      <a:pt x="83" y="482"/>
                    </a:lnTo>
                    <a:lnTo>
                      <a:pt x="83" y="482"/>
                    </a:lnTo>
                    <a:lnTo>
                      <a:pt x="83" y="482"/>
                    </a:lnTo>
                    <a:lnTo>
                      <a:pt x="83" y="484"/>
                    </a:lnTo>
                    <a:lnTo>
                      <a:pt x="81" y="491"/>
                    </a:lnTo>
                    <a:lnTo>
                      <a:pt x="81" y="491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3" y="494"/>
                    </a:lnTo>
                    <a:lnTo>
                      <a:pt x="83" y="496"/>
                    </a:lnTo>
                    <a:lnTo>
                      <a:pt x="83" y="496"/>
                    </a:lnTo>
                    <a:lnTo>
                      <a:pt x="83" y="496"/>
                    </a:lnTo>
                    <a:lnTo>
                      <a:pt x="83" y="496"/>
                    </a:lnTo>
                    <a:lnTo>
                      <a:pt x="83" y="496"/>
                    </a:lnTo>
                    <a:lnTo>
                      <a:pt x="83" y="496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3" y="499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81" y="501"/>
                    </a:lnTo>
                    <a:lnTo>
                      <a:pt x="78" y="503"/>
                    </a:lnTo>
                    <a:lnTo>
                      <a:pt x="78" y="503"/>
                    </a:lnTo>
                    <a:lnTo>
                      <a:pt x="78" y="503"/>
                    </a:lnTo>
                    <a:lnTo>
                      <a:pt x="76" y="503"/>
                    </a:lnTo>
                    <a:lnTo>
                      <a:pt x="76" y="503"/>
                    </a:lnTo>
                    <a:lnTo>
                      <a:pt x="76" y="503"/>
                    </a:lnTo>
                    <a:lnTo>
                      <a:pt x="76" y="503"/>
                    </a:lnTo>
                    <a:lnTo>
                      <a:pt x="76" y="503"/>
                    </a:lnTo>
                    <a:lnTo>
                      <a:pt x="76" y="503"/>
                    </a:lnTo>
                    <a:lnTo>
                      <a:pt x="76" y="503"/>
                    </a:lnTo>
                    <a:lnTo>
                      <a:pt x="76" y="503"/>
                    </a:lnTo>
                    <a:lnTo>
                      <a:pt x="76" y="503"/>
                    </a:lnTo>
                    <a:lnTo>
                      <a:pt x="76" y="503"/>
                    </a:lnTo>
                    <a:lnTo>
                      <a:pt x="74" y="506"/>
                    </a:lnTo>
                    <a:lnTo>
                      <a:pt x="74" y="506"/>
                    </a:lnTo>
                    <a:lnTo>
                      <a:pt x="74" y="506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1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6"/>
                    </a:lnTo>
                    <a:lnTo>
                      <a:pt x="74" y="506"/>
                    </a:lnTo>
                    <a:lnTo>
                      <a:pt x="74" y="506"/>
                    </a:lnTo>
                    <a:lnTo>
                      <a:pt x="74" y="506"/>
                    </a:lnTo>
                    <a:lnTo>
                      <a:pt x="74" y="506"/>
                    </a:lnTo>
                    <a:lnTo>
                      <a:pt x="74" y="506"/>
                    </a:lnTo>
                    <a:lnTo>
                      <a:pt x="71" y="506"/>
                    </a:lnTo>
                    <a:lnTo>
                      <a:pt x="71" y="506"/>
                    </a:lnTo>
                    <a:lnTo>
                      <a:pt x="71" y="506"/>
                    </a:lnTo>
                    <a:lnTo>
                      <a:pt x="69" y="508"/>
                    </a:lnTo>
                    <a:lnTo>
                      <a:pt x="69" y="508"/>
                    </a:lnTo>
                    <a:lnTo>
                      <a:pt x="69" y="508"/>
                    </a:lnTo>
                    <a:lnTo>
                      <a:pt x="67" y="508"/>
                    </a:lnTo>
                    <a:lnTo>
                      <a:pt x="67" y="508"/>
                    </a:lnTo>
                    <a:lnTo>
                      <a:pt x="67" y="508"/>
                    </a:lnTo>
                    <a:lnTo>
                      <a:pt x="59" y="506"/>
                    </a:lnTo>
                    <a:lnTo>
                      <a:pt x="59" y="506"/>
                    </a:lnTo>
                    <a:lnTo>
                      <a:pt x="59" y="506"/>
                    </a:lnTo>
                    <a:lnTo>
                      <a:pt x="55" y="506"/>
                    </a:lnTo>
                    <a:lnTo>
                      <a:pt x="55" y="506"/>
                    </a:lnTo>
                    <a:lnTo>
                      <a:pt x="55" y="506"/>
                    </a:lnTo>
                    <a:lnTo>
                      <a:pt x="55" y="506"/>
                    </a:lnTo>
                    <a:lnTo>
                      <a:pt x="55" y="506"/>
                    </a:lnTo>
                    <a:lnTo>
                      <a:pt x="55" y="506"/>
                    </a:lnTo>
                    <a:lnTo>
                      <a:pt x="55" y="506"/>
                    </a:lnTo>
                    <a:lnTo>
                      <a:pt x="55" y="506"/>
                    </a:lnTo>
                    <a:lnTo>
                      <a:pt x="55" y="506"/>
                    </a:lnTo>
                    <a:lnTo>
                      <a:pt x="52" y="506"/>
                    </a:lnTo>
                    <a:lnTo>
                      <a:pt x="52" y="506"/>
                    </a:lnTo>
                    <a:lnTo>
                      <a:pt x="52" y="506"/>
                    </a:lnTo>
                    <a:lnTo>
                      <a:pt x="52" y="506"/>
                    </a:lnTo>
                    <a:lnTo>
                      <a:pt x="52" y="506"/>
                    </a:lnTo>
                    <a:lnTo>
                      <a:pt x="52" y="506"/>
                    </a:lnTo>
                    <a:lnTo>
                      <a:pt x="52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6"/>
                    </a:lnTo>
                    <a:lnTo>
                      <a:pt x="50" y="503"/>
                    </a:lnTo>
                    <a:lnTo>
                      <a:pt x="50" y="503"/>
                    </a:lnTo>
                    <a:lnTo>
                      <a:pt x="50" y="503"/>
                    </a:lnTo>
                    <a:lnTo>
                      <a:pt x="50" y="503"/>
                    </a:lnTo>
                    <a:lnTo>
                      <a:pt x="50" y="503"/>
                    </a:lnTo>
                    <a:lnTo>
                      <a:pt x="50" y="503"/>
                    </a:lnTo>
                    <a:lnTo>
                      <a:pt x="50" y="503"/>
                    </a:lnTo>
                    <a:lnTo>
                      <a:pt x="50" y="503"/>
                    </a:lnTo>
                    <a:lnTo>
                      <a:pt x="50" y="503"/>
                    </a:lnTo>
                    <a:lnTo>
                      <a:pt x="50" y="501"/>
                    </a:lnTo>
                    <a:lnTo>
                      <a:pt x="50" y="501"/>
                    </a:lnTo>
                    <a:lnTo>
                      <a:pt x="50" y="501"/>
                    </a:lnTo>
                    <a:lnTo>
                      <a:pt x="50" y="501"/>
                    </a:lnTo>
                    <a:lnTo>
                      <a:pt x="50" y="501"/>
                    </a:lnTo>
                    <a:lnTo>
                      <a:pt x="50" y="501"/>
                    </a:lnTo>
                    <a:lnTo>
                      <a:pt x="50" y="501"/>
                    </a:lnTo>
                    <a:lnTo>
                      <a:pt x="52" y="499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4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2" y="496"/>
                    </a:lnTo>
                    <a:lnTo>
                      <a:pt x="50" y="496"/>
                    </a:lnTo>
                    <a:lnTo>
                      <a:pt x="50" y="496"/>
                    </a:lnTo>
                    <a:lnTo>
                      <a:pt x="50" y="496"/>
                    </a:lnTo>
                    <a:lnTo>
                      <a:pt x="50" y="496"/>
                    </a:lnTo>
                    <a:lnTo>
                      <a:pt x="50" y="496"/>
                    </a:lnTo>
                    <a:lnTo>
                      <a:pt x="50" y="496"/>
                    </a:lnTo>
                    <a:lnTo>
                      <a:pt x="50" y="496"/>
                    </a:lnTo>
                    <a:lnTo>
                      <a:pt x="50" y="496"/>
                    </a:lnTo>
                    <a:lnTo>
                      <a:pt x="50" y="499"/>
                    </a:lnTo>
                    <a:lnTo>
                      <a:pt x="50" y="499"/>
                    </a:lnTo>
                    <a:lnTo>
                      <a:pt x="50" y="499"/>
                    </a:lnTo>
                    <a:lnTo>
                      <a:pt x="50" y="499"/>
                    </a:lnTo>
                    <a:lnTo>
                      <a:pt x="50" y="499"/>
                    </a:lnTo>
                    <a:lnTo>
                      <a:pt x="50" y="499"/>
                    </a:lnTo>
                    <a:lnTo>
                      <a:pt x="50" y="499"/>
                    </a:lnTo>
                    <a:lnTo>
                      <a:pt x="50" y="499"/>
                    </a:lnTo>
                    <a:lnTo>
                      <a:pt x="50" y="499"/>
                    </a:lnTo>
                    <a:lnTo>
                      <a:pt x="50" y="499"/>
                    </a:lnTo>
                    <a:lnTo>
                      <a:pt x="50" y="496"/>
                    </a:lnTo>
                    <a:lnTo>
                      <a:pt x="50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6"/>
                    </a:lnTo>
                    <a:lnTo>
                      <a:pt x="48" y="494"/>
                    </a:lnTo>
                    <a:lnTo>
                      <a:pt x="48" y="494"/>
                    </a:lnTo>
                    <a:lnTo>
                      <a:pt x="48" y="491"/>
                    </a:lnTo>
                    <a:lnTo>
                      <a:pt x="48" y="491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0" y="489"/>
                    </a:lnTo>
                    <a:lnTo>
                      <a:pt x="52" y="489"/>
                    </a:lnTo>
                    <a:lnTo>
                      <a:pt x="52" y="489"/>
                    </a:lnTo>
                    <a:lnTo>
                      <a:pt x="52" y="489"/>
                    </a:lnTo>
                    <a:lnTo>
                      <a:pt x="52" y="489"/>
                    </a:lnTo>
                    <a:lnTo>
                      <a:pt x="52" y="487"/>
                    </a:lnTo>
                    <a:lnTo>
                      <a:pt x="52" y="487"/>
                    </a:lnTo>
                    <a:lnTo>
                      <a:pt x="52" y="487"/>
                    </a:lnTo>
                    <a:lnTo>
                      <a:pt x="52" y="487"/>
                    </a:lnTo>
                    <a:lnTo>
                      <a:pt x="55" y="487"/>
                    </a:lnTo>
                    <a:lnTo>
                      <a:pt x="55" y="487"/>
                    </a:lnTo>
                    <a:lnTo>
                      <a:pt x="55" y="487"/>
                    </a:lnTo>
                    <a:lnTo>
                      <a:pt x="55" y="487"/>
                    </a:lnTo>
                    <a:lnTo>
                      <a:pt x="55" y="487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4"/>
                    </a:lnTo>
                    <a:lnTo>
                      <a:pt x="55" y="482"/>
                    </a:lnTo>
                    <a:lnTo>
                      <a:pt x="55" y="477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5"/>
                    </a:lnTo>
                    <a:lnTo>
                      <a:pt x="55" y="470"/>
                    </a:lnTo>
                    <a:lnTo>
                      <a:pt x="55" y="470"/>
                    </a:lnTo>
                    <a:lnTo>
                      <a:pt x="57" y="470"/>
                    </a:lnTo>
                    <a:lnTo>
                      <a:pt x="57" y="470"/>
                    </a:lnTo>
                    <a:lnTo>
                      <a:pt x="57" y="470"/>
                    </a:lnTo>
                    <a:lnTo>
                      <a:pt x="57" y="470"/>
                    </a:lnTo>
                    <a:lnTo>
                      <a:pt x="57" y="470"/>
                    </a:lnTo>
                    <a:lnTo>
                      <a:pt x="57" y="470"/>
                    </a:lnTo>
                    <a:lnTo>
                      <a:pt x="57" y="470"/>
                    </a:lnTo>
                    <a:lnTo>
                      <a:pt x="55" y="470"/>
                    </a:lnTo>
                    <a:lnTo>
                      <a:pt x="55" y="463"/>
                    </a:lnTo>
                    <a:lnTo>
                      <a:pt x="55" y="463"/>
                    </a:lnTo>
                    <a:lnTo>
                      <a:pt x="55" y="463"/>
                    </a:lnTo>
                    <a:lnTo>
                      <a:pt x="55" y="463"/>
                    </a:lnTo>
                    <a:lnTo>
                      <a:pt x="55" y="463"/>
                    </a:lnTo>
                    <a:lnTo>
                      <a:pt x="55" y="463"/>
                    </a:lnTo>
                    <a:lnTo>
                      <a:pt x="55" y="463"/>
                    </a:lnTo>
                    <a:lnTo>
                      <a:pt x="55" y="463"/>
                    </a:lnTo>
                    <a:lnTo>
                      <a:pt x="55" y="461"/>
                    </a:lnTo>
                    <a:lnTo>
                      <a:pt x="52" y="458"/>
                    </a:lnTo>
                    <a:lnTo>
                      <a:pt x="45" y="442"/>
                    </a:lnTo>
                    <a:lnTo>
                      <a:pt x="45" y="442"/>
                    </a:lnTo>
                    <a:lnTo>
                      <a:pt x="45" y="442"/>
                    </a:lnTo>
                    <a:lnTo>
                      <a:pt x="45" y="442"/>
                    </a:lnTo>
                    <a:lnTo>
                      <a:pt x="45" y="442"/>
                    </a:lnTo>
                    <a:lnTo>
                      <a:pt x="45" y="442"/>
                    </a:lnTo>
                    <a:lnTo>
                      <a:pt x="45" y="442"/>
                    </a:lnTo>
                    <a:lnTo>
                      <a:pt x="45" y="442"/>
                    </a:lnTo>
                    <a:lnTo>
                      <a:pt x="40" y="437"/>
                    </a:lnTo>
                    <a:lnTo>
                      <a:pt x="36" y="432"/>
                    </a:lnTo>
                    <a:lnTo>
                      <a:pt x="36" y="432"/>
                    </a:lnTo>
                    <a:lnTo>
                      <a:pt x="36" y="432"/>
                    </a:lnTo>
                    <a:lnTo>
                      <a:pt x="36" y="432"/>
                    </a:lnTo>
                    <a:lnTo>
                      <a:pt x="36" y="432"/>
                    </a:lnTo>
                    <a:lnTo>
                      <a:pt x="36" y="432"/>
                    </a:lnTo>
                    <a:lnTo>
                      <a:pt x="36" y="432"/>
                    </a:lnTo>
                    <a:lnTo>
                      <a:pt x="36" y="432"/>
                    </a:lnTo>
                    <a:lnTo>
                      <a:pt x="36" y="432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1" y="420"/>
                    </a:lnTo>
                    <a:lnTo>
                      <a:pt x="33" y="415"/>
                    </a:lnTo>
                    <a:lnTo>
                      <a:pt x="33" y="415"/>
                    </a:lnTo>
                    <a:lnTo>
                      <a:pt x="33" y="415"/>
                    </a:lnTo>
                    <a:lnTo>
                      <a:pt x="33" y="413"/>
                    </a:lnTo>
                    <a:lnTo>
                      <a:pt x="33" y="413"/>
                    </a:lnTo>
                    <a:lnTo>
                      <a:pt x="33" y="413"/>
                    </a:lnTo>
                    <a:lnTo>
                      <a:pt x="33" y="413"/>
                    </a:lnTo>
                    <a:lnTo>
                      <a:pt x="33" y="413"/>
                    </a:lnTo>
                    <a:lnTo>
                      <a:pt x="33" y="413"/>
                    </a:lnTo>
                    <a:lnTo>
                      <a:pt x="33" y="413"/>
                    </a:lnTo>
                    <a:lnTo>
                      <a:pt x="33" y="413"/>
                    </a:lnTo>
                    <a:lnTo>
                      <a:pt x="33" y="411"/>
                    </a:lnTo>
                    <a:lnTo>
                      <a:pt x="33" y="411"/>
                    </a:lnTo>
                    <a:lnTo>
                      <a:pt x="33" y="411"/>
                    </a:lnTo>
                    <a:lnTo>
                      <a:pt x="33" y="411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3" y="406"/>
                    </a:lnTo>
                    <a:lnTo>
                      <a:pt x="31" y="406"/>
                    </a:lnTo>
                    <a:lnTo>
                      <a:pt x="31" y="406"/>
                    </a:lnTo>
                    <a:lnTo>
                      <a:pt x="31" y="406"/>
                    </a:lnTo>
                    <a:lnTo>
                      <a:pt x="31" y="406"/>
                    </a:lnTo>
                    <a:lnTo>
                      <a:pt x="31" y="406"/>
                    </a:lnTo>
                    <a:lnTo>
                      <a:pt x="31" y="406"/>
                    </a:lnTo>
                    <a:lnTo>
                      <a:pt x="31" y="406"/>
                    </a:lnTo>
                    <a:lnTo>
                      <a:pt x="29" y="406"/>
                    </a:lnTo>
                    <a:lnTo>
                      <a:pt x="24" y="404"/>
                    </a:lnTo>
                    <a:lnTo>
                      <a:pt x="24" y="404"/>
                    </a:lnTo>
                    <a:lnTo>
                      <a:pt x="24" y="401"/>
                    </a:lnTo>
                    <a:lnTo>
                      <a:pt x="24" y="401"/>
                    </a:lnTo>
                    <a:lnTo>
                      <a:pt x="24" y="401"/>
                    </a:lnTo>
                    <a:lnTo>
                      <a:pt x="24" y="401"/>
                    </a:lnTo>
                    <a:lnTo>
                      <a:pt x="24" y="401"/>
                    </a:lnTo>
                    <a:lnTo>
                      <a:pt x="24" y="401"/>
                    </a:lnTo>
                    <a:lnTo>
                      <a:pt x="24" y="401"/>
                    </a:lnTo>
                    <a:lnTo>
                      <a:pt x="24" y="401"/>
                    </a:lnTo>
                    <a:lnTo>
                      <a:pt x="21" y="401"/>
                    </a:lnTo>
                    <a:lnTo>
                      <a:pt x="21" y="399"/>
                    </a:lnTo>
                    <a:lnTo>
                      <a:pt x="21" y="399"/>
                    </a:lnTo>
                    <a:lnTo>
                      <a:pt x="21" y="399"/>
                    </a:lnTo>
                    <a:lnTo>
                      <a:pt x="21" y="399"/>
                    </a:lnTo>
                    <a:lnTo>
                      <a:pt x="21" y="399"/>
                    </a:lnTo>
                    <a:lnTo>
                      <a:pt x="21" y="399"/>
                    </a:lnTo>
                    <a:lnTo>
                      <a:pt x="21" y="399"/>
                    </a:lnTo>
                    <a:lnTo>
                      <a:pt x="21" y="399"/>
                    </a:lnTo>
                    <a:lnTo>
                      <a:pt x="21" y="396"/>
                    </a:lnTo>
                    <a:lnTo>
                      <a:pt x="21" y="396"/>
                    </a:lnTo>
                    <a:lnTo>
                      <a:pt x="21" y="396"/>
                    </a:lnTo>
                    <a:lnTo>
                      <a:pt x="21" y="396"/>
                    </a:lnTo>
                    <a:lnTo>
                      <a:pt x="21" y="396"/>
                    </a:lnTo>
                    <a:lnTo>
                      <a:pt x="21" y="394"/>
                    </a:lnTo>
                    <a:lnTo>
                      <a:pt x="21" y="389"/>
                    </a:lnTo>
                    <a:lnTo>
                      <a:pt x="21" y="389"/>
                    </a:lnTo>
                    <a:lnTo>
                      <a:pt x="21" y="389"/>
                    </a:lnTo>
                    <a:lnTo>
                      <a:pt x="24" y="387"/>
                    </a:lnTo>
                    <a:lnTo>
                      <a:pt x="24" y="387"/>
                    </a:lnTo>
                    <a:lnTo>
                      <a:pt x="24" y="384"/>
                    </a:lnTo>
                    <a:lnTo>
                      <a:pt x="24" y="384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4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21" y="382"/>
                    </a:lnTo>
                    <a:lnTo>
                      <a:pt x="19" y="375"/>
                    </a:lnTo>
                    <a:lnTo>
                      <a:pt x="17" y="375"/>
                    </a:lnTo>
                    <a:lnTo>
                      <a:pt x="17" y="375"/>
                    </a:lnTo>
                    <a:lnTo>
                      <a:pt x="17" y="370"/>
                    </a:lnTo>
                    <a:lnTo>
                      <a:pt x="17" y="368"/>
                    </a:lnTo>
                    <a:lnTo>
                      <a:pt x="17" y="368"/>
                    </a:lnTo>
                    <a:lnTo>
                      <a:pt x="17" y="368"/>
                    </a:lnTo>
                    <a:lnTo>
                      <a:pt x="17" y="368"/>
                    </a:lnTo>
                    <a:lnTo>
                      <a:pt x="17" y="368"/>
                    </a:lnTo>
                    <a:lnTo>
                      <a:pt x="17" y="368"/>
                    </a:lnTo>
                    <a:lnTo>
                      <a:pt x="17" y="368"/>
                    </a:lnTo>
                    <a:lnTo>
                      <a:pt x="17" y="368"/>
                    </a:lnTo>
                    <a:lnTo>
                      <a:pt x="17" y="368"/>
                    </a:lnTo>
                    <a:lnTo>
                      <a:pt x="17" y="365"/>
                    </a:lnTo>
                    <a:lnTo>
                      <a:pt x="17" y="363"/>
                    </a:lnTo>
                    <a:lnTo>
                      <a:pt x="17" y="363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9" y="361"/>
                    </a:lnTo>
                    <a:lnTo>
                      <a:pt x="17" y="361"/>
                    </a:lnTo>
                    <a:lnTo>
                      <a:pt x="12" y="358"/>
                    </a:lnTo>
                    <a:lnTo>
                      <a:pt x="12" y="358"/>
                    </a:lnTo>
                    <a:lnTo>
                      <a:pt x="12" y="358"/>
                    </a:lnTo>
                    <a:lnTo>
                      <a:pt x="12" y="358"/>
                    </a:lnTo>
                    <a:lnTo>
                      <a:pt x="12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6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10" y="358"/>
                    </a:lnTo>
                    <a:lnTo>
                      <a:pt x="7" y="361"/>
                    </a:lnTo>
                    <a:lnTo>
                      <a:pt x="5" y="361"/>
                    </a:lnTo>
                    <a:lnTo>
                      <a:pt x="5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2" y="361"/>
                    </a:lnTo>
                    <a:lnTo>
                      <a:pt x="0" y="358"/>
                    </a:lnTo>
                    <a:lnTo>
                      <a:pt x="0" y="358"/>
                    </a:lnTo>
                    <a:lnTo>
                      <a:pt x="0" y="358"/>
                    </a:lnTo>
                    <a:lnTo>
                      <a:pt x="0" y="358"/>
                    </a:lnTo>
                    <a:lnTo>
                      <a:pt x="0" y="358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49"/>
                    </a:lnTo>
                    <a:lnTo>
                      <a:pt x="0" y="346"/>
                    </a:lnTo>
                    <a:lnTo>
                      <a:pt x="0" y="346"/>
                    </a:lnTo>
                    <a:lnTo>
                      <a:pt x="0" y="346"/>
                    </a:lnTo>
                    <a:lnTo>
                      <a:pt x="0" y="346"/>
                    </a:lnTo>
                    <a:lnTo>
                      <a:pt x="2" y="346"/>
                    </a:lnTo>
                    <a:lnTo>
                      <a:pt x="2" y="346"/>
                    </a:lnTo>
                    <a:lnTo>
                      <a:pt x="2" y="346"/>
                    </a:lnTo>
                    <a:lnTo>
                      <a:pt x="2" y="346"/>
                    </a:lnTo>
                    <a:lnTo>
                      <a:pt x="2" y="346"/>
                    </a:lnTo>
                    <a:lnTo>
                      <a:pt x="2" y="344"/>
                    </a:lnTo>
                    <a:lnTo>
                      <a:pt x="2" y="344"/>
                    </a:lnTo>
                    <a:lnTo>
                      <a:pt x="2" y="344"/>
                    </a:lnTo>
                    <a:lnTo>
                      <a:pt x="2" y="344"/>
                    </a:lnTo>
                    <a:lnTo>
                      <a:pt x="5" y="342"/>
                    </a:lnTo>
                    <a:lnTo>
                      <a:pt x="5" y="342"/>
                    </a:lnTo>
                    <a:lnTo>
                      <a:pt x="5" y="342"/>
                    </a:lnTo>
                    <a:lnTo>
                      <a:pt x="5" y="342"/>
                    </a:lnTo>
                    <a:lnTo>
                      <a:pt x="5" y="342"/>
                    </a:lnTo>
                    <a:lnTo>
                      <a:pt x="7" y="342"/>
                    </a:lnTo>
                    <a:lnTo>
                      <a:pt x="7" y="342"/>
                    </a:lnTo>
                    <a:lnTo>
                      <a:pt x="7" y="342"/>
                    </a:lnTo>
                    <a:lnTo>
                      <a:pt x="7" y="342"/>
                    </a:lnTo>
                    <a:lnTo>
                      <a:pt x="7" y="342"/>
                    </a:lnTo>
                    <a:lnTo>
                      <a:pt x="10" y="337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12" y="332"/>
                    </a:lnTo>
                    <a:lnTo>
                      <a:pt x="12" y="332"/>
                    </a:lnTo>
                    <a:lnTo>
                      <a:pt x="12" y="332"/>
                    </a:lnTo>
                    <a:lnTo>
                      <a:pt x="12" y="332"/>
                    </a:lnTo>
                    <a:lnTo>
                      <a:pt x="12" y="332"/>
                    </a:lnTo>
                    <a:lnTo>
                      <a:pt x="12" y="332"/>
                    </a:lnTo>
                    <a:lnTo>
                      <a:pt x="12" y="327"/>
                    </a:lnTo>
                    <a:lnTo>
                      <a:pt x="12" y="327"/>
                    </a:lnTo>
                    <a:lnTo>
                      <a:pt x="10" y="327"/>
                    </a:lnTo>
                    <a:lnTo>
                      <a:pt x="10" y="327"/>
                    </a:lnTo>
                    <a:lnTo>
                      <a:pt x="10" y="327"/>
                    </a:lnTo>
                    <a:lnTo>
                      <a:pt x="10" y="327"/>
                    </a:lnTo>
                    <a:lnTo>
                      <a:pt x="10" y="325"/>
                    </a:lnTo>
                    <a:lnTo>
                      <a:pt x="10" y="325"/>
                    </a:lnTo>
                    <a:lnTo>
                      <a:pt x="10" y="325"/>
                    </a:lnTo>
                    <a:lnTo>
                      <a:pt x="10" y="325"/>
                    </a:lnTo>
                    <a:lnTo>
                      <a:pt x="10" y="325"/>
                    </a:lnTo>
                    <a:lnTo>
                      <a:pt x="10" y="325"/>
                    </a:lnTo>
                    <a:lnTo>
                      <a:pt x="10" y="325"/>
                    </a:lnTo>
                    <a:lnTo>
                      <a:pt x="10" y="323"/>
                    </a:lnTo>
                    <a:lnTo>
                      <a:pt x="10" y="323"/>
                    </a:lnTo>
                    <a:lnTo>
                      <a:pt x="10" y="323"/>
                    </a:lnTo>
                    <a:lnTo>
                      <a:pt x="10" y="323"/>
                    </a:lnTo>
                    <a:lnTo>
                      <a:pt x="7" y="323"/>
                    </a:lnTo>
                    <a:lnTo>
                      <a:pt x="7" y="323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8"/>
                    </a:lnTo>
                    <a:lnTo>
                      <a:pt x="7" y="316"/>
                    </a:lnTo>
                    <a:lnTo>
                      <a:pt x="7" y="316"/>
                    </a:lnTo>
                    <a:lnTo>
                      <a:pt x="12" y="311"/>
                    </a:lnTo>
                    <a:lnTo>
                      <a:pt x="12" y="311"/>
                    </a:lnTo>
                    <a:lnTo>
                      <a:pt x="12" y="311"/>
                    </a:lnTo>
                    <a:lnTo>
                      <a:pt x="12" y="311"/>
                    </a:lnTo>
                    <a:lnTo>
                      <a:pt x="12" y="311"/>
                    </a:lnTo>
                    <a:lnTo>
                      <a:pt x="12" y="311"/>
                    </a:lnTo>
                    <a:lnTo>
                      <a:pt x="14" y="308"/>
                    </a:lnTo>
                    <a:lnTo>
                      <a:pt x="17" y="308"/>
                    </a:lnTo>
                    <a:lnTo>
                      <a:pt x="17" y="308"/>
                    </a:lnTo>
                    <a:lnTo>
                      <a:pt x="17" y="308"/>
                    </a:lnTo>
                    <a:lnTo>
                      <a:pt x="19" y="306"/>
                    </a:lnTo>
                    <a:lnTo>
                      <a:pt x="19" y="306"/>
                    </a:lnTo>
                    <a:lnTo>
                      <a:pt x="19" y="306"/>
                    </a:lnTo>
                    <a:lnTo>
                      <a:pt x="19" y="306"/>
                    </a:lnTo>
                    <a:lnTo>
                      <a:pt x="19" y="306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4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21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301"/>
                    </a:lnTo>
                    <a:lnTo>
                      <a:pt x="19" y="299"/>
                    </a:lnTo>
                    <a:lnTo>
                      <a:pt x="19" y="299"/>
                    </a:lnTo>
                    <a:lnTo>
                      <a:pt x="17" y="297"/>
                    </a:lnTo>
                    <a:lnTo>
                      <a:pt x="17" y="297"/>
                    </a:lnTo>
                    <a:lnTo>
                      <a:pt x="17" y="297"/>
                    </a:lnTo>
                    <a:lnTo>
                      <a:pt x="17" y="297"/>
                    </a:lnTo>
                    <a:lnTo>
                      <a:pt x="17" y="297"/>
                    </a:lnTo>
                    <a:lnTo>
                      <a:pt x="17" y="297"/>
                    </a:lnTo>
                    <a:lnTo>
                      <a:pt x="17" y="297"/>
                    </a:lnTo>
                    <a:lnTo>
                      <a:pt x="17" y="297"/>
                    </a:lnTo>
                    <a:lnTo>
                      <a:pt x="17" y="294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92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9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7" y="287"/>
                    </a:lnTo>
                    <a:lnTo>
                      <a:pt x="19" y="287"/>
                    </a:lnTo>
                    <a:lnTo>
                      <a:pt x="19" y="287"/>
                    </a:lnTo>
                    <a:lnTo>
                      <a:pt x="19" y="287"/>
                    </a:lnTo>
                    <a:lnTo>
                      <a:pt x="19" y="287"/>
                    </a:lnTo>
                    <a:lnTo>
                      <a:pt x="19" y="285"/>
                    </a:lnTo>
                    <a:lnTo>
                      <a:pt x="19" y="285"/>
                    </a:lnTo>
                    <a:lnTo>
                      <a:pt x="19" y="285"/>
                    </a:lnTo>
                    <a:lnTo>
                      <a:pt x="19" y="285"/>
                    </a:lnTo>
                    <a:lnTo>
                      <a:pt x="19" y="285"/>
                    </a:lnTo>
                    <a:lnTo>
                      <a:pt x="19" y="285"/>
                    </a:lnTo>
                    <a:lnTo>
                      <a:pt x="19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1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2"/>
                    </a:lnTo>
                    <a:lnTo>
                      <a:pt x="26" y="282"/>
                    </a:lnTo>
                    <a:lnTo>
                      <a:pt x="26" y="282"/>
                    </a:lnTo>
                    <a:lnTo>
                      <a:pt x="26" y="282"/>
                    </a:lnTo>
                    <a:lnTo>
                      <a:pt x="26" y="282"/>
                    </a:lnTo>
                    <a:lnTo>
                      <a:pt x="26" y="282"/>
                    </a:lnTo>
                    <a:lnTo>
                      <a:pt x="26" y="282"/>
                    </a:lnTo>
                    <a:lnTo>
                      <a:pt x="26" y="282"/>
                    </a:lnTo>
                    <a:lnTo>
                      <a:pt x="26" y="282"/>
                    </a:lnTo>
                    <a:lnTo>
                      <a:pt x="26" y="280"/>
                    </a:lnTo>
                    <a:lnTo>
                      <a:pt x="24" y="280"/>
                    </a:lnTo>
                    <a:lnTo>
                      <a:pt x="24" y="280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4" y="278"/>
                    </a:lnTo>
                    <a:lnTo>
                      <a:pt x="26" y="273"/>
                    </a:lnTo>
                    <a:lnTo>
                      <a:pt x="26" y="273"/>
                    </a:lnTo>
                    <a:lnTo>
                      <a:pt x="26" y="273"/>
                    </a:lnTo>
                    <a:lnTo>
                      <a:pt x="26" y="273"/>
                    </a:lnTo>
                    <a:lnTo>
                      <a:pt x="29" y="273"/>
                    </a:lnTo>
                    <a:lnTo>
                      <a:pt x="31" y="270"/>
                    </a:lnTo>
                    <a:lnTo>
                      <a:pt x="31" y="270"/>
                    </a:lnTo>
                    <a:lnTo>
                      <a:pt x="31" y="270"/>
                    </a:lnTo>
                    <a:lnTo>
                      <a:pt x="31" y="270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33" y="268"/>
                    </a:lnTo>
                    <a:lnTo>
                      <a:pt x="33" y="268"/>
                    </a:lnTo>
                    <a:lnTo>
                      <a:pt x="33" y="268"/>
                    </a:lnTo>
                    <a:lnTo>
                      <a:pt x="33" y="268"/>
                    </a:lnTo>
                    <a:lnTo>
                      <a:pt x="33" y="268"/>
                    </a:lnTo>
                    <a:lnTo>
                      <a:pt x="33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6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4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3" y="251"/>
                    </a:lnTo>
                    <a:lnTo>
                      <a:pt x="38" y="247"/>
                    </a:lnTo>
                    <a:lnTo>
                      <a:pt x="38" y="247"/>
                    </a:lnTo>
                    <a:lnTo>
                      <a:pt x="38" y="247"/>
                    </a:lnTo>
                    <a:lnTo>
                      <a:pt x="38" y="247"/>
                    </a:lnTo>
                    <a:lnTo>
                      <a:pt x="38" y="247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38" y="244"/>
                    </a:lnTo>
                    <a:lnTo>
                      <a:pt x="40" y="244"/>
                    </a:lnTo>
                    <a:lnTo>
                      <a:pt x="40" y="247"/>
                    </a:lnTo>
                    <a:lnTo>
                      <a:pt x="40" y="247"/>
                    </a:lnTo>
                    <a:lnTo>
                      <a:pt x="43" y="247"/>
                    </a:lnTo>
                    <a:lnTo>
                      <a:pt x="43" y="247"/>
                    </a:lnTo>
                    <a:lnTo>
                      <a:pt x="43" y="247"/>
                    </a:lnTo>
                    <a:lnTo>
                      <a:pt x="43" y="247"/>
                    </a:lnTo>
                    <a:lnTo>
                      <a:pt x="43" y="247"/>
                    </a:lnTo>
                    <a:lnTo>
                      <a:pt x="48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55" y="244"/>
                    </a:lnTo>
                    <a:lnTo>
                      <a:pt x="55" y="244"/>
                    </a:lnTo>
                    <a:lnTo>
                      <a:pt x="55" y="244"/>
                    </a:lnTo>
                    <a:lnTo>
                      <a:pt x="55" y="244"/>
                    </a:lnTo>
                    <a:lnTo>
                      <a:pt x="55" y="244"/>
                    </a:lnTo>
                    <a:lnTo>
                      <a:pt x="59" y="244"/>
                    </a:lnTo>
                    <a:lnTo>
                      <a:pt x="59" y="244"/>
                    </a:lnTo>
                    <a:lnTo>
                      <a:pt x="59" y="244"/>
                    </a:lnTo>
                    <a:lnTo>
                      <a:pt x="59" y="244"/>
                    </a:lnTo>
                    <a:lnTo>
                      <a:pt x="62" y="244"/>
                    </a:lnTo>
                    <a:lnTo>
                      <a:pt x="62" y="244"/>
                    </a:lnTo>
                    <a:lnTo>
                      <a:pt x="62" y="244"/>
                    </a:lnTo>
                    <a:lnTo>
                      <a:pt x="62" y="244"/>
                    </a:lnTo>
                    <a:lnTo>
                      <a:pt x="64" y="244"/>
                    </a:lnTo>
                    <a:lnTo>
                      <a:pt x="64" y="244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44"/>
                    </a:lnTo>
                    <a:lnTo>
                      <a:pt x="64" y="244"/>
                    </a:lnTo>
                    <a:lnTo>
                      <a:pt x="64" y="244"/>
                    </a:lnTo>
                    <a:lnTo>
                      <a:pt x="64" y="244"/>
                    </a:lnTo>
                    <a:lnTo>
                      <a:pt x="64" y="244"/>
                    </a:lnTo>
                    <a:lnTo>
                      <a:pt x="64" y="102"/>
                    </a:lnTo>
                    <a:lnTo>
                      <a:pt x="64" y="85"/>
                    </a:lnTo>
                    <a:lnTo>
                      <a:pt x="64" y="85"/>
                    </a:lnTo>
                    <a:lnTo>
                      <a:pt x="64" y="85"/>
                    </a:lnTo>
                    <a:lnTo>
                      <a:pt x="64" y="85"/>
                    </a:lnTo>
                    <a:lnTo>
                      <a:pt x="64" y="85"/>
                    </a:lnTo>
                    <a:lnTo>
                      <a:pt x="64" y="85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7" y="83"/>
                    </a:lnTo>
                    <a:lnTo>
                      <a:pt x="71" y="83"/>
                    </a:lnTo>
                    <a:lnTo>
                      <a:pt x="78" y="83"/>
                    </a:lnTo>
                    <a:lnTo>
                      <a:pt x="83" y="83"/>
                    </a:lnTo>
                    <a:lnTo>
                      <a:pt x="88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5" y="7"/>
                    </a:lnTo>
                    <a:lnTo>
                      <a:pt x="102" y="7"/>
                    </a:lnTo>
                    <a:lnTo>
                      <a:pt x="107" y="7"/>
                    </a:lnTo>
                    <a:lnTo>
                      <a:pt x="114" y="7"/>
                    </a:lnTo>
                    <a:lnTo>
                      <a:pt x="119" y="7"/>
                    </a:lnTo>
                    <a:lnTo>
                      <a:pt x="126" y="7"/>
                    </a:lnTo>
                    <a:lnTo>
                      <a:pt x="131" y="7"/>
                    </a:lnTo>
                    <a:lnTo>
                      <a:pt x="138" y="7"/>
                    </a:lnTo>
                    <a:lnTo>
                      <a:pt x="143" y="7"/>
                    </a:lnTo>
                    <a:lnTo>
                      <a:pt x="150" y="7"/>
                    </a:lnTo>
                    <a:lnTo>
                      <a:pt x="154" y="7"/>
                    </a:lnTo>
                    <a:lnTo>
                      <a:pt x="162" y="7"/>
                    </a:lnTo>
                    <a:lnTo>
                      <a:pt x="166" y="7"/>
                    </a:lnTo>
                    <a:lnTo>
                      <a:pt x="173" y="7"/>
                    </a:lnTo>
                    <a:lnTo>
                      <a:pt x="178" y="7"/>
                    </a:lnTo>
                    <a:lnTo>
                      <a:pt x="185" y="7"/>
                    </a:lnTo>
                    <a:lnTo>
                      <a:pt x="190" y="7"/>
                    </a:lnTo>
                    <a:lnTo>
                      <a:pt x="197" y="7"/>
                    </a:lnTo>
                    <a:lnTo>
                      <a:pt x="202" y="7"/>
                    </a:lnTo>
                    <a:lnTo>
                      <a:pt x="209" y="7"/>
                    </a:lnTo>
                    <a:lnTo>
                      <a:pt x="214" y="7"/>
                    </a:lnTo>
                    <a:lnTo>
                      <a:pt x="221" y="7"/>
                    </a:lnTo>
                    <a:lnTo>
                      <a:pt x="226" y="7"/>
                    </a:lnTo>
                    <a:lnTo>
                      <a:pt x="233" y="7"/>
                    </a:lnTo>
                    <a:lnTo>
                      <a:pt x="238" y="7"/>
                    </a:lnTo>
                    <a:lnTo>
                      <a:pt x="245" y="7"/>
                    </a:lnTo>
                    <a:lnTo>
                      <a:pt x="250" y="7"/>
                    </a:lnTo>
                    <a:lnTo>
                      <a:pt x="257" y="7"/>
                    </a:lnTo>
                    <a:lnTo>
                      <a:pt x="261" y="7"/>
                    </a:lnTo>
                    <a:lnTo>
                      <a:pt x="269" y="7"/>
                    </a:lnTo>
                    <a:lnTo>
                      <a:pt x="273" y="7"/>
                    </a:lnTo>
                    <a:lnTo>
                      <a:pt x="280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5" y="7"/>
                    </a:lnTo>
                    <a:lnTo>
                      <a:pt x="288" y="7"/>
                    </a:lnTo>
                    <a:lnTo>
                      <a:pt x="290" y="2"/>
                    </a:lnTo>
                    <a:lnTo>
                      <a:pt x="290" y="2"/>
                    </a:lnTo>
                    <a:lnTo>
                      <a:pt x="290" y="2"/>
                    </a:lnTo>
                    <a:lnTo>
                      <a:pt x="290" y="2"/>
                    </a:lnTo>
                    <a:lnTo>
                      <a:pt x="290" y="2"/>
                    </a:lnTo>
                    <a:lnTo>
                      <a:pt x="290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5" y="2"/>
                    </a:lnTo>
                    <a:lnTo>
                      <a:pt x="295" y="2"/>
                    </a:lnTo>
                    <a:lnTo>
                      <a:pt x="295" y="2"/>
                    </a:lnTo>
                    <a:lnTo>
                      <a:pt x="295" y="2"/>
                    </a:lnTo>
                    <a:lnTo>
                      <a:pt x="295" y="2"/>
                    </a:lnTo>
                    <a:lnTo>
                      <a:pt x="295" y="2"/>
                    </a:lnTo>
                    <a:lnTo>
                      <a:pt x="295" y="2"/>
                    </a:lnTo>
                    <a:lnTo>
                      <a:pt x="295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2" y="4"/>
                    </a:lnTo>
                    <a:lnTo>
                      <a:pt x="292" y="4"/>
                    </a:lnTo>
                    <a:lnTo>
                      <a:pt x="292" y="4"/>
                    </a:lnTo>
                    <a:lnTo>
                      <a:pt x="292" y="4"/>
                    </a:lnTo>
                    <a:lnTo>
                      <a:pt x="292" y="4"/>
                    </a:lnTo>
                    <a:lnTo>
                      <a:pt x="292" y="4"/>
                    </a:lnTo>
                    <a:lnTo>
                      <a:pt x="292" y="4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92" y="7"/>
                    </a:lnTo>
                    <a:close/>
                    <a:moveTo>
                      <a:pt x="471" y="54"/>
                    </a:moveTo>
                    <a:lnTo>
                      <a:pt x="471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4"/>
                    </a:lnTo>
                    <a:lnTo>
                      <a:pt x="468" y="52"/>
                    </a:lnTo>
                    <a:lnTo>
                      <a:pt x="468" y="52"/>
                    </a:lnTo>
                    <a:lnTo>
                      <a:pt x="468" y="52"/>
                    </a:lnTo>
                    <a:lnTo>
                      <a:pt x="468" y="52"/>
                    </a:lnTo>
                    <a:lnTo>
                      <a:pt x="468" y="52"/>
                    </a:lnTo>
                    <a:lnTo>
                      <a:pt x="468" y="52"/>
                    </a:lnTo>
                    <a:lnTo>
                      <a:pt x="468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2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lnTo>
                      <a:pt x="471" y="54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43" name="object 140">
                <a:extLst>
                  <a:ext uri="{FF2B5EF4-FFF2-40B4-BE49-F238E27FC236}">
                    <a16:creationId xmlns:a16="http://schemas.microsoft.com/office/drawing/2014/main" id="{25B1931C-C1CE-BF7B-24A7-4FB87248DEEC}"/>
                  </a:ext>
                </a:extLst>
              </p:cNvPr>
              <p:cNvSpPr/>
              <p:nvPr/>
            </p:nvSpPr>
            <p:spPr>
              <a:xfrm>
                <a:off x="7037900" y="2772165"/>
                <a:ext cx="1077595" cy="2747010"/>
              </a:xfrm>
              <a:custGeom>
                <a:avLst/>
                <a:gdLst/>
                <a:ahLst/>
                <a:cxnLst/>
                <a:rect l="l" t="t" r="r" b="b"/>
                <a:pathLst>
                  <a:path w="1077595" h="2747010">
                    <a:moveTo>
                      <a:pt x="145122" y="4826"/>
                    </a:moveTo>
                    <a:lnTo>
                      <a:pt x="125869" y="0"/>
                    </a:lnTo>
                    <a:lnTo>
                      <a:pt x="19240" y="426516"/>
                    </a:lnTo>
                    <a:lnTo>
                      <a:pt x="0" y="421690"/>
                    </a:lnTo>
                    <a:lnTo>
                      <a:pt x="14414" y="486752"/>
                    </a:lnTo>
                    <a:lnTo>
                      <a:pt x="53606" y="440982"/>
                    </a:lnTo>
                    <a:lnTo>
                      <a:pt x="57734" y="436168"/>
                    </a:lnTo>
                    <a:lnTo>
                      <a:pt x="38481" y="431342"/>
                    </a:lnTo>
                    <a:lnTo>
                      <a:pt x="145122" y="4826"/>
                    </a:lnTo>
                    <a:close/>
                  </a:path>
                  <a:path w="1077595" h="2747010">
                    <a:moveTo>
                      <a:pt x="993076" y="2733446"/>
                    </a:moveTo>
                    <a:lnTo>
                      <a:pt x="810399" y="2528430"/>
                    </a:lnTo>
                    <a:lnTo>
                      <a:pt x="818692" y="2521026"/>
                    </a:lnTo>
                    <a:lnTo>
                      <a:pt x="825195" y="2515209"/>
                    </a:lnTo>
                    <a:lnTo>
                      <a:pt x="763358" y="2490584"/>
                    </a:lnTo>
                    <a:lnTo>
                      <a:pt x="780783" y="2554884"/>
                    </a:lnTo>
                    <a:lnTo>
                      <a:pt x="795591" y="2541663"/>
                    </a:lnTo>
                    <a:lnTo>
                      <a:pt x="978268" y="2746679"/>
                    </a:lnTo>
                    <a:lnTo>
                      <a:pt x="993076" y="2733446"/>
                    </a:lnTo>
                    <a:close/>
                  </a:path>
                  <a:path w="1077595" h="2747010">
                    <a:moveTo>
                      <a:pt x="1077061" y="659117"/>
                    </a:moveTo>
                    <a:lnTo>
                      <a:pt x="1065479" y="642988"/>
                    </a:lnTo>
                    <a:lnTo>
                      <a:pt x="452501" y="1084516"/>
                    </a:lnTo>
                    <a:lnTo>
                      <a:pt x="440918" y="1068387"/>
                    </a:lnTo>
                    <a:lnTo>
                      <a:pt x="409981" y="1127379"/>
                    </a:lnTo>
                    <a:lnTo>
                      <a:pt x="475678" y="1116761"/>
                    </a:lnTo>
                    <a:lnTo>
                      <a:pt x="468249" y="1106436"/>
                    </a:lnTo>
                    <a:lnTo>
                      <a:pt x="464083" y="1100632"/>
                    </a:lnTo>
                    <a:lnTo>
                      <a:pt x="1077061" y="659117"/>
                    </a:lnTo>
                    <a:close/>
                  </a:path>
                </a:pathLst>
              </a:custGeom>
              <a:solidFill>
                <a:srgbClr val="FFC000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grpSp>
            <p:nvGrpSpPr>
              <p:cNvPr id="622" name="object 147">
                <a:extLst>
                  <a:ext uri="{FF2B5EF4-FFF2-40B4-BE49-F238E27FC236}">
                    <a16:creationId xmlns:a16="http://schemas.microsoft.com/office/drawing/2014/main" id="{BEA37376-784A-FE02-B79D-E68B34991356}"/>
                  </a:ext>
                </a:extLst>
              </p:cNvPr>
              <p:cNvGrpSpPr/>
              <p:nvPr/>
            </p:nvGrpSpPr>
            <p:grpSpPr>
              <a:xfrm>
                <a:off x="5913589" y="3208735"/>
                <a:ext cx="2359575" cy="2705557"/>
                <a:chOff x="6131313" y="3121438"/>
                <a:chExt cx="2359575" cy="2705557"/>
              </a:xfrm>
            </p:grpSpPr>
            <p:sp>
              <p:nvSpPr>
                <p:cNvPr id="634" name="object 148">
                  <a:extLst>
                    <a:ext uri="{FF2B5EF4-FFF2-40B4-BE49-F238E27FC236}">
                      <a16:creationId xmlns:a16="http://schemas.microsoft.com/office/drawing/2014/main" id="{8439F875-5EB1-0FD0-7B3B-489F19CCC80D}"/>
                    </a:ext>
                  </a:extLst>
                </p:cNvPr>
                <p:cNvSpPr/>
                <p:nvPr/>
              </p:nvSpPr>
              <p:spPr>
                <a:xfrm>
                  <a:off x="7663501" y="3121438"/>
                  <a:ext cx="601345" cy="313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345" h="313054">
                      <a:moveTo>
                        <a:pt x="39547" y="259130"/>
                      </a:moveTo>
                      <a:lnTo>
                        <a:pt x="0" y="312712"/>
                      </a:lnTo>
                      <a:lnTo>
                        <a:pt x="66547" y="312242"/>
                      </a:lnTo>
                      <a:lnTo>
                        <a:pt x="59839" y="299046"/>
                      </a:lnTo>
                      <a:lnTo>
                        <a:pt x="48704" y="299046"/>
                      </a:lnTo>
                      <a:lnTo>
                        <a:pt x="39712" y="281343"/>
                      </a:lnTo>
                      <a:lnTo>
                        <a:pt x="48550" y="276840"/>
                      </a:lnTo>
                      <a:lnTo>
                        <a:pt x="39547" y="259130"/>
                      </a:lnTo>
                      <a:close/>
                    </a:path>
                    <a:path w="601345" h="313054">
                      <a:moveTo>
                        <a:pt x="48550" y="276840"/>
                      </a:moveTo>
                      <a:lnTo>
                        <a:pt x="39712" y="281343"/>
                      </a:lnTo>
                      <a:lnTo>
                        <a:pt x="48704" y="299046"/>
                      </a:lnTo>
                      <a:lnTo>
                        <a:pt x="57549" y="294541"/>
                      </a:lnTo>
                      <a:lnTo>
                        <a:pt x="48550" y="276840"/>
                      </a:lnTo>
                      <a:close/>
                    </a:path>
                    <a:path w="601345" h="313054">
                      <a:moveTo>
                        <a:pt x="57549" y="294541"/>
                      </a:moveTo>
                      <a:lnTo>
                        <a:pt x="48704" y="299046"/>
                      </a:lnTo>
                      <a:lnTo>
                        <a:pt x="59839" y="299046"/>
                      </a:lnTo>
                      <a:lnTo>
                        <a:pt x="57549" y="294541"/>
                      </a:lnTo>
                      <a:close/>
                    </a:path>
                    <a:path w="601345" h="313054">
                      <a:moveTo>
                        <a:pt x="591985" y="0"/>
                      </a:moveTo>
                      <a:lnTo>
                        <a:pt x="48550" y="276840"/>
                      </a:lnTo>
                      <a:lnTo>
                        <a:pt x="57549" y="294541"/>
                      </a:lnTo>
                      <a:lnTo>
                        <a:pt x="600989" y="17703"/>
                      </a:lnTo>
                      <a:lnTo>
                        <a:pt x="591985" y="0"/>
                      </a:lnTo>
                      <a:close/>
                    </a:path>
                  </a:pathLst>
                </a:custGeom>
                <a:solidFill>
                  <a:srgbClr val="53823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635" name="object 149">
                  <a:extLst>
                    <a:ext uri="{FF2B5EF4-FFF2-40B4-BE49-F238E27FC236}">
                      <a16:creationId xmlns:a16="http://schemas.microsoft.com/office/drawing/2014/main" id="{31C4474F-BACF-69DA-791A-370723E523EE}"/>
                    </a:ext>
                  </a:extLst>
                </p:cNvPr>
                <p:cNvPicPr/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8417444" y="4544094"/>
                  <a:ext cx="73444" cy="209626"/>
                </a:xfrm>
                <a:prstGeom prst="rect">
                  <a:avLst/>
                </a:prstGeom>
              </p:spPr>
            </p:pic>
            <p:pic>
              <p:nvPicPr>
                <p:cNvPr id="636" name="object 150">
                  <a:extLst>
                    <a:ext uri="{FF2B5EF4-FFF2-40B4-BE49-F238E27FC236}">
                      <a16:creationId xmlns:a16="http://schemas.microsoft.com/office/drawing/2014/main" id="{79E0FBD9-7E83-4E46-C8AC-4DAB84EDEC4A}"/>
                    </a:ext>
                  </a:extLst>
                </p:cNvPr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6949335" y="4335040"/>
                  <a:ext cx="254736" cy="338192"/>
                </a:xfrm>
                <a:prstGeom prst="rect">
                  <a:avLst/>
                </a:prstGeom>
              </p:spPr>
            </p:pic>
            <p:sp>
              <p:nvSpPr>
                <p:cNvPr id="639" name="object 153">
                  <a:extLst>
                    <a:ext uri="{FF2B5EF4-FFF2-40B4-BE49-F238E27FC236}">
                      <a16:creationId xmlns:a16="http://schemas.microsoft.com/office/drawing/2014/main" id="{A44D431D-1DEE-6659-E57A-2B9E44E994C5}"/>
                    </a:ext>
                  </a:extLst>
                </p:cNvPr>
                <p:cNvSpPr/>
                <p:nvPr/>
              </p:nvSpPr>
              <p:spPr>
                <a:xfrm>
                  <a:off x="6131313" y="4977472"/>
                  <a:ext cx="224790" cy="162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90" h="162560">
                      <a:moveTo>
                        <a:pt x="224434" y="0"/>
                      </a:moveTo>
                      <a:lnTo>
                        <a:pt x="0" y="0"/>
                      </a:lnTo>
                      <a:lnTo>
                        <a:pt x="0" y="162471"/>
                      </a:lnTo>
                      <a:lnTo>
                        <a:pt x="224434" y="162471"/>
                      </a:lnTo>
                      <a:lnTo>
                        <a:pt x="224434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40" name="object 154">
                  <a:extLst>
                    <a:ext uri="{FF2B5EF4-FFF2-40B4-BE49-F238E27FC236}">
                      <a16:creationId xmlns:a16="http://schemas.microsoft.com/office/drawing/2014/main" id="{FEEBE788-6908-8E05-E7BE-58C97B1A7D85}"/>
                    </a:ext>
                  </a:extLst>
                </p:cNvPr>
                <p:cNvSpPr/>
                <p:nvPr/>
              </p:nvSpPr>
              <p:spPr>
                <a:xfrm>
                  <a:off x="6188257" y="5664435"/>
                  <a:ext cx="224790" cy="162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90" h="162560">
                      <a:moveTo>
                        <a:pt x="0" y="0"/>
                      </a:moveTo>
                      <a:lnTo>
                        <a:pt x="224447" y="0"/>
                      </a:lnTo>
                      <a:lnTo>
                        <a:pt x="224447" y="162471"/>
                      </a:lnTo>
                      <a:lnTo>
                        <a:pt x="0" y="16247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 w="9423">
                  <a:noFill/>
                </a:ln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</p:grp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BA864604-8F38-81F7-5694-3894E84FF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090" y="2567120"/>
              <a:ext cx="773332" cy="872393"/>
            </a:xfrm>
            <a:custGeom>
              <a:avLst/>
              <a:gdLst>
                <a:gd name="T0" fmla="*/ 475 w 629"/>
                <a:gd name="T1" fmla="*/ 7 h 710"/>
                <a:gd name="T2" fmla="*/ 513 w 629"/>
                <a:gd name="T3" fmla="*/ 7 h 710"/>
                <a:gd name="T4" fmla="*/ 525 w 629"/>
                <a:gd name="T5" fmla="*/ 7 h 710"/>
                <a:gd name="T6" fmla="*/ 527 w 629"/>
                <a:gd name="T7" fmla="*/ 11 h 710"/>
                <a:gd name="T8" fmla="*/ 518 w 629"/>
                <a:gd name="T9" fmla="*/ 21 h 710"/>
                <a:gd name="T10" fmla="*/ 513 w 629"/>
                <a:gd name="T11" fmla="*/ 26 h 710"/>
                <a:gd name="T12" fmla="*/ 515 w 629"/>
                <a:gd name="T13" fmla="*/ 47 h 710"/>
                <a:gd name="T14" fmla="*/ 520 w 629"/>
                <a:gd name="T15" fmla="*/ 66 h 710"/>
                <a:gd name="T16" fmla="*/ 522 w 629"/>
                <a:gd name="T17" fmla="*/ 76 h 710"/>
                <a:gd name="T18" fmla="*/ 518 w 629"/>
                <a:gd name="T19" fmla="*/ 92 h 710"/>
                <a:gd name="T20" fmla="*/ 503 w 629"/>
                <a:gd name="T21" fmla="*/ 111 h 710"/>
                <a:gd name="T22" fmla="*/ 494 w 629"/>
                <a:gd name="T23" fmla="*/ 123 h 710"/>
                <a:gd name="T24" fmla="*/ 503 w 629"/>
                <a:gd name="T25" fmla="*/ 156 h 710"/>
                <a:gd name="T26" fmla="*/ 520 w 629"/>
                <a:gd name="T27" fmla="*/ 180 h 710"/>
                <a:gd name="T28" fmla="*/ 551 w 629"/>
                <a:gd name="T29" fmla="*/ 278 h 710"/>
                <a:gd name="T30" fmla="*/ 565 w 629"/>
                <a:gd name="T31" fmla="*/ 351 h 710"/>
                <a:gd name="T32" fmla="*/ 563 w 629"/>
                <a:gd name="T33" fmla="*/ 385 h 710"/>
                <a:gd name="T34" fmla="*/ 565 w 629"/>
                <a:gd name="T35" fmla="*/ 406 h 710"/>
                <a:gd name="T36" fmla="*/ 556 w 629"/>
                <a:gd name="T37" fmla="*/ 425 h 710"/>
                <a:gd name="T38" fmla="*/ 570 w 629"/>
                <a:gd name="T39" fmla="*/ 487 h 710"/>
                <a:gd name="T40" fmla="*/ 589 w 629"/>
                <a:gd name="T41" fmla="*/ 499 h 710"/>
                <a:gd name="T42" fmla="*/ 617 w 629"/>
                <a:gd name="T43" fmla="*/ 508 h 710"/>
                <a:gd name="T44" fmla="*/ 491 w 629"/>
                <a:gd name="T45" fmla="*/ 639 h 710"/>
                <a:gd name="T46" fmla="*/ 365 w 629"/>
                <a:gd name="T47" fmla="*/ 710 h 710"/>
                <a:gd name="T48" fmla="*/ 363 w 629"/>
                <a:gd name="T49" fmla="*/ 679 h 710"/>
                <a:gd name="T50" fmla="*/ 344 w 629"/>
                <a:gd name="T51" fmla="*/ 667 h 710"/>
                <a:gd name="T52" fmla="*/ 335 w 629"/>
                <a:gd name="T53" fmla="*/ 660 h 710"/>
                <a:gd name="T54" fmla="*/ 330 w 629"/>
                <a:gd name="T55" fmla="*/ 663 h 710"/>
                <a:gd name="T56" fmla="*/ 313 w 629"/>
                <a:gd name="T57" fmla="*/ 648 h 710"/>
                <a:gd name="T58" fmla="*/ 301 w 629"/>
                <a:gd name="T59" fmla="*/ 639 h 710"/>
                <a:gd name="T60" fmla="*/ 190 w 629"/>
                <a:gd name="T61" fmla="*/ 537 h 710"/>
                <a:gd name="T62" fmla="*/ 0 w 629"/>
                <a:gd name="T63" fmla="*/ 337 h 710"/>
                <a:gd name="T64" fmla="*/ 30 w 629"/>
                <a:gd name="T65" fmla="*/ 311 h 710"/>
                <a:gd name="T66" fmla="*/ 45 w 629"/>
                <a:gd name="T67" fmla="*/ 304 h 710"/>
                <a:gd name="T68" fmla="*/ 59 w 629"/>
                <a:gd name="T69" fmla="*/ 304 h 710"/>
                <a:gd name="T70" fmla="*/ 90 w 629"/>
                <a:gd name="T71" fmla="*/ 301 h 710"/>
                <a:gd name="T72" fmla="*/ 102 w 629"/>
                <a:gd name="T73" fmla="*/ 294 h 710"/>
                <a:gd name="T74" fmla="*/ 142 w 629"/>
                <a:gd name="T75" fmla="*/ 261 h 710"/>
                <a:gd name="T76" fmla="*/ 154 w 629"/>
                <a:gd name="T77" fmla="*/ 251 h 710"/>
                <a:gd name="T78" fmla="*/ 152 w 629"/>
                <a:gd name="T79" fmla="*/ 237 h 710"/>
                <a:gd name="T80" fmla="*/ 149 w 629"/>
                <a:gd name="T81" fmla="*/ 232 h 710"/>
                <a:gd name="T82" fmla="*/ 175 w 629"/>
                <a:gd name="T83" fmla="*/ 206 h 710"/>
                <a:gd name="T84" fmla="*/ 187 w 629"/>
                <a:gd name="T85" fmla="*/ 199 h 710"/>
                <a:gd name="T86" fmla="*/ 204 w 629"/>
                <a:gd name="T87" fmla="*/ 197 h 710"/>
                <a:gd name="T88" fmla="*/ 225 w 629"/>
                <a:gd name="T89" fmla="*/ 202 h 710"/>
                <a:gd name="T90" fmla="*/ 225 w 629"/>
                <a:gd name="T91" fmla="*/ 197 h 710"/>
                <a:gd name="T92" fmla="*/ 230 w 629"/>
                <a:gd name="T93" fmla="*/ 187 h 710"/>
                <a:gd name="T94" fmla="*/ 221 w 629"/>
                <a:gd name="T95" fmla="*/ 175 h 710"/>
                <a:gd name="T96" fmla="*/ 216 w 629"/>
                <a:gd name="T97" fmla="*/ 159 h 710"/>
                <a:gd name="T98" fmla="*/ 216 w 629"/>
                <a:gd name="T99" fmla="*/ 140 h 710"/>
                <a:gd name="T100" fmla="*/ 211 w 629"/>
                <a:gd name="T101" fmla="*/ 109 h 710"/>
                <a:gd name="T102" fmla="*/ 211 w 629"/>
                <a:gd name="T103" fmla="*/ 95 h 710"/>
                <a:gd name="T104" fmla="*/ 213 w 629"/>
                <a:gd name="T105" fmla="*/ 78 h 710"/>
                <a:gd name="T106" fmla="*/ 275 w 629"/>
                <a:gd name="T107" fmla="*/ 35 h 710"/>
                <a:gd name="T108" fmla="*/ 292 w 629"/>
                <a:gd name="T109" fmla="*/ 28 h 710"/>
                <a:gd name="T110" fmla="*/ 304 w 629"/>
                <a:gd name="T111" fmla="*/ 23 h 710"/>
                <a:gd name="T112" fmla="*/ 308 w 629"/>
                <a:gd name="T113" fmla="*/ 21 h 710"/>
                <a:gd name="T114" fmla="*/ 335 w 629"/>
                <a:gd name="T115" fmla="*/ 19 h 710"/>
                <a:gd name="T116" fmla="*/ 339 w 629"/>
                <a:gd name="T117" fmla="*/ 19 h 710"/>
                <a:gd name="T118" fmla="*/ 377 w 629"/>
                <a:gd name="T119" fmla="*/ 9 h 710"/>
                <a:gd name="T120" fmla="*/ 399 w 629"/>
                <a:gd name="T121" fmla="*/ 7 h 710"/>
                <a:gd name="T122" fmla="*/ 415 w 629"/>
                <a:gd name="T123" fmla="*/ 11 h 710"/>
                <a:gd name="T124" fmla="*/ 434 w 629"/>
                <a:gd name="T125" fmla="*/ 11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9" h="710">
                  <a:moveTo>
                    <a:pt x="463" y="0"/>
                  </a:moveTo>
                  <a:lnTo>
                    <a:pt x="465" y="4"/>
                  </a:lnTo>
                  <a:lnTo>
                    <a:pt x="468" y="4"/>
                  </a:lnTo>
                  <a:lnTo>
                    <a:pt x="470" y="4"/>
                  </a:lnTo>
                  <a:lnTo>
                    <a:pt x="470" y="4"/>
                  </a:lnTo>
                  <a:lnTo>
                    <a:pt x="470" y="4"/>
                  </a:lnTo>
                  <a:lnTo>
                    <a:pt x="470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2" y="4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77" y="7"/>
                  </a:lnTo>
                  <a:lnTo>
                    <a:pt x="482" y="7"/>
                  </a:lnTo>
                  <a:lnTo>
                    <a:pt x="484" y="4"/>
                  </a:lnTo>
                  <a:lnTo>
                    <a:pt x="484" y="2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9" y="0"/>
                  </a:lnTo>
                  <a:lnTo>
                    <a:pt x="489" y="0"/>
                  </a:lnTo>
                  <a:lnTo>
                    <a:pt x="489" y="0"/>
                  </a:lnTo>
                  <a:lnTo>
                    <a:pt x="489" y="0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499" y="4"/>
                  </a:lnTo>
                  <a:lnTo>
                    <a:pt x="501" y="9"/>
                  </a:lnTo>
                  <a:lnTo>
                    <a:pt x="503" y="9"/>
                  </a:lnTo>
                  <a:lnTo>
                    <a:pt x="506" y="9"/>
                  </a:lnTo>
                  <a:lnTo>
                    <a:pt x="506" y="9"/>
                  </a:lnTo>
                  <a:lnTo>
                    <a:pt x="513" y="7"/>
                  </a:lnTo>
                  <a:lnTo>
                    <a:pt x="513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4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5" y="7"/>
                  </a:lnTo>
                  <a:lnTo>
                    <a:pt x="518" y="7"/>
                  </a:lnTo>
                  <a:lnTo>
                    <a:pt x="518" y="7"/>
                  </a:lnTo>
                  <a:lnTo>
                    <a:pt x="518" y="7"/>
                  </a:lnTo>
                  <a:lnTo>
                    <a:pt x="518" y="7"/>
                  </a:lnTo>
                  <a:lnTo>
                    <a:pt x="520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2" y="7"/>
                  </a:lnTo>
                  <a:lnTo>
                    <a:pt x="525" y="7"/>
                  </a:lnTo>
                  <a:lnTo>
                    <a:pt x="527" y="4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7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7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9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9" y="11"/>
                  </a:lnTo>
                  <a:lnTo>
                    <a:pt x="527" y="11"/>
                  </a:lnTo>
                  <a:lnTo>
                    <a:pt x="527" y="11"/>
                  </a:lnTo>
                  <a:lnTo>
                    <a:pt x="527" y="11"/>
                  </a:lnTo>
                  <a:lnTo>
                    <a:pt x="525" y="11"/>
                  </a:lnTo>
                  <a:lnTo>
                    <a:pt x="525" y="11"/>
                  </a:lnTo>
                  <a:lnTo>
                    <a:pt x="525" y="11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2" y="19"/>
                  </a:lnTo>
                  <a:lnTo>
                    <a:pt x="520" y="19"/>
                  </a:lnTo>
                  <a:lnTo>
                    <a:pt x="520" y="19"/>
                  </a:lnTo>
                  <a:lnTo>
                    <a:pt x="520" y="19"/>
                  </a:lnTo>
                  <a:lnTo>
                    <a:pt x="520" y="19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8" y="21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5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3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3" y="26"/>
                  </a:lnTo>
                  <a:lnTo>
                    <a:pt x="515" y="26"/>
                  </a:lnTo>
                  <a:lnTo>
                    <a:pt x="515" y="26"/>
                  </a:lnTo>
                  <a:lnTo>
                    <a:pt x="515" y="26"/>
                  </a:lnTo>
                  <a:lnTo>
                    <a:pt x="515" y="26"/>
                  </a:lnTo>
                  <a:lnTo>
                    <a:pt x="515" y="26"/>
                  </a:lnTo>
                  <a:lnTo>
                    <a:pt x="518" y="26"/>
                  </a:lnTo>
                  <a:lnTo>
                    <a:pt x="518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6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0" y="35"/>
                  </a:lnTo>
                  <a:lnTo>
                    <a:pt x="520" y="35"/>
                  </a:lnTo>
                  <a:lnTo>
                    <a:pt x="520" y="35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47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5" y="54"/>
                  </a:lnTo>
                  <a:lnTo>
                    <a:pt x="518" y="54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18" y="57"/>
                  </a:lnTo>
                  <a:lnTo>
                    <a:pt x="520" y="59"/>
                  </a:lnTo>
                  <a:lnTo>
                    <a:pt x="520" y="59"/>
                  </a:lnTo>
                  <a:lnTo>
                    <a:pt x="520" y="59"/>
                  </a:lnTo>
                  <a:lnTo>
                    <a:pt x="520" y="59"/>
                  </a:lnTo>
                  <a:lnTo>
                    <a:pt x="520" y="59"/>
                  </a:lnTo>
                  <a:lnTo>
                    <a:pt x="520" y="64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6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68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1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0" y="73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20" y="78"/>
                  </a:lnTo>
                  <a:lnTo>
                    <a:pt x="520" y="78"/>
                  </a:lnTo>
                  <a:lnTo>
                    <a:pt x="520" y="78"/>
                  </a:lnTo>
                  <a:lnTo>
                    <a:pt x="520" y="78"/>
                  </a:lnTo>
                  <a:lnTo>
                    <a:pt x="520" y="78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90"/>
                  </a:lnTo>
                  <a:lnTo>
                    <a:pt x="515" y="90"/>
                  </a:lnTo>
                  <a:lnTo>
                    <a:pt x="515" y="90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2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8" y="95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5" y="99"/>
                  </a:lnTo>
                  <a:lnTo>
                    <a:pt x="513" y="102"/>
                  </a:lnTo>
                  <a:lnTo>
                    <a:pt x="513" y="104"/>
                  </a:lnTo>
                  <a:lnTo>
                    <a:pt x="513" y="104"/>
                  </a:lnTo>
                  <a:lnTo>
                    <a:pt x="513" y="104"/>
                  </a:lnTo>
                  <a:lnTo>
                    <a:pt x="510" y="104"/>
                  </a:lnTo>
                  <a:lnTo>
                    <a:pt x="510" y="104"/>
                  </a:lnTo>
                  <a:lnTo>
                    <a:pt x="510" y="104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6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09"/>
                  </a:lnTo>
                  <a:lnTo>
                    <a:pt x="503" y="111"/>
                  </a:lnTo>
                  <a:lnTo>
                    <a:pt x="503" y="111"/>
                  </a:lnTo>
                  <a:lnTo>
                    <a:pt x="503" y="111"/>
                  </a:lnTo>
                  <a:lnTo>
                    <a:pt x="503" y="116"/>
                  </a:lnTo>
                  <a:lnTo>
                    <a:pt x="503" y="116"/>
                  </a:lnTo>
                  <a:lnTo>
                    <a:pt x="503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6"/>
                  </a:lnTo>
                  <a:lnTo>
                    <a:pt x="501" y="118"/>
                  </a:lnTo>
                  <a:lnTo>
                    <a:pt x="501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8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9" y="116"/>
                  </a:lnTo>
                  <a:lnTo>
                    <a:pt x="496" y="118"/>
                  </a:lnTo>
                  <a:lnTo>
                    <a:pt x="494" y="121"/>
                  </a:lnTo>
                  <a:lnTo>
                    <a:pt x="494" y="121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3"/>
                  </a:lnTo>
                  <a:lnTo>
                    <a:pt x="494" y="125"/>
                  </a:lnTo>
                  <a:lnTo>
                    <a:pt x="494" y="130"/>
                  </a:lnTo>
                  <a:lnTo>
                    <a:pt x="494" y="130"/>
                  </a:lnTo>
                  <a:lnTo>
                    <a:pt x="494" y="130"/>
                  </a:lnTo>
                  <a:lnTo>
                    <a:pt x="494" y="130"/>
                  </a:lnTo>
                  <a:lnTo>
                    <a:pt x="494" y="130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4" y="133"/>
                  </a:lnTo>
                  <a:lnTo>
                    <a:pt x="496" y="140"/>
                  </a:lnTo>
                  <a:lnTo>
                    <a:pt x="496" y="140"/>
                  </a:lnTo>
                  <a:lnTo>
                    <a:pt x="496" y="140"/>
                  </a:lnTo>
                  <a:lnTo>
                    <a:pt x="496" y="140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501" y="147"/>
                  </a:lnTo>
                  <a:lnTo>
                    <a:pt x="501" y="147"/>
                  </a:lnTo>
                  <a:lnTo>
                    <a:pt x="501" y="147"/>
                  </a:lnTo>
                  <a:lnTo>
                    <a:pt x="501" y="147"/>
                  </a:lnTo>
                  <a:lnTo>
                    <a:pt x="501" y="147"/>
                  </a:lnTo>
                  <a:lnTo>
                    <a:pt x="501" y="149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56"/>
                  </a:lnTo>
                  <a:lnTo>
                    <a:pt x="501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6"/>
                  </a:lnTo>
                  <a:lnTo>
                    <a:pt x="503" y="159"/>
                  </a:lnTo>
                  <a:lnTo>
                    <a:pt x="503" y="159"/>
                  </a:lnTo>
                  <a:lnTo>
                    <a:pt x="503" y="159"/>
                  </a:lnTo>
                  <a:lnTo>
                    <a:pt x="506" y="159"/>
                  </a:lnTo>
                  <a:lnTo>
                    <a:pt x="506" y="159"/>
                  </a:lnTo>
                  <a:lnTo>
                    <a:pt x="506" y="159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1"/>
                  </a:lnTo>
                  <a:lnTo>
                    <a:pt x="513" y="164"/>
                  </a:lnTo>
                  <a:lnTo>
                    <a:pt x="518" y="171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73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18" y="180"/>
                  </a:lnTo>
                  <a:lnTo>
                    <a:pt x="520" y="180"/>
                  </a:lnTo>
                  <a:lnTo>
                    <a:pt x="520" y="183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2" y="187"/>
                  </a:lnTo>
                  <a:lnTo>
                    <a:pt x="527" y="190"/>
                  </a:lnTo>
                  <a:lnTo>
                    <a:pt x="529" y="192"/>
                  </a:lnTo>
                  <a:lnTo>
                    <a:pt x="532" y="194"/>
                  </a:lnTo>
                  <a:lnTo>
                    <a:pt x="534" y="197"/>
                  </a:lnTo>
                  <a:lnTo>
                    <a:pt x="537" y="199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2"/>
                  </a:lnTo>
                  <a:lnTo>
                    <a:pt x="541" y="209"/>
                  </a:lnTo>
                  <a:lnTo>
                    <a:pt x="544" y="216"/>
                  </a:lnTo>
                  <a:lnTo>
                    <a:pt x="544" y="221"/>
                  </a:lnTo>
                  <a:lnTo>
                    <a:pt x="546" y="225"/>
                  </a:lnTo>
                  <a:lnTo>
                    <a:pt x="546" y="230"/>
                  </a:lnTo>
                  <a:lnTo>
                    <a:pt x="548" y="237"/>
                  </a:lnTo>
                  <a:lnTo>
                    <a:pt x="548" y="242"/>
                  </a:lnTo>
                  <a:lnTo>
                    <a:pt x="551" y="247"/>
                  </a:lnTo>
                  <a:lnTo>
                    <a:pt x="551" y="251"/>
                  </a:lnTo>
                  <a:lnTo>
                    <a:pt x="551" y="256"/>
                  </a:lnTo>
                  <a:lnTo>
                    <a:pt x="553" y="261"/>
                  </a:lnTo>
                  <a:lnTo>
                    <a:pt x="553" y="266"/>
                  </a:lnTo>
                  <a:lnTo>
                    <a:pt x="556" y="270"/>
                  </a:lnTo>
                  <a:lnTo>
                    <a:pt x="556" y="275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1" y="282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6" y="287"/>
                  </a:lnTo>
                  <a:lnTo>
                    <a:pt x="558" y="292"/>
                  </a:lnTo>
                  <a:lnTo>
                    <a:pt x="558" y="297"/>
                  </a:lnTo>
                  <a:lnTo>
                    <a:pt x="560" y="301"/>
                  </a:lnTo>
                  <a:lnTo>
                    <a:pt x="563" y="306"/>
                  </a:lnTo>
                  <a:lnTo>
                    <a:pt x="563" y="306"/>
                  </a:lnTo>
                  <a:lnTo>
                    <a:pt x="563" y="306"/>
                  </a:lnTo>
                  <a:lnTo>
                    <a:pt x="563" y="306"/>
                  </a:lnTo>
                  <a:lnTo>
                    <a:pt x="563" y="306"/>
                  </a:lnTo>
                  <a:lnTo>
                    <a:pt x="565" y="316"/>
                  </a:lnTo>
                  <a:lnTo>
                    <a:pt x="565" y="323"/>
                  </a:lnTo>
                  <a:lnTo>
                    <a:pt x="565" y="323"/>
                  </a:lnTo>
                  <a:lnTo>
                    <a:pt x="565" y="323"/>
                  </a:lnTo>
                  <a:lnTo>
                    <a:pt x="565" y="323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2"/>
                  </a:lnTo>
                  <a:lnTo>
                    <a:pt x="565" y="339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1"/>
                  </a:lnTo>
                  <a:lnTo>
                    <a:pt x="565" y="354"/>
                  </a:lnTo>
                  <a:lnTo>
                    <a:pt x="565" y="35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68"/>
                  </a:lnTo>
                  <a:lnTo>
                    <a:pt x="567" y="373"/>
                  </a:lnTo>
                  <a:lnTo>
                    <a:pt x="567" y="373"/>
                  </a:lnTo>
                  <a:lnTo>
                    <a:pt x="567" y="373"/>
                  </a:lnTo>
                  <a:lnTo>
                    <a:pt x="567" y="373"/>
                  </a:lnTo>
                  <a:lnTo>
                    <a:pt x="567" y="375"/>
                  </a:lnTo>
                  <a:lnTo>
                    <a:pt x="567" y="375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5" y="382"/>
                  </a:lnTo>
                  <a:lnTo>
                    <a:pt x="563" y="382"/>
                  </a:lnTo>
                  <a:lnTo>
                    <a:pt x="563" y="382"/>
                  </a:lnTo>
                  <a:lnTo>
                    <a:pt x="563" y="382"/>
                  </a:lnTo>
                  <a:lnTo>
                    <a:pt x="563" y="382"/>
                  </a:lnTo>
                  <a:lnTo>
                    <a:pt x="563" y="382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5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3" y="389"/>
                  </a:lnTo>
                  <a:lnTo>
                    <a:pt x="563" y="389"/>
                  </a:lnTo>
                  <a:lnTo>
                    <a:pt x="563" y="389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2"/>
                  </a:lnTo>
                  <a:lnTo>
                    <a:pt x="563" y="394"/>
                  </a:lnTo>
                  <a:lnTo>
                    <a:pt x="563" y="394"/>
                  </a:lnTo>
                  <a:lnTo>
                    <a:pt x="563" y="394"/>
                  </a:lnTo>
                  <a:lnTo>
                    <a:pt x="563" y="394"/>
                  </a:lnTo>
                  <a:lnTo>
                    <a:pt x="563" y="396"/>
                  </a:lnTo>
                  <a:lnTo>
                    <a:pt x="563" y="396"/>
                  </a:lnTo>
                  <a:lnTo>
                    <a:pt x="565" y="396"/>
                  </a:lnTo>
                  <a:lnTo>
                    <a:pt x="565" y="396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399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1"/>
                  </a:lnTo>
                  <a:lnTo>
                    <a:pt x="565" y="404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5" y="406"/>
                  </a:lnTo>
                  <a:lnTo>
                    <a:pt x="567" y="406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7" y="415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5" y="420"/>
                  </a:lnTo>
                  <a:lnTo>
                    <a:pt x="560" y="423"/>
                  </a:lnTo>
                  <a:lnTo>
                    <a:pt x="558" y="423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6" y="425"/>
                  </a:lnTo>
                  <a:lnTo>
                    <a:pt x="553" y="427"/>
                  </a:lnTo>
                  <a:lnTo>
                    <a:pt x="551" y="432"/>
                  </a:lnTo>
                  <a:lnTo>
                    <a:pt x="551" y="432"/>
                  </a:lnTo>
                  <a:lnTo>
                    <a:pt x="551" y="432"/>
                  </a:lnTo>
                  <a:lnTo>
                    <a:pt x="551" y="432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1" y="434"/>
                  </a:lnTo>
                  <a:lnTo>
                    <a:pt x="553" y="437"/>
                  </a:lnTo>
                  <a:lnTo>
                    <a:pt x="556" y="442"/>
                  </a:lnTo>
                  <a:lnTo>
                    <a:pt x="558" y="446"/>
                  </a:lnTo>
                  <a:lnTo>
                    <a:pt x="560" y="451"/>
                  </a:lnTo>
                  <a:lnTo>
                    <a:pt x="565" y="456"/>
                  </a:lnTo>
                  <a:lnTo>
                    <a:pt x="567" y="461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70" y="468"/>
                  </a:lnTo>
                  <a:lnTo>
                    <a:pt x="570" y="468"/>
                  </a:lnTo>
                  <a:lnTo>
                    <a:pt x="570" y="480"/>
                  </a:lnTo>
                  <a:lnTo>
                    <a:pt x="570" y="480"/>
                  </a:lnTo>
                  <a:lnTo>
                    <a:pt x="570" y="480"/>
                  </a:lnTo>
                  <a:lnTo>
                    <a:pt x="570" y="482"/>
                  </a:lnTo>
                  <a:lnTo>
                    <a:pt x="570" y="482"/>
                  </a:lnTo>
                  <a:lnTo>
                    <a:pt x="570" y="482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4"/>
                  </a:lnTo>
                  <a:lnTo>
                    <a:pt x="570" y="487"/>
                  </a:lnTo>
                  <a:lnTo>
                    <a:pt x="570" y="487"/>
                  </a:lnTo>
                  <a:lnTo>
                    <a:pt x="570" y="487"/>
                  </a:lnTo>
                  <a:lnTo>
                    <a:pt x="570" y="487"/>
                  </a:lnTo>
                  <a:lnTo>
                    <a:pt x="570" y="487"/>
                  </a:lnTo>
                  <a:lnTo>
                    <a:pt x="572" y="487"/>
                  </a:lnTo>
                  <a:lnTo>
                    <a:pt x="572" y="487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5" y="489"/>
                  </a:lnTo>
                  <a:lnTo>
                    <a:pt x="577" y="489"/>
                  </a:lnTo>
                  <a:lnTo>
                    <a:pt x="577" y="489"/>
                  </a:lnTo>
                  <a:lnTo>
                    <a:pt x="577" y="489"/>
                  </a:lnTo>
                  <a:lnTo>
                    <a:pt x="577" y="489"/>
                  </a:lnTo>
                  <a:lnTo>
                    <a:pt x="577" y="491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4"/>
                  </a:lnTo>
                  <a:lnTo>
                    <a:pt x="577" y="496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2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9" y="499"/>
                  </a:lnTo>
                  <a:lnTo>
                    <a:pt x="589" y="496"/>
                  </a:lnTo>
                  <a:lnTo>
                    <a:pt x="589" y="496"/>
                  </a:lnTo>
                  <a:lnTo>
                    <a:pt x="589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591" y="496"/>
                  </a:lnTo>
                  <a:lnTo>
                    <a:pt x="601" y="499"/>
                  </a:lnTo>
                  <a:lnTo>
                    <a:pt x="601" y="499"/>
                  </a:lnTo>
                  <a:lnTo>
                    <a:pt x="601" y="499"/>
                  </a:lnTo>
                  <a:lnTo>
                    <a:pt x="601" y="499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501"/>
                  </a:lnTo>
                  <a:lnTo>
                    <a:pt x="601" y="501"/>
                  </a:lnTo>
                  <a:lnTo>
                    <a:pt x="608" y="506"/>
                  </a:lnTo>
                  <a:lnTo>
                    <a:pt x="608" y="506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3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17" y="508"/>
                  </a:lnTo>
                  <a:lnTo>
                    <a:pt x="620" y="508"/>
                  </a:lnTo>
                  <a:lnTo>
                    <a:pt x="629" y="537"/>
                  </a:lnTo>
                  <a:lnTo>
                    <a:pt x="627" y="539"/>
                  </a:lnTo>
                  <a:lnTo>
                    <a:pt x="622" y="544"/>
                  </a:lnTo>
                  <a:lnTo>
                    <a:pt x="617" y="546"/>
                  </a:lnTo>
                  <a:lnTo>
                    <a:pt x="613" y="548"/>
                  </a:lnTo>
                  <a:lnTo>
                    <a:pt x="608" y="551"/>
                  </a:lnTo>
                  <a:lnTo>
                    <a:pt x="603" y="556"/>
                  </a:lnTo>
                  <a:lnTo>
                    <a:pt x="601" y="558"/>
                  </a:lnTo>
                  <a:lnTo>
                    <a:pt x="596" y="560"/>
                  </a:lnTo>
                  <a:lnTo>
                    <a:pt x="591" y="565"/>
                  </a:lnTo>
                  <a:lnTo>
                    <a:pt x="586" y="568"/>
                  </a:lnTo>
                  <a:lnTo>
                    <a:pt x="582" y="570"/>
                  </a:lnTo>
                  <a:lnTo>
                    <a:pt x="579" y="575"/>
                  </a:lnTo>
                  <a:lnTo>
                    <a:pt x="575" y="577"/>
                  </a:lnTo>
                  <a:lnTo>
                    <a:pt x="570" y="579"/>
                  </a:lnTo>
                  <a:lnTo>
                    <a:pt x="565" y="584"/>
                  </a:lnTo>
                  <a:lnTo>
                    <a:pt x="560" y="587"/>
                  </a:lnTo>
                  <a:lnTo>
                    <a:pt x="556" y="589"/>
                  </a:lnTo>
                  <a:lnTo>
                    <a:pt x="553" y="594"/>
                  </a:lnTo>
                  <a:lnTo>
                    <a:pt x="548" y="596"/>
                  </a:lnTo>
                  <a:lnTo>
                    <a:pt x="544" y="598"/>
                  </a:lnTo>
                  <a:lnTo>
                    <a:pt x="539" y="603"/>
                  </a:lnTo>
                  <a:lnTo>
                    <a:pt x="534" y="606"/>
                  </a:lnTo>
                  <a:lnTo>
                    <a:pt x="532" y="608"/>
                  </a:lnTo>
                  <a:lnTo>
                    <a:pt x="527" y="613"/>
                  </a:lnTo>
                  <a:lnTo>
                    <a:pt x="522" y="615"/>
                  </a:lnTo>
                  <a:lnTo>
                    <a:pt x="518" y="620"/>
                  </a:lnTo>
                  <a:lnTo>
                    <a:pt x="513" y="622"/>
                  </a:lnTo>
                  <a:lnTo>
                    <a:pt x="508" y="625"/>
                  </a:lnTo>
                  <a:lnTo>
                    <a:pt x="503" y="629"/>
                  </a:lnTo>
                  <a:lnTo>
                    <a:pt x="501" y="632"/>
                  </a:lnTo>
                  <a:lnTo>
                    <a:pt x="496" y="636"/>
                  </a:lnTo>
                  <a:lnTo>
                    <a:pt x="491" y="639"/>
                  </a:lnTo>
                  <a:lnTo>
                    <a:pt x="491" y="639"/>
                  </a:lnTo>
                  <a:lnTo>
                    <a:pt x="491" y="639"/>
                  </a:lnTo>
                  <a:lnTo>
                    <a:pt x="491" y="639"/>
                  </a:lnTo>
                  <a:lnTo>
                    <a:pt x="489" y="641"/>
                  </a:lnTo>
                  <a:lnTo>
                    <a:pt x="484" y="646"/>
                  </a:lnTo>
                  <a:lnTo>
                    <a:pt x="482" y="648"/>
                  </a:lnTo>
                  <a:lnTo>
                    <a:pt x="480" y="653"/>
                  </a:lnTo>
                  <a:lnTo>
                    <a:pt x="475" y="655"/>
                  </a:lnTo>
                  <a:lnTo>
                    <a:pt x="472" y="658"/>
                  </a:lnTo>
                  <a:lnTo>
                    <a:pt x="470" y="663"/>
                  </a:lnTo>
                  <a:lnTo>
                    <a:pt x="468" y="665"/>
                  </a:lnTo>
                  <a:lnTo>
                    <a:pt x="463" y="667"/>
                  </a:lnTo>
                  <a:lnTo>
                    <a:pt x="461" y="670"/>
                  </a:lnTo>
                  <a:lnTo>
                    <a:pt x="458" y="674"/>
                  </a:lnTo>
                  <a:lnTo>
                    <a:pt x="456" y="677"/>
                  </a:lnTo>
                  <a:lnTo>
                    <a:pt x="451" y="682"/>
                  </a:lnTo>
                  <a:lnTo>
                    <a:pt x="446" y="686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44" y="689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7" y="693"/>
                  </a:lnTo>
                  <a:lnTo>
                    <a:pt x="434" y="693"/>
                  </a:lnTo>
                  <a:lnTo>
                    <a:pt x="432" y="693"/>
                  </a:lnTo>
                  <a:lnTo>
                    <a:pt x="427" y="696"/>
                  </a:lnTo>
                  <a:lnTo>
                    <a:pt x="420" y="696"/>
                  </a:lnTo>
                  <a:lnTo>
                    <a:pt x="415" y="698"/>
                  </a:lnTo>
                  <a:lnTo>
                    <a:pt x="411" y="698"/>
                  </a:lnTo>
                  <a:lnTo>
                    <a:pt x="406" y="701"/>
                  </a:lnTo>
                  <a:lnTo>
                    <a:pt x="399" y="703"/>
                  </a:lnTo>
                  <a:lnTo>
                    <a:pt x="394" y="703"/>
                  </a:lnTo>
                  <a:lnTo>
                    <a:pt x="394" y="703"/>
                  </a:lnTo>
                  <a:lnTo>
                    <a:pt x="384" y="705"/>
                  </a:lnTo>
                  <a:lnTo>
                    <a:pt x="370" y="710"/>
                  </a:lnTo>
                  <a:lnTo>
                    <a:pt x="370" y="710"/>
                  </a:lnTo>
                  <a:lnTo>
                    <a:pt x="368" y="710"/>
                  </a:lnTo>
                  <a:lnTo>
                    <a:pt x="368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5" y="710"/>
                  </a:lnTo>
                  <a:lnTo>
                    <a:pt x="361" y="705"/>
                  </a:lnTo>
                  <a:lnTo>
                    <a:pt x="361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3"/>
                  </a:lnTo>
                  <a:lnTo>
                    <a:pt x="358" y="701"/>
                  </a:lnTo>
                  <a:lnTo>
                    <a:pt x="358" y="701"/>
                  </a:lnTo>
                  <a:lnTo>
                    <a:pt x="361" y="701"/>
                  </a:lnTo>
                  <a:lnTo>
                    <a:pt x="361" y="701"/>
                  </a:lnTo>
                  <a:lnTo>
                    <a:pt x="361" y="698"/>
                  </a:lnTo>
                  <a:lnTo>
                    <a:pt x="361" y="698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1" y="696"/>
                  </a:lnTo>
                  <a:lnTo>
                    <a:pt x="363" y="686"/>
                  </a:lnTo>
                  <a:lnTo>
                    <a:pt x="363" y="686"/>
                  </a:lnTo>
                  <a:lnTo>
                    <a:pt x="363" y="686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3" y="679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61" y="677"/>
                  </a:lnTo>
                  <a:lnTo>
                    <a:pt x="358" y="674"/>
                  </a:lnTo>
                  <a:lnTo>
                    <a:pt x="358" y="674"/>
                  </a:lnTo>
                  <a:lnTo>
                    <a:pt x="358" y="674"/>
                  </a:lnTo>
                  <a:lnTo>
                    <a:pt x="358" y="674"/>
                  </a:lnTo>
                  <a:lnTo>
                    <a:pt x="356" y="672"/>
                  </a:lnTo>
                  <a:lnTo>
                    <a:pt x="356" y="672"/>
                  </a:lnTo>
                  <a:lnTo>
                    <a:pt x="356" y="672"/>
                  </a:lnTo>
                  <a:lnTo>
                    <a:pt x="356" y="672"/>
                  </a:lnTo>
                  <a:lnTo>
                    <a:pt x="354" y="672"/>
                  </a:lnTo>
                  <a:lnTo>
                    <a:pt x="354" y="672"/>
                  </a:lnTo>
                  <a:lnTo>
                    <a:pt x="354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51" y="672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70"/>
                  </a:lnTo>
                  <a:lnTo>
                    <a:pt x="346" y="667"/>
                  </a:lnTo>
                  <a:lnTo>
                    <a:pt x="346" y="667"/>
                  </a:lnTo>
                  <a:lnTo>
                    <a:pt x="346" y="667"/>
                  </a:lnTo>
                  <a:lnTo>
                    <a:pt x="346" y="667"/>
                  </a:lnTo>
                  <a:lnTo>
                    <a:pt x="344" y="667"/>
                  </a:lnTo>
                  <a:lnTo>
                    <a:pt x="344" y="667"/>
                  </a:lnTo>
                  <a:lnTo>
                    <a:pt x="344" y="667"/>
                  </a:lnTo>
                  <a:lnTo>
                    <a:pt x="344" y="667"/>
                  </a:lnTo>
                  <a:lnTo>
                    <a:pt x="342" y="670"/>
                  </a:lnTo>
                  <a:lnTo>
                    <a:pt x="342" y="670"/>
                  </a:lnTo>
                  <a:lnTo>
                    <a:pt x="342" y="670"/>
                  </a:lnTo>
                  <a:lnTo>
                    <a:pt x="342" y="670"/>
                  </a:lnTo>
                  <a:lnTo>
                    <a:pt x="342" y="670"/>
                  </a:lnTo>
                  <a:lnTo>
                    <a:pt x="339" y="667"/>
                  </a:lnTo>
                  <a:lnTo>
                    <a:pt x="339" y="667"/>
                  </a:lnTo>
                  <a:lnTo>
                    <a:pt x="339" y="667"/>
                  </a:lnTo>
                  <a:lnTo>
                    <a:pt x="339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7" y="667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3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5" y="660"/>
                  </a:lnTo>
                  <a:lnTo>
                    <a:pt x="332" y="660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58"/>
                  </a:lnTo>
                  <a:lnTo>
                    <a:pt x="332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30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3" y="663"/>
                  </a:lnTo>
                  <a:lnTo>
                    <a:pt x="320" y="660"/>
                  </a:lnTo>
                  <a:lnTo>
                    <a:pt x="320" y="660"/>
                  </a:lnTo>
                  <a:lnTo>
                    <a:pt x="320" y="660"/>
                  </a:lnTo>
                  <a:lnTo>
                    <a:pt x="318" y="658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5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3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6" y="651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13" y="648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4"/>
                  </a:lnTo>
                  <a:lnTo>
                    <a:pt x="301" y="641"/>
                  </a:lnTo>
                  <a:lnTo>
                    <a:pt x="301" y="641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9"/>
                  </a:lnTo>
                  <a:lnTo>
                    <a:pt x="301" y="636"/>
                  </a:lnTo>
                  <a:lnTo>
                    <a:pt x="301" y="636"/>
                  </a:lnTo>
                  <a:lnTo>
                    <a:pt x="301" y="636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4"/>
                  </a:lnTo>
                  <a:lnTo>
                    <a:pt x="301" y="632"/>
                  </a:lnTo>
                  <a:lnTo>
                    <a:pt x="301" y="632"/>
                  </a:lnTo>
                  <a:lnTo>
                    <a:pt x="299" y="629"/>
                  </a:lnTo>
                  <a:lnTo>
                    <a:pt x="299" y="629"/>
                  </a:lnTo>
                  <a:lnTo>
                    <a:pt x="299" y="629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9" y="627"/>
                  </a:lnTo>
                  <a:lnTo>
                    <a:pt x="294" y="622"/>
                  </a:lnTo>
                  <a:lnTo>
                    <a:pt x="287" y="617"/>
                  </a:lnTo>
                  <a:lnTo>
                    <a:pt x="282" y="615"/>
                  </a:lnTo>
                  <a:lnTo>
                    <a:pt x="278" y="610"/>
                  </a:lnTo>
                  <a:lnTo>
                    <a:pt x="270" y="603"/>
                  </a:lnTo>
                  <a:lnTo>
                    <a:pt x="266" y="598"/>
                  </a:lnTo>
                  <a:lnTo>
                    <a:pt x="261" y="596"/>
                  </a:lnTo>
                  <a:lnTo>
                    <a:pt x="254" y="591"/>
                  </a:lnTo>
                  <a:lnTo>
                    <a:pt x="249" y="587"/>
                  </a:lnTo>
                  <a:lnTo>
                    <a:pt x="244" y="582"/>
                  </a:lnTo>
                  <a:lnTo>
                    <a:pt x="240" y="577"/>
                  </a:lnTo>
                  <a:lnTo>
                    <a:pt x="232" y="572"/>
                  </a:lnTo>
                  <a:lnTo>
                    <a:pt x="228" y="570"/>
                  </a:lnTo>
                  <a:lnTo>
                    <a:pt x="223" y="565"/>
                  </a:lnTo>
                  <a:lnTo>
                    <a:pt x="218" y="560"/>
                  </a:lnTo>
                  <a:lnTo>
                    <a:pt x="213" y="556"/>
                  </a:lnTo>
                  <a:lnTo>
                    <a:pt x="209" y="553"/>
                  </a:lnTo>
                  <a:lnTo>
                    <a:pt x="204" y="548"/>
                  </a:lnTo>
                  <a:lnTo>
                    <a:pt x="199" y="546"/>
                  </a:lnTo>
                  <a:lnTo>
                    <a:pt x="194" y="541"/>
                  </a:lnTo>
                  <a:lnTo>
                    <a:pt x="190" y="537"/>
                  </a:lnTo>
                  <a:lnTo>
                    <a:pt x="185" y="534"/>
                  </a:lnTo>
                  <a:lnTo>
                    <a:pt x="180" y="529"/>
                  </a:lnTo>
                  <a:lnTo>
                    <a:pt x="175" y="525"/>
                  </a:lnTo>
                  <a:lnTo>
                    <a:pt x="168" y="520"/>
                  </a:lnTo>
                  <a:lnTo>
                    <a:pt x="163" y="518"/>
                  </a:lnTo>
                  <a:lnTo>
                    <a:pt x="159" y="513"/>
                  </a:lnTo>
                  <a:lnTo>
                    <a:pt x="149" y="503"/>
                  </a:lnTo>
                  <a:lnTo>
                    <a:pt x="147" y="503"/>
                  </a:lnTo>
                  <a:lnTo>
                    <a:pt x="133" y="494"/>
                  </a:lnTo>
                  <a:lnTo>
                    <a:pt x="130" y="489"/>
                  </a:lnTo>
                  <a:lnTo>
                    <a:pt x="125" y="487"/>
                  </a:lnTo>
                  <a:lnTo>
                    <a:pt x="123" y="484"/>
                  </a:lnTo>
                  <a:lnTo>
                    <a:pt x="116" y="480"/>
                  </a:lnTo>
                  <a:lnTo>
                    <a:pt x="114" y="477"/>
                  </a:lnTo>
                  <a:lnTo>
                    <a:pt x="109" y="472"/>
                  </a:lnTo>
                  <a:lnTo>
                    <a:pt x="106" y="470"/>
                  </a:lnTo>
                  <a:lnTo>
                    <a:pt x="102" y="468"/>
                  </a:lnTo>
                  <a:lnTo>
                    <a:pt x="99" y="465"/>
                  </a:lnTo>
                  <a:lnTo>
                    <a:pt x="95" y="463"/>
                  </a:lnTo>
                  <a:lnTo>
                    <a:pt x="92" y="458"/>
                  </a:lnTo>
                  <a:lnTo>
                    <a:pt x="87" y="456"/>
                  </a:lnTo>
                  <a:lnTo>
                    <a:pt x="83" y="453"/>
                  </a:lnTo>
                  <a:lnTo>
                    <a:pt x="80" y="451"/>
                  </a:lnTo>
                  <a:lnTo>
                    <a:pt x="76" y="449"/>
                  </a:lnTo>
                  <a:lnTo>
                    <a:pt x="73" y="444"/>
                  </a:lnTo>
                  <a:lnTo>
                    <a:pt x="68" y="442"/>
                  </a:lnTo>
                  <a:lnTo>
                    <a:pt x="66" y="439"/>
                  </a:lnTo>
                  <a:lnTo>
                    <a:pt x="61" y="437"/>
                  </a:lnTo>
                  <a:lnTo>
                    <a:pt x="59" y="434"/>
                  </a:lnTo>
                  <a:lnTo>
                    <a:pt x="54" y="430"/>
                  </a:lnTo>
                  <a:lnTo>
                    <a:pt x="52" y="427"/>
                  </a:lnTo>
                  <a:lnTo>
                    <a:pt x="47" y="425"/>
                  </a:lnTo>
                  <a:lnTo>
                    <a:pt x="45" y="423"/>
                  </a:lnTo>
                  <a:lnTo>
                    <a:pt x="40" y="420"/>
                  </a:lnTo>
                  <a:lnTo>
                    <a:pt x="35" y="418"/>
                  </a:lnTo>
                  <a:lnTo>
                    <a:pt x="33" y="413"/>
                  </a:lnTo>
                  <a:lnTo>
                    <a:pt x="28" y="411"/>
                  </a:lnTo>
                  <a:lnTo>
                    <a:pt x="26" y="408"/>
                  </a:lnTo>
                  <a:lnTo>
                    <a:pt x="21" y="406"/>
                  </a:lnTo>
                  <a:lnTo>
                    <a:pt x="19" y="404"/>
                  </a:lnTo>
                  <a:lnTo>
                    <a:pt x="14" y="401"/>
                  </a:lnTo>
                  <a:lnTo>
                    <a:pt x="11" y="399"/>
                  </a:lnTo>
                  <a:lnTo>
                    <a:pt x="7" y="394"/>
                  </a:lnTo>
                  <a:lnTo>
                    <a:pt x="4" y="392"/>
                  </a:lnTo>
                  <a:lnTo>
                    <a:pt x="0" y="389"/>
                  </a:lnTo>
                  <a:lnTo>
                    <a:pt x="0" y="375"/>
                  </a:lnTo>
                  <a:lnTo>
                    <a:pt x="0" y="363"/>
                  </a:lnTo>
                  <a:lnTo>
                    <a:pt x="0" y="337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2" y="335"/>
                  </a:lnTo>
                  <a:lnTo>
                    <a:pt x="4" y="332"/>
                  </a:lnTo>
                  <a:lnTo>
                    <a:pt x="4" y="332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7" y="330"/>
                  </a:lnTo>
                  <a:lnTo>
                    <a:pt x="9" y="327"/>
                  </a:lnTo>
                  <a:lnTo>
                    <a:pt x="9" y="327"/>
                  </a:lnTo>
                  <a:lnTo>
                    <a:pt x="9" y="327"/>
                  </a:lnTo>
                  <a:lnTo>
                    <a:pt x="9" y="327"/>
                  </a:lnTo>
                  <a:lnTo>
                    <a:pt x="9" y="327"/>
                  </a:lnTo>
                  <a:lnTo>
                    <a:pt x="11" y="325"/>
                  </a:lnTo>
                  <a:lnTo>
                    <a:pt x="14" y="325"/>
                  </a:lnTo>
                  <a:lnTo>
                    <a:pt x="14" y="325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4" y="323"/>
                  </a:lnTo>
                  <a:lnTo>
                    <a:pt x="16" y="323"/>
                  </a:lnTo>
                  <a:lnTo>
                    <a:pt x="16" y="323"/>
                  </a:lnTo>
                  <a:lnTo>
                    <a:pt x="16" y="323"/>
                  </a:lnTo>
                  <a:lnTo>
                    <a:pt x="19" y="320"/>
                  </a:lnTo>
                  <a:lnTo>
                    <a:pt x="19" y="320"/>
                  </a:lnTo>
                  <a:lnTo>
                    <a:pt x="19" y="320"/>
                  </a:lnTo>
                  <a:lnTo>
                    <a:pt x="19" y="320"/>
                  </a:lnTo>
                  <a:lnTo>
                    <a:pt x="28" y="313"/>
                  </a:lnTo>
                  <a:lnTo>
                    <a:pt x="30" y="311"/>
                  </a:lnTo>
                  <a:lnTo>
                    <a:pt x="30" y="308"/>
                  </a:lnTo>
                  <a:lnTo>
                    <a:pt x="30" y="308"/>
                  </a:lnTo>
                  <a:lnTo>
                    <a:pt x="30" y="308"/>
                  </a:lnTo>
                  <a:lnTo>
                    <a:pt x="30" y="308"/>
                  </a:lnTo>
                  <a:lnTo>
                    <a:pt x="30" y="308"/>
                  </a:lnTo>
                  <a:lnTo>
                    <a:pt x="33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5" y="308"/>
                  </a:lnTo>
                  <a:lnTo>
                    <a:pt x="38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8"/>
                  </a:lnTo>
                  <a:lnTo>
                    <a:pt x="40" y="306"/>
                  </a:lnTo>
                  <a:lnTo>
                    <a:pt x="40" y="306"/>
                  </a:lnTo>
                  <a:lnTo>
                    <a:pt x="40" y="306"/>
                  </a:lnTo>
                  <a:lnTo>
                    <a:pt x="40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6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5" y="304"/>
                  </a:lnTo>
                  <a:lnTo>
                    <a:pt x="45" y="304"/>
                  </a:lnTo>
                  <a:lnTo>
                    <a:pt x="45" y="304"/>
                  </a:lnTo>
                  <a:lnTo>
                    <a:pt x="45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47" y="304"/>
                  </a:lnTo>
                  <a:lnTo>
                    <a:pt x="52" y="304"/>
                  </a:lnTo>
                  <a:lnTo>
                    <a:pt x="52" y="304"/>
                  </a:lnTo>
                  <a:lnTo>
                    <a:pt x="52" y="304"/>
                  </a:lnTo>
                  <a:lnTo>
                    <a:pt x="54" y="304"/>
                  </a:lnTo>
                  <a:lnTo>
                    <a:pt x="54" y="304"/>
                  </a:lnTo>
                  <a:lnTo>
                    <a:pt x="54" y="304"/>
                  </a:lnTo>
                  <a:lnTo>
                    <a:pt x="54" y="304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7" y="306"/>
                  </a:lnTo>
                  <a:lnTo>
                    <a:pt x="59" y="306"/>
                  </a:lnTo>
                  <a:lnTo>
                    <a:pt x="59" y="306"/>
                  </a:lnTo>
                  <a:lnTo>
                    <a:pt x="59" y="306"/>
                  </a:lnTo>
                  <a:lnTo>
                    <a:pt x="59" y="306"/>
                  </a:lnTo>
                  <a:lnTo>
                    <a:pt x="59" y="306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59" y="304"/>
                  </a:lnTo>
                  <a:lnTo>
                    <a:pt x="66" y="301"/>
                  </a:lnTo>
                  <a:lnTo>
                    <a:pt x="66" y="301"/>
                  </a:lnTo>
                  <a:lnTo>
                    <a:pt x="66" y="301"/>
                  </a:lnTo>
                  <a:lnTo>
                    <a:pt x="66" y="301"/>
                  </a:lnTo>
                  <a:lnTo>
                    <a:pt x="71" y="301"/>
                  </a:lnTo>
                  <a:lnTo>
                    <a:pt x="71" y="301"/>
                  </a:lnTo>
                  <a:lnTo>
                    <a:pt x="71" y="301"/>
                  </a:lnTo>
                  <a:lnTo>
                    <a:pt x="73" y="301"/>
                  </a:lnTo>
                  <a:lnTo>
                    <a:pt x="76" y="301"/>
                  </a:lnTo>
                  <a:lnTo>
                    <a:pt x="78" y="301"/>
                  </a:lnTo>
                  <a:lnTo>
                    <a:pt x="78" y="301"/>
                  </a:lnTo>
                  <a:lnTo>
                    <a:pt x="78" y="301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90" y="299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1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92" y="304"/>
                  </a:lnTo>
                  <a:lnTo>
                    <a:pt x="92" y="304"/>
                  </a:lnTo>
                  <a:lnTo>
                    <a:pt x="92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5" y="304"/>
                  </a:lnTo>
                  <a:lnTo>
                    <a:pt x="99" y="297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2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2" y="289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14" y="278"/>
                  </a:lnTo>
                  <a:lnTo>
                    <a:pt x="114" y="278"/>
                  </a:lnTo>
                  <a:lnTo>
                    <a:pt x="114" y="278"/>
                  </a:lnTo>
                  <a:lnTo>
                    <a:pt x="114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8" y="275"/>
                  </a:lnTo>
                  <a:lnTo>
                    <a:pt x="123" y="273"/>
                  </a:lnTo>
                  <a:lnTo>
                    <a:pt x="123" y="273"/>
                  </a:lnTo>
                  <a:lnTo>
                    <a:pt x="123" y="273"/>
                  </a:lnTo>
                  <a:lnTo>
                    <a:pt x="125" y="273"/>
                  </a:lnTo>
                  <a:lnTo>
                    <a:pt x="125" y="273"/>
                  </a:lnTo>
                  <a:lnTo>
                    <a:pt x="125" y="273"/>
                  </a:lnTo>
                  <a:lnTo>
                    <a:pt x="128" y="268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52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4" y="251"/>
                  </a:lnTo>
                  <a:lnTo>
                    <a:pt x="154" y="251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4" y="249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4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40"/>
                  </a:lnTo>
                  <a:lnTo>
                    <a:pt x="152" y="240"/>
                  </a:lnTo>
                  <a:lnTo>
                    <a:pt x="152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40"/>
                  </a:lnTo>
                  <a:lnTo>
                    <a:pt x="149" y="235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49" y="232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21"/>
                  </a:lnTo>
                  <a:lnTo>
                    <a:pt x="152" y="218"/>
                  </a:lnTo>
                  <a:lnTo>
                    <a:pt x="152" y="218"/>
                  </a:lnTo>
                  <a:lnTo>
                    <a:pt x="154" y="218"/>
                  </a:lnTo>
                  <a:lnTo>
                    <a:pt x="156" y="218"/>
                  </a:lnTo>
                  <a:lnTo>
                    <a:pt x="161" y="218"/>
                  </a:lnTo>
                  <a:lnTo>
                    <a:pt x="163" y="216"/>
                  </a:lnTo>
                  <a:lnTo>
                    <a:pt x="166" y="216"/>
                  </a:lnTo>
                  <a:lnTo>
                    <a:pt x="171" y="216"/>
                  </a:lnTo>
                  <a:lnTo>
                    <a:pt x="173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78" y="211"/>
                  </a:lnTo>
                  <a:lnTo>
                    <a:pt x="178" y="211"/>
                  </a:lnTo>
                  <a:lnTo>
                    <a:pt x="178" y="209"/>
                  </a:lnTo>
                  <a:lnTo>
                    <a:pt x="178" y="209"/>
                  </a:lnTo>
                  <a:lnTo>
                    <a:pt x="178" y="209"/>
                  </a:lnTo>
                  <a:lnTo>
                    <a:pt x="178" y="209"/>
                  </a:lnTo>
                  <a:lnTo>
                    <a:pt x="175" y="206"/>
                  </a:lnTo>
                  <a:lnTo>
                    <a:pt x="175" y="206"/>
                  </a:lnTo>
                  <a:lnTo>
                    <a:pt x="175" y="206"/>
                  </a:lnTo>
                  <a:lnTo>
                    <a:pt x="175" y="206"/>
                  </a:lnTo>
                  <a:lnTo>
                    <a:pt x="175" y="206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4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202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80" y="199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199"/>
                  </a:lnTo>
                  <a:lnTo>
                    <a:pt x="185" y="199"/>
                  </a:lnTo>
                  <a:lnTo>
                    <a:pt x="185" y="199"/>
                  </a:lnTo>
                  <a:lnTo>
                    <a:pt x="185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94" y="199"/>
                  </a:lnTo>
                  <a:lnTo>
                    <a:pt x="194" y="199"/>
                  </a:lnTo>
                  <a:lnTo>
                    <a:pt x="194" y="199"/>
                  </a:lnTo>
                  <a:lnTo>
                    <a:pt x="194" y="199"/>
                  </a:lnTo>
                  <a:lnTo>
                    <a:pt x="194" y="199"/>
                  </a:lnTo>
                  <a:lnTo>
                    <a:pt x="197" y="199"/>
                  </a:lnTo>
                  <a:lnTo>
                    <a:pt x="197" y="199"/>
                  </a:lnTo>
                  <a:lnTo>
                    <a:pt x="197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201" y="199"/>
                  </a:lnTo>
                  <a:lnTo>
                    <a:pt x="201" y="199"/>
                  </a:lnTo>
                  <a:lnTo>
                    <a:pt x="201" y="197"/>
                  </a:lnTo>
                  <a:lnTo>
                    <a:pt x="201" y="197"/>
                  </a:lnTo>
                  <a:lnTo>
                    <a:pt x="201" y="197"/>
                  </a:lnTo>
                  <a:lnTo>
                    <a:pt x="201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6" y="199"/>
                  </a:lnTo>
                  <a:lnTo>
                    <a:pt x="206" y="199"/>
                  </a:lnTo>
                  <a:lnTo>
                    <a:pt x="206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09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1" y="199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8" y="202"/>
                  </a:lnTo>
                  <a:lnTo>
                    <a:pt x="218" y="202"/>
                  </a:lnTo>
                  <a:lnTo>
                    <a:pt x="218" y="202"/>
                  </a:lnTo>
                  <a:lnTo>
                    <a:pt x="218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5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28" y="202"/>
                  </a:lnTo>
                  <a:lnTo>
                    <a:pt x="230" y="202"/>
                  </a:lnTo>
                  <a:lnTo>
                    <a:pt x="230" y="202"/>
                  </a:lnTo>
                  <a:lnTo>
                    <a:pt x="230" y="202"/>
                  </a:lnTo>
                  <a:lnTo>
                    <a:pt x="230" y="202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30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4"/>
                  </a:lnTo>
                  <a:lnTo>
                    <a:pt x="225" y="192"/>
                  </a:lnTo>
                  <a:lnTo>
                    <a:pt x="225" y="192"/>
                  </a:lnTo>
                  <a:lnTo>
                    <a:pt x="225" y="192"/>
                  </a:lnTo>
                  <a:lnTo>
                    <a:pt x="225" y="192"/>
                  </a:lnTo>
                  <a:lnTo>
                    <a:pt x="228" y="192"/>
                  </a:lnTo>
                  <a:lnTo>
                    <a:pt x="228" y="192"/>
                  </a:lnTo>
                  <a:lnTo>
                    <a:pt x="228" y="192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90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28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0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7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5"/>
                  </a:lnTo>
                  <a:lnTo>
                    <a:pt x="232" y="183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3" y="175"/>
                  </a:lnTo>
                  <a:lnTo>
                    <a:pt x="221" y="175"/>
                  </a:lnTo>
                  <a:lnTo>
                    <a:pt x="221" y="175"/>
                  </a:lnTo>
                  <a:lnTo>
                    <a:pt x="221" y="175"/>
                  </a:lnTo>
                  <a:lnTo>
                    <a:pt x="221" y="175"/>
                  </a:lnTo>
                  <a:lnTo>
                    <a:pt x="221" y="175"/>
                  </a:lnTo>
                  <a:lnTo>
                    <a:pt x="218" y="168"/>
                  </a:lnTo>
                  <a:lnTo>
                    <a:pt x="218" y="168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16" y="159"/>
                  </a:lnTo>
                  <a:lnTo>
                    <a:pt x="216" y="159"/>
                  </a:lnTo>
                  <a:lnTo>
                    <a:pt x="216" y="159"/>
                  </a:lnTo>
                  <a:lnTo>
                    <a:pt x="216" y="159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4"/>
                  </a:lnTo>
                  <a:lnTo>
                    <a:pt x="213" y="152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6" y="147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5"/>
                  </a:lnTo>
                  <a:lnTo>
                    <a:pt x="216" y="142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7"/>
                  </a:lnTo>
                  <a:lnTo>
                    <a:pt x="213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3" y="133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18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111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9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11" y="104"/>
                  </a:lnTo>
                  <a:lnTo>
                    <a:pt x="209" y="102"/>
                  </a:lnTo>
                  <a:lnTo>
                    <a:pt x="209" y="102"/>
                  </a:lnTo>
                  <a:lnTo>
                    <a:pt x="209" y="102"/>
                  </a:lnTo>
                  <a:lnTo>
                    <a:pt x="209" y="102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9"/>
                  </a:lnTo>
                  <a:lnTo>
                    <a:pt x="209" y="97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09" y="92"/>
                  </a:lnTo>
                  <a:lnTo>
                    <a:pt x="209" y="92"/>
                  </a:lnTo>
                  <a:lnTo>
                    <a:pt x="209" y="92"/>
                  </a:lnTo>
                  <a:lnTo>
                    <a:pt x="206" y="92"/>
                  </a:lnTo>
                  <a:lnTo>
                    <a:pt x="201" y="87"/>
                  </a:lnTo>
                  <a:lnTo>
                    <a:pt x="199" y="87"/>
                  </a:lnTo>
                  <a:lnTo>
                    <a:pt x="199" y="87"/>
                  </a:lnTo>
                  <a:lnTo>
                    <a:pt x="199" y="85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0"/>
                  </a:lnTo>
                  <a:lnTo>
                    <a:pt x="197" y="80"/>
                  </a:lnTo>
                  <a:lnTo>
                    <a:pt x="197" y="80"/>
                  </a:lnTo>
                  <a:lnTo>
                    <a:pt x="199" y="80"/>
                  </a:lnTo>
                  <a:lnTo>
                    <a:pt x="201" y="80"/>
                  </a:lnTo>
                  <a:lnTo>
                    <a:pt x="204" y="80"/>
                  </a:lnTo>
                  <a:lnTo>
                    <a:pt x="206" y="80"/>
                  </a:lnTo>
                  <a:lnTo>
                    <a:pt x="209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8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6" y="76"/>
                  </a:lnTo>
                  <a:lnTo>
                    <a:pt x="218" y="73"/>
                  </a:lnTo>
                  <a:lnTo>
                    <a:pt x="223" y="71"/>
                  </a:lnTo>
                  <a:lnTo>
                    <a:pt x="225" y="68"/>
                  </a:lnTo>
                  <a:lnTo>
                    <a:pt x="225" y="68"/>
                  </a:lnTo>
                  <a:lnTo>
                    <a:pt x="225" y="68"/>
                  </a:lnTo>
                  <a:lnTo>
                    <a:pt x="225" y="66"/>
                  </a:lnTo>
                  <a:lnTo>
                    <a:pt x="228" y="64"/>
                  </a:lnTo>
                  <a:lnTo>
                    <a:pt x="228" y="61"/>
                  </a:lnTo>
                  <a:lnTo>
                    <a:pt x="232" y="59"/>
                  </a:lnTo>
                  <a:lnTo>
                    <a:pt x="235" y="57"/>
                  </a:lnTo>
                  <a:lnTo>
                    <a:pt x="237" y="54"/>
                  </a:lnTo>
                  <a:lnTo>
                    <a:pt x="240" y="52"/>
                  </a:lnTo>
                  <a:lnTo>
                    <a:pt x="242" y="54"/>
                  </a:lnTo>
                  <a:lnTo>
                    <a:pt x="244" y="54"/>
                  </a:lnTo>
                  <a:lnTo>
                    <a:pt x="247" y="54"/>
                  </a:lnTo>
                  <a:lnTo>
                    <a:pt x="249" y="52"/>
                  </a:lnTo>
                  <a:lnTo>
                    <a:pt x="249" y="52"/>
                  </a:lnTo>
                  <a:lnTo>
                    <a:pt x="249" y="49"/>
                  </a:lnTo>
                  <a:lnTo>
                    <a:pt x="251" y="47"/>
                  </a:lnTo>
                  <a:lnTo>
                    <a:pt x="256" y="49"/>
                  </a:lnTo>
                  <a:lnTo>
                    <a:pt x="256" y="52"/>
                  </a:lnTo>
                  <a:lnTo>
                    <a:pt x="259" y="52"/>
                  </a:lnTo>
                  <a:lnTo>
                    <a:pt x="261" y="52"/>
                  </a:lnTo>
                  <a:lnTo>
                    <a:pt x="261" y="52"/>
                  </a:lnTo>
                  <a:lnTo>
                    <a:pt x="266" y="49"/>
                  </a:lnTo>
                  <a:lnTo>
                    <a:pt x="266" y="47"/>
                  </a:lnTo>
                  <a:lnTo>
                    <a:pt x="268" y="42"/>
                  </a:lnTo>
                  <a:lnTo>
                    <a:pt x="273" y="38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5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33"/>
                  </a:lnTo>
                  <a:lnTo>
                    <a:pt x="280" y="33"/>
                  </a:lnTo>
                  <a:lnTo>
                    <a:pt x="282" y="33"/>
                  </a:lnTo>
                  <a:lnTo>
                    <a:pt x="285" y="30"/>
                  </a:lnTo>
                  <a:lnTo>
                    <a:pt x="287" y="30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89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8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2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7" y="23"/>
                  </a:lnTo>
                  <a:lnTo>
                    <a:pt x="297" y="23"/>
                  </a:lnTo>
                  <a:lnTo>
                    <a:pt x="297" y="23"/>
                  </a:lnTo>
                  <a:lnTo>
                    <a:pt x="297" y="23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3"/>
                  </a:lnTo>
                  <a:lnTo>
                    <a:pt x="304" y="21"/>
                  </a:lnTo>
                  <a:lnTo>
                    <a:pt x="304" y="21"/>
                  </a:lnTo>
                  <a:lnTo>
                    <a:pt x="304" y="21"/>
                  </a:lnTo>
                  <a:lnTo>
                    <a:pt x="304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1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3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6" y="21"/>
                  </a:lnTo>
                  <a:lnTo>
                    <a:pt x="318" y="21"/>
                  </a:lnTo>
                  <a:lnTo>
                    <a:pt x="320" y="21"/>
                  </a:lnTo>
                  <a:lnTo>
                    <a:pt x="325" y="21"/>
                  </a:lnTo>
                  <a:lnTo>
                    <a:pt x="325" y="21"/>
                  </a:lnTo>
                  <a:lnTo>
                    <a:pt x="327" y="21"/>
                  </a:lnTo>
                  <a:lnTo>
                    <a:pt x="330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7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42" y="19"/>
                  </a:lnTo>
                  <a:lnTo>
                    <a:pt x="344" y="19"/>
                  </a:lnTo>
                  <a:lnTo>
                    <a:pt x="346" y="19"/>
                  </a:lnTo>
                  <a:lnTo>
                    <a:pt x="346" y="19"/>
                  </a:lnTo>
                  <a:lnTo>
                    <a:pt x="346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51" y="14"/>
                  </a:lnTo>
                  <a:lnTo>
                    <a:pt x="351" y="11"/>
                  </a:lnTo>
                  <a:lnTo>
                    <a:pt x="351" y="11"/>
                  </a:lnTo>
                  <a:lnTo>
                    <a:pt x="354" y="11"/>
                  </a:lnTo>
                  <a:lnTo>
                    <a:pt x="356" y="11"/>
                  </a:lnTo>
                  <a:lnTo>
                    <a:pt x="356" y="11"/>
                  </a:lnTo>
                  <a:lnTo>
                    <a:pt x="356" y="11"/>
                  </a:lnTo>
                  <a:lnTo>
                    <a:pt x="358" y="11"/>
                  </a:lnTo>
                  <a:lnTo>
                    <a:pt x="358" y="11"/>
                  </a:lnTo>
                  <a:lnTo>
                    <a:pt x="358" y="11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1" y="14"/>
                  </a:lnTo>
                  <a:lnTo>
                    <a:pt x="361" y="14"/>
                  </a:lnTo>
                  <a:lnTo>
                    <a:pt x="363" y="11"/>
                  </a:lnTo>
                  <a:lnTo>
                    <a:pt x="363" y="11"/>
                  </a:lnTo>
                  <a:lnTo>
                    <a:pt x="363" y="11"/>
                  </a:lnTo>
                  <a:lnTo>
                    <a:pt x="365" y="11"/>
                  </a:lnTo>
                  <a:lnTo>
                    <a:pt x="365" y="14"/>
                  </a:lnTo>
                  <a:lnTo>
                    <a:pt x="365" y="11"/>
                  </a:lnTo>
                  <a:lnTo>
                    <a:pt x="368" y="11"/>
                  </a:lnTo>
                  <a:lnTo>
                    <a:pt x="370" y="11"/>
                  </a:lnTo>
                  <a:lnTo>
                    <a:pt x="370" y="11"/>
                  </a:lnTo>
                  <a:lnTo>
                    <a:pt x="373" y="11"/>
                  </a:lnTo>
                  <a:lnTo>
                    <a:pt x="375" y="9"/>
                  </a:lnTo>
                  <a:lnTo>
                    <a:pt x="375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9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77" y="7"/>
                  </a:lnTo>
                  <a:lnTo>
                    <a:pt x="380" y="7"/>
                  </a:lnTo>
                  <a:lnTo>
                    <a:pt x="380" y="7"/>
                  </a:lnTo>
                  <a:lnTo>
                    <a:pt x="380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2" y="7"/>
                  </a:lnTo>
                  <a:lnTo>
                    <a:pt x="394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08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11" y="9"/>
                  </a:lnTo>
                  <a:lnTo>
                    <a:pt x="415" y="9"/>
                  </a:lnTo>
                  <a:lnTo>
                    <a:pt x="415" y="11"/>
                  </a:lnTo>
                  <a:lnTo>
                    <a:pt x="415" y="11"/>
                  </a:lnTo>
                  <a:lnTo>
                    <a:pt x="415" y="11"/>
                  </a:lnTo>
                  <a:lnTo>
                    <a:pt x="415" y="11"/>
                  </a:lnTo>
                  <a:lnTo>
                    <a:pt x="415" y="11"/>
                  </a:lnTo>
                  <a:lnTo>
                    <a:pt x="418" y="11"/>
                  </a:lnTo>
                  <a:lnTo>
                    <a:pt x="418" y="11"/>
                  </a:lnTo>
                  <a:lnTo>
                    <a:pt x="418" y="11"/>
                  </a:lnTo>
                  <a:lnTo>
                    <a:pt x="418" y="11"/>
                  </a:lnTo>
                  <a:lnTo>
                    <a:pt x="418" y="11"/>
                  </a:lnTo>
                  <a:lnTo>
                    <a:pt x="420" y="11"/>
                  </a:lnTo>
                  <a:lnTo>
                    <a:pt x="420" y="11"/>
                  </a:lnTo>
                  <a:lnTo>
                    <a:pt x="420" y="11"/>
                  </a:lnTo>
                  <a:lnTo>
                    <a:pt x="420" y="11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4"/>
                  </a:lnTo>
                  <a:lnTo>
                    <a:pt x="420" y="16"/>
                  </a:lnTo>
                  <a:lnTo>
                    <a:pt x="422" y="16"/>
                  </a:lnTo>
                  <a:lnTo>
                    <a:pt x="425" y="19"/>
                  </a:lnTo>
                  <a:lnTo>
                    <a:pt x="427" y="19"/>
                  </a:lnTo>
                  <a:lnTo>
                    <a:pt x="430" y="16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4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4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37" y="11"/>
                  </a:lnTo>
                  <a:lnTo>
                    <a:pt x="441" y="11"/>
                  </a:lnTo>
                  <a:lnTo>
                    <a:pt x="444" y="9"/>
                  </a:lnTo>
                  <a:lnTo>
                    <a:pt x="446" y="9"/>
                  </a:lnTo>
                  <a:lnTo>
                    <a:pt x="446" y="9"/>
                  </a:lnTo>
                  <a:lnTo>
                    <a:pt x="449" y="7"/>
                  </a:lnTo>
                  <a:lnTo>
                    <a:pt x="453" y="7"/>
                  </a:lnTo>
                  <a:lnTo>
                    <a:pt x="456" y="4"/>
                  </a:lnTo>
                  <a:lnTo>
                    <a:pt x="456" y="4"/>
                  </a:lnTo>
                  <a:lnTo>
                    <a:pt x="456" y="2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63" y="0"/>
                  </a:lnTo>
                  <a:close/>
                </a:path>
              </a:pathLst>
            </a:custGeom>
            <a:pattFill prst="dkUpDiag">
              <a:fgClr>
                <a:schemeClr val="accent4"/>
              </a:fgClr>
              <a:bgClr>
                <a:schemeClr val="bg1"/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5E1B31F-C531-2424-32FB-A70272825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289" y="4430425"/>
              <a:ext cx="55563" cy="90487"/>
            </a:xfrm>
            <a:custGeom>
              <a:avLst/>
              <a:gdLst>
                <a:gd name="T0" fmla="*/ 31 w 54"/>
                <a:gd name="T1" fmla="*/ 0 h 79"/>
                <a:gd name="T2" fmla="*/ 31 w 54"/>
                <a:gd name="T3" fmla="*/ 0 h 79"/>
                <a:gd name="T4" fmla="*/ 33 w 54"/>
                <a:gd name="T5" fmla="*/ 3 h 79"/>
                <a:gd name="T6" fmla="*/ 35 w 54"/>
                <a:gd name="T7" fmla="*/ 3 h 79"/>
                <a:gd name="T8" fmla="*/ 40 w 54"/>
                <a:gd name="T9" fmla="*/ 0 h 79"/>
                <a:gd name="T10" fmla="*/ 42 w 54"/>
                <a:gd name="T11" fmla="*/ 0 h 79"/>
                <a:gd name="T12" fmla="*/ 42 w 54"/>
                <a:gd name="T13" fmla="*/ 10 h 79"/>
                <a:gd name="T14" fmla="*/ 42 w 54"/>
                <a:gd name="T15" fmla="*/ 12 h 79"/>
                <a:gd name="T16" fmla="*/ 42 w 54"/>
                <a:gd name="T17" fmla="*/ 19 h 79"/>
                <a:gd name="T18" fmla="*/ 45 w 54"/>
                <a:gd name="T19" fmla="*/ 22 h 79"/>
                <a:gd name="T20" fmla="*/ 45 w 54"/>
                <a:gd name="T21" fmla="*/ 22 h 79"/>
                <a:gd name="T22" fmla="*/ 47 w 54"/>
                <a:gd name="T23" fmla="*/ 19 h 79"/>
                <a:gd name="T24" fmla="*/ 54 w 54"/>
                <a:gd name="T25" fmla="*/ 24 h 79"/>
                <a:gd name="T26" fmla="*/ 54 w 54"/>
                <a:gd name="T27" fmla="*/ 31 h 79"/>
                <a:gd name="T28" fmla="*/ 54 w 54"/>
                <a:gd name="T29" fmla="*/ 34 h 79"/>
                <a:gd name="T30" fmla="*/ 50 w 54"/>
                <a:gd name="T31" fmla="*/ 36 h 79"/>
                <a:gd name="T32" fmla="*/ 50 w 54"/>
                <a:gd name="T33" fmla="*/ 38 h 79"/>
                <a:gd name="T34" fmla="*/ 50 w 54"/>
                <a:gd name="T35" fmla="*/ 38 h 79"/>
                <a:gd name="T36" fmla="*/ 50 w 54"/>
                <a:gd name="T37" fmla="*/ 38 h 79"/>
                <a:gd name="T38" fmla="*/ 50 w 54"/>
                <a:gd name="T39" fmla="*/ 38 h 79"/>
                <a:gd name="T40" fmla="*/ 50 w 54"/>
                <a:gd name="T41" fmla="*/ 41 h 79"/>
                <a:gd name="T42" fmla="*/ 47 w 54"/>
                <a:gd name="T43" fmla="*/ 43 h 79"/>
                <a:gd name="T44" fmla="*/ 42 w 54"/>
                <a:gd name="T45" fmla="*/ 46 h 79"/>
                <a:gd name="T46" fmla="*/ 40 w 54"/>
                <a:gd name="T47" fmla="*/ 50 h 79"/>
                <a:gd name="T48" fmla="*/ 38 w 54"/>
                <a:gd name="T49" fmla="*/ 55 h 79"/>
                <a:gd name="T50" fmla="*/ 35 w 54"/>
                <a:gd name="T51" fmla="*/ 60 h 79"/>
                <a:gd name="T52" fmla="*/ 35 w 54"/>
                <a:gd name="T53" fmla="*/ 62 h 79"/>
                <a:gd name="T54" fmla="*/ 31 w 54"/>
                <a:gd name="T55" fmla="*/ 69 h 79"/>
                <a:gd name="T56" fmla="*/ 21 w 54"/>
                <a:gd name="T57" fmla="*/ 79 h 79"/>
                <a:gd name="T58" fmla="*/ 12 w 54"/>
                <a:gd name="T59" fmla="*/ 76 h 79"/>
                <a:gd name="T60" fmla="*/ 12 w 54"/>
                <a:gd name="T61" fmla="*/ 74 h 79"/>
                <a:gd name="T62" fmla="*/ 9 w 54"/>
                <a:gd name="T63" fmla="*/ 65 h 79"/>
                <a:gd name="T64" fmla="*/ 7 w 54"/>
                <a:gd name="T65" fmla="*/ 60 h 79"/>
                <a:gd name="T66" fmla="*/ 7 w 54"/>
                <a:gd name="T67" fmla="*/ 57 h 79"/>
                <a:gd name="T68" fmla="*/ 4 w 54"/>
                <a:gd name="T69" fmla="*/ 50 h 79"/>
                <a:gd name="T70" fmla="*/ 7 w 54"/>
                <a:gd name="T71" fmla="*/ 46 h 79"/>
                <a:gd name="T72" fmla="*/ 4 w 54"/>
                <a:gd name="T73" fmla="*/ 38 h 79"/>
                <a:gd name="T74" fmla="*/ 4 w 54"/>
                <a:gd name="T75" fmla="*/ 36 h 79"/>
                <a:gd name="T76" fmla="*/ 7 w 54"/>
                <a:gd name="T77" fmla="*/ 29 h 79"/>
                <a:gd name="T78" fmla="*/ 7 w 54"/>
                <a:gd name="T79" fmla="*/ 27 h 79"/>
                <a:gd name="T80" fmla="*/ 7 w 54"/>
                <a:gd name="T81" fmla="*/ 24 h 79"/>
                <a:gd name="T82" fmla="*/ 4 w 54"/>
                <a:gd name="T83" fmla="*/ 24 h 79"/>
                <a:gd name="T84" fmla="*/ 0 w 54"/>
                <a:gd name="T85" fmla="*/ 17 h 79"/>
                <a:gd name="T86" fmla="*/ 0 w 54"/>
                <a:gd name="T87" fmla="*/ 17 h 79"/>
                <a:gd name="T88" fmla="*/ 0 w 54"/>
                <a:gd name="T89" fmla="*/ 10 h 79"/>
                <a:gd name="T90" fmla="*/ 2 w 54"/>
                <a:gd name="T91" fmla="*/ 10 h 79"/>
                <a:gd name="T92" fmla="*/ 4 w 54"/>
                <a:gd name="T93" fmla="*/ 10 h 79"/>
                <a:gd name="T94" fmla="*/ 9 w 54"/>
                <a:gd name="T95" fmla="*/ 12 h 79"/>
                <a:gd name="T96" fmla="*/ 9 w 54"/>
                <a:gd name="T97" fmla="*/ 12 h 79"/>
                <a:gd name="T98" fmla="*/ 9 w 54"/>
                <a:gd name="T99" fmla="*/ 15 h 79"/>
                <a:gd name="T100" fmla="*/ 9 w 54"/>
                <a:gd name="T101" fmla="*/ 15 h 79"/>
                <a:gd name="T102" fmla="*/ 12 w 54"/>
                <a:gd name="T103" fmla="*/ 17 h 79"/>
                <a:gd name="T104" fmla="*/ 19 w 54"/>
                <a:gd name="T105" fmla="*/ 17 h 79"/>
                <a:gd name="T106" fmla="*/ 19 w 54"/>
                <a:gd name="T107" fmla="*/ 17 h 79"/>
                <a:gd name="T108" fmla="*/ 21 w 54"/>
                <a:gd name="T109" fmla="*/ 17 h 79"/>
                <a:gd name="T110" fmla="*/ 26 w 54"/>
                <a:gd name="T111" fmla="*/ 15 h 79"/>
                <a:gd name="T112" fmla="*/ 28 w 54"/>
                <a:gd name="T113" fmla="*/ 10 h 79"/>
                <a:gd name="T114" fmla="*/ 28 w 54"/>
                <a:gd name="T1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79">
                  <a:moveTo>
                    <a:pt x="28" y="0"/>
                  </a:moveTo>
                  <a:lnTo>
                    <a:pt x="28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2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52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5"/>
                  </a:lnTo>
                  <a:lnTo>
                    <a:pt x="35" y="65"/>
                  </a:lnTo>
                  <a:lnTo>
                    <a:pt x="33" y="65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28" y="74"/>
                  </a:lnTo>
                  <a:lnTo>
                    <a:pt x="28" y="74"/>
                  </a:lnTo>
                  <a:lnTo>
                    <a:pt x="28" y="74"/>
                  </a:lnTo>
                  <a:lnTo>
                    <a:pt x="23" y="76"/>
                  </a:lnTo>
                  <a:lnTo>
                    <a:pt x="23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2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3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7" y="43"/>
                  </a:lnTo>
                  <a:lnTo>
                    <a:pt x="7" y="41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3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5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53FCD0DC-E118-3122-3F35-3CEF135198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93337" y="4416426"/>
              <a:ext cx="480701" cy="81831"/>
            </a:xfrm>
            <a:prstGeom prst="straightConnector1">
              <a:avLst/>
            </a:prstGeom>
            <a:ln w="222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bject 137">
              <a:extLst>
                <a:ext uri="{FF2B5EF4-FFF2-40B4-BE49-F238E27FC236}">
                  <a16:creationId xmlns:a16="http://schemas.microsoft.com/office/drawing/2014/main" id="{EA538F59-FCEB-2C7C-9530-F29E13C518F4}"/>
                </a:ext>
              </a:extLst>
            </p:cNvPr>
            <p:cNvSpPr txBox="1"/>
            <p:nvPr/>
          </p:nvSpPr>
          <p:spPr>
            <a:xfrm>
              <a:off x="5347094" y="2710220"/>
              <a:ext cx="633730" cy="1590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R="5715" algn="ctr">
                <a:lnSpc>
                  <a:spcPct val="100000"/>
                </a:lnSpc>
                <a:spcBef>
                  <a:spcPts val="100"/>
                </a:spcBef>
              </a:pPr>
              <a:r>
                <a:rPr lang="en-US" sz="950" b="1" spc="-20" dirty="0">
                  <a:solidFill>
                    <a:srgbClr val="BE9000"/>
                  </a:solidFill>
                  <a:latin typeface="MyriadPro-SemiboldSemiCn"/>
                  <a:cs typeface="MyriadPro-SemiboldSemiCn"/>
                </a:rPr>
                <a:t>Algeria</a:t>
              </a:r>
              <a:endParaRPr sz="950" dirty="0">
                <a:latin typeface="MyriadPro-SemiboldSemiCn"/>
                <a:cs typeface="MyriadPro-SemiboldSemiCn"/>
              </a:endParaRPr>
            </a:p>
          </p:txBody>
        </p:sp>
        <p:sp>
          <p:nvSpPr>
            <p:cNvPr id="19" name="object 148">
              <a:extLst>
                <a:ext uri="{FF2B5EF4-FFF2-40B4-BE49-F238E27FC236}">
                  <a16:creationId xmlns:a16="http://schemas.microsoft.com/office/drawing/2014/main" id="{6BE93AA9-E992-02A3-79F4-5600C7F9105B}"/>
                </a:ext>
              </a:extLst>
            </p:cNvPr>
            <p:cNvSpPr/>
            <p:nvPr/>
          </p:nvSpPr>
          <p:spPr>
            <a:xfrm rot="13633029">
              <a:off x="5745974" y="2760828"/>
              <a:ext cx="440116" cy="321184"/>
            </a:xfrm>
            <a:custGeom>
              <a:avLst/>
              <a:gdLst/>
              <a:ahLst/>
              <a:cxnLst/>
              <a:rect l="l" t="t" r="r" b="b"/>
              <a:pathLst>
                <a:path w="601345" h="313054">
                  <a:moveTo>
                    <a:pt x="39547" y="259130"/>
                  </a:moveTo>
                  <a:lnTo>
                    <a:pt x="0" y="312712"/>
                  </a:lnTo>
                  <a:lnTo>
                    <a:pt x="66547" y="312242"/>
                  </a:lnTo>
                  <a:lnTo>
                    <a:pt x="59839" y="299046"/>
                  </a:lnTo>
                  <a:lnTo>
                    <a:pt x="48704" y="299046"/>
                  </a:lnTo>
                  <a:lnTo>
                    <a:pt x="39712" y="281343"/>
                  </a:lnTo>
                  <a:lnTo>
                    <a:pt x="48550" y="276840"/>
                  </a:lnTo>
                  <a:lnTo>
                    <a:pt x="39547" y="259130"/>
                  </a:lnTo>
                  <a:close/>
                </a:path>
                <a:path w="601345" h="313054">
                  <a:moveTo>
                    <a:pt x="48550" y="276840"/>
                  </a:moveTo>
                  <a:lnTo>
                    <a:pt x="39712" y="281343"/>
                  </a:lnTo>
                  <a:lnTo>
                    <a:pt x="48704" y="299046"/>
                  </a:lnTo>
                  <a:lnTo>
                    <a:pt x="57549" y="294541"/>
                  </a:lnTo>
                  <a:lnTo>
                    <a:pt x="48550" y="276840"/>
                  </a:lnTo>
                  <a:close/>
                </a:path>
                <a:path w="601345" h="313054">
                  <a:moveTo>
                    <a:pt x="57549" y="294541"/>
                  </a:moveTo>
                  <a:lnTo>
                    <a:pt x="48704" y="299046"/>
                  </a:lnTo>
                  <a:lnTo>
                    <a:pt x="59839" y="299046"/>
                  </a:lnTo>
                  <a:lnTo>
                    <a:pt x="57549" y="294541"/>
                  </a:lnTo>
                  <a:close/>
                </a:path>
                <a:path w="601345" h="313054">
                  <a:moveTo>
                    <a:pt x="591985" y="0"/>
                  </a:moveTo>
                  <a:lnTo>
                    <a:pt x="48550" y="276840"/>
                  </a:lnTo>
                  <a:lnTo>
                    <a:pt x="57549" y="294541"/>
                  </a:lnTo>
                  <a:lnTo>
                    <a:pt x="600989" y="17703"/>
                  </a:lnTo>
                  <a:lnTo>
                    <a:pt x="591985" y="0"/>
                  </a:lnTo>
                  <a:close/>
                </a:path>
              </a:pathLst>
            </a:custGeom>
            <a:solidFill>
              <a:schemeClr val="accent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6181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45984101-2F74-4ED2-ACC6-DADF493BB13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07764" y="1105299"/>
            <a:ext cx="8865676" cy="546875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altLang="en-US" sz="2400" u="sng" dirty="0"/>
              <a:t>Objective:</a:t>
            </a:r>
            <a:r>
              <a:rPr lang="en-US" altLang="en-US" sz="2400" dirty="0"/>
              <a:t> Developing studies </a:t>
            </a:r>
            <a:r>
              <a:rPr lang="en-GB" sz="2400" dirty="0"/>
              <a:t>to assist African member States with policy design and implementation.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sz="18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2400" dirty="0"/>
              <a:t> </a:t>
            </a:r>
            <a:r>
              <a:rPr lang="en-US" altLang="en-US" sz="2400" u="sng" dirty="0"/>
              <a:t>Recent CGE modeling work by ECA, using GTAP database: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altLang="en-US" sz="1100" u="sng" dirty="0"/>
          </a:p>
          <a:p>
            <a:pPr lvl="1">
              <a:buSzPct val="70000"/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Implications of the AfCFTA for poverty</a:t>
            </a:r>
            <a:r>
              <a:rPr lang="en-GB" sz="22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2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inequality (2023);</a:t>
            </a:r>
          </a:p>
          <a:p>
            <a:pPr marL="457200" lvl="1" indent="0">
              <a:buNone/>
            </a:pPr>
            <a:endParaRPr lang="en-GB" sz="1200" dirty="0">
              <a:solidFill>
                <a:schemeClr val="tx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SzPct val="70000"/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Greening the implementation of the </a:t>
            </a:r>
            <a:r>
              <a:rPr lang="en-GB" sz="2200" dirty="0" err="1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AfCFTA</a:t>
            </a:r>
            <a:r>
              <a:rPr lang="en-GB" sz="22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Agreement (2023);</a:t>
            </a:r>
            <a:endParaRPr lang="en-GB" sz="2200" i="1" dirty="0">
              <a:solidFill>
                <a:schemeClr val="tx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GB" sz="1200" dirty="0">
              <a:solidFill>
                <a:schemeClr val="tx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SzPct val="70000"/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/>
              </a:rPr>
              <a:t>Implementing the </a:t>
            </a:r>
            <a:r>
              <a:rPr lang="en-GB" sz="2200" dirty="0" err="1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/>
              </a:rPr>
              <a:t>AfCFTA</a:t>
            </a:r>
            <a:r>
              <a:rPr lang="en-GB" sz="22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/>
              </a:rPr>
              <a:t> Agreement &amp; implications for RVCs in Africa (2024)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 sz="1200" dirty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/>
            </a:endParaRPr>
          </a:p>
          <a:p>
            <a:pPr lvl="1">
              <a:buSzPct val="70000"/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tx1"/>
                </a:solidFill>
                <a:ea typeface="Times New Roman" panose="02020603050405020304" pitchFamily="18" charset="0"/>
                <a:cs typeface="Times New Roman"/>
              </a:rPr>
              <a:t>Moving from the </a:t>
            </a:r>
            <a:r>
              <a:rPr lang="en-GB" sz="2200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/>
              </a:rPr>
              <a:t>AfCFTA</a:t>
            </a:r>
            <a:r>
              <a:rPr lang="en-GB" sz="2200" dirty="0">
                <a:solidFill>
                  <a:schemeClr val="tx1"/>
                </a:solidFill>
                <a:ea typeface="Times New Roman" panose="02020603050405020304" pitchFamily="18" charset="0"/>
                <a:cs typeface="Times New Roman"/>
              </a:rPr>
              <a:t> to an African Customs Union (forthcoming)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 sz="1200" dirty="0">
              <a:solidFill>
                <a:schemeClr val="tx1"/>
              </a:solidFill>
              <a:ea typeface="Times New Roman" panose="02020603050405020304" pitchFamily="18" charset="0"/>
              <a:cs typeface="Times New Roman"/>
            </a:endParaRPr>
          </a:p>
          <a:p>
            <a:pPr lvl="1">
              <a:buSzPct val="70000"/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/>
              </a:rPr>
              <a:t>Assessing the implications of the EU CBAM for African countries (forthcoming)</a:t>
            </a:r>
          </a:p>
          <a:p>
            <a:pPr marL="457200" lvl="1" indent="0">
              <a:buNone/>
            </a:pPr>
            <a:endParaRPr lang="en-GB" dirty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/>
            </a:endParaRPr>
          </a:p>
          <a:p>
            <a:pPr marL="457200" lvl="1" indent="0">
              <a:buNone/>
            </a:pPr>
            <a:r>
              <a:rPr lang="en-GB" sz="2200" dirty="0">
                <a:solidFill>
                  <a:schemeClr val="tx1"/>
                </a:solidFill>
                <a:ea typeface="Times New Roman" panose="02020603050405020304" pitchFamily="18" charset="0"/>
                <a:cs typeface="Times New Roman"/>
              </a:rPr>
              <a:t>Available from here (once posted online): </a:t>
            </a:r>
            <a:r>
              <a:rPr lang="en-US" sz="2200" dirty="0">
                <a:hlinkClick r:id="rId2"/>
              </a:rPr>
              <a:t>African Trade Policy Centre - Publications | United Nations Economic Commission for Africa (uneca.org)</a:t>
            </a:r>
            <a:endParaRPr lang="en-GB" sz="22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ângulo arredondado 8">
            <a:extLst>
              <a:ext uri="{FF2B5EF4-FFF2-40B4-BE49-F238E27FC236}">
                <a16:creationId xmlns:a16="http://schemas.microsoft.com/office/drawing/2014/main" id="{4FEEC636-2F39-4EEF-97EC-DF618F5BB3EB}"/>
              </a:ext>
            </a:extLst>
          </p:cNvPr>
          <p:cNvSpPr/>
          <p:nvPr/>
        </p:nvSpPr>
        <p:spPr>
          <a:xfrm>
            <a:off x="0" y="0"/>
            <a:ext cx="9144000" cy="74914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203864"/>
          </a:solidFill>
          <a:ln cap="flat">
            <a:noFill/>
            <a:prstDash val="solid"/>
          </a:ln>
        </p:spPr>
        <p:txBody>
          <a:bodyPr vert="horz" wrap="square" lIns="91440" tIns="91440" rIns="91440" bIns="91440" anchor="ctr" anchorCtr="0" compatLnSpc="1">
            <a:spAutoFit/>
          </a:bodyPr>
          <a:lstStyle/>
          <a:p>
            <a:pPr marL="357192" lvl="0"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dirty="0">
                <a:solidFill>
                  <a:srgbClr val="FFFFFF"/>
                </a:solidFill>
                <a:latin typeface="Century Gothic" pitchFamily="34"/>
              </a:rPr>
              <a:t>Using GTAP database for policy analysis</a:t>
            </a:r>
            <a:endParaRPr lang="en-GB" sz="3200" b="1" dirty="0">
              <a:solidFill>
                <a:srgbClr val="FFFFFF"/>
              </a:solidFill>
              <a:latin typeface="Century Gothic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4178505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55CCF43-5A9B-416C-86E4-6C5C8A41C5C9}"/>
              </a:ext>
            </a:extLst>
          </p:cNvPr>
          <p:cNvSpPr/>
          <p:nvPr/>
        </p:nvSpPr>
        <p:spPr>
          <a:xfrm>
            <a:off x="2360610" y="2505692"/>
            <a:ext cx="4422779" cy="220060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t" anchorCtr="1" compatLnSpc="1">
            <a:spAutoFit/>
          </a:bodyPr>
          <a:lstStyle/>
          <a:p>
            <a:pPr marL="0" marR="0" lvl="0" indent="12701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5500" b="1" i="0" u="none" strike="noStrike" kern="1200" cap="none" spc="0" baseline="0" dirty="0">
                <a:solidFill>
                  <a:srgbClr val="000000"/>
                </a:solidFill>
                <a:uFillTx/>
                <a:latin typeface="Lato" pitchFamily="34"/>
                <a:ea typeface="MS PGothic" pitchFamily="34"/>
                <a:cs typeface="Calibri" pitchFamily="34"/>
              </a:rPr>
              <a:t>THANK YOU!</a:t>
            </a:r>
          </a:p>
          <a:p>
            <a:pPr marL="0" marR="0" lvl="0" indent="12701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1" i="0" u="none" strike="noStrike" kern="1200" cap="none" spc="0" baseline="0" dirty="0">
              <a:solidFill>
                <a:srgbClr val="000000"/>
              </a:solidFill>
              <a:uFillTx/>
              <a:latin typeface="Lato" pitchFamily="34"/>
              <a:ea typeface="MS PGothic" pitchFamily="34"/>
              <a:cs typeface="Calibri" pitchFamily="34"/>
              <a:hlinkClick r:id="rId2"/>
            </a:endParaRPr>
          </a:p>
          <a:p>
            <a:pPr marL="0" marR="0" lvl="0" indent="12701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dirty="0">
                <a:solidFill>
                  <a:srgbClr val="000000"/>
                </a:solidFill>
                <a:latin typeface="Lato" pitchFamily="34"/>
                <a:ea typeface="MS PGothic" pitchFamily="34"/>
                <a:cs typeface="Calibri" pitchFamily="34"/>
                <a:hlinkClick r:id="rId2"/>
              </a:rPr>
              <a:t>mevel@un.org</a:t>
            </a:r>
          </a:p>
          <a:p>
            <a:pPr marL="0" marR="0" lvl="0" indent="12701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1" dirty="0">
              <a:solidFill>
                <a:srgbClr val="000000"/>
              </a:solidFill>
              <a:latin typeface="Lato" pitchFamily="34"/>
              <a:ea typeface="MS PGothic" pitchFamily="34"/>
              <a:cs typeface="Calibri" pitchFamily="34"/>
              <a:hlinkClick r:id="rId2"/>
            </a:endParaRPr>
          </a:p>
          <a:p>
            <a:pPr marL="0" marR="0" lvl="0" indent="12701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1200" cap="none" spc="0" baseline="0" dirty="0">
                <a:solidFill>
                  <a:srgbClr val="000000"/>
                </a:solidFill>
                <a:uFillTx/>
                <a:latin typeface="Lato" pitchFamily="34"/>
                <a:ea typeface="MS PGothic" pitchFamily="34"/>
                <a:cs typeface="Calibri" pitchFamily="34"/>
                <a:hlinkClick r:id="rId2"/>
              </a:rPr>
              <a:t>www.uneca.org/atpc</a:t>
            </a:r>
            <a:endParaRPr lang="en-US" sz="1200" b="1" i="0" u="none" strike="noStrike" kern="1200" cap="none" spc="0" baseline="0" dirty="0">
              <a:solidFill>
                <a:srgbClr val="000000"/>
              </a:solidFill>
              <a:uFillTx/>
              <a:latin typeface="Lato" pitchFamily="34"/>
              <a:ea typeface="MS PGothic" pitchFamily="34"/>
              <a:cs typeface="Calibri" pitchFamily="34"/>
            </a:endParaRPr>
          </a:p>
          <a:p>
            <a:pPr marL="0" marR="0" lvl="0" indent="12701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1200" cap="none" spc="0" baseline="0" dirty="0">
                <a:solidFill>
                  <a:srgbClr val="000000"/>
                </a:solidFill>
                <a:uFillTx/>
                <a:latin typeface="Lato" pitchFamily="34"/>
                <a:ea typeface="MS PGothic" pitchFamily="34"/>
                <a:cs typeface="Calibri" pitchFamily="34"/>
              </a:rPr>
              <a:t>Twitter: @atpc2</a:t>
            </a:r>
          </a:p>
          <a:p>
            <a:pPr marL="0" marR="0" lvl="0" indent="12701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1200" cap="none" spc="0" baseline="0" dirty="0">
                <a:solidFill>
                  <a:srgbClr val="000000"/>
                </a:solidFill>
                <a:uFillTx/>
                <a:latin typeface="Lato" pitchFamily="34"/>
                <a:ea typeface="MS PGothic" pitchFamily="34"/>
                <a:cs typeface="Calibri" pitchFamily="34"/>
              </a:rPr>
              <a:t>Facebook: @africantradepolicycentre</a:t>
            </a:r>
          </a:p>
          <a:p>
            <a:pPr marL="0" marR="0" lvl="0" indent="12701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1200" cap="none" spc="0" baseline="0" dirty="0">
                <a:solidFill>
                  <a:srgbClr val="000000"/>
                </a:solidFill>
                <a:uFillTx/>
                <a:latin typeface="Lato" pitchFamily="34"/>
                <a:ea typeface="MS PGothic" pitchFamily="34"/>
                <a:cs typeface="Calibri" pitchFamily="34"/>
              </a:rPr>
              <a:t>Email: eca-atpc@un.org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407edbe-32d4-4436-ab72-e1504cc796e1">
      <UserInfo>
        <DisplayName>Adeyinka Adeyemi</DisplayName>
        <AccountId>16</AccountId>
        <AccountType/>
      </UserInfo>
      <UserInfo>
        <DisplayName>Simon Mevel</DisplayName>
        <AccountId>21</AccountId>
        <AccountType/>
      </UserInfo>
      <UserInfo>
        <DisplayName>Nadia Hasham</DisplayName>
        <AccountId>14</AccountId>
        <AccountType/>
      </UserInfo>
      <UserInfo>
        <DisplayName>Souleymane Abdallah</DisplayName>
        <AccountId>22</AccountId>
        <AccountType/>
      </UserInfo>
      <UserInfo>
        <DisplayName>JASON MC CORMACK</DisplayName>
        <AccountId>59</AccountId>
        <AccountType/>
      </UserInfo>
      <UserInfo>
        <DisplayName>Laura NALIAKA</DisplayName>
        <AccountId>61</AccountId>
        <AccountType/>
      </UserInfo>
      <UserInfo>
        <DisplayName>Jacquiline Pimer</DisplayName>
        <AccountId>60</AccountId>
        <AccountType/>
      </UserInfo>
      <UserInfo>
        <DisplayName>Koffi Aseye Makafui Elitcha</DisplayName>
        <AccountId>57</AccountId>
        <AccountType/>
      </UserInfo>
      <UserInfo>
        <DisplayName>Mahlet Girma</DisplayName>
        <AccountId>39</AccountId>
        <AccountType/>
      </UserInfo>
      <UserInfo>
        <DisplayName>Senait Afework Bekele</DisplayName>
        <AccountId>10</AccountId>
        <AccountType/>
      </UserInfo>
      <UserInfo>
        <DisplayName>Wafa Aidi</DisplayName>
        <AccountId>53</AccountId>
        <AccountType/>
      </UserInfo>
      <UserInfo>
        <DisplayName>Moctar Diouf</DisplayName>
        <AccountId>55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3DB22AC93EAA47BE0DFDED17F3954B" ma:contentTypeVersion="11" ma:contentTypeDescription="Create a new document." ma:contentTypeScope="" ma:versionID="cf304a256bcd82c4a9247d41a67ecbbc">
  <xsd:schema xmlns:xsd="http://www.w3.org/2001/XMLSchema" xmlns:xs="http://www.w3.org/2001/XMLSchema" xmlns:p="http://schemas.microsoft.com/office/2006/metadata/properties" xmlns:ns2="5520248b-bbcc-460e-b225-6cc7aea49901" xmlns:ns3="7407edbe-32d4-4436-ab72-e1504cc796e1" targetNamespace="http://schemas.microsoft.com/office/2006/metadata/properties" ma:root="true" ma:fieldsID="7e174720ca7887699b64527e79822b53" ns2:_="" ns3:_="">
    <xsd:import namespace="5520248b-bbcc-460e-b225-6cc7aea49901"/>
    <xsd:import namespace="7407edbe-32d4-4436-ab72-e1504cc796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20248b-bbcc-460e-b225-6cc7aea499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07edbe-32d4-4436-ab72-e1504cc796e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CD2D4-AFE2-4198-9BA4-E90E526A0E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704162-E065-490A-9300-AE6B7E5D1CDC}">
  <ds:schemaRefs>
    <ds:schemaRef ds:uri="5520248b-bbcc-460e-b225-6cc7aea49901"/>
    <ds:schemaRef ds:uri="7407edbe-32d4-4436-ab72-e1504cc796e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515778C-9F10-4DA7-A8A6-70A940789DB1}">
  <ds:schemaRefs>
    <ds:schemaRef ds:uri="5520248b-bbcc-460e-b225-6cc7aea49901"/>
    <ds:schemaRef ds:uri="7407edbe-32d4-4436-ab72-e1504cc796e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ECA%20PPT%20template_2019</Template>
  <TotalTime>1297</TotalTime>
  <Words>357</Words>
  <Application>Microsoft Office PowerPoint</Application>
  <PresentationFormat>On-screen Show (4:3)</PresentationFormat>
  <Paragraphs>78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Helvetica Neue LT Std 77</vt:lpstr>
      <vt:lpstr>Lato</vt:lpstr>
      <vt:lpstr>Lucida Sans</vt:lpstr>
      <vt:lpstr>MyriadPro-SemiboldSemiCn</vt:lpstr>
      <vt:lpstr>Times New Roman</vt:lpstr>
      <vt:lpstr>Wingdings</vt:lpstr>
      <vt:lpstr>Office Theme</vt:lpstr>
      <vt:lpstr>Joint ECA-GTAP Seminar on  GTAP and CGE Modeling in Africa  GTAP database &amp; Africa: ECA’s efforts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  Name of presenter Title, Division Economic Commission for Africa</dc:title>
  <dc:creator>Senait Afework Bekele</dc:creator>
  <cp:lastModifiedBy>Simon Mevel</cp:lastModifiedBy>
  <cp:revision>44</cp:revision>
  <cp:lastPrinted>2019-09-16T07:34:27Z</cp:lastPrinted>
  <dcterms:created xsi:type="dcterms:W3CDTF">2020-12-17T11:00:49Z</dcterms:created>
  <dcterms:modified xsi:type="dcterms:W3CDTF">2024-04-08T06:06:54Z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0x0101000B3DB22AC93EAA47BE0DFDED17F3954B</vt:lpwstr>
  </property>
</Properties>
</file>