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7" r:id="rId2"/>
    <p:sldId id="298" r:id="rId3"/>
    <p:sldId id="299" r:id="rId4"/>
    <p:sldId id="300" r:id="rId5"/>
    <p:sldId id="301" r:id="rId6"/>
    <p:sldId id="302" r:id="rId7"/>
    <p:sldId id="303" r:id="rId8"/>
    <p:sldId id="265" r:id="rId9"/>
    <p:sldId id="275" r:id="rId10"/>
    <p:sldId id="266" r:id="rId11"/>
    <p:sldId id="267" r:id="rId12"/>
    <p:sldId id="268" r:id="rId13"/>
    <p:sldId id="304" r:id="rId14"/>
    <p:sldId id="305" r:id="rId15"/>
    <p:sldId id="306" r:id="rId16"/>
    <p:sldId id="307" r:id="rId17"/>
    <p:sldId id="30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8B071-5DC4-490F-A4D5-229EDEF753FE}" v="32" dt="2023-09-18T05:35:32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51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uwasola Omoju" userId="8b824369e45c7964" providerId="LiveId" clId="{B278B071-5DC4-490F-A4D5-229EDEF753FE}"/>
    <pc:docChg chg="undo custSel addSld delSld modSld sldOrd">
      <pc:chgData name="Oluwasola Omoju" userId="8b824369e45c7964" providerId="LiveId" clId="{B278B071-5DC4-490F-A4D5-229EDEF753FE}" dt="2023-09-18T05:45:37.650" v="8355" actId="20577"/>
      <pc:docMkLst>
        <pc:docMk/>
      </pc:docMkLst>
      <pc:sldChg chg="modSp mod">
        <pc:chgData name="Oluwasola Omoju" userId="8b824369e45c7964" providerId="LiveId" clId="{B278B071-5DC4-490F-A4D5-229EDEF753FE}" dt="2023-09-17T16:23:09.171" v="2236" actId="14100"/>
        <pc:sldMkLst>
          <pc:docMk/>
          <pc:sldMk cId="3251081837" sldId="256"/>
        </pc:sldMkLst>
        <pc:spChg chg="mod">
          <ac:chgData name="Oluwasola Omoju" userId="8b824369e45c7964" providerId="LiveId" clId="{B278B071-5DC4-490F-A4D5-229EDEF753FE}" dt="2023-09-16T20:08:35.933" v="2156"/>
          <ac:spMkLst>
            <pc:docMk/>
            <pc:sldMk cId="3251081837" sldId="256"/>
            <ac:spMk id="2" creationId="{7B49C6EB-0D05-F5AC-10D2-B379C2A5DB91}"/>
          </ac:spMkLst>
        </pc:spChg>
        <pc:spChg chg="mod">
          <ac:chgData name="Oluwasola Omoju" userId="8b824369e45c7964" providerId="LiveId" clId="{B278B071-5DC4-490F-A4D5-229EDEF753FE}" dt="2023-09-17T16:23:09.171" v="2236" actId="14100"/>
          <ac:spMkLst>
            <pc:docMk/>
            <pc:sldMk cId="3251081837" sldId="256"/>
            <ac:spMk id="3" creationId="{26C8020D-FC99-50B8-18D0-F4E7DBCF0233}"/>
          </ac:spMkLst>
        </pc:spChg>
      </pc:sldChg>
      <pc:sldChg chg="modSp new mod ord">
        <pc:chgData name="Oluwasola Omoju" userId="8b824369e45c7964" providerId="LiveId" clId="{B278B071-5DC4-490F-A4D5-229EDEF753FE}" dt="2023-09-18T05:45:37.650" v="8355" actId="20577"/>
        <pc:sldMkLst>
          <pc:docMk/>
          <pc:sldMk cId="3551363396" sldId="257"/>
        </pc:sldMkLst>
        <pc:spChg chg="mod">
          <ac:chgData name="Oluwasola Omoju" userId="8b824369e45c7964" providerId="LiveId" clId="{B278B071-5DC4-490F-A4D5-229EDEF753FE}" dt="2023-09-17T16:28:17.312" v="2284" actId="20577"/>
          <ac:spMkLst>
            <pc:docMk/>
            <pc:sldMk cId="3551363396" sldId="257"/>
            <ac:spMk id="2" creationId="{19CAF675-781C-FCC4-C434-D7443183E82A}"/>
          </ac:spMkLst>
        </pc:spChg>
        <pc:spChg chg="mod">
          <ac:chgData name="Oluwasola Omoju" userId="8b824369e45c7964" providerId="LiveId" clId="{B278B071-5DC4-490F-A4D5-229EDEF753FE}" dt="2023-09-18T05:45:37.650" v="8355" actId="20577"/>
          <ac:spMkLst>
            <pc:docMk/>
            <pc:sldMk cId="3551363396" sldId="257"/>
            <ac:spMk id="3" creationId="{9D7BE679-7F17-DE3F-C2E6-7236FE60D9FD}"/>
          </ac:spMkLst>
        </pc:spChg>
      </pc:sldChg>
      <pc:sldChg chg="addSp delSp modSp new mod">
        <pc:chgData name="Oluwasola Omoju" userId="8b824369e45c7964" providerId="LiveId" clId="{B278B071-5DC4-490F-A4D5-229EDEF753FE}" dt="2023-09-17T16:27:35.339" v="2274" actId="14100"/>
        <pc:sldMkLst>
          <pc:docMk/>
          <pc:sldMk cId="2872322979" sldId="258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872322979" sldId="258"/>
            <ac:spMk id="2" creationId="{5E9771B8-F4F8-A10B-0B4E-04EC9AEB7FCF}"/>
          </ac:spMkLst>
        </pc:spChg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872322979" sldId="258"/>
            <ac:spMk id="3" creationId="{BF22A292-A1A8-A68C-EC06-31C927E6D9EE}"/>
          </ac:spMkLst>
        </pc:spChg>
        <pc:spChg chg="add del mod">
          <ac:chgData name="Oluwasola Omoju" userId="8b824369e45c7964" providerId="LiveId" clId="{B278B071-5DC4-490F-A4D5-229EDEF753FE}" dt="2023-09-17T16:27:28.151" v="2273" actId="14100"/>
          <ac:spMkLst>
            <pc:docMk/>
            <pc:sldMk cId="2872322979" sldId="258"/>
            <ac:spMk id="4" creationId="{E9FD5792-DEC6-828A-9893-961C2898E41C}"/>
          </ac:spMkLst>
        </pc:spChg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872322979" sldId="258"/>
            <ac:spMk id="5" creationId="{B25E83E0-BE23-8583-F9AE-D7A760E2D5CE}"/>
          </ac:spMkLst>
        </pc:spChg>
        <pc:spChg chg="mod">
          <ac:chgData name="Oluwasola Omoju" userId="8b824369e45c7964" providerId="LiveId" clId="{B278B071-5DC4-490F-A4D5-229EDEF753FE}" dt="2023-09-17T16:27:35.339" v="2274" actId="14100"/>
          <ac:spMkLst>
            <pc:docMk/>
            <pc:sldMk cId="2872322979" sldId="258"/>
            <ac:spMk id="6" creationId="{D8F66754-319F-1E2F-E03C-370476DE69B0}"/>
          </ac:spMkLst>
        </pc:spChg>
        <pc:graphicFrameChg chg="add del mod">
          <ac:chgData name="Oluwasola Omoju" userId="8b824369e45c7964" providerId="LiveId" clId="{B278B071-5DC4-490F-A4D5-229EDEF753FE}" dt="2023-09-16T17:01:11.180" v="133" actId="478"/>
          <ac:graphicFrameMkLst>
            <pc:docMk/>
            <pc:sldMk cId="2872322979" sldId="258"/>
            <ac:graphicFrameMk id="11" creationId="{832000A1-6AC7-22FA-47F5-F78E5A66A639}"/>
          </ac:graphicFrameMkLst>
        </pc:graphicFrameChg>
        <pc:picChg chg="add del mod">
          <ac:chgData name="Oluwasola Omoju" userId="8b824369e45c7964" providerId="LiveId" clId="{B278B071-5DC4-490F-A4D5-229EDEF753FE}" dt="2023-09-16T16:55:58.649" v="16"/>
          <ac:picMkLst>
            <pc:docMk/>
            <pc:sldMk cId="2872322979" sldId="258"/>
            <ac:picMk id="9" creationId="{D09809D8-12D1-8C0C-A3BE-61946F91C818}"/>
          </ac:picMkLst>
        </pc:picChg>
        <pc:picChg chg="add mod">
          <ac:chgData name="Oluwasola Omoju" userId="8b824369e45c7964" providerId="LiveId" clId="{B278B071-5DC4-490F-A4D5-229EDEF753FE}" dt="2023-09-17T16:27:16.310" v="2271" actId="14100"/>
          <ac:picMkLst>
            <pc:docMk/>
            <pc:sldMk cId="2872322979" sldId="258"/>
            <ac:picMk id="10" creationId="{788025C4-9747-1F36-202A-64152CBB2C75}"/>
          </ac:picMkLst>
        </pc:picChg>
        <pc:picChg chg="add mod">
          <ac:chgData name="Oluwasola Omoju" userId="8b824369e45c7964" providerId="LiveId" clId="{B278B071-5DC4-490F-A4D5-229EDEF753FE}" dt="2023-09-16T17:02:30.475" v="160" actId="14100"/>
          <ac:picMkLst>
            <pc:docMk/>
            <pc:sldMk cId="2872322979" sldId="258"/>
            <ac:picMk id="12" creationId="{CFE8C0F8-5A86-C94F-9FC0-ABCBDDB39C76}"/>
          </ac:picMkLst>
        </pc:picChg>
      </pc:sldChg>
      <pc:sldChg chg="modSp add mod">
        <pc:chgData name="Oluwasola Omoju" userId="8b824369e45c7964" providerId="LiveId" clId="{B278B071-5DC4-490F-A4D5-229EDEF753FE}" dt="2023-09-17T16:33:14.798" v="2346" actId="20577"/>
        <pc:sldMkLst>
          <pc:docMk/>
          <pc:sldMk cId="530136909" sldId="259"/>
        </pc:sldMkLst>
        <pc:spChg chg="mod">
          <ac:chgData name="Oluwasola Omoju" userId="8b824369e45c7964" providerId="LiveId" clId="{B278B071-5DC4-490F-A4D5-229EDEF753FE}" dt="2023-09-17T16:28:23.934" v="2294" actId="20577"/>
          <ac:spMkLst>
            <pc:docMk/>
            <pc:sldMk cId="530136909" sldId="259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7T16:33:14.798" v="2346" actId="20577"/>
          <ac:spMkLst>
            <pc:docMk/>
            <pc:sldMk cId="530136909" sldId="259"/>
            <ac:spMk id="3" creationId="{00000000-0000-0000-0000-000000000000}"/>
          </ac:spMkLst>
        </pc:spChg>
      </pc:sldChg>
      <pc:sldChg chg="modSp add mod">
        <pc:chgData name="Oluwasola Omoju" userId="8b824369e45c7964" providerId="LiveId" clId="{B278B071-5DC4-490F-A4D5-229EDEF753FE}" dt="2023-09-17T16:33:39.919" v="2371" actId="20577"/>
        <pc:sldMkLst>
          <pc:docMk/>
          <pc:sldMk cId="2381365123" sldId="260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381365123" sldId="260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7T16:33:39.919" v="2371" actId="20577"/>
          <ac:spMkLst>
            <pc:docMk/>
            <pc:sldMk cId="2381365123" sldId="260"/>
            <ac:spMk id="3" creationId="{00000000-0000-0000-0000-000000000000}"/>
          </ac:spMkLst>
        </pc:spChg>
      </pc:sldChg>
      <pc:sldChg chg="modSp add mod">
        <pc:chgData name="Oluwasola Omoju" userId="8b824369e45c7964" providerId="LiveId" clId="{B278B071-5DC4-490F-A4D5-229EDEF753FE}" dt="2023-09-18T05:39:54.737" v="8265" actId="20577"/>
        <pc:sldMkLst>
          <pc:docMk/>
          <pc:sldMk cId="426396059" sldId="261"/>
        </pc:sldMkLst>
        <pc:spChg chg="mod">
          <ac:chgData name="Oluwasola Omoju" userId="8b824369e45c7964" providerId="LiveId" clId="{B278B071-5DC4-490F-A4D5-229EDEF753FE}" dt="2023-09-16T17:20:30.812" v="1220" actId="20577"/>
          <ac:spMkLst>
            <pc:docMk/>
            <pc:sldMk cId="426396059" sldId="261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8T05:39:54.737" v="8265" actId="20577"/>
          <ac:spMkLst>
            <pc:docMk/>
            <pc:sldMk cId="426396059" sldId="261"/>
            <ac:spMk id="3" creationId="{00000000-0000-0000-0000-000000000000}"/>
          </ac:spMkLst>
        </pc:spChg>
      </pc:sldChg>
      <pc:sldChg chg="modSp add mod">
        <pc:chgData name="Oluwasola Omoju" userId="8b824369e45c7964" providerId="LiveId" clId="{B278B071-5DC4-490F-A4D5-229EDEF753FE}" dt="2023-09-17T21:03:15.058" v="7232" actId="20577"/>
        <pc:sldMkLst>
          <pc:docMk/>
          <pc:sldMk cId="1738360933" sldId="262"/>
        </pc:sldMkLst>
        <pc:spChg chg="mod">
          <ac:chgData name="Oluwasola Omoju" userId="8b824369e45c7964" providerId="LiveId" clId="{B278B071-5DC4-490F-A4D5-229EDEF753FE}" dt="2023-09-16T17:20:59.520" v="1233" actId="20577"/>
          <ac:spMkLst>
            <pc:docMk/>
            <pc:sldMk cId="1738360933" sldId="262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7T21:03:15.058" v="7232" actId="20577"/>
          <ac:spMkLst>
            <pc:docMk/>
            <pc:sldMk cId="1738360933" sldId="262"/>
            <ac:spMk id="3" creationId="{00000000-0000-0000-0000-000000000000}"/>
          </ac:spMkLst>
        </pc:spChg>
      </pc:sldChg>
      <pc:sldChg chg="modSp add del mod">
        <pc:chgData name="Oluwasola Omoju" userId="8b824369e45c7964" providerId="LiveId" clId="{B278B071-5DC4-490F-A4D5-229EDEF753FE}" dt="2023-09-18T05:22:14.175" v="7233" actId="2696"/>
        <pc:sldMkLst>
          <pc:docMk/>
          <pc:sldMk cId="760571029" sldId="263"/>
        </pc:sldMkLst>
        <pc:spChg chg="mod">
          <ac:chgData name="Oluwasola Omoju" userId="8b824369e45c7964" providerId="LiveId" clId="{B278B071-5DC4-490F-A4D5-229EDEF753FE}" dt="2023-09-16T20:02:16.864" v="1713" actId="20577"/>
          <ac:spMkLst>
            <pc:docMk/>
            <pc:sldMk cId="760571029" sldId="263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760571029" sldId="263"/>
            <ac:spMk id="3" creationId="{00000000-0000-0000-0000-000000000000}"/>
          </ac:spMkLst>
        </pc:spChg>
      </pc:sldChg>
      <pc:sldChg chg="addSp delSp modSp new del mod ord">
        <pc:chgData name="Oluwasola Omoju" userId="8b824369e45c7964" providerId="LiveId" clId="{B278B071-5DC4-490F-A4D5-229EDEF753FE}" dt="2023-09-17T17:37:07.225" v="3944" actId="2696"/>
        <pc:sldMkLst>
          <pc:docMk/>
          <pc:sldMk cId="2771984939" sldId="264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771984939" sldId="264"/>
            <ac:spMk id="2" creationId="{707614F5-9BF6-3A6D-3F06-334F4F6B9107}"/>
          </ac:spMkLst>
        </pc:spChg>
        <pc:spChg chg="del">
          <ac:chgData name="Oluwasola Omoju" userId="8b824369e45c7964" providerId="LiveId" clId="{B278B071-5DC4-490F-A4D5-229EDEF753FE}" dt="2023-09-16T19:08:32.045" v="1383" actId="22"/>
          <ac:spMkLst>
            <pc:docMk/>
            <pc:sldMk cId="2771984939" sldId="264"/>
            <ac:spMk id="3" creationId="{03764A9A-B884-19B2-E25C-575473F23E05}"/>
          </ac:spMkLst>
        </pc:spChg>
        <pc:picChg chg="add mod ord">
          <ac:chgData name="Oluwasola Omoju" userId="8b824369e45c7964" providerId="LiveId" clId="{B278B071-5DC4-490F-A4D5-229EDEF753FE}" dt="2023-09-16T19:08:44.942" v="1387" actId="14100"/>
          <ac:picMkLst>
            <pc:docMk/>
            <pc:sldMk cId="2771984939" sldId="264"/>
            <ac:picMk id="5" creationId="{7B1FF630-4402-0045-2539-DA346B614767}"/>
          </ac:picMkLst>
        </pc:picChg>
      </pc:sldChg>
      <pc:sldChg chg="addSp delSp modSp new mod">
        <pc:chgData name="Oluwasola Omoju" userId="8b824369e45c7964" providerId="LiveId" clId="{B278B071-5DC4-490F-A4D5-229EDEF753FE}" dt="2023-09-17T17:16:18.849" v="3653" actId="27636"/>
        <pc:sldMkLst>
          <pc:docMk/>
          <pc:sldMk cId="3467375308" sldId="265"/>
        </pc:sldMkLst>
        <pc:spChg chg="mod">
          <ac:chgData name="Oluwasola Omoju" userId="8b824369e45c7964" providerId="LiveId" clId="{B278B071-5DC4-490F-A4D5-229EDEF753FE}" dt="2023-09-17T17:03:21.248" v="3425" actId="14100"/>
          <ac:spMkLst>
            <pc:docMk/>
            <pc:sldMk cId="3467375308" sldId="265"/>
            <ac:spMk id="2" creationId="{6CC94686-F0DE-53F3-C05B-9E2C0589B763}"/>
          </ac:spMkLst>
        </pc:spChg>
        <pc:spChg chg="del">
          <ac:chgData name="Oluwasola Omoju" userId="8b824369e45c7964" providerId="LiveId" clId="{B278B071-5DC4-490F-A4D5-229EDEF753FE}" dt="2023-09-16T18:50:56.529" v="1246" actId="22"/>
          <ac:spMkLst>
            <pc:docMk/>
            <pc:sldMk cId="3467375308" sldId="265"/>
            <ac:spMk id="3" creationId="{FC23C09C-3625-33FB-43B3-E6D5961B2F37}"/>
          </ac:spMkLst>
        </pc:spChg>
        <pc:spChg chg="del">
          <ac:chgData name="Oluwasola Omoju" userId="8b824369e45c7964" providerId="LiveId" clId="{B278B071-5DC4-490F-A4D5-229EDEF753FE}" dt="2023-09-16T18:51:25.833" v="1249" actId="22"/>
          <ac:spMkLst>
            <pc:docMk/>
            <pc:sldMk cId="3467375308" sldId="265"/>
            <ac:spMk id="4" creationId="{DE572C0D-0972-B2EE-D5FF-7BEDC5E98B72}"/>
          </ac:spMkLst>
        </pc:spChg>
        <pc:spChg chg="add del mod">
          <ac:chgData name="Oluwasola Omoju" userId="8b824369e45c7964" providerId="LiveId" clId="{B278B071-5DC4-490F-A4D5-229EDEF753FE}" dt="2023-09-16T18:52:13.824" v="1252" actId="22"/>
          <ac:spMkLst>
            <pc:docMk/>
            <pc:sldMk cId="3467375308" sldId="265"/>
            <ac:spMk id="10" creationId="{32E0861F-B82D-AC96-8FB6-1FFAA17CACBC}"/>
          </ac:spMkLst>
        </pc:spChg>
        <pc:spChg chg="add mod">
          <ac:chgData name="Oluwasola Omoju" userId="8b824369e45c7964" providerId="LiveId" clId="{B278B071-5DC4-490F-A4D5-229EDEF753FE}" dt="2023-09-17T17:16:18.849" v="3653" actId="27636"/>
          <ac:spMkLst>
            <pc:docMk/>
            <pc:sldMk cId="3467375308" sldId="265"/>
            <ac:spMk id="14" creationId="{EED36C59-1DB7-8A86-3897-1D371E7BB7B5}"/>
          </ac:spMkLst>
        </pc:spChg>
        <pc:spChg chg="add mod">
          <ac:chgData name="Oluwasola Omoju" userId="8b824369e45c7964" providerId="LiveId" clId="{B278B071-5DC4-490F-A4D5-229EDEF753FE}" dt="2023-09-17T17:16:18.842" v="3652" actId="27636"/>
          <ac:spMkLst>
            <pc:docMk/>
            <pc:sldMk cId="3467375308" sldId="265"/>
            <ac:spMk id="18" creationId="{1AC181D0-C4A0-D729-304C-E05E4361C44B}"/>
          </ac:spMkLst>
        </pc:spChg>
        <pc:picChg chg="add del mod ord">
          <ac:chgData name="Oluwasola Omoju" userId="8b824369e45c7964" providerId="LiveId" clId="{B278B071-5DC4-490F-A4D5-229EDEF753FE}" dt="2023-09-17T17:02:16.061" v="3369" actId="21"/>
          <ac:picMkLst>
            <pc:docMk/>
            <pc:sldMk cId="3467375308" sldId="265"/>
            <ac:picMk id="6" creationId="{F12F654C-4A8E-1955-CD0F-B74C0DA733D5}"/>
          </ac:picMkLst>
        </pc:picChg>
        <pc:picChg chg="add del mod ord">
          <ac:chgData name="Oluwasola Omoju" userId="8b824369e45c7964" providerId="LiveId" clId="{B278B071-5DC4-490F-A4D5-229EDEF753FE}" dt="2023-09-16T18:51:33.546" v="1251" actId="478"/>
          <ac:picMkLst>
            <pc:docMk/>
            <pc:sldMk cId="3467375308" sldId="265"/>
            <ac:picMk id="8" creationId="{A8BDFA6F-8E63-CD3A-C334-872D843B0561}"/>
          </ac:picMkLst>
        </pc:picChg>
        <pc:picChg chg="add del mod ord">
          <ac:chgData name="Oluwasola Omoju" userId="8b824369e45c7964" providerId="LiveId" clId="{B278B071-5DC4-490F-A4D5-229EDEF753FE}" dt="2023-09-17T17:05:50.547" v="3499" actId="21"/>
          <ac:picMkLst>
            <pc:docMk/>
            <pc:sldMk cId="3467375308" sldId="265"/>
            <ac:picMk id="12" creationId="{C6325F8D-58C2-5397-E712-CF46637E7706}"/>
          </ac:picMkLst>
        </pc:picChg>
        <pc:picChg chg="add del mod">
          <ac:chgData name="Oluwasola Omoju" userId="8b824369e45c7964" providerId="LiveId" clId="{B278B071-5DC4-490F-A4D5-229EDEF753FE}" dt="2023-09-17T17:03:03.298" v="3419"/>
          <ac:picMkLst>
            <pc:docMk/>
            <pc:sldMk cId="3467375308" sldId="265"/>
            <ac:picMk id="15" creationId="{858F5A71-C364-27BE-9B11-73E748588B9E}"/>
          </ac:picMkLst>
        </pc:picChg>
        <pc:picChg chg="add mod">
          <ac:chgData name="Oluwasola Omoju" userId="8b824369e45c7964" providerId="LiveId" clId="{B278B071-5DC4-490F-A4D5-229EDEF753FE}" dt="2023-09-17T17:03:36.862" v="3427" actId="14100"/>
          <ac:picMkLst>
            <pc:docMk/>
            <pc:sldMk cId="3467375308" sldId="265"/>
            <ac:picMk id="16" creationId="{A65DD1D5-DB0D-19BD-67AA-E4D2A4CDCC93}"/>
          </ac:picMkLst>
        </pc:picChg>
        <pc:picChg chg="add mod">
          <ac:chgData name="Oluwasola Omoju" userId="8b824369e45c7964" providerId="LiveId" clId="{B278B071-5DC4-490F-A4D5-229EDEF753FE}" dt="2023-09-17T17:06:09.089" v="3518" actId="14100"/>
          <ac:picMkLst>
            <pc:docMk/>
            <pc:sldMk cId="3467375308" sldId="265"/>
            <ac:picMk id="19" creationId="{158F4B40-344D-48B7-CEC0-F5C103E6E20A}"/>
          </ac:picMkLst>
        </pc:picChg>
      </pc:sldChg>
      <pc:sldChg chg="addSp delSp modSp add mod">
        <pc:chgData name="Oluwasola Omoju" userId="8b824369e45c7964" providerId="LiveId" clId="{B278B071-5DC4-490F-A4D5-229EDEF753FE}" dt="2023-09-17T20:24:51.352" v="6237" actId="14100"/>
        <pc:sldMkLst>
          <pc:docMk/>
          <pc:sldMk cId="996366526" sldId="266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996366526" sldId="266"/>
            <ac:spMk id="2" creationId="{6CC94686-F0DE-53F3-C05B-9E2C0589B763}"/>
          </ac:spMkLst>
        </pc:spChg>
        <pc:spChg chg="add del mod">
          <ac:chgData name="Oluwasola Omoju" userId="8b824369e45c7964" providerId="LiveId" clId="{B278B071-5DC4-490F-A4D5-229EDEF753FE}" dt="2023-09-16T18:59:25.792" v="1306" actId="22"/>
          <ac:spMkLst>
            <pc:docMk/>
            <pc:sldMk cId="996366526" sldId="266"/>
            <ac:spMk id="4" creationId="{7500A5D7-D39D-7786-E326-D9945276D35B}"/>
          </ac:spMkLst>
        </pc:spChg>
        <pc:spChg chg="add del mod">
          <ac:chgData name="Oluwasola Omoju" userId="8b824369e45c7964" providerId="LiveId" clId="{B278B071-5DC4-490F-A4D5-229EDEF753FE}" dt="2023-09-16T19:00:34.625" v="1351" actId="22"/>
          <ac:spMkLst>
            <pc:docMk/>
            <pc:sldMk cId="996366526" sldId="266"/>
            <ac:spMk id="9" creationId="{52A56F34-59E0-9995-9828-5A5841E46AD3}"/>
          </ac:spMkLst>
        </pc:spChg>
        <pc:spChg chg="add mod">
          <ac:chgData name="Oluwasola Omoju" userId="8b824369e45c7964" providerId="LiveId" clId="{B278B071-5DC4-490F-A4D5-229EDEF753FE}" dt="2023-09-17T20:24:44.038" v="6236" actId="20577"/>
          <ac:spMkLst>
            <pc:docMk/>
            <pc:sldMk cId="996366526" sldId="266"/>
            <ac:spMk id="14" creationId="{455194DF-B9D3-0F36-2B10-525783E9F03B}"/>
          </ac:spMkLst>
        </pc:spChg>
        <pc:spChg chg="add mod">
          <ac:chgData name="Oluwasola Omoju" userId="8b824369e45c7964" providerId="LiveId" clId="{B278B071-5DC4-490F-A4D5-229EDEF753FE}" dt="2023-09-17T20:24:44.038" v="6236" actId="20577"/>
          <ac:spMkLst>
            <pc:docMk/>
            <pc:sldMk cId="996366526" sldId="266"/>
            <ac:spMk id="17" creationId="{A9A19026-8A2D-C36A-B112-7FBB5E2513BC}"/>
          </ac:spMkLst>
        </pc:spChg>
        <pc:picChg chg="del">
          <ac:chgData name="Oluwasola Omoju" userId="8b824369e45c7964" providerId="LiveId" clId="{B278B071-5DC4-490F-A4D5-229EDEF753FE}" dt="2023-09-16T18:59:22.953" v="1305" actId="478"/>
          <ac:picMkLst>
            <pc:docMk/>
            <pc:sldMk cId="996366526" sldId="266"/>
            <ac:picMk id="6" creationId="{F12F654C-4A8E-1955-CD0F-B74C0DA733D5}"/>
          </ac:picMkLst>
        </pc:picChg>
        <pc:picChg chg="add del mod ord">
          <ac:chgData name="Oluwasola Omoju" userId="8b824369e45c7964" providerId="LiveId" clId="{B278B071-5DC4-490F-A4D5-229EDEF753FE}" dt="2023-09-17T17:17:23.818" v="3654" actId="21"/>
          <ac:picMkLst>
            <pc:docMk/>
            <pc:sldMk cId="996366526" sldId="266"/>
            <ac:picMk id="7" creationId="{D5FE645A-4D64-9286-D576-99FBE08DDBA1}"/>
          </ac:picMkLst>
        </pc:picChg>
        <pc:picChg chg="add del mod ord">
          <ac:chgData name="Oluwasola Omoju" userId="8b824369e45c7964" providerId="LiveId" clId="{B278B071-5DC4-490F-A4D5-229EDEF753FE}" dt="2023-09-17T17:19:47.034" v="3772" actId="21"/>
          <ac:picMkLst>
            <pc:docMk/>
            <pc:sldMk cId="996366526" sldId="266"/>
            <ac:picMk id="11" creationId="{69C7F5AA-EDEA-B302-4A7B-3EBDBCC593C7}"/>
          </ac:picMkLst>
        </pc:picChg>
        <pc:picChg chg="del">
          <ac:chgData name="Oluwasola Omoju" userId="8b824369e45c7964" providerId="LiveId" clId="{B278B071-5DC4-490F-A4D5-229EDEF753FE}" dt="2023-09-16T19:00:31.406" v="1350" actId="478"/>
          <ac:picMkLst>
            <pc:docMk/>
            <pc:sldMk cId="996366526" sldId="266"/>
            <ac:picMk id="12" creationId="{C6325F8D-58C2-5397-E712-CF46637E7706}"/>
          </ac:picMkLst>
        </pc:picChg>
        <pc:picChg chg="add mod">
          <ac:chgData name="Oluwasola Omoju" userId="8b824369e45c7964" providerId="LiveId" clId="{B278B071-5DC4-490F-A4D5-229EDEF753FE}" dt="2023-09-17T17:22:38.951" v="3937" actId="14100"/>
          <ac:picMkLst>
            <pc:docMk/>
            <pc:sldMk cId="996366526" sldId="266"/>
            <ac:picMk id="15" creationId="{BD6355DB-E68F-691B-7E6B-7C56F2EAF923}"/>
          </ac:picMkLst>
        </pc:picChg>
        <pc:picChg chg="add mod">
          <ac:chgData name="Oluwasola Omoju" userId="8b824369e45c7964" providerId="LiveId" clId="{B278B071-5DC4-490F-A4D5-229EDEF753FE}" dt="2023-09-17T20:24:51.352" v="6237" actId="14100"/>
          <ac:picMkLst>
            <pc:docMk/>
            <pc:sldMk cId="996366526" sldId="266"/>
            <ac:picMk id="18" creationId="{568E397E-483F-7ACF-3509-C801F0D25D2C}"/>
          </ac:picMkLst>
        </pc:picChg>
      </pc:sldChg>
      <pc:sldChg chg="addSp delSp modSp add mod ord">
        <pc:chgData name="Oluwasola Omoju" userId="8b824369e45c7964" providerId="LiveId" clId="{B278B071-5DC4-490F-A4D5-229EDEF753FE}" dt="2023-09-17T20:31:32.713" v="6492" actId="27636"/>
        <pc:sldMkLst>
          <pc:docMk/>
          <pc:sldMk cId="2028890851" sldId="267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2028890851" sldId="267"/>
            <ac:spMk id="2" creationId="{6CC94686-F0DE-53F3-C05B-9E2C0589B763}"/>
          </ac:spMkLst>
        </pc:spChg>
        <pc:spChg chg="add del mod">
          <ac:chgData name="Oluwasola Omoju" userId="8b824369e45c7964" providerId="LiveId" clId="{B278B071-5DC4-490F-A4D5-229EDEF753FE}" dt="2023-09-16T19:15:49.285" v="1453" actId="22"/>
          <ac:spMkLst>
            <pc:docMk/>
            <pc:sldMk cId="2028890851" sldId="267"/>
            <ac:spMk id="4" creationId="{0D773D0C-7097-2229-B7E9-E641501DF818}"/>
          </ac:spMkLst>
        </pc:spChg>
        <pc:spChg chg="add del mod">
          <ac:chgData name="Oluwasola Omoju" userId="8b824369e45c7964" providerId="LiveId" clId="{B278B071-5DC4-490F-A4D5-229EDEF753FE}" dt="2023-09-16T19:16:34.914" v="1456" actId="22"/>
          <ac:spMkLst>
            <pc:docMk/>
            <pc:sldMk cId="2028890851" sldId="267"/>
            <ac:spMk id="9" creationId="{95203FC9-0303-D973-F929-111B3AB11052}"/>
          </ac:spMkLst>
        </pc:spChg>
        <pc:spChg chg="add mod">
          <ac:chgData name="Oluwasola Omoju" userId="8b824369e45c7964" providerId="LiveId" clId="{B278B071-5DC4-490F-A4D5-229EDEF753FE}" dt="2023-09-17T20:31:32.708" v="6491" actId="27636"/>
          <ac:spMkLst>
            <pc:docMk/>
            <pc:sldMk cId="2028890851" sldId="267"/>
            <ac:spMk id="14" creationId="{ED11B0EB-BF5B-005E-90C1-9BCB4B6F6EE2}"/>
          </ac:spMkLst>
        </pc:spChg>
        <pc:spChg chg="add mod">
          <ac:chgData name="Oluwasola Omoju" userId="8b824369e45c7964" providerId="LiveId" clId="{B278B071-5DC4-490F-A4D5-229EDEF753FE}" dt="2023-09-17T20:31:32.713" v="6492" actId="27636"/>
          <ac:spMkLst>
            <pc:docMk/>
            <pc:sldMk cId="2028890851" sldId="267"/>
            <ac:spMk id="17" creationId="{52448605-0283-1785-1155-BBADAF8F96AF}"/>
          </ac:spMkLst>
        </pc:spChg>
        <pc:picChg chg="add del mod ord">
          <ac:chgData name="Oluwasola Omoju" userId="8b824369e45c7964" providerId="LiveId" clId="{B278B071-5DC4-490F-A4D5-229EDEF753FE}" dt="2023-09-17T18:09:43.566" v="4380" actId="21"/>
          <ac:picMkLst>
            <pc:docMk/>
            <pc:sldMk cId="2028890851" sldId="267"/>
            <ac:picMk id="6" creationId="{6174368B-EA06-9CDD-DE68-76044BC7B910}"/>
          </ac:picMkLst>
        </pc:picChg>
        <pc:picChg chg="del">
          <ac:chgData name="Oluwasola Omoju" userId="8b824369e45c7964" providerId="LiveId" clId="{B278B071-5DC4-490F-A4D5-229EDEF753FE}" dt="2023-09-16T19:15:45.838" v="1452" actId="478"/>
          <ac:picMkLst>
            <pc:docMk/>
            <pc:sldMk cId="2028890851" sldId="267"/>
            <ac:picMk id="7" creationId="{D5FE645A-4D64-9286-D576-99FBE08DDBA1}"/>
          </ac:picMkLst>
        </pc:picChg>
        <pc:picChg chg="del">
          <ac:chgData name="Oluwasola Omoju" userId="8b824369e45c7964" providerId="LiveId" clId="{B278B071-5DC4-490F-A4D5-229EDEF753FE}" dt="2023-09-16T19:16:31.841" v="1455" actId="478"/>
          <ac:picMkLst>
            <pc:docMk/>
            <pc:sldMk cId="2028890851" sldId="267"/>
            <ac:picMk id="11" creationId="{69C7F5AA-EDEA-B302-4A7B-3EBDBCC593C7}"/>
          </ac:picMkLst>
        </pc:picChg>
        <pc:picChg chg="add del mod ord">
          <ac:chgData name="Oluwasola Omoju" userId="8b824369e45c7964" providerId="LiveId" clId="{B278B071-5DC4-490F-A4D5-229EDEF753FE}" dt="2023-09-17T18:10:08.482" v="4394" actId="21"/>
          <ac:picMkLst>
            <pc:docMk/>
            <pc:sldMk cId="2028890851" sldId="267"/>
            <ac:picMk id="12" creationId="{7142E101-C6F0-F936-16D3-A3D62F8B8A21}"/>
          </ac:picMkLst>
        </pc:picChg>
        <pc:picChg chg="add mod">
          <ac:chgData name="Oluwasola Omoju" userId="8b824369e45c7964" providerId="LiveId" clId="{B278B071-5DC4-490F-A4D5-229EDEF753FE}" dt="2023-09-17T18:11:05.881" v="4426" actId="1076"/>
          <ac:picMkLst>
            <pc:docMk/>
            <pc:sldMk cId="2028890851" sldId="267"/>
            <ac:picMk id="15" creationId="{FC68552C-E304-6C5A-A8E9-4A36BCD06403}"/>
          </ac:picMkLst>
        </pc:picChg>
        <pc:picChg chg="add del mod">
          <ac:chgData name="Oluwasola Omoju" userId="8b824369e45c7964" providerId="LiveId" clId="{B278B071-5DC4-490F-A4D5-229EDEF753FE}" dt="2023-09-17T18:22:55.844" v="4580" actId="21"/>
          <ac:picMkLst>
            <pc:docMk/>
            <pc:sldMk cId="2028890851" sldId="267"/>
            <ac:picMk id="18" creationId="{FEAE2F4F-1D92-2FAA-9BC4-DEDFBAF23B08}"/>
          </ac:picMkLst>
        </pc:picChg>
        <pc:picChg chg="add mod">
          <ac:chgData name="Oluwasola Omoju" userId="8b824369e45c7964" providerId="LiveId" clId="{B278B071-5DC4-490F-A4D5-229EDEF753FE}" dt="2023-09-17T18:23:17.698" v="4590" actId="1076"/>
          <ac:picMkLst>
            <pc:docMk/>
            <pc:sldMk cId="2028890851" sldId="267"/>
            <ac:picMk id="19" creationId="{3D2F6EEA-1B65-AE9D-7CC5-E11A04321C61}"/>
          </ac:picMkLst>
        </pc:picChg>
      </pc:sldChg>
      <pc:sldChg chg="addSp delSp modSp add mod">
        <pc:chgData name="Oluwasola Omoju" userId="8b824369e45c7964" providerId="LiveId" clId="{B278B071-5DC4-490F-A4D5-229EDEF753FE}" dt="2023-09-17T20:17:41.407" v="5938" actId="14100"/>
        <pc:sldMkLst>
          <pc:docMk/>
          <pc:sldMk cId="1901995056" sldId="268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1901995056" sldId="268"/>
            <ac:spMk id="2" creationId="{6CC94686-F0DE-53F3-C05B-9E2C0589B763}"/>
          </ac:spMkLst>
        </pc:spChg>
        <pc:spChg chg="add del mod">
          <ac:chgData name="Oluwasola Omoju" userId="8b824369e45c7964" providerId="LiveId" clId="{B278B071-5DC4-490F-A4D5-229EDEF753FE}" dt="2023-09-16T19:25:08.287" v="1477" actId="22"/>
          <ac:spMkLst>
            <pc:docMk/>
            <pc:sldMk cId="1901995056" sldId="268"/>
            <ac:spMk id="4" creationId="{15225E7C-EBCF-5F40-92F1-829768FDF6A9}"/>
          </ac:spMkLst>
        </pc:spChg>
        <pc:spChg chg="add del mod">
          <ac:chgData name="Oluwasola Omoju" userId="8b824369e45c7964" providerId="LiveId" clId="{B278B071-5DC4-490F-A4D5-229EDEF753FE}" dt="2023-09-16T19:25:37.913" v="1481" actId="22"/>
          <ac:spMkLst>
            <pc:docMk/>
            <pc:sldMk cId="1901995056" sldId="268"/>
            <ac:spMk id="9" creationId="{3C2965BC-466E-4F34-FDD2-877BF2397FE6}"/>
          </ac:spMkLst>
        </pc:spChg>
        <pc:spChg chg="add mod">
          <ac:chgData name="Oluwasola Omoju" userId="8b824369e45c7964" providerId="LiveId" clId="{B278B071-5DC4-490F-A4D5-229EDEF753FE}" dt="2023-09-17T20:17:33.586" v="5937" actId="20577"/>
          <ac:spMkLst>
            <pc:docMk/>
            <pc:sldMk cId="1901995056" sldId="268"/>
            <ac:spMk id="14" creationId="{1087591A-7C7E-EEB0-6AD5-41A3B033525E}"/>
          </ac:spMkLst>
        </pc:spChg>
        <pc:spChg chg="add mod">
          <ac:chgData name="Oluwasola Omoju" userId="8b824369e45c7964" providerId="LiveId" clId="{B278B071-5DC4-490F-A4D5-229EDEF753FE}" dt="2023-09-17T20:17:03.100" v="5931" actId="27636"/>
          <ac:spMkLst>
            <pc:docMk/>
            <pc:sldMk cId="1901995056" sldId="268"/>
            <ac:spMk id="17" creationId="{E89E15A8-4E85-EF60-E699-CD84AB5EB193}"/>
          </ac:spMkLst>
        </pc:spChg>
        <pc:picChg chg="del">
          <ac:chgData name="Oluwasola Omoju" userId="8b824369e45c7964" providerId="LiveId" clId="{B278B071-5DC4-490F-A4D5-229EDEF753FE}" dt="2023-09-16T19:25:05.067" v="1476" actId="478"/>
          <ac:picMkLst>
            <pc:docMk/>
            <pc:sldMk cId="1901995056" sldId="268"/>
            <ac:picMk id="6" creationId="{6174368B-EA06-9CDD-DE68-76044BC7B910}"/>
          </ac:picMkLst>
        </pc:picChg>
        <pc:picChg chg="add del mod ord">
          <ac:chgData name="Oluwasola Omoju" userId="8b824369e45c7964" providerId="LiveId" clId="{B278B071-5DC4-490F-A4D5-229EDEF753FE}" dt="2023-09-17T19:58:02.754" v="5592" actId="21"/>
          <ac:picMkLst>
            <pc:docMk/>
            <pc:sldMk cId="1901995056" sldId="268"/>
            <ac:picMk id="7" creationId="{90F27F84-58D3-9D10-EB75-72A891D3DF84}"/>
          </ac:picMkLst>
        </pc:picChg>
        <pc:picChg chg="add del mod ord">
          <ac:chgData name="Oluwasola Omoju" userId="8b824369e45c7964" providerId="LiveId" clId="{B278B071-5DC4-490F-A4D5-229EDEF753FE}" dt="2023-09-17T20:01:10.795" v="5747" actId="21"/>
          <ac:picMkLst>
            <pc:docMk/>
            <pc:sldMk cId="1901995056" sldId="268"/>
            <ac:picMk id="11" creationId="{569266F8-40BB-DAD9-6AA4-77466DC4C8B2}"/>
          </ac:picMkLst>
        </pc:picChg>
        <pc:picChg chg="del">
          <ac:chgData name="Oluwasola Omoju" userId="8b824369e45c7964" providerId="LiveId" clId="{B278B071-5DC4-490F-A4D5-229EDEF753FE}" dt="2023-09-16T19:25:35.083" v="1480" actId="478"/>
          <ac:picMkLst>
            <pc:docMk/>
            <pc:sldMk cId="1901995056" sldId="268"/>
            <ac:picMk id="12" creationId="{7142E101-C6F0-F936-16D3-A3D62F8B8A21}"/>
          </ac:picMkLst>
        </pc:picChg>
        <pc:picChg chg="add mod">
          <ac:chgData name="Oluwasola Omoju" userId="8b824369e45c7964" providerId="LiveId" clId="{B278B071-5DC4-490F-A4D5-229EDEF753FE}" dt="2023-09-17T20:17:41.407" v="5938" actId="14100"/>
          <ac:picMkLst>
            <pc:docMk/>
            <pc:sldMk cId="1901995056" sldId="268"/>
            <ac:picMk id="15" creationId="{AF8137C4-A2A1-8B03-0CA5-692198BB3BE3}"/>
          </ac:picMkLst>
        </pc:picChg>
        <pc:picChg chg="add mod">
          <ac:chgData name="Oluwasola Omoju" userId="8b824369e45c7964" providerId="LiveId" clId="{B278B071-5DC4-490F-A4D5-229EDEF753FE}" dt="2023-09-17T20:17:23.040" v="5934" actId="14100"/>
          <ac:picMkLst>
            <pc:docMk/>
            <pc:sldMk cId="1901995056" sldId="268"/>
            <ac:picMk id="18" creationId="{6092D88A-1E7B-262C-1FF8-FE3AD58B78E0}"/>
          </ac:picMkLst>
        </pc:picChg>
      </pc:sldChg>
      <pc:sldChg chg="addSp delSp modSp add mod">
        <pc:chgData name="Oluwasola Omoju" userId="8b824369e45c7964" providerId="LiveId" clId="{B278B071-5DC4-490F-A4D5-229EDEF753FE}" dt="2023-09-17T20:38:14.405" v="6756" actId="20577"/>
        <pc:sldMkLst>
          <pc:docMk/>
          <pc:sldMk cId="4085652936" sldId="269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4085652936" sldId="269"/>
            <ac:spMk id="2" creationId="{6CC94686-F0DE-53F3-C05B-9E2C0589B763}"/>
          </ac:spMkLst>
        </pc:spChg>
        <pc:spChg chg="add del mod">
          <ac:chgData name="Oluwasola Omoju" userId="8b824369e45c7964" providerId="LiveId" clId="{B278B071-5DC4-490F-A4D5-229EDEF753FE}" dt="2023-09-16T19:41:40.986" v="1485" actId="22"/>
          <ac:spMkLst>
            <pc:docMk/>
            <pc:sldMk cId="4085652936" sldId="269"/>
            <ac:spMk id="4" creationId="{48FBC071-DB88-EF42-772C-431486EC1EE6}"/>
          </ac:spMkLst>
        </pc:spChg>
        <pc:spChg chg="add del mod">
          <ac:chgData name="Oluwasola Omoju" userId="8b824369e45c7964" providerId="LiveId" clId="{B278B071-5DC4-490F-A4D5-229EDEF753FE}" dt="2023-09-16T19:42:21.361" v="1513" actId="22"/>
          <ac:spMkLst>
            <pc:docMk/>
            <pc:sldMk cId="4085652936" sldId="269"/>
            <ac:spMk id="9" creationId="{A0640215-136A-95C5-D727-9E7A24C51C2C}"/>
          </ac:spMkLst>
        </pc:spChg>
        <pc:spChg chg="add mod">
          <ac:chgData name="Oluwasola Omoju" userId="8b824369e45c7964" providerId="LiveId" clId="{B278B071-5DC4-490F-A4D5-229EDEF753FE}" dt="2023-09-17T19:11:53.057" v="5164" actId="27636"/>
          <ac:spMkLst>
            <pc:docMk/>
            <pc:sldMk cId="4085652936" sldId="269"/>
            <ac:spMk id="14" creationId="{3327E53B-77F3-C30E-12AA-F21072AC2F96}"/>
          </ac:spMkLst>
        </pc:spChg>
        <pc:spChg chg="add mod">
          <ac:chgData name="Oluwasola Omoju" userId="8b824369e45c7964" providerId="LiveId" clId="{B278B071-5DC4-490F-A4D5-229EDEF753FE}" dt="2023-09-17T20:38:14.405" v="6756" actId="20577"/>
          <ac:spMkLst>
            <pc:docMk/>
            <pc:sldMk cId="4085652936" sldId="269"/>
            <ac:spMk id="17" creationId="{953F96DA-65F7-0F01-9E40-6C9C6CABB29E}"/>
          </ac:spMkLst>
        </pc:spChg>
        <pc:picChg chg="add del mod ord">
          <ac:chgData name="Oluwasola Omoju" userId="8b824369e45c7964" providerId="LiveId" clId="{B278B071-5DC4-490F-A4D5-229EDEF753FE}" dt="2023-09-17T18:59:58.581" v="4740" actId="21"/>
          <ac:picMkLst>
            <pc:docMk/>
            <pc:sldMk cId="4085652936" sldId="269"/>
            <ac:picMk id="6" creationId="{F2E7D066-8A13-956C-1F31-BB0F02F70D37}"/>
          </ac:picMkLst>
        </pc:picChg>
        <pc:picChg chg="del">
          <ac:chgData name="Oluwasola Omoju" userId="8b824369e45c7964" providerId="LiveId" clId="{B278B071-5DC4-490F-A4D5-229EDEF753FE}" dt="2023-09-16T19:41:38.046" v="1484" actId="478"/>
          <ac:picMkLst>
            <pc:docMk/>
            <pc:sldMk cId="4085652936" sldId="269"/>
            <ac:picMk id="7" creationId="{90F27F84-58D3-9D10-EB75-72A891D3DF84}"/>
          </ac:picMkLst>
        </pc:picChg>
        <pc:picChg chg="del">
          <ac:chgData name="Oluwasola Omoju" userId="8b824369e45c7964" providerId="LiveId" clId="{B278B071-5DC4-490F-A4D5-229EDEF753FE}" dt="2023-09-16T19:42:17.703" v="1512" actId="478"/>
          <ac:picMkLst>
            <pc:docMk/>
            <pc:sldMk cId="4085652936" sldId="269"/>
            <ac:picMk id="11" creationId="{569266F8-40BB-DAD9-6AA4-77466DC4C8B2}"/>
          </ac:picMkLst>
        </pc:picChg>
        <pc:picChg chg="add del mod ord">
          <ac:chgData name="Oluwasola Omoju" userId="8b824369e45c7964" providerId="LiveId" clId="{B278B071-5DC4-490F-A4D5-229EDEF753FE}" dt="2023-09-17T19:03:07.775" v="4945" actId="21"/>
          <ac:picMkLst>
            <pc:docMk/>
            <pc:sldMk cId="4085652936" sldId="269"/>
            <ac:picMk id="12" creationId="{13CB18B0-C7EB-2420-0FB0-533A1EE256EE}"/>
          </ac:picMkLst>
        </pc:picChg>
        <pc:picChg chg="add mod">
          <ac:chgData name="Oluwasola Omoju" userId="8b824369e45c7964" providerId="LiveId" clId="{B278B071-5DC4-490F-A4D5-229EDEF753FE}" dt="2023-09-17T19:00:22.237" v="4754" actId="14100"/>
          <ac:picMkLst>
            <pc:docMk/>
            <pc:sldMk cId="4085652936" sldId="269"/>
            <ac:picMk id="15" creationId="{CF2DA49F-43DF-F787-B2FF-E0F98C12B686}"/>
          </ac:picMkLst>
        </pc:picChg>
        <pc:picChg chg="add mod">
          <ac:chgData name="Oluwasola Omoju" userId="8b824369e45c7964" providerId="LiveId" clId="{B278B071-5DC4-490F-A4D5-229EDEF753FE}" dt="2023-09-17T19:12:42.184" v="5174" actId="14100"/>
          <ac:picMkLst>
            <pc:docMk/>
            <pc:sldMk cId="4085652936" sldId="269"/>
            <ac:picMk id="18" creationId="{916E318B-EDD3-5B3F-91F0-AD372BBB9986}"/>
          </ac:picMkLst>
        </pc:picChg>
      </pc:sldChg>
      <pc:sldChg chg="addSp delSp modSp add del mod ord">
        <pc:chgData name="Oluwasola Omoju" userId="8b824369e45c7964" providerId="LiveId" clId="{B278B071-5DC4-490F-A4D5-229EDEF753FE}" dt="2023-09-17T19:15:44.467" v="5177" actId="2696"/>
        <pc:sldMkLst>
          <pc:docMk/>
          <pc:sldMk cId="146129146" sldId="270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146129146" sldId="270"/>
            <ac:spMk id="2" creationId="{707614F5-9BF6-3A6D-3F06-334F4F6B9107}"/>
          </ac:spMkLst>
        </pc:spChg>
        <pc:spChg chg="add del mod">
          <ac:chgData name="Oluwasola Omoju" userId="8b824369e45c7964" providerId="LiveId" clId="{B278B071-5DC4-490F-A4D5-229EDEF753FE}" dt="2023-09-16T19:43:34.293" v="1559" actId="22"/>
          <ac:spMkLst>
            <pc:docMk/>
            <pc:sldMk cId="146129146" sldId="270"/>
            <ac:spMk id="4" creationId="{BA4F0DC6-FA4D-FBE5-DFB7-D9143C976C34}"/>
          </ac:spMkLst>
        </pc:spChg>
        <pc:picChg chg="del">
          <ac:chgData name="Oluwasola Omoju" userId="8b824369e45c7964" providerId="LiveId" clId="{B278B071-5DC4-490F-A4D5-229EDEF753FE}" dt="2023-09-16T19:43:30.565" v="1558" actId="478"/>
          <ac:picMkLst>
            <pc:docMk/>
            <pc:sldMk cId="146129146" sldId="270"/>
            <ac:picMk id="5" creationId="{7B1FF630-4402-0045-2539-DA346B614767}"/>
          </ac:picMkLst>
        </pc:picChg>
        <pc:picChg chg="add mod ord">
          <ac:chgData name="Oluwasola Omoju" userId="8b824369e45c7964" providerId="LiveId" clId="{B278B071-5DC4-490F-A4D5-229EDEF753FE}" dt="2023-09-16T19:43:44.019" v="1562" actId="14100"/>
          <ac:picMkLst>
            <pc:docMk/>
            <pc:sldMk cId="146129146" sldId="270"/>
            <ac:picMk id="7" creationId="{5A02FCC8-C566-B33D-AD36-1367BD0445FC}"/>
          </ac:picMkLst>
        </pc:picChg>
      </pc:sldChg>
      <pc:sldChg chg="addSp delSp modSp add del mod">
        <pc:chgData name="Oluwasola Omoju" userId="8b824369e45c7964" providerId="LiveId" clId="{B278B071-5DC4-490F-A4D5-229EDEF753FE}" dt="2023-09-17T19:23:02.832" v="5185" actId="2696"/>
        <pc:sldMkLst>
          <pc:docMk/>
          <pc:sldMk cId="1200133497" sldId="271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1200133497" sldId="271"/>
            <ac:spMk id="2" creationId="{707614F5-9BF6-3A6D-3F06-334F4F6B9107}"/>
          </ac:spMkLst>
        </pc:spChg>
        <pc:spChg chg="add del mod">
          <ac:chgData name="Oluwasola Omoju" userId="8b824369e45c7964" providerId="LiveId" clId="{B278B071-5DC4-490F-A4D5-229EDEF753FE}" dt="2023-09-16T19:59:45.423" v="1565" actId="22"/>
          <ac:spMkLst>
            <pc:docMk/>
            <pc:sldMk cId="1200133497" sldId="271"/>
            <ac:spMk id="4" creationId="{9296A50B-211F-47BC-72F7-A256E250BB8E}"/>
          </ac:spMkLst>
        </pc:spChg>
        <pc:picChg chg="add mod ord">
          <ac:chgData name="Oluwasola Omoju" userId="8b824369e45c7964" providerId="LiveId" clId="{B278B071-5DC4-490F-A4D5-229EDEF753FE}" dt="2023-09-16T20:09:14.704" v="2164"/>
          <ac:picMkLst>
            <pc:docMk/>
            <pc:sldMk cId="1200133497" sldId="271"/>
            <ac:picMk id="6" creationId="{9900BEAB-A91D-DA50-B6A5-C39CE98606FA}"/>
          </ac:picMkLst>
        </pc:picChg>
        <pc:picChg chg="del">
          <ac:chgData name="Oluwasola Omoju" userId="8b824369e45c7964" providerId="LiveId" clId="{B278B071-5DC4-490F-A4D5-229EDEF753FE}" dt="2023-09-16T19:59:42.705" v="1564" actId="478"/>
          <ac:picMkLst>
            <pc:docMk/>
            <pc:sldMk cId="1200133497" sldId="271"/>
            <ac:picMk id="7" creationId="{5A02FCC8-C566-B33D-AD36-1367BD0445FC}"/>
          </ac:picMkLst>
        </pc:picChg>
      </pc:sldChg>
      <pc:sldChg chg="addSp delSp modSp add mod">
        <pc:chgData name="Oluwasola Omoju" userId="8b824369e45c7964" providerId="LiveId" clId="{B278B071-5DC4-490F-A4D5-229EDEF753FE}" dt="2023-09-17T20:38:41.372" v="6763" actId="27636"/>
        <pc:sldMkLst>
          <pc:docMk/>
          <pc:sldMk cId="44043821" sldId="272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44043821" sldId="272"/>
            <ac:spMk id="2" creationId="{707614F5-9BF6-3A6D-3F06-334F4F6B9107}"/>
          </ac:spMkLst>
        </pc:spChg>
        <pc:spChg chg="add mod">
          <ac:chgData name="Oluwasola Omoju" userId="8b824369e45c7964" providerId="LiveId" clId="{B278B071-5DC4-490F-A4D5-229EDEF753FE}" dt="2023-09-17T20:38:41.372" v="6763" actId="27636"/>
          <ac:spMkLst>
            <pc:docMk/>
            <pc:sldMk cId="44043821" sldId="272"/>
            <ac:spMk id="4" creationId="{709B8E46-7CE6-60C8-CC39-369BBB11A570}"/>
          </ac:spMkLst>
        </pc:spChg>
        <pc:picChg chg="del">
          <ac:chgData name="Oluwasola Omoju" userId="8b824369e45c7964" providerId="LiveId" clId="{B278B071-5DC4-490F-A4D5-229EDEF753FE}" dt="2023-09-16T20:01:49.804" v="1673" actId="478"/>
          <ac:picMkLst>
            <pc:docMk/>
            <pc:sldMk cId="44043821" sldId="272"/>
            <ac:picMk id="6" creationId="{9900BEAB-A91D-DA50-B6A5-C39CE98606FA}"/>
          </ac:picMkLst>
        </pc:picChg>
      </pc:sldChg>
      <pc:sldChg chg="modSp add mod">
        <pc:chgData name="Oluwasola Omoju" userId="8b824369e45c7964" providerId="LiveId" clId="{B278B071-5DC4-490F-A4D5-229EDEF753FE}" dt="2023-09-17T20:44:00.048" v="7126" actId="20577"/>
        <pc:sldMkLst>
          <pc:docMk/>
          <pc:sldMk cId="4012591580" sldId="273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4012591580" sldId="273"/>
            <ac:spMk id="2" creationId="{707614F5-9BF6-3A6D-3F06-334F4F6B9107}"/>
          </ac:spMkLst>
        </pc:spChg>
        <pc:spChg chg="mod">
          <ac:chgData name="Oluwasola Omoju" userId="8b824369e45c7964" providerId="LiveId" clId="{B278B071-5DC4-490F-A4D5-229EDEF753FE}" dt="2023-09-17T20:44:00.048" v="7126" actId="20577"/>
          <ac:spMkLst>
            <pc:docMk/>
            <pc:sldMk cId="4012591580" sldId="273"/>
            <ac:spMk id="4" creationId="{709B8E46-7CE6-60C8-CC39-369BBB11A570}"/>
          </ac:spMkLst>
        </pc:spChg>
      </pc:sldChg>
      <pc:sldChg chg="modSp add mod ord">
        <pc:chgData name="Oluwasola Omoju" userId="8b824369e45c7964" providerId="LiveId" clId="{B278B071-5DC4-490F-A4D5-229EDEF753FE}" dt="2023-09-18T05:41:10.311" v="8276" actId="6549"/>
        <pc:sldMkLst>
          <pc:docMk/>
          <pc:sldMk cId="1046252822" sldId="274"/>
        </pc:sldMkLst>
        <pc:spChg chg="mod">
          <ac:chgData name="Oluwasola Omoju" userId="8b824369e45c7964" providerId="LiveId" clId="{B278B071-5DC4-490F-A4D5-229EDEF753FE}" dt="2023-09-16T20:09:14.704" v="2164"/>
          <ac:spMkLst>
            <pc:docMk/>
            <pc:sldMk cId="1046252822" sldId="274"/>
            <ac:spMk id="2" creationId="{707614F5-9BF6-3A6D-3F06-334F4F6B9107}"/>
          </ac:spMkLst>
        </pc:spChg>
        <pc:spChg chg="mod">
          <ac:chgData name="Oluwasola Omoju" userId="8b824369e45c7964" providerId="LiveId" clId="{B278B071-5DC4-490F-A4D5-229EDEF753FE}" dt="2023-09-18T05:41:10.311" v="8276" actId="6549"/>
          <ac:spMkLst>
            <pc:docMk/>
            <pc:sldMk cId="1046252822" sldId="274"/>
            <ac:spMk id="4" creationId="{709B8E46-7CE6-60C8-CC39-369BBB11A570}"/>
          </ac:spMkLst>
        </pc:spChg>
      </pc:sldChg>
      <pc:sldChg chg="addSp delSp modSp new mod">
        <pc:chgData name="Oluwasola Omoju" userId="8b824369e45c7964" providerId="LiveId" clId="{B278B071-5DC4-490F-A4D5-229EDEF753FE}" dt="2023-09-17T17:47:39.975" v="4362" actId="20577"/>
        <pc:sldMkLst>
          <pc:docMk/>
          <pc:sldMk cId="3522084634" sldId="275"/>
        </pc:sldMkLst>
        <pc:spChg chg="mod">
          <ac:chgData name="Oluwasola Omoju" userId="8b824369e45c7964" providerId="LiveId" clId="{B278B071-5DC4-490F-A4D5-229EDEF753FE}" dt="2023-09-17T17:36:58.967" v="3943"/>
          <ac:spMkLst>
            <pc:docMk/>
            <pc:sldMk cId="3522084634" sldId="275"/>
            <ac:spMk id="2" creationId="{7114BD37-7C98-B7C3-F139-EB32454EF989}"/>
          </ac:spMkLst>
        </pc:spChg>
        <pc:spChg chg="del">
          <ac:chgData name="Oluwasola Omoju" userId="8b824369e45c7964" providerId="LiveId" clId="{B278B071-5DC4-490F-A4D5-229EDEF753FE}" dt="2023-09-17T17:36:31.563" v="3939"/>
          <ac:spMkLst>
            <pc:docMk/>
            <pc:sldMk cId="3522084634" sldId="275"/>
            <ac:spMk id="3" creationId="{A84BD015-600B-E179-1679-3FFCB2D06BB3}"/>
          </ac:spMkLst>
        </pc:spChg>
        <pc:spChg chg="mod">
          <ac:chgData name="Oluwasola Omoju" userId="8b824369e45c7964" providerId="LiveId" clId="{B278B071-5DC4-490F-A4D5-229EDEF753FE}" dt="2023-09-17T17:47:39.975" v="4362" actId="20577"/>
          <ac:spMkLst>
            <pc:docMk/>
            <pc:sldMk cId="3522084634" sldId="275"/>
            <ac:spMk id="4" creationId="{85340503-2412-9832-2B88-500958B30B9D}"/>
          </ac:spMkLst>
        </pc:spChg>
        <pc:picChg chg="add mod">
          <ac:chgData name="Oluwasola Omoju" userId="8b824369e45c7964" providerId="LiveId" clId="{B278B071-5DC4-490F-A4D5-229EDEF753FE}" dt="2023-09-17T17:36:39.923" v="3942" actId="14100"/>
          <ac:picMkLst>
            <pc:docMk/>
            <pc:sldMk cId="3522084634" sldId="275"/>
            <ac:picMk id="5" creationId="{F1349326-3237-8100-D96B-0C670A73427B}"/>
          </ac:picMkLst>
        </pc:picChg>
      </pc:sldChg>
      <pc:sldChg chg="new del">
        <pc:chgData name="Oluwasola Omoju" userId="8b824369e45c7964" providerId="LiveId" clId="{B278B071-5DC4-490F-A4D5-229EDEF753FE}" dt="2023-09-17T19:21:46.854" v="5179" actId="680"/>
        <pc:sldMkLst>
          <pc:docMk/>
          <pc:sldMk cId="1725541591" sldId="276"/>
        </pc:sldMkLst>
      </pc:sldChg>
      <pc:sldChg chg="addSp delSp modSp new mod">
        <pc:chgData name="Oluwasola Omoju" userId="8b824369e45c7964" providerId="LiveId" clId="{B278B071-5DC4-490F-A4D5-229EDEF753FE}" dt="2023-09-17T19:30:13.848" v="5591" actId="313"/>
        <pc:sldMkLst>
          <pc:docMk/>
          <pc:sldMk cId="2494019192" sldId="276"/>
        </pc:sldMkLst>
        <pc:spChg chg="mod">
          <ac:chgData name="Oluwasola Omoju" userId="8b824369e45c7964" providerId="LiveId" clId="{B278B071-5DC4-490F-A4D5-229EDEF753FE}" dt="2023-09-17T19:22:02.338" v="5181"/>
          <ac:spMkLst>
            <pc:docMk/>
            <pc:sldMk cId="2494019192" sldId="276"/>
            <ac:spMk id="2" creationId="{C8EC48B4-705F-7A5E-241F-63B65152696D}"/>
          </ac:spMkLst>
        </pc:spChg>
        <pc:spChg chg="del">
          <ac:chgData name="Oluwasola Omoju" userId="8b824369e45c7964" providerId="LiveId" clId="{B278B071-5DC4-490F-A4D5-229EDEF753FE}" dt="2023-09-17T19:22:51.075" v="5182"/>
          <ac:spMkLst>
            <pc:docMk/>
            <pc:sldMk cId="2494019192" sldId="276"/>
            <ac:spMk id="3" creationId="{527D60AB-D61F-AF0C-B738-6A2293CFACC4}"/>
          </ac:spMkLst>
        </pc:spChg>
        <pc:spChg chg="mod">
          <ac:chgData name="Oluwasola Omoju" userId="8b824369e45c7964" providerId="LiveId" clId="{B278B071-5DC4-490F-A4D5-229EDEF753FE}" dt="2023-09-17T19:30:13.848" v="5591" actId="313"/>
          <ac:spMkLst>
            <pc:docMk/>
            <pc:sldMk cId="2494019192" sldId="276"/>
            <ac:spMk id="4" creationId="{620F9BFF-AD02-48B8-ABB5-CD8E7CD97ED1}"/>
          </ac:spMkLst>
        </pc:spChg>
        <pc:picChg chg="add mod">
          <ac:chgData name="Oluwasola Omoju" userId="8b824369e45c7964" providerId="LiveId" clId="{B278B071-5DC4-490F-A4D5-229EDEF753FE}" dt="2023-09-17T19:22:57.150" v="5184" actId="14100"/>
          <ac:picMkLst>
            <pc:docMk/>
            <pc:sldMk cId="2494019192" sldId="276"/>
            <ac:picMk id="5" creationId="{83ACB1DF-BEE9-03F7-0CCB-1031D88365EA}"/>
          </ac:picMkLst>
        </pc:picChg>
      </pc:sldChg>
      <pc:sldChg chg="modSp add mod">
        <pc:chgData name="Oluwasola Omoju" userId="8b824369e45c7964" providerId="LiveId" clId="{B278B071-5DC4-490F-A4D5-229EDEF753FE}" dt="2023-09-18T05:40:48.359" v="8274" actId="20577"/>
        <pc:sldMkLst>
          <pc:docMk/>
          <pc:sldMk cId="2852519065" sldId="277"/>
        </pc:sldMkLst>
        <pc:spChg chg="mod">
          <ac:chgData name="Oluwasola Omoju" userId="8b824369e45c7964" providerId="LiveId" clId="{B278B071-5DC4-490F-A4D5-229EDEF753FE}" dt="2023-09-18T05:22:46.207" v="7258" actId="20577"/>
          <ac:spMkLst>
            <pc:docMk/>
            <pc:sldMk cId="2852519065" sldId="277"/>
            <ac:spMk id="2" creationId="{707614F5-9BF6-3A6D-3F06-334F4F6B9107}"/>
          </ac:spMkLst>
        </pc:spChg>
        <pc:spChg chg="mod">
          <ac:chgData name="Oluwasola Omoju" userId="8b824369e45c7964" providerId="LiveId" clId="{B278B071-5DC4-490F-A4D5-229EDEF753FE}" dt="2023-09-18T05:40:48.359" v="8274" actId="20577"/>
          <ac:spMkLst>
            <pc:docMk/>
            <pc:sldMk cId="2852519065" sldId="277"/>
            <ac:spMk id="4" creationId="{709B8E46-7CE6-60C8-CC39-369BBB11A570}"/>
          </ac:spMkLst>
        </pc:spChg>
      </pc:sldChg>
      <pc:sldChg chg="modSp add mod">
        <pc:chgData name="Oluwasola Omoju" userId="8b824369e45c7964" providerId="LiveId" clId="{B278B071-5DC4-490F-A4D5-229EDEF753FE}" dt="2023-09-18T05:34:44.228" v="7842" actId="6549"/>
        <pc:sldMkLst>
          <pc:docMk/>
          <pc:sldMk cId="1629873088" sldId="278"/>
        </pc:sldMkLst>
        <pc:spChg chg="mod">
          <ac:chgData name="Oluwasola Omoju" userId="8b824369e45c7964" providerId="LiveId" clId="{B278B071-5DC4-490F-A4D5-229EDEF753FE}" dt="2023-09-18T05:29:15.921" v="7443" actId="20577"/>
          <ac:spMkLst>
            <pc:docMk/>
            <pc:sldMk cId="1629873088" sldId="278"/>
            <ac:spMk id="2" creationId="{00000000-0000-0000-0000-000000000000}"/>
          </ac:spMkLst>
        </pc:spChg>
        <pc:spChg chg="mod">
          <ac:chgData name="Oluwasola Omoju" userId="8b824369e45c7964" providerId="LiveId" clId="{B278B071-5DC4-490F-A4D5-229EDEF753FE}" dt="2023-09-18T05:34:44.228" v="7842" actId="6549"/>
          <ac:spMkLst>
            <pc:docMk/>
            <pc:sldMk cId="1629873088" sldId="278"/>
            <ac:spMk id="3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ll\Downloads\PEP%20Journal_Ranking_List_-_Academic_Journal_Guide_and_REF_Sep_2016-10%20(version%201)%20(version%201)%20(version%201).xlsb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Nigeria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'[PEP Journal_Ranking_List_-_Academic_Journal_Guide_and_REF_Sep_2016-10 (version 1) (version 1) (version 1).xlsb.xlsx]Sheet2'!$F$3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'[PEP Journal_Ranking_List_-_Academic_Journal_Guide_and_REF_Sep_2016-10 (version 1) (version 1) (version 1).xlsb.xlsx]Sheet2'!$E$4:$E$5</c:f>
              <c:strCache>
                <c:ptCount val="2"/>
                <c:pt idx="0">
                  <c:v>Share of Africa's GDP</c:v>
                </c:pt>
                <c:pt idx="1">
                  <c:v>Share of Africa's population</c:v>
                </c:pt>
              </c:strCache>
            </c:strRef>
          </c:cat>
          <c:val>
            <c:numRef>
              <c:f>'[PEP Journal_Ranking_List_-_Academic_Journal_Guide_and_REF_Sep_2016-10 (version 1) (version 1) (version 1).xlsb.xlsx]Sheet2'!$F$4:$F$5</c:f>
              <c:numCache>
                <c:formatCode>0%</c:formatCode>
                <c:ptCount val="2"/>
                <c:pt idx="0">
                  <c:v>0.2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96-4458-BCD8-900B746B68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6090464"/>
        <c:axId val="1674191248"/>
      </c:barChart>
      <c:catAx>
        <c:axId val="14609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4191248"/>
        <c:crosses val="autoZero"/>
        <c:auto val="1"/>
        <c:lblAlgn val="ctr"/>
        <c:lblOffset val="100"/>
        <c:noMultiLvlLbl val="0"/>
      </c:catAx>
      <c:valAx>
        <c:axId val="167419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09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AEBC2C4-FD64-A0DE-045A-5591DB4F9F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B6974D-BAAF-D9D0-90B8-77AB4A5314A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77B16-3151-4F62-B137-7F2731883362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A5E81E-AD45-77C9-99E8-E45B393B3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6217B-B6C6-E11A-C4FE-895DD504C2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2239C-0190-420F-B2BF-38EC01002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1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79AE2-5F1B-4649-B7A2-D0147313AF53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9CB22-EB35-4FED-9F5E-2183BD745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06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004FC-7060-66DD-CB9C-14C63EEAD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5AB52-B853-A1C7-6DC2-2B974BDB34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BDF9E-E14A-3685-8DA6-A66026417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1D799-F19D-ADEC-1D98-AA0F42FD8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C409A-8559-B153-3805-29AD8E92D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42C7A-834B-8DB5-19B0-437172FA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4246CF-DE92-3B91-6440-0472539A7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846AE-2D6D-6D89-5A33-F205953D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AC88D-314E-5BA0-414D-199A0875A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93521-BA3F-E229-932A-20EADA22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49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B8B00F-A441-FEB2-893B-4D3D61107C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0F1A12-A4ED-581A-BCBE-D547F48E6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29582B-F434-82CC-11A9-8FAB04BFB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21C47-6198-F84F-AEE6-A8E551E88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2790A-F482-4A14-21BA-DFC0D3D0F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3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13F97-6384-43EB-3F0B-CF7B3F0E5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F0CB7-DA7C-50A4-FF2D-A6A60ECCA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9E504-E774-6942-CAE9-0EEA0640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B7838-FB4F-6913-16A2-C80B2BE07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F0E6C-7AA4-AB76-006D-92848CB7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10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ACF27-5CE0-6BD8-4280-2F8B7BE64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D74D2D-D77C-85DD-0937-08B82A81B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292F9-E1EA-BB0D-2841-C5111D300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7BE85D-B5CD-2700-3677-4256EE6F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862E4-0AB4-180F-3470-F4E60B2E7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4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6F86B-8629-2D8C-EBD3-BD2B7E20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A04F4-E8D1-E943-1EC0-BD60AA0B0A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BAE34-B980-3F7E-9BDE-17FB51D5B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0EB70A-8C6B-EFFB-3989-E85FE74C7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C9339-5F86-371C-9028-486C99CD3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BD559-8D42-DDC1-1EF2-A74FDF18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715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4616E-A60A-89DA-32F4-DD010782E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D8823-650D-4ABB-766E-7B21919A0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90627D-90A9-811F-6CE1-D512EBA08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A07C63-43CE-E273-5736-960D09D208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5DACB5-84FD-FBD0-41F4-B6BF45E327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5DA5ED-9EB9-571F-5758-FA35DAF9E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20C81E-43E6-41AD-8A96-F33CADA2C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A891F2-BD37-044C-FF5F-B25A9FC2E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10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200E7-5897-85F5-9D78-C6E9B2E67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846CA8-2268-45DA-0914-A127EFBF9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B526A-CCEC-0482-4473-C53F049FC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038A94-D058-A7AE-C6B5-99D1171C1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19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65071F-A36E-08B8-F532-2D067071E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019C6E-80CE-280B-57B9-D8D6B8AA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CDD35-7C92-26E0-FFA9-D2A64192C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3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23D3D-2842-C42B-0386-35FBD353D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F6F0B-DBED-CBE1-AB71-05A8AD0F4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97E5F-5CBC-A89C-7F91-C695B8410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1748B-C26D-C7B1-F74D-B526F241D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07BFD-1980-B285-447D-7D6989C74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FAC87-2474-0D57-8F64-2690C394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78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776EF-B830-A8D1-CFAB-E63D5AEEE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87C412-A6DE-F6E4-4467-7431E74236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D4B712-153B-806B-83FC-1272B519D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F4F4C-B2E3-73A2-892D-8A908E656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831EC-53F3-EAF1-96CC-34FFA303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E7A0F2-5B5D-7E16-8352-4F5E38AD4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89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B00AD9-D25A-0B02-39A5-186A2B666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A92ABE-A2D2-79F7-3071-F4894866B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6318E-E6DB-4165-DE09-532C40D9B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F940D-01D7-41CB-8F9C-AD3CE1C5FED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6091F-7C00-0FF9-194B-D4C539CD5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060BA-103C-A852-E20C-24F73882C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E7B22-E41B-4D5E-98DB-B1D13E29E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3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m.jrc.ec.europa.eu/datam/mashup/AFCFTA_NIGERIA_DASHBOARD/index.html" TargetMode="External"/><Relationship Id="rId2" Type="http://schemas.openxmlformats.org/officeDocument/2006/relationships/hyperlink" Target="https://datam.jrc.ec.europa.eu/datam/mashup/AFCFTA_DASHBOARD/index.html?bookmark=indicator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EB-0D05-F5AC-10D2-B379C2A5D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504825"/>
            <a:ext cx="9686925" cy="1885814"/>
          </a:xfrm>
        </p:spPr>
        <p:txBody>
          <a:bodyPr>
            <a:normAutofit/>
          </a:bodyPr>
          <a:lstStyle/>
          <a:p>
            <a:r>
              <a:rPr lang="en-US" sz="4400" b="1" dirty="0"/>
              <a:t>Impact of the AfCFTA on Nigeria’s agri-food sector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C8020D-FC99-50B8-18D0-F4E7DBCF0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90648"/>
            <a:ext cx="9686924" cy="366252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600" b="1" dirty="0"/>
              <a:t>Oluwasola E. Omoju, Emily E. Ikhide, Augustine C. Osigwe &amp; Rifkatu </a:t>
            </a:r>
            <a:r>
              <a:rPr lang="en-US" sz="2600" b="1" dirty="0" err="1"/>
              <a:t>Nghargbu</a:t>
            </a:r>
            <a:endParaRPr lang="en-US" sz="2600" b="1" dirty="0"/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National Institute for Legislative and Democratic Studies (NILDS)</a:t>
            </a:r>
          </a:p>
          <a:p>
            <a:pPr>
              <a:spcBef>
                <a:spcPts val="0"/>
              </a:spcBef>
            </a:pPr>
            <a:r>
              <a:rPr lang="en-US" dirty="0"/>
              <a:t>Abuja, Nigeria</a:t>
            </a:r>
          </a:p>
          <a:p>
            <a:pPr>
              <a:spcBef>
                <a:spcPts val="0"/>
              </a:spcBef>
            </a:pPr>
            <a:endParaRPr lang="en-US" sz="2800" dirty="0"/>
          </a:p>
          <a:p>
            <a:pPr>
              <a:spcBef>
                <a:spcPts val="0"/>
              </a:spcBef>
            </a:pPr>
            <a:endParaRPr lang="en-US" sz="2800" i="1" dirty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</a:pPr>
            <a:r>
              <a:rPr lang="en-US" sz="2800" i="1" dirty="0">
                <a:solidFill>
                  <a:schemeClr val="accent1"/>
                </a:solidFill>
              </a:rPr>
              <a:t>We thankfully acknowledge the technical and financial support of the Joint Research Centre of the European Commission (Seville)</a:t>
            </a:r>
          </a:p>
          <a:p>
            <a:pPr>
              <a:spcBef>
                <a:spcPts val="0"/>
              </a:spcBef>
            </a:pPr>
            <a:endParaRPr lang="en-US" sz="2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0079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4686-F0DE-53F3-C05B-9E2C0589B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202"/>
            <a:ext cx="10515600" cy="745066"/>
          </a:xfrm>
        </p:spPr>
        <p:txBody>
          <a:bodyPr/>
          <a:lstStyle/>
          <a:p>
            <a:r>
              <a:rPr lang="en-US" dirty="0"/>
              <a:t>Results (cont’d): Exports and imports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55194DF-B9D3-0F36-2B10-525783E9F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48268"/>
            <a:ext cx="4732867" cy="570653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                       Exports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2400" dirty="0"/>
          </a:p>
          <a:p>
            <a:r>
              <a:rPr lang="en-US" sz="2400" dirty="0"/>
              <a:t>Exports of manufacturing, processed food, food crops and </a:t>
            </a:r>
            <a:r>
              <a:rPr lang="en-US" sz="2400" dirty="0" err="1"/>
              <a:t>livestocks</a:t>
            </a:r>
            <a:r>
              <a:rPr lang="en-US" sz="2400" dirty="0"/>
              <a:t> increase while mining decline – diversification??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9A19026-8A2D-C36A-B112-7FBB5E251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48268"/>
            <a:ext cx="5181600" cy="570653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                        Imports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r>
              <a:rPr lang="en-US" sz="1900" dirty="0"/>
              <a:t>Imports of processed food increases more than other commodities, and this is more prominent for agricultural trade liberalisation schedule</a:t>
            </a:r>
          </a:p>
          <a:p>
            <a:r>
              <a:rPr lang="en-US" sz="1900" dirty="0"/>
              <a:t>Food security implications of increased food importation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918A4-A2CA-168C-8F45-6A02E44BC7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926"/>
          <a:stretch/>
        </p:blipFill>
        <p:spPr>
          <a:xfrm>
            <a:off x="459990" y="1354666"/>
            <a:ext cx="5474085" cy="4065059"/>
          </a:xfrm>
          <a:prstGeom prst="rect">
            <a:avLst/>
          </a:prstGeom>
        </p:spPr>
      </p:pic>
      <p:pic>
        <p:nvPicPr>
          <p:cNvPr id="4" name="Picture 3" descr="A graph showing the different types of trade&#10;&#10;Description automatically generated with medium confidence">
            <a:extLst>
              <a:ext uri="{FF2B5EF4-FFF2-40B4-BE49-F238E27FC236}">
                <a16:creationId xmlns:a16="http://schemas.microsoft.com/office/drawing/2014/main" id="{03C0217B-40B8-A66B-6EC7-DF0C15B1D8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7977" b="7736"/>
          <a:stretch/>
        </p:blipFill>
        <p:spPr bwMode="auto">
          <a:xfrm>
            <a:off x="5949277" y="1354666"/>
            <a:ext cx="6005656" cy="4148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6366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4686-F0DE-53F3-C05B-9E2C0589B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578"/>
            <a:ext cx="10515600" cy="742090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 (cont’d): Aggregate employment effect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D11B0EB-BF5B-005E-90C1-9BCB4B6F6E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5371" y="1690688"/>
            <a:ext cx="5734429" cy="5062734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Employment effect is reflective of the effect on sectoral output</a:t>
            </a:r>
          </a:p>
          <a:p>
            <a:pPr lvl="1"/>
            <a:r>
              <a:rPr lang="en-US" dirty="0"/>
              <a:t>Positive relationship between output growth and employment growth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52448605-0283-1785-1155-BBADAF8F9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90687"/>
            <a:ext cx="5181600" cy="5062734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Much better under the tariff only scenario..</a:t>
            </a:r>
          </a:p>
          <a:p>
            <a:r>
              <a:rPr lang="en-US" dirty="0"/>
              <a:t>Agricultural trade liberalisation schedule has higher employment effect in most cases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570847-4074-3F0F-42FC-179DAC93D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71" y="846667"/>
            <a:ext cx="5429628" cy="4673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31502C-F858-C81C-D62B-85F7AD543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893" y="846668"/>
            <a:ext cx="6118735" cy="467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90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4686-F0DE-53F3-C05B-9E2C0589B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(cont’d): Welfare effect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087591A-7C7E-EEB0-6AD5-41A3B0335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9575" y="1825624"/>
            <a:ext cx="5610225" cy="4851399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  <a:p>
            <a:r>
              <a:rPr lang="en-US" sz="2000" dirty="0"/>
              <a:t>The welfare impact is higher for rural households compared to urban households</a:t>
            </a:r>
          </a:p>
          <a:p>
            <a:r>
              <a:rPr lang="en-US" sz="2000" dirty="0"/>
              <a:t>For rural households, the welfare impact improves over time</a:t>
            </a:r>
          </a:p>
          <a:p>
            <a:r>
              <a:rPr lang="en-US" sz="2000" dirty="0"/>
              <a:t>The welfare effect are a bit smaller for tariff and NTMs scenario compared to the tariff only scenario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89E15A8-4E85-EF60-E699-CD84AB5EB1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43576" cy="4851400"/>
          </a:xfrm>
        </p:spPr>
        <p:txBody>
          <a:bodyPr>
            <a:normAutofit fontScale="92500" lnSpcReduction="20000"/>
          </a:bodyPr>
          <a:lstStyle/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1900" dirty="0"/>
          </a:p>
          <a:p>
            <a:endParaRPr lang="en-US" sz="2000" dirty="0"/>
          </a:p>
          <a:p>
            <a:r>
              <a:rPr lang="en-US" sz="2000" dirty="0"/>
              <a:t>For urban households, some outlier households face some welfare losses in 2025 and 2030</a:t>
            </a:r>
          </a:p>
          <a:p>
            <a:r>
              <a:rPr lang="en-US" sz="2000" dirty="0"/>
              <a:t>But the negative welfare effects turns positive in the transition to 2035 as the AfCFTA benefits expand</a:t>
            </a:r>
          </a:p>
          <a:p>
            <a:r>
              <a:rPr lang="en-US" sz="2000" dirty="0"/>
              <a:t>The welfare effects are larger under the revenue maximization liberalisation schedule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D0366A-A867-E774-DE7A-03A1C6AF6E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910"/>
          <a:stretch/>
        </p:blipFill>
        <p:spPr>
          <a:xfrm>
            <a:off x="761999" y="1333500"/>
            <a:ext cx="5038725" cy="35528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6EB6B4-2BFD-EDD2-BCA1-9E047557AB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8"/>
          <a:stretch/>
        </p:blipFill>
        <p:spPr>
          <a:xfrm>
            <a:off x="6134100" y="1333500"/>
            <a:ext cx="5448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95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614F5-9BF6-3A6D-3F06-334F4F6B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9B8E46-7CE6-60C8-CC39-369BBB11A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AfCFTA has limited impacts on growth (GDP)</a:t>
            </a:r>
          </a:p>
          <a:p>
            <a:r>
              <a:rPr lang="en-US" dirty="0"/>
              <a:t>Sectoral effects is mixed</a:t>
            </a:r>
          </a:p>
          <a:p>
            <a:pPr lvl="1"/>
            <a:r>
              <a:rPr lang="en-US" dirty="0"/>
              <a:t>The industrial sectors will mostly benefit in terms of output growth</a:t>
            </a:r>
          </a:p>
          <a:p>
            <a:pPr lvl="1"/>
            <a:r>
              <a:rPr lang="en-US" dirty="0"/>
              <a:t>Agriculture output increases marginally while processed food output declines</a:t>
            </a:r>
          </a:p>
          <a:p>
            <a:r>
              <a:rPr lang="en-US" dirty="0"/>
              <a:t>Imports will increase more than exports</a:t>
            </a:r>
          </a:p>
          <a:p>
            <a:pPr lvl="1"/>
            <a:r>
              <a:rPr lang="en-US" dirty="0"/>
              <a:t>Export more manufacturing commodities and import more processed food</a:t>
            </a:r>
          </a:p>
          <a:p>
            <a:r>
              <a:rPr lang="en-US" dirty="0"/>
              <a:t>The overall effects of the AfCFTA will depend on the liberalisation schedule/approaches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115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614F5-9BF6-3A6D-3F06-334F4F6B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5626"/>
            <a:ext cx="10515600" cy="711200"/>
          </a:xfrm>
        </p:spPr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9B8E46-7CE6-60C8-CC39-369BBB11A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150"/>
            <a:ext cx="10515600" cy="4595813"/>
          </a:xfrm>
        </p:spPr>
        <p:txBody>
          <a:bodyPr>
            <a:normAutofit/>
          </a:bodyPr>
          <a:lstStyle/>
          <a:p>
            <a:r>
              <a:rPr lang="en-US" dirty="0"/>
              <a:t>Complementary policies to AfCFTA may be needed to stimulate growth</a:t>
            </a:r>
          </a:p>
          <a:p>
            <a:pPr lvl="1"/>
            <a:r>
              <a:rPr lang="en-US" dirty="0"/>
              <a:t>AfCFTA is important but not sufficient to drive growth</a:t>
            </a:r>
          </a:p>
          <a:p>
            <a:r>
              <a:rPr lang="en-US" dirty="0"/>
              <a:t>Policies are needed to boost export capacities</a:t>
            </a:r>
          </a:p>
          <a:p>
            <a:pPr lvl="1"/>
            <a:r>
              <a:rPr lang="en-US" dirty="0"/>
              <a:t>Infrastructure and trade logistics, capacity building, institutional reforms, trade enablers, etc.</a:t>
            </a:r>
          </a:p>
          <a:p>
            <a:r>
              <a:rPr lang="en-US" dirty="0"/>
              <a:t>Policies may be put in place to protect key sectors that are likely to be negatively affected e.g. processed food sector</a:t>
            </a:r>
          </a:p>
          <a:p>
            <a:r>
              <a:rPr lang="en-US" dirty="0"/>
              <a:t>Policy makers need to think about the food security implications of excessive food importation (dependence on food importation)</a:t>
            </a:r>
          </a:p>
        </p:txBody>
      </p:sp>
    </p:spTree>
    <p:extLst>
      <p:ext uri="{BB962C8B-B14F-4D97-AF65-F5344CB8AC3E}">
        <p14:creationId xmlns:p14="http://schemas.microsoft.com/office/powerpoint/2010/main" val="4122615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6DE50-1810-A70A-3F2A-46BD38A7D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E08E2-BB8A-6B16-7F5C-A173D72AD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Interactive AfCFTA simulation dashboard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D3579A-8691-DEB4-04C9-3D48BC337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Continental-wide AfCFTA analysis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https://datam.jrc.ec.europa.eu/datam/mashup/AFCFTA_DASHBOARD/index.html?bookmark=indicators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Nigeria AfCFTA analysis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https://datam.jrc.ec.europa.eu/datam/mashup/AFCFTA_NIGERIA_DASHBOARD/index.html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46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19A16-244E-0ED3-ECAD-B2F42CC00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652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Thank you!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000" dirty="0"/>
              <a:t>Questions, Comments and Feedback </a:t>
            </a:r>
          </a:p>
        </p:txBody>
      </p:sp>
    </p:spTree>
    <p:extLst>
      <p:ext uri="{BB962C8B-B14F-4D97-AF65-F5344CB8AC3E}">
        <p14:creationId xmlns:p14="http://schemas.microsoft.com/office/powerpoint/2010/main" val="2064383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614F5-9BF6-3A6D-3F06-334F4F6B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9B8E46-7CE6-60C8-CC39-369BBB11A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acknowledge the technical and financial support of the Joint Research Centre (JRC, Seville) of the European Commission</a:t>
            </a:r>
          </a:p>
          <a:p>
            <a:endParaRPr lang="en-US" dirty="0"/>
          </a:p>
          <a:p>
            <a:r>
              <a:rPr lang="en-US" dirty="0"/>
              <a:t>We particularly thank Emanuele Ferrari, Victor </a:t>
            </a:r>
            <a:r>
              <a:rPr lang="en-US" dirty="0" err="1"/>
              <a:t>Nechifor</a:t>
            </a:r>
            <a:r>
              <a:rPr lang="en-US" dirty="0"/>
              <a:t>, Andrea El </a:t>
            </a:r>
            <a:r>
              <a:rPr lang="en-US" dirty="0" err="1"/>
              <a:t>Meligi</a:t>
            </a:r>
            <a:r>
              <a:rPr lang="en-US" dirty="0"/>
              <a:t>, Valeria Ferreira, Ole Boysen, </a:t>
            </a:r>
            <a:r>
              <a:rPr lang="en-US" dirty="0" err="1"/>
              <a:t>Simola</a:t>
            </a:r>
            <a:r>
              <a:rPr lang="en-US" dirty="0"/>
              <a:t> Antti, </a:t>
            </a:r>
            <a:r>
              <a:rPr lang="en-US" dirty="0" err="1"/>
              <a:t>Amarendra</a:t>
            </a:r>
            <a:r>
              <a:rPr lang="en-US" dirty="0"/>
              <a:t> Sahoo, and other staff of the JRC Sevilla (Economics of the Food System) for guiding us with the DEMETRA model</a:t>
            </a:r>
          </a:p>
        </p:txBody>
      </p:sp>
    </p:spTree>
    <p:extLst>
      <p:ext uri="{BB962C8B-B14F-4D97-AF65-F5344CB8AC3E}">
        <p14:creationId xmlns:p14="http://schemas.microsoft.com/office/powerpoint/2010/main" val="3595902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66751"/>
            <a:ext cx="10515600" cy="885824"/>
          </a:xfrm>
        </p:spPr>
        <p:txBody>
          <a:bodyPr/>
          <a:lstStyle/>
          <a:p>
            <a:r>
              <a:rPr lang="en-US" dirty="0"/>
              <a:t>Motivation for the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5375" y="1552575"/>
            <a:ext cx="9705975" cy="5057775"/>
          </a:xfrm>
        </p:spPr>
        <p:txBody>
          <a:bodyPr>
            <a:noAutofit/>
          </a:bodyPr>
          <a:lstStyle/>
          <a:p>
            <a:r>
              <a:rPr lang="en-GB" sz="2400" dirty="0">
                <a:effectLst/>
                <a:ea typeface="Calibri" panose="020F0502020204030204" pitchFamily="34" charset="0"/>
              </a:rPr>
              <a:t>The AfCFTA has grea</a:t>
            </a:r>
            <a:r>
              <a:rPr lang="en-GB" sz="2400" dirty="0">
                <a:ea typeface="Calibri" panose="020F0502020204030204" pitchFamily="34" charset="0"/>
              </a:rPr>
              <a:t>t </a:t>
            </a:r>
            <a:r>
              <a:rPr lang="en-GB" sz="2400" dirty="0">
                <a:effectLst/>
                <a:ea typeface="Calibri" panose="020F0502020204030204" pitchFamily="34" charset="0"/>
              </a:rPr>
              <a:t>potential for boosting intra-African trade, improving welfare and reducing poverty in the continent (UNECA, 2018</a:t>
            </a:r>
            <a:r>
              <a:rPr lang="en-GB" sz="2400" dirty="0">
                <a:ea typeface="Calibri" panose="020F0502020204030204" pitchFamily="34" charset="0"/>
              </a:rPr>
              <a:t>; </a:t>
            </a:r>
            <a:r>
              <a:rPr lang="en-GB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Saygili</a:t>
            </a: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Peters and </a:t>
            </a:r>
            <a:r>
              <a:rPr lang="en-GB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Knebel</a:t>
            </a: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2018</a:t>
            </a:r>
            <a:r>
              <a:rPr lang="en-GB" sz="240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400" dirty="0">
              <a:effectLst/>
              <a:ea typeface="Calibri" panose="020F0502020204030204" pitchFamily="34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But</a:t>
            </a:r>
            <a:r>
              <a:rPr lang="en-US" sz="2400" dirty="0">
                <a:effectLst/>
                <a:ea typeface="Calibri" panose="020F0502020204030204" pitchFamily="34" charset="0"/>
              </a:rPr>
              <a:t>, the distribution of the benefits and costs of the AfCFTA are uneven (World Bank,  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effectLst/>
                <a:ea typeface="Calibri" panose="020F0502020204030204" pitchFamily="34" charset="0"/>
              </a:rPr>
              <a:t>   2020)</a:t>
            </a:r>
          </a:p>
          <a:p>
            <a:pPr marL="914400"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  <a:ea typeface="Calibri" panose="020F0502020204030204" pitchFamily="34" charset="0"/>
              </a:rPr>
              <a:t>Not all countries will benefit equally under the AfCFTA (winners and losers)</a:t>
            </a:r>
          </a:p>
          <a:p>
            <a:pPr marL="914400"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Opportunities and threats of the AfCFTA across all sectors of the economy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Hence, in addition to the potential continent-wide benefits, there is need for individual country-level assessments.</a:t>
            </a:r>
            <a:endParaRPr lang="en-US" sz="28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63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8926D-CFFA-B84E-0D26-0342ADC37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3125"/>
          </a:xfrm>
        </p:spPr>
        <p:txBody>
          <a:bodyPr>
            <a:normAutofit/>
          </a:bodyPr>
          <a:lstStyle/>
          <a:p>
            <a:r>
              <a:rPr lang="en-US" dirty="0"/>
              <a:t>Nigeria in the AfCFTA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6F73F9-DBAD-0726-CD67-84A77AAE9E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9300" y="1506538"/>
            <a:ext cx="5524500" cy="498633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Nigeria has the largest economy and population in the continent: potentials as a big player in the AfCFTA</a:t>
            </a:r>
          </a:p>
          <a:p>
            <a:pPr lvl="1"/>
            <a:r>
              <a:rPr lang="en-US" dirty="0"/>
              <a:t>Was initially reluctant to sign</a:t>
            </a:r>
          </a:p>
          <a:p>
            <a:pPr lvl="1"/>
            <a:r>
              <a:rPr lang="en-US" dirty="0"/>
              <a:t>The government closed the land borders with its West African </a:t>
            </a:r>
            <a:r>
              <a:rPr lang="en-US" dirty="0" err="1"/>
              <a:t>neighbours</a:t>
            </a:r>
            <a:r>
              <a:rPr lang="en-US" dirty="0"/>
              <a:t> for almost 2 years due to smuggling and unregulated cross-border trade</a:t>
            </a:r>
          </a:p>
          <a:p>
            <a:pPr lvl="1"/>
            <a:r>
              <a:rPr lang="en-US" dirty="0"/>
              <a:t>Several trade policies related to agricultural productivity and food security</a:t>
            </a:r>
          </a:p>
          <a:p>
            <a:pPr lvl="1"/>
            <a:r>
              <a:rPr lang="en-US" dirty="0"/>
              <a:t>Currently facing severe economic challenges, related to exchange rate instability, high inflation and food insecurity.</a:t>
            </a:r>
          </a:p>
          <a:p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84EE06E-82F9-A637-0B50-288BAC493603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04825" y="1619249"/>
          <a:ext cx="5181601" cy="4986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73413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6000"/>
          </a:xfrm>
        </p:spPr>
        <p:txBody>
          <a:bodyPr/>
          <a:lstStyle/>
          <a:p>
            <a:r>
              <a:rPr lang="en-US" dirty="0"/>
              <a:t>Research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To examine the potential macroeconomic and structural impacts of the AfCFTA in Nigeria;</a:t>
            </a:r>
          </a:p>
          <a:p>
            <a:pPr lvl="0"/>
            <a:r>
              <a:rPr lang="en-US" dirty="0"/>
              <a:t>To investigate how the AfCFTA will affect the agri-food sector in particular</a:t>
            </a:r>
          </a:p>
        </p:txBody>
      </p:sp>
    </p:spTree>
    <p:extLst>
      <p:ext uri="{BB962C8B-B14F-4D97-AF65-F5344CB8AC3E}">
        <p14:creationId xmlns:p14="http://schemas.microsoft.com/office/powerpoint/2010/main" val="4005425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9691"/>
          </a:xfrm>
        </p:spPr>
        <p:txBody>
          <a:bodyPr/>
          <a:lstStyle/>
          <a:p>
            <a:r>
              <a:rPr lang="en-US" dirty="0"/>
              <a:t>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5875"/>
            <a:ext cx="10153650" cy="4448176"/>
          </a:xfrm>
        </p:spPr>
        <p:txBody>
          <a:bodyPr>
            <a:normAutofit/>
          </a:bodyPr>
          <a:lstStyle/>
          <a:p>
            <a:r>
              <a:rPr lang="en-US" dirty="0"/>
              <a:t>DEMETRA model</a:t>
            </a:r>
          </a:p>
          <a:p>
            <a:pPr lvl="1"/>
            <a:r>
              <a:rPr lang="en-US" dirty="0"/>
              <a:t>Single-country recursive-dynamic open-economy CGE model</a:t>
            </a:r>
          </a:p>
          <a:p>
            <a:pPr lvl="1"/>
            <a:r>
              <a:rPr lang="en-US" dirty="0"/>
              <a:t>Perfect competition: price taker</a:t>
            </a:r>
          </a:p>
          <a:p>
            <a:pPr lvl="1"/>
            <a:r>
              <a:rPr lang="en-US" dirty="0"/>
              <a:t>Separate marketed and subsistence commodities</a:t>
            </a:r>
          </a:p>
          <a:p>
            <a:pPr lvl="1"/>
            <a:r>
              <a:rPr lang="en-US" dirty="0"/>
              <a:t>Armington assumption holds</a:t>
            </a:r>
          </a:p>
          <a:p>
            <a:r>
              <a:rPr lang="en-US" dirty="0"/>
              <a:t>Linked with the MAGNET global model to capture the changes in export demand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71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63879"/>
            <a:ext cx="10515600" cy="874395"/>
          </a:xfrm>
        </p:spPr>
        <p:txBody>
          <a:bodyPr>
            <a:norm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19250"/>
            <a:ext cx="9867900" cy="3676650"/>
          </a:xfrm>
        </p:spPr>
        <p:txBody>
          <a:bodyPr>
            <a:normAutofit/>
          </a:bodyPr>
          <a:lstStyle/>
          <a:p>
            <a:r>
              <a:rPr lang="en-US" dirty="0"/>
              <a:t>Constructed a new 2019 SAM</a:t>
            </a:r>
          </a:p>
          <a:p>
            <a:pPr lvl="1"/>
            <a:r>
              <a:rPr lang="en-US" sz="2800" dirty="0"/>
              <a:t>Account for regional activities</a:t>
            </a:r>
          </a:p>
          <a:p>
            <a:pPr lvl="1"/>
            <a:r>
              <a:rPr lang="en-US" sz="2800" dirty="0"/>
              <a:t>Incorporate home production for home consumption</a:t>
            </a:r>
          </a:p>
          <a:p>
            <a:pPr lvl="1"/>
            <a:r>
              <a:rPr lang="en-US" sz="2800" dirty="0"/>
              <a:t>Disaggregate labour according to skills level (to include gender based on data availability)</a:t>
            </a:r>
          </a:p>
          <a:p>
            <a:pPr lvl="1"/>
            <a:r>
              <a:rPr lang="en-US" sz="2800" dirty="0"/>
              <a:t>Regional households</a:t>
            </a:r>
          </a:p>
        </p:txBody>
      </p:sp>
    </p:spTree>
    <p:extLst>
      <p:ext uri="{BB962C8B-B14F-4D97-AF65-F5344CB8AC3E}">
        <p14:creationId xmlns:p14="http://schemas.microsoft.com/office/powerpoint/2010/main" val="3660060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7486"/>
            <a:ext cx="10515600" cy="874952"/>
          </a:xfrm>
        </p:spPr>
        <p:txBody>
          <a:bodyPr/>
          <a:lstStyle/>
          <a:p>
            <a:r>
              <a:rPr lang="en-US" dirty="0"/>
              <a:t>Scenarios and Liberalisation Schedules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2438"/>
            <a:ext cx="10759440" cy="54807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The four liberalisation schedules in the analysis include:</a:t>
            </a:r>
          </a:p>
          <a:p>
            <a:pPr lvl="1"/>
            <a:r>
              <a:rPr lang="en-US" sz="2800" dirty="0"/>
              <a:t>REV (Revenue): Tariff liberalisation such that government revenue is </a:t>
            </a:r>
            <a:r>
              <a:rPr lang="en-US" sz="2800" dirty="0" err="1"/>
              <a:t>maximised</a:t>
            </a:r>
            <a:endParaRPr lang="en-US" sz="2800" dirty="0"/>
          </a:p>
          <a:p>
            <a:pPr lvl="1"/>
            <a:r>
              <a:rPr lang="en-US" sz="2800" dirty="0"/>
              <a:t>AGR (Agricultural trade): Full liberalisation of agri-food tariffs to improve food access</a:t>
            </a:r>
          </a:p>
          <a:p>
            <a:pPr lvl="1"/>
            <a:r>
              <a:rPr lang="en-US" sz="2800" dirty="0"/>
              <a:t>INT (Intermediate inputs trade): Full liberalisation of intermediate input products (to facilitate industrialisation)</a:t>
            </a:r>
          </a:p>
          <a:p>
            <a:pPr lvl="1"/>
            <a:r>
              <a:rPr lang="en-US" sz="2800" dirty="0"/>
              <a:t>RCA (Revealed comparative advantage): Full liberalisation of sectors with comparative advantage</a:t>
            </a:r>
          </a:p>
          <a:p>
            <a:r>
              <a:rPr lang="en-US" dirty="0">
                <a:solidFill>
                  <a:srgbClr val="0070C0"/>
                </a:solidFill>
              </a:rPr>
              <a:t>Two scenarios</a:t>
            </a:r>
          </a:p>
          <a:p>
            <a:pPr lvl="1"/>
            <a:r>
              <a:rPr lang="en-US" sz="2800" dirty="0"/>
              <a:t>Tariff only</a:t>
            </a:r>
          </a:p>
          <a:p>
            <a:pPr lvl="1"/>
            <a:r>
              <a:rPr lang="en-US" sz="2800" dirty="0"/>
              <a:t>Tariff and non-tariff measures (NTMs)</a:t>
            </a:r>
          </a:p>
        </p:txBody>
      </p:sp>
    </p:spTree>
    <p:extLst>
      <p:ext uri="{BB962C8B-B14F-4D97-AF65-F5344CB8AC3E}">
        <p14:creationId xmlns:p14="http://schemas.microsoft.com/office/powerpoint/2010/main" val="22141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4686-F0DE-53F3-C05B-9E2C0589B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9668"/>
          </a:xfrm>
        </p:spPr>
        <p:txBody>
          <a:bodyPr/>
          <a:lstStyle/>
          <a:p>
            <a:r>
              <a:rPr lang="en-US" dirty="0"/>
              <a:t>Results: Macroeconomic impacts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ED36C59-1DB7-8A86-3897-1D371E7BB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600" y="1825625"/>
            <a:ext cx="5664200" cy="4846108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Negligible impact on GDP</a:t>
            </a:r>
          </a:p>
          <a:p>
            <a:r>
              <a:rPr lang="en-US" sz="2400" dirty="0"/>
              <a:t>Tariff plus NTM has much larger trade impact than tariff only scenario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1AC181D0-C4A0-D729-304C-E05E4361C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511800" cy="4846107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r>
              <a:rPr lang="en-US" sz="2500" dirty="0"/>
              <a:t>Investment rises under tariff and NTMs</a:t>
            </a:r>
          </a:p>
          <a:p>
            <a:r>
              <a:rPr lang="en-US" sz="2500" dirty="0"/>
              <a:t>Government revenue did not fall; it is highest under INT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2191B7-EF80-1002-49BA-AFFEF58889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424"/>
          <a:stretch/>
        </p:blipFill>
        <p:spPr>
          <a:xfrm>
            <a:off x="685800" y="1124793"/>
            <a:ext cx="5029200" cy="4351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A3DDB2-62A7-E2C6-C8FE-303F99F787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29"/>
          <a:stretch/>
        </p:blipFill>
        <p:spPr>
          <a:xfrm>
            <a:off x="5867400" y="1124793"/>
            <a:ext cx="5816600" cy="435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37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4BD37-7C98-B7C3-F139-EB32454EF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(cont’d): Changes in (aggregated) output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340503-2412-9832-2B88-500958B30B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96125" y="1409699"/>
            <a:ext cx="4800599" cy="47672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Outputs of industry, utilities, construction, services and agriculture sectors increase</a:t>
            </a:r>
          </a:p>
          <a:p>
            <a:r>
              <a:rPr lang="en-US" dirty="0"/>
              <a:t>…while outputs of public services, extractive and processed food sectors reduce</a:t>
            </a:r>
          </a:p>
          <a:p>
            <a:r>
              <a:rPr lang="en-US" dirty="0"/>
              <a:t>Output of processed food sector reduces - high imports</a:t>
            </a:r>
          </a:p>
          <a:p>
            <a:r>
              <a:rPr lang="en-US" dirty="0"/>
              <a:t>Agricultural trade liberalisation schedule has larger effect on output</a:t>
            </a:r>
          </a:p>
          <a:p>
            <a:r>
              <a:rPr lang="en-US" dirty="0"/>
              <a:t>Smaller output increase under tariff and NTMs compared to tariff only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7CEC587-C9F0-1EEC-1343-311B395A8F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5275" y="1619250"/>
            <a:ext cx="6800850" cy="455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84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6229</TotalTime>
  <Words>992</Words>
  <Application>Microsoft Office PowerPoint</Application>
  <PresentationFormat>Widescreen</PresentationFormat>
  <Paragraphs>198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Office Theme</vt:lpstr>
      <vt:lpstr>Impact of the AfCFTA on Nigeria’s agri-food sector</vt:lpstr>
      <vt:lpstr>Motivation for the study</vt:lpstr>
      <vt:lpstr>Nigeria in the AfCFTA</vt:lpstr>
      <vt:lpstr>Research Objectives</vt:lpstr>
      <vt:lpstr>Method</vt:lpstr>
      <vt:lpstr>Data</vt:lpstr>
      <vt:lpstr>Scenarios and Liberalisation Schedules</vt:lpstr>
      <vt:lpstr>Results: Macroeconomic impacts</vt:lpstr>
      <vt:lpstr>Results (cont’d): Changes in (aggregated) output</vt:lpstr>
      <vt:lpstr>Results (cont’d): Exports and imports</vt:lpstr>
      <vt:lpstr>Results (cont’d): Aggregate employment effect</vt:lpstr>
      <vt:lpstr>Results (cont’d): Welfare effect</vt:lpstr>
      <vt:lpstr>Conclusion</vt:lpstr>
      <vt:lpstr>Recommendations</vt:lpstr>
      <vt:lpstr>Interactive AfCFTA simulation dashboard</vt:lpstr>
      <vt:lpstr>PowerPoint Presentation</vt:lpstr>
      <vt:lpstr>Acknowledgement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impacts of the African Continental Free Trade Area on Nigeria’s agri-food sector</dc:title>
  <dc:creator>Oluwasola Omoju</dc:creator>
  <cp:lastModifiedBy>Researcher</cp:lastModifiedBy>
  <cp:revision>67</cp:revision>
  <dcterms:created xsi:type="dcterms:W3CDTF">2023-09-16T16:39:14Z</dcterms:created>
  <dcterms:modified xsi:type="dcterms:W3CDTF">2024-04-05T08:25:40Z</dcterms:modified>
</cp:coreProperties>
</file>