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4"/>
  </p:sldMasterIdLst>
  <p:notesMasterIdLst>
    <p:notesMasterId r:id="rId30"/>
  </p:notesMasterIdLst>
  <p:sldIdLst>
    <p:sldId id="256" r:id="rId5"/>
    <p:sldId id="314" r:id="rId6"/>
    <p:sldId id="257" r:id="rId7"/>
    <p:sldId id="301" r:id="rId8"/>
    <p:sldId id="324" r:id="rId9"/>
    <p:sldId id="262" r:id="rId10"/>
    <p:sldId id="291" r:id="rId11"/>
    <p:sldId id="325" r:id="rId12"/>
    <p:sldId id="333" r:id="rId13"/>
    <p:sldId id="292" r:id="rId14"/>
    <p:sldId id="282" r:id="rId15"/>
    <p:sldId id="284" r:id="rId16"/>
    <p:sldId id="318" r:id="rId17"/>
    <p:sldId id="308" r:id="rId18"/>
    <p:sldId id="309" r:id="rId19"/>
    <p:sldId id="320" r:id="rId20"/>
    <p:sldId id="283" r:id="rId21"/>
    <p:sldId id="312" r:id="rId22"/>
    <p:sldId id="296" r:id="rId23"/>
    <p:sldId id="323" r:id="rId24"/>
    <p:sldId id="326" r:id="rId25"/>
    <p:sldId id="328" r:id="rId26"/>
    <p:sldId id="334" r:id="rId27"/>
    <p:sldId id="331" r:id="rId28"/>
    <p:sldId id="33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E1DD"/>
    <a:srgbClr val="874046"/>
    <a:srgbClr val="5B677D"/>
    <a:srgbClr val="687489"/>
    <a:srgbClr val="9EB0CE"/>
    <a:srgbClr val="8C4346"/>
    <a:srgbClr val="B35454"/>
    <a:srgbClr val="B8D8E4"/>
    <a:srgbClr val="CEA0AA"/>
    <a:srgbClr val="EAC2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B4A2C0-DBB3-4DD7-8FD4-414F1A281785}" v="15" dt="2026-06-09T10:47:33.2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636" autoAdjust="0"/>
  </p:normalViewPr>
  <p:slideViewPr>
    <p:cSldViewPr snapToGrid="0">
      <p:cViewPr varScale="1">
        <p:scale>
          <a:sx n="97" d="100"/>
          <a:sy n="97" d="100"/>
        </p:scale>
        <p:origin x="10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sugi.yuto.56n@st.kyoto-u.ac.jp" userId="ba8cb8d2-3c84-4597-bbe0-2013714183d0" providerId="ADAL" clId="{B6D5062F-3E59-4AB3-B016-4ACA30AD677E}"/>
    <pc:docChg chg="undo custSel addSld delSld modSld sldOrd modMainMaster">
      <pc:chgData name="osugi.yuto.56n@st.kyoto-u.ac.jp" userId="ba8cb8d2-3c84-4597-bbe0-2013714183d0" providerId="ADAL" clId="{B6D5062F-3E59-4AB3-B016-4ACA30AD677E}" dt="2026-06-10T06:48:48.749" v="3239" actId="114"/>
      <pc:docMkLst>
        <pc:docMk/>
      </pc:docMkLst>
      <pc:sldChg chg="addSp delSp modSp mod">
        <pc:chgData name="osugi.yuto.56n@st.kyoto-u.ac.jp" userId="ba8cb8d2-3c84-4597-bbe0-2013714183d0" providerId="ADAL" clId="{B6D5062F-3E59-4AB3-B016-4ACA30AD677E}" dt="2026-06-09T10:35:15.240" v="3188" actId="1076"/>
        <pc:sldMkLst>
          <pc:docMk/>
          <pc:sldMk cId="4083017168" sldId="256"/>
        </pc:sldMkLst>
        <pc:spChg chg="mod">
          <ac:chgData name="osugi.yuto.56n@st.kyoto-u.ac.jp" userId="ba8cb8d2-3c84-4597-bbe0-2013714183d0" providerId="ADAL" clId="{B6D5062F-3E59-4AB3-B016-4ACA30AD677E}" dt="2026-06-09T10:34:15.922" v="3182" actId="1076"/>
          <ac:spMkLst>
            <pc:docMk/>
            <pc:sldMk cId="4083017168" sldId="256"/>
            <ac:spMk id="2" creationId="{EBBB9119-15EE-A83B-32AE-154A30C04DA3}"/>
          </ac:spMkLst>
        </pc:spChg>
        <pc:spChg chg="mod">
          <ac:chgData name="osugi.yuto.56n@st.kyoto-u.ac.jp" userId="ba8cb8d2-3c84-4597-bbe0-2013714183d0" providerId="ADAL" clId="{B6D5062F-3E59-4AB3-B016-4ACA30AD677E}" dt="2026-06-09T10:35:06.063" v="3186" actId="1076"/>
          <ac:spMkLst>
            <pc:docMk/>
            <pc:sldMk cId="4083017168" sldId="256"/>
            <ac:spMk id="3" creationId="{9EF23AFD-D30B-F2C6-BF55-FB675D9557A8}"/>
          </ac:spMkLst>
        </pc:spChg>
        <pc:picChg chg="add del mod">
          <ac:chgData name="osugi.yuto.56n@st.kyoto-u.ac.jp" userId="ba8cb8d2-3c84-4597-bbe0-2013714183d0" providerId="ADAL" clId="{B6D5062F-3E59-4AB3-B016-4ACA30AD677E}" dt="2026-06-09T10:35:00.613" v="3185" actId="478"/>
          <ac:picMkLst>
            <pc:docMk/>
            <pc:sldMk cId="4083017168" sldId="256"/>
            <ac:picMk id="5" creationId="{4CD033E9-6B62-29B7-C49C-6C2564BB7F51}"/>
          </ac:picMkLst>
        </pc:picChg>
        <pc:picChg chg="add mod">
          <ac:chgData name="osugi.yuto.56n@st.kyoto-u.ac.jp" userId="ba8cb8d2-3c84-4597-bbe0-2013714183d0" providerId="ADAL" clId="{B6D5062F-3E59-4AB3-B016-4ACA30AD677E}" dt="2026-06-09T10:35:12.630" v="3187" actId="1076"/>
          <ac:picMkLst>
            <pc:docMk/>
            <pc:sldMk cId="4083017168" sldId="256"/>
            <ac:picMk id="6" creationId="{544DED54-3887-8731-1D51-98F03D4531B1}"/>
          </ac:picMkLst>
        </pc:picChg>
        <pc:picChg chg="add mod">
          <ac:chgData name="osugi.yuto.56n@st.kyoto-u.ac.jp" userId="ba8cb8d2-3c84-4597-bbe0-2013714183d0" providerId="ADAL" clId="{B6D5062F-3E59-4AB3-B016-4ACA30AD677E}" dt="2026-06-09T10:35:15.240" v="3188" actId="1076"/>
          <ac:picMkLst>
            <pc:docMk/>
            <pc:sldMk cId="4083017168" sldId="256"/>
            <ac:picMk id="7" creationId="{4E55A9AE-E2A5-666D-62DA-9FB70907330F}"/>
          </ac:picMkLst>
        </pc:picChg>
      </pc:sldChg>
      <pc:sldChg chg="addSp delSp modSp mod modNotesTx">
        <pc:chgData name="osugi.yuto.56n@st.kyoto-u.ac.jp" userId="ba8cb8d2-3c84-4597-bbe0-2013714183d0" providerId="ADAL" clId="{B6D5062F-3E59-4AB3-B016-4ACA30AD677E}" dt="2026-05-26T12:04:16.411" v="2668"/>
        <pc:sldMkLst>
          <pc:docMk/>
          <pc:sldMk cId="830446460" sldId="257"/>
        </pc:sldMkLst>
        <pc:spChg chg="mod">
          <ac:chgData name="osugi.yuto.56n@st.kyoto-u.ac.jp" userId="ba8cb8d2-3c84-4597-bbe0-2013714183d0" providerId="ADAL" clId="{B6D5062F-3E59-4AB3-B016-4ACA30AD677E}" dt="2026-05-26T11:34:27.597" v="2634" actId="20577"/>
          <ac:spMkLst>
            <pc:docMk/>
            <pc:sldMk cId="830446460" sldId="257"/>
            <ac:spMk id="3" creationId="{22003A6E-7D3C-38A6-22EF-4A08CCB266D9}"/>
          </ac:spMkLst>
        </pc:spChg>
        <pc:spChg chg="add mod">
          <ac:chgData name="osugi.yuto.56n@st.kyoto-u.ac.jp" userId="ba8cb8d2-3c84-4597-bbe0-2013714183d0" providerId="ADAL" clId="{B6D5062F-3E59-4AB3-B016-4ACA30AD677E}" dt="2026-05-25T06:47:26.633" v="197" actId="1076"/>
          <ac:spMkLst>
            <pc:docMk/>
            <pc:sldMk cId="830446460" sldId="257"/>
            <ac:spMk id="6" creationId="{66DBA254-8155-2DF9-CD03-890556EE2119}"/>
          </ac:spMkLst>
        </pc:spChg>
        <pc:spChg chg="add mod">
          <ac:chgData name="osugi.yuto.56n@st.kyoto-u.ac.jp" userId="ba8cb8d2-3c84-4597-bbe0-2013714183d0" providerId="ADAL" clId="{B6D5062F-3E59-4AB3-B016-4ACA30AD677E}" dt="2026-05-26T11:34:38.768" v="2640" actId="20577"/>
          <ac:spMkLst>
            <pc:docMk/>
            <pc:sldMk cId="830446460" sldId="257"/>
            <ac:spMk id="10" creationId="{7E62A9C8-A49F-0134-AD97-BBC6273FA39B}"/>
          </ac:spMkLst>
        </pc:spChg>
        <pc:spChg chg="add mod">
          <ac:chgData name="osugi.yuto.56n@st.kyoto-u.ac.jp" userId="ba8cb8d2-3c84-4597-bbe0-2013714183d0" providerId="ADAL" clId="{B6D5062F-3E59-4AB3-B016-4ACA30AD677E}" dt="2026-05-25T06:46:10.039" v="186" actId="1582"/>
          <ac:spMkLst>
            <pc:docMk/>
            <pc:sldMk cId="830446460" sldId="257"/>
            <ac:spMk id="13" creationId="{3BA494BB-27C9-0C66-D8B3-04D95EF48E13}"/>
          </ac:spMkLst>
        </pc:spChg>
        <pc:picChg chg="add mod">
          <ac:chgData name="osugi.yuto.56n@st.kyoto-u.ac.jp" userId="ba8cb8d2-3c84-4597-bbe0-2013714183d0" providerId="ADAL" clId="{B6D5062F-3E59-4AB3-B016-4ACA30AD677E}" dt="2026-05-25T06:45:00.805" v="176" actId="14100"/>
          <ac:picMkLst>
            <pc:docMk/>
            <pc:sldMk cId="830446460" sldId="257"/>
            <ac:picMk id="12" creationId="{45B1947A-287C-E86F-0C3C-57A1C6DBDD75}"/>
          </ac:picMkLst>
        </pc:picChg>
      </pc:sldChg>
      <pc:sldChg chg="modSp mod">
        <pc:chgData name="osugi.yuto.56n@st.kyoto-u.ac.jp" userId="ba8cb8d2-3c84-4597-bbe0-2013714183d0" providerId="ADAL" clId="{B6D5062F-3E59-4AB3-B016-4ACA30AD677E}" dt="2026-05-25T15:58:06.693" v="1294" actId="122"/>
        <pc:sldMkLst>
          <pc:docMk/>
          <pc:sldMk cId="1064730257" sldId="282"/>
        </pc:sldMkLst>
        <pc:spChg chg="mod">
          <ac:chgData name="osugi.yuto.56n@st.kyoto-u.ac.jp" userId="ba8cb8d2-3c84-4597-bbe0-2013714183d0" providerId="ADAL" clId="{B6D5062F-3E59-4AB3-B016-4ACA30AD677E}" dt="2026-05-25T15:58:06.693" v="1294" actId="122"/>
          <ac:spMkLst>
            <pc:docMk/>
            <pc:sldMk cId="1064730257" sldId="282"/>
            <ac:spMk id="2" creationId="{0A7F9ED0-E25E-58A7-B9E3-2B68721FEC34}"/>
          </ac:spMkLst>
        </pc:spChg>
      </pc:sldChg>
      <pc:sldChg chg="addSp delSp modSp mod delAnim modNotesTx">
        <pc:chgData name="osugi.yuto.56n@st.kyoto-u.ac.jp" userId="ba8cb8d2-3c84-4597-bbe0-2013714183d0" providerId="ADAL" clId="{B6D5062F-3E59-4AB3-B016-4ACA30AD677E}" dt="2026-06-09T10:24:36.202" v="3178" actId="27636"/>
        <pc:sldMkLst>
          <pc:docMk/>
          <pc:sldMk cId="3178762879" sldId="284"/>
        </pc:sldMkLst>
        <pc:spChg chg="mod">
          <ac:chgData name="osugi.yuto.56n@st.kyoto-u.ac.jp" userId="ba8cb8d2-3c84-4597-bbe0-2013714183d0" providerId="ADAL" clId="{B6D5062F-3E59-4AB3-B016-4ACA30AD677E}" dt="2026-05-26T07:45:49.300" v="1725" actId="20577"/>
          <ac:spMkLst>
            <pc:docMk/>
            <pc:sldMk cId="3178762879" sldId="284"/>
            <ac:spMk id="2" creationId="{33B8B305-505A-A725-D53D-F286CC74D7E4}"/>
          </ac:spMkLst>
        </pc:spChg>
        <pc:spChg chg="add mod">
          <ac:chgData name="osugi.yuto.56n@st.kyoto-u.ac.jp" userId="ba8cb8d2-3c84-4597-bbe0-2013714183d0" providerId="ADAL" clId="{B6D5062F-3E59-4AB3-B016-4ACA30AD677E}" dt="2026-06-09T10:24:36.202" v="3178" actId="27636"/>
          <ac:spMkLst>
            <pc:docMk/>
            <pc:sldMk cId="3178762879" sldId="284"/>
            <ac:spMk id="13" creationId="{A5430637-D937-216E-1CD3-F59371C0F18A}"/>
          </ac:spMkLst>
        </pc:spChg>
        <pc:picChg chg="add mod modCrop">
          <ac:chgData name="osugi.yuto.56n@st.kyoto-u.ac.jp" userId="ba8cb8d2-3c84-4597-bbe0-2013714183d0" providerId="ADAL" clId="{B6D5062F-3E59-4AB3-B016-4ACA30AD677E}" dt="2026-06-08T10:28:26.464" v="2689" actId="1076"/>
          <ac:picMkLst>
            <pc:docMk/>
            <pc:sldMk cId="3178762879" sldId="284"/>
            <ac:picMk id="12" creationId="{40BC7760-E814-D4D1-6BA3-1A3EDC15E637}"/>
          </ac:picMkLst>
        </pc:picChg>
      </pc:sldChg>
      <pc:sldChg chg="addSp delSp modSp mod">
        <pc:chgData name="osugi.yuto.56n@st.kyoto-u.ac.jp" userId="ba8cb8d2-3c84-4597-bbe0-2013714183d0" providerId="ADAL" clId="{B6D5062F-3E59-4AB3-B016-4ACA30AD677E}" dt="2026-06-09T10:47:41.043" v="3195" actId="14100"/>
        <pc:sldMkLst>
          <pc:docMk/>
          <pc:sldMk cId="3099828029" sldId="291"/>
        </pc:sldMkLst>
        <pc:spChg chg="add del">
          <ac:chgData name="osugi.yuto.56n@st.kyoto-u.ac.jp" userId="ba8cb8d2-3c84-4597-bbe0-2013714183d0" providerId="ADAL" clId="{B6D5062F-3E59-4AB3-B016-4ACA30AD677E}" dt="2026-06-09T10:47:16.602" v="3190" actId="11529"/>
          <ac:spMkLst>
            <pc:docMk/>
            <pc:sldMk cId="3099828029" sldId="291"/>
            <ac:spMk id="3" creationId="{0ED4B767-B8CD-21C5-436F-14A434FB4DAE}"/>
          </ac:spMkLst>
        </pc:spChg>
        <pc:spChg chg="add mod">
          <ac:chgData name="osugi.yuto.56n@st.kyoto-u.ac.jp" userId="ba8cb8d2-3c84-4597-bbe0-2013714183d0" providerId="ADAL" clId="{B6D5062F-3E59-4AB3-B016-4ACA30AD677E}" dt="2026-06-09T10:47:41.043" v="3195" actId="14100"/>
          <ac:spMkLst>
            <pc:docMk/>
            <pc:sldMk cId="3099828029" sldId="291"/>
            <ac:spMk id="6" creationId="{C5B8D9D0-9BCD-3E0D-AFD0-B0320E5706F8}"/>
          </ac:spMkLst>
        </pc:spChg>
        <pc:spChg chg="add mod">
          <ac:chgData name="osugi.yuto.56n@st.kyoto-u.ac.jp" userId="ba8cb8d2-3c84-4597-bbe0-2013714183d0" providerId="ADAL" clId="{B6D5062F-3E59-4AB3-B016-4ACA30AD677E}" dt="2026-05-25T15:04:16.322" v="597" actId="21"/>
          <ac:spMkLst>
            <pc:docMk/>
            <pc:sldMk cId="3099828029" sldId="291"/>
            <ac:spMk id="11" creationId="{EAC982B6-53C1-57AB-7D77-5F80A719A87C}"/>
          </ac:spMkLst>
        </pc:spChg>
        <pc:spChg chg="add mod">
          <ac:chgData name="osugi.yuto.56n@st.kyoto-u.ac.jp" userId="ba8cb8d2-3c84-4597-bbe0-2013714183d0" providerId="ADAL" clId="{B6D5062F-3E59-4AB3-B016-4ACA30AD677E}" dt="2026-05-25T15:10:38.054" v="618" actId="20577"/>
          <ac:spMkLst>
            <pc:docMk/>
            <pc:sldMk cId="3099828029" sldId="291"/>
            <ac:spMk id="14" creationId="{C792C721-EF06-F67A-7B2D-4303B082B4C7}"/>
          </ac:spMkLst>
        </pc:spChg>
        <pc:picChg chg="add mod">
          <ac:chgData name="osugi.yuto.56n@st.kyoto-u.ac.jp" userId="ba8cb8d2-3c84-4597-bbe0-2013714183d0" providerId="ADAL" clId="{B6D5062F-3E59-4AB3-B016-4ACA30AD677E}" dt="2026-05-25T14:42:19.806" v="569" actId="14100"/>
          <ac:picMkLst>
            <pc:docMk/>
            <pc:sldMk cId="3099828029" sldId="291"/>
            <ac:picMk id="9" creationId="{7E634D41-5235-A0A3-5394-C656738D0881}"/>
          </ac:picMkLst>
        </pc:picChg>
      </pc:sldChg>
      <pc:sldChg chg="addSp delSp modSp mod">
        <pc:chgData name="osugi.yuto.56n@st.kyoto-u.ac.jp" userId="ba8cb8d2-3c84-4597-bbe0-2013714183d0" providerId="ADAL" clId="{B6D5062F-3E59-4AB3-B016-4ACA30AD677E}" dt="2026-05-26T06:46:38.347" v="1625" actId="255"/>
        <pc:sldMkLst>
          <pc:docMk/>
          <pc:sldMk cId="4074294069" sldId="292"/>
        </pc:sldMkLst>
        <pc:spChg chg="mod">
          <ac:chgData name="osugi.yuto.56n@st.kyoto-u.ac.jp" userId="ba8cb8d2-3c84-4597-bbe0-2013714183d0" providerId="ADAL" clId="{B6D5062F-3E59-4AB3-B016-4ACA30AD677E}" dt="2026-05-25T15:22:50.479" v="1113" actId="20577"/>
          <ac:spMkLst>
            <pc:docMk/>
            <pc:sldMk cId="4074294069" sldId="292"/>
            <ac:spMk id="2" creationId="{DC155FE8-884C-18A9-FCE4-77DF38C63BD1}"/>
          </ac:spMkLst>
        </pc:spChg>
        <pc:spChg chg="add mod">
          <ac:chgData name="osugi.yuto.56n@st.kyoto-u.ac.jp" userId="ba8cb8d2-3c84-4597-bbe0-2013714183d0" providerId="ADAL" clId="{B6D5062F-3E59-4AB3-B016-4ACA30AD677E}" dt="2026-05-26T06:46:38.347" v="1625" actId="255"/>
          <ac:spMkLst>
            <pc:docMk/>
            <pc:sldMk cId="4074294069" sldId="292"/>
            <ac:spMk id="6" creationId="{424851A7-C807-91DC-16EF-26C7A00450CE}"/>
          </ac:spMkLst>
        </pc:spChg>
      </pc:sldChg>
      <pc:sldChg chg="modSp mod">
        <pc:chgData name="osugi.yuto.56n@st.kyoto-u.ac.jp" userId="ba8cb8d2-3c84-4597-bbe0-2013714183d0" providerId="ADAL" clId="{B6D5062F-3E59-4AB3-B016-4ACA30AD677E}" dt="2026-06-10T06:48:23.429" v="3235" actId="114"/>
        <pc:sldMkLst>
          <pc:docMk/>
          <pc:sldMk cId="3746029150" sldId="296"/>
        </pc:sldMkLst>
        <pc:spChg chg="mod">
          <ac:chgData name="osugi.yuto.56n@st.kyoto-u.ac.jp" userId="ba8cb8d2-3c84-4597-bbe0-2013714183d0" providerId="ADAL" clId="{B6D5062F-3E59-4AB3-B016-4ACA30AD677E}" dt="2026-05-25T16:03:57.785" v="1362" actId="1076"/>
          <ac:spMkLst>
            <pc:docMk/>
            <pc:sldMk cId="3746029150" sldId="296"/>
            <ac:spMk id="2" creationId="{3A0B9412-78FD-A00D-1445-2F94FDADD7F8}"/>
          </ac:spMkLst>
        </pc:spChg>
        <pc:spChg chg="mod">
          <ac:chgData name="osugi.yuto.56n@st.kyoto-u.ac.jp" userId="ba8cb8d2-3c84-4597-bbe0-2013714183d0" providerId="ADAL" clId="{B6D5062F-3E59-4AB3-B016-4ACA30AD677E}" dt="2026-06-10T06:48:23.429" v="3235" actId="114"/>
          <ac:spMkLst>
            <pc:docMk/>
            <pc:sldMk cId="3746029150" sldId="296"/>
            <ac:spMk id="8" creationId="{05013FA2-7B95-CC62-72C6-ED538C4693F4}"/>
          </ac:spMkLst>
        </pc:spChg>
      </pc:sldChg>
      <pc:sldChg chg="addSp delSp modSp mod modNotesTx">
        <pc:chgData name="osugi.yuto.56n@st.kyoto-u.ac.jp" userId="ba8cb8d2-3c84-4597-bbe0-2013714183d0" providerId="ADAL" clId="{B6D5062F-3E59-4AB3-B016-4ACA30AD677E}" dt="2026-05-26T12:04:24.382" v="2669" actId="20577"/>
        <pc:sldMkLst>
          <pc:docMk/>
          <pc:sldMk cId="475390269" sldId="301"/>
        </pc:sldMkLst>
        <pc:spChg chg="mod">
          <ac:chgData name="osugi.yuto.56n@st.kyoto-u.ac.jp" userId="ba8cb8d2-3c84-4597-bbe0-2013714183d0" providerId="ADAL" clId="{B6D5062F-3E59-4AB3-B016-4ACA30AD677E}" dt="2026-05-25T13:14:23.688" v="453" actId="20577"/>
          <ac:spMkLst>
            <pc:docMk/>
            <pc:sldMk cId="475390269" sldId="301"/>
            <ac:spMk id="3" creationId="{BD86A183-C8A8-8D35-4366-E9167E0AD659}"/>
          </ac:spMkLst>
        </pc:spChg>
        <pc:spChg chg="add mod">
          <ac:chgData name="osugi.yuto.56n@st.kyoto-u.ac.jp" userId="ba8cb8d2-3c84-4597-bbe0-2013714183d0" providerId="ADAL" clId="{B6D5062F-3E59-4AB3-B016-4ACA30AD677E}" dt="2026-05-25T13:10:31.940" v="415" actId="14100"/>
          <ac:spMkLst>
            <pc:docMk/>
            <pc:sldMk cId="475390269" sldId="301"/>
            <ac:spMk id="10" creationId="{9BEDCD21-AFE8-1C28-CDAD-D67A4B1FC34E}"/>
          </ac:spMkLst>
        </pc:spChg>
        <pc:spChg chg="add mod">
          <ac:chgData name="osugi.yuto.56n@st.kyoto-u.ac.jp" userId="ba8cb8d2-3c84-4597-bbe0-2013714183d0" providerId="ADAL" clId="{B6D5062F-3E59-4AB3-B016-4ACA30AD677E}" dt="2026-05-25T13:10:45.447" v="419" actId="1076"/>
          <ac:spMkLst>
            <pc:docMk/>
            <pc:sldMk cId="475390269" sldId="301"/>
            <ac:spMk id="12" creationId="{F82A0B27-500A-7A71-888F-58EE3DC10EDB}"/>
          </ac:spMkLst>
        </pc:spChg>
        <pc:spChg chg="add mod">
          <ac:chgData name="osugi.yuto.56n@st.kyoto-u.ac.jp" userId="ba8cb8d2-3c84-4597-bbe0-2013714183d0" providerId="ADAL" clId="{B6D5062F-3E59-4AB3-B016-4ACA30AD677E}" dt="2026-05-25T13:12:57.047" v="445" actId="20577"/>
          <ac:spMkLst>
            <pc:docMk/>
            <pc:sldMk cId="475390269" sldId="301"/>
            <ac:spMk id="13" creationId="{5688CC51-7554-D9C7-A710-29F0EF75342C}"/>
          </ac:spMkLst>
        </pc:spChg>
        <pc:spChg chg="add mod">
          <ac:chgData name="osugi.yuto.56n@st.kyoto-u.ac.jp" userId="ba8cb8d2-3c84-4597-bbe0-2013714183d0" providerId="ADAL" clId="{B6D5062F-3E59-4AB3-B016-4ACA30AD677E}" dt="2026-05-26T11:34:49.340" v="2646" actId="20577"/>
          <ac:spMkLst>
            <pc:docMk/>
            <pc:sldMk cId="475390269" sldId="301"/>
            <ac:spMk id="14" creationId="{5D07A219-A247-C971-A601-3FBC808843BB}"/>
          </ac:spMkLst>
        </pc:spChg>
        <pc:picChg chg="add mod">
          <ac:chgData name="osugi.yuto.56n@st.kyoto-u.ac.jp" userId="ba8cb8d2-3c84-4597-bbe0-2013714183d0" providerId="ADAL" clId="{B6D5062F-3E59-4AB3-B016-4ACA30AD677E}" dt="2026-05-25T13:10:22.039" v="413" actId="1076"/>
          <ac:picMkLst>
            <pc:docMk/>
            <pc:sldMk cId="475390269" sldId="301"/>
            <ac:picMk id="9" creationId="{F47678D6-7D64-A928-19A7-866FED70296D}"/>
          </ac:picMkLst>
        </pc:picChg>
        <pc:cxnChg chg="add mod">
          <ac:chgData name="osugi.yuto.56n@st.kyoto-u.ac.jp" userId="ba8cb8d2-3c84-4597-bbe0-2013714183d0" providerId="ADAL" clId="{B6D5062F-3E59-4AB3-B016-4ACA30AD677E}" dt="2026-05-25T13:10:42.749" v="418" actId="1076"/>
          <ac:cxnSpMkLst>
            <pc:docMk/>
            <pc:sldMk cId="475390269" sldId="301"/>
            <ac:cxnSpMk id="11" creationId="{5CFBD96E-1B92-7873-6C11-C768159F2E72}"/>
          </ac:cxnSpMkLst>
        </pc:cxnChg>
      </pc:sldChg>
      <pc:sldChg chg="addSp delSp modSp mod modNotesTx">
        <pc:chgData name="osugi.yuto.56n@st.kyoto-u.ac.jp" userId="ba8cb8d2-3c84-4597-bbe0-2013714183d0" providerId="ADAL" clId="{B6D5062F-3E59-4AB3-B016-4ACA30AD677E}" dt="2026-06-10T06:48:38.611" v="3236" actId="114"/>
        <pc:sldMkLst>
          <pc:docMk/>
          <pc:sldMk cId="1795193610" sldId="308"/>
        </pc:sldMkLst>
        <pc:spChg chg="mod">
          <ac:chgData name="osugi.yuto.56n@st.kyoto-u.ac.jp" userId="ba8cb8d2-3c84-4597-bbe0-2013714183d0" providerId="ADAL" clId="{B6D5062F-3E59-4AB3-B016-4ACA30AD677E}" dt="2026-05-26T08:12:00.864" v="2078" actId="20577"/>
          <ac:spMkLst>
            <pc:docMk/>
            <pc:sldMk cId="1795193610" sldId="308"/>
            <ac:spMk id="2" creationId="{BE9EB947-13A3-2D55-A085-EFF609CD8BB2}"/>
          </ac:spMkLst>
        </pc:spChg>
        <pc:spChg chg="add mod">
          <ac:chgData name="osugi.yuto.56n@st.kyoto-u.ac.jp" userId="ba8cb8d2-3c84-4597-bbe0-2013714183d0" providerId="ADAL" clId="{B6D5062F-3E59-4AB3-B016-4ACA30AD677E}" dt="2026-06-09T10:13:00.043" v="3110" actId="14100"/>
          <ac:spMkLst>
            <pc:docMk/>
            <pc:sldMk cId="1795193610" sldId="308"/>
            <ac:spMk id="7" creationId="{FFB19CCD-18B8-46D1-DD4C-11D06B50789C}"/>
          </ac:spMkLst>
        </pc:spChg>
        <pc:spChg chg="add mod">
          <ac:chgData name="osugi.yuto.56n@st.kyoto-u.ac.jp" userId="ba8cb8d2-3c84-4597-bbe0-2013714183d0" providerId="ADAL" clId="{B6D5062F-3E59-4AB3-B016-4ACA30AD677E}" dt="2026-06-09T10:13:11.955" v="3112" actId="14100"/>
          <ac:spMkLst>
            <pc:docMk/>
            <pc:sldMk cId="1795193610" sldId="308"/>
            <ac:spMk id="8" creationId="{3E32C8F9-56C3-1616-6505-A67CE654E0DD}"/>
          </ac:spMkLst>
        </pc:spChg>
        <pc:spChg chg="add mod">
          <ac:chgData name="osugi.yuto.56n@st.kyoto-u.ac.jp" userId="ba8cb8d2-3c84-4597-bbe0-2013714183d0" providerId="ADAL" clId="{B6D5062F-3E59-4AB3-B016-4ACA30AD677E}" dt="2026-06-09T10:12:33.470" v="3105" actId="1076"/>
          <ac:spMkLst>
            <pc:docMk/>
            <pc:sldMk cId="1795193610" sldId="308"/>
            <ac:spMk id="11" creationId="{898C39FC-0590-B65A-03F9-4BA15F09FDB8}"/>
          </ac:spMkLst>
        </pc:spChg>
        <pc:spChg chg="add mod">
          <ac:chgData name="osugi.yuto.56n@st.kyoto-u.ac.jp" userId="ba8cb8d2-3c84-4597-bbe0-2013714183d0" providerId="ADAL" clId="{B6D5062F-3E59-4AB3-B016-4ACA30AD677E}" dt="2026-06-10T06:48:38.611" v="3236" actId="114"/>
          <ac:spMkLst>
            <pc:docMk/>
            <pc:sldMk cId="1795193610" sldId="308"/>
            <ac:spMk id="13" creationId="{E6C9C1D2-5FA2-A0D7-C354-C9E19024013D}"/>
          </ac:spMkLst>
        </pc:spChg>
        <pc:picChg chg="add del mod">
          <ac:chgData name="osugi.yuto.56n@st.kyoto-u.ac.jp" userId="ba8cb8d2-3c84-4597-bbe0-2013714183d0" providerId="ADAL" clId="{B6D5062F-3E59-4AB3-B016-4ACA30AD677E}" dt="2026-06-09T10:06:26.640" v="3097" actId="478"/>
          <ac:picMkLst>
            <pc:docMk/>
            <pc:sldMk cId="1795193610" sldId="308"/>
            <ac:picMk id="9" creationId="{4D9C9735-C41A-7447-E347-BACEB29BC31A}"/>
          </ac:picMkLst>
        </pc:picChg>
        <pc:picChg chg="add del mod ord modCrop">
          <ac:chgData name="osugi.yuto.56n@st.kyoto-u.ac.jp" userId="ba8cb8d2-3c84-4597-bbe0-2013714183d0" providerId="ADAL" clId="{B6D5062F-3E59-4AB3-B016-4ACA30AD677E}" dt="2026-06-09T10:05:49.323" v="3095" actId="478"/>
          <ac:picMkLst>
            <pc:docMk/>
            <pc:sldMk cId="1795193610" sldId="308"/>
            <ac:picMk id="10" creationId="{ED93103B-03B3-7F16-B9EB-C1E725CFA05B}"/>
          </ac:picMkLst>
        </pc:picChg>
        <pc:picChg chg="add del mod">
          <ac:chgData name="osugi.yuto.56n@st.kyoto-u.ac.jp" userId="ba8cb8d2-3c84-4597-bbe0-2013714183d0" providerId="ADAL" clId="{B6D5062F-3E59-4AB3-B016-4ACA30AD677E}" dt="2026-06-09T10:08:22.088" v="3099" actId="478"/>
          <ac:picMkLst>
            <pc:docMk/>
            <pc:sldMk cId="1795193610" sldId="308"/>
            <ac:picMk id="14" creationId="{476F604A-CBD6-9BD1-95BF-C5D115D62ADB}"/>
          </ac:picMkLst>
        </pc:picChg>
        <pc:picChg chg="add mod ord">
          <ac:chgData name="osugi.yuto.56n@st.kyoto-u.ac.jp" userId="ba8cb8d2-3c84-4597-bbe0-2013714183d0" providerId="ADAL" clId="{B6D5062F-3E59-4AB3-B016-4ACA30AD677E}" dt="2026-06-09T10:12:41.078" v="3107" actId="1076"/>
          <ac:picMkLst>
            <pc:docMk/>
            <pc:sldMk cId="1795193610" sldId="308"/>
            <ac:picMk id="16" creationId="{249C0446-998F-9EF6-CFC7-191FC5D4E361}"/>
          </ac:picMkLst>
        </pc:picChg>
      </pc:sldChg>
      <pc:sldChg chg="addSp delSp modSp mod">
        <pc:chgData name="osugi.yuto.56n@st.kyoto-u.ac.jp" userId="ba8cb8d2-3c84-4597-bbe0-2013714183d0" providerId="ADAL" clId="{B6D5062F-3E59-4AB3-B016-4ACA30AD677E}" dt="2026-06-10T06:48:48.749" v="3239" actId="114"/>
        <pc:sldMkLst>
          <pc:docMk/>
          <pc:sldMk cId="2711078709" sldId="309"/>
        </pc:sldMkLst>
        <pc:spChg chg="mod">
          <ac:chgData name="osugi.yuto.56n@st.kyoto-u.ac.jp" userId="ba8cb8d2-3c84-4597-bbe0-2013714183d0" providerId="ADAL" clId="{B6D5062F-3E59-4AB3-B016-4ACA30AD677E}" dt="2026-05-26T08:40:20.141" v="2163" actId="20577"/>
          <ac:spMkLst>
            <pc:docMk/>
            <pc:sldMk cId="2711078709" sldId="309"/>
            <ac:spMk id="2" creationId="{BE9EB947-13A3-2D55-A085-EFF609CD8BB2}"/>
          </ac:spMkLst>
        </pc:spChg>
        <pc:spChg chg="add mod">
          <ac:chgData name="osugi.yuto.56n@st.kyoto-u.ac.jp" userId="ba8cb8d2-3c84-4597-bbe0-2013714183d0" providerId="ADAL" clId="{B6D5062F-3E59-4AB3-B016-4ACA30AD677E}" dt="2026-06-10T06:48:48.749" v="3239" actId="114"/>
          <ac:spMkLst>
            <pc:docMk/>
            <pc:sldMk cId="2711078709" sldId="309"/>
            <ac:spMk id="11" creationId="{6C24F228-08D7-B588-C696-00CFD43C92B4}"/>
          </ac:spMkLst>
        </pc:spChg>
        <pc:picChg chg="add mod">
          <ac:chgData name="osugi.yuto.56n@st.kyoto-u.ac.jp" userId="ba8cb8d2-3c84-4597-bbe0-2013714183d0" providerId="ADAL" clId="{B6D5062F-3E59-4AB3-B016-4ACA30AD677E}" dt="2026-05-26T09:09:36.244" v="2315" actId="1076"/>
          <ac:picMkLst>
            <pc:docMk/>
            <pc:sldMk cId="2711078709" sldId="309"/>
            <ac:picMk id="6" creationId="{A615CEF0-7DCD-A252-0AD5-C08B62FBF11F}"/>
          </ac:picMkLst>
        </pc:picChg>
      </pc:sldChg>
      <pc:sldChg chg="delSp modSp mod modNotesTx">
        <pc:chgData name="osugi.yuto.56n@st.kyoto-u.ac.jp" userId="ba8cb8d2-3c84-4597-bbe0-2013714183d0" providerId="ADAL" clId="{B6D5062F-3E59-4AB3-B016-4ACA30AD677E}" dt="2026-05-26T09:38:52.606" v="2383" actId="20577"/>
        <pc:sldMkLst>
          <pc:docMk/>
          <pc:sldMk cId="1588645920" sldId="312"/>
        </pc:sldMkLst>
        <pc:spChg chg="mod">
          <ac:chgData name="osugi.yuto.56n@st.kyoto-u.ac.jp" userId="ba8cb8d2-3c84-4597-bbe0-2013714183d0" providerId="ADAL" clId="{B6D5062F-3E59-4AB3-B016-4ACA30AD677E}" dt="2026-05-26T09:23:44.467" v="2351" actId="20577"/>
          <ac:spMkLst>
            <pc:docMk/>
            <pc:sldMk cId="1588645920" sldId="312"/>
            <ac:spMk id="3" creationId="{DCDC663A-04F1-FAF9-998A-72EBFAEC4555}"/>
          </ac:spMkLst>
        </pc:spChg>
        <pc:spChg chg="mod">
          <ac:chgData name="osugi.yuto.56n@st.kyoto-u.ac.jp" userId="ba8cb8d2-3c84-4597-bbe0-2013714183d0" providerId="ADAL" clId="{B6D5062F-3E59-4AB3-B016-4ACA30AD677E}" dt="2026-05-25T16:04:03.857" v="1363" actId="1076"/>
          <ac:spMkLst>
            <pc:docMk/>
            <pc:sldMk cId="1588645920" sldId="312"/>
            <ac:spMk id="7" creationId="{0D1AD9FC-D228-042D-CF9E-9958E1AE4AE7}"/>
          </ac:spMkLst>
        </pc:spChg>
        <pc:spChg chg="mod">
          <ac:chgData name="osugi.yuto.56n@st.kyoto-u.ac.jp" userId="ba8cb8d2-3c84-4597-bbe0-2013714183d0" providerId="ADAL" clId="{B6D5062F-3E59-4AB3-B016-4ACA30AD677E}" dt="2026-05-26T09:38:52.606" v="2383" actId="20577"/>
          <ac:spMkLst>
            <pc:docMk/>
            <pc:sldMk cId="1588645920" sldId="312"/>
            <ac:spMk id="8" creationId="{5BF02D79-470E-70DA-A49A-3BDBB048A7E1}"/>
          </ac:spMkLst>
        </pc:spChg>
      </pc:sldChg>
      <pc:sldChg chg="modSp mod">
        <pc:chgData name="osugi.yuto.56n@st.kyoto-u.ac.jp" userId="ba8cb8d2-3c84-4597-bbe0-2013714183d0" providerId="ADAL" clId="{B6D5062F-3E59-4AB3-B016-4ACA30AD677E}" dt="2026-05-22T11:20:16.793" v="5" actId="20577"/>
        <pc:sldMkLst>
          <pc:docMk/>
          <pc:sldMk cId="4070365721" sldId="314"/>
        </pc:sldMkLst>
      </pc:sldChg>
      <pc:sldChg chg="addSp delSp modSp mod modNotesTx">
        <pc:chgData name="osugi.yuto.56n@st.kyoto-u.ac.jp" userId="ba8cb8d2-3c84-4597-bbe0-2013714183d0" providerId="ADAL" clId="{B6D5062F-3E59-4AB3-B016-4ACA30AD677E}" dt="2026-06-09T10:47:24.616" v="3192" actId="1076"/>
        <pc:sldMkLst>
          <pc:docMk/>
          <pc:sldMk cId="1368587697" sldId="318"/>
        </pc:sldMkLst>
        <pc:spChg chg="mod">
          <ac:chgData name="osugi.yuto.56n@st.kyoto-u.ac.jp" userId="ba8cb8d2-3c84-4597-bbe0-2013714183d0" providerId="ADAL" clId="{B6D5062F-3E59-4AB3-B016-4ACA30AD677E}" dt="2026-05-26T08:08:23.947" v="1952" actId="20577"/>
          <ac:spMkLst>
            <pc:docMk/>
            <pc:sldMk cId="1368587697" sldId="318"/>
            <ac:spMk id="2" creationId="{BE9EB947-13A3-2D55-A085-EFF609CD8BB2}"/>
          </ac:spMkLst>
        </pc:spChg>
        <pc:spChg chg="add mod">
          <ac:chgData name="osugi.yuto.56n@st.kyoto-u.ac.jp" userId="ba8cb8d2-3c84-4597-bbe0-2013714183d0" providerId="ADAL" clId="{B6D5062F-3E59-4AB3-B016-4ACA30AD677E}" dt="2026-05-26T08:40:01.778" v="2151" actId="20577"/>
          <ac:spMkLst>
            <pc:docMk/>
            <pc:sldMk cId="1368587697" sldId="318"/>
            <ac:spMk id="20" creationId="{9CCDAB70-B432-67CC-D8C8-158163FF8577}"/>
          </ac:spMkLst>
        </pc:spChg>
        <pc:spChg chg="add mod">
          <ac:chgData name="osugi.yuto.56n@st.kyoto-u.ac.jp" userId="ba8cb8d2-3c84-4597-bbe0-2013714183d0" providerId="ADAL" clId="{B6D5062F-3E59-4AB3-B016-4ACA30AD677E}" dt="2026-05-26T09:02:35.624" v="2293" actId="1076"/>
          <ac:spMkLst>
            <pc:docMk/>
            <pc:sldMk cId="1368587697" sldId="318"/>
            <ac:spMk id="23" creationId="{B155C9DA-718B-5527-14CE-A9BD4F4380B6}"/>
          </ac:spMkLst>
        </pc:spChg>
        <pc:spChg chg="add mod">
          <ac:chgData name="osugi.yuto.56n@st.kyoto-u.ac.jp" userId="ba8cb8d2-3c84-4597-bbe0-2013714183d0" providerId="ADAL" clId="{B6D5062F-3E59-4AB3-B016-4ACA30AD677E}" dt="2026-05-26T08:42:04.005" v="2166" actId="14100"/>
          <ac:spMkLst>
            <pc:docMk/>
            <pc:sldMk cId="1368587697" sldId="318"/>
            <ac:spMk id="25" creationId="{7FEF1E51-E2EB-9DD4-3645-7521366AFAFC}"/>
          </ac:spMkLst>
        </pc:spChg>
        <pc:graphicFrameChg chg="add mod modGraphic">
          <ac:chgData name="osugi.yuto.56n@st.kyoto-u.ac.jp" userId="ba8cb8d2-3c84-4597-bbe0-2013714183d0" providerId="ADAL" clId="{B6D5062F-3E59-4AB3-B016-4ACA30AD677E}" dt="2026-06-09T10:47:24.616" v="3192" actId="1076"/>
          <ac:graphicFrameMkLst>
            <pc:docMk/>
            <pc:sldMk cId="1368587697" sldId="318"/>
            <ac:graphicFrameMk id="6" creationId="{E782BC17-C42E-8899-E72B-72979FAFA90C}"/>
          </ac:graphicFrameMkLst>
        </pc:graphicFrameChg>
      </pc:sldChg>
      <pc:sldChg chg="addSp delSp modSp mod">
        <pc:chgData name="osugi.yuto.56n@st.kyoto-u.ac.jp" userId="ba8cb8d2-3c84-4597-bbe0-2013714183d0" providerId="ADAL" clId="{B6D5062F-3E59-4AB3-B016-4ACA30AD677E}" dt="2026-05-26T09:22:16.772" v="2347" actId="14100"/>
        <pc:sldMkLst>
          <pc:docMk/>
          <pc:sldMk cId="1243219540" sldId="320"/>
        </pc:sldMkLst>
        <pc:spChg chg="mod">
          <ac:chgData name="osugi.yuto.56n@st.kyoto-u.ac.jp" userId="ba8cb8d2-3c84-4597-bbe0-2013714183d0" providerId="ADAL" clId="{B6D5062F-3E59-4AB3-B016-4ACA30AD677E}" dt="2026-05-26T08:14:05.197" v="2113" actId="20577"/>
          <ac:spMkLst>
            <pc:docMk/>
            <pc:sldMk cId="1243219540" sldId="320"/>
            <ac:spMk id="2" creationId="{BE9EB947-13A3-2D55-A085-EFF609CD8BB2}"/>
          </ac:spMkLst>
        </pc:spChg>
        <pc:spChg chg="add mod">
          <ac:chgData name="osugi.yuto.56n@st.kyoto-u.ac.jp" userId="ba8cb8d2-3c84-4597-bbe0-2013714183d0" providerId="ADAL" clId="{B6D5062F-3E59-4AB3-B016-4ACA30AD677E}" dt="2026-05-26T09:19:06.872" v="2343" actId="1076"/>
          <ac:spMkLst>
            <pc:docMk/>
            <pc:sldMk cId="1243219540" sldId="320"/>
            <ac:spMk id="10" creationId="{4B951B20-A1B3-D873-24FF-F0FE1CC5D792}"/>
          </ac:spMkLst>
        </pc:spChg>
        <pc:spChg chg="add mod">
          <ac:chgData name="osugi.yuto.56n@st.kyoto-u.ac.jp" userId="ba8cb8d2-3c84-4597-bbe0-2013714183d0" providerId="ADAL" clId="{B6D5062F-3E59-4AB3-B016-4ACA30AD677E}" dt="2026-05-26T09:22:16.772" v="2347" actId="14100"/>
          <ac:spMkLst>
            <pc:docMk/>
            <pc:sldMk cId="1243219540" sldId="320"/>
            <ac:spMk id="12" creationId="{DD6FC860-50A3-A793-BA9D-67A1B0955E02}"/>
          </ac:spMkLst>
        </pc:spChg>
        <pc:picChg chg="add mod">
          <ac:chgData name="osugi.yuto.56n@st.kyoto-u.ac.jp" userId="ba8cb8d2-3c84-4597-bbe0-2013714183d0" providerId="ADAL" clId="{B6D5062F-3E59-4AB3-B016-4ACA30AD677E}" dt="2026-05-26T09:19:02.345" v="2342" actId="14100"/>
          <ac:picMkLst>
            <pc:docMk/>
            <pc:sldMk cId="1243219540" sldId="320"/>
            <ac:picMk id="11" creationId="{47F4FFD3-B35B-AF57-C88E-8B20059C93D6}"/>
          </ac:picMkLst>
        </pc:picChg>
      </pc:sldChg>
      <pc:sldChg chg="addSp delSp modSp mod">
        <pc:chgData name="osugi.yuto.56n@st.kyoto-u.ac.jp" userId="ba8cb8d2-3c84-4597-bbe0-2013714183d0" providerId="ADAL" clId="{B6D5062F-3E59-4AB3-B016-4ACA30AD677E}" dt="2026-06-09T07:15:30.077" v="2961"/>
        <pc:sldMkLst>
          <pc:docMk/>
          <pc:sldMk cId="1003696488" sldId="323"/>
        </pc:sldMkLst>
        <pc:spChg chg="add mod">
          <ac:chgData name="osugi.yuto.56n@st.kyoto-u.ac.jp" userId="ba8cb8d2-3c84-4597-bbe0-2013714183d0" providerId="ADAL" clId="{B6D5062F-3E59-4AB3-B016-4ACA30AD677E}" dt="2026-06-09T07:15:30.077" v="2961"/>
          <ac:spMkLst>
            <pc:docMk/>
            <pc:sldMk cId="1003696488" sldId="323"/>
            <ac:spMk id="6" creationId="{CAAA1AF3-B550-AC5D-1EF3-AA42CAF67F97}"/>
          </ac:spMkLst>
        </pc:spChg>
      </pc:sldChg>
      <pc:sldChg chg="modSp add mod modNotesTx">
        <pc:chgData name="osugi.yuto.56n@st.kyoto-u.ac.jp" userId="ba8cb8d2-3c84-4597-bbe0-2013714183d0" providerId="ADAL" clId="{B6D5062F-3E59-4AB3-B016-4ACA30AD677E}" dt="2026-05-26T12:05:50.475" v="2670" actId="20577"/>
        <pc:sldMkLst>
          <pc:docMk/>
          <pc:sldMk cId="1068975581" sldId="324"/>
        </pc:sldMkLst>
        <pc:spChg chg="mod">
          <ac:chgData name="osugi.yuto.56n@st.kyoto-u.ac.jp" userId="ba8cb8d2-3c84-4597-bbe0-2013714183d0" providerId="ADAL" clId="{B6D5062F-3E59-4AB3-B016-4ACA30AD677E}" dt="2026-05-25T15:04:49.886" v="612" actId="113"/>
          <ac:spMkLst>
            <pc:docMk/>
            <pc:sldMk cId="1068975581" sldId="324"/>
            <ac:spMk id="3" creationId="{57F76AF8-685B-A8FA-F108-5F7B0BBC50DC}"/>
          </ac:spMkLst>
        </pc:spChg>
      </pc:sldChg>
      <pc:sldChg chg="addSp delSp modSp add mod">
        <pc:chgData name="osugi.yuto.56n@st.kyoto-u.ac.jp" userId="ba8cb8d2-3c84-4597-bbe0-2013714183d0" providerId="ADAL" clId="{B6D5062F-3E59-4AB3-B016-4ACA30AD677E}" dt="2026-06-09T07:17:47.413" v="3058" actId="114"/>
        <pc:sldMkLst>
          <pc:docMk/>
          <pc:sldMk cId="2574946453" sldId="325"/>
        </pc:sldMkLst>
        <pc:spChg chg="mod">
          <ac:chgData name="osugi.yuto.56n@st.kyoto-u.ac.jp" userId="ba8cb8d2-3c84-4597-bbe0-2013714183d0" providerId="ADAL" clId="{B6D5062F-3E59-4AB3-B016-4ACA30AD677E}" dt="2026-06-09T07:17:47.413" v="3058" actId="114"/>
          <ac:spMkLst>
            <pc:docMk/>
            <pc:sldMk cId="2574946453" sldId="325"/>
            <ac:spMk id="14" creationId="{FB03A6F1-4F27-0CA3-AA65-368F0F084AF6}"/>
          </ac:spMkLst>
        </pc:spChg>
        <pc:picChg chg="add mod">
          <ac:chgData name="osugi.yuto.56n@st.kyoto-u.ac.jp" userId="ba8cb8d2-3c84-4597-bbe0-2013714183d0" providerId="ADAL" clId="{B6D5062F-3E59-4AB3-B016-4ACA30AD677E}" dt="2026-05-25T15:21:26.555" v="1010" actId="1076"/>
          <ac:picMkLst>
            <pc:docMk/>
            <pc:sldMk cId="2574946453" sldId="325"/>
            <ac:picMk id="8" creationId="{964A3514-C753-78DB-33F8-84D6303DE1D2}"/>
          </ac:picMkLst>
        </pc:picChg>
      </pc:sldChg>
      <pc:sldChg chg="addSp delSp modSp add mod ord modShow">
        <pc:chgData name="osugi.yuto.56n@st.kyoto-u.ac.jp" userId="ba8cb8d2-3c84-4597-bbe0-2013714183d0" providerId="ADAL" clId="{B6D5062F-3E59-4AB3-B016-4ACA30AD677E}" dt="2026-06-08T10:23:01.957" v="2684"/>
        <pc:sldMkLst>
          <pc:docMk/>
          <pc:sldMk cId="1429611659" sldId="326"/>
        </pc:sldMkLst>
        <pc:spChg chg="mod">
          <ac:chgData name="osugi.yuto.56n@st.kyoto-u.ac.jp" userId="ba8cb8d2-3c84-4597-bbe0-2013714183d0" providerId="ADAL" clId="{B6D5062F-3E59-4AB3-B016-4ACA30AD677E}" dt="2026-05-25T15:25:43.136" v="1144" actId="20577"/>
          <ac:spMkLst>
            <pc:docMk/>
            <pc:sldMk cId="1429611659" sldId="326"/>
            <ac:spMk id="2" creationId="{D165314F-4632-A929-D8A8-3640F3F2FB07}"/>
          </ac:spMkLst>
        </pc:spChg>
        <pc:spChg chg="add mod">
          <ac:chgData name="osugi.yuto.56n@st.kyoto-u.ac.jp" userId="ba8cb8d2-3c84-4597-bbe0-2013714183d0" providerId="ADAL" clId="{B6D5062F-3E59-4AB3-B016-4ACA30AD677E}" dt="2026-05-25T15:37:04.787" v="1253" actId="1076"/>
          <ac:spMkLst>
            <pc:docMk/>
            <pc:sldMk cId="1429611659" sldId="326"/>
            <ac:spMk id="6" creationId="{864F328F-2CE3-3390-7544-A85B397AF222}"/>
          </ac:spMkLst>
        </pc:spChg>
        <pc:spChg chg="add mod">
          <ac:chgData name="osugi.yuto.56n@st.kyoto-u.ac.jp" userId="ba8cb8d2-3c84-4597-bbe0-2013714183d0" providerId="ADAL" clId="{B6D5062F-3E59-4AB3-B016-4ACA30AD677E}" dt="2026-05-25T15:42:04.428" v="1265" actId="21"/>
          <ac:spMkLst>
            <pc:docMk/>
            <pc:sldMk cId="1429611659" sldId="326"/>
            <ac:spMk id="12" creationId="{A8E803AA-3499-C398-A393-DB0F11C2B7D8}"/>
          </ac:spMkLst>
        </pc:spChg>
        <pc:spChg chg="add mod">
          <ac:chgData name="osugi.yuto.56n@st.kyoto-u.ac.jp" userId="ba8cb8d2-3c84-4597-bbe0-2013714183d0" providerId="ADAL" clId="{B6D5062F-3E59-4AB3-B016-4ACA30AD677E}" dt="2026-05-25T15:51:30.047" v="1278" actId="20577"/>
          <ac:spMkLst>
            <pc:docMk/>
            <pc:sldMk cId="1429611659" sldId="326"/>
            <ac:spMk id="13" creationId="{EE465808-5C26-ACB0-4A0D-CCAAA6C6386A}"/>
          </ac:spMkLst>
        </pc:spChg>
        <pc:spChg chg="mod">
          <ac:chgData name="osugi.yuto.56n@st.kyoto-u.ac.jp" userId="ba8cb8d2-3c84-4597-bbe0-2013714183d0" providerId="ADAL" clId="{B6D5062F-3E59-4AB3-B016-4ACA30AD677E}" dt="2026-05-25T15:37:16.328" v="1256" actId="1076"/>
          <ac:spMkLst>
            <pc:docMk/>
            <pc:sldMk cId="1429611659" sldId="326"/>
            <ac:spMk id="14" creationId="{9435484E-707E-2E70-16E0-898E0B9E70D2}"/>
          </ac:spMkLst>
        </pc:spChg>
        <pc:picChg chg="add mod">
          <ac:chgData name="osugi.yuto.56n@st.kyoto-u.ac.jp" userId="ba8cb8d2-3c84-4597-bbe0-2013714183d0" providerId="ADAL" clId="{B6D5062F-3E59-4AB3-B016-4ACA30AD677E}" dt="2026-05-25T15:37:12.532" v="1255" actId="1076"/>
          <ac:picMkLst>
            <pc:docMk/>
            <pc:sldMk cId="1429611659" sldId="326"/>
            <ac:picMk id="5" creationId="{555CB741-D8DE-16C3-DD17-A37095ADF358}"/>
          </ac:picMkLst>
        </pc:picChg>
        <pc:picChg chg="add mod">
          <ac:chgData name="osugi.yuto.56n@st.kyoto-u.ac.jp" userId="ba8cb8d2-3c84-4597-bbe0-2013714183d0" providerId="ADAL" clId="{B6D5062F-3E59-4AB3-B016-4ACA30AD677E}" dt="2026-05-25T15:37:08.181" v="1254" actId="1076"/>
          <ac:picMkLst>
            <pc:docMk/>
            <pc:sldMk cId="1429611659" sldId="326"/>
            <ac:picMk id="10" creationId="{C68BDA28-AE5D-0F06-0C8C-415304792781}"/>
          </ac:picMkLst>
        </pc:picChg>
      </pc:sldChg>
      <pc:sldChg chg="addSp delSp modSp new mod modShow">
        <pc:chgData name="osugi.yuto.56n@st.kyoto-u.ac.jp" userId="ba8cb8d2-3c84-4597-bbe0-2013714183d0" providerId="ADAL" clId="{B6D5062F-3E59-4AB3-B016-4ACA30AD677E}" dt="2026-05-26T10:27:43.998" v="2602" actId="729"/>
        <pc:sldMkLst>
          <pc:docMk/>
          <pc:sldMk cId="1459506043" sldId="328"/>
        </pc:sldMkLst>
        <pc:picChg chg="add mod">
          <ac:chgData name="osugi.yuto.56n@st.kyoto-u.ac.jp" userId="ba8cb8d2-3c84-4597-bbe0-2013714183d0" providerId="ADAL" clId="{B6D5062F-3E59-4AB3-B016-4ACA30AD677E}" dt="2026-05-26T10:21:28.317" v="2537" actId="1076"/>
          <ac:picMkLst>
            <pc:docMk/>
            <pc:sldMk cId="1459506043" sldId="328"/>
            <ac:picMk id="5" creationId="{D95769FE-3C3C-BE82-5240-5268C6501485}"/>
          </ac:picMkLst>
        </pc:picChg>
      </pc:sldChg>
      <pc:sldChg chg="addSp delSp modSp new del mod modShow">
        <pc:chgData name="osugi.yuto.56n@st.kyoto-u.ac.jp" userId="ba8cb8d2-3c84-4597-bbe0-2013714183d0" providerId="ADAL" clId="{B6D5062F-3E59-4AB3-B016-4ACA30AD677E}" dt="2026-06-09T11:39:20.912" v="3196" actId="2696"/>
        <pc:sldMkLst>
          <pc:docMk/>
          <pc:sldMk cId="2922852549" sldId="329"/>
        </pc:sldMkLst>
      </pc:sldChg>
      <pc:sldChg chg="addSp delSp modSp add del mod modShow">
        <pc:chgData name="osugi.yuto.56n@st.kyoto-u.ac.jp" userId="ba8cb8d2-3c84-4597-bbe0-2013714183d0" providerId="ADAL" clId="{B6D5062F-3E59-4AB3-B016-4ACA30AD677E}" dt="2026-06-09T11:39:25.443" v="3197" actId="2696"/>
        <pc:sldMkLst>
          <pc:docMk/>
          <pc:sldMk cId="1079540151" sldId="330"/>
        </pc:sldMkLst>
      </pc:sldChg>
      <pc:sldChg chg="addSp delSp modSp new add del mod modShow">
        <pc:chgData name="osugi.yuto.56n@st.kyoto-u.ac.jp" userId="ba8cb8d2-3c84-4597-bbe0-2013714183d0" providerId="ADAL" clId="{B6D5062F-3E59-4AB3-B016-4ACA30AD677E}" dt="2026-06-09T11:44:46.827" v="3224" actId="1076"/>
        <pc:sldMkLst>
          <pc:docMk/>
          <pc:sldMk cId="1481869655" sldId="331"/>
        </pc:sldMkLst>
        <pc:spChg chg="mod">
          <ac:chgData name="osugi.yuto.56n@st.kyoto-u.ac.jp" userId="ba8cb8d2-3c84-4597-bbe0-2013714183d0" providerId="ADAL" clId="{B6D5062F-3E59-4AB3-B016-4ACA30AD677E}" dt="2026-06-09T11:44:45.720" v="3223" actId="1076"/>
          <ac:spMkLst>
            <pc:docMk/>
            <pc:sldMk cId="1481869655" sldId="331"/>
            <ac:spMk id="6" creationId="{31BA6955-B22B-0467-3651-3DB7605ABB96}"/>
          </ac:spMkLst>
        </pc:spChg>
        <pc:picChg chg="add mod">
          <ac:chgData name="osugi.yuto.56n@st.kyoto-u.ac.jp" userId="ba8cb8d2-3c84-4597-bbe0-2013714183d0" providerId="ADAL" clId="{B6D5062F-3E59-4AB3-B016-4ACA30AD677E}" dt="2026-06-09T11:44:46.827" v="3224" actId="1076"/>
          <ac:picMkLst>
            <pc:docMk/>
            <pc:sldMk cId="1481869655" sldId="331"/>
            <ac:picMk id="4" creationId="{0A8B5504-BFC5-5A19-15D9-8E8F307D4A0E}"/>
          </ac:picMkLst>
        </pc:picChg>
        <pc:picChg chg="del">
          <ac:chgData name="osugi.yuto.56n@st.kyoto-u.ac.jp" userId="ba8cb8d2-3c84-4597-bbe0-2013714183d0" providerId="ADAL" clId="{B6D5062F-3E59-4AB3-B016-4ACA30AD677E}" dt="2026-06-09T11:41:51.900" v="3202" actId="478"/>
          <ac:picMkLst>
            <pc:docMk/>
            <pc:sldMk cId="1481869655" sldId="331"/>
            <ac:picMk id="5" creationId="{BB7AD471-2055-6182-E208-860B7E08E6C8}"/>
          </ac:picMkLst>
        </pc:picChg>
      </pc:sldChg>
      <pc:sldChg chg="addSp delSp modSp new add del mod modShow">
        <pc:chgData name="osugi.yuto.56n@st.kyoto-u.ac.jp" userId="ba8cb8d2-3c84-4597-bbe0-2013714183d0" providerId="ADAL" clId="{B6D5062F-3E59-4AB3-B016-4ACA30AD677E}" dt="2026-06-09T11:45:07.989" v="3226" actId="1076"/>
        <pc:sldMkLst>
          <pc:docMk/>
          <pc:sldMk cId="3719718874" sldId="332"/>
        </pc:sldMkLst>
        <pc:spChg chg="add mod">
          <ac:chgData name="osugi.yuto.56n@st.kyoto-u.ac.jp" userId="ba8cb8d2-3c84-4597-bbe0-2013714183d0" providerId="ADAL" clId="{B6D5062F-3E59-4AB3-B016-4ACA30AD677E}" dt="2026-06-09T11:44:40.586" v="3221" actId="1076"/>
          <ac:spMkLst>
            <pc:docMk/>
            <pc:sldMk cId="3719718874" sldId="332"/>
            <ac:spMk id="6" creationId="{97D5E790-8189-A57A-DD98-458B0818C23E}"/>
          </ac:spMkLst>
        </pc:spChg>
        <pc:picChg chg="add del mod">
          <ac:chgData name="osugi.yuto.56n@st.kyoto-u.ac.jp" userId="ba8cb8d2-3c84-4597-bbe0-2013714183d0" providerId="ADAL" clId="{B6D5062F-3E59-4AB3-B016-4ACA30AD677E}" dt="2026-06-09T11:42:58.274" v="3209" actId="478"/>
          <ac:picMkLst>
            <pc:docMk/>
            <pc:sldMk cId="3719718874" sldId="332"/>
            <ac:picMk id="4" creationId="{39D5A636-8932-C4BA-3027-1A6229C9219A}"/>
          </ac:picMkLst>
        </pc:picChg>
        <pc:picChg chg="add del mod">
          <ac:chgData name="osugi.yuto.56n@st.kyoto-u.ac.jp" userId="ba8cb8d2-3c84-4597-bbe0-2013714183d0" providerId="ADAL" clId="{B6D5062F-3E59-4AB3-B016-4ACA30AD677E}" dt="2026-06-09T11:42:28.591" v="3207" actId="478"/>
          <ac:picMkLst>
            <pc:docMk/>
            <pc:sldMk cId="3719718874" sldId="332"/>
            <ac:picMk id="5" creationId="{E220109A-6075-0B8E-77B9-4D70E87C282C}"/>
          </ac:picMkLst>
        </pc:picChg>
        <pc:picChg chg="add del mod">
          <ac:chgData name="osugi.yuto.56n@st.kyoto-u.ac.jp" userId="ba8cb8d2-3c84-4597-bbe0-2013714183d0" providerId="ADAL" clId="{B6D5062F-3E59-4AB3-B016-4ACA30AD677E}" dt="2026-06-09T11:43:19.285" v="3211" actId="478"/>
          <ac:picMkLst>
            <pc:docMk/>
            <pc:sldMk cId="3719718874" sldId="332"/>
            <ac:picMk id="8" creationId="{6860BC2F-02FD-3E12-F88A-825AE402F9AB}"/>
          </ac:picMkLst>
        </pc:picChg>
        <pc:picChg chg="add mod">
          <ac:chgData name="osugi.yuto.56n@st.kyoto-u.ac.jp" userId="ba8cb8d2-3c84-4597-bbe0-2013714183d0" providerId="ADAL" clId="{B6D5062F-3E59-4AB3-B016-4ACA30AD677E}" dt="2026-06-09T11:45:07.989" v="3226" actId="1076"/>
          <ac:picMkLst>
            <pc:docMk/>
            <pc:sldMk cId="3719718874" sldId="332"/>
            <ac:picMk id="10" creationId="{B39113E2-53DC-7B5E-7FE3-97D2C93C7C06}"/>
          </ac:picMkLst>
        </pc:picChg>
      </pc:sldChg>
      <pc:sldChg chg="addSp delSp modSp add mod modNotesTx">
        <pc:chgData name="osugi.yuto.56n@st.kyoto-u.ac.jp" userId="ba8cb8d2-3c84-4597-bbe0-2013714183d0" providerId="ADAL" clId="{B6D5062F-3E59-4AB3-B016-4ACA30AD677E}" dt="2026-06-09T07:19:38.246" v="3074" actId="1076"/>
        <pc:sldMkLst>
          <pc:docMk/>
          <pc:sldMk cId="2399400596" sldId="333"/>
        </pc:sldMkLst>
        <pc:spChg chg="add del mod">
          <ac:chgData name="osugi.yuto.56n@st.kyoto-u.ac.jp" userId="ba8cb8d2-3c84-4597-bbe0-2013714183d0" providerId="ADAL" clId="{B6D5062F-3E59-4AB3-B016-4ACA30AD677E}" dt="2026-06-09T06:51:38.446" v="2860" actId="478"/>
          <ac:spMkLst>
            <pc:docMk/>
            <pc:sldMk cId="2399400596" sldId="333"/>
            <ac:spMk id="5" creationId="{0923E688-6A5A-4B31-D66C-A35BFB287A45}"/>
          </ac:spMkLst>
        </pc:spChg>
        <pc:spChg chg="add del mod">
          <ac:chgData name="osugi.yuto.56n@st.kyoto-u.ac.jp" userId="ba8cb8d2-3c84-4597-bbe0-2013714183d0" providerId="ADAL" clId="{B6D5062F-3E59-4AB3-B016-4ACA30AD677E}" dt="2026-06-09T07:19:34.429" v="3073" actId="478"/>
          <ac:spMkLst>
            <pc:docMk/>
            <pc:sldMk cId="2399400596" sldId="333"/>
            <ac:spMk id="10" creationId="{CED8E8B4-49DA-5470-D7D9-C49522019BE3}"/>
          </ac:spMkLst>
        </pc:spChg>
        <pc:spChg chg="del">
          <ac:chgData name="osugi.yuto.56n@st.kyoto-u.ac.jp" userId="ba8cb8d2-3c84-4597-bbe0-2013714183d0" providerId="ADAL" clId="{B6D5062F-3E59-4AB3-B016-4ACA30AD677E}" dt="2026-06-09T06:52:26.045" v="2865" actId="478"/>
          <ac:spMkLst>
            <pc:docMk/>
            <pc:sldMk cId="2399400596" sldId="333"/>
            <ac:spMk id="11" creationId="{41C5E215-1D39-B9F9-CD4E-F33BF4DFE85A}"/>
          </ac:spMkLst>
        </pc:spChg>
        <pc:spChg chg="del">
          <ac:chgData name="osugi.yuto.56n@st.kyoto-u.ac.jp" userId="ba8cb8d2-3c84-4597-bbe0-2013714183d0" providerId="ADAL" clId="{B6D5062F-3E59-4AB3-B016-4ACA30AD677E}" dt="2026-06-09T06:51:35.966" v="2859" actId="478"/>
          <ac:spMkLst>
            <pc:docMk/>
            <pc:sldMk cId="2399400596" sldId="333"/>
            <ac:spMk id="14" creationId="{386BAB27-828A-1722-8F32-D0DF41EA0509}"/>
          </ac:spMkLst>
        </pc:spChg>
        <pc:graphicFrameChg chg="add mod modGraphic">
          <ac:chgData name="osugi.yuto.56n@st.kyoto-u.ac.jp" userId="ba8cb8d2-3c84-4597-bbe0-2013714183d0" providerId="ADAL" clId="{B6D5062F-3E59-4AB3-B016-4ACA30AD677E}" dt="2026-06-09T07:19:38.246" v="3074" actId="1076"/>
          <ac:graphicFrameMkLst>
            <pc:docMk/>
            <pc:sldMk cId="2399400596" sldId="333"/>
            <ac:graphicFrameMk id="6" creationId="{8D0EC6D6-16CD-5797-ADBB-73D214FE71A1}"/>
          </ac:graphicFrameMkLst>
        </pc:graphicFrameChg>
      </pc:sldChg>
      <pc:sldChg chg="addSp delSp modSp add mod">
        <pc:chgData name="osugi.yuto.56n@st.kyoto-u.ac.jp" userId="ba8cb8d2-3c84-4597-bbe0-2013714183d0" providerId="ADAL" clId="{B6D5062F-3E59-4AB3-B016-4ACA30AD677E}" dt="2026-06-10T04:47:33.055" v="3233" actId="1076"/>
        <pc:sldMkLst>
          <pc:docMk/>
          <pc:sldMk cId="2544616796" sldId="334"/>
        </pc:sldMkLst>
        <pc:picChg chg="add mod">
          <ac:chgData name="osugi.yuto.56n@st.kyoto-u.ac.jp" userId="ba8cb8d2-3c84-4597-bbe0-2013714183d0" providerId="ADAL" clId="{B6D5062F-3E59-4AB3-B016-4ACA30AD677E}" dt="2026-06-10T04:47:33.055" v="3233" actId="1076"/>
          <ac:picMkLst>
            <pc:docMk/>
            <pc:sldMk cId="2544616796" sldId="334"/>
            <ac:picMk id="4" creationId="{53D15E50-372A-DDD5-1BC2-95F5706F4690}"/>
          </ac:picMkLst>
        </pc:picChg>
        <pc:picChg chg="del">
          <ac:chgData name="osugi.yuto.56n@st.kyoto-u.ac.jp" userId="ba8cb8d2-3c84-4597-bbe0-2013714183d0" providerId="ADAL" clId="{B6D5062F-3E59-4AB3-B016-4ACA30AD677E}" dt="2026-06-10T04:46:59.062" v="3228" actId="478"/>
          <ac:picMkLst>
            <pc:docMk/>
            <pc:sldMk cId="2544616796" sldId="334"/>
            <ac:picMk id="5" creationId="{C9B2CCE5-4862-6B61-C467-0A5B18F71DD1}"/>
          </ac:picMkLst>
        </pc:picChg>
      </pc:sldChg>
      <pc:sldMasterChg chg="delSp modSp mod modSldLayout">
        <pc:chgData name="osugi.yuto.56n@st.kyoto-u.ac.jp" userId="ba8cb8d2-3c84-4597-bbe0-2013714183d0" providerId="ADAL" clId="{B6D5062F-3E59-4AB3-B016-4ACA30AD677E}" dt="2026-05-22T11:41:08.382" v="112" actId="2711"/>
        <pc:sldMasterMkLst>
          <pc:docMk/>
          <pc:sldMasterMk cId="2158515191" sldId="2147483768"/>
        </pc:sldMasterMkLst>
        <pc:spChg chg="mod">
          <ac:chgData name="osugi.yuto.56n@st.kyoto-u.ac.jp" userId="ba8cb8d2-3c84-4597-bbe0-2013714183d0" providerId="ADAL" clId="{B6D5062F-3E59-4AB3-B016-4ACA30AD677E}" dt="2026-05-22T11:38:59.268" v="110" actId="1038"/>
          <ac:spMkLst>
            <pc:docMk/>
            <pc:sldMasterMk cId="2158515191" sldId="2147483768"/>
            <ac:spMk id="6" creationId="{00000000-0000-0000-0000-000000000000}"/>
          </ac:spMkLst>
        </pc:spChg>
        <pc:sldLayoutChg chg="addSp delSp modSp mod">
          <pc:chgData name="osugi.yuto.56n@st.kyoto-u.ac.jp" userId="ba8cb8d2-3c84-4597-bbe0-2013714183d0" providerId="ADAL" clId="{B6D5062F-3E59-4AB3-B016-4ACA30AD677E}" dt="2026-05-22T11:38:32.177" v="95" actId="207"/>
          <pc:sldLayoutMkLst>
            <pc:docMk/>
            <pc:sldMasterMk cId="2158515191" sldId="2147483768"/>
            <pc:sldLayoutMk cId="2603966135" sldId="2147483769"/>
          </pc:sldLayoutMkLst>
          <pc:spChg chg="add mod">
            <ac:chgData name="osugi.yuto.56n@st.kyoto-u.ac.jp" userId="ba8cb8d2-3c84-4597-bbe0-2013714183d0" providerId="ADAL" clId="{B6D5062F-3E59-4AB3-B016-4ACA30AD677E}" dt="2026-05-22T11:34:48.979" v="72"/>
            <ac:spMkLst>
              <pc:docMk/>
              <pc:sldMasterMk cId="2158515191" sldId="2147483768"/>
              <pc:sldLayoutMk cId="2603966135" sldId="2147483769"/>
              <ac:spMk id="11" creationId="{2979FDDD-0C2F-8615-8603-5E410601B4F0}"/>
            </ac:spMkLst>
          </pc:spChg>
          <pc:spChg chg="add mod">
            <ac:chgData name="osugi.yuto.56n@st.kyoto-u.ac.jp" userId="ba8cb8d2-3c84-4597-bbe0-2013714183d0" providerId="ADAL" clId="{B6D5062F-3E59-4AB3-B016-4ACA30AD677E}" dt="2026-05-22T11:38:32.177" v="95" actId="207"/>
            <ac:spMkLst>
              <pc:docMk/>
              <pc:sldMasterMk cId="2158515191" sldId="2147483768"/>
              <pc:sldLayoutMk cId="2603966135" sldId="2147483769"/>
              <ac:spMk id="13" creationId="{BBBB3B5C-BE3E-1BF6-B94F-A788F22EA83C}"/>
            </ac:spMkLst>
          </pc:spChg>
        </pc:sldLayoutChg>
        <pc:sldLayoutChg chg="modSp mod">
          <pc:chgData name="osugi.yuto.56n@st.kyoto-u.ac.jp" userId="ba8cb8d2-3c84-4597-bbe0-2013714183d0" providerId="ADAL" clId="{B6D5062F-3E59-4AB3-B016-4ACA30AD677E}" dt="2026-05-22T11:39:13.514" v="111" actId="207"/>
          <pc:sldLayoutMkLst>
            <pc:docMk/>
            <pc:sldMasterMk cId="2158515191" sldId="2147483768"/>
            <pc:sldLayoutMk cId="3745777606" sldId="2147483770"/>
          </pc:sldLayoutMkLst>
          <pc:spChg chg="mod">
            <ac:chgData name="osugi.yuto.56n@st.kyoto-u.ac.jp" userId="ba8cb8d2-3c84-4597-bbe0-2013714183d0" providerId="ADAL" clId="{B6D5062F-3E59-4AB3-B016-4ACA30AD677E}" dt="2026-05-22T11:39:13.514" v="111" actId="207"/>
            <ac:spMkLst>
              <pc:docMk/>
              <pc:sldMasterMk cId="2158515191" sldId="2147483768"/>
              <pc:sldLayoutMk cId="3745777606" sldId="2147483770"/>
              <ac:spMk id="6" creationId="{00000000-0000-0000-0000-000000000000}"/>
            </ac:spMkLst>
          </pc:spChg>
        </pc:sldLayoutChg>
        <pc:sldLayoutChg chg="addSp delSp modSp mod">
          <pc:chgData name="osugi.yuto.56n@st.kyoto-u.ac.jp" userId="ba8cb8d2-3c84-4597-bbe0-2013714183d0" providerId="ADAL" clId="{B6D5062F-3E59-4AB3-B016-4ACA30AD677E}" dt="2026-05-22T11:41:08.382" v="112" actId="2711"/>
          <pc:sldLayoutMkLst>
            <pc:docMk/>
            <pc:sldMasterMk cId="2158515191" sldId="2147483768"/>
            <pc:sldLayoutMk cId="3617933340" sldId="2147483771"/>
          </pc:sldLayoutMkLst>
          <pc:spChg chg="mod">
            <ac:chgData name="osugi.yuto.56n@st.kyoto-u.ac.jp" userId="ba8cb8d2-3c84-4597-bbe0-2013714183d0" providerId="ADAL" clId="{B6D5062F-3E59-4AB3-B016-4ACA30AD677E}" dt="2026-05-22T11:22:28.949" v="59" actId="1076"/>
            <ac:spMkLst>
              <pc:docMk/>
              <pc:sldMasterMk cId="2158515191" sldId="2147483768"/>
              <pc:sldLayoutMk cId="3617933340" sldId="2147483771"/>
              <ac:spMk id="2" creationId="{00000000-0000-0000-0000-000000000000}"/>
            </ac:spMkLst>
          </pc:spChg>
          <pc:spChg chg="add mod">
            <ac:chgData name="osugi.yuto.56n@st.kyoto-u.ac.jp" userId="ba8cb8d2-3c84-4597-bbe0-2013714183d0" providerId="ADAL" clId="{B6D5062F-3E59-4AB3-B016-4ACA30AD677E}" dt="2026-05-22T11:41:08.382" v="112" actId="2711"/>
            <ac:spMkLst>
              <pc:docMk/>
              <pc:sldMasterMk cId="2158515191" sldId="2147483768"/>
              <pc:sldLayoutMk cId="3617933340" sldId="2147483771"/>
              <ac:spMk id="11" creationId="{D9C7B94D-7D35-4359-4BD7-F60D737B2B64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C382E1-6491-2843-80F5-B30EDE97C41A}" type="datetimeFigureOut">
              <a:rPr lang="en-JP" smtClean="0"/>
              <a:t>06/08/2026</a:t>
            </a:fld>
            <a:endParaRPr lang="en-JP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JP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BAEA0D-D4EE-FF47-9870-CC290905D006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281836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Reactive nitrogen in terrestrial ecosystems has increased dramatically due to human </a:t>
            </a:r>
            <a:r>
              <a:rPr lang="en-US" dirty="0" err="1"/>
              <a:t>activities.Compared</a:t>
            </a:r>
            <a:r>
              <a:rPr lang="en-US" dirty="0"/>
              <a:t> with pre-industrial levels, the amount of reactive nitrogen has more than </a:t>
            </a:r>
            <a:r>
              <a:rPr lang="en-US" dirty="0" err="1"/>
              <a:t>doubled.Reactive</a:t>
            </a:r>
            <a:r>
              <a:rPr lang="en-US" dirty="0"/>
              <a:t> nitrogen can cause a wide range of environmental impacts, including effects on human health, soil acidification, ecosystem disruption, tree mortality, and reductions in crop </a:t>
            </a:r>
            <a:r>
              <a:rPr lang="en-US" dirty="0" err="1"/>
              <a:t>yields.In</a:t>
            </a:r>
            <a:r>
              <a:rPr lang="en-US" dirty="0"/>
              <a:t> the planetary boundaries framework, a threshold of 82 teragrams of nitrogen per year has been proposed as the globally allowable amount of anthropogenic nitrogen </a:t>
            </a:r>
            <a:r>
              <a:rPr lang="en-US" dirty="0" err="1"/>
              <a:t>fixation.However</a:t>
            </a:r>
            <a:r>
              <a:rPr lang="en-US" dirty="0"/>
              <a:t>, current anthropogenic nitrogen fixation has already greatly exceeded this </a:t>
            </a:r>
            <a:r>
              <a:rPr lang="en-US" dirty="0" err="1"/>
              <a:t>threshold.This</a:t>
            </a:r>
            <a:r>
              <a:rPr lang="en-US" dirty="0"/>
              <a:t> means that nitrogen pollution is already beyond a safe global limit, and its management is an important environmental issue.</a:t>
            </a:r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BAEA0D-D4EE-FF47-9870-CC290905D006}" type="slidenum">
              <a:rPr lang="en-JP" smtClean="0"/>
              <a:t>3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7129298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/>
              <a:t>This slide shows regional comparisons of NH3 emissions from agricultural soils.</a:t>
            </a:r>
          </a:p>
          <a:p>
            <a:r>
              <a:rPr lang="en-US" altLang="ja-JP" dirty="0"/>
              <a:t>The results from this study are compared with other emission inventories, including CEDS, AIM-Hub, and EDGAR.</a:t>
            </a:r>
          </a:p>
          <a:p>
            <a:r>
              <a:rPr lang="en-US" altLang="ja-JP" dirty="0"/>
              <a:t>Overall, the estimates are broadly comparable, but discrepancies are observed in some regions.</a:t>
            </a:r>
          </a:p>
          <a:p>
            <a:r>
              <a:rPr lang="en-US" altLang="ja-JP" dirty="0"/>
              <a:t>In particular, differences are large in XAF and XSA.</a:t>
            </a:r>
            <a:br>
              <a:rPr lang="en-US" altLang="ja-JP" dirty="0"/>
            </a:br>
            <a:r>
              <a:rPr lang="en-US" altLang="ja-JP" dirty="0"/>
              <a:t>These are regions where the proportion of manure nitrogen input is relatively large.</a:t>
            </a:r>
          </a:p>
          <a:p>
            <a:pPr>
              <a:lnSpc>
                <a:spcPct val="13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BAEA0D-D4EE-FF47-9870-CC290905D006}" type="slidenum">
              <a:rPr lang="en-JP" smtClean="0"/>
              <a:t>14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8528390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/>
              <a:t>This slide shows future changes in the nitrogen budget in agricultural land.</a:t>
            </a:r>
          </a:p>
          <a:p>
            <a:r>
              <a:rPr lang="en-US" altLang="ja-JP" dirty="0"/>
              <a:t>Due to increasing food demand and livestock production, synthetic fertilizer input, manure input, and nitrogen contained in crops increase after 2030 in both scenarios.</a:t>
            </a:r>
          </a:p>
          <a:p>
            <a:r>
              <a:rPr lang="en-US" altLang="ja-JP" dirty="0"/>
              <a:t>However, the nitrogen use efficiency is higher in the 500C scenario than in the Baseline scenario.</a:t>
            </a:r>
          </a:p>
          <a:p>
            <a:r>
              <a:rPr lang="en-US" altLang="ja-JP" dirty="0"/>
              <a:t>This suggests that climate change mitigation measures may have a co-benefit of improving nitrogen use efficiency.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BAEA0D-D4EE-FF47-9870-CC290905D006}" type="slidenum">
              <a:rPr lang="en-JP" smtClean="0"/>
              <a:t>15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7204659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/>
              <a:t>This slide shows temporal changes in nitrogen loading in major rivers and all basins.</a:t>
            </a:r>
          </a:p>
          <a:p>
            <a:r>
              <a:rPr lang="en-US" altLang="ja-JP" dirty="0"/>
              <a:t>The results indicate that climate mitigation measures suppress the increase in nitrogen inputs to agricultural land.</a:t>
            </a:r>
          </a:p>
          <a:p>
            <a:r>
              <a:rPr lang="en-US" altLang="ja-JP" dirty="0"/>
              <a:t>As a result, the rapid increase in nitrogen loading is limited in several basins.</a:t>
            </a:r>
          </a:p>
          <a:p>
            <a:r>
              <a:rPr lang="en-US" altLang="ja-JP" dirty="0"/>
              <a:t>For example, in the Nelson River Basin, nitrogen loading increases strongly in the Baseline scenario, but this increase is suppressed in the 500C scenario.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BAEA0D-D4EE-FF47-9870-CC290905D006}" type="slidenum">
              <a:rPr lang="en-JP" smtClean="0"/>
              <a:t>16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4475187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/>
              <a:t>In this study, we newly developed a grid-based terrestrial nitrogen budget model that can be linked with the AIM framework.</a:t>
            </a:r>
          </a:p>
          <a:p>
            <a:r>
              <a:rPr lang="en-US" altLang="ja-JP" dirty="0"/>
              <a:t>We also examined its validity by comparing gas emissions with existing inventories and river nitrogen loads with observational data.</a:t>
            </a:r>
          </a:p>
          <a:p>
            <a:r>
              <a:rPr lang="en-US" altLang="ja-JP" dirty="0"/>
              <a:t>The results suggest that climate change mitigation measures can bring the co-benefit of reducing nitrogen losses from agricultural land.</a:t>
            </a:r>
          </a:p>
          <a:p>
            <a:r>
              <a:rPr lang="en-US" altLang="ja-JP" dirty="0"/>
              <a:t>The framework developed in this study will serve as a foundation for a wide range of research related to climate change, nitrogen cycles, atmospheric chemistry, land use, and the water environment.</a:t>
            </a:r>
          </a:p>
          <a:p>
            <a:pPr>
              <a:lnSpc>
                <a:spcPct val="120000"/>
              </a:lnSpc>
            </a:pP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BAEA0D-D4EE-FF47-9870-CC290905D006}" type="slidenum">
              <a:rPr lang="en-JP" smtClean="0"/>
              <a:t>18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3114289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/>
              <a:t>First, </a:t>
            </a:r>
            <a:r>
              <a:rPr lang="en-US" altLang="ja-JP" dirty="0" err="1"/>
              <a:t>OUTlea</a:t>
            </a:r>
            <a:r>
              <a:rPr lang="en-US" altLang="ja-JP" dirty="0"/>
              <a:t>, or nitrogen leaching, is calculated by subtracting other outputs from total nitrogen input.</a:t>
            </a:r>
          </a:p>
          <a:p>
            <a:r>
              <a:rPr lang="en-US" altLang="ja-JP" dirty="0"/>
              <a:t>Therefore, </a:t>
            </a:r>
            <a:r>
              <a:rPr lang="en-US" altLang="ja-JP" dirty="0" err="1"/>
              <a:t>OUTlea</a:t>
            </a:r>
            <a:r>
              <a:rPr lang="en-US" altLang="ja-JP" dirty="0"/>
              <a:t> includes not only uncertainty in leaching itself, but also estimation errors in other nitrogen flows, such as crop uptake, residue recovery, and gaseous emissions.</a:t>
            </a:r>
          </a:p>
          <a:p>
            <a:r>
              <a:rPr lang="en-US" altLang="ja-JP" dirty="0"/>
              <a:t>Second, in the comparison between estimated and observed river nitrogen loads, the target years do not match.</a:t>
            </a:r>
            <a:br>
              <a:rPr lang="en-US" altLang="ja-JP" dirty="0"/>
            </a:br>
            <a:r>
              <a:rPr lang="en-US" altLang="ja-JP" dirty="0"/>
              <a:t>The model estimates are for 2010, while the observational data are based on 1995.</a:t>
            </a:r>
          </a:p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BAEA0D-D4EE-FF47-9870-CC290905D006}" type="slidenum">
              <a:rPr lang="en-JP" smtClean="0"/>
              <a:t>19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6444735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 err="1"/>
              <a:t>VISIToRN</a:t>
            </a:r>
            <a:r>
              <a:rPr lang="en-US" altLang="ja-JP" dirty="0"/>
              <a:t> was calibrated using Bayesian calibration with the Metropolis-Hastings MCMC algorithm.</a:t>
            </a:r>
          </a:p>
          <a:p>
            <a:r>
              <a:rPr lang="en-US" altLang="ja-JP" dirty="0"/>
              <a:t>In this calibration, parameter sets are repeatedly sampled, and simulated river nitrogen loads are compared with observations.</a:t>
            </a:r>
          </a:p>
          <a:p>
            <a:r>
              <a:rPr lang="en-US" altLang="ja-JP" dirty="0"/>
              <a:t>Through this process, MCMC identifies plausible parameter values that improve model performance while also accounting for parameter uncertainty.</a:t>
            </a:r>
          </a:p>
          <a:p>
            <a:r>
              <a:rPr lang="en-US" altLang="ja-JP" dirty="0"/>
              <a:t>The calibration focuses on three main parameters related to denitrification processes:</a:t>
            </a:r>
            <a:br>
              <a:rPr lang="en-US" altLang="ja-JP" dirty="0"/>
            </a:br>
            <a:r>
              <a:rPr lang="en-US" altLang="ja-JP" dirty="0"/>
              <a:t>maximum reaction rate, the half-saturation constant, and the temperature sensitivity parameter Q10.</a:t>
            </a:r>
          </a:p>
          <a:p>
            <a:r>
              <a:rPr lang="en-US" altLang="ja-JP" dirty="0"/>
              <a:t>The observed value is assumed to be distributed around the model-calculated value with an error characterized by the standard deviation sigma.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BAEA0D-D4EE-FF47-9870-CC290905D006}" type="slidenum">
              <a:rPr lang="en-JP" smtClean="0"/>
              <a:t>21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101345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/>
              <a:t>Various policies, including climate change mitigation measures, can affect nitrogen flows in agricultural land.</a:t>
            </a:r>
          </a:p>
          <a:p>
            <a:r>
              <a:rPr lang="en-US" altLang="ja-JP" dirty="0"/>
              <a:t>For example, previous studies have shown that the areas of cropland and pastureland differ substantially depending on the emission scenario, such as RCP4.5 or RCP2.6.</a:t>
            </a:r>
          </a:p>
          <a:p>
            <a:r>
              <a:rPr lang="en-US" altLang="ja-JP" dirty="0"/>
              <a:t>Since land use, crop production, and livestock production are closely related to nitrogen inputs and outputs, changes in climate policy can also affect terrestrial nitrogen flows.</a:t>
            </a:r>
          </a:p>
          <a:p>
            <a:r>
              <a:rPr lang="en-US" altLang="ja-JP" dirty="0"/>
              <a:t>Therefore, it is important to evaluate nitrogen flows under different future scenarios.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BAEA0D-D4EE-FF47-9870-CC290905D006}" type="slidenum">
              <a:rPr lang="en-JP" smtClean="0"/>
              <a:t>4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63597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B3D06-C1A8-021C-280E-CD28E3486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B435D1-F792-2148-4338-6EE7F1138A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DE1B88-0A36-01CF-5956-9F2CA4F44D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/>
              <a:t>The research gap is that, although assessing the impacts of policies such as climate mitigation on the nitrogen cycle is important, there is currently no nitrogen-specific model within the AIM integrated assessment framework.</a:t>
            </a:r>
          </a:p>
          <a:p>
            <a:r>
              <a:rPr lang="en-US" altLang="ja-JP" dirty="0"/>
              <a:t>The objective of this study is to develop a grid-based nitrogen budget model that can be linked with AIM models.</a:t>
            </a:r>
          </a:p>
          <a:p>
            <a:r>
              <a:rPr lang="en-US" altLang="ja-JP" dirty="0"/>
              <a:t>By doing so, this study aims to establish a foundation for analyzing nitrogen-related issues from multiple perspectives, including agriculture, atmospheric emissions, land use, and river water quality.</a:t>
            </a: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A7CD9F-46CB-029E-9C73-4154264647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BAEA0D-D4EE-FF47-9870-CC290905D006}" type="slidenum">
              <a:rPr lang="en-JP" smtClean="0"/>
              <a:t>5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4987093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/>
              <a:t>This slide shows the overall model framework.</a:t>
            </a:r>
          </a:p>
          <a:p>
            <a:r>
              <a:rPr lang="en-US" altLang="ja-JP" dirty="0"/>
              <a:t>The nitrogen budget model estimates nitrogen flows in agricultural land based on several inputs estimated by upstream models.</a:t>
            </a:r>
            <a:br>
              <a:rPr lang="en-US" altLang="ja-JP" dirty="0"/>
            </a:br>
            <a:r>
              <a:rPr lang="en-US" altLang="ja-JP" dirty="0"/>
              <a:t>These include synthetic fertilizer input, livestock production, land use, nitrogen deposition, crop yield, and other related variables.</a:t>
            </a:r>
          </a:p>
          <a:p>
            <a:r>
              <a:rPr lang="en-US" altLang="ja-JP" dirty="0"/>
              <a:t>In this way, the framework connects integrated assessment models with terrestrial nitrogen flow and river nitrogen loading.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BAEA0D-D4EE-FF47-9870-CC290905D006}" type="slidenum">
              <a:rPr lang="en-JP" smtClean="0"/>
              <a:t>7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029892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/>
              <a:t>The nitrogen budget model targets global cropland and pastureland at a spatial resolution of 0.5 degrees by 0.5 degrees.</a:t>
            </a:r>
          </a:p>
          <a:p>
            <a:r>
              <a:rPr lang="en-US" altLang="ja-JP" dirty="0"/>
              <a:t>The nitrogen input is defined as the sum of four components:</a:t>
            </a:r>
            <a:br>
              <a:rPr lang="en-US" altLang="ja-JP" dirty="0"/>
            </a:br>
            <a:r>
              <a:rPr lang="en-US" altLang="ja-JP" dirty="0"/>
              <a:t>synthetic fertilizer, manure, atmospheric deposition, and biological nitrogen fixation.</a:t>
            </a:r>
          </a:p>
          <a:p>
            <a:r>
              <a:rPr lang="en-US" altLang="ja-JP" dirty="0"/>
              <a:t>The nitrogen output is defined as the sum of nitrogen contained in crops, nitrogen contained in crop residues, gaseous nitrogen emissions, and nitrogen leaching.</a:t>
            </a:r>
          </a:p>
          <a:p>
            <a:r>
              <a:rPr lang="en-US" altLang="ja-JP" dirty="0"/>
              <a:t>In this model, nitrogen leaching is calculated as the remaining nitrogen after subtracting crop uptake, residue recovery, and gaseous emissions from total nitrogen input.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BAEA0D-D4EE-FF47-9870-CC290905D006}" type="slidenum">
              <a:rPr lang="en-JP" smtClean="0"/>
              <a:t>8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011550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B5285-B769-9325-8BF6-AF6EEEB4C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35B39AE-B7BE-D422-F541-9C18C81CE4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3079829-38B7-7128-D595-774C7D2B37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3D7D8CB-8E65-D746-B073-04EAD28988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BAEA0D-D4EE-FF47-9870-CC290905D006}" type="slidenum">
              <a:rPr lang="en-JP" smtClean="0"/>
              <a:t>9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523180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/>
              <a:t>In this study, the socioeconomic scenario is SSP2, which represents a moderate development pathway.</a:t>
            </a:r>
          </a:p>
          <a:p>
            <a:r>
              <a:rPr lang="en-US" altLang="ja-JP" dirty="0"/>
              <a:t>Two emission scenarios are considered.</a:t>
            </a:r>
          </a:p>
          <a:p>
            <a:r>
              <a:rPr lang="en-US" altLang="ja-JP" dirty="0"/>
              <a:t>The first is the Baseline scenario, which is a business-as-usual scenario without specific emission constraints.</a:t>
            </a:r>
          </a:p>
          <a:p>
            <a:r>
              <a:rPr lang="en-US" altLang="ja-JP" dirty="0"/>
              <a:t>The second is the 500C scenario, which is a stringent climate change mitigation scenario.</a:t>
            </a:r>
            <a:br>
              <a:rPr lang="en-US" altLang="ja-JP" dirty="0"/>
            </a:br>
            <a:r>
              <a:rPr lang="en-US" altLang="ja-JP" dirty="0"/>
              <a:t>In this scenario, cumulative CO₂ emissions after 2018 are limited to 500 gigatons of CO₂.</a:t>
            </a:r>
          </a:p>
          <a:p>
            <a:r>
              <a:rPr lang="en-US" altLang="ja-JP" dirty="0"/>
              <a:t>The target years are 2010, 2030, 2050, and 2100.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BAEA0D-D4EE-FF47-9870-CC290905D006}" type="slidenum">
              <a:rPr lang="en-JP" smtClean="0"/>
              <a:t>10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302904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BAEA0D-D4EE-FF47-9870-CC290905D006}" type="slidenum">
              <a:rPr lang="en-JP" smtClean="0"/>
              <a:t>12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8926877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/>
              <a:t>This slide compares nitrogen gas emissions from the nitrogen budget model with other emission inventories.</a:t>
            </a:r>
          </a:p>
          <a:p>
            <a:r>
              <a:rPr lang="en-US" altLang="ja-JP" dirty="0"/>
              <a:t>The target gases are NOx, NH3, and N2O.</a:t>
            </a:r>
          </a:p>
          <a:p>
            <a:r>
              <a:rPr lang="en-US" altLang="ja-JP" dirty="0"/>
              <a:t>For agricultural land soil, the estimates from this study are generally comparable to those from AIM-Hub, EDGAR, CEDS, and FAOSTAT.</a:t>
            </a:r>
          </a:p>
          <a:p>
            <a:r>
              <a:rPr lang="en-US" altLang="ja-JP" dirty="0"/>
              <a:t>The nitrogen budget model used in this study assumes a higher share of emissions from sources other than agricultural soils, such as manure management systems, compared with AIM-Hub.</a:t>
            </a:r>
          </a:p>
          <a:p>
            <a:endParaRPr lang="en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BAEA0D-D4EE-FF47-9870-CC290905D006}" type="slidenum">
              <a:rPr lang="en-JP" smtClean="0"/>
              <a:t>13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04783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4000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/>
          <a:lstStyle/>
          <a:p>
            <a:endParaRPr lang="en-JP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979FDDD-0C2F-8615-8603-5E410601B4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rgbClr val="FFFFFF"/>
                </a:solidFill>
                <a:latin typeface="+mj-lt"/>
              </a:defRPr>
            </a:lvl1pPr>
          </a:lstStyle>
          <a:p>
            <a:fld id="{2F27AC28-CA94-934D-A4CE-D526E91FA1F6}" type="slidenum">
              <a:rPr lang="en-JP" altLang="ja-JP" smtClean="0"/>
              <a:pPr/>
              <a:t>‹#›</a:t>
            </a:fld>
            <a:r>
              <a:rPr lang="en-JP" altLang="ja-JP" dirty="0"/>
              <a:t> </a:t>
            </a:r>
            <a:fld id="{2F27AC28-CA94-934D-A4CE-D526E91FA1F6}" type="slidenum">
              <a:rPr lang="en-JP" smtClean="0"/>
              <a:t>‹#›</a:t>
            </a:fld>
            <a:endParaRPr lang="en-JP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BBB3B5C-BE3E-1BF6-B94F-A788F22EA83C}"/>
              </a:ext>
            </a:extLst>
          </p:cNvPr>
          <p:cNvSpPr txBox="1"/>
          <p:nvPr userDrawn="1"/>
        </p:nvSpPr>
        <p:spPr>
          <a:xfrm>
            <a:off x="11430918" y="6301457"/>
            <a:ext cx="5708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2F27AC28-CA94-934D-A4CE-D526E91FA1F6}" type="slidenum">
              <a:rPr kumimoji="0" lang="en-JP" altLang="ja-JP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966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4674" y="306323"/>
            <a:ext cx="11197653" cy="886065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675" y="1338607"/>
            <a:ext cx="11197653" cy="4611508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2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080978" y="6272784"/>
            <a:ext cx="1156998" cy="365125"/>
          </a:xfrm>
        </p:spPr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66854" y="6280235"/>
            <a:ext cx="6884130" cy="365125"/>
          </a:xfrm>
          <a:prstGeom prst="rect">
            <a:avLst/>
          </a:prstGeom>
        </p:spPr>
        <p:txBody>
          <a:bodyPr/>
          <a:lstStyle/>
          <a:p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F27AC28-CA94-934D-A4CE-D526E91FA1F6}" type="slidenum">
              <a:rPr lang="en-JP" smtClean="0"/>
              <a:pPr/>
              <a:t>‹#›</a:t>
            </a:fld>
            <a:endParaRPr lang="en-JP" dirty="0"/>
          </a:p>
        </p:txBody>
      </p:sp>
    </p:spTree>
    <p:extLst>
      <p:ext uri="{BB962C8B-B14F-4D97-AF65-F5344CB8AC3E}">
        <p14:creationId xmlns:p14="http://schemas.microsoft.com/office/powerpoint/2010/main" val="3745777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5420" y="1313688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  <a:prstGeom prst="rect">
            <a:avLst/>
          </a:prstGeom>
        </p:spPr>
        <p:txBody>
          <a:bodyPr/>
          <a:lstStyle/>
          <a:p>
            <a:endParaRPr lang="en-JP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9C7B94D-7D35-4359-4BD7-F60D737B2B64}"/>
              </a:ext>
            </a:extLst>
          </p:cNvPr>
          <p:cNvSpPr txBox="1"/>
          <p:nvPr userDrawn="1"/>
        </p:nvSpPr>
        <p:spPr>
          <a:xfrm>
            <a:off x="11414902" y="6272784"/>
            <a:ext cx="570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2F27AC28-CA94-934D-A4CE-D526E91FA1F6}" type="slidenum">
              <a:rPr lang="en-JP" altLang="ja-JP" smtClean="0">
                <a:latin typeface="+mj-lt"/>
              </a:rPr>
              <a:pPr/>
              <a:t>‹#›</a:t>
            </a:fld>
            <a:endParaRPr lang="ja-JP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17933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675" y="1706999"/>
            <a:ext cx="5330053" cy="430031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1692009"/>
            <a:ext cx="5328104" cy="430031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‹#›</a:t>
            </a:fld>
            <a:endParaRPr lang="en-JP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EC536CAA-BB29-BEE2-4182-4A34A68B22CB}"/>
              </a:ext>
            </a:extLst>
          </p:cNvPr>
          <p:cNvSpPr txBox="1">
            <a:spLocks/>
          </p:cNvSpPr>
          <p:nvPr userDrawn="1"/>
        </p:nvSpPr>
        <p:spPr>
          <a:xfrm>
            <a:off x="10080978" y="6272784"/>
            <a:ext cx="11569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EC77977-B333-DD49-870D-A682F56AA528}" type="datetimeFigureOut">
              <a:rPr lang="en-JP" smtClean="0"/>
              <a:pPr/>
              <a:t>06/08/2026</a:t>
            </a:fld>
            <a:endParaRPr lang="en-JP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6D26B40A-7A8F-ABF7-1773-88353F88C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6854" y="6280235"/>
            <a:ext cx="6884130" cy="365125"/>
          </a:xfrm>
          <a:prstGeom prst="rect">
            <a:avLst/>
          </a:prstGeom>
        </p:spPr>
        <p:txBody>
          <a:bodyPr/>
          <a:lstStyle/>
          <a:p>
            <a:endParaRPr lang="en-JP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22621001-8899-CE99-935F-66ECFEDB1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675" y="805944"/>
            <a:ext cx="11197653" cy="88606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68432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627" y="1762189"/>
            <a:ext cx="5330053" cy="746267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75" y="2508456"/>
            <a:ext cx="5327005" cy="352658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3" y="1735682"/>
            <a:ext cx="5336149" cy="746267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525622"/>
            <a:ext cx="5328104" cy="350941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‹#›</a:t>
            </a:fld>
            <a:endParaRPr lang="en-JP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7F558A75-B990-C84E-4C99-17F744F284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6854" y="6280235"/>
            <a:ext cx="6884130" cy="365125"/>
          </a:xfrm>
          <a:prstGeom prst="rect">
            <a:avLst/>
          </a:prstGeom>
        </p:spPr>
        <p:txBody>
          <a:bodyPr/>
          <a:lstStyle/>
          <a:p>
            <a:endParaRPr lang="en-JP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81B0A421-F0F1-7DB5-9BFC-DFF44C608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675" y="805944"/>
            <a:ext cx="11197653" cy="88606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92875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‹#›</a:t>
            </a:fld>
            <a:endParaRPr lang="en-JP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165277BD-AA2A-7335-4A68-83CF065DD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6854" y="6280235"/>
            <a:ext cx="6884130" cy="365125"/>
          </a:xfrm>
          <a:prstGeom prst="rect">
            <a:avLst/>
          </a:prstGeom>
        </p:spPr>
        <p:txBody>
          <a:bodyPr/>
          <a:lstStyle/>
          <a:p>
            <a:endParaRPr lang="en-JP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CB1F35E-B96E-53FB-F7E3-AB45605E4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675" y="805944"/>
            <a:ext cx="11197653" cy="88606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19220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‹#›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E9C227-6B24-8CA2-7DC8-D01FCDC7C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6854" y="6280235"/>
            <a:ext cx="6884130" cy="365125"/>
          </a:xfrm>
          <a:prstGeom prst="rect">
            <a:avLst/>
          </a:prstGeom>
        </p:spPr>
        <p:txBody>
          <a:bodyPr/>
          <a:lstStyle/>
          <a:p>
            <a:endParaRPr lang="en-JP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972521F-0D3F-6414-3A68-981D18387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675" y="805944"/>
            <a:ext cx="11197653" cy="88606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54195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‹#›</a:t>
            </a:fld>
            <a:endParaRPr lang="en-JP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B851F8D2-3E25-E066-02D9-8F9392CE2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6854" y="6280235"/>
            <a:ext cx="6884130" cy="365125"/>
          </a:xfrm>
          <a:prstGeom prst="rect">
            <a:avLst/>
          </a:prstGeom>
        </p:spPr>
        <p:txBody>
          <a:bodyPr/>
          <a:lstStyle/>
          <a:p>
            <a:endParaRPr lang="en-JP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178886F-0157-72E2-D12C-78CDDEBD8AE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35464" y="6238917"/>
            <a:ext cx="1315695" cy="47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749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‹#›</a:t>
            </a:fld>
            <a:endParaRPr lang="en-JP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0C846B9-C940-DD6B-FEC3-244752DB7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66854" y="6280235"/>
            <a:ext cx="6884130" cy="365125"/>
          </a:xfrm>
          <a:prstGeom prst="rect">
            <a:avLst/>
          </a:prstGeom>
        </p:spPr>
        <p:txBody>
          <a:bodyPr/>
          <a:lstStyle/>
          <a:p>
            <a:endParaRPr lang="en-JP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C3DE667-E0F3-1441-3E71-D58363DBEA7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35464" y="6238917"/>
            <a:ext cx="1315695" cy="47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090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45632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fld id="{2F27AC28-CA94-934D-A4CE-D526E91FA1F6}" type="slidenum">
              <a:rPr lang="en-JP" smtClean="0"/>
              <a:pPr/>
              <a:t>‹#›</a:t>
            </a:fld>
            <a:endParaRPr lang="en-JP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515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none" baseline="0">
          <a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B9119-15EE-A83B-32AE-154A30C04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8135" y="1378295"/>
            <a:ext cx="10050919" cy="303580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2800" dirty="0"/>
              <a:t>Integrating a Global CGE Model with a Terrestrial Nitrogen Flow Model for Assessing Climate Policy</a:t>
            </a:r>
            <a:br>
              <a:rPr lang="en-US" sz="2800" dirty="0"/>
            </a:br>
            <a:r>
              <a:rPr lang="en-US" sz="2800" dirty="0"/>
              <a:t>Impacts on Agriculture</a:t>
            </a:r>
            <a:endParaRPr lang="en-JP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F23AFD-D30B-F2C6-BF55-FB675D9557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1264" y="4484224"/>
            <a:ext cx="10749904" cy="144500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cs typeface="Arial"/>
              </a:rPr>
              <a:t>Yuto Osugi , Koga Yamazaki, Shinichiro Fujimori(Kyoto University)</a:t>
            </a:r>
          </a:p>
          <a:p>
            <a:r>
              <a:rPr lang="en-US" dirty="0">
                <a:cs typeface="Arial"/>
              </a:rPr>
              <a:t>Tomoko Hasegawa (</a:t>
            </a:r>
            <a:r>
              <a:rPr lang="en-US" dirty="0" err="1">
                <a:cs typeface="Arial"/>
              </a:rPr>
              <a:t>Ritsumeikan</a:t>
            </a:r>
            <a:r>
              <a:rPr lang="en-US" dirty="0">
                <a:cs typeface="Arial"/>
              </a:rPr>
              <a:t> University)</a:t>
            </a:r>
          </a:p>
          <a:p>
            <a:r>
              <a:rPr lang="en-US" dirty="0">
                <a:cs typeface="Arial"/>
              </a:rPr>
              <a:t>Kazuya Nishina (National Institute for Environmental Studies) </a:t>
            </a:r>
          </a:p>
          <a:p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1C89C8C2-FA8C-0F08-F35B-20A68DBB8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160684-35C2-4E87-4A90-805C150C5F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F27AC28-CA94-934D-A4CE-D526E91FA1F6}" type="slidenum">
              <a:rPr lang="en-JP" altLang="ja-JP" smtClean="0"/>
              <a:pPr/>
              <a:t>1</a:t>
            </a:fld>
            <a:r>
              <a:rPr lang="en-JP" altLang="ja-JP"/>
              <a:t> </a:t>
            </a:r>
            <a:fld id="{2F27AC28-CA94-934D-A4CE-D526E91FA1F6}" type="slidenum">
              <a:rPr lang="en-JP" smtClean="0"/>
              <a:pPr/>
              <a:t>1</a:t>
            </a:fld>
            <a:endParaRPr lang="en-JP" dirty="0"/>
          </a:p>
        </p:txBody>
      </p:sp>
      <p:pic>
        <p:nvPicPr>
          <p:cNvPr id="6" name="図 5" descr="モニター画面に映る文字&#10;&#10;AI 生成コンテンツは誤りを含む可能性があります。">
            <a:extLst>
              <a:ext uri="{FF2B5EF4-FFF2-40B4-BE49-F238E27FC236}">
                <a16:creationId xmlns:a16="http://schemas.microsoft.com/office/drawing/2014/main" id="{544DED54-3887-8731-1D51-98F03D4531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1950" y="5999354"/>
            <a:ext cx="1414310" cy="714814"/>
          </a:xfrm>
          <a:prstGeom prst="rect">
            <a:avLst/>
          </a:prstGeom>
        </p:spPr>
      </p:pic>
      <p:pic>
        <p:nvPicPr>
          <p:cNvPr id="7" name="図 6" descr="グラフィカル ユーザー インターフェイス, 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4E55A9AE-E2A5-666D-62DA-9FB7090733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302" y="6098806"/>
            <a:ext cx="1893093" cy="615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0171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55FE8-884C-18A9-FCE4-77DF38C63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515" y="278338"/>
            <a:ext cx="11197653" cy="886065"/>
          </a:xfrm>
        </p:spPr>
        <p:txBody>
          <a:bodyPr>
            <a:normAutofit/>
          </a:bodyPr>
          <a:lstStyle/>
          <a:p>
            <a:r>
              <a:rPr lang="en-JP" dirty="0"/>
              <a:t>Scenario</a:t>
            </a:r>
            <a:r>
              <a:rPr lang="en-US" dirty="0"/>
              <a:t>s</a:t>
            </a:r>
            <a:endParaRPr lang="en-JP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A0811-1CFD-477E-ECFB-4BB116FAF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12" name="スライド番号プレースホルダー 11">
            <a:extLst>
              <a:ext uri="{FF2B5EF4-FFF2-40B4-BE49-F238E27FC236}">
                <a16:creationId xmlns:a16="http://schemas.microsoft.com/office/drawing/2014/main" id="{DD837F47-6CCF-7D08-63FD-8668E0394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10</a:t>
            </a:fld>
            <a:endParaRPr lang="en-JP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24851A7-C807-91DC-16EF-26C7A0045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515" y="944322"/>
            <a:ext cx="11552197" cy="581754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Socioeconomic scenario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SSP2(Shared Socio-economic Pathways): a moderate scenario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u="sng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Emission scenarios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Baseline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a business-as-usual scenario without any specific emission constraints</a:t>
            </a:r>
            <a:endParaRPr lang="en-US" u="sng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500C</a:t>
            </a: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r>
              <a:rPr kumimoji="1" lang="en-US" altLang="ja-JP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  a stringent climate change mitigation scenario that limits cumulative CO₂ emissions after 2018 to 500 </a:t>
            </a:r>
            <a:r>
              <a:rPr kumimoji="1" lang="en-US" altLang="ja-JP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GtCO</a:t>
            </a:r>
            <a:r>
              <a:rPr kumimoji="1" lang="en-US" altLang="ja-JP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₂</a:t>
            </a: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endParaRPr kumimoji="1" lang="en-US" altLang="ja-JP" sz="180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r>
              <a:rPr kumimoji="1" lang="en-US" altLang="ja-JP" u="sng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Target years</a:t>
            </a: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r>
              <a:rPr kumimoji="1" lang="en-US" altLang="ja-JP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2010, 2030, 2050, 2100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294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F9ED0-E25E-58A7-B9E3-2B68721FE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3565" y="1704848"/>
            <a:ext cx="9281160" cy="3448304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JP" sz="3600" dirty="0"/>
              <a:t>Results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F82D7-5054-BE3C-9320-73228F0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26F22E8-322B-BAC0-497E-4D9CBBC92A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064730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B8B305-505A-A725-D53D-F286CC74D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092" y="220091"/>
            <a:ext cx="11197653" cy="886065"/>
          </a:xfrm>
        </p:spPr>
        <p:txBody>
          <a:bodyPr/>
          <a:lstStyle/>
          <a:p>
            <a:r>
              <a:rPr lang="en-US" dirty="0"/>
              <a:t>River N load (Comparison with observation)</a:t>
            </a:r>
            <a:endParaRPr lang="en-JP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F4F74-39BA-86AD-C556-250E61C1E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C5D28E7-3BD3-A99A-A4E7-82382A220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12</a:t>
            </a:fld>
            <a:endParaRPr lang="en-JP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40BC7760-E814-D4D1-6BA3-1A3EDC15E6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03" t="8881"/>
          <a:stretch>
            <a:fillRect/>
          </a:stretch>
        </p:blipFill>
        <p:spPr>
          <a:xfrm>
            <a:off x="308344" y="1106156"/>
            <a:ext cx="6079538" cy="5693513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5430637-D937-216E-1CD3-F59371C0F18A}"/>
              </a:ext>
            </a:extLst>
          </p:cNvPr>
          <p:cNvSpPr txBox="1">
            <a:spLocks/>
          </p:cNvSpPr>
          <p:nvPr/>
        </p:nvSpPr>
        <p:spPr>
          <a:xfrm>
            <a:off x="6387882" y="1050951"/>
            <a:ext cx="5961136" cy="504779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RMSE 191%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US" sz="2000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0.42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altLang="ja-JP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Compared with observations, the model generally reproduces both the magnitude of nitrogen loads and the relative ranking among rivers.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estimated values ​​in this study were calculated for 2010, while the observed values ​​used for comparison are based on 1995 data from He et al. (2011) </a:t>
            </a:r>
          </a:p>
        </p:txBody>
      </p:sp>
    </p:spTree>
    <p:extLst>
      <p:ext uri="{BB962C8B-B14F-4D97-AF65-F5344CB8AC3E}">
        <p14:creationId xmlns:p14="http://schemas.microsoft.com/office/powerpoint/2010/main" val="3178762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EB947-13A3-2D55-A085-EFF609CD8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675" y="187433"/>
            <a:ext cx="11197653" cy="886065"/>
          </a:xfrm>
        </p:spPr>
        <p:txBody>
          <a:bodyPr/>
          <a:lstStyle/>
          <a:p>
            <a:r>
              <a:rPr lang="en-US" dirty="0"/>
              <a:t>Nitrogen gas emissions</a:t>
            </a:r>
            <a:endParaRPr lang="en-JP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E7FB99-BE3C-BB92-CD42-BF6810AB6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16" name="スライド番号プレースホルダー 15">
            <a:extLst>
              <a:ext uri="{FF2B5EF4-FFF2-40B4-BE49-F238E27FC236}">
                <a16:creationId xmlns:a16="http://schemas.microsoft.com/office/drawing/2014/main" id="{C4BF3BE0-FFAF-13DD-C813-15A3DF3C6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13</a:t>
            </a:fld>
            <a:endParaRPr lang="en-JP"/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E782BC17-C42E-8899-E72B-72979FAFA9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893878"/>
              </p:ext>
            </p:extLst>
          </p:nvPr>
        </p:nvGraphicFramePr>
        <p:xfrm>
          <a:off x="247204" y="2018084"/>
          <a:ext cx="7640649" cy="35053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2475">
                  <a:extLst>
                    <a:ext uri="{9D8B030D-6E8A-4147-A177-3AD203B41FA5}">
                      <a16:colId xmlns:a16="http://schemas.microsoft.com/office/drawing/2014/main" val="1547900584"/>
                    </a:ext>
                  </a:extLst>
                </a:gridCol>
                <a:gridCol w="1806176">
                  <a:extLst>
                    <a:ext uri="{9D8B030D-6E8A-4147-A177-3AD203B41FA5}">
                      <a16:colId xmlns:a16="http://schemas.microsoft.com/office/drawing/2014/main" val="1526091902"/>
                    </a:ext>
                  </a:extLst>
                </a:gridCol>
                <a:gridCol w="1062721">
                  <a:extLst>
                    <a:ext uri="{9D8B030D-6E8A-4147-A177-3AD203B41FA5}">
                      <a16:colId xmlns:a16="http://schemas.microsoft.com/office/drawing/2014/main" val="2766334469"/>
                    </a:ext>
                  </a:extLst>
                </a:gridCol>
                <a:gridCol w="1062721">
                  <a:extLst>
                    <a:ext uri="{9D8B030D-6E8A-4147-A177-3AD203B41FA5}">
                      <a16:colId xmlns:a16="http://schemas.microsoft.com/office/drawing/2014/main" val="390544152"/>
                    </a:ext>
                  </a:extLst>
                </a:gridCol>
                <a:gridCol w="946556">
                  <a:extLst>
                    <a:ext uri="{9D8B030D-6E8A-4147-A177-3AD203B41FA5}">
                      <a16:colId xmlns:a16="http://schemas.microsoft.com/office/drawing/2014/main" val="4258523317"/>
                    </a:ext>
                  </a:extLst>
                </a:gridCol>
              </a:tblGrid>
              <a:tr h="34579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NO</a:t>
                      </a:r>
                      <a:r>
                        <a:rPr lang="en-US" sz="1200" baseline="-25000">
                          <a:effectLst/>
                        </a:rPr>
                        <a:t>x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NH</a:t>
                      </a:r>
                      <a:r>
                        <a:rPr lang="en-US" sz="1200" baseline="-25000">
                          <a:effectLst/>
                        </a:rPr>
                        <a:t>3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N</a:t>
                      </a:r>
                      <a:r>
                        <a:rPr lang="en-US" sz="1200" baseline="-25000">
                          <a:effectLst/>
                        </a:rPr>
                        <a:t>2</a:t>
                      </a:r>
                      <a:r>
                        <a:rPr lang="en-US" sz="1200">
                          <a:effectLst/>
                        </a:rPr>
                        <a:t>O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85599820"/>
                  </a:ext>
                </a:extLst>
              </a:tr>
              <a:tr h="34579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dirty="0">
                          <a:effectLst/>
                        </a:rPr>
                        <a:t>Nitrogen Budget Model (this study)</a:t>
                      </a:r>
                      <a:endParaRPr lang="ja-JP" sz="12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Agricultural land soil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2.5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19.5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4.5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0126086"/>
                  </a:ext>
                </a:extLst>
              </a:tr>
              <a:tr h="393212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Agricultural total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2.5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48.4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4.5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67071414"/>
                  </a:ext>
                </a:extLst>
              </a:tr>
              <a:tr h="34579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AIM-Hub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Agricultural land soil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1.0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25.9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3.9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5141552"/>
                  </a:ext>
                </a:extLst>
              </a:tr>
              <a:tr h="34579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Agricultural total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1.1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35.0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4.1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1458524"/>
                  </a:ext>
                </a:extLst>
              </a:tr>
              <a:tr h="34579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EDGAR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Agricultural land soil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1.0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26.4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3.4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7788744"/>
                  </a:ext>
                </a:extLst>
              </a:tr>
              <a:tr h="34579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Agricultural total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1.8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36.7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3.7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0927392"/>
                  </a:ext>
                </a:extLst>
              </a:tr>
              <a:tr h="345790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CEDS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Agricultural land soil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0.8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20.0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2.4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20915348"/>
                  </a:ext>
                </a:extLst>
              </a:tr>
              <a:tr h="34579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Agricultural total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1.1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36.2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4.1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4031266"/>
                  </a:ext>
                </a:extLst>
              </a:tr>
              <a:tr h="34579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FAOSTAT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Agricultural land soil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>
                          <a:effectLst/>
                        </a:rPr>
                        <a:t>(NO</a:t>
                      </a:r>
                      <a:r>
                        <a:rPr lang="en-US" sz="1200" baseline="-25000">
                          <a:effectLst/>
                        </a:rPr>
                        <a:t>x</a:t>
                      </a:r>
                      <a:r>
                        <a:rPr lang="en-US" sz="1200">
                          <a:effectLst/>
                        </a:rPr>
                        <a:t>+NH</a:t>
                      </a:r>
                      <a:r>
                        <a:rPr lang="en-US" sz="1200" baseline="-25000">
                          <a:effectLst/>
                        </a:rPr>
                        <a:t>3</a:t>
                      </a:r>
                      <a:r>
                        <a:rPr lang="en-US" sz="1200">
                          <a:effectLst/>
                        </a:rPr>
                        <a:t>) 31.8</a:t>
                      </a:r>
                      <a:endParaRPr lang="ja-JP" sz="12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en-US" sz="1200" dirty="0">
                          <a:effectLst/>
                        </a:rPr>
                        <a:t>3.8</a:t>
                      </a:r>
                      <a:endParaRPr lang="ja-JP" sz="12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7243248"/>
                  </a:ext>
                </a:extLst>
              </a:tr>
            </a:tbl>
          </a:graphicData>
        </a:graphic>
      </p:graphicFrame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CCDAB70-B432-67CC-D8C8-158163FF8577}"/>
              </a:ext>
            </a:extLst>
          </p:cNvPr>
          <p:cNvSpPr txBox="1"/>
          <p:nvPr/>
        </p:nvSpPr>
        <p:spPr>
          <a:xfrm>
            <a:off x="247204" y="1073498"/>
            <a:ext cx="76406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ja-JP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Nitrogen emissions from agricultural soils and the entire agricultural sector in the nitrogen budget model used in this study and other emission inventories (2010, </a:t>
            </a:r>
            <a:r>
              <a:rPr lang="en-US" altLang="ja-JP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Tg</a:t>
            </a:r>
            <a:r>
              <a:rPr lang="en-US" altLang="ja-JP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 yr⁻¹)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B155C9DA-718B-5527-14CE-A9BD4F4380B6}"/>
              </a:ext>
            </a:extLst>
          </p:cNvPr>
          <p:cNvSpPr txBox="1">
            <a:spLocks/>
          </p:cNvSpPr>
          <p:nvPr/>
        </p:nvSpPr>
        <p:spPr>
          <a:xfrm>
            <a:off x="7887852" y="1975358"/>
            <a:ext cx="4196492" cy="4348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nitrogen budget model used in this study assumes a higher share of emissions from sources other than agricultural soils, such as manure management systems, compared with AIM-Hub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FEF1E51-E2EB-9DD4-3645-7521366AFAFC}"/>
              </a:ext>
            </a:extLst>
          </p:cNvPr>
          <p:cNvSpPr/>
          <p:nvPr/>
        </p:nvSpPr>
        <p:spPr>
          <a:xfrm>
            <a:off x="5912427" y="2352891"/>
            <a:ext cx="966355" cy="1443254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85876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図 15">
            <a:extLst>
              <a:ext uri="{FF2B5EF4-FFF2-40B4-BE49-F238E27FC236}">
                <a16:creationId xmlns:a16="http://schemas.microsoft.com/office/drawing/2014/main" id="{249C0446-998F-9EF6-CFC7-191FC5D4E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720" y="1191525"/>
            <a:ext cx="6899336" cy="48295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E9EB947-13A3-2D55-A085-EFF609CD8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73" y="356981"/>
            <a:ext cx="11197653" cy="886065"/>
          </a:xfrm>
        </p:spPr>
        <p:txBody>
          <a:bodyPr/>
          <a:lstStyle/>
          <a:p>
            <a:r>
              <a:rPr lang="en-US" dirty="0"/>
              <a:t>NH</a:t>
            </a:r>
            <a:r>
              <a:rPr lang="en-US" sz="1800" dirty="0"/>
              <a:t>3</a:t>
            </a:r>
            <a:r>
              <a:rPr lang="en-US" dirty="0"/>
              <a:t> emissions from agricultural soil (Regional)</a:t>
            </a:r>
            <a:endParaRPr lang="en-JP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E7FB99-BE3C-BB92-CD42-BF6810AB6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CD7ED99-E295-E464-84D9-C31A9FB68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14</a:t>
            </a:fld>
            <a:endParaRPr lang="en-JP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FB19CCD-18B8-46D1-DD4C-11D06B50789C}"/>
              </a:ext>
            </a:extLst>
          </p:cNvPr>
          <p:cNvSpPr/>
          <p:nvPr/>
        </p:nvSpPr>
        <p:spPr>
          <a:xfrm>
            <a:off x="4106185" y="2428273"/>
            <a:ext cx="839441" cy="92333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ゴシック"/>
              <a:cs typeface="+mn-cs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E32C8F9-56C3-1616-6505-A67CE654E0DD}"/>
              </a:ext>
            </a:extLst>
          </p:cNvPr>
          <p:cNvSpPr/>
          <p:nvPr/>
        </p:nvSpPr>
        <p:spPr>
          <a:xfrm>
            <a:off x="716667" y="4390272"/>
            <a:ext cx="866327" cy="88606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ゴシック"/>
              <a:cs typeface="+mn-cs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98C39FC-0590-B65A-03F9-4BA15F09FDB8}"/>
              </a:ext>
            </a:extLst>
          </p:cNvPr>
          <p:cNvSpPr txBox="1"/>
          <p:nvPr/>
        </p:nvSpPr>
        <p:spPr>
          <a:xfrm>
            <a:off x="716135" y="5714579"/>
            <a:ext cx="503599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ja-JP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Comparison of nitrogen balance models in this study with agricultural soil-derived NH</a:t>
            </a:r>
            <a:r>
              <a:rPr lang="en-US" altLang="ja-JP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ja-JP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emissions from other emission inventories (2010)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6C9C1D2-5FA2-A0D7-C354-C9E19024013D}"/>
              </a:ext>
            </a:extLst>
          </p:cNvPr>
          <p:cNvSpPr txBox="1">
            <a:spLocks/>
          </p:cNvSpPr>
          <p:nvPr/>
        </p:nvSpPr>
        <p:spPr>
          <a:xfrm>
            <a:off x="6208919" y="1066065"/>
            <a:ext cx="5734360" cy="4348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Comparing this study with the estimates from AIM-Hub, discrepancies were particularly observed in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Sub-Saharan Africa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Other Asia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where the proportion of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1600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the input is large</a:t>
            </a:r>
          </a:p>
        </p:txBody>
      </p:sp>
    </p:spTree>
    <p:extLst>
      <p:ext uri="{BB962C8B-B14F-4D97-AF65-F5344CB8AC3E}">
        <p14:creationId xmlns:p14="http://schemas.microsoft.com/office/powerpoint/2010/main" val="17951936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EB947-13A3-2D55-A085-EFF609CD8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73" y="180664"/>
            <a:ext cx="11197653" cy="886065"/>
          </a:xfrm>
        </p:spPr>
        <p:txBody>
          <a:bodyPr/>
          <a:lstStyle/>
          <a:p>
            <a:r>
              <a:rPr lang="en-US" dirty="0"/>
              <a:t>N budget in agricultural land</a:t>
            </a:r>
            <a:endParaRPr lang="en-JP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E7FB99-BE3C-BB92-CD42-BF6810AB6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187A7ECB-D34C-2A82-91B1-AF25FFC33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15</a:t>
            </a:fld>
            <a:endParaRPr lang="en-JP"/>
          </a:p>
        </p:txBody>
      </p:sp>
      <p:pic>
        <p:nvPicPr>
          <p:cNvPr id="6" name="図 5" descr="グラフ, 棒グラフ&#10;&#10;AI 生成コンテンツは誤りを含む可能性があります。">
            <a:extLst>
              <a:ext uri="{FF2B5EF4-FFF2-40B4-BE49-F238E27FC236}">
                <a16:creationId xmlns:a16="http://schemas.microsoft.com/office/drawing/2014/main" id="{A615CEF0-7DCD-A252-0AD5-C08B62FBF1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3596"/>
            <a:ext cx="5114136" cy="4383545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C24F228-08D7-B588-C696-00CFD43C92B4}"/>
              </a:ext>
            </a:extLst>
          </p:cNvPr>
          <p:cNvSpPr txBox="1">
            <a:spLocks/>
          </p:cNvSpPr>
          <p:nvPr/>
        </p:nvSpPr>
        <p:spPr>
          <a:xfrm>
            <a:off x="5229730" y="1254816"/>
            <a:ext cx="6755982" cy="4348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Due to increasing food demand and livestock production,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1600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lang="en-US" sz="1600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and </a:t>
            </a:r>
            <a:r>
              <a:rPr lang="en-US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lang="en-US" sz="1600" i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crop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increase after 2030 in each scenario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Nitrogen use efficiency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higher in the 500C scenario, suggesting that mitigation measures may improve nitrogen use efficiency</a:t>
            </a:r>
          </a:p>
        </p:txBody>
      </p:sp>
    </p:spTree>
    <p:extLst>
      <p:ext uri="{BB962C8B-B14F-4D97-AF65-F5344CB8AC3E}">
        <p14:creationId xmlns:p14="http://schemas.microsoft.com/office/powerpoint/2010/main" val="2711078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EB947-13A3-2D55-A085-EFF609CD8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73" y="180664"/>
            <a:ext cx="11197653" cy="886065"/>
          </a:xfrm>
        </p:spPr>
        <p:txBody>
          <a:bodyPr/>
          <a:lstStyle/>
          <a:p>
            <a:r>
              <a:rPr lang="en-US" dirty="0"/>
              <a:t>Future river N load</a:t>
            </a:r>
            <a:endParaRPr lang="en-JP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E7FB99-BE3C-BB92-CD42-BF6810AB6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41CFDED-C2DA-DC44-E9C6-13C31E718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16</a:t>
            </a:fld>
            <a:endParaRPr lang="en-JP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B951B20-A1B3-D873-24FF-F0FE1CC5D792}"/>
              </a:ext>
            </a:extLst>
          </p:cNvPr>
          <p:cNvSpPr txBox="1"/>
          <p:nvPr/>
        </p:nvSpPr>
        <p:spPr>
          <a:xfrm>
            <a:off x="890220" y="4867563"/>
            <a:ext cx="50359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ja-JP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Temporal changes in nitrogen loading in major rivers and all basins (Gg N yr⁻¹)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47F4FFD3-B35B-AF57-C88E-8B20059C9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6" y="1066728"/>
            <a:ext cx="5808117" cy="380083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D6FC860-50A3-A793-BA9D-67A1B0955E02}"/>
              </a:ext>
            </a:extLst>
          </p:cNvPr>
          <p:cNvSpPr txBox="1">
            <a:spLocks/>
          </p:cNvSpPr>
          <p:nvPr/>
        </p:nvSpPr>
        <p:spPr>
          <a:xfrm>
            <a:off x="6265786" y="1066728"/>
            <a:ext cx="5719926" cy="4348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Mitigation measures suppress the increase in nitrogen inputs to agricultural land, thereby limiting the rapid rise in nitrogen loading in basins such as the Nelson River Basin</a:t>
            </a:r>
          </a:p>
        </p:txBody>
      </p:sp>
    </p:spTree>
    <p:extLst>
      <p:ext uri="{BB962C8B-B14F-4D97-AF65-F5344CB8AC3E}">
        <p14:creationId xmlns:p14="http://schemas.microsoft.com/office/powerpoint/2010/main" val="1243219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F9ED0-E25E-58A7-B9E3-2B68721FE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4483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JP" sz="3600"/>
              <a:t>Discussions and conclusions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F82D7-5054-BE3C-9320-73228F0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26F22E8-322B-BAC0-497E-4D9CBBC92A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8940031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C663A-04F1-FAF9-998A-72EBFAEC4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675" y="1503667"/>
            <a:ext cx="11350984" cy="461150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DengXian" panose="02010600030101010101" pitchFamily="2" charset="-122"/>
              </a:rPr>
              <a:t>We newly developed a grid-based terrestrial nitrogen budget model that can be linked with the AIM framework and examined its validity</a:t>
            </a:r>
            <a:endParaRPr lang="en-US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DengXian" panose="02010600030101010101" pitchFamily="2" charset="-122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50862-AD72-13DB-7C83-92F718820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D1AD9FC-D228-042D-CF9E-9958E1AE4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253" y="452542"/>
            <a:ext cx="7866229" cy="886065"/>
          </a:xfrm>
        </p:spPr>
        <p:txBody>
          <a:bodyPr>
            <a:normAutofit/>
          </a:bodyPr>
          <a:lstStyle/>
          <a:p>
            <a:r>
              <a:rPr lang="en-JP" dirty="0"/>
              <a:t>Summary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BF02D79-470E-70DA-A49A-3BDBB048A7E1}"/>
              </a:ext>
            </a:extLst>
          </p:cNvPr>
          <p:cNvSpPr txBox="1">
            <a:spLocks/>
          </p:cNvSpPr>
          <p:nvPr/>
        </p:nvSpPr>
        <p:spPr>
          <a:xfrm>
            <a:off x="494675" y="2486136"/>
            <a:ext cx="10653616" cy="23035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en-US" sz="2000" dirty="0"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Climate change mitigation measures can bring the co-benefit of reducing nitrogen losses from agricultural land</a:t>
            </a:r>
          </a:p>
          <a:p>
            <a:pPr algn="just">
              <a:lnSpc>
                <a:spcPct val="120000"/>
              </a:lnSpc>
            </a:pPr>
            <a:r>
              <a:rPr lang="en-US" sz="2000" dirty="0">
                <a:latin typeface="Calibri" panose="020F050202020403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The framework developed in this study will serve as a foundation for a wide range of research on climate change, nitrogen cycles, atmospheric chemistry, land use, and the water environment</a:t>
            </a:r>
            <a:endParaRPr lang="en-US" sz="2000" dirty="0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D10A0C0-7F62-D1E6-064D-E433F20F6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18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588645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0B9412-78FD-A00D-1445-2F94FDADD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392" y="452542"/>
            <a:ext cx="11697325" cy="886065"/>
          </a:xfrm>
        </p:spPr>
        <p:txBody>
          <a:bodyPr>
            <a:normAutofit/>
          </a:bodyPr>
          <a:lstStyle/>
          <a:p>
            <a:r>
              <a:rPr lang="en-US" altLang="zh-CN" dirty="0"/>
              <a:t>Limitations</a:t>
            </a:r>
            <a:endParaRPr lang="en-JP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552E72-0696-48AF-5BF3-AFA3D3012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5013FA2-7B95-CC62-72C6-ED538C469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173" y="1237007"/>
            <a:ext cx="11197653" cy="4611508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en-US" sz="2000" i="1" dirty="0" err="1"/>
              <a:t>OUT</a:t>
            </a:r>
            <a:r>
              <a:rPr lang="en-US" sz="1400" i="1" dirty="0" err="1"/>
              <a:t>lea</a:t>
            </a:r>
            <a:r>
              <a:rPr lang="en-US" sz="2000" dirty="0"/>
              <a:t> is calculated by subtracting other outputs, such as the amount recovered as crops and residues and emissions into the atmosphere, from the nitrogen input to farmland. Therefore, </a:t>
            </a:r>
            <a:r>
              <a:rPr lang="en-US" sz="2000" i="1" dirty="0" err="1"/>
              <a:t>OUT</a:t>
            </a:r>
            <a:r>
              <a:rPr lang="en-US" sz="1400" i="1" dirty="0" err="1"/>
              <a:t>lea</a:t>
            </a:r>
            <a:r>
              <a:rPr lang="en-US" sz="2000" dirty="0"/>
              <a:t> absorbs not only the uncertainty of leaching itself, but also the estimation errors of other nitrogen flows</a:t>
            </a:r>
            <a:endParaRPr lang="en-US" sz="900" dirty="0"/>
          </a:p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en-US" sz="2000" dirty="0"/>
              <a:t>In comparing estimated and observed values ​​regarding nitrogen load on rivers, the target years do not match</a:t>
            </a:r>
            <a:endParaRPr lang="en-US" sz="1800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DEB2A61-CFA5-7881-A818-4C725EFAD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19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746029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F9ED0-E25E-58A7-B9E3-2B68721FE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4483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JP" sz="3600" dirty="0"/>
              <a:t>Background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F82D7-5054-BE3C-9320-73228F0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26F22E8-322B-BAC0-497E-4D9CBBC92A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0703657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FF997-4D31-FFAE-18EF-E31ACB251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JP"/>
              <a:t>Reference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C80AB0-B6E3-0544-6E8F-BD158A3F2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1A58D53-161C-C2AF-E440-209998451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20</a:t>
            </a:fld>
            <a:endParaRPr lang="en-JP"/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CAAA1AF3-B550-AC5D-1EF3-AA42CAF67F97}"/>
              </a:ext>
            </a:extLst>
          </p:cNvPr>
          <p:cNvSpPr txBox="1">
            <a:spLocks/>
          </p:cNvSpPr>
          <p:nvPr/>
        </p:nvSpPr>
        <p:spPr>
          <a:xfrm>
            <a:off x="206288" y="1026096"/>
            <a:ext cx="8867775" cy="5429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 baseline="0">
                <a:solidFill>
                  <a:schemeClr val="tx1"/>
                </a:solidFill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 baseline="0">
                <a:solidFill>
                  <a:schemeClr val="tx1"/>
                </a:solidFill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 baseline="0">
                <a:solidFill>
                  <a:schemeClr val="tx1"/>
                </a:solidFill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 baseline="0">
                <a:solidFill>
                  <a:schemeClr val="tx1"/>
                </a:solidFill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 baseline="0">
                <a:solidFill>
                  <a:schemeClr val="tx1"/>
                </a:solidFill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1) Galloway, J. N.(1990): The global nitrogen cycle: changes and consequences.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ja-JP" sz="1600" dirty="0">
                <a:solidFill>
                  <a:sysClr val="windowText" lastClr="000000"/>
                </a:solidFill>
              </a:rPr>
              <a:t>2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) Craig, B. W., &amp; Friedland, A. J.(1991): Spatial patterns in forest composition and standing dead red spruce in montane forests of the Adirondacks and northern </a:t>
            </a:r>
            <a:r>
              <a:rPr kumimoji="1" lang="en-US" altLang="ja-JP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Appalachians,Environmental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 Monitoring and Assessment, 18(2), 129–143.</a:t>
            </a:r>
            <a:endParaRPr kumimoji="1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ja-JP" sz="1600" dirty="0">
                <a:solidFill>
                  <a:sysClr val="windowText" lastClr="000000"/>
                </a:solidFill>
              </a:rPr>
              <a:t>3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) De Vries, W., Kros, J., Kroeze, C., &amp; Seitzinger, S. P., Assessing planetary and regional nitrogen boundaries related to food security and adverse environmental impacts, </a:t>
            </a:r>
            <a:r>
              <a:rPr kumimoji="1" lang="en-US" altLang="ja-JP" sz="16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Current Opinion in Environmental Sustainability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, Vol.5, pp. 392–402, 2013.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ja-JP" sz="1600" dirty="0">
                <a:solidFill>
                  <a:sysClr val="windowText" lastClr="000000"/>
                </a:solidFill>
              </a:rPr>
              <a:t>4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) Galloway, J. N., Aber, J. D., Erisman, J. W., Seitzinger, S. P., Howarth, R. W., Cowling, E. B., &amp; Cosby, B. J., The Nitrogen Cascade, </a:t>
            </a:r>
            <a:r>
              <a:rPr kumimoji="1" lang="en-US" altLang="ja-JP" sz="1600" b="0" i="1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BioScience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, Vol.53, pp. 341, 2003.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5) Popp, A., Calvin, K., Fujimori, S., Havlik, P., </a:t>
            </a:r>
            <a:r>
              <a:rPr kumimoji="1" lang="en-US" altLang="ja-JP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Humpenöder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, F., </a:t>
            </a:r>
            <a:r>
              <a:rPr kumimoji="1" lang="en-US" altLang="ja-JP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Stehfest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, E., </a:t>
            </a:r>
            <a:r>
              <a:rPr kumimoji="1" lang="en-US" altLang="ja-JP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Bodirsky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, B. L., Dietrich, J. P., </a:t>
            </a:r>
            <a:r>
              <a:rPr kumimoji="1" lang="en-US" altLang="ja-JP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Doelmann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, J. C., Gusti, M., Hasegawa, T., Kyle, P., </a:t>
            </a:r>
            <a:r>
              <a:rPr kumimoji="1" lang="en-US" altLang="ja-JP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Obersteiner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, M., </a:t>
            </a:r>
            <a:r>
              <a:rPr kumimoji="1" lang="en-US" altLang="ja-JP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Tabeau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, A., Takahashi, K., Valin, H., Waldhoff, S., Weindl, I., Wise, M., ... Vuuren, D. P. V.(2017): Land-use futures in the shared socio- economic </a:t>
            </a:r>
            <a:r>
              <a:rPr kumimoji="1" lang="en-US" altLang="ja-JP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pathways,Global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ＭＳ ゴシック" panose="020B0609070205080204" pitchFamily="49" charset="-128"/>
                <a:cs typeface="+mn-cs"/>
              </a:rPr>
              <a:t> Environmental Change, 42, 331–345.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ja-JP" sz="1600" dirty="0">
                <a:solidFill>
                  <a:sysClr val="windowText" lastClr="000000"/>
                </a:solidFill>
              </a:rPr>
              <a:t>6) </a:t>
            </a:r>
            <a:r>
              <a:rPr lang="en-US" altLang="ja-JP" sz="1600" dirty="0" err="1">
                <a:solidFill>
                  <a:sysClr val="windowText" lastClr="000000"/>
                </a:solidFill>
              </a:rPr>
              <a:t>Lesschen</a:t>
            </a:r>
            <a:r>
              <a:rPr lang="en-US" altLang="ja-JP" sz="1600" dirty="0">
                <a:solidFill>
                  <a:sysClr val="windowText" lastClr="000000"/>
                </a:solidFill>
              </a:rPr>
              <a:t>, J. P., </a:t>
            </a:r>
            <a:r>
              <a:rPr lang="en-US" altLang="ja-JP" sz="1600" dirty="0" err="1">
                <a:solidFill>
                  <a:sysClr val="windowText" lastClr="000000"/>
                </a:solidFill>
              </a:rPr>
              <a:t>Stoorvogel</a:t>
            </a:r>
            <a:r>
              <a:rPr lang="en-US" altLang="ja-JP" sz="1600" dirty="0">
                <a:solidFill>
                  <a:sysClr val="windowText" lastClr="000000"/>
                </a:solidFill>
              </a:rPr>
              <a:t>, J. J., &amp; </a:t>
            </a:r>
            <a:r>
              <a:rPr lang="en-US" altLang="ja-JP" sz="1600" dirty="0" err="1">
                <a:solidFill>
                  <a:sysClr val="windowText" lastClr="000000"/>
                </a:solidFill>
              </a:rPr>
              <a:t>Smaling</a:t>
            </a:r>
            <a:r>
              <a:rPr lang="en-US" altLang="ja-JP" sz="1600" dirty="0">
                <a:solidFill>
                  <a:sysClr val="windowText" lastClr="000000"/>
                </a:solidFill>
              </a:rPr>
              <a:t>, E., Scaling soil nutrient balances: Enabling </a:t>
            </a:r>
            <a:r>
              <a:rPr lang="en-US" altLang="ja-JP" sz="1600" dirty="0" err="1">
                <a:solidFill>
                  <a:sysClr val="windowText" lastClr="000000"/>
                </a:solidFill>
              </a:rPr>
              <a:t>mesolevel</a:t>
            </a:r>
            <a:r>
              <a:rPr lang="en-US" altLang="ja-JP" sz="1600" dirty="0">
                <a:solidFill>
                  <a:sysClr val="windowText" lastClr="000000"/>
                </a:solidFill>
              </a:rPr>
              <a:t> applications for African realities, Food and Agriculture Organization of the United Nations, 2004.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ＭＳ ゴシック" panose="020B0609070205080204" pitchFamily="49" charset="-128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altLang="ja-JP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ＭＳ ゴシック" panose="020B0609070205080204" pitchFamily="49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6964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51D0967-D5C1-D472-EF29-F41377BD9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5314F-4632-A929-D8A8-3640F3F2F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Calibration in </a:t>
            </a:r>
            <a:r>
              <a:rPr lang="en-US" dirty="0" err="1"/>
              <a:t>VISIToRN</a:t>
            </a:r>
            <a:endParaRPr lang="en-JP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E1183-E2E2-BEA2-5377-4E38380B1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2A7C8CD-9AD3-3177-C544-505C6DA8E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21</a:t>
            </a:fld>
            <a:endParaRPr lang="en-JP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A30E201-6570-7178-C41D-768548DD3B46}"/>
              </a:ext>
            </a:extLst>
          </p:cNvPr>
          <p:cNvSpPr txBox="1">
            <a:spLocks/>
          </p:cNvSpPr>
          <p:nvPr/>
        </p:nvSpPr>
        <p:spPr>
          <a:xfrm>
            <a:off x="201288" y="934233"/>
            <a:ext cx="6695843" cy="4989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spcBef>
                <a:spcPts val="600"/>
              </a:spcBef>
              <a:buFont typeface="Wingdings" pitchFamily="2" charset="2"/>
              <a:buNone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  <a:ea typeface="DengXian" panose="02010600030101010101" pitchFamily="2" charset="-122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435484E-707E-2E70-16E0-898E0B9E7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6939" y="926356"/>
            <a:ext cx="2796683" cy="515945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Bayesian calibration</a:t>
            </a: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endParaRPr kumimoji="1" lang="en-US" altLang="ja-JP" sz="180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endParaRPr kumimoji="1" lang="en-US" altLang="ja-JP" sz="180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endParaRPr kumimoji="1" lang="en-US" altLang="ja-JP" sz="180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endParaRPr kumimoji="1" lang="en-US" altLang="ja-JP" sz="140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55CB741-D8DE-16C3-DD17-A37095ADF3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762" y="1442301"/>
            <a:ext cx="4657039" cy="2874345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64F328F-2CE3-3390-7544-A85B397AF222}"/>
              </a:ext>
            </a:extLst>
          </p:cNvPr>
          <p:cNvSpPr txBox="1">
            <a:spLocks/>
          </p:cNvSpPr>
          <p:nvPr/>
        </p:nvSpPr>
        <p:spPr>
          <a:xfrm>
            <a:off x="7030294" y="926356"/>
            <a:ext cx="3050684" cy="51594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en-US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Posterior for 3 parameters</a:t>
            </a:r>
          </a:p>
          <a:p>
            <a:pPr marL="0" indent="0">
              <a:spcBef>
                <a:spcPts val="1000"/>
              </a:spcBef>
              <a:buClrTx/>
              <a:buSzTx/>
              <a:buFont typeface="Wingdings" pitchFamily="2" charset="2"/>
              <a:buNone/>
              <a:defRPr/>
            </a:pPr>
            <a:endParaRPr kumimoji="1" lang="en-US" altLang="ja-JP" sz="180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1000"/>
              </a:spcBef>
              <a:buClrTx/>
              <a:buSzTx/>
              <a:buFont typeface="Wingdings" pitchFamily="2" charset="2"/>
              <a:buNone/>
              <a:defRPr/>
            </a:pPr>
            <a:endParaRPr kumimoji="1" lang="en-US" altLang="ja-JP" sz="180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1000"/>
              </a:spcBef>
              <a:buClrTx/>
              <a:buSzTx/>
              <a:buFont typeface="Wingdings" pitchFamily="2" charset="2"/>
              <a:buNone/>
              <a:defRPr/>
            </a:pPr>
            <a:endParaRPr kumimoji="1" lang="en-US" altLang="ja-JP" sz="180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1000"/>
              </a:spcBef>
              <a:buClrTx/>
              <a:buSzTx/>
              <a:buFont typeface="Wingdings" pitchFamily="2" charset="2"/>
              <a:buNone/>
              <a:defRPr/>
            </a:pPr>
            <a:endParaRPr kumimoji="1" lang="en-US" altLang="ja-JP" sz="140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C68BDA28-AE5D-0F06-0C8C-4153047927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0294" y="1341768"/>
            <a:ext cx="3050684" cy="2265861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8E803AA-3499-C398-A393-DB0F11C2B7D8}"/>
              </a:ext>
            </a:extLst>
          </p:cNvPr>
          <p:cNvSpPr txBox="1">
            <a:spLocks/>
          </p:cNvSpPr>
          <p:nvPr/>
        </p:nvSpPr>
        <p:spPr>
          <a:xfrm>
            <a:off x="446762" y="4428611"/>
            <a:ext cx="10655347" cy="18441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000"/>
              </a:spcBef>
              <a:buClrTx/>
              <a:buSzTx/>
              <a:buFont typeface="Wingdings" pitchFamily="2" charset="2"/>
              <a:buNone/>
              <a:defRPr/>
            </a:pPr>
            <a:endParaRPr kumimoji="1" lang="en-US" altLang="ja-JP" sz="180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1000"/>
              </a:spcBef>
              <a:buClrTx/>
              <a:buSzTx/>
              <a:buFont typeface="Wingdings" pitchFamily="2" charset="2"/>
              <a:buNone/>
              <a:defRPr/>
            </a:pPr>
            <a:endParaRPr kumimoji="1" lang="en-US" altLang="ja-JP" sz="180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1000"/>
              </a:spcBef>
              <a:buClrTx/>
              <a:buSzTx/>
              <a:buFont typeface="Wingdings" pitchFamily="2" charset="2"/>
              <a:buNone/>
              <a:defRPr/>
            </a:pPr>
            <a:endParaRPr kumimoji="1" lang="en-US" altLang="ja-JP" sz="140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E465808-5C26-ACB0-4A0D-CCAAA6C6386A}"/>
              </a:ext>
            </a:extLst>
          </p:cNvPr>
          <p:cNvSpPr txBox="1">
            <a:spLocks/>
          </p:cNvSpPr>
          <p:nvPr/>
        </p:nvSpPr>
        <p:spPr>
          <a:xfrm>
            <a:off x="390711" y="4135780"/>
            <a:ext cx="11459543" cy="213700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repeatedly sampling parameter sets and comparing simulated river nitrogen loads with observations, MCMC identifies plausible parameter values that improve model performance while accounting for parameter uncertainty.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is assumed that the observed value,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is distributed around the model-calculated value with an error characterized by the standard deviation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σ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611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5B2EA6DF-B2D1-F271-8341-9194F2531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22</a:t>
            </a:fld>
            <a:endParaRPr lang="en-JP"/>
          </a:p>
        </p:txBody>
      </p:sp>
      <p:pic>
        <p:nvPicPr>
          <p:cNvPr id="5" name="図 4" descr="マップ&#10;&#10;AI 生成コンテンツは誤りを含む可能性があります。">
            <a:extLst>
              <a:ext uri="{FF2B5EF4-FFF2-40B4-BE49-F238E27FC236}">
                <a16:creationId xmlns:a16="http://schemas.microsoft.com/office/drawing/2014/main" id="{D95769FE-3C3C-BE82-5240-5268C65014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634" y="693263"/>
            <a:ext cx="8754732" cy="547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5060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8FB7AD1-DC8C-8D67-BA9E-093F3A2CC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2DD35AC-3AE5-0FCD-5493-2C3BC154B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23</a:t>
            </a:fld>
            <a:endParaRPr lang="en-JP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3D15E50-372A-DDD5-1BC2-95F5706F46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851" y="467032"/>
            <a:ext cx="9478297" cy="592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6167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1385744-E82A-EEA2-3429-95795BB93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24</a:t>
            </a:fld>
            <a:endParaRPr lang="en-JP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1BA6955-B22B-0467-3651-3DB7605ABB96}"/>
              </a:ext>
            </a:extLst>
          </p:cNvPr>
          <p:cNvSpPr txBox="1"/>
          <p:nvPr/>
        </p:nvSpPr>
        <p:spPr>
          <a:xfrm>
            <a:off x="4939369" y="5704051"/>
            <a:ext cx="152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dirty="0"/>
              <a:t>（</a:t>
            </a:r>
            <a:r>
              <a:rPr kumimoji="1" lang="en-US" altLang="ja-JP" dirty="0"/>
              <a:t>Baseline</a:t>
            </a:r>
            <a:r>
              <a:rPr kumimoji="1" lang="ja-JP" altLang="en-US" dirty="0"/>
              <a:t>）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A8B5504-BFC5-5A19-15D9-8E8F307D4A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695" y="491364"/>
            <a:ext cx="7384640" cy="5212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8696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76DBACE-2D10-3AC1-0537-A1673839C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25</a:t>
            </a:fld>
            <a:endParaRPr lang="en-JP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D5E790-8189-A57A-DD98-458B0818C23E}"/>
              </a:ext>
            </a:extLst>
          </p:cNvPr>
          <p:cNvSpPr txBox="1"/>
          <p:nvPr/>
        </p:nvSpPr>
        <p:spPr>
          <a:xfrm>
            <a:off x="5333999" y="5819127"/>
            <a:ext cx="1524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dirty="0"/>
              <a:t>（</a:t>
            </a:r>
            <a:r>
              <a:rPr kumimoji="1" lang="en-US" altLang="ja-JP" dirty="0"/>
              <a:t>500C</a:t>
            </a:r>
            <a:r>
              <a:rPr kumimoji="1" lang="ja-JP" altLang="en-US" dirty="0"/>
              <a:t>）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B39113E2-53DC-7B5E-7FE3-97D2C93C7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165" y="325933"/>
            <a:ext cx="7505669" cy="529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718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003A6E-7D3C-38A6-22EF-4A08CCB266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092" y="220092"/>
            <a:ext cx="11197653" cy="219198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amount of reactive nitrogen in terrestrial ecosystems has more than doubled compared with pre-industrial levels</a:t>
            </a:r>
            <a:r>
              <a:rPr kumimoji="1" lang="en-US" altLang="ja-JP" baseline="30000" dirty="0">
                <a:latin typeface="Arial" panose="020B0604020202020204" pitchFamily="34" charset="0"/>
                <a:ea typeface="ＭＳ ゴシック" panose="020B0609070205080204" pitchFamily="49" charset="-128"/>
              </a:rPr>
              <a:t> 1)</a:t>
            </a:r>
            <a:endParaRPr lang="en-US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b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Reactive nitrogen causes environmental impacts : </a:t>
            </a:r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human health, soil acidification, ecosystem disruption, tree mortality, and reductions in crop yields</a:t>
            </a:r>
            <a:r>
              <a:rPr kumimoji="1" lang="en-US" altLang="ja-JP" baseline="30000" dirty="0">
                <a:latin typeface="Arial" panose="020B0604020202020204" pitchFamily="34" charset="0"/>
                <a:ea typeface="ＭＳ ゴシック" panose="020B0609070205080204" pitchFamily="49" charset="-128"/>
              </a:rPr>
              <a:t> 2)</a:t>
            </a:r>
            <a:endParaRPr lang="en-JP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A0811-1CFD-477E-ECFB-4BB116FAF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>
                <a:latin typeface="Calibri" panose="020F0502020204030204" pitchFamily="34" charset="0"/>
                <a:cs typeface="Calibri" panose="020F0502020204030204" pitchFamily="34" charset="0"/>
              </a:rPr>
              <a:t>6/18/2026</a:t>
            </a:r>
            <a:endParaRPr lang="en-JP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12C91ED-D9B6-3CB6-3621-3C6F6DA37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3</a:t>
            </a:fld>
            <a:endParaRPr lang="en-JP"/>
          </a:p>
        </p:txBody>
      </p:sp>
      <p:sp>
        <p:nvSpPr>
          <p:cNvPr id="6" name="矢印: 下 5">
            <a:extLst>
              <a:ext uri="{FF2B5EF4-FFF2-40B4-BE49-F238E27FC236}">
                <a16:creationId xmlns:a16="http://schemas.microsoft.com/office/drawing/2014/main" id="{66DBA254-8155-2DF9-CD03-890556EE2119}"/>
              </a:ext>
            </a:extLst>
          </p:cNvPr>
          <p:cNvSpPr/>
          <p:nvPr/>
        </p:nvSpPr>
        <p:spPr>
          <a:xfrm>
            <a:off x="5471939" y="2215461"/>
            <a:ext cx="736979" cy="498143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E62A9C8-A49F-0134-AD97-BBC6273FA39B}"/>
              </a:ext>
            </a:extLst>
          </p:cNvPr>
          <p:cNvSpPr txBox="1">
            <a:spLocks/>
          </p:cNvSpPr>
          <p:nvPr/>
        </p:nvSpPr>
        <p:spPr>
          <a:xfrm>
            <a:off x="610092" y="3048404"/>
            <a:ext cx="7296235" cy="21919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planetary boundaries framework, a threshold of 82 </a:t>
            </a:r>
            <a:r>
              <a:rPr lang="en-US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Tg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 yr⁻¹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been proposed for the globally allowable amount of anthropogenic nitrogen fixation; however, anthropogenic nitrogen fixation has greatly exceeded this threshold</a:t>
            </a:r>
            <a:r>
              <a:rPr lang="en-US" baseline="30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3)4)</a:t>
            </a:r>
            <a:endParaRPr lang="en-JP" baseline="30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コンテンツ プレースホルダー 7">
            <a:extLst>
              <a:ext uri="{FF2B5EF4-FFF2-40B4-BE49-F238E27FC236}">
                <a16:creationId xmlns:a16="http://schemas.microsoft.com/office/drawing/2014/main" id="{45B1947A-287C-E86F-0C3C-57A1C6DBD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004" y="2569627"/>
            <a:ext cx="4387530" cy="3193864"/>
          </a:xfrm>
          <a:prstGeom prst="rect">
            <a:avLst/>
          </a:prstGeom>
        </p:spPr>
      </p:pic>
      <p:sp>
        <p:nvSpPr>
          <p:cNvPr id="13" name="楕円 12">
            <a:extLst>
              <a:ext uri="{FF2B5EF4-FFF2-40B4-BE49-F238E27FC236}">
                <a16:creationId xmlns:a16="http://schemas.microsoft.com/office/drawing/2014/main" id="{3BA494BB-27C9-0C66-D8B3-04D95EF48E13}"/>
              </a:ext>
            </a:extLst>
          </p:cNvPr>
          <p:cNvSpPr/>
          <p:nvPr/>
        </p:nvSpPr>
        <p:spPr>
          <a:xfrm rot="1216047">
            <a:off x="9628185" y="4158605"/>
            <a:ext cx="2679058" cy="7320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0446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86A183-C8A8-8D35-4366-E9167E0AD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092" y="110171"/>
            <a:ext cx="11197653" cy="1127502"/>
          </a:xfrm>
        </p:spPr>
        <p:txBody>
          <a:bodyPr>
            <a:normAutofit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A66AC">
                  <a:lumMod val="75000"/>
                </a:srgbClr>
              </a:buClr>
              <a:buSzPct val="85000"/>
              <a:buFont typeface="Wingdings" pitchFamily="2" charset="2"/>
              <a:buChar char="§"/>
              <a:tabLst/>
              <a:defRPr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ea typeface="DengXian" panose="02010600030101010101" pitchFamily="2" charset="-122"/>
              </a:rPr>
              <a:t>Various policies, including climate change mitigation measures, can affect nitrogen flows in agricultural land</a:t>
            </a:r>
            <a:endParaRPr lang="en-US" b="1" dirty="0">
              <a:solidFill>
                <a:srgbClr val="000000"/>
              </a:solidFill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B73B7-9C49-BC3C-5227-1268358A0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0F863E4-407E-36AA-F335-2ECCD1352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4</a:t>
            </a:fld>
            <a:endParaRPr lang="en-JP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F47678D6-7D64-A928-19A7-866FED7029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39"/>
          <a:stretch>
            <a:fillRect/>
          </a:stretch>
        </p:blipFill>
        <p:spPr>
          <a:xfrm>
            <a:off x="331474" y="1141975"/>
            <a:ext cx="5519526" cy="4168934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BEDCD21-AFE8-1C28-CDAD-D67A4B1FC34E}"/>
              </a:ext>
            </a:extLst>
          </p:cNvPr>
          <p:cNvSpPr/>
          <p:nvPr/>
        </p:nvSpPr>
        <p:spPr>
          <a:xfrm>
            <a:off x="2625180" y="1141975"/>
            <a:ext cx="2787329" cy="16058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ゴシック"/>
              <a:cs typeface="+mn-cs"/>
            </a:endParaRPr>
          </a:p>
        </p:txBody>
      </p: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5CFBD96E-1B92-7873-6C11-C768159F2E72}"/>
              </a:ext>
            </a:extLst>
          </p:cNvPr>
          <p:cNvCxnSpPr>
            <a:cxnSpLocks/>
          </p:cNvCxnSpPr>
          <p:nvPr/>
        </p:nvCxnSpPr>
        <p:spPr>
          <a:xfrm>
            <a:off x="5479763" y="1222265"/>
            <a:ext cx="1509568" cy="0"/>
          </a:xfrm>
          <a:prstGeom prst="straightConnector1">
            <a:avLst/>
          </a:prstGeom>
          <a:noFill/>
          <a:ln w="19050" cap="flat" cmpd="sng" algn="ctr">
            <a:solidFill>
              <a:srgbClr val="156082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82A0B27-500A-7A71-888F-58EE3DC10EDB}"/>
              </a:ext>
            </a:extLst>
          </p:cNvPr>
          <p:cNvSpPr txBox="1">
            <a:spLocks/>
          </p:cNvSpPr>
          <p:nvPr/>
        </p:nvSpPr>
        <p:spPr>
          <a:xfrm>
            <a:off x="7014279" y="972901"/>
            <a:ext cx="1703617" cy="4653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RCP4.5,</a:t>
            </a:r>
            <a:r>
              <a:rPr lang="ja-JP" altLang="en-US" sz="1800" dirty="0">
                <a:solidFill>
                  <a:srgbClr val="000000"/>
                </a:solidFill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 </a:t>
            </a:r>
            <a:r>
              <a:rPr lang="en-US" altLang="ja-JP" sz="1800" dirty="0">
                <a:solidFill>
                  <a:srgbClr val="000000"/>
                </a:solidFill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RCP2.6</a:t>
            </a:r>
            <a:endParaRPr lang="en-US" sz="1800" dirty="0">
              <a:solidFill>
                <a:srgbClr val="000000"/>
              </a:solidFill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688CC51-7554-D9C7-A710-29F0EF75342C}"/>
              </a:ext>
            </a:extLst>
          </p:cNvPr>
          <p:cNvSpPr txBox="1">
            <a:spLocks/>
          </p:cNvSpPr>
          <p:nvPr/>
        </p:nvSpPr>
        <p:spPr>
          <a:xfrm>
            <a:off x="5994656" y="1643247"/>
            <a:ext cx="5865870" cy="2337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DengXian" panose="02010600030101010101" pitchFamily="2" charset="-122"/>
              </a:rPr>
              <a:t>Ex.)</a:t>
            </a:r>
          </a:p>
          <a:p>
            <a:pPr marL="0" indent="0">
              <a:lnSpc>
                <a:spcPct val="14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DengXian" panose="02010600030101010101" pitchFamily="2" charset="-122"/>
              </a:rPr>
              <a:t>The areas of cropland and pastureland differ substantially depending on the emission scenario, which also affects nitrogen flows.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D07A219-A247-C971-A601-3FBC808843BB}"/>
              </a:ext>
            </a:extLst>
          </p:cNvPr>
          <p:cNvSpPr txBox="1">
            <a:spLocks/>
          </p:cNvSpPr>
          <p:nvPr/>
        </p:nvSpPr>
        <p:spPr>
          <a:xfrm>
            <a:off x="687892" y="5393807"/>
            <a:ext cx="4050269" cy="112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  <a:ea typeface="DengXian" panose="02010600030101010101" pitchFamily="2" charset="-122"/>
              </a:rPr>
              <a:t>Popp et al. (2017)</a:t>
            </a:r>
            <a:r>
              <a:rPr lang="en-US" sz="1800" baseline="30000" dirty="0">
                <a:solidFill>
                  <a:srgbClr val="000000"/>
                </a:solidFill>
                <a:latin typeface="Calibri" panose="020F0502020204030204" pitchFamily="34" charset="0"/>
                <a:ea typeface="DengXian" panose="02010600030101010101" pitchFamily="2" charset="-122"/>
              </a:rPr>
              <a:t>5)</a:t>
            </a:r>
            <a:endParaRPr lang="en-US" sz="1800" baseline="30000" dirty="0">
              <a:solidFill>
                <a:srgbClr val="000000"/>
              </a:solidFill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390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2B2AE-F81E-CE85-0489-8091201EA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9529F-B99C-B4BA-5DAA-CA19A53A6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JP" dirty="0"/>
              <a:t>What we did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76AF8-685B-A8FA-F108-5F7B0BBC5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674" y="1465813"/>
            <a:ext cx="11197653" cy="4989533"/>
          </a:xfrm>
        </p:spPr>
        <p:txBody>
          <a:bodyPr>
            <a:normAutofit/>
          </a:bodyPr>
          <a:lstStyle/>
          <a:p>
            <a:pPr marL="0" indent="0">
              <a:lnSpc>
                <a:spcPct val="140000"/>
              </a:lnSpc>
              <a:spcBef>
                <a:spcPts val="600"/>
              </a:spcBef>
              <a:buNone/>
            </a:pPr>
            <a:r>
              <a:rPr lang="en-US" sz="2400" u="sng" dirty="0">
                <a:solidFill>
                  <a:srgbClr val="000000"/>
                </a:solidFill>
                <a:latin typeface="Calibri" panose="020F0502020204030204" pitchFamily="34" charset="0"/>
                <a:ea typeface="DengXian" panose="02010600030101010101" pitchFamily="2" charset="-122"/>
              </a:rPr>
              <a:t>Research gap</a:t>
            </a:r>
          </a:p>
          <a:p>
            <a:pPr marL="0" indent="0">
              <a:lnSpc>
                <a:spcPct val="14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Assessing the impacts of policies such as mitigation measures on the nitrogen cycle is important; however, there is </a:t>
            </a:r>
            <a:r>
              <a:rPr lang="en-US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no nitrogen-specific model within the AIM integrated assessment framework</a:t>
            </a:r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.</a:t>
            </a:r>
          </a:p>
          <a:p>
            <a:pPr marL="0" indent="0">
              <a:lnSpc>
                <a:spcPct val="140000"/>
              </a:lnSpc>
              <a:spcBef>
                <a:spcPts val="600"/>
              </a:spcBef>
              <a:buClr>
                <a:srgbClr val="000000"/>
              </a:buClr>
              <a:buNone/>
            </a:pPr>
            <a:r>
              <a:rPr lang="en-US" sz="2400" u="sng" dirty="0">
                <a:solidFill>
                  <a:srgbClr val="000000"/>
                </a:solidFill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Objective</a:t>
            </a:r>
          </a:p>
          <a:p>
            <a:pPr marL="0" indent="0">
              <a:lnSpc>
                <a:spcPct val="140000"/>
              </a:lnSpc>
              <a:spcBef>
                <a:spcPts val="600"/>
              </a:spcBef>
              <a:buClr>
                <a:srgbClr val="000000"/>
              </a:buClr>
              <a:buNone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eveloping a grid-based nitrogen 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budget</a:t>
            </a:r>
            <a:r>
              <a:rPr lang="en-US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model </a:t>
            </a:r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that can be linked with AIM models and establish a foundation for analyzing nitrogen-related issues from multiple perspectives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7ABDAB-D71C-7B1F-B0A0-79E2C0E38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CE025DE-1FA8-293C-B3FB-DD06DF0CC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5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068975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F9ED0-E25E-58A7-B9E3-2B68721FE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4483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JP" sz="3600"/>
              <a:t>Overview of the methodology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BF82D7-5054-BE3C-9320-73228F004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26F22E8-322B-BAC0-497E-4D9CBBC92A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840633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55FE8-884C-18A9-FCE4-77DF38C63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JP" dirty="0"/>
              <a:t>Models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A0811-1CFD-477E-ECFB-4BB116FAF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5215D92-CF41-43EC-9082-4E4AEB1FD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7</a:t>
            </a:fld>
            <a:endParaRPr lang="en-JP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E634D41-5235-A0A3-5394-C656738D08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7131" y="110836"/>
            <a:ext cx="5088582" cy="6280728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AC982B6-53C1-57AB-7D77-5F80A719A87C}"/>
              </a:ext>
            </a:extLst>
          </p:cNvPr>
          <p:cNvSpPr txBox="1">
            <a:spLocks/>
          </p:cNvSpPr>
          <p:nvPr/>
        </p:nvSpPr>
        <p:spPr>
          <a:xfrm>
            <a:off x="201288" y="934233"/>
            <a:ext cx="6695843" cy="4989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spcBef>
                <a:spcPts val="600"/>
              </a:spcBef>
              <a:buFont typeface="Wingdings" pitchFamily="2" charset="2"/>
              <a:buNone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  <a:ea typeface="DengXian" panose="02010600030101010101" pitchFamily="2" charset="-122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792C721-EF06-F67A-7B2D-4303B082B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288" y="971178"/>
            <a:ext cx="6695843" cy="521718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b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nitrogen budget model</a:t>
            </a:r>
            <a:r>
              <a:rPr lang="en-US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estimates nitrogen flows in agricultural land based on synthetic fertilizer input, livestock production, land use, nitrogen deposition, and other variables estimated by the upstream models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VISIToRN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estimates nitrogen loading to rivers based on agricultural nitrogen leaching and natural nitrogen leaching estimated by the vegetation model VISIT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5B8D9D0-9BCD-3E0D-AFD0-B0320E5706F8}"/>
              </a:ext>
            </a:extLst>
          </p:cNvPr>
          <p:cNvSpPr/>
          <p:nvPr/>
        </p:nvSpPr>
        <p:spPr>
          <a:xfrm>
            <a:off x="8835934" y="3867058"/>
            <a:ext cx="966355" cy="39031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ＭＳ ゴシック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98280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097BD-D3F9-A1D4-E563-2342126FED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6EB42-A8F1-371C-E401-B49388FB5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JP"/>
              <a:t>Models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FA983-264A-145F-3336-209022E9A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16A91AF-9D18-22D0-68CD-1C40484C1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8</a:t>
            </a:fld>
            <a:endParaRPr lang="en-JP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78EA04C-430F-BEC4-0E22-B7CA1B1EDBAF}"/>
              </a:ext>
            </a:extLst>
          </p:cNvPr>
          <p:cNvSpPr txBox="1">
            <a:spLocks/>
          </p:cNvSpPr>
          <p:nvPr/>
        </p:nvSpPr>
        <p:spPr>
          <a:xfrm>
            <a:off x="201288" y="934233"/>
            <a:ext cx="6695843" cy="4989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40000"/>
              </a:lnSpc>
              <a:spcBef>
                <a:spcPts val="600"/>
              </a:spcBef>
              <a:buFont typeface="Wingdings" pitchFamily="2" charset="2"/>
              <a:buNone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  <a:ea typeface="DengXian" panose="02010600030101010101" pitchFamily="2" charset="-122"/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B03A6F1-4F27-0CA3-AA65-368F0F084A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608" y="944322"/>
            <a:ext cx="6695843" cy="5817549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u="sng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Nitrogen budget model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Target area : global cropland and pasture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Resolution : 0.5</a:t>
            </a:r>
            <a:r>
              <a:rPr lang="en-US" altLang="ja-JP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°×0.5°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r>
              <a:rPr kumimoji="1" lang="en-US" altLang="ja-JP" sz="2000" i="1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kumimoji="1" lang="en-US" altLang="ja-JP" sz="20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kumimoji="1" lang="en-US" altLang="ja-JP" sz="20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kumimoji="1" lang="en-US" altLang="ja-JP" sz="14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fer</a:t>
            </a:r>
            <a:r>
              <a:rPr kumimoji="1" lang="en-US" altLang="ja-JP" sz="20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kumimoji="1" lang="en-US" altLang="ja-JP" sz="20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kumimoji="1" lang="en-US" altLang="ja-JP" sz="14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</a:t>
            </a:r>
            <a:r>
              <a:rPr kumimoji="1" lang="en-US" altLang="ja-JP" sz="20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kumimoji="1" lang="en-US" altLang="ja-JP" sz="20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kumimoji="1" lang="en-US" altLang="ja-JP" sz="14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</a:t>
            </a:r>
            <a:r>
              <a:rPr kumimoji="1" lang="en-US" altLang="ja-JP" sz="20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kumimoji="1" lang="en-US" altLang="ja-JP" sz="20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kumimoji="1" lang="en-US" altLang="ja-JP" sz="14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fix</a:t>
            </a:r>
            <a:endParaRPr kumimoji="1" lang="en-US" altLang="ja-JP" sz="1400" i="1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r>
              <a:rPr kumimoji="1" lang="en-US" altLang="ja-JP" sz="2000" i="1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kumimoji="1" lang="en-US" altLang="ja-JP" sz="20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kumimoji="1" lang="en-US" altLang="ja-JP" sz="20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kumimoji="1" lang="en-US" altLang="ja-JP" sz="14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crop</a:t>
            </a:r>
            <a:r>
              <a:rPr kumimoji="1" lang="en-US" altLang="ja-JP" sz="20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kumimoji="1" lang="en-US" altLang="ja-JP" sz="20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kumimoji="1" lang="en-US" altLang="ja-JP" sz="14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</a:t>
            </a:r>
            <a:r>
              <a:rPr kumimoji="1" lang="en-US" altLang="ja-JP" sz="20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kumimoji="1" lang="en-US" altLang="ja-JP" sz="20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kumimoji="1" lang="en-US" altLang="ja-JP" sz="14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gas</a:t>
            </a:r>
            <a:r>
              <a:rPr kumimoji="1" lang="en-US" altLang="ja-JP" sz="2000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kumimoji="1" lang="en-US" altLang="ja-JP" sz="20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kumimoji="1" lang="en-US" altLang="ja-JP" sz="14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</a:t>
            </a:r>
            <a:endParaRPr kumimoji="1" lang="en-US" altLang="ja-JP" sz="1400" i="1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r>
              <a:rPr kumimoji="1" lang="en-US" altLang="ja-JP" sz="18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kumimoji="1" lang="en-US" altLang="ja-JP" sz="14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fer</a:t>
            </a:r>
            <a:r>
              <a:rPr kumimoji="1" lang="en-US" altLang="ja-JP" sz="1800" i="1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1" lang="en-US" altLang="ja-JP" sz="18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nitrogen content of synthetic fertilizer</a:t>
            </a: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r>
              <a:rPr kumimoji="1" lang="en-US" altLang="ja-JP" sz="18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kumimoji="1" lang="en-US" altLang="ja-JP" sz="14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</a:t>
            </a:r>
            <a:r>
              <a:rPr kumimoji="1" lang="en-US" altLang="ja-JP" sz="18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nitrogen content of manure</a:t>
            </a: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r>
              <a:rPr kumimoji="1" lang="en-US" altLang="ja-JP" sz="18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kumimoji="1" lang="en-US" altLang="ja-JP" sz="14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</a:t>
            </a:r>
            <a:r>
              <a:rPr kumimoji="1" lang="en-US" altLang="ja-JP" sz="18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nitrogen deposition</a:t>
            </a: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r>
              <a:rPr kumimoji="1" lang="en-US" altLang="ja-JP" sz="18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</a:t>
            </a:r>
            <a:r>
              <a:rPr kumimoji="1" lang="en-US" altLang="ja-JP" sz="14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fix</a:t>
            </a:r>
            <a:r>
              <a:rPr kumimoji="1" lang="en-US" altLang="ja-JP" sz="18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biological fixation</a:t>
            </a: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r>
              <a:rPr kumimoji="1" lang="en-US" altLang="ja-JP" sz="18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kumimoji="1" lang="en-US" altLang="ja-JP" sz="14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crop</a:t>
            </a:r>
            <a:r>
              <a:rPr kumimoji="1" lang="en-US" altLang="ja-JP" sz="18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nitrogen content of crops</a:t>
            </a: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r>
              <a:rPr kumimoji="1" lang="en-US" altLang="ja-JP" sz="18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kumimoji="1" lang="en-US" altLang="ja-JP" sz="14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</a:t>
            </a:r>
            <a:r>
              <a:rPr kumimoji="1" lang="en-US" altLang="ja-JP" sz="18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nitrogen content of crop residues</a:t>
            </a: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r>
              <a:rPr kumimoji="1" lang="en-US" altLang="ja-JP" sz="18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kumimoji="1" lang="en-US" altLang="ja-JP" sz="14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gas</a:t>
            </a:r>
            <a:r>
              <a:rPr kumimoji="1" lang="en-US" altLang="ja-JP" sz="18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nitrogen emissions to the air</a:t>
            </a: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r>
              <a:rPr kumimoji="1" lang="en-US" altLang="ja-JP" sz="18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OUT</a:t>
            </a:r>
            <a:r>
              <a:rPr kumimoji="1" lang="en-US" altLang="ja-JP" sz="1400" i="1" dirty="0" err="1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</a:t>
            </a:r>
            <a:r>
              <a:rPr kumimoji="1" lang="en-US" altLang="ja-JP" sz="1800" dirty="0">
                <a:solidFill>
                  <a:sysClr val="windowText" lastClr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 nitrogen leaching</a:t>
            </a: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endParaRPr kumimoji="1" lang="en-US" altLang="ja-JP" sz="180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endParaRPr kumimoji="1" lang="en-US" altLang="ja-JP" sz="180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endParaRPr kumimoji="1" lang="en-US" altLang="ja-JP" sz="180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ts val="1000"/>
              </a:spcBef>
              <a:buClrTx/>
              <a:buSzTx/>
              <a:buNone/>
              <a:defRPr/>
            </a:pPr>
            <a:endParaRPr kumimoji="1" lang="en-US" altLang="ja-JP" sz="1400" dirty="0">
              <a:solidFill>
                <a:sysClr val="windowText" lastClr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US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964A3514-C753-78DB-33F8-84D6303DE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4119" y="1510243"/>
            <a:ext cx="5251473" cy="468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946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860B0-0869-8ED5-9E80-1F965C26F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6B038-8B3A-9331-E0FE-18504367D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JP"/>
              <a:t>Models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8F3AA5-8C29-AEFB-5CB4-CAD536D16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ja-JP"/>
              <a:t>6/18/2026</a:t>
            </a:r>
            <a:endParaRPr lang="en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BD4CE79-8719-FFCC-5D05-889A0DE8D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7AC28-CA94-934D-A4CE-D526E91FA1F6}" type="slidenum">
              <a:rPr lang="en-JP" smtClean="0"/>
              <a:t>9</a:t>
            </a:fld>
            <a:endParaRPr lang="en-JP"/>
          </a:p>
        </p:txBody>
      </p:sp>
      <p:graphicFrame>
        <p:nvGraphicFramePr>
          <p:cNvPr id="6" name="コンテンツ プレースホルダー 6">
            <a:extLst>
              <a:ext uri="{FF2B5EF4-FFF2-40B4-BE49-F238E27FC236}">
                <a16:creationId xmlns:a16="http://schemas.microsoft.com/office/drawing/2014/main" id="{8D0EC6D6-16CD-5797-ADBB-73D214FE71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6879654"/>
              </p:ext>
            </p:extLst>
          </p:nvPr>
        </p:nvGraphicFramePr>
        <p:xfrm>
          <a:off x="203788" y="1192388"/>
          <a:ext cx="11779424" cy="50491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1235">
                  <a:extLst>
                    <a:ext uri="{9D8B030D-6E8A-4147-A177-3AD203B41FA5}">
                      <a16:colId xmlns:a16="http://schemas.microsoft.com/office/drawing/2014/main" val="643295626"/>
                    </a:ext>
                  </a:extLst>
                </a:gridCol>
                <a:gridCol w="10668189">
                  <a:extLst>
                    <a:ext uri="{9D8B030D-6E8A-4147-A177-3AD203B41FA5}">
                      <a16:colId xmlns:a16="http://schemas.microsoft.com/office/drawing/2014/main" val="1595284532"/>
                    </a:ext>
                  </a:extLst>
                </a:gridCol>
              </a:tblGrid>
              <a:tr h="413468">
                <a:tc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/>
                        <a:t>Overview</a:t>
                      </a:r>
                      <a:r>
                        <a:rPr kumimoji="1" lang="ja-JP" altLang="en-US" dirty="0"/>
                        <a:t> </a:t>
                      </a:r>
                      <a:r>
                        <a:rPr kumimoji="1" lang="en-US" altLang="ja-JP" dirty="0"/>
                        <a:t>of</a:t>
                      </a:r>
                      <a:r>
                        <a:rPr kumimoji="1" lang="ja-JP" altLang="en-US" dirty="0"/>
                        <a:t> </a:t>
                      </a:r>
                      <a:r>
                        <a:rPr kumimoji="1" lang="en-US" altLang="ja-JP" dirty="0"/>
                        <a:t>the</a:t>
                      </a:r>
                      <a:r>
                        <a:rPr kumimoji="1" lang="ja-JP" altLang="en-US" dirty="0"/>
                        <a:t> </a:t>
                      </a:r>
                      <a:r>
                        <a:rPr kumimoji="1" lang="en-US" altLang="ja-JP" dirty="0"/>
                        <a:t>calculation</a:t>
                      </a:r>
                      <a:r>
                        <a:rPr kumimoji="1" lang="ja-JP" altLang="en-US" dirty="0"/>
                        <a:t> </a:t>
                      </a:r>
                      <a:r>
                        <a:rPr kumimoji="1" lang="en-US" altLang="ja-JP" dirty="0"/>
                        <a:t>method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403452"/>
                  </a:ext>
                </a:extLst>
              </a:tr>
              <a:tr h="71365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i="1" dirty="0" err="1"/>
                        <a:t>IN</a:t>
                      </a:r>
                      <a:r>
                        <a:rPr kumimoji="1" lang="en-US" altLang="ja-JP" sz="1400" i="1" dirty="0" err="1"/>
                        <a:t>fer</a:t>
                      </a:r>
                      <a:endParaRPr kumimoji="1" lang="ja-JP" alt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dirty="0"/>
                        <a:t>Estimated based on regional synthetic fertilizer inputs and crop yields from AIM-Hub, land use from AIM-PLUM, and other related data.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8326113"/>
                  </a:ext>
                </a:extLst>
              </a:tr>
              <a:tr h="71365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i="1" dirty="0" err="1"/>
                        <a:t>IN</a:t>
                      </a:r>
                      <a:r>
                        <a:rPr kumimoji="1" lang="en-US" altLang="ja-JP" sz="1400" i="1" dirty="0" err="1"/>
                        <a:t>man</a:t>
                      </a:r>
                      <a:endParaRPr kumimoji="1" lang="ja-JP" alt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dirty="0"/>
                        <a:t>The total amount of manure is calculated using livestock excretion rates per animal, livestock density from AIM-PLUM, and other related data, and is then allocated to each grid cell based on land-use shares from AIM-PLUM.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11682"/>
                  </a:ext>
                </a:extLst>
              </a:tr>
              <a:tr h="41346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i="1" dirty="0" err="1"/>
                        <a:t>IN</a:t>
                      </a:r>
                      <a:r>
                        <a:rPr kumimoji="1" lang="en-US" altLang="ja-JP" sz="1400" i="1" dirty="0" err="1"/>
                        <a:t>dep</a:t>
                      </a:r>
                      <a:endParaRPr kumimoji="1" lang="ja-JP" alt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dirty="0"/>
                        <a:t>Estimated using nitrogen deposition from GEOS-Chem and land use from AIM-PLUM.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4788851"/>
                  </a:ext>
                </a:extLst>
              </a:tr>
              <a:tr h="41346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i="1" dirty="0" err="1"/>
                        <a:t>IN</a:t>
                      </a:r>
                      <a:r>
                        <a:rPr kumimoji="1" lang="en-US" altLang="ja-JP" sz="1400" i="1" dirty="0" err="1"/>
                        <a:t>fix</a:t>
                      </a:r>
                      <a:endParaRPr kumimoji="1" lang="ja-JP" alt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dirty="0"/>
                        <a:t>Estimated using nitrogen fixation rates for each crop and land-use shares from AIM-PLUM.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7474446"/>
                  </a:ext>
                </a:extLst>
              </a:tr>
              <a:tr h="44121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i="1" dirty="0" err="1"/>
                        <a:t>OUT</a:t>
                      </a:r>
                      <a:r>
                        <a:rPr kumimoji="1" lang="en-US" altLang="ja-JP" sz="1400" i="1" dirty="0" err="1"/>
                        <a:t>crop</a:t>
                      </a:r>
                      <a:endParaRPr kumimoji="1" lang="ja-JP" alt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dirty="0"/>
                        <a:t>Estimated using the nitrogen content of each crop, crop yields from AIM-Hub, land-use shares from AIM-PLUM, and other related data.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4739531"/>
                  </a:ext>
                </a:extLst>
              </a:tr>
              <a:tr h="41346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i="1" dirty="0" err="1"/>
                        <a:t>OUT</a:t>
                      </a:r>
                      <a:r>
                        <a:rPr kumimoji="1" lang="en-US" altLang="ja-JP" sz="1400" i="1" dirty="0" err="1"/>
                        <a:t>res</a:t>
                      </a:r>
                      <a:endParaRPr kumimoji="1" lang="ja-JP" alt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dirty="0"/>
                        <a:t>Basically estimated in the same way as </a:t>
                      </a:r>
                      <a:r>
                        <a:rPr kumimoji="1" lang="en-US" altLang="ja-JP" i="1" dirty="0" err="1"/>
                        <a:t>OUT</a:t>
                      </a:r>
                      <a:r>
                        <a:rPr kumimoji="1" lang="en-US" altLang="ja-JP" sz="1400" i="1" dirty="0" err="1"/>
                        <a:t>crop</a:t>
                      </a:r>
                      <a:r>
                        <a:rPr kumimoji="1" lang="en-US" altLang="ja-JP" dirty="0"/>
                        <a:t>, but using the crop-to-crop-residue ratio.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2247858"/>
                  </a:ext>
                </a:extLst>
              </a:tr>
              <a:tr h="71365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i="1" dirty="0" err="1"/>
                        <a:t>OUT</a:t>
                      </a:r>
                      <a:r>
                        <a:rPr kumimoji="1" lang="en-US" altLang="ja-JP" sz="1400" i="1" dirty="0" err="1"/>
                        <a:t>gas</a:t>
                      </a:r>
                      <a:endParaRPr kumimoji="1" lang="ja-JP" alt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dirty="0"/>
                        <a:t>Estimated using a regression equation</a:t>
                      </a:r>
                      <a:r>
                        <a:rPr kumimoji="1" lang="en-US" altLang="ja-JP" baseline="30000" dirty="0"/>
                        <a:t>6)</a:t>
                      </a:r>
                      <a:r>
                        <a:rPr kumimoji="1" lang="en-US" altLang="ja-JP" dirty="0"/>
                        <a:t> with precipitation, soil carbon content, and fertilizer input as explanatory variables.</a:t>
                      </a:r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1862532"/>
                  </a:ext>
                </a:extLst>
              </a:tr>
              <a:tr h="41346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i="1" dirty="0" err="1"/>
                        <a:t>OUT</a:t>
                      </a:r>
                      <a:r>
                        <a:rPr kumimoji="1" lang="en-US" altLang="ja-JP" sz="1400" i="1" dirty="0" err="1"/>
                        <a:t>lea</a:t>
                      </a:r>
                      <a:endParaRPr kumimoji="1" lang="ja-JP" alt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i="0" dirty="0"/>
                        <a:t>Estimated by subtracting </a:t>
                      </a:r>
                      <a:r>
                        <a:rPr kumimoji="1" lang="en-US" altLang="ja-JP" i="1" dirty="0" err="1"/>
                        <a:t>OUT</a:t>
                      </a:r>
                      <a:r>
                        <a:rPr kumimoji="1" lang="en-US" altLang="ja-JP" sz="1400" i="1" dirty="0" err="1"/>
                        <a:t>crop</a:t>
                      </a:r>
                      <a:r>
                        <a:rPr kumimoji="1" lang="en-US" altLang="ja-JP" i="0" dirty="0"/>
                        <a:t>, </a:t>
                      </a:r>
                      <a:r>
                        <a:rPr kumimoji="1" lang="en-US" altLang="ja-JP" i="1" dirty="0" err="1"/>
                        <a:t>OUT</a:t>
                      </a:r>
                      <a:r>
                        <a:rPr kumimoji="1" lang="en-US" altLang="ja-JP" sz="1400" i="1" dirty="0" err="1"/>
                        <a:t>res</a:t>
                      </a:r>
                      <a:r>
                        <a:rPr kumimoji="1" lang="en-US" altLang="ja-JP" i="0" dirty="0"/>
                        <a:t>, and </a:t>
                      </a:r>
                      <a:r>
                        <a:rPr kumimoji="1" lang="en-US" altLang="ja-JP" i="1" dirty="0" err="1"/>
                        <a:t>OUT</a:t>
                      </a:r>
                      <a:r>
                        <a:rPr kumimoji="1" lang="en-US" altLang="ja-JP" sz="1400" i="1" dirty="0" err="1"/>
                        <a:t>gas</a:t>
                      </a:r>
                      <a:r>
                        <a:rPr kumimoji="1" lang="en-US" altLang="ja-JP" i="0" dirty="0"/>
                        <a:t> from the total IN</a:t>
                      </a:r>
                      <a:endParaRPr kumimoji="1" lang="ja-JP" altLang="en-US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3200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94005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Wood Type">
      <a:majorFont>
        <a:latin typeface="Arial Black" panose="020B0A040201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 panose="020B0604020202020204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BE1B6DD8-9976-4550-A6F4-B2DD4EA939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00c6007-7071-47df-8823-3e88aaa3b9da">
      <Terms xmlns="http://schemas.microsoft.com/office/infopath/2007/PartnerControls"/>
    </lcf76f155ced4ddcb4097134ff3c332f>
    <TaxCatchAll xmlns="aed7146c-2a9e-40a0-b7e1-a3fecd08431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B96E5C35757B4283935A3A64E49C87" ma:contentTypeVersion="15" ma:contentTypeDescription="Create a new document." ma:contentTypeScope="" ma:versionID="2503be8f5ed1dcf7833cf88433fbcd9c">
  <xsd:schema xmlns:xsd="http://www.w3.org/2001/XMLSchema" xmlns:xs="http://www.w3.org/2001/XMLSchema" xmlns:p="http://schemas.microsoft.com/office/2006/metadata/properties" xmlns:ns2="300c6007-7071-47df-8823-3e88aaa3b9da" xmlns:ns3="aed7146c-2a9e-40a0-b7e1-a3fecd08431f" targetNamespace="http://schemas.microsoft.com/office/2006/metadata/properties" ma:root="true" ma:fieldsID="8794ec17d732aaf255a56b67bb6f619a" ns2:_="" ns3:_="">
    <xsd:import namespace="300c6007-7071-47df-8823-3e88aaa3b9da"/>
    <xsd:import namespace="aed7146c-2a9e-40a0-b7e1-a3fecd0843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00c6007-7071-47df-8823-3e88aaa3b9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7f7b1cea-e576-494a-a823-b49a0adaac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d7146c-2a9e-40a0-b7e1-a3fecd08431f" elementFormDefault="qualified">
    <xsd:import namespace="http://schemas.microsoft.com/office/2006/documentManagement/types"/>
    <xsd:import namespace="http://schemas.microsoft.com/office/infopath/2007/PartnerControls"/>
    <xsd:element name="TaxCatchAll" ma:index="11" nillable="true" ma:displayName="Taxonomy Catch All Column" ma:hidden="true" ma:list="{0ae70a87-c8b6-4bc7-92dd-b7ad9e6ee859}" ma:internalName="TaxCatchAll" ma:showField="CatchAllData" ma:web="aed7146c-2a9e-40a0-b7e1-a3fecd0843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A60EBEC-B68C-4566-8512-3561B0BCB795}">
  <ds:schemaRefs>
    <ds:schemaRef ds:uri="http://schemas.openxmlformats.org/package/2006/metadata/core-properties"/>
    <ds:schemaRef ds:uri="http://purl.org/dc/terms/"/>
    <ds:schemaRef ds:uri="aed7146c-2a9e-40a0-b7e1-a3fecd08431f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elements/1.1/"/>
    <ds:schemaRef ds:uri="http://purl.org/dc/dcmitype/"/>
    <ds:schemaRef ds:uri="300c6007-7071-47df-8823-3e88aaa3b9da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00B19827-5B49-4996-800C-812685195C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00c6007-7071-47df-8823-3e88aaa3b9da"/>
    <ds:schemaRef ds:uri="aed7146c-2a9e-40a0-b7e1-a3fecd0843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618B2E6-EAFC-4BE1-AFCE-886742E2AA0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{C06F3730-65C5-7040-AFCB-3C13DFEAD15E}tf10001070</Template>
  <TotalTime>4489</TotalTime>
  <Words>2727</Words>
  <Application>Microsoft Office PowerPoint</Application>
  <PresentationFormat>ワイド画面</PresentationFormat>
  <Paragraphs>275</Paragraphs>
  <Slides>25</Slides>
  <Notes>15</Notes>
  <HiddenSlides>5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32" baseType="lpstr">
      <vt:lpstr>Arial</vt:lpstr>
      <vt:lpstr>Arial Black</vt:lpstr>
      <vt:lpstr>Calibri</vt:lpstr>
      <vt:lpstr>Rockwell Extra Bold</vt:lpstr>
      <vt:lpstr>Times New Roman</vt:lpstr>
      <vt:lpstr>Wingdings</vt:lpstr>
      <vt:lpstr>Wood Type</vt:lpstr>
      <vt:lpstr>Integrating a Global CGE Model with a Terrestrial Nitrogen Flow Model for Assessing Climate Policy Impacts on Agriculture</vt:lpstr>
      <vt:lpstr>Background</vt:lpstr>
      <vt:lpstr>PowerPoint プレゼンテーション</vt:lpstr>
      <vt:lpstr>PowerPoint プレゼンテーション</vt:lpstr>
      <vt:lpstr>What we did</vt:lpstr>
      <vt:lpstr>Overview of the methodology</vt:lpstr>
      <vt:lpstr>Models</vt:lpstr>
      <vt:lpstr>Models</vt:lpstr>
      <vt:lpstr>Models</vt:lpstr>
      <vt:lpstr>Scenarios</vt:lpstr>
      <vt:lpstr>Results</vt:lpstr>
      <vt:lpstr>River N load (Comparison with observation)</vt:lpstr>
      <vt:lpstr>Nitrogen gas emissions</vt:lpstr>
      <vt:lpstr>NH3 emissions from agricultural soil (Regional)</vt:lpstr>
      <vt:lpstr>N budget in agricultural land</vt:lpstr>
      <vt:lpstr>Future river N load</vt:lpstr>
      <vt:lpstr>Discussions and conclusions</vt:lpstr>
      <vt:lpstr>Summary</vt:lpstr>
      <vt:lpstr>Limitations</vt:lpstr>
      <vt:lpstr>Reference</vt:lpstr>
      <vt:lpstr>Calibration in VISIToRN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zhao.shiya.35z@st.kyoto-u.ac.jp</dc:creator>
  <cp:lastModifiedBy>Yuto Osugi</cp:lastModifiedBy>
  <cp:revision>7</cp:revision>
  <dcterms:created xsi:type="dcterms:W3CDTF">2023-10-27T05:10:50Z</dcterms:created>
  <dcterms:modified xsi:type="dcterms:W3CDTF">2026-06-10T06:48:56Z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0x0101005EB96E5C35757B4283935A3A64E49C87</vt:lpwstr>
  </property>
  <property fmtid="{D5CDD505-2E9C-101B-9397-08002B2CF9AE}" pid="3" name="MediaServiceImageTags">
    <vt:lpwstr/>
  </property>
</Properties>
</file>