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10231" r:id="rId2"/>
    <p:sldId id="336" r:id="rId3"/>
    <p:sldId id="460" r:id="rId4"/>
    <p:sldId id="10253" r:id="rId5"/>
    <p:sldId id="10228" r:id="rId6"/>
    <p:sldId id="10232" r:id="rId7"/>
    <p:sldId id="10233" r:id="rId8"/>
    <p:sldId id="10229" r:id="rId9"/>
    <p:sldId id="10218" r:id="rId10"/>
    <p:sldId id="10254" r:id="rId11"/>
    <p:sldId id="10235" r:id="rId12"/>
    <p:sldId id="10236" r:id="rId13"/>
    <p:sldId id="10237" r:id="rId14"/>
    <p:sldId id="10241" r:id="rId15"/>
    <p:sldId id="10238" r:id="rId16"/>
    <p:sldId id="10185" r:id="rId17"/>
    <p:sldId id="10243" r:id="rId18"/>
    <p:sldId id="10244" r:id="rId19"/>
    <p:sldId id="10255" r:id="rId20"/>
    <p:sldId id="10250" r:id="rId21"/>
    <p:sldId id="10245" r:id="rId22"/>
    <p:sldId id="10246" r:id="rId23"/>
    <p:sldId id="10248" r:id="rId24"/>
    <p:sldId id="10247" r:id="rId25"/>
    <p:sldId id="10249" r:id="rId26"/>
    <p:sldId id="2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Souza Muramatsu" initials="KSM" lastIdx="16" clrIdx="0">
    <p:extLst>
      <p:ext uri="{19B8F6BF-5375-455C-9EA6-DF929625EA0E}">
        <p15:presenceInfo xmlns:p15="http://schemas.microsoft.com/office/powerpoint/2012/main" userId="S::ksouzam1@jh.edu::24554376-b561-43da-b99d-75444ee91ee4" providerId="AD"/>
      </p:ext>
    </p:extLst>
  </p:cmAuthor>
  <p:cmAuthor id="2" name="Alberto Portugal" initials="AP" lastIdx="11" clrIdx="1">
    <p:extLst>
      <p:ext uri="{19B8F6BF-5375-455C-9EA6-DF929625EA0E}">
        <p15:presenceInfo xmlns:p15="http://schemas.microsoft.com/office/powerpoint/2012/main" userId="S-1-5-21-88094858-919529-1617787245-404893" providerId="AD"/>
      </p:ext>
    </p:extLst>
  </p:cmAuthor>
  <p:cmAuthor id="3" name="Antonio Nucifora" initials="AN" lastIdx="5" clrIdx="2">
    <p:extLst>
      <p:ext uri="{19B8F6BF-5375-455C-9EA6-DF929625EA0E}">
        <p15:presenceInfo xmlns:p15="http://schemas.microsoft.com/office/powerpoint/2012/main" userId="S-1-5-21-88094858-919529-1617787245-31875" providerId="AD"/>
      </p:ext>
    </p:extLst>
  </p:cmAuthor>
  <p:cmAuthor id="4" name="Nadia Rocha" initials="NR" lastIdx="1" clrIdx="3">
    <p:extLst>
      <p:ext uri="{19B8F6BF-5375-455C-9EA6-DF929625EA0E}">
        <p15:presenceInfo xmlns:p15="http://schemas.microsoft.com/office/powerpoint/2012/main" userId="S-1-5-21-88094858-919529-1617787245-6244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EAA97"/>
    <a:srgbClr val="0E2F50"/>
    <a:srgbClr val="F2F7FC"/>
    <a:srgbClr val="4AACEF"/>
    <a:srgbClr val="7B358B"/>
    <a:srgbClr val="00A996"/>
    <a:srgbClr val="FDB714"/>
    <a:srgbClr val="FF3087"/>
    <a:srgbClr val="B33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858304-A977-2B96-BB35-5C16014E524D}" v="5" dt="2020-04-06T17:04:50.014"/>
    <p1510:client id="{9E23C413-3993-9A37-B1B8-FD3D9A516E22}" v="229" dt="2020-04-06T20:45:40.594"/>
    <p1510:client id="{91FBF3C5-D860-4188-B604-A45D4A928084}" v="89" dt="2020-04-06T22:07:58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rael Osorio-Rodarte" userId="e6af71a0-7aff-4ec4-8dd2-7b210cfe02df" providerId="ADAL" clId="{9FC5804F-FA47-4B83-9A9B-173C8B3F6CC8}"/>
    <pc:docChg chg="undo custSel delSld modSld sldOrd">
      <pc:chgData name="Israel Osorio-Rodarte" userId="e6af71a0-7aff-4ec4-8dd2-7b210cfe02df" providerId="ADAL" clId="{9FC5804F-FA47-4B83-9A9B-173C8B3F6CC8}" dt="2020-03-02T21:40:29.857" v="2175" actId="20577"/>
      <pc:docMkLst>
        <pc:docMk/>
      </pc:docMkLst>
      <pc:sldChg chg="delSp modSp">
        <pc:chgData name="Israel Osorio-Rodarte" userId="e6af71a0-7aff-4ec4-8dd2-7b210cfe02df" providerId="ADAL" clId="{9FC5804F-FA47-4B83-9A9B-173C8B3F6CC8}" dt="2020-03-02T21:09:08.303" v="16" actId="20577"/>
        <pc:sldMkLst>
          <pc:docMk/>
          <pc:sldMk cId="2258348637" sldId="336"/>
        </pc:sldMkLst>
        <pc:spChg chg="mod">
          <ac:chgData name="Israel Osorio-Rodarte" userId="e6af71a0-7aff-4ec4-8dd2-7b210cfe02df" providerId="ADAL" clId="{9FC5804F-FA47-4B83-9A9B-173C8B3F6CC8}" dt="2020-03-02T21:09:08.303" v="16" actId="20577"/>
          <ac:spMkLst>
            <pc:docMk/>
            <pc:sldMk cId="2258348637" sldId="336"/>
            <ac:spMk id="5" creationId="{35CCEFF5-8C70-0B4E-AA9A-68E8D3A0C9A7}"/>
          </ac:spMkLst>
        </pc:spChg>
        <pc:spChg chg="del">
          <ac:chgData name="Israel Osorio-Rodarte" userId="e6af71a0-7aff-4ec4-8dd2-7b210cfe02df" providerId="ADAL" clId="{9FC5804F-FA47-4B83-9A9B-173C8B3F6CC8}" dt="2020-03-02T21:08:20.702" v="3" actId="478"/>
          <ac:spMkLst>
            <pc:docMk/>
            <pc:sldMk cId="2258348637" sldId="336"/>
            <ac:spMk id="10" creationId="{8B0667BB-4744-0547-838C-3A6313A0D32D}"/>
          </ac:spMkLst>
        </pc:spChg>
        <pc:spChg chg="del">
          <ac:chgData name="Israel Osorio-Rodarte" userId="e6af71a0-7aff-4ec4-8dd2-7b210cfe02df" providerId="ADAL" clId="{9FC5804F-FA47-4B83-9A9B-173C8B3F6CC8}" dt="2020-03-02T21:08:23.866" v="4" actId="478"/>
          <ac:spMkLst>
            <pc:docMk/>
            <pc:sldMk cId="2258348637" sldId="336"/>
            <ac:spMk id="11" creationId="{440D7ECA-4198-8F49-82C6-E51E85A494AF}"/>
          </ac:spMkLst>
        </pc:spChg>
      </pc:sldChg>
      <pc:sldChg chg="modSp">
        <pc:chgData name="Israel Osorio-Rodarte" userId="e6af71a0-7aff-4ec4-8dd2-7b210cfe02df" providerId="ADAL" clId="{9FC5804F-FA47-4B83-9A9B-173C8B3F6CC8}" dt="2020-03-02T21:09:21.003" v="36" actId="20577"/>
        <pc:sldMkLst>
          <pc:docMk/>
          <pc:sldMk cId="3554586864" sldId="10185"/>
        </pc:sldMkLst>
        <pc:spChg chg="mod">
          <ac:chgData name="Israel Osorio-Rodarte" userId="e6af71a0-7aff-4ec4-8dd2-7b210cfe02df" providerId="ADAL" clId="{9FC5804F-FA47-4B83-9A9B-173C8B3F6CC8}" dt="2020-03-02T21:09:21.003" v="36" actId="20577"/>
          <ac:spMkLst>
            <pc:docMk/>
            <pc:sldMk cId="3554586864" sldId="10185"/>
            <ac:spMk id="6" creationId="{895AC01C-0DFB-7049-A455-3A7D61713F76}"/>
          </ac:spMkLst>
        </pc:spChg>
      </pc:sldChg>
      <pc:sldChg chg="modSp">
        <pc:chgData name="Israel Osorio-Rodarte" userId="e6af71a0-7aff-4ec4-8dd2-7b210cfe02df" providerId="ADAL" clId="{9FC5804F-FA47-4B83-9A9B-173C8B3F6CC8}" dt="2020-03-02T21:18:26.458" v="499" actId="20577"/>
        <pc:sldMkLst>
          <pc:docMk/>
          <pc:sldMk cId="2036126316" sldId="10243"/>
        </pc:sldMkLst>
        <pc:spChg chg="mod">
          <ac:chgData name="Israel Osorio-Rodarte" userId="e6af71a0-7aff-4ec4-8dd2-7b210cfe02df" providerId="ADAL" clId="{9FC5804F-FA47-4B83-9A9B-173C8B3F6CC8}" dt="2020-03-02T21:18:26.458" v="499" actId="20577"/>
          <ac:spMkLst>
            <pc:docMk/>
            <pc:sldMk cId="2036126316" sldId="10243"/>
            <ac:spMk id="4" creationId="{38EBF7E4-F0FE-D844-B59E-43D830A8D4CC}"/>
          </ac:spMkLst>
        </pc:spChg>
      </pc:sldChg>
      <pc:sldChg chg="modSp">
        <pc:chgData name="Israel Osorio-Rodarte" userId="e6af71a0-7aff-4ec4-8dd2-7b210cfe02df" providerId="ADAL" clId="{9FC5804F-FA47-4B83-9A9B-173C8B3F6CC8}" dt="2020-03-02T21:24:35.017" v="1092" actId="20577"/>
        <pc:sldMkLst>
          <pc:docMk/>
          <pc:sldMk cId="3031107544" sldId="10244"/>
        </pc:sldMkLst>
        <pc:spChg chg="mod">
          <ac:chgData name="Israel Osorio-Rodarte" userId="e6af71a0-7aff-4ec4-8dd2-7b210cfe02df" providerId="ADAL" clId="{9FC5804F-FA47-4B83-9A9B-173C8B3F6CC8}" dt="2020-03-02T21:24:35.017" v="1092" actId="20577"/>
          <ac:spMkLst>
            <pc:docMk/>
            <pc:sldMk cId="3031107544" sldId="10244"/>
            <ac:spMk id="4" creationId="{74B95757-6E37-1F48-B579-45E9C3140A40}"/>
          </ac:spMkLst>
        </pc:spChg>
      </pc:sldChg>
      <pc:sldChg chg="modSp">
        <pc:chgData name="Israel Osorio-Rodarte" userId="e6af71a0-7aff-4ec4-8dd2-7b210cfe02df" providerId="ADAL" clId="{9FC5804F-FA47-4B83-9A9B-173C8B3F6CC8}" dt="2020-03-02T21:30:47.799" v="1395" actId="20577"/>
        <pc:sldMkLst>
          <pc:docMk/>
          <pc:sldMk cId="1132589040" sldId="10245"/>
        </pc:sldMkLst>
        <pc:spChg chg="mod">
          <ac:chgData name="Israel Osorio-Rodarte" userId="e6af71a0-7aff-4ec4-8dd2-7b210cfe02df" providerId="ADAL" clId="{9FC5804F-FA47-4B83-9A9B-173C8B3F6CC8}" dt="2020-03-02T21:25:14.568" v="1111" actId="20577"/>
          <ac:spMkLst>
            <pc:docMk/>
            <pc:sldMk cId="1132589040" sldId="10245"/>
            <ac:spMk id="2" creationId="{6CADC874-53CF-054E-AB91-AC72A0D0A477}"/>
          </ac:spMkLst>
        </pc:spChg>
        <pc:spChg chg="mod">
          <ac:chgData name="Israel Osorio-Rodarte" userId="e6af71a0-7aff-4ec4-8dd2-7b210cfe02df" providerId="ADAL" clId="{9FC5804F-FA47-4B83-9A9B-173C8B3F6CC8}" dt="2020-03-02T21:30:47.799" v="1395" actId="20577"/>
          <ac:spMkLst>
            <pc:docMk/>
            <pc:sldMk cId="1132589040" sldId="10245"/>
            <ac:spMk id="4" creationId="{3E63B469-E77A-944E-9405-E0C23CC88C73}"/>
          </ac:spMkLst>
        </pc:spChg>
      </pc:sldChg>
      <pc:sldChg chg="modSp">
        <pc:chgData name="Israel Osorio-Rodarte" userId="e6af71a0-7aff-4ec4-8dd2-7b210cfe02df" providerId="ADAL" clId="{9FC5804F-FA47-4B83-9A9B-173C8B3F6CC8}" dt="2020-03-02T21:35:09.178" v="1679" actId="20577"/>
        <pc:sldMkLst>
          <pc:docMk/>
          <pc:sldMk cId="2690545270" sldId="10246"/>
        </pc:sldMkLst>
        <pc:spChg chg="mod">
          <ac:chgData name="Israel Osorio-Rodarte" userId="e6af71a0-7aff-4ec4-8dd2-7b210cfe02df" providerId="ADAL" clId="{9FC5804F-FA47-4B83-9A9B-173C8B3F6CC8}" dt="2020-03-02T21:35:09.178" v="1679" actId="20577"/>
          <ac:spMkLst>
            <pc:docMk/>
            <pc:sldMk cId="2690545270" sldId="10246"/>
            <ac:spMk id="2" creationId="{B189C177-6CCC-5C49-9A05-B334D5791D92}"/>
          </ac:spMkLst>
        </pc:spChg>
        <pc:spChg chg="mod">
          <ac:chgData name="Israel Osorio-Rodarte" userId="e6af71a0-7aff-4ec4-8dd2-7b210cfe02df" providerId="ADAL" clId="{9FC5804F-FA47-4B83-9A9B-173C8B3F6CC8}" dt="2020-03-02T21:34:36.656" v="1622" actId="14100"/>
          <ac:spMkLst>
            <pc:docMk/>
            <pc:sldMk cId="2690545270" sldId="10246"/>
            <ac:spMk id="4" creationId="{CFB2DB4A-AF33-5C4F-B09A-9D19510FF0E6}"/>
          </ac:spMkLst>
        </pc:spChg>
      </pc:sldChg>
      <pc:sldChg chg="ord">
        <pc:chgData name="Israel Osorio-Rodarte" userId="e6af71a0-7aff-4ec4-8dd2-7b210cfe02df" providerId="ADAL" clId="{9FC5804F-FA47-4B83-9A9B-173C8B3F6CC8}" dt="2020-03-02T21:36:23.759" v="1680"/>
        <pc:sldMkLst>
          <pc:docMk/>
          <pc:sldMk cId="820264112" sldId="10248"/>
        </pc:sldMkLst>
      </pc:sldChg>
      <pc:sldChg chg="modSp">
        <pc:chgData name="Israel Osorio-Rodarte" userId="e6af71a0-7aff-4ec4-8dd2-7b210cfe02df" providerId="ADAL" clId="{9FC5804F-FA47-4B83-9A9B-173C8B3F6CC8}" dt="2020-03-02T21:40:29.857" v="2175" actId="20577"/>
        <pc:sldMkLst>
          <pc:docMk/>
          <pc:sldMk cId="289297711" sldId="10250"/>
        </pc:sldMkLst>
        <pc:spChg chg="mod">
          <ac:chgData name="Israel Osorio-Rodarte" userId="e6af71a0-7aff-4ec4-8dd2-7b210cfe02df" providerId="ADAL" clId="{9FC5804F-FA47-4B83-9A9B-173C8B3F6CC8}" dt="2020-03-02T21:36:50.377" v="1686" actId="20577"/>
          <ac:spMkLst>
            <pc:docMk/>
            <pc:sldMk cId="289297711" sldId="10250"/>
            <ac:spMk id="2" creationId="{7DA06B13-DC63-E34F-B220-A51960161FEE}"/>
          </ac:spMkLst>
        </pc:spChg>
        <pc:spChg chg="mod">
          <ac:chgData name="Israel Osorio-Rodarte" userId="e6af71a0-7aff-4ec4-8dd2-7b210cfe02df" providerId="ADAL" clId="{9FC5804F-FA47-4B83-9A9B-173C8B3F6CC8}" dt="2020-03-02T21:40:29.857" v="2175" actId="20577"/>
          <ac:spMkLst>
            <pc:docMk/>
            <pc:sldMk cId="289297711" sldId="10250"/>
            <ac:spMk id="4" creationId="{82B83058-AB93-9B4C-B40A-0A50A986883B}"/>
          </ac:spMkLst>
        </pc:spChg>
      </pc:sldChg>
    </pc:docChg>
  </pc:docChgLst>
  <pc:docChgLst>
    <pc:chgData name="Huanjun Zhang" userId="S::hzhang19@worldbank.org::8a3a7834-fb7f-476c-9f06-de95577caae4" providerId="AD" clId="Web-{9E23C413-3993-9A37-B1B8-FD3D9A516E22}"/>
    <pc:docChg chg="modSld">
      <pc:chgData name="Huanjun Zhang" userId="S::hzhang19@worldbank.org::8a3a7834-fb7f-476c-9f06-de95577caae4" providerId="AD" clId="Web-{9E23C413-3993-9A37-B1B8-FD3D9A516E22}" dt="2020-04-06T20:44:45.889" v="150"/>
      <pc:docMkLst>
        <pc:docMk/>
      </pc:docMkLst>
      <pc:sldChg chg="addSp delSp modSp">
        <pc:chgData name="Huanjun Zhang" userId="S::hzhang19@worldbank.org::8a3a7834-fb7f-476c-9f06-de95577caae4" providerId="AD" clId="Web-{9E23C413-3993-9A37-B1B8-FD3D9A516E22}" dt="2020-04-06T20:39:18.285" v="112"/>
        <pc:sldMkLst>
          <pc:docMk/>
          <pc:sldMk cId="951740792" sldId="10237"/>
        </pc:sldMkLst>
        <pc:spChg chg="add del mod">
          <ac:chgData name="Huanjun Zhang" userId="S::hzhang19@worldbank.org::8a3a7834-fb7f-476c-9f06-de95577caae4" providerId="AD" clId="Web-{9E23C413-3993-9A37-B1B8-FD3D9A516E22}" dt="2020-04-06T20:14:54.566" v="55"/>
          <ac:spMkLst>
            <pc:docMk/>
            <pc:sldMk cId="951740792" sldId="10237"/>
            <ac:spMk id="8" creationId="{C260DA94-3A04-4E85-9036-02E5CA5125A6}"/>
          </ac:spMkLst>
        </pc:spChg>
        <pc:graphicFrameChg chg="mod modGraphic">
          <ac:chgData name="Huanjun Zhang" userId="S::hzhang19@worldbank.org::8a3a7834-fb7f-476c-9f06-de95577caae4" providerId="AD" clId="Web-{9E23C413-3993-9A37-B1B8-FD3D9A516E22}" dt="2020-04-06T20:39:18.285" v="112"/>
          <ac:graphicFrameMkLst>
            <pc:docMk/>
            <pc:sldMk cId="951740792" sldId="10237"/>
            <ac:graphicFrameMk id="5" creationId="{DCE7F93B-C439-EA44-9A5D-EB3744C6855E}"/>
          </ac:graphicFrameMkLst>
        </pc:graphicFrameChg>
        <pc:graphicFrameChg chg="add del mod">
          <ac:chgData name="Huanjun Zhang" userId="S::hzhang19@worldbank.org::8a3a7834-fb7f-476c-9f06-de95577caae4" providerId="AD" clId="Web-{9E23C413-3993-9A37-B1B8-FD3D9A516E22}" dt="2020-04-06T20:14:54.566" v="56"/>
          <ac:graphicFrameMkLst>
            <pc:docMk/>
            <pc:sldMk cId="951740792" sldId="10237"/>
            <ac:graphicFrameMk id="7" creationId="{5280BB2B-AC93-45C2-B6BA-7C9098F45D36}"/>
          </ac:graphicFrameMkLst>
        </pc:graphicFrameChg>
      </pc:sldChg>
      <pc:sldChg chg="modSp">
        <pc:chgData name="Huanjun Zhang" userId="S::hzhang19@worldbank.org::8a3a7834-fb7f-476c-9f06-de95577caae4" providerId="AD" clId="Web-{9E23C413-3993-9A37-B1B8-FD3D9A516E22}" dt="2020-04-06T20:44:45.889" v="150"/>
        <pc:sldMkLst>
          <pc:docMk/>
          <pc:sldMk cId="1183159190" sldId="10241"/>
        </pc:sldMkLst>
        <pc:graphicFrameChg chg="mod modGraphic">
          <ac:chgData name="Huanjun Zhang" userId="S::hzhang19@worldbank.org::8a3a7834-fb7f-476c-9f06-de95577caae4" providerId="AD" clId="Web-{9E23C413-3993-9A37-B1B8-FD3D9A516E22}" dt="2020-04-06T20:44:45.889" v="150"/>
          <ac:graphicFrameMkLst>
            <pc:docMk/>
            <pc:sldMk cId="1183159190" sldId="10241"/>
            <ac:graphicFrameMk id="7" creationId="{617DE3DA-714B-4552-A35A-CA8546AAB029}"/>
          </ac:graphicFrameMkLst>
        </pc:graphicFrameChg>
      </pc:sldChg>
    </pc:docChg>
  </pc:docChgLst>
  <pc:docChgLst>
    <pc:chgData name="Israel Osorio-Rodarte" userId="e6af71a0-7aff-4ec4-8dd2-7b210cfe02df" providerId="ADAL" clId="{91FBF3C5-D860-4188-B604-A45D4A928084}"/>
    <pc:docChg chg="undo redo custSel addSld delSld modSld sldOrd">
      <pc:chgData name="Israel Osorio-Rodarte" userId="e6af71a0-7aff-4ec4-8dd2-7b210cfe02df" providerId="ADAL" clId="{91FBF3C5-D860-4188-B604-A45D4A928084}" dt="2020-04-06T22:08:22.268" v="2625" actId="732"/>
      <pc:docMkLst>
        <pc:docMk/>
      </pc:docMkLst>
      <pc:sldChg chg="ord">
        <pc:chgData name="Israel Osorio-Rodarte" userId="e6af71a0-7aff-4ec4-8dd2-7b210cfe02df" providerId="ADAL" clId="{91FBF3C5-D860-4188-B604-A45D4A928084}" dt="2020-03-31T17:12:57.347" v="23"/>
        <pc:sldMkLst>
          <pc:docMk/>
          <pc:sldMk cId="2258348637" sldId="336"/>
        </pc:sldMkLst>
      </pc:sldChg>
      <pc:sldChg chg="ord">
        <pc:chgData name="Israel Osorio-Rodarte" userId="e6af71a0-7aff-4ec4-8dd2-7b210cfe02df" providerId="ADAL" clId="{91FBF3C5-D860-4188-B604-A45D4A928084}" dt="2020-03-31T17:11:06.631" v="16"/>
        <pc:sldMkLst>
          <pc:docMk/>
          <pc:sldMk cId="3259931596" sldId="460"/>
        </pc:sldMkLst>
      </pc:sldChg>
      <pc:sldChg chg="addSp delSp modSp delAnim">
        <pc:chgData name="Israel Osorio-Rodarte" userId="e6af71a0-7aff-4ec4-8dd2-7b210cfe02df" providerId="ADAL" clId="{91FBF3C5-D860-4188-B604-A45D4A928084}" dt="2020-04-06T15:39:49.346" v="1758" actId="20577"/>
        <pc:sldMkLst>
          <pc:docMk/>
          <pc:sldMk cId="2911321395" sldId="10218"/>
        </pc:sldMkLst>
        <pc:spChg chg="mod">
          <ac:chgData name="Israel Osorio-Rodarte" userId="e6af71a0-7aff-4ec4-8dd2-7b210cfe02df" providerId="ADAL" clId="{91FBF3C5-D860-4188-B604-A45D4A928084}" dt="2020-04-06T15:39:49.346" v="1758" actId="20577"/>
          <ac:spMkLst>
            <pc:docMk/>
            <pc:sldMk cId="2911321395" sldId="10218"/>
            <ac:spMk id="2" creationId="{00000000-0000-0000-0000-000000000000}"/>
          </ac:spMkLst>
        </pc:spChg>
        <pc:spChg chg="mod">
          <ac:chgData name="Israel Osorio-Rodarte" userId="e6af71a0-7aff-4ec4-8dd2-7b210cfe02df" providerId="ADAL" clId="{91FBF3C5-D860-4188-B604-A45D4A928084}" dt="2020-03-31T17:34:48.199" v="519" actId="20577"/>
          <ac:spMkLst>
            <pc:docMk/>
            <pc:sldMk cId="2911321395" sldId="10218"/>
            <ac:spMk id="3" creationId="{EA664CF9-CB17-EA48-9ACD-B5862B4EF2D2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10" creationId="{BB34A473-6CA7-F24D-AD20-944F12B4FCD8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25" creationId="{00000000-0000-0000-0000-000000000000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26" creationId="{00000000-0000-0000-0000-000000000000}"/>
          </ac:spMkLst>
        </pc:spChg>
        <pc:spChg chg="del">
          <ac:chgData name="Israel Osorio-Rodarte" userId="e6af71a0-7aff-4ec4-8dd2-7b210cfe02df" providerId="ADAL" clId="{91FBF3C5-D860-4188-B604-A45D4A928084}" dt="2020-03-31T17:33:46.469" v="480" actId="478"/>
          <ac:spMkLst>
            <pc:docMk/>
            <pc:sldMk cId="2911321395" sldId="10218"/>
            <ac:spMk id="27" creationId="{00000000-0000-0000-0000-000000000000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28" creationId="{00000000-0000-0000-0000-000000000000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39" creationId="{00000000-0000-0000-0000-000000000000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49" creationId="{929F7D96-33C7-4C47-9E37-BA69EF49FFF4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52" creationId="{7FF90B1D-5E2B-41E4-B4B1-BD99CF49BEA1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53" creationId="{E2212E44-80DB-4DEF-B95F-7CD7D1B443AA}"/>
          </ac:spMkLst>
        </pc:spChg>
        <pc:spChg chg="del">
          <ac:chgData name="Israel Osorio-Rodarte" userId="e6af71a0-7aff-4ec4-8dd2-7b210cfe02df" providerId="ADAL" clId="{91FBF3C5-D860-4188-B604-A45D4A928084}" dt="2020-03-31T17:33:39.979" v="479" actId="478"/>
          <ac:spMkLst>
            <pc:docMk/>
            <pc:sldMk cId="2911321395" sldId="10218"/>
            <ac:spMk id="54" creationId="{4FB73975-E86B-CC4E-8FBF-CEC9528366D5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65" creationId="{87FDF1D7-C563-45B7-A951-C013FFC8251E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75" creationId="{64817E2B-6F68-41FD-8AA9-084AEC9F78CC}"/>
          </ac:spMkLst>
        </pc:spChg>
        <pc:spChg chg="add">
          <ac:chgData name="Israel Osorio-Rodarte" userId="e6af71a0-7aff-4ec4-8dd2-7b210cfe02df" providerId="ADAL" clId="{91FBF3C5-D860-4188-B604-A45D4A928084}" dt="2020-03-31T17:33:53.625" v="481"/>
          <ac:spMkLst>
            <pc:docMk/>
            <pc:sldMk cId="2911321395" sldId="10218"/>
            <ac:spMk id="76" creationId="{A8A34BD2-ECD6-4EDD-915E-7255328FA071}"/>
          </ac:spMkLst>
        </pc:spChg>
        <pc:spChg chg="add">
          <ac:chgData name="Israel Osorio-Rodarte" userId="e6af71a0-7aff-4ec4-8dd2-7b210cfe02df" providerId="ADAL" clId="{91FBF3C5-D860-4188-B604-A45D4A928084}" dt="2020-03-31T17:33:59.249" v="482"/>
          <ac:spMkLst>
            <pc:docMk/>
            <pc:sldMk cId="2911321395" sldId="10218"/>
            <ac:spMk id="77" creationId="{C4680277-02CC-4743-84BA-82BC0382E191}"/>
          </ac:spMkLst>
        </pc:spChg>
        <pc:grpChg chg="del">
          <ac:chgData name="Israel Osorio-Rodarte" userId="e6af71a0-7aff-4ec4-8dd2-7b210cfe02df" providerId="ADAL" clId="{91FBF3C5-D860-4188-B604-A45D4A928084}" dt="2020-03-31T17:33:39.979" v="479" actId="478"/>
          <ac:grpSpMkLst>
            <pc:docMk/>
            <pc:sldMk cId="2911321395" sldId="10218"/>
            <ac:grpSpMk id="29" creationId="{00000000-0000-0000-0000-000000000000}"/>
          </ac:grpSpMkLst>
        </pc:grpChg>
        <pc:grpChg chg="del">
          <ac:chgData name="Israel Osorio-Rodarte" userId="e6af71a0-7aff-4ec4-8dd2-7b210cfe02df" providerId="ADAL" clId="{91FBF3C5-D860-4188-B604-A45D4A928084}" dt="2020-03-31T17:33:39.979" v="479" actId="478"/>
          <ac:grpSpMkLst>
            <pc:docMk/>
            <pc:sldMk cId="2911321395" sldId="10218"/>
            <ac:grpSpMk id="32" creationId="{00000000-0000-0000-0000-000000000000}"/>
          </ac:grpSpMkLst>
        </pc:grpChg>
        <pc:grpChg chg="del">
          <ac:chgData name="Israel Osorio-Rodarte" userId="e6af71a0-7aff-4ec4-8dd2-7b210cfe02df" providerId="ADAL" clId="{91FBF3C5-D860-4188-B604-A45D4A928084}" dt="2020-03-31T17:33:39.979" v="479" actId="478"/>
          <ac:grpSpMkLst>
            <pc:docMk/>
            <pc:sldMk cId="2911321395" sldId="10218"/>
            <ac:grpSpMk id="40" creationId="{00000000-0000-0000-0000-000000000000}"/>
          </ac:grpSpMkLst>
        </pc:grpChg>
        <pc:grpChg chg="del">
          <ac:chgData name="Israel Osorio-Rodarte" userId="e6af71a0-7aff-4ec4-8dd2-7b210cfe02df" providerId="ADAL" clId="{91FBF3C5-D860-4188-B604-A45D4A928084}" dt="2020-03-31T17:33:39.979" v="479" actId="478"/>
          <ac:grpSpMkLst>
            <pc:docMk/>
            <pc:sldMk cId="2911321395" sldId="10218"/>
            <ac:grpSpMk id="43" creationId="{00000000-0000-0000-0000-000000000000}"/>
          </ac:grpSpMkLst>
        </pc:grpChg>
        <pc:grpChg chg="del">
          <ac:chgData name="Israel Osorio-Rodarte" userId="e6af71a0-7aff-4ec4-8dd2-7b210cfe02df" providerId="ADAL" clId="{91FBF3C5-D860-4188-B604-A45D4A928084}" dt="2020-03-31T17:33:39.979" v="479" actId="478"/>
          <ac:grpSpMkLst>
            <pc:docMk/>
            <pc:sldMk cId="2911321395" sldId="10218"/>
            <ac:grpSpMk id="46" creationId="{CF1526E4-3784-BF45-BC46-A8340AA9912A}"/>
          </ac:grpSpMkLst>
        </pc:grpChg>
        <pc:grpChg chg="add">
          <ac:chgData name="Israel Osorio-Rodarte" userId="e6af71a0-7aff-4ec4-8dd2-7b210cfe02df" providerId="ADAL" clId="{91FBF3C5-D860-4188-B604-A45D4A928084}" dt="2020-03-31T17:33:53.625" v="481"/>
          <ac:grpSpMkLst>
            <pc:docMk/>
            <pc:sldMk cId="2911321395" sldId="10218"/>
            <ac:grpSpMk id="55" creationId="{47119222-B89F-4B8B-B276-F565EFF516F4}"/>
          </ac:grpSpMkLst>
        </pc:grpChg>
        <pc:grpChg chg="add">
          <ac:chgData name="Israel Osorio-Rodarte" userId="e6af71a0-7aff-4ec4-8dd2-7b210cfe02df" providerId="ADAL" clId="{91FBF3C5-D860-4188-B604-A45D4A928084}" dt="2020-03-31T17:33:53.625" v="481"/>
          <ac:grpSpMkLst>
            <pc:docMk/>
            <pc:sldMk cId="2911321395" sldId="10218"/>
            <ac:grpSpMk id="58" creationId="{912F3F4D-5512-4E4D-B3BB-09755E6408BA}"/>
          </ac:grpSpMkLst>
        </pc:grpChg>
        <pc:grpChg chg="add">
          <ac:chgData name="Israel Osorio-Rodarte" userId="e6af71a0-7aff-4ec4-8dd2-7b210cfe02df" providerId="ADAL" clId="{91FBF3C5-D860-4188-B604-A45D4A928084}" dt="2020-03-31T17:33:53.625" v="481"/>
          <ac:grpSpMkLst>
            <pc:docMk/>
            <pc:sldMk cId="2911321395" sldId="10218"/>
            <ac:grpSpMk id="66" creationId="{55DEB6AC-2C39-471A-9E0D-7341471D6BAC}"/>
          </ac:grpSpMkLst>
        </pc:grpChg>
        <pc:grpChg chg="add">
          <ac:chgData name="Israel Osorio-Rodarte" userId="e6af71a0-7aff-4ec4-8dd2-7b210cfe02df" providerId="ADAL" clId="{91FBF3C5-D860-4188-B604-A45D4A928084}" dt="2020-03-31T17:33:53.625" v="481"/>
          <ac:grpSpMkLst>
            <pc:docMk/>
            <pc:sldMk cId="2911321395" sldId="10218"/>
            <ac:grpSpMk id="69" creationId="{0CBA9846-5210-4E6A-B8D9-F8CE390EDD10}"/>
          </ac:grpSpMkLst>
        </pc:grpChg>
        <pc:cxnChg chg="del mod">
          <ac:chgData name="Israel Osorio-Rodarte" userId="e6af71a0-7aff-4ec4-8dd2-7b210cfe02df" providerId="ADAL" clId="{91FBF3C5-D860-4188-B604-A45D4A928084}" dt="2020-03-31T17:33:39.979" v="479" actId="478"/>
          <ac:cxnSpMkLst>
            <pc:docMk/>
            <pc:sldMk cId="2911321395" sldId="10218"/>
            <ac:cxnSpMk id="23" creationId="{00000000-0000-0000-0000-000000000000}"/>
          </ac:cxnSpMkLst>
        </pc:cxnChg>
        <pc:cxnChg chg="del mod">
          <ac:chgData name="Israel Osorio-Rodarte" userId="e6af71a0-7aff-4ec4-8dd2-7b210cfe02df" providerId="ADAL" clId="{91FBF3C5-D860-4188-B604-A45D4A928084}" dt="2020-03-31T17:33:39.979" v="479" actId="478"/>
          <ac:cxnSpMkLst>
            <pc:docMk/>
            <pc:sldMk cId="2911321395" sldId="10218"/>
            <ac:cxnSpMk id="24" creationId="{00000000-0000-0000-0000-000000000000}"/>
          </ac:cxnSpMkLst>
        </pc:cxnChg>
        <pc:cxnChg chg="mod">
          <ac:chgData name="Israel Osorio-Rodarte" userId="e6af71a0-7aff-4ec4-8dd2-7b210cfe02df" providerId="ADAL" clId="{91FBF3C5-D860-4188-B604-A45D4A928084}" dt="2020-03-31T17:33:39.979" v="479" actId="478"/>
          <ac:cxnSpMkLst>
            <pc:docMk/>
            <pc:sldMk cId="2911321395" sldId="10218"/>
            <ac:cxnSpMk id="35" creationId="{00000000-0000-0000-0000-000000000000}"/>
          </ac:cxnSpMkLst>
        </pc:cxnChg>
        <pc:cxnChg chg="mod">
          <ac:chgData name="Israel Osorio-Rodarte" userId="e6af71a0-7aff-4ec4-8dd2-7b210cfe02df" providerId="ADAL" clId="{91FBF3C5-D860-4188-B604-A45D4A928084}" dt="2020-03-31T17:33:39.979" v="479" actId="478"/>
          <ac:cxnSpMkLst>
            <pc:docMk/>
            <pc:sldMk cId="2911321395" sldId="10218"/>
            <ac:cxnSpMk id="47" creationId="{CD1478D7-9A4E-6C42-9816-C1BDC5334B66}"/>
          </ac:cxnSpMkLst>
        </pc:cxnChg>
        <pc:cxnChg chg="add">
          <ac:chgData name="Israel Osorio-Rodarte" userId="e6af71a0-7aff-4ec4-8dd2-7b210cfe02df" providerId="ADAL" clId="{91FBF3C5-D860-4188-B604-A45D4A928084}" dt="2020-03-31T17:33:53.625" v="481"/>
          <ac:cxnSpMkLst>
            <pc:docMk/>
            <pc:sldMk cId="2911321395" sldId="10218"/>
            <ac:cxnSpMk id="50" creationId="{05C41B93-E2FF-41E4-A22D-3AC808CE4EC1}"/>
          </ac:cxnSpMkLst>
        </pc:cxnChg>
        <pc:cxnChg chg="add">
          <ac:chgData name="Israel Osorio-Rodarte" userId="e6af71a0-7aff-4ec4-8dd2-7b210cfe02df" providerId="ADAL" clId="{91FBF3C5-D860-4188-B604-A45D4A928084}" dt="2020-03-31T17:33:53.625" v="481"/>
          <ac:cxnSpMkLst>
            <pc:docMk/>
            <pc:sldMk cId="2911321395" sldId="10218"/>
            <ac:cxnSpMk id="51" creationId="{278F42FF-EE40-462F-B70E-8DCFAD71E62D}"/>
          </ac:cxnSpMkLst>
        </pc:cxnChg>
        <pc:cxnChg chg="add">
          <ac:chgData name="Israel Osorio-Rodarte" userId="e6af71a0-7aff-4ec4-8dd2-7b210cfe02df" providerId="ADAL" clId="{91FBF3C5-D860-4188-B604-A45D4A928084}" dt="2020-03-31T17:33:53.625" v="481"/>
          <ac:cxnSpMkLst>
            <pc:docMk/>
            <pc:sldMk cId="2911321395" sldId="10218"/>
            <ac:cxnSpMk id="72" creationId="{0FDC1C0F-8F2E-4DA1-A19A-74BC0610D144}"/>
          </ac:cxnSpMkLst>
        </pc:cxnChg>
        <pc:cxnChg chg="add">
          <ac:chgData name="Israel Osorio-Rodarte" userId="e6af71a0-7aff-4ec4-8dd2-7b210cfe02df" providerId="ADAL" clId="{91FBF3C5-D860-4188-B604-A45D4A928084}" dt="2020-03-31T17:33:53.625" v="481"/>
          <ac:cxnSpMkLst>
            <pc:docMk/>
            <pc:sldMk cId="2911321395" sldId="10218"/>
            <ac:cxnSpMk id="73" creationId="{67EE25F2-93F5-4BD0-B829-FDCC4A4A1B56}"/>
          </ac:cxnSpMkLst>
        </pc:cxnChg>
        <pc:cxnChg chg="add">
          <ac:chgData name="Israel Osorio-Rodarte" userId="e6af71a0-7aff-4ec4-8dd2-7b210cfe02df" providerId="ADAL" clId="{91FBF3C5-D860-4188-B604-A45D4A928084}" dt="2020-03-31T17:33:53.625" v="481"/>
          <ac:cxnSpMkLst>
            <pc:docMk/>
            <pc:sldMk cId="2911321395" sldId="10218"/>
            <ac:cxnSpMk id="74" creationId="{BA086D79-57E5-44B8-8CB7-3B04999B5F24}"/>
          </ac:cxnSpMkLst>
        </pc:cxnChg>
      </pc:sldChg>
      <pc:sldChg chg="modSp">
        <pc:chgData name="Israel Osorio-Rodarte" userId="e6af71a0-7aff-4ec4-8dd2-7b210cfe02df" providerId="ADAL" clId="{91FBF3C5-D860-4188-B604-A45D4A928084}" dt="2020-03-31T17:31:35.830" v="477" actId="108"/>
        <pc:sldMkLst>
          <pc:docMk/>
          <pc:sldMk cId="2440341288" sldId="10228"/>
        </pc:sldMkLst>
        <pc:spChg chg="mod">
          <ac:chgData name="Israel Osorio-Rodarte" userId="e6af71a0-7aff-4ec4-8dd2-7b210cfe02df" providerId="ADAL" clId="{91FBF3C5-D860-4188-B604-A45D4A928084}" dt="2020-03-31T17:13:27.828" v="42" actId="20577"/>
          <ac:spMkLst>
            <pc:docMk/>
            <pc:sldMk cId="2440341288" sldId="10228"/>
            <ac:spMk id="2" creationId="{0298E0F0-30A4-EB45-9902-4B666EA8418D}"/>
          </ac:spMkLst>
        </pc:spChg>
        <pc:spChg chg="mod">
          <ac:chgData name="Israel Osorio-Rodarte" userId="e6af71a0-7aff-4ec4-8dd2-7b210cfe02df" providerId="ADAL" clId="{91FBF3C5-D860-4188-B604-A45D4A928084}" dt="2020-03-31T17:31:35.830" v="477" actId="108"/>
          <ac:spMkLst>
            <pc:docMk/>
            <pc:sldMk cId="2440341288" sldId="10228"/>
            <ac:spMk id="4" creationId="{B4365B0E-0CFB-0D48-9694-49B5C529A44F}"/>
          </ac:spMkLst>
        </pc:spChg>
        <pc:cxnChg chg="mod">
          <ac:chgData name="Israel Osorio-Rodarte" userId="e6af71a0-7aff-4ec4-8dd2-7b210cfe02df" providerId="ADAL" clId="{91FBF3C5-D860-4188-B604-A45D4A928084}" dt="2020-03-31T17:31:12.630" v="455" actId="1076"/>
          <ac:cxnSpMkLst>
            <pc:docMk/>
            <pc:sldMk cId="2440341288" sldId="10228"/>
            <ac:cxnSpMk id="11" creationId="{E8DC4096-9448-434E-969D-21DBCDDEA43D}"/>
          </ac:cxnSpMkLst>
        </pc:cxnChg>
      </pc:sldChg>
      <pc:sldChg chg="addSp modSp">
        <pc:chgData name="Israel Osorio-Rodarte" userId="e6af71a0-7aff-4ec4-8dd2-7b210cfe02df" providerId="ADAL" clId="{91FBF3C5-D860-4188-B604-A45D4A928084}" dt="2020-03-31T17:37:11.297" v="685" actId="1076"/>
        <pc:sldMkLst>
          <pc:docMk/>
          <pc:sldMk cId="2315555341" sldId="10229"/>
        </pc:sldMkLst>
        <pc:spChg chg="add mod">
          <ac:chgData name="Israel Osorio-Rodarte" userId="e6af71a0-7aff-4ec4-8dd2-7b210cfe02df" providerId="ADAL" clId="{91FBF3C5-D860-4188-B604-A45D4A928084}" dt="2020-03-31T17:37:11.297" v="685" actId="1076"/>
          <ac:spMkLst>
            <pc:docMk/>
            <pc:sldMk cId="2315555341" sldId="10229"/>
            <ac:spMk id="6" creationId="{A323C1A2-2A3B-4E5F-9FCE-A3E5F936B864}"/>
          </ac:spMkLst>
        </pc:spChg>
      </pc:sldChg>
      <pc:sldChg chg="modSp">
        <pc:chgData name="Israel Osorio-Rodarte" userId="e6af71a0-7aff-4ec4-8dd2-7b210cfe02df" providerId="ADAL" clId="{91FBF3C5-D860-4188-B604-A45D4A928084}" dt="2020-04-06T16:01:50.115" v="2431" actId="20577"/>
        <pc:sldMkLst>
          <pc:docMk/>
          <pc:sldMk cId="2231207988" sldId="10231"/>
        </pc:sldMkLst>
        <pc:spChg chg="mod">
          <ac:chgData name="Israel Osorio-Rodarte" userId="e6af71a0-7aff-4ec4-8dd2-7b210cfe02df" providerId="ADAL" clId="{91FBF3C5-D860-4188-B604-A45D4A928084}" dt="2020-03-31T17:09:12.267" v="8" actId="1076"/>
          <ac:spMkLst>
            <pc:docMk/>
            <pc:sldMk cId="2231207988" sldId="10231"/>
            <ac:spMk id="4" creationId="{C8E6E009-53AF-DF4A-AF57-175D9CD65801}"/>
          </ac:spMkLst>
        </pc:spChg>
        <pc:spChg chg="mod">
          <ac:chgData name="Israel Osorio-Rodarte" userId="e6af71a0-7aff-4ec4-8dd2-7b210cfe02df" providerId="ADAL" clId="{91FBF3C5-D860-4188-B604-A45D4A928084}" dt="2020-04-06T16:01:50.115" v="2431" actId="20577"/>
          <ac:spMkLst>
            <pc:docMk/>
            <pc:sldMk cId="2231207988" sldId="10231"/>
            <ac:spMk id="12" creationId="{6A61398C-6D5C-7D41-B70D-23540CD5D485}"/>
          </ac:spMkLst>
        </pc:spChg>
      </pc:sldChg>
      <pc:sldChg chg="modSp">
        <pc:chgData name="Israel Osorio-Rodarte" userId="e6af71a0-7aff-4ec4-8dd2-7b210cfe02df" providerId="ADAL" clId="{91FBF3C5-D860-4188-B604-A45D4A928084}" dt="2020-03-31T17:32:35.055" v="478" actId="20577"/>
        <pc:sldMkLst>
          <pc:docMk/>
          <pc:sldMk cId="1017816100" sldId="10233"/>
        </pc:sldMkLst>
        <pc:spChg chg="mod">
          <ac:chgData name="Israel Osorio-Rodarte" userId="e6af71a0-7aff-4ec4-8dd2-7b210cfe02df" providerId="ADAL" clId="{91FBF3C5-D860-4188-B604-A45D4A928084}" dt="2020-03-31T17:32:35.055" v="478" actId="20577"/>
          <ac:spMkLst>
            <pc:docMk/>
            <pc:sldMk cId="1017816100" sldId="10233"/>
            <ac:spMk id="4" creationId="{2C7E47A9-DC6F-994C-9DDB-7B5917A2F821}"/>
          </ac:spMkLst>
        </pc:spChg>
      </pc:sldChg>
      <pc:sldChg chg="addSp delSp modSp modNotesTx">
        <pc:chgData name="Israel Osorio-Rodarte" userId="e6af71a0-7aff-4ec4-8dd2-7b210cfe02df" providerId="ADAL" clId="{91FBF3C5-D860-4188-B604-A45D4A928084}" dt="2020-04-06T21:36:17.619" v="2565" actId="20577"/>
        <pc:sldMkLst>
          <pc:docMk/>
          <pc:sldMk cId="2451138056" sldId="10236"/>
        </pc:sldMkLst>
        <pc:spChg chg="mod">
          <ac:chgData name="Israel Osorio-Rodarte" userId="e6af71a0-7aff-4ec4-8dd2-7b210cfe02df" providerId="ADAL" clId="{91FBF3C5-D860-4188-B604-A45D4A928084}" dt="2020-04-06T21:36:17.619" v="2565" actId="20577"/>
          <ac:spMkLst>
            <pc:docMk/>
            <pc:sldMk cId="2451138056" sldId="10236"/>
            <ac:spMk id="4" creationId="{07601A12-FA81-B24A-8C02-D5736A5EA6BF}"/>
          </ac:spMkLst>
        </pc:spChg>
        <pc:picChg chg="del">
          <ac:chgData name="Israel Osorio-Rodarte" userId="e6af71a0-7aff-4ec4-8dd2-7b210cfe02df" providerId="ADAL" clId="{91FBF3C5-D860-4188-B604-A45D4A928084}" dt="2020-03-31T17:40:21.328" v="686" actId="478"/>
          <ac:picMkLst>
            <pc:docMk/>
            <pc:sldMk cId="2451138056" sldId="10236"/>
            <ac:picMk id="5" creationId="{741FC5A6-23FF-D041-B3E8-6D02FDBFFA3C}"/>
          </ac:picMkLst>
        </pc:picChg>
        <pc:picChg chg="add mod">
          <ac:chgData name="Israel Osorio-Rodarte" userId="e6af71a0-7aff-4ec4-8dd2-7b210cfe02df" providerId="ADAL" clId="{91FBF3C5-D860-4188-B604-A45D4A928084}" dt="2020-03-31T17:40:34.224" v="691" actId="1076"/>
          <ac:picMkLst>
            <pc:docMk/>
            <pc:sldMk cId="2451138056" sldId="10236"/>
            <ac:picMk id="7" creationId="{4FC5D638-27F7-4ABD-9D66-B908D9818EDC}"/>
          </ac:picMkLst>
        </pc:picChg>
        <pc:picChg chg="add mod ord modCrop">
          <ac:chgData name="Israel Osorio-Rodarte" userId="e6af71a0-7aff-4ec4-8dd2-7b210cfe02df" providerId="ADAL" clId="{91FBF3C5-D860-4188-B604-A45D4A928084}" dt="2020-03-31T17:42:29.652" v="702" actId="1076"/>
          <ac:picMkLst>
            <pc:docMk/>
            <pc:sldMk cId="2451138056" sldId="10236"/>
            <ac:picMk id="9" creationId="{FDE9021B-1191-4BE3-8F9A-E05028626A0D}"/>
          </ac:picMkLst>
        </pc:picChg>
      </pc:sldChg>
      <pc:sldChg chg="modSp">
        <pc:chgData name="Israel Osorio-Rodarte" userId="e6af71a0-7aff-4ec4-8dd2-7b210cfe02df" providerId="ADAL" clId="{91FBF3C5-D860-4188-B604-A45D4A928084}" dt="2020-03-31T18:21:16.631" v="1614" actId="20577"/>
        <pc:sldMkLst>
          <pc:docMk/>
          <pc:sldMk cId="951740792" sldId="10237"/>
        </pc:sldMkLst>
        <pc:spChg chg="mod">
          <ac:chgData name="Israel Osorio-Rodarte" userId="e6af71a0-7aff-4ec4-8dd2-7b210cfe02df" providerId="ADAL" clId="{91FBF3C5-D860-4188-B604-A45D4A928084}" dt="2020-03-31T17:43:05.298" v="703" actId="20577"/>
          <ac:spMkLst>
            <pc:docMk/>
            <pc:sldMk cId="951740792" sldId="10237"/>
            <ac:spMk id="4" creationId="{F1E51BEB-E35A-0D44-8E47-2E924CFE801F}"/>
          </ac:spMkLst>
        </pc:spChg>
        <pc:graphicFrameChg chg="mod modGraphic">
          <ac:chgData name="Israel Osorio-Rodarte" userId="e6af71a0-7aff-4ec4-8dd2-7b210cfe02df" providerId="ADAL" clId="{91FBF3C5-D860-4188-B604-A45D4A928084}" dt="2020-03-31T18:21:16.631" v="1614" actId="20577"/>
          <ac:graphicFrameMkLst>
            <pc:docMk/>
            <pc:sldMk cId="951740792" sldId="10237"/>
            <ac:graphicFrameMk id="5" creationId="{DCE7F93B-C439-EA44-9A5D-EB3744C6855E}"/>
          </ac:graphicFrameMkLst>
        </pc:graphicFrameChg>
      </pc:sldChg>
      <pc:sldChg chg="addSp delSp modSp">
        <pc:chgData name="Israel Osorio-Rodarte" userId="e6af71a0-7aff-4ec4-8dd2-7b210cfe02df" providerId="ADAL" clId="{91FBF3C5-D860-4188-B604-A45D4A928084}" dt="2020-03-31T18:21:41.753" v="1615" actId="20577"/>
        <pc:sldMkLst>
          <pc:docMk/>
          <pc:sldMk cId="1183159190" sldId="10241"/>
        </pc:sldMkLst>
        <pc:graphicFrameChg chg="del mod modGraphic">
          <ac:chgData name="Israel Osorio-Rodarte" userId="e6af71a0-7aff-4ec4-8dd2-7b210cfe02df" providerId="ADAL" clId="{91FBF3C5-D860-4188-B604-A45D4A928084}" dt="2020-03-31T18:21:12.246" v="1608" actId="478"/>
          <ac:graphicFrameMkLst>
            <pc:docMk/>
            <pc:sldMk cId="1183159190" sldId="10241"/>
            <ac:graphicFrameMk id="6" creationId="{80B73C8D-EA4D-D54C-9732-D235C2BE22D7}"/>
          </ac:graphicFrameMkLst>
        </pc:graphicFrameChg>
        <pc:graphicFrameChg chg="add mod modGraphic">
          <ac:chgData name="Israel Osorio-Rodarte" userId="e6af71a0-7aff-4ec4-8dd2-7b210cfe02df" providerId="ADAL" clId="{91FBF3C5-D860-4188-B604-A45D4A928084}" dt="2020-03-31T18:21:41.753" v="1615" actId="20577"/>
          <ac:graphicFrameMkLst>
            <pc:docMk/>
            <pc:sldMk cId="1183159190" sldId="10241"/>
            <ac:graphicFrameMk id="7" creationId="{617DE3DA-714B-4552-A35A-CA8546AAB029}"/>
          </ac:graphicFrameMkLst>
        </pc:graphicFrameChg>
      </pc:sldChg>
      <pc:sldChg chg="modSp">
        <pc:chgData name="Israel Osorio-Rodarte" userId="e6af71a0-7aff-4ec4-8dd2-7b210cfe02df" providerId="ADAL" clId="{91FBF3C5-D860-4188-B604-A45D4A928084}" dt="2020-03-31T17:54:14.674" v="949" actId="20577"/>
        <pc:sldMkLst>
          <pc:docMk/>
          <pc:sldMk cId="2036126316" sldId="10243"/>
        </pc:sldMkLst>
        <pc:spChg chg="mod">
          <ac:chgData name="Israel Osorio-Rodarte" userId="e6af71a0-7aff-4ec4-8dd2-7b210cfe02df" providerId="ADAL" clId="{91FBF3C5-D860-4188-B604-A45D4A928084}" dt="2020-03-31T17:54:14.674" v="949" actId="20577"/>
          <ac:spMkLst>
            <pc:docMk/>
            <pc:sldMk cId="2036126316" sldId="10243"/>
            <ac:spMk id="4" creationId="{38EBF7E4-F0FE-D844-B59E-43D830A8D4CC}"/>
          </ac:spMkLst>
        </pc:spChg>
      </pc:sldChg>
      <pc:sldChg chg="modSp">
        <pc:chgData name="Israel Osorio-Rodarte" userId="e6af71a0-7aff-4ec4-8dd2-7b210cfe02df" providerId="ADAL" clId="{91FBF3C5-D860-4188-B604-A45D4A928084}" dt="2020-04-06T21:50:29.469" v="2569" actId="20577"/>
        <pc:sldMkLst>
          <pc:docMk/>
          <pc:sldMk cId="3031107544" sldId="10244"/>
        </pc:sldMkLst>
        <pc:spChg chg="mod">
          <ac:chgData name="Israel Osorio-Rodarte" userId="e6af71a0-7aff-4ec4-8dd2-7b210cfe02df" providerId="ADAL" clId="{91FBF3C5-D860-4188-B604-A45D4A928084}" dt="2020-04-06T21:50:29.469" v="2569" actId="20577"/>
          <ac:spMkLst>
            <pc:docMk/>
            <pc:sldMk cId="3031107544" sldId="10244"/>
            <ac:spMk id="4" creationId="{74B95757-6E37-1F48-B579-45E9C3140A40}"/>
          </ac:spMkLst>
        </pc:spChg>
      </pc:sldChg>
      <pc:sldChg chg="delSp modSp">
        <pc:chgData name="Israel Osorio-Rodarte" userId="e6af71a0-7aff-4ec4-8dd2-7b210cfe02df" providerId="ADAL" clId="{91FBF3C5-D860-4188-B604-A45D4A928084}" dt="2020-03-31T18:00:05.819" v="1065" actId="20577"/>
        <pc:sldMkLst>
          <pc:docMk/>
          <pc:sldMk cId="2690545270" sldId="10246"/>
        </pc:sldMkLst>
        <pc:spChg chg="mod">
          <ac:chgData name="Israel Osorio-Rodarte" userId="e6af71a0-7aff-4ec4-8dd2-7b210cfe02df" providerId="ADAL" clId="{91FBF3C5-D860-4188-B604-A45D4A928084}" dt="2020-03-31T17:59:36.255" v="1044" actId="1076"/>
          <ac:spMkLst>
            <pc:docMk/>
            <pc:sldMk cId="2690545270" sldId="10246"/>
            <ac:spMk id="2" creationId="{B189C177-6CCC-5C49-9A05-B334D5791D92}"/>
          </ac:spMkLst>
        </pc:spChg>
        <pc:spChg chg="mod">
          <ac:chgData name="Israel Osorio-Rodarte" userId="e6af71a0-7aff-4ec4-8dd2-7b210cfe02df" providerId="ADAL" clId="{91FBF3C5-D860-4188-B604-A45D4A928084}" dt="2020-03-31T18:00:05.819" v="1065" actId="20577"/>
          <ac:spMkLst>
            <pc:docMk/>
            <pc:sldMk cId="2690545270" sldId="10246"/>
            <ac:spMk id="4" creationId="{CFB2DB4A-AF33-5C4F-B09A-9D19510FF0E6}"/>
          </ac:spMkLst>
        </pc:spChg>
        <pc:picChg chg="del">
          <ac:chgData name="Israel Osorio-Rodarte" userId="e6af71a0-7aff-4ec4-8dd2-7b210cfe02df" providerId="ADAL" clId="{91FBF3C5-D860-4188-B604-A45D4A928084}" dt="2020-03-31T17:59:27.192" v="1041" actId="478"/>
          <ac:picMkLst>
            <pc:docMk/>
            <pc:sldMk cId="2690545270" sldId="10246"/>
            <ac:picMk id="5" creationId="{07DC47DD-F6CE-3549-80CF-3B59A6D73C51}"/>
          </ac:picMkLst>
        </pc:picChg>
      </pc:sldChg>
      <pc:sldChg chg="modSp">
        <pc:chgData name="Israel Osorio-Rodarte" userId="e6af71a0-7aff-4ec4-8dd2-7b210cfe02df" providerId="ADAL" clId="{91FBF3C5-D860-4188-B604-A45D4A928084}" dt="2020-03-31T18:02:03.011" v="1083" actId="20577"/>
        <pc:sldMkLst>
          <pc:docMk/>
          <pc:sldMk cId="1427609854" sldId="10247"/>
        </pc:sldMkLst>
        <pc:spChg chg="mod">
          <ac:chgData name="Israel Osorio-Rodarte" userId="e6af71a0-7aff-4ec4-8dd2-7b210cfe02df" providerId="ADAL" clId="{91FBF3C5-D860-4188-B604-A45D4A928084}" dt="2020-03-31T18:02:03.011" v="1083" actId="20577"/>
          <ac:spMkLst>
            <pc:docMk/>
            <pc:sldMk cId="1427609854" sldId="10247"/>
            <ac:spMk id="4" creationId="{DECDA6EB-799F-764F-98C2-C15A8CE49D99}"/>
          </ac:spMkLst>
        </pc:spChg>
      </pc:sldChg>
      <pc:sldChg chg="addSp delSp modSp">
        <pc:chgData name="Israel Osorio-Rodarte" userId="e6af71a0-7aff-4ec4-8dd2-7b210cfe02df" providerId="ADAL" clId="{91FBF3C5-D860-4188-B604-A45D4A928084}" dt="2020-03-31T18:01:33.812" v="1073" actId="1076"/>
        <pc:sldMkLst>
          <pc:docMk/>
          <pc:sldMk cId="820264112" sldId="10248"/>
        </pc:sldMkLst>
        <pc:picChg chg="del">
          <ac:chgData name="Israel Osorio-Rodarte" userId="e6af71a0-7aff-4ec4-8dd2-7b210cfe02df" providerId="ADAL" clId="{91FBF3C5-D860-4188-B604-A45D4A928084}" dt="2020-03-31T18:01:19.065" v="1066" actId="478"/>
          <ac:picMkLst>
            <pc:docMk/>
            <pc:sldMk cId="820264112" sldId="10248"/>
            <ac:picMk id="5" creationId="{A6F5BB1C-C98B-DA42-B5A6-F36DF48D335D}"/>
          </ac:picMkLst>
        </pc:picChg>
        <pc:picChg chg="add mod">
          <ac:chgData name="Israel Osorio-Rodarte" userId="e6af71a0-7aff-4ec4-8dd2-7b210cfe02df" providerId="ADAL" clId="{91FBF3C5-D860-4188-B604-A45D4A928084}" dt="2020-03-31T18:01:33.812" v="1073" actId="1076"/>
          <ac:picMkLst>
            <pc:docMk/>
            <pc:sldMk cId="820264112" sldId="10248"/>
            <ac:picMk id="6" creationId="{7B630C3F-23C9-429D-9A08-63D61F1E5129}"/>
          </ac:picMkLst>
        </pc:picChg>
      </pc:sldChg>
      <pc:sldChg chg="modSp ord">
        <pc:chgData name="Israel Osorio-Rodarte" userId="e6af71a0-7aff-4ec4-8dd2-7b210cfe02df" providerId="ADAL" clId="{91FBF3C5-D860-4188-B604-A45D4A928084}" dt="2020-03-31T17:58:51.299" v="1040" actId="20577"/>
        <pc:sldMkLst>
          <pc:docMk/>
          <pc:sldMk cId="289297711" sldId="10250"/>
        </pc:sldMkLst>
        <pc:spChg chg="mod">
          <ac:chgData name="Israel Osorio-Rodarte" userId="e6af71a0-7aff-4ec4-8dd2-7b210cfe02df" providerId="ADAL" clId="{91FBF3C5-D860-4188-B604-A45D4A928084}" dt="2020-03-31T17:52:57.214" v="864" actId="20577"/>
          <ac:spMkLst>
            <pc:docMk/>
            <pc:sldMk cId="289297711" sldId="10250"/>
            <ac:spMk id="2" creationId="{7DA06B13-DC63-E34F-B220-A51960161FEE}"/>
          </ac:spMkLst>
        </pc:spChg>
        <pc:spChg chg="mod">
          <ac:chgData name="Israel Osorio-Rodarte" userId="e6af71a0-7aff-4ec4-8dd2-7b210cfe02df" providerId="ADAL" clId="{91FBF3C5-D860-4188-B604-A45D4A928084}" dt="2020-03-31T17:58:51.299" v="1040" actId="20577"/>
          <ac:spMkLst>
            <pc:docMk/>
            <pc:sldMk cId="289297711" sldId="10250"/>
            <ac:spMk id="4" creationId="{82B83058-AB93-9B4C-B40A-0A50A986883B}"/>
          </ac:spMkLst>
        </pc:spChg>
      </pc:sldChg>
      <pc:sldChg chg="modSp add">
        <pc:chgData name="Israel Osorio-Rodarte" userId="e6af71a0-7aff-4ec4-8dd2-7b210cfe02df" providerId="ADAL" clId="{91FBF3C5-D860-4188-B604-A45D4A928084}" dt="2020-03-31T17:12:30.200" v="20" actId="1076"/>
        <pc:sldMkLst>
          <pc:docMk/>
          <pc:sldMk cId="3183188433" sldId="10253"/>
        </pc:sldMkLst>
        <pc:spChg chg="mod">
          <ac:chgData name="Israel Osorio-Rodarte" userId="e6af71a0-7aff-4ec4-8dd2-7b210cfe02df" providerId="ADAL" clId="{91FBF3C5-D860-4188-B604-A45D4A928084}" dt="2020-03-31T17:12:27.299" v="19" actId="14100"/>
          <ac:spMkLst>
            <pc:docMk/>
            <pc:sldMk cId="3183188433" sldId="10253"/>
            <ac:spMk id="4" creationId="{5988DAA0-23D6-6647-B6DB-1D9E9CC9E247}"/>
          </ac:spMkLst>
        </pc:spChg>
        <pc:cxnChg chg="mod">
          <ac:chgData name="Israel Osorio-Rodarte" userId="e6af71a0-7aff-4ec4-8dd2-7b210cfe02df" providerId="ADAL" clId="{91FBF3C5-D860-4188-B604-A45D4A928084}" dt="2020-03-31T17:12:30.200" v="20" actId="1076"/>
          <ac:cxnSpMkLst>
            <pc:docMk/>
            <pc:sldMk cId="3183188433" sldId="10253"/>
            <ac:cxnSpMk id="9" creationId="{6B14FD02-8633-004C-9EEF-A351BA7557F5}"/>
          </ac:cxnSpMkLst>
        </pc:cxnChg>
      </pc:sldChg>
      <pc:sldChg chg="addSp delSp modSp add">
        <pc:chgData name="Israel Osorio-Rodarte" userId="e6af71a0-7aff-4ec4-8dd2-7b210cfe02df" providerId="ADAL" clId="{91FBF3C5-D860-4188-B604-A45D4A928084}" dt="2020-04-06T16:00:00.702" v="2425" actId="20577"/>
        <pc:sldMkLst>
          <pc:docMk/>
          <pc:sldMk cId="1407864793" sldId="10254"/>
        </pc:sldMkLst>
        <pc:spChg chg="mod">
          <ac:chgData name="Israel Osorio-Rodarte" userId="e6af71a0-7aff-4ec4-8dd2-7b210cfe02df" providerId="ADAL" clId="{91FBF3C5-D860-4188-B604-A45D4A928084}" dt="2020-04-06T15:46:39.636" v="2018" actId="20577"/>
          <ac:spMkLst>
            <pc:docMk/>
            <pc:sldMk cId="1407864793" sldId="10254"/>
            <ac:spMk id="2" creationId="{13575541-AB20-47D8-8F52-BE82428D272C}"/>
          </ac:spMkLst>
        </pc:spChg>
        <pc:spChg chg="del">
          <ac:chgData name="Israel Osorio-Rodarte" userId="e6af71a0-7aff-4ec4-8dd2-7b210cfe02df" providerId="ADAL" clId="{91FBF3C5-D860-4188-B604-A45D4A928084}" dt="2020-04-06T15:39:16.964" v="1741" actId="478"/>
          <ac:spMkLst>
            <pc:docMk/>
            <pc:sldMk cId="1407864793" sldId="10254"/>
            <ac:spMk id="4" creationId="{6F6BEA63-B6A9-4854-A1B8-D2157513A822}"/>
          </ac:spMkLst>
        </pc:spChg>
        <pc:spChg chg="add mod">
          <ac:chgData name="Israel Osorio-Rodarte" userId="e6af71a0-7aff-4ec4-8dd2-7b210cfe02df" providerId="ADAL" clId="{91FBF3C5-D860-4188-B604-A45D4A928084}" dt="2020-04-06T15:58:49.393" v="2393" actId="20577"/>
          <ac:spMkLst>
            <pc:docMk/>
            <pc:sldMk cId="1407864793" sldId="10254"/>
            <ac:spMk id="5" creationId="{69F536AC-DA79-4B68-ABDD-ADE203E04897}"/>
          </ac:spMkLst>
        </pc:spChg>
        <pc:spChg chg="add mod">
          <ac:chgData name="Israel Osorio-Rodarte" userId="e6af71a0-7aff-4ec4-8dd2-7b210cfe02df" providerId="ADAL" clId="{91FBF3C5-D860-4188-B604-A45D4A928084}" dt="2020-04-06T16:00:00.702" v="2425" actId="20577"/>
          <ac:spMkLst>
            <pc:docMk/>
            <pc:sldMk cId="1407864793" sldId="10254"/>
            <ac:spMk id="6" creationId="{0D2D82ED-0343-4CB0-9C1C-A0B52C479397}"/>
          </ac:spMkLst>
        </pc:spChg>
        <pc:spChg chg="add mod">
          <ac:chgData name="Israel Osorio-Rodarte" userId="e6af71a0-7aff-4ec4-8dd2-7b210cfe02df" providerId="ADAL" clId="{91FBF3C5-D860-4188-B604-A45D4A928084}" dt="2020-04-06T15:57:13.313" v="2372" actId="1038"/>
          <ac:spMkLst>
            <pc:docMk/>
            <pc:sldMk cId="1407864793" sldId="10254"/>
            <ac:spMk id="7" creationId="{EC0435CA-4880-4CD6-8796-5571BE3EE665}"/>
          </ac:spMkLst>
        </pc:spChg>
        <pc:spChg chg="add mod">
          <ac:chgData name="Israel Osorio-Rodarte" userId="e6af71a0-7aff-4ec4-8dd2-7b210cfe02df" providerId="ADAL" clId="{91FBF3C5-D860-4188-B604-A45D4A928084}" dt="2020-04-06T15:57:13.313" v="2372" actId="1038"/>
          <ac:spMkLst>
            <pc:docMk/>
            <pc:sldMk cId="1407864793" sldId="10254"/>
            <ac:spMk id="8" creationId="{91868962-0C63-44C3-AD7C-C00CABCE3B81}"/>
          </ac:spMkLst>
        </pc:spChg>
        <pc:spChg chg="add del mod">
          <ac:chgData name="Israel Osorio-Rodarte" userId="e6af71a0-7aff-4ec4-8dd2-7b210cfe02df" providerId="ADAL" clId="{91FBF3C5-D860-4188-B604-A45D4A928084}" dt="2020-04-06T15:44:52.357" v="1919" actId="478"/>
          <ac:spMkLst>
            <pc:docMk/>
            <pc:sldMk cId="1407864793" sldId="10254"/>
            <ac:spMk id="10" creationId="{0EB732DE-83B6-4E0B-9C92-BF7661108CBD}"/>
          </ac:spMkLst>
        </pc:spChg>
        <pc:spChg chg="add del mod">
          <ac:chgData name="Israel Osorio-Rodarte" userId="e6af71a0-7aff-4ec4-8dd2-7b210cfe02df" providerId="ADAL" clId="{91FBF3C5-D860-4188-B604-A45D4A928084}" dt="2020-04-06T15:44:55.604" v="1921" actId="478"/>
          <ac:spMkLst>
            <pc:docMk/>
            <pc:sldMk cId="1407864793" sldId="10254"/>
            <ac:spMk id="12" creationId="{5D5096C6-0172-4708-88FA-DB9D408A6343}"/>
          </ac:spMkLst>
        </pc:spChg>
        <pc:spChg chg="add del mod">
          <ac:chgData name="Israel Osorio-Rodarte" userId="e6af71a0-7aff-4ec4-8dd2-7b210cfe02df" providerId="ADAL" clId="{91FBF3C5-D860-4188-B604-A45D4A928084}" dt="2020-04-06T15:44:54.196" v="1920" actId="478"/>
          <ac:spMkLst>
            <pc:docMk/>
            <pc:sldMk cId="1407864793" sldId="10254"/>
            <ac:spMk id="14" creationId="{EA489EEB-494C-4798-8500-C1F78CE53820}"/>
          </ac:spMkLst>
        </pc:spChg>
        <pc:spChg chg="add mod">
          <ac:chgData name="Israel Osorio-Rodarte" userId="e6af71a0-7aff-4ec4-8dd2-7b210cfe02df" providerId="ADAL" clId="{91FBF3C5-D860-4188-B604-A45D4A928084}" dt="2020-04-06T15:59:26.757" v="2414" actId="115"/>
          <ac:spMkLst>
            <pc:docMk/>
            <pc:sldMk cId="1407864793" sldId="10254"/>
            <ac:spMk id="20" creationId="{228BA726-389D-40CF-9253-22B02D4B5EC1}"/>
          </ac:spMkLst>
        </pc:spChg>
        <pc:spChg chg="add mod">
          <ac:chgData name="Israel Osorio-Rodarte" userId="e6af71a0-7aff-4ec4-8dd2-7b210cfe02df" providerId="ADAL" clId="{91FBF3C5-D860-4188-B604-A45D4A928084}" dt="2020-04-06T15:57:13.313" v="2372" actId="1038"/>
          <ac:spMkLst>
            <pc:docMk/>
            <pc:sldMk cId="1407864793" sldId="10254"/>
            <ac:spMk id="86" creationId="{6852911B-34C7-43D5-9C20-C70A1E061D75}"/>
          </ac:spMkLst>
        </pc:spChg>
        <pc:spChg chg="add mod">
          <ac:chgData name="Israel Osorio-Rodarte" userId="e6af71a0-7aff-4ec4-8dd2-7b210cfe02df" providerId="ADAL" clId="{91FBF3C5-D860-4188-B604-A45D4A928084}" dt="2020-04-06T15:57:13.313" v="2372" actId="1038"/>
          <ac:spMkLst>
            <pc:docMk/>
            <pc:sldMk cId="1407864793" sldId="10254"/>
            <ac:spMk id="115" creationId="{085B3755-F879-4B9A-90B5-373142F25A49}"/>
          </ac:spMkLst>
        </pc:spChg>
        <pc:cxnChg chg="add mod">
          <ac:chgData name="Israel Osorio-Rodarte" userId="e6af71a0-7aff-4ec4-8dd2-7b210cfe02df" providerId="ADAL" clId="{91FBF3C5-D860-4188-B604-A45D4A928084}" dt="2020-04-06T15:57:13.313" v="2372" actId="1038"/>
          <ac:cxnSpMkLst>
            <pc:docMk/>
            <pc:sldMk cId="1407864793" sldId="10254"/>
            <ac:cxnSpMk id="9" creationId="{D986F0CB-E84F-4981-94CD-D0ED28FA9E0B}"/>
          </ac:cxnSpMkLst>
        </pc:cxnChg>
        <pc:cxnChg chg="add mod">
          <ac:chgData name="Israel Osorio-Rodarte" userId="e6af71a0-7aff-4ec4-8dd2-7b210cfe02df" providerId="ADAL" clId="{91FBF3C5-D860-4188-B604-A45D4A928084}" dt="2020-04-06T15:58:15.035" v="2385" actId="1076"/>
          <ac:cxnSpMkLst>
            <pc:docMk/>
            <pc:sldMk cId="1407864793" sldId="10254"/>
            <ac:cxnSpMk id="11" creationId="{14797E0A-EC45-44B5-8385-A5D5A507C07B}"/>
          </ac:cxnSpMkLst>
        </pc:cxnChg>
        <pc:cxnChg chg="add mod">
          <ac:chgData name="Israel Osorio-Rodarte" userId="e6af71a0-7aff-4ec4-8dd2-7b210cfe02df" providerId="ADAL" clId="{91FBF3C5-D860-4188-B604-A45D4A928084}" dt="2020-04-06T15:57:13.313" v="2372" actId="1038"/>
          <ac:cxnSpMkLst>
            <pc:docMk/>
            <pc:sldMk cId="1407864793" sldId="10254"/>
            <ac:cxnSpMk id="13" creationId="{D76F1A23-6EBC-4C70-BAEA-000ACF4D448D}"/>
          </ac:cxnSpMkLst>
        </pc:cxnChg>
        <pc:cxnChg chg="add mod">
          <ac:chgData name="Israel Osorio-Rodarte" userId="e6af71a0-7aff-4ec4-8dd2-7b210cfe02df" providerId="ADAL" clId="{91FBF3C5-D860-4188-B604-A45D4A928084}" dt="2020-04-06T15:58:17.839" v="2386" actId="14100"/>
          <ac:cxnSpMkLst>
            <pc:docMk/>
            <pc:sldMk cId="1407864793" sldId="10254"/>
            <ac:cxnSpMk id="32" creationId="{68F4EC05-B23A-48B7-80CB-7C3E02CE3530}"/>
          </ac:cxnSpMkLst>
        </pc:cxnChg>
        <pc:cxnChg chg="add mod">
          <ac:chgData name="Israel Osorio-Rodarte" userId="e6af71a0-7aff-4ec4-8dd2-7b210cfe02df" providerId="ADAL" clId="{91FBF3C5-D860-4188-B604-A45D4A928084}" dt="2020-04-06T15:57:13.313" v="2372" actId="1038"/>
          <ac:cxnSpMkLst>
            <pc:docMk/>
            <pc:sldMk cId="1407864793" sldId="10254"/>
            <ac:cxnSpMk id="84" creationId="{ED1ED7B9-9CF7-4F31-896A-64B9F9025895}"/>
          </ac:cxnSpMkLst>
        </pc:cxnChg>
        <pc:cxnChg chg="add mod">
          <ac:chgData name="Israel Osorio-Rodarte" userId="e6af71a0-7aff-4ec4-8dd2-7b210cfe02df" providerId="ADAL" clId="{91FBF3C5-D860-4188-B604-A45D4A928084}" dt="2020-04-06T15:57:13.313" v="2372" actId="1038"/>
          <ac:cxnSpMkLst>
            <pc:docMk/>
            <pc:sldMk cId="1407864793" sldId="10254"/>
            <ac:cxnSpMk id="85" creationId="{E0F47DB0-AE49-45B6-A022-D2A8353C3DE4}"/>
          </ac:cxnSpMkLst>
        </pc:cxnChg>
        <pc:cxnChg chg="add mod">
          <ac:chgData name="Israel Osorio-Rodarte" userId="e6af71a0-7aff-4ec4-8dd2-7b210cfe02df" providerId="ADAL" clId="{91FBF3C5-D860-4188-B604-A45D4A928084}" dt="2020-04-06T15:57:13.313" v="2372" actId="1038"/>
          <ac:cxnSpMkLst>
            <pc:docMk/>
            <pc:sldMk cId="1407864793" sldId="10254"/>
            <ac:cxnSpMk id="116" creationId="{D8ACD131-5634-45B9-9D6C-40856FEBC292}"/>
          </ac:cxnSpMkLst>
        </pc:cxnChg>
      </pc:sldChg>
      <pc:sldChg chg="addSp delSp modSp add">
        <pc:chgData name="Israel Osorio-Rodarte" userId="e6af71a0-7aff-4ec4-8dd2-7b210cfe02df" providerId="ADAL" clId="{91FBF3C5-D860-4188-B604-A45D4A928084}" dt="2020-04-06T22:08:22.268" v="2625" actId="732"/>
        <pc:sldMkLst>
          <pc:docMk/>
          <pc:sldMk cId="4038612086" sldId="10255"/>
        </pc:sldMkLst>
        <pc:spChg chg="mod">
          <ac:chgData name="Israel Osorio-Rodarte" userId="e6af71a0-7aff-4ec4-8dd2-7b210cfe02df" providerId="ADAL" clId="{91FBF3C5-D860-4188-B604-A45D4A928084}" dt="2020-04-06T21:52:06.805" v="2608" actId="20577"/>
          <ac:spMkLst>
            <pc:docMk/>
            <pc:sldMk cId="4038612086" sldId="10255"/>
            <ac:spMk id="2" creationId="{EDB68A3C-EB9F-49E3-97D1-EC62BD05FB08}"/>
          </ac:spMkLst>
        </pc:spChg>
        <pc:spChg chg="del">
          <ac:chgData name="Israel Osorio-Rodarte" userId="e6af71a0-7aff-4ec4-8dd2-7b210cfe02df" providerId="ADAL" clId="{91FBF3C5-D860-4188-B604-A45D4A928084}" dt="2020-04-06T21:51:01.934" v="2571" actId="478"/>
          <ac:spMkLst>
            <pc:docMk/>
            <pc:sldMk cId="4038612086" sldId="10255"/>
            <ac:spMk id="4" creationId="{F62D336A-AA5F-4684-B2CB-762FB83114E7}"/>
          </ac:spMkLst>
        </pc:spChg>
        <pc:graphicFrameChg chg="add del">
          <ac:chgData name="Israel Osorio-Rodarte" userId="e6af71a0-7aff-4ec4-8dd2-7b210cfe02df" providerId="ADAL" clId="{91FBF3C5-D860-4188-B604-A45D4A928084}" dt="2020-04-06T21:51:15.019" v="2573"/>
          <ac:graphicFrameMkLst>
            <pc:docMk/>
            <pc:sldMk cId="4038612086" sldId="10255"/>
            <ac:graphicFrameMk id="5" creationId="{769268B6-1A95-4E4D-A582-767665772015}"/>
          </ac:graphicFrameMkLst>
        </pc:graphicFrameChg>
        <pc:picChg chg="add del mod">
          <ac:chgData name="Israel Osorio-Rodarte" userId="e6af71a0-7aff-4ec4-8dd2-7b210cfe02df" providerId="ADAL" clId="{91FBF3C5-D860-4188-B604-A45D4A928084}" dt="2020-04-06T21:52:45.386" v="2610" actId="478"/>
          <ac:picMkLst>
            <pc:docMk/>
            <pc:sldMk cId="4038612086" sldId="10255"/>
            <ac:picMk id="6" creationId="{B1806389-FEC0-4F14-8D73-3248A6CB0BD3}"/>
          </ac:picMkLst>
        </pc:picChg>
        <pc:picChg chg="add mod modCrop">
          <ac:chgData name="Israel Osorio-Rodarte" userId="e6af71a0-7aff-4ec4-8dd2-7b210cfe02df" providerId="ADAL" clId="{91FBF3C5-D860-4188-B604-A45D4A928084}" dt="2020-04-06T22:08:22.268" v="2625" actId="732"/>
          <ac:picMkLst>
            <pc:docMk/>
            <pc:sldMk cId="4038612086" sldId="10255"/>
            <ac:picMk id="7" creationId="{CC5C0CCF-FFA8-401C-AC3D-2D023179C50D}"/>
          </ac:picMkLst>
        </pc:picChg>
      </pc:sldChg>
    </pc:docChg>
  </pc:docChgLst>
  <pc:docChgLst>
    <pc:chgData name="Maryla Maliszewska" userId="S::mmaliszewska@worldbank.org::acc6061c-8d39-4acd-a93a-b13d91fa2dac" providerId="AD" clId="Web-{C099FF09-C8EC-A9A2-2D73-B81BBC88B66D}"/>
    <pc:docChg chg="modSld">
      <pc:chgData name="Maryla Maliszewska" userId="S::mmaliszewska@worldbank.org::acc6061c-8d39-4acd-a93a-b13d91fa2dac" providerId="AD" clId="Web-{C099FF09-C8EC-A9A2-2D73-B81BBC88B66D}" dt="2020-03-04T14:47:17.619" v="72" actId="20577"/>
      <pc:docMkLst>
        <pc:docMk/>
      </pc:docMkLst>
      <pc:sldChg chg="modSp">
        <pc:chgData name="Maryla Maliszewska" userId="S::mmaliszewska@worldbank.org::acc6061c-8d39-4acd-a93a-b13d91fa2dac" providerId="AD" clId="Web-{C099FF09-C8EC-A9A2-2D73-B81BBC88B66D}" dt="2020-03-04T14:38:57.819" v="2" actId="20577"/>
        <pc:sldMkLst>
          <pc:docMk/>
          <pc:sldMk cId="2440341288" sldId="10228"/>
        </pc:sldMkLst>
        <pc:spChg chg="mod">
          <ac:chgData name="Maryla Maliszewska" userId="S::mmaliszewska@worldbank.org::acc6061c-8d39-4acd-a93a-b13d91fa2dac" providerId="AD" clId="Web-{C099FF09-C8EC-A9A2-2D73-B81BBC88B66D}" dt="2020-03-04T14:38:57.819" v="2" actId="20577"/>
          <ac:spMkLst>
            <pc:docMk/>
            <pc:sldMk cId="2440341288" sldId="10228"/>
            <ac:spMk id="4" creationId="{B4365B0E-0CFB-0D48-9694-49B5C529A44F}"/>
          </ac:spMkLst>
        </pc:spChg>
      </pc:sldChg>
      <pc:sldChg chg="modSp">
        <pc:chgData name="Maryla Maliszewska" userId="S::mmaliszewska@worldbank.org::acc6061c-8d39-4acd-a93a-b13d91fa2dac" providerId="AD" clId="Web-{C099FF09-C8EC-A9A2-2D73-B81BBC88B66D}" dt="2020-03-04T14:40:55.964" v="6" actId="20577"/>
        <pc:sldMkLst>
          <pc:docMk/>
          <pc:sldMk cId="1017816100" sldId="10233"/>
        </pc:sldMkLst>
        <pc:spChg chg="mod">
          <ac:chgData name="Maryla Maliszewska" userId="S::mmaliszewska@worldbank.org::acc6061c-8d39-4acd-a93a-b13d91fa2dac" providerId="AD" clId="Web-{C099FF09-C8EC-A9A2-2D73-B81BBC88B66D}" dt="2020-03-04T14:40:55.964" v="6" actId="20577"/>
          <ac:spMkLst>
            <pc:docMk/>
            <pc:sldMk cId="1017816100" sldId="10233"/>
            <ac:spMk id="4" creationId="{2C7E47A9-DC6F-994C-9DDB-7B5917A2F821}"/>
          </ac:spMkLst>
        </pc:spChg>
      </pc:sldChg>
      <pc:sldChg chg="modSp">
        <pc:chgData name="Maryla Maliszewska" userId="S::mmaliszewska@worldbank.org::acc6061c-8d39-4acd-a93a-b13d91fa2dac" providerId="AD" clId="Web-{C099FF09-C8EC-A9A2-2D73-B81BBC88B66D}" dt="2020-03-04T14:44:28.925" v="27" actId="20577"/>
        <pc:sldMkLst>
          <pc:docMk/>
          <pc:sldMk cId="3105888220" sldId="10238"/>
        </pc:sldMkLst>
        <pc:spChg chg="mod">
          <ac:chgData name="Maryla Maliszewska" userId="S::mmaliszewska@worldbank.org::acc6061c-8d39-4acd-a93a-b13d91fa2dac" providerId="AD" clId="Web-{C099FF09-C8EC-A9A2-2D73-B81BBC88B66D}" dt="2020-03-04T14:44:28.925" v="27" actId="20577"/>
          <ac:spMkLst>
            <pc:docMk/>
            <pc:sldMk cId="3105888220" sldId="10238"/>
            <ac:spMk id="4" creationId="{941460BF-81FA-C44E-A83C-24F10E09707B}"/>
          </ac:spMkLst>
        </pc:spChg>
      </pc:sldChg>
      <pc:sldChg chg="modSp">
        <pc:chgData name="Maryla Maliszewska" userId="S::mmaliszewska@worldbank.org::acc6061c-8d39-4acd-a93a-b13d91fa2dac" providerId="AD" clId="Web-{C099FF09-C8EC-A9A2-2D73-B81BBC88B66D}" dt="2020-03-04T14:45:29.380" v="60" actId="20577"/>
        <pc:sldMkLst>
          <pc:docMk/>
          <pc:sldMk cId="2036126316" sldId="10243"/>
        </pc:sldMkLst>
        <pc:spChg chg="mod">
          <ac:chgData name="Maryla Maliszewska" userId="S::mmaliszewska@worldbank.org::acc6061c-8d39-4acd-a93a-b13d91fa2dac" providerId="AD" clId="Web-{C099FF09-C8EC-A9A2-2D73-B81BBC88B66D}" dt="2020-03-04T14:45:29.380" v="60" actId="20577"/>
          <ac:spMkLst>
            <pc:docMk/>
            <pc:sldMk cId="2036126316" sldId="10243"/>
            <ac:spMk id="4" creationId="{38EBF7E4-F0FE-D844-B59E-43D830A8D4CC}"/>
          </ac:spMkLst>
        </pc:spChg>
      </pc:sldChg>
      <pc:sldChg chg="modSp">
        <pc:chgData name="Maryla Maliszewska" userId="S::mmaliszewska@worldbank.org::acc6061c-8d39-4acd-a93a-b13d91fa2dac" providerId="AD" clId="Web-{C099FF09-C8EC-A9A2-2D73-B81BBC88B66D}" dt="2020-03-04T14:47:13.463" v="71" actId="20577"/>
        <pc:sldMkLst>
          <pc:docMk/>
          <pc:sldMk cId="3031107544" sldId="10244"/>
        </pc:sldMkLst>
        <pc:spChg chg="mod">
          <ac:chgData name="Maryla Maliszewska" userId="S::mmaliszewska@worldbank.org::acc6061c-8d39-4acd-a93a-b13d91fa2dac" providerId="AD" clId="Web-{C099FF09-C8EC-A9A2-2D73-B81BBC88B66D}" dt="2020-03-04T14:47:13.463" v="71" actId="20577"/>
          <ac:spMkLst>
            <pc:docMk/>
            <pc:sldMk cId="3031107544" sldId="10244"/>
            <ac:spMk id="4" creationId="{74B95757-6E37-1F48-B579-45E9C3140A40}"/>
          </ac:spMkLst>
        </pc:spChg>
      </pc:sldChg>
      <pc:sldChg chg="modSp">
        <pc:chgData name="Maryla Maliszewska" userId="S::mmaliszewska@worldbank.org::acc6061c-8d39-4acd-a93a-b13d91fa2dac" providerId="AD" clId="Web-{C099FF09-C8EC-A9A2-2D73-B81BBC88B66D}" dt="2020-03-04T14:47:17.619" v="72" actId="20577"/>
        <pc:sldMkLst>
          <pc:docMk/>
          <pc:sldMk cId="1132589040" sldId="10245"/>
        </pc:sldMkLst>
        <pc:spChg chg="mod">
          <ac:chgData name="Maryla Maliszewska" userId="S::mmaliszewska@worldbank.org::acc6061c-8d39-4acd-a93a-b13d91fa2dac" providerId="AD" clId="Web-{C099FF09-C8EC-A9A2-2D73-B81BBC88B66D}" dt="2020-03-04T14:47:17.619" v="72" actId="20577"/>
          <ac:spMkLst>
            <pc:docMk/>
            <pc:sldMk cId="1132589040" sldId="10245"/>
            <ac:spMk id="4" creationId="{3E63B469-E77A-944E-9405-E0C23CC88C73}"/>
          </ac:spMkLst>
        </pc:spChg>
      </pc:sldChg>
    </pc:docChg>
  </pc:docChgLst>
  <pc:docChgLst>
    <pc:chgData name="Huanjun Zhang" userId="S::hzhang19@worldbank.org::8a3a7834-fb7f-476c-9f06-de95577caae4" providerId="AD" clId="Web-{28858304-A977-2B96-BB35-5C16014E524D}"/>
    <pc:docChg chg="modSld">
      <pc:chgData name="Huanjun Zhang" userId="S::hzhang19@worldbank.org::8a3a7834-fb7f-476c-9f06-de95577caae4" providerId="AD" clId="Web-{28858304-A977-2B96-BB35-5C16014E524D}" dt="2020-04-06T17:04:50.014" v="4" actId="20577"/>
      <pc:docMkLst>
        <pc:docMk/>
      </pc:docMkLst>
      <pc:sldChg chg="modSp">
        <pc:chgData name="Huanjun Zhang" userId="S::hzhang19@worldbank.org::8a3a7834-fb7f-476c-9f06-de95577caae4" providerId="AD" clId="Web-{28858304-A977-2B96-BB35-5C16014E524D}" dt="2020-04-06T17:03:48.918" v="1" actId="20577"/>
        <pc:sldMkLst>
          <pc:docMk/>
          <pc:sldMk cId="3183188433" sldId="10253"/>
        </pc:sldMkLst>
        <pc:spChg chg="mod">
          <ac:chgData name="Huanjun Zhang" userId="S::hzhang19@worldbank.org::8a3a7834-fb7f-476c-9f06-de95577caae4" providerId="AD" clId="Web-{28858304-A977-2B96-BB35-5C16014E524D}" dt="2020-04-06T17:03:48.918" v="1" actId="20577"/>
          <ac:spMkLst>
            <pc:docMk/>
            <pc:sldMk cId="3183188433" sldId="10253"/>
            <ac:spMk id="4" creationId="{5988DAA0-23D6-6647-B6DB-1D9E9CC9E247}"/>
          </ac:spMkLst>
        </pc:spChg>
      </pc:sldChg>
      <pc:sldChg chg="modSp">
        <pc:chgData name="Huanjun Zhang" userId="S::hzhang19@worldbank.org::8a3a7834-fb7f-476c-9f06-de95577caae4" providerId="AD" clId="Web-{28858304-A977-2B96-BB35-5C16014E524D}" dt="2020-04-06T17:04:50.014" v="4" actId="20577"/>
        <pc:sldMkLst>
          <pc:docMk/>
          <pc:sldMk cId="1407864793" sldId="10254"/>
        </pc:sldMkLst>
        <pc:spChg chg="mod">
          <ac:chgData name="Huanjun Zhang" userId="S::hzhang19@worldbank.org::8a3a7834-fb7f-476c-9f06-de95577caae4" providerId="AD" clId="Web-{28858304-A977-2B96-BB35-5C16014E524D}" dt="2020-04-06T17:04:50.014" v="4" actId="20577"/>
          <ac:spMkLst>
            <pc:docMk/>
            <pc:sldMk cId="1407864793" sldId="10254"/>
            <ac:spMk id="7" creationId="{EC0435CA-4880-4CD6-8796-5571BE3EE66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4BDA26-F2F8-524C-9C98-97D1E5B04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6DFD88-6427-8842-B3FE-B860DFB3C4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CA55-E023-6341-B89F-B5903145D7C7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224533-AAED-5A4B-9C8F-E2C6338961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EDC095-00FC-A64C-8758-467CD16C84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7D61E-397F-7043-A3AB-42B67CC4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62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6BC6D-AAD6-EF4B-A3E8-97C1ECECA0B1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0603A-ABC5-1A49-8A39-72A930027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0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orldbank/15258738635/in/album-72157603688232855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Creative Commons Attribution: </a:t>
            </a:r>
            <a:r>
              <a:rPr lang="en-US">
                <a:hlinkClick r:id="rId3"/>
              </a:rPr>
              <a:t>https://www.flickr.com/photos/worldbank/15258738635/in/album-72157603688232855/</a:t>
            </a:r>
            <a:br>
              <a:rPr lang="en-US"/>
            </a:br>
            <a:br>
              <a:rPr lang="en-US"/>
            </a:br>
            <a:r>
              <a:rPr lang="en-US"/>
              <a:t>Font: Andes (presentation might change for pcs without the font installed, such as non-WB computers.)</a:t>
            </a:r>
          </a:p>
          <a:p>
            <a:r>
              <a:rPr lang="en-US"/>
              <a:t>Color: WB basic branding colors</a:t>
            </a:r>
          </a:p>
          <a:p>
            <a:r>
              <a:rPr lang="en-US" altLang="zh-CN"/>
              <a:t>Slides</a:t>
            </a:r>
            <a:r>
              <a:rPr lang="zh-CN" altLang="en-US"/>
              <a:t> </a:t>
            </a:r>
            <a:r>
              <a:rPr lang="en-US" altLang="zh-CN"/>
              <a:t>format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created</a:t>
            </a:r>
            <a:r>
              <a:rPr lang="zh-CN" altLang="en-US"/>
              <a:t> </a:t>
            </a:r>
            <a:r>
              <a:rPr lang="en-US" altLang="zh-CN"/>
              <a:t>by</a:t>
            </a:r>
            <a:r>
              <a:rPr lang="zh-CN" altLang="en-US"/>
              <a:t> </a:t>
            </a:r>
            <a:r>
              <a:rPr lang="en-US" altLang="zh-CN"/>
              <a:t>Karen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07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37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86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00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0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10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26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78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Our current data work is to extend the harmonization of microdata to add industry-specific shocks, i.e. within the agriculture and manufacturing sectors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83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b="1"/>
              <a:t>Recollect meta-data 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Using National Systems of Classification for economic activity, educational attainment, and/or occupation classifications.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endParaRPr lang="en-US" sz="160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b="1"/>
              <a:t>Prioritize household surveys </a:t>
            </a:r>
            <a:endParaRPr lang="en-US"/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Additional surveys to include (Japan, USA, Canada)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Prioritize based on comparability, size of GDP, population, coverage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There are household surveys for 134 countries that potentially could to be harmonized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</a:pPr>
            <a:endParaRPr lang="en-US" sz="1600"/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b="1"/>
              <a:t>Processing metadata and computing "</a:t>
            </a:r>
            <a:r>
              <a:rPr lang="en-US" sz="1600" b="1" err="1"/>
              <a:t>industry_gtap</a:t>
            </a:r>
            <a:r>
              <a:rPr lang="en-US" sz="1600" b="1"/>
              <a:t>" and "</a:t>
            </a:r>
            <a:r>
              <a:rPr lang="en-US" sz="1600" b="1" err="1"/>
              <a:t>intermediate_step</a:t>
            </a:r>
            <a:r>
              <a:rPr lang="en-US" sz="1600" b="1"/>
              <a:t>" variable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This includes:</a:t>
            </a:r>
            <a:endParaRPr lang="en-US"/>
          </a:p>
          <a:p>
            <a:pPr lvl="3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Building concordance tables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Defining rules for splitting volumes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Provide metadata, and intermediate step to adjust to researcher needs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Consistency checks throughout the process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lang="en-US" sz="1600"/>
          </a:p>
          <a:p>
            <a:pPr lvl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b="1"/>
              <a:t>Cross-tabulations and construction of dashboard</a:t>
            </a:r>
          </a:p>
          <a:p>
            <a:pPr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en-US" sz="1600" b="1"/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b="1"/>
              <a:t>Dissemination and integration into GTAP database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How to integrate this with existing harmonization workflow maintained by POV GP</a:t>
            </a:r>
          </a:p>
          <a:p>
            <a:pPr marL="557530" lvl="2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1600"/>
              <a:t>Enable World Bank researchers to take advantage of this harmonization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67A2-65E6-430E-8FC2-91C00C76163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33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Processed (micro-data)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World Bank household surveys that were successfully harmonized</a:t>
            </a:r>
          </a:p>
          <a:p>
            <a:pPr lvl="0"/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Processed (LIS)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Relying on the Luxembourg Income Study, micro-based tabulations that were harmonized</a:t>
            </a:r>
          </a:p>
          <a:p>
            <a:pPr lvl="0"/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Processed (micro data not available)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Household survey is not accessible to us or not in WB domain.</a:t>
            </a:r>
          </a:p>
          <a:p>
            <a:pPr lvl="0"/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Processed (variable is not included in microdata)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There is a household survey in WB domain, but there is no information on economic activity nor occupation.</a:t>
            </a:r>
          </a:p>
          <a:p>
            <a:pPr lvl="0"/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Processed (missing documentation or miscoded variable)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These can be considered surveys in the pipeline with missing documentation, concordance table or other element that is preventing the harmonization.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84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0603A-ABC5-1A49-8A39-72A930027D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5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685799" y="794124"/>
            <a:ext cx="4210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E2F50"/>
                </a:solidFill>
                <a:latin typeface="+mn-lt"/>
              </a:rPr>
              <a:t>OUTLINE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900" b="0" i="0">
                <a:solidFill>
                  <a:srgbClr val="0E2F50"/>
                </a:solidFill>
                <a:latin typeface="+mn-lt"/>
              </a:defRPr>
            </a:lvl1pPr>
            <a:lvl2pPr>
              <a:defRPr sz="1900" b="0" i="0">
                <a:solidFill>
                  <a:srgbClr val="0E2F50"/>
                </a:solidFill>
                <a:latin typeface="+mn-lt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9E09E75D-50F1-D64E-B8FF-64CBBA302E1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24" b="18504"/>
          <a:stretch/>
        </p:blipFill>
        <p:spPr bwMode="auto">
          <a:xfrm>
            <a:off x="8370866" y="1950815"/>
            <a:ext cx="3821134" cy="49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53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err="1"/>
              <a:t>Titlemaster</a:t>
            </a:r>
            <a:endParaRPr lang="en-US" noProof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/>
        <p:txBody>
          <a:bodyPr/>
          <a:lstStyle>
            <a:lvl3pPr marL="361950" indent="-36195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 noProof="0" err="1"/>
              <a:t>Textmaster</a:t>
            </a:r>
            <a:endParaRPr lang="en-US" noProof="0"/>
          </a:p>
          <a:p>
            <a:pPr lvl="1"/>
            <a:r>
              <a:rPr lang="en-US" noProof="0"/>
              <a:t>Second Layer</a:t>
            </a:r>
          </a:p>
          <a:p>
            <a:pPr lvl="2"/>
            <a:r>
              <a:rPr lang="en-US" noProof="0"/>
              <a:t>Third Layer</a:t>
            </a:r>
          </a:p>
          <a:p>
            <a:pPr lvl="3"/>
            <a:r>
              <a:rPr lang="en-US" noProof="0"/>
              <a:t>Fourth Layer</a:t>
            </a:r>
          </a:p>
          <a:p>
            <a:pPr lvl="4"/>
            <a:r>
              <a:rPr lang="en-US" noProof="0"/>
              <a:t>Fifth Layer</a:t>
            </a:r>
          </a:p>
          <a:p>
            <a:pPr lvl="5"/>
            <a:r>
              <a:rPr lang="en-US" noProof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29843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8BC8-9340-47D9-BBE3-332E46FB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117CE-ED19-4AF2-90A5-CD52E8D05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7D379-204A-4394-AC18-3351A94A4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A6635-4517-4495-AF49-3B5664A105E8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1FA44-EA7D-4D44-89C6-CDC87629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5CD11-EBA1-4E4B-BE62-2F98FB80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BBE3-4627-47D9-A4AC-4C88D7EC1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6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.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780963"/>
          </a:xfrm>
        </p:spPr>
        <p:txBody>
          <a:bodyPr>
            <a:noAutofit/>
          </a:bodyPr>
          <a:lstStyle>
            <a:lvl1pPr>
              <a:defRPr sz="2500" b="1">
                <a:solidFill>
                  <a:srgbClr val="52BBF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6D56-2965-3F4F-A559-19EADB917703}"/>
              </a:ext>
            </a:extLst>
          </p:cNvPr>
          <p:cNvSpPr/>
          <p:nvPr userDrawn="1"/>
        </p:nvSpPr>
        <p:spPr>
          <a:xfrm>
            <a:off x="4947781" y="436066"/>
            <a:ext cx="4004153" cy="45719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9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9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C1211-E612-6F48-9B76-B750450CDA5F}"/>
              </a:ext>
            </a:extLst>
          </p:cNvPr>
          <p:cNvSpPr/>
          <p:nvPr userDrawn="1"/>
        </p:nvSpPr>
        <p:spPr>
          <a:xfrm>
            <a:off x="663309" y="0"/>
            <a:ext cx="621792" cy="865632"/>
          </a:xfrm>
          <a:prstGeom prst="rect">
            <a:avLst/>
          </a:prstGeom>
          <a:solidFill>
            <a:srgbClr val="52BB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A56FAE-6990-DC4B-BEDF-508A8B2BFF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20" y="238349"/>
            <a:ext cx="2583476" cy="5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0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E01BEC-BF83-6F4E-B92C-7059A99D43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51088" y="2365375"/>
            <a:ext cx="8375650" cy="1176338"/>
          </a:xfrm>
        </p:spPr>
        <p:txBody>
          <a:bodyPr/>
          <a:lstStyle>
            <a:lvl1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2CA239-A01E-C446-91CD-28B3626791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24" b="18504"/>
          <a:stretch/>
        </p:blipFill>
        <p:spPr bwMode="auto">
          <a:xfrm>
            <a:off x="8370866" y="1950815"/>
            <a:ext cx="3821134" cy="49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051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.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780963"/>
          </a:xfrm>
        </p:spPr>
        <p:txBody>
          <a:bodyPr>
            <a:noAutofit/>
          </a:bodyPr>
          <a:lstStyle>
            <a:lvl1pPr>
              <a:defRPr sz="2500" b="1">
                <a:solidFill>
                  <a:srgbClr val="52BBF2"/>
                </a:solidFill>
                <a:latin typeface="Andes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6D56-2965-3F4F-A559-19EADB917703}"/>
              </a:ext>
            </a:extLst>
          </p:cNvPr>
          <p:cNvSpPr/>
          <p:nvPr userDrawn="1"/>
        </p:nvSpPr>
        <p:spPr>
          <a:xfrm>
            <a:off x="7766136" y="462978"/>
            <a:ext cx="1145547" cy="45719"/>
          </a:xfrm>
          <a:prstGeom prst="rect">
            <a:avLst/>
          </a:prstGeom>
          <a:gradFill flip="none" rotWithShape="1">
            <a:gsLst>
              <a:gs pos="0">
                <a:srgbClr val="2A6FA2"/>
              </a:gs>
              <a:gs pos="100000">
                <a:srgbClr val="162F4E"/>
              </a:gs>
              <a:gs pos="54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900" b="0" i="0">
                <a:solidFill>
                  <a:srgbClr val="0E2F50"/>
                </a:solidFill>
                <a:latin typeface="Andes" panose="02000000000000000000" pitchFamily="2" charset="0"/>
              </a:defRPr>
            </a:lvl1pPr>
            <a:lvl2pPr>
              <a:defRPr sz="1900" b="0" i="0">
                <a:solidFill>
                  <a:srgbClr val="0E2F50"/>
                </a:solidFill>
                <a:latin typeface="Andes ExtraLight" panose="02000000000000000000" pitchFamily="2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C1211-E612-6F48-9B76-B750450CDA5F}"/>
              </a:ext>
            </a:extLst>
          </p:cNvPr>
          <p:cNvSpPr/>
          <p:nvPr userDrawn="1"/>
        </p:nvSpPr>
        <p:spPr>
          <a:xfrm>
            <a:off x="663309" y="0"/>
            <a:ext cx="621792" cy="865632"/>
          </a:xfrm>
          <a:prstGeom prst="rect">
            <a:avLst/>
          </a:prstGeom>
          <a:solidFill>
            <a:srgbClr val="0E2F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BE5F8-0A8E-9642-8079-562164A8E98E}"/>
              </a:ext>
            </a:extLst>
          </p:cNvPr>
          <p:cNvSpPr txBox="1"/>
          <p:nvPr userDrawn="1"/>
        </p:nvSpPr>
        <p:spPr>
          <a:xfrm>
            <a:off x="673607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E3F9CA-25CF-1B4C-B40E-43EEDDC523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20" y="238349"/>
            <a:ext cx="2583476" cy="5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7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(What you will lear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1" y="684342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E2F50"/>
                </a:solidFill>
                <a:latin typeface="+mn-lt"/>
              </a:rPr>
              <a:t>FAQs about the impact of trade policy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900" b="0" i="0">
                <a:solidFill>
                  <a:srgbClr val="0E2F50"/>
                </a:solidFill>
                <a:latin typeface="+mn-lt"/>
              </a:defRPr>
            </a:lvl1pPr>
            <a:lvl2pPr>
              <a:defRPr sz="1900" b="0" i="0">
                <a:solidFill>
                  <a:srgbClr val="0E2F50"/>
                </a:solidFill>
                <a:latin typeface="+mn-lt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EF0DC-403A-F540-87EC-98F6883A3D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24" b="18504"/>
          <a:stretch/>
        </p:blipFill>
        <p:spPr bwMode="auto">
          <a:xfrm>
            <a:off x="8370866" y="1950815"/>
            <a:ext cx="3821134" cy="49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50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E01BEC-BF83-6F4E-B92C-7059A99D43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51088" y="2365375"/>
            <a:ext cx="8375650" cy="1176338"/>
          </a:xfrm>
        </p:spPr>
        <p:txBody>
          <a:bodyPr/>
          <a:lstStyle>
            <a:lvl1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2CA239-A01E-C446-91CD-28B3626791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24" b="18504"/>
          <a:stretch/>
        </p:blipFill>
        <p:spPr bwMode="auto">
          <a:xfrm>
            <a:off x="8370866" y="1950815"/>
            <a:ext cx="3821134" cy="49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91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780963"/>
          </a:xfrm>
        </p:spPr>
        <p:txBody>
          <a:bodyPr>
            <a:normAutofit/>
          </a:bodyPr>
          <a:lstStyle>
            <a:lvl1pPr>
              <a:defRPr sz="2500" b="1">
                <a:solidFill>
                  <a:srgbClr val="52BBF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1309900" y="307140"/>
            <a:ext cx="5573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Gender Disaggregated Labor Database</a:t>
            </a:r>
            <a:r>
              <a:rPr lang="en-US" sz="1600" b="1">
                <a:solidFill>
                  <a:srgbClr val="0E2F50"/>
                </a:solidFill>
                <a:latin typeface="+mn-lt"/>
              </a:rPr>
              <a:t>| </a:t>
            </a:r>
            <a:r>
              <a:rPr lang="en-US" altLang="zh-CN" sz="1600" b="1">
                <a:solidFill>
                  <a:srgbClr val="0E2F50"/>
                </a:solidFill>
                <a:latin typeface="+mn-lt"/>
              </a:rPr>
              <a:t>MOTIVATION</a:t>
            </a:r>
            <a:endParaRPr lang="en-US" sz="1600" b="1">
              <a:solidFill>
                <a:srgbClr val="0E2F50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6D56-2965-3F4F-A559-19EADB917703}"/>
              </a:ext>
            </a:extLst>
          </p:cNvPr>
          <p:cNvSpPr/>
          <p:nvPr userDrawn="1"/>
        </p:nvSpPr>
        <p:spPr>
          <a:xfrm flipV="1">
            <a:off x="7122695" y="509790"/>
            <a:ext cx="1837920" cy="45719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0E2F50"/>
                </a:solidFill>
                <a:latin typeface="+mn-lt"/>
              </a:defRPr>
            </a:lvl1pPr>
            <a:lvl2pPr>
              <a:defRPr sz="1800" b="0" i="0">
                <a:solidFill>
                  <a:srgbClr val="0E2F50"/>
                </a:solidFill>
                <a:latin typeface="+mn-lt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C1211-E612-6F48-9B76-B750450CDA5F}"/>
              </a:ext>
            </a:extLst>
          </p:cNvPr>
          <p:cNvSpPr/>
          <p:nvPr userDrawn="1"/>
        </p:nvSpPr>
        <p:spPr>
          <a:xfrm>
            <a:off x="663309" y="0"/>
            <a:ext cx="621792" cy="865632"/>
          </a:xfrm>
          <a:prstGeom prst="rect">
            <a:avLst/>
          </a:prstGeom>
          <a:solidFill>
            <a:srgbClr val="52BB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052499-0AED-C848-BBAC-57EAEFDF55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20" y="238349"/>
            <a:ext cx="2583476" cy="5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1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780963"/>
          </a:xfrm>
        </p:spPr>
        <p:txBody>
          <a:bodyPr>
            <a:normAutofit/>
          </a:bodyPr>
          <a:lstStyle>
            <a:lvl1pPr>
              <a:defRPr sz="2500" b="1">
                <a:solidFill>
                  <a:srgbClr val="52BBF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1309900" y="307140"/>
            <a:ext cx="8052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 Disaggregated Labor Database </a:t>
            </a:r>
            <a:r>
              <a:rPr lang="en-US" sz="1600" b="1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Methodology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D6D56-2965-3F4F-A559-19EADB917703}"/>
              </a:ext>
            </a:extLst>
          </p:cNvPr>
          <p:cNvSpPr/>
          <p:nvPr userDrawn="1"/>
        </p:nvSpPr>
        <p:spPr>
          <a:xfrm flipV="1">
            <a:off x="7138737" y="472747"/>
            <a:ext cx="1839770" cy="45719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C1211-E612-6F48-9B76-B750450CDA5F}"/>
              </a:ext>
            </a:extLst>
          </p:cNvPr>
          <p:cNvSpPr/>
          <p:nvPr userDrawn="1"/>
        </p:nvSpPr>
        <p:spPr>
          <a:xfrm>
            <a:off x="663309" y="0"/>
            <a:ext cx="621792" cy="865632"/>
          </a:xfrm>
          <a:prstGeom prst="rect">
            <a:avLst/>
          </a:prstGeom>
          <a:solidFill>
            <a:srgbClr val="0E2F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7D7E89-F524-3F47-BE41-ED84291C0C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20" y="238349"/>
            <a:ext cx="2583476" cy="5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5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346571-4D92-CB42-8068-0BEEB76C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780963"/>
          </a:xfrm>
        </p:spPr>
        <p:txBody>
          <a:bodyPr>
            <a:normAutofit/>
          </a:bodyPr>
          <a:lstStyle>
            <a:lvl1pPr>
              <a:defRPr sz="2500" b="1">
                <a:solidFill>
                  <a:srgbClr val="52BBF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1309900" y="307140"/>
            <a:ext cx="8052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 Disaggregated Labor Database </a:t>
            </a:r>
            <a:r>
              <a:rPr lang="en-US" sz="1600" b="1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en-US" altLang="zh-CN" sz="1600" b="1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ahead</a:t>
            </a:r>
            <a:r>
              <a:rPr lang="zh-CN" altLang="en-US" sz="1600" b="1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600" b="1">
              <a:solidFill>
                <a:srgbClr val="0E2F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>
              <a:solidFill>
                <a:srgbClr val="0E2F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915651" cy="4696485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C1211-E612-6F48-9B76-B750450CDA5F}"/>
              </a:ext>
            </a:extLst>
          </p:cNvPr>
          <p:cNvSpPr/>
          <p:nvPr userDrawn="1"/>
        </p:nvSpPr>
        <p:spPr>
          <a:xfrm>
            <a:off x="663309" y="0"/>
            <a:ext cx="621792" cy="865632"/>
          </a:xfrm>
          <a:prstGeom prst="rect">
            <a:avLst/>
          </a:prstGeom>
          <a:solidFill>
            <a:srgbClr val="00A9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BE5F8-0A8E-9642-8079-562164A8E98E}"/>
              </a:ext>
            </a:extLst>
          </p:cNvPr>
          <p:cNvSpPr txBox="1"/>
          <p:nvPr userDrawn="1"/>
        </p:nvSpPr>
        <p:spPr>
          <a:xfrm>
            <a:off x="673607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85B925-8F07-7649-92DF-53543AAFC4FE}"/>
              </a:ext>
            </a:extLst>
          </p:cNvPr>
          <p:cNvSpPr/>
          <p:nvPr userDrawn="1"/>
        </p:nvSpPr>
        <p:spPr>
          <a:xfrm flipV="1">
            <a:off x="7106652" y="465071"/>
            <a:ext cx="1840891" cy="48704"/>
          </a:xfrm>
          <a:prstGeom prst="rect">
            <a:avLst/>
          </a:prstGeom>
          <a:gradFill flip="none" rotWithShape="1">
            <a:gsLst>
              <a:gs pos="0">
                <a:srgbClr val="162F4E"/>
              </a:gs>
              <a:gs pos="100000">
                <a:srgbClr val="4AACE9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83BAC4-0589-B444-B4F3-5C9F7EA2E3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20" y="238349"/>
            <a:ext cx="2583476" cy="5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0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ding Remar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EAD75-9526-8142-A707-FFE9CA3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56349"/>
            <a:ext cx="2743200" cy="365125"/>
          </a:xfrm>
        </p:spPr>
        <p:txBody>
          <a:bodyPr/>
          <a:lstStyle/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35047-2D53-7648-9E96-E8FF5127DF65}"/>
              </a:ext>
            </a:extLst>
          </p:cNvPr>
          <p:cNvSpPr txBox="1"/>
          <p:nvPr userDrawn="1"/>
        </p:nvSpPr>
        <p:spPr>
          <a:xfrm>
            <a:off x="1" y="80026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CONCLUDING REMARKS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F6AA6D-EB8A-B347-8EB6-68817F1AD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57" y="2141315"/>
            <a:ext cx="10959394" cy="4215033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0" i="0">
                <a:solidFill>
                  <a:srgbClr val="0E2F5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900">
                <a:solidFill>
                  <a:srgbClr val="0E2F50"/>
                </a:solidFill>
              </a:defRPr>
            </a:lvl3pPr>
            <a:lvl4pPr>
              <a:defRPr sz="1900">
                <a:solidFill>
                  <a:srgbClr val="0E2F50"/>
                </a:solidFill>
              </a:defRPr>
            </a:lvl4pPr>
            <a:lvl5pPr>
              <a:defRPr sz="1900">
                <a:solidFill>
                  <a:srgbClr val="0E2F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635C-D08E-EE40-8C2C-7CB52400703B}"/>
              </a:ext>
            </a:extLst>
          </p:cNvPr>
          <p:cNvSpPr txBox="1"/>
          <p:nvPr userDrawn="1"/>
        </p:nvSpPr>
        <p:spPr>
          <a:xfrm>
            <a:off x="697991" y="-105144"/>
            <a:ext cx="1045465" cy="11362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  <a:latin typeface="Andes" panose="02000000000000000000" pitchFamily="2" charset="0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EF0DC-403A-F540-87EC-98F6883A3D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24" b="18504"/>
          <a:stretch/>
        </p:blipFill>
        <p:spPr bwMode="auto">
          <a:xfrm>
            <a:off x="8370866" y="1950815"/>
            <a:ext cx="3821134" cy="49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234BA70-5C97-D040-B061-8478337F02FA}"/>
              </a:ext>
            </a:extLst>
          </p:cNvPr>
          <p:cNvSpPr/>
          <p:nvPr userDrawn="1"/>
        </p:nvSpPr>
        <p:spPr>
          <a:xfrm>
            <a:off x="642056" y="316985"/>
            <a:ext cx="3027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 Disaggregated Labor Database</a:t>
            </a:r>
            <a:endParaRPr lang="en-US" sz="14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15">
            <a:extLst>
              <a:ext uri="{FF2B5EF4-FFF2-40B4-BE49-F238E27FC236}">
                <a16:creationId xmlns:a16="http://schemas.microsoft.com/office/drawing/2014/main" id="{43510D8B-85FE-F847-89EE-2A644B49A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56" y="1261932"/>
            <a:ext cx="10515600" cy="780963"/>
          </a:xfrm>
        </p:spPr>
        <p:txBody>
          <a:bodyPr>
            <a:normAutofit/>
          </a:bodyPr>
          <a:lstStyle>
            <a:lvl1pPr algn="ctr">
              <a:defRPr sz="2500" b="1">
                <a:solidFill>
                  <a:srgbClr val="52BBF2"/>
                </a:solidFill>
                <a:latin typeface="Andes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586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42973C-D324-7549-9EBF-D9728347A8E8}"/>
              </a:ext>
            </a:extLst>
          </p:cNvPr>
          <p:cNvSpPr/>
          <p:nvPr userDrawn="1"/>
        </p:nvSpPr>
        <p:spPr>
          <a:xfrm>
            <a:off x="274320" y="234696"/>
            <a:ext cx="11637264" cy="6388608"/>
          </a:xfrm>
          <a:prstGeom prst="rect">
            <a:avLst/>
          </a:prstGeom>
          <a:solidFill>
            <a:srgbClr val="0E2F50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159C4B-D42B-8D4B-8AF7-4576871422FF}"/>
              </a:ext>
            </a:extLst>
          </p:cNvPr>
          <p:cNvSpPr txBox="1"/>
          <p:nvPr userDrawn="1"/>
        </p:nvSpPr>
        <p:spPr>
          <a:xfrm>
            <a:off x="4762375" y="4462483"/>
            <a:ext cx="3139710" cy="5099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1400" b="1" err="1">
                <a:solidFill>
                  <a:schemeClr val="bg1"/>
                </a:solidFill>
                <a:latin typeface="Andes" panose="02000000000000000000" pitchFamily="2" charset="0"/>
              </a:rPr>
              <a:t>www.worldbank.org</a:t>
            </a:r>
            <a:endParaRPr lang="en-US" sz="1400" b="1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AE44DC-CEAA-F14C-807F-A0E45AE82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3819" y="3889248"/>
            <a:ext cx="3618266" cy="70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3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99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FA967F-B362-F842-928A-DE0754BE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B03AA-F9C4-0D42-8BFD-1BD9A830D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62359-B628-484A-84F5-50F5D79E27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1AB0-97AC-5A4C-BA93-A358197D8FCF}" type="datetime1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D4BB8-4CF8-574F-BDE4-33B075DC8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B2BB0-A465-2543-AC7F-E37055EAF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3956A-44EE-3848-B50B-220C4509F3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50" r:id="rId4"/>
    <p:sldLayoutId id="2147483677" r:id="rId5"/>
    <p:sldLayoutId id="2147483657" r:id="rId6"/>
    <p:sldLayoutId id="2147483673" r:id="rId7"/>
    <p:sldLayoutId id="2147483656" r:id="rId8"/>
    <p:sldLayoutId id="214748366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atatopicsqa.worldbank.org/ges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://datatopics.worldbank.org/gdld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atabankqa.worldbank.org/source/gender-disaggregated-labor-database-(gdld)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datacatalog.worldbank.org/ddhworkbench/workbench-datasets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photo of a building&#10;&#10;Description automatically generated">
            <a:extLst>
              <a:ext uri="{FF2B5EF4-FFF2-40B4-BE49-F238E27FC236}">
                <a16:creationId xmlns:a16="http://schemas.microsoft.com/office/drawing/2014/main" id="{1A7C9475-ECE6-C54E-A3A1-809ACBECE1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39" t="14790" r="5906" b="269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636B8764-5AC0-4A9A-8CBC-80C01357966C}"/>
              </a:ext>
            </a:extLst>
          </p:cNvPr>
          <p:cNvSpPr>
            <a:spLocks/>
          </p:cNvSpPr>
          <p:nvPr/>
        </p:nvSpPr>
        <p:spPr bwMode="auto">
          <a:xfrm>
            <a:off x="-49206" y="1"/>
            <a:ext cx="6413500" cy="6857999"/>
          </a:xfrm>
          <a:custGeom>
            <a:avLst/>
            <a:gdLst>
              <a:gd name="T0" fmla="*/ 0 w 4732"/>
              <a:gd name="T1" fmla="*/ 0 h 6146"/>
              <a:gd name="T2" fmla="*/ 0 w 4732"/>
              <a:gd name="T3" fmla="*/ 6146 h 6146"/>
              <a:gd name="T4" fmla="*/ 4732 w 4732"/>
              <a:gd name="T5" fmla="*/ 6146 h 6146"/>
              <a:gd name="T6" fmla="*/ 3466 w 4732"/>
              <a:gd name="T7" fmla="*/ 0 h 6146"/>
              <a:gd name="T8" fmla="*/ 0 w 4732"/>
              <a:gd name="T9" fmla="*/ 0 h 6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32" h="6146">
                <a:moveTo>
                  <a:pt x="0" y="0"/>
                </a:moveTo>
                <a:lnTo>
                  <a:pt x="0" y="6146"/>
                </a:lnTo>
                <a:lnTo>
                  <a:pt x="4732" y="6146"/>
                </a:lnTo>
                <a:lnTo>
                  <a:pt x="3466" y="0"/>
                </a:lnTo>
                <a:lnTo>
                  <a:pt x="0" y="0"/>
                </a:lnTo>
                <a:close/>
              </a:path>
            </a:pathLst>
          </a:custGeom>
          <a:solidFill>
            <a:srgbClr val="0E2F50">
              <a:alpha val="7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en-US" sz="1266">
              <a:solidFill>
                <a:srgbClr val="4EAC5B"/>
              </a:solidFill>
            </a:endParaRPr>
          </a:p>
        </p:txBody>
      </p:sp>
      <p:sp>
        <p:nvSpPr>
          <p:cNvPr id="10" name="Rectangle 564">
            <a:extLst>
              <a:ext uri="{FF2B5EF4-FFF2-40B4-BE49-F238E27FC236}">
                <a16:creationId xmlns:a16="http://schemas.microsoft.com/office/drawing/2014/main" id="{5C4CEB83-C921-CA41-B6F4-B2C21A6F8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770" y="3280757"/>
            <a:ext cx="5097856" cy="9971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>
              <a:lnSpc>
                <a:spcPct val="90000"/>
              </a:lnSpc>
            </a:pPr>
            <a:r>
              <a:rPr lang="en-US" altLang="en-US" sz="3600" b="1">
                <a:solidFill>
                  <a:schemeClr val="bg1"/>
                </a:solidFill>
                <a:latin typeface="Andes" panose="02000000000000000000" pitchFamily="2" charset="0"/>
              </a:rPr>
              <a:t>Gender </a:t>
            </a:r>
            <a:r>
              <a:rPr lang="en-US" altLang="zh-CN" sz="3600" b="1">
                <a:solidFill>
                  <a:schemeClr val="bg1"/>
                </a:solidFill>
                <a:latin typeface="Andes" panose="02000000000000000000" pitchFamily="2" charset="0"/>
              </a:rPr>
              <a:t>D</a:t>
            </a:r>
            <a:r>
              <a:rPr lang="en-US" altLang="en-US" sz="3600" b="1">
                <a:solidFill>
                  <a:schemeClr val="bg1"/>
                </a:solidFill>
                <a:latin typeface="Andes" panose="02000000000000000000" pitchFamily="2" charset="0"/>
              </a:rPr>
              <a:t>isaggregated </a:t>
            </a:r>
            <a:r>
              <a:rPr lang="en-US" altLang="zh-CN" sz="3600" b="1">
                <a:solidFill>
                  <a:schemeClr val="bg1"/>
                </a:solidFill>
                <a:latin typeface="Andes" panose="02000000000000000000" pitchFamily="2" charset="0"/>
              </a:rPr>
              <a:t>L</a:t>
            </a:r>
            <a:r>
              <a:rPr lang="en-US" altLang="en-US" sz="3600" b="1">
                <a:solidFill>
                  <a:schemeClr val="bg1"/>
                </a:solidFill>
                <a:latin typeface="Andes" panose="02000000000000000000" pitchFamily="2" charset="0"/>
              </a:rPr>
              <a:t>abor </a:t>
            </a:r>
            <a:r>
              <a:rPr lang="en-US" altLang="zh-CN" sz="3600" b="1">
                <a:solidFill>
                  <a:schemeClr val="bg1"/>
                </a:solidFill>
                <a:latin typeface="Andes" panose="02000000000000000000" pitchFamily="2" charset="0"/>
              </a:rPr>
              <a:t>D</a:t>
            </a:r>
            <a:r>
              <a:rPr lang="en-US" altLang="en-US" sz="3600" b="1">
                <a:solidFill>
                  <a:schemeClr val="bg1"/>
                </a:solidFill>
                <a:latin typeface="Andes" panose="02000000000000000000" pitchFamily="2" charset="0"/>
              </a:rPr>
              <a:t>atabase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D4B969-6EE3-BF4A-9AD2-5CC0233E503F}"/>
              </a:ext>
            </a:extLst>
          </p:cNvPr>
          <p:cNvSpPr txBox="1"/>
          <p:nvPr/>
        </p:nvSpPr>
        <p:spPr>
          <a:xfrm>
            <a:off x="5266944" y="-1353312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en-US" sz="2500" b="1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1E0EBE-09AF-EE44-9506-C6487CFA6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61" y="5013264"/>
            <a:ext cx="3060700" cy="5969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A61398C-6D5C-7D41-B70D-23540CD5D485}"/>
              </a:ext>
            </a:extLst>
          </p:cNvPr>
          <p:cNvSpPr txBox="1">
            <a:spLocks/>
          </p:cNvSpPr>
          <p:nvPr/>
        </p:nvSpPr>
        <p:spPr bwMode="auto">
          <a:xfrm>
            <a:off x="-378922" y="5987371"/>
            <a:ext cx="6341240" cy="23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 i="0" cap="none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5pPr>
            <a:lvl6pPr marL="365754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6pPr>
            <a:lvl7pPr marL="731509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7pPr>
            <a:lvl8pPr marL="1097263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8pPr>
            <a:lvl9pPr marL="1463017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defTabSz="642915">
              <a:lnSpc>
                <a:spcPct val="85000"/>
              </a:lnSpc>
              <a:defRPr/>
            </a:pPr>
            <a:r>
              <a:rPr lang="en-US" altLang="zh-CN" sz="1800" b="0" kern="0">
                <a:solidFill>
                  <a:srgbClr val="52BBF2"/>
                </a:solidFill>
                <a:latin typeface="Andes" panose="02000000000000000000" pitchFamily="2" charset="0"/>
              </a:rPr>
              <a:t>April 6</a:t>
            </a:r>
            <a:r>
              <a:rPr lang="en-US" altLang="zh-CN" sz="1800" b="0" kern="0" baseline="30000">
                <a:solidFill>
                  <a:srgbClr val="52BBF2"/>
                </a:solidFill>
                <a:latin typeface="Andes" panose="02000000000000000000" pitchFamily="2" charset="0"/>
              </a:rPr>
              <a:t>th</a:t>
            </a:r>
            <a:r>
              <a:rPr lang="en-US" altLang="zh-CN" sz="1800" b="0" kern="0">
                <a:solidFill>
                  <a:srgbClr val="52BBF2"/>
                </a:solidFill>
                <a:latin typeface="Andes" panose="02000000000000000000" pitchFamily="2" charset="0"/>
              </a:rPr>
              <a:t>,</a:t>
            </a:r>
            <a:r>
              <a:rPr lang="zh-CN" altLang="en-US" sz="1800" b="0" kern="0">
                <a:solidFill>
                  <a:srgbClr val="52BBF2"/>
                </a:solidFill>
                <a:latin typeface="Andes" panose="02000000000000000000" pitchFamily="2" charset="0"/>
              </a:rPr>
              <a:t> </a:t>
            </a:r>
            <a:r>
              <a:rPr lang="en-US" altLang="zh-CN" sz="1800" b="0" kern="0">
                <a:solidFill>
                  <a:srgbClr val="52BBF2"/>
                </a:solidFill>
                <a:latin typeface="Andes" panose="02000000000000000000" pitchFamily="2" charset="0"/>
              </a:rPr>
              <a:t>2020</a:t>
            </a:r>
            <a:endParaRPr lang="en-US" sz="1600" b="0" kern="0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  <p:sp>
        <p:nvSpPr>
          <p:cNvPr id="13" name="Rectangle 564">
            <a:extLst>
              <a:ext uri="{FF2B5EF4-FFF2-40B4-BE49-F238E27FC236}">
                <a16:creationId xmlns:a16="http://schemas.microsoft.com/office/drawing/2014/main" id="{1C77CEDD-968C-F849-9864-B335DDDBA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144" y="634154"/>
            <a:ext cx="5097856" cy="18420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Cristian </a:t>
            </a: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Jara</a:t>
            </a: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Nercasseau</a:t>
            </a:r>
            <a:endParaRPr lang="en-US" altLang="en-US" sz="19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Maryla</a:t>
            </a: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Maliszewska</a:t>
            </a:r>
            <a:endParaRPr lang="en-US" altLang="en-US" sz="19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Claudio Montenegro</a:t>
            </a:r>
          </a:p>
          <a:p>
            <a:pPr>
              <a:lnSpc>
                <a:spcPct val="90000"/>
              </a:lnSpc>
            </a:pP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Israel Osorio Rodarte</a:t>
            </a:r>
          </a:p>
          <a:p>
            <a:pPr lvl="0">
              <a:lnSpc>
                <a:spcPct val="90000"/>
              </a:lnSpc>
            </a:pP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Javiera</a:t>
            </a: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Petersen </a:t>
            </a: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Muga</a:t>
            </a:r>
            <a:endParaRPr lang="en-US" altLang="en-US" sz="19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Raimundo Smith Mayer</a:t>
            </a:r>
          </a:p>
          <a:p>
            <a:pPr>
              <a:lnSpc>
                <a:spcPct val="90000"/>
              </a:lnSpc>
            </a:pPr>
            <a:r>
              <a:rPr lang="en-US" altLang="en-US" sz="19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Huanjun</a:t>
            </a:r>
            <a:r>
              <a:rPr lang="en-US" altLang="en-US" sz="1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A89E1C2-BB20-A44D-8B45-A36D74166F00}"/>
              </a:ext>
            </a:extLst>
          </p:cNvPr>
          <p:cNvSpPr txBox="1">
            <a:spLocks/>
          </p:cNvSpPr>
          <p:nvPr/>
        </p:nvSpPr>
        <p:spPr bwMode="auto">
          <a:xfrm>
            <a:off x="56616" y="172965"/>
            <a:ext cx="4174545" cy="31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 i="0" cap="none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761">
                <a:solidFill>
                  <a:srgbClr val="595959"/>
                </a:solidFill>
                <a:latin typeface="Arial" pitchFamily="34" charset="0"/>
                <a:ea typeface="MS PGothic" pitchFamily="34" charset="-128"/>
                <a:cs typeface="Andes ExtraLight" pitchFamily="50" charset="0"/>
              </a:defRPr>
            </a:lvl5pPr>
            <a:lvl6pPr marL="365754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6pPr>
            <a:lvl7pPr marL="731509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7pPr>
            <a:lvl8pPr marL="1097263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8pPr>
            <a:lvl9pPr marL="1463017" algn="ctr" rtl="0" fontAlgn="base">
              <a:spcBef>
                <a:spcPct val="0"/>
              </a:spcBef>
              <a:spcAft>
                <a:spcPct val="0"/>
              </a:spcAft>
              <a:defRPr sz="2081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defTabSz="642915">
              <a:lnSpc>
                <a:spcPct val="85000"/>
              </a:lnSpc>
              <a:defRPr/>
            </a:pPr>
            <a:r>
              <a:rPr lang="en-US" sz="2400" kern="0">
                <a:solidFill>
                  <a:srgbClr val="52BBF2"/>
                </a:solidFill>
                <a:latin typeface="Andes" panose="02000000000000000000" pitchFamily="2" charset="0"/>
              </a:rPr>
              <a:t>Authors </a:t>
            </a:r>
            <a:r>
              <a:rPr lang="en-US" sz="1600" kern="0">
                <a:solidFill>
                  <a:srgbClr val="52BBF2"/>
                </a:solidFill>
                <a:latin typeface="Andes" panose="02000000000000000000" pitchFamily="2" charset="0"/>
              </a:rPr>
              <a:t>(alphabetical order)</a:t>
            </a:r>
            <a:endParaRPr lang="en-US" sz="1400" b="0" kern="0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E6E009-53AF-DF4A-AF57-175D9CD65801}"/>
              </a:ext>
            </a:extLst>
          </p:cNvPr>
          <p:cNvSpPr txBox="1"/>
          <p:nvPr/>
        </p:nvSpPr>
        <p:spPr>
          <a:xfrm>
            <a:off x="9985624" y="-87711"/>
            <a:ext cx="2262992" cy="41902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1050">
                <a:solidFill>
                  <a:schemeClr val="bg1"/>
                </a:solidFill>
                <a:latin typeface="Andes" panose="02000000000000000000" pitchFamily="2" charset="0"/>
              </a:rPr>
              <a:t>Image: Grzegorz </a:t>
            </a:r>
            <a:r>
              <a:rPr lang="en-US" sz="1050" err="1">
                <a:solidFill>
                  <a:schemeClr val="bg1"/>
                </a:solidFill>
                <a:latin typeface="Andes" panose="02000000000000000000" pitchFamily="2" charset="0"/>
              </a:rPr>
              <a:t>Paskudzki</a:t>
            </a:r>
            <a:r>
              <a:rPr lang="en-US" sz="1050">
                <a:solidFill>
                  <a:schemeClr val="bg1"/>
                </a:solidFill>
                <a:latin typeface="Andes" panose="02000000000000000000" pitchFamily="2" charset="0"/>
              </a:rPr>
              <a:t>, 500px</a:t>
            </a:r>
          </a:p>
        </p:txBody>
      </p:sp>
    </p:spTree>
    <p:extLst>
      <p:ext uri="{BB962C8B-B14F-4D97-AF65-F5344CB8AC3E}">
        <p14:creationId xmlns:p14="http://schemas.microsoft.com/office/powerpoint/2010/main" val="223120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75541-AB20-47D8-8F52-BE82428D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E2F50"/>
                </a:solidFill>
              </a:rPr>
              <a:t>From micro-based statistics to national aggregates matching national accounts (GTAP)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9973F5-AD09-4771-810A-05F55C43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10</a:t>
            </a:fld>
            <a:endParaRPr lang="en-US"/>
          </a:p>
        </p:txBody>
      </p:sp>
      <p:sp>
        <p:nvSpPr>
          <p:cNvPr id="5" name="Rounded Rectangle 24">
            <a:hlinkClick r:id="" action="ppaction://noaction"/>
            <a:extLst>
              <a:ext uri="{FF2B5EF4-FFF2-40B4-BE49-F238E27FC236}">
                <a16:creationId xmlns:a16="http://schemas.microsoft.com/office/drawing/2014/main" id="{69F536AC-DA79-4B68-ABDD-ADE203E04897}"/>
              </a:ext>
            </a:extLst>
          </p:cNvPr>
          <p:cNvSpPr/>
          <p:nvPr/>
        </p:nvSpPr>
        <p:spPr>
          <a:xfrm>
            <a:off x="5397405" y="4416347"/>
            <a:ext cx="1878124" cy="1512890"/>
          </a:xfrm>
          <a:prstGeom prst="roundRect">
            <a:avLst/>
          </a:prstGeom>
          <a:solidFill>
            <a:srgbClr val="4AACE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Initial wages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&amp; employment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by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activity,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gender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and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skill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level</a:t>
            </a:r>
            <a:endParaRPr lang="en-US" sz="1400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sp>
        <p:nvSpPr>
          <p:cNvPr id="6" name="Rounded Rectangle 27">
            <a:hlinkClick r:id="" action="ppaction://noaction"/>
            <a:extLst>
              <a:ext uri="{FF2B5EF4-FFF2-40B4-BE49-F238E27FC236}">
                <a16:creationId xmlns:a16="http://schemas.microsoft.com/office/drawing/2014/main" id="{0D2D82ED-0343-4CB0-9C1C-A0B52C479397}"/>
              </a:ext>
            </a:extLst>
          </p:cNvPr>
          <p:cNvSpPr/>
          <p:nvPr/>
        </p:nvSpPr>
        <p:spPr>
          <a:xfrm>
            <a:off x="7646695" y="4416347"/>
            <a:ext cx="1878124" cy="1512200"/>
          </a:xfrm>
          <a:prstGeom prst="roundRect">
            <a:avLst/>
          </a:prstGeom>
          <a:solidFill>
            <a:schemeClr val="bg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u="sng">
                <a:solidFill>
                  <a:schemeClr val="bg1"/>
                </a:solidFill>
                <a:latin typeface="Andes" panose="02000000000000000000" pitchFamily="2" charset="0"/>
              </a:rPr>
              <a:t>Validation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Adjustment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of labor value added &amp; employment to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ILO,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WB, and GTAP</a:t>
            </a: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EC0435CA-4880-4CD6-8796-5571BE3EE665}"/>
              </a:ext>
            </a:extLst>
          </p:cNvPr>
          <p:cNvSpPr/>
          <p:nvPr/>
        </p:nvSpPr>
        <p:spPr>
          <a:xfrm>
            <a:off x="9789906" y="4400477"/>
            <a:ext cx="1688123" cy="151289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/>
                <a:ea typeface="等线"/>
              </a:rPr>
              <a:t>Estimated</a:t>
            </a:r>
            <a:r>
              <a:rPr lang="zh-CN" altLang="en-US" sz="1400" b="1">
                <a:solidFill>
                  <a:schemeClr val="bg1"/>
                </a:solidFill>
                <a:latin typeface="Andes"/>
                <a:ea typeface="等线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/>
                <a:ea typeface="等线"/>
              </a:rPr>
              <a:t>Aggregated</a:t>
            </a:r>
            <a:r>
              <a:rPr lang="zh-CN" altLang="en-US" sz="1400" b="1">
                <a:solidFill>
                  <a:schemeClr val="bg1"/>
                </a:solidFill>
                <a:latin typeface="Andes"/>
                <a:ea typeface="等线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/>
                <a:ea typeface="等线"/>
              </a:rPr>
              <a:t>Dataset</a:t>
            </a:r>
            <a:endParaRPr lang="en-US" sz="1400" b="1">
              <a:solidFill>
                <a:schemeClr val="bg1"/>
              </a:solidFill>
              <a:latin typeface="Andes"/>
              <a:ea typeface="等线"/>
            </a:endParaRPr>
          </a:p>
        </p:txBody>
      </p:sp>
      <p:sp>
        <p:nvSpPr>
          <p:cNvPr id="8" name="Rounded Rectangle 38">
            <a:extLst>
              <a:ext uri="{FF2B5EF4-FFF2-40B4-BE49-F238E27FC236}">
                <a16:creationId xmlns:a16="http://schemas.microsoft.com/office/drawing/2014/main" id="{91868962-0C63-44C3-AD7C-C00CABCE3B81}"/>
              </a:ext>
            </a:extLst>
          </p:cNvPr>
          <p:cNvSpPr/>
          <p:nvPr/>
        </p:nvSpPr>
        <p:spPr>
          <a:xfrm>
            <a:off x="653912" y="2046857"/>
            <a:ext cx="1922714" cy="1512891"/>
          </a:xfrm>
          <a:prstGeom prst="roundRect">
            <a:avLst/>
          </a:prstGeom>
          <a:solidFill>
            <a:srgbClr val="0E2F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Harmonized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micro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data</a:t>
            </a:r>
            <a:endParaRPr lang="en-US" sz="1400" b="1">
              <a:solidFill>
                <a:schemeClr val="bg1"/>
              </a:solidFill>
              <a:latin typeface="Andes" panose="02000000000000000000" pitchFamily="2" charset="0"/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986F0CB-E84F-4981-94CD-D0ED28FA9E0B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576626" y="2803303"/>
            <a:ext cx="477245" cy="6720"/>
          </a:xfrm>
          <a:prstGeom prst="straightConnector1">
            <a:avLst/>
          </a:prstGeom>
          <a:ln w="22225">
            <a:solidFill>
              <a:srgbClr val="0E2F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797E0A-EC45-44B5-8385-A5D5A507C07B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7275529" y="5172447"/>
            <a:ext cx="371166" cy="345"/>
          </a:xfrm>
          <a:prstGeom prst="straightConnector1">
            <a:avLst/>
          </a:prstGeom>
          <a:ln w="22225">
            <a:solidFill>
              <a:srgbClr val="0E2F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6F1A23-6EBC-4C70-BAEA-000ACF4D448D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9524819" y="5156923"/>
            <a:ext cx="265087" cy="15524"/>
          </a:xfrm>
          <a:prstGeom prst="straightConnector1">
            <a:avLst/>
          </a:prstGeom>
          <a:ln w="22225">
            <a:solidFill>
              <a:srgbClr val="0E2F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27">
            <a:hlinkClick r:id="" action="ppaction://noaction"/>
            <a:extLst>
              <a:ext uri="{FF2B5EF4-FFF2-40B4-BE49-F238E27FC236}">
                <a16:creationId xmlns:a16="http://schemas.microsoft.com/office/drawing/2014/main" id="{228BA726-389D-40CF-9253-22B02D4B5EC1}"/>
              </a:ext>
            </a:extLst>
          </p:cNvPr>
          <p:cNvSpPr/>
          <p:nvPr/>
        </p:nvSpPr>
        <p:spPr>
          <a:xfrm>
            <a:off x="3053871" y="2046857"/>
            <a:ext cx="1922714" cy="39720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u="sng">
                <a:solidFill>
                  <a:schemeClr val="bg1"/>
                </a:solidFill>
                <a:latin typeface="Andes" panose="02000000000000000000" pitchFamily="2" charset="0"/>
              </a:rPr>
              <a:t>Cleaning Process</a:t>
            </a: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Within-country outlier identification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&amp; treatment</a:t>
            </a: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Cross-country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outlier identification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&amp; treatment</a:t>
            </a: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  <a:p>
            <a:pPr algn="ctr"/>
            <a:endParaRPr lang="en-US" altLang="zh-CN" sz="1400" b="1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8F4EC05-B23A-48B7-80CB-7C3E02CE3530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976585" y="5172792"/>
            <a:ext cx="420820" cy="0"/>
          </a:xfrm>
          <a:prstGeom prst="straightConnector1">
            <a:avLst/>
          </a:prstGeom>
          <a:ln w="22225">
            <a:solidFill>
              <a:srgbClr val="0E2F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D1ED7B9-9CF7-4F31-896A-64B9F9025895}"/>
              </a:ext>
            </a:extLst>
          </p:cNvPr>
          <p:cNvCxnSpPr/>
          <p:nvPr/>
        </p:nvCxnSpPr>
        <p:spPr>
          <a:xfrm>
            <a:off x="731555" y="1808480"/>
            <a:ext cx="1074647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0F47DB0-AE49-45B6-A022-D2A8353C3DE4}"/>
              </a:ext>
            </a:extLst>
          </p:cNvPr>
          <p:cNvCxnSpPr/>
          <p:nvPr/>
        </p:nvCxnSpPr>
        <p:spPr>
          <a:xfrm>
            <a:off x="731555" y="4032869"/>
            <a:ext cx="1074647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6852911B-34C7-43D5-9C20-C70A1E061D75}"/>
              </a:ext>
            </a:extLst>
          </p:cNvPr>
          <p:cNvSpPr txBox="1"/>
          <p:nvPr/>
        </p:nvSpPr>
        <p:spPr>
          <a:xfrm>
            <a:off x="784771" y="4317758"/>
            <a:ext cx="1791855" cy="143278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Working at </a:t>
            </a:r>
          </a:p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aggregate</a:t>
            </a:r>
          </a:p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level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85B3755-F879-4B9A-90B5-373142F25A49}"/>
              </a:ext>
            </a:extLst>
          </p:cNvPr>
          <p:cNvSpPr txBox="1"/>
          <p:nvPr/>
        </p:nvSpPr>
        <p:spPr>
          <a:xfrm>
            <a:off x="8585757" y="1976449"/>
            <a:ext cx="1791855" cy="143278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Working at </a:t>
            </a:r>
          </a:p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micro</a:t>
            </a:r>
          </a:p>
          <a:p>
            <a:pPr algn="l"/>
            <a:r>
              <a:rPr lang="en-US" sz="2500" b="1">
                <a:solidFill>
                  <a:srgbClr val="52BBF2"/>
                </a:solidFill>
                <a:latin typeface="Andes" panose="02000000000000000000" pitchFamily="2" charset="0"/>
              </a:rPr>
              <a:t>level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8ACD131-5634-45B9-9D6C-40856FEBC292}"/>
              </a:ext>
            </a:extLst>
          </p:cNvPr>
          <p:cNvCxnSpPr/>
          <p:nvPr/>
        </p:nvCxnSpPr>
        <p:spPr>
          <a:xfrm>
            <a:off x="653912" y="6217269"/>
            <a:ext cx="1074647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86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075A-3207-CB48-81A4-12EA58AD4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E2F50"/>
                </a:solidFill>
              </a:rPr>
              <a:t>Building a Disaggregated Labor Database, limitations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304EB5-637C-0244-90BD-FCB9BF34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517C0-71F4-5047-B23D-C66EA034CA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/>
              <a:t>On the microeconomic side, it requires a re-harmonization of industry and occupation data relying on a sub-sample of the World Bank collection of household surveys</a:t>
            </a:r>
          </a:p>
          <a:p>
            <a:r>
              <a:rPr lang="en-US" sz="2000"/>
              <a:t>The strategy has been to find initial documentation for a cross-section of countries</a:t>
            </a:r>
          </a:p>
          <a:p>
            <a:r>
              <a:rPr lang="en-US" sz="2000"/>
              <a:t>Finding disaggregated data at industry level in household surveys is not easy, because of:</a:t>
            </a:r>
          </a:p>
          <a:p>
            <a:pPr lvl="1"/>
            <a:r>
              <a:rPr lang="en-US" sz="2000" b="1"/>
              <a:t>Focus</a:t>
            </a:r>
            <a:r>
              <a:rPr lang="en-US" sz="2000"/>
              <a:t>. The World Bank efforts to harmonize household survey data are concentrated on collecting data for monitoring “global poverty”. This has created a gap in survey coverage for </a:t>
            </a:r>
            <a:r>
              <a:rPr lang="en-US" sz="2000" b="1"/>
              <a:t>a</a:t>
            </a:r>
            <a:r>
              <a:rPr lang="en-US" sz="2000"/>
              <a:t>. data on high-income countries, and </a:t>
            </a:r>
            <a:r>
              <a:rPr lang="en-US" sz="2000" b="1"/>
              <a:t>b</a:t>
            </a:r>
            <a:r>
              <a:rPr lang="en-US" sz="2000"/>
              <a:t>. an emphasis in poverty, rather than in the production of labor statistics.</a:t>
            </a:r>
          </a:p>
          <a:p>
            <a:pPr lvl="1"/>
            <a:r>
              <a:rPr lang="en-US" sz="2000" b="1"/>
              <a:t>Survey design</a:t>
            </a:r>
            <a:r>
              <a:rPr lang="en-US" sz="2000"/>
              <a:t>. Either when the classification system present in the household survey cannot be further disaggregated. Due to sampling, most surveys are not representative at the highest disaggregation level</a:t>
            </a:r>
          </a:p>
          <a:p>
            <a:pPr lvl="1"/>
            <a:r>
              <a:rPr lang="en-US" sz="2000" b="1"/>
              <a:t>Data quality:</a:t>
            </a:r>
            <a:r>
              <a:rPr lang="en-US" sz="2000"/>
              <a:t> Even if data can be disaggregated, there are some internal inconsistencies, inherent to data collection in difficult environments and with teams with low-statistical capacity</a:t>
            </a:r>
          </a:p>
          <a:p>
            <a:pPr lvl="1"/>
            <a:r>
              <a:rPr lang="en-US" sz="2000" b="1"/>
              <a:t>Inconsistent meta-data</a:t>
            </a:r>
            <a:r>
              <a:rPr lang="en-US" sz="2000"/>
              <a:t>: Comparable international information about national industry and occupation classifications doesn’t exist and country information is not always easily available</a:t>
            </a:r>
          </a:p>
        </p:txBody>
      </p:sp>
    </p:spTree>
    <p:extLst>
      <p:ext uri="{BB962C8B-B14F-4D97-AF65-F5344CB8AC3E}">
        <p14:creationId xmlns:p14="http://schemas.microsoft.com/office/powerpoint/2010/main" val="377125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E9021B-1191-4BE3-8F9A-E05028626A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887"/>
          <a:stretch/>
        </p:blipFill>
        <p:spPr>
          <a:xfrm>
            <a:off x="1166024" y="5949372"/>
            <a:ext cx="10037685" cy="504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0E75E2-DDDA-B548-93D3-6B31ABE5A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E2F50"/>
                </a:solidFill>
              </a:rPr>
              <a:t>Building a Disaggregated Labor Database, progress on meta-data collection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36F139-AE64-FC48-91A4-8F979CDED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01A12-FA81-B24A-8C02-D5736A5EA6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173" y="1493610"/>
            <a:ext cx="10915651" cy="4319235"/>
          </a:xfrm>
        </p:spPr>
        <p:txBody>
          <a:bodyPr/>
          <a:lstStyle/>
          <a:p>
            <a:r>
              <a:rPr lang="en-US" altLang="zh-CN" sz="2400" dirty="0"/>
              <a:t>219 countries-surveys were revised. When possible, information was collected</a:t>
            </a:r>
            <a:r>
              <a:rPr lang="zh-CN" altLang="en-US" sz="2400" dirty="0"/>
              <a:t> </a:t>
            </a:r>
            <a:r>
              <a:rPr lang="en-US" sz="2400" dirty="0"/>
              <a:t>about national industry and occupation classification, including number of digits in the survey</a:t>
            </a:r>
          </a:p>
          <a:p>
            <a:pPr lvl="1"/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C5D638-27F7-4ABD-9D66-B908D9818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664" y="2406642"/>
            <a:ext cx="5434489" cy="32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38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52D0A-20FA-3C46-AFCA-BDB2F5A6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E2F50"/>
                </a:solidFill>
              </a:rPr>
              <a:t>Building a Disaggregated Labor Database, progress on performing conversion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AE278-39E7-FB44-A721-2C7C574C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51BEB-E35A-0D44-8E47-2E924CFE80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b="1"/>
              <a:t>a. </a:t>
            </a:r>
            <a:r>
              <a:rPr lang="en-US" sz="2400"/>
              <a:t>ISIC Rev 4 and GTAP v10 codes</a:t>
            </a:r>
            <a:endParaRPr lang="en-US" sz="240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1"/>
            <a:endParaRPr lang="en-US" sz="240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CE7F93B-C439-EA44-9A5D-EB3744C68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741000"/>
              </p:ext>
            </p:extLst>
          </p:nvPr>
        </p:nvGraphicFramePr>
        <p:xfrm>
          <a:off x="570344" y="2241261"/>
          <a:ext cx="10834095" cy="3512532"/>
        </p:xfrm>
        <a:graphic>
          <a:graphicData uri="http://schemas.openxmlformats.org/drawingml/2006/table">
            <a:tbl>
              <a:tblPr/>
              <a:tblGrid>
                <a:gridCol w="3744401">
                  <a:extLst>
                    <a:ext uri="{9D8B030D-6E8A-4147-A177-3AD203B41FA5}">
                      <a16:colId xmlns:a16="http://schemas.microsoft.com/office/drawing/2014/main" val="886431552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815838292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791995014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1403583430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4238679599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4276718578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1952291805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2395072175"/>
                    </a:ext>
                  </a:extLst>
                </a:gridCol>
                <a:gridCol w="958807">
                  <a:extLst>
                    <a:ext uri="{9D8B030D-6E8A-4147-A177-3AD203B41FA5}">
                      <a16:colId xmlns:a16="http://schemas.microsoft.com/office/drawing/2014/main" val="1312975443"/>
                    </a:ext>
                  </a:extLst>
                </a:gridCol>
              </a:tblGrid>
              <a:tr h="997912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zh-CN" sz="1300" i="1">
                          <a:solidFill>
                            <a:srgbClr val="000000"/>
                          </a:solidFill>
                          <a:effectLst/>
                        </a:rPr>
                        <a:t>Industry</a:t>
                      </a:r>
                      <a:endParaRPr lang="en-US" sz="1300" i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East Asia &amp; Pacific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Europe &amp; Central Asia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Latin America &amp; Caribbean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Middle East &amp; North Africa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North America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South Asia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Sub-Saharan Africa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 Total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478710"/>
                  </a:ext>
                </a:extLst>
              </a:tr>
              <a:tr h="207674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Harmonized in individual-level format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76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176527"/>
                  </a:ext>
                </a:extLst>
              </a:tr>
              <a:tr h="207674">
                <a:tc>
                  <a:txBody>
                    <a:bodyPr/>
                    <a:lstStyle/>
                    <a:p>
                      <a:pPr rtl="0" fontAlgn="b"/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Harmonized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from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Luxembourg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Income Study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dirty="0">
                          <a:effectLst/>
                        </a:rPr>
                        <a:t>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1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 dirty="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 dirty="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 dirty="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8414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concordance missing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24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326144"/>
                  </a:ext>
                </a:extLst>
              </a:tr>
              <a:tr h="32566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not enough digits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32</a:t>
                      </a:r>
                      <a:endParaRPr lang="en-US"/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080576"/>
                  </a:ext>
                </a:extLst>
              </a:tr>
              <a:tr h="157617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raw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Data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before 2000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646850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Micro</a:t>
                      </a:r>
                      <a:r>
                        <a:rPr lang="es-MX" altLang="zh-CN" sz="1300">
                          <a:solidFill>
                            <a:srgbClr val="000000"/>
                          </a:solidFill>
                          <a:effectLst/>
                        </a:rPr>
                        <a:t>d</a:t>
                      </a:r>
                      <a:r>
                        <a:rPr lang="en-US" altLang="zh-CN" sz="1300" err="1">
                          <a:solidFill>
                            <a:srgbClr val="000000"/>
                          </a:solidFill>
                          <a:effectLst/>
                        </a:rPr>
                        <a:t>ata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is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not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available in WB domain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904272"/>
                  </a:ext>
                </a:extLst>
              </a:tr>
              <a:tr h="41534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Microdata do not exist (territories/small states)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061573"/>
                  </a:ext>
                </a:extLst>
              </a:tr>
              <a:tr h="41534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Microdata do not contain industry variable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1192" marR="21192" marT="14128" marB="14128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072728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42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48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effectLst/>
                        </a:rPr>
                        <a:t>219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66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740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6617E-9B34-6542-B8AD-73A3C2236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E2F50"/>
                </a:solidFill>
              </a:rPr>
              <a:t>Building a Disaggregated Labor Database, progress on performing conversion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580B3E-9247-994C-86D6-CF7F0EEE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16E02D-890C-6042-BE51-2522C6EF4D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and/or </a:t>
            </a:r>
            <a:r>
              <a:rPr lang="en-US" b="1"/>
              <a:t>b.</a:t>
            </a:r>
            <a:r>
              <a:rPr lang="en-US"/>
              <a:t> ISCO 08 codes have been processed for:</a:t>
            </a:r>
          </a:p>
          <a:p>
            <a:endParaRPr lang="en-US"/>
          </a:p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7DE3DA-714B-4552-A35A-CA8546AAB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9220"/>
              </p:ext>
            </p:extLst>
          </p:nvPr>
        </p:nvGraphicFramePr>
        <p:xfrm>
          <a:off x="570344" y="2241261"/>
          <a:ext cx="10751129" cy="3512532"/>
        </p:xfrm>
        <a:graphic>
          <a:graphicData uri="http://schemas.openxmlformats.org/drawingml/2006/table">
            <a:tbl>
              <a:tblPr/>
              <a:tblGrid>
                <a:gridCol w="3744401">
                  <a:extLst>
                    <a:ext uri="{9D8B030D-6E8A-4147-A177-3AD203B41FA5}">
                      <a16:colId xmlns:a16="http://schemas.microsoft.com/office/drawing/2014/main" val="886431552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815838292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791995014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1403583430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4238679599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4276718578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1952291805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2395072175"/>
                    </a:ext>
                  </a:extLst>
                </a:gridCol>
                <a:gridCol w="875841">
                  <a:extLst>
                    <a:ext uri="{9D8B030D-6E8A-4147-A177-3AD203B41FA5}">
                      <a16:colId xmlns:a16="http://schemas.microsoft.com/office/drawing/2014/main" val="1312975443"/>
                    </a:ext>
                  </a:extLst>
                </a:gridCol>
              </a:tblGrid>
              <a:tr h="997912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zh-CN" sz="1300" i="1">
                          <a:solidFill>
                            <a:srgbClr val="000000"/>
                          </a:solidFill>
                          <a:effectLst/>
                        </a:rPr>
                        <a:t>Industry</a:t>
                      </a:r>
                      <a:endParaRPr lang="en-US" sz="1300" i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East Asia &amp; Pacific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Europe &amp; Central Asia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Latin America &amp; Caribbean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Middle East &amp; North Africa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North America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South Asia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Sub-Saharan Africa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FFFFFF"/>
                          </a:solidFill>
                          <a:effectLst/>
                        </a:rPr>
                        <a:t> Total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478710"/>
                  </a:ext>
                </a:extLst>
              </a:tr>
              <a:tr h="207674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Harmonized in individual-level format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63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176527"/>
                  </a:ext>
                </a:extLst>
              </a:tr>
              <a:tr h="207674">
                <a:tc>
                  <a:txBody>
                    <a:bodyPr/>
                    <a:lstStyle/>
                    <a:p>
                      <a:pPr rtl="0" fontAlgn="b"/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Harmonized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from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s-MX" sz="1300" err="1">
                          <a:solidFill>
                            <a:srgbClr val="000000"/>
                          </a:solidFill>
                          <a:effectLst/>
                        </a:rPr>
                        <a:t>Luxembourg</a:t>
                      </a:r>
                      <a:r>
                        <a:rPr lang="es-MX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Income Study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effectLst/>
                        </a:rPr>
                        <a:t>2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1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8414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concordance missing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37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326144"/>
                  </a:ext>
                </a:extLst>
              </a:tr>
              <a:tr h="32566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not enough digits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080576"/>
                  </a:ext>
                </a:extLst>
              </a:tr>
              <a:tr h="157617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Not harmonized, raw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Data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before 2000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646850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Micro</a:t>
                      </a:r>
                      <a:r>
                        <a:rPr lang="es-MX" altLang="zh-CN" sz="1300">
                          <a:solidFill>
                            <a:srgbClr val="000000"/>
                          </a:solidFill>
                          <a:effectLst/>
                        </a:rPr>
                        <a:t>d</a:t>
                      </a:r>
                      <a:r>
                        <a:rPr lang="en-US" altLang="zh-CN" sz="1300" err="1">
                          <a:solidFill>
                            <a:srgbClr val="000000"/>
                          </a:solidFill>
                          <a:effectLst/>
                        </a:rPr>
                        <a:t>ata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is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not</a:t>
                      </a:r>
                      <a:r>
                        <a:rPr lang="zh-CN" altLang="en-US" sz="13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zh-CN" sz="1300">
                          <a:solidFill>
                            <a:srgbClr val="000000"/>
                          </a:solidFill>
                          <a:effectLst/>
                        </a:rPr>
                        <a:t>available in WB domain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904272"/>
                  </a:ext>
                </a:extLst>
              </a:tr>
              <a:tr h="41534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Microdata do not exist (territories/small states)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061573"/>
                  </a:ext>
                </a:extLst>
              </a:tr>
              <a:tr h="415348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Microdata do not contain industry variable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20120" marR="20120" marT="13413" marB="13413" anchor="b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300">
                        <a:effectLst/>
                      </a:endParaRP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072728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</a:p>
                  </a:txBody>
                  <a:tcPr marL="21192" marR="21192" marT="14128" marB="14128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42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48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300" b="1">
                          <a:solidFill>
                            <a:srgbClr val="000000"/>
                          </a:solidFill>
                          <a:effectLst/>
                        </a:rPr>
                        <a:t>219</a:t>
                      </a:r>
                    </a:p>
                  </a:txBody>
                  <a:tcPr marL="20120" marR="20120" marT="13413" marB="13413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66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159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26F3E-8F71-0941-BB4B-DCC558BF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0E2F50"/>
                </a:solidFill>
              </a:rPr>
              <a:t>An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application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example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for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finer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level</a:t>
            </a:r>
            <a:r>
              <a:rPr lang="zh-CN" altLang="en-US">
                <a:solidFill>
                  <a:srgbClr val="0E2F50"/>
                </a:solidFill>
              </a:rPr>
              <a:t> </a:t>
            </a:r>
            <a:r>
              <a:rPr lang="en-US" altLang="zh-CN">
                <a:solidFill>
                  <a:srgbClr val="0E2F50"/>
                </a:solidFill>
              </a:rPr>
              <a:t>industry</a:t>
            </a:r>
            <a:endParaRPr lang="en-US">
              <a:solidFill>
                <a:srgbClr val="0E2F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CEC403-A7D3-424D-91E5-8D9281B9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460BF-81FA-C44E-A83C-24F10E0970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1659864"/>
            <a:ext cx="3661914" cy="46964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Two prominent options for diversification in Africa are a. Vegetables and Fruits and b. Textiles</a:t>
            </a:r>
          </a:p>
          <a:p>
            <a:r>
              <a:rPr lang="en-US"/>
              <a:t>Vegetables and fruits have higher value added than traditional agricultural products such as crops, coffee, cocoa</a:t>
            </a:r>
          </a:p>
          <a:p>
            <a:r>
              <a:rPr lang="en-US"/>
              <a:t>Textiles, on the other hand, have been the base of manufacturing expansion in East Asia </a:t>
            </a:r>
          </a:p>
          <a:p>
            <a:r>
              <a:rPr lang="en-US">
                <a:latin typeface="Calibri"/>
                <a:cs typeface="Calibri"/>
              </a:rPr>
              <a:t>Due to high intensity of female labor and gender wage premia, both sectors can have different implications in job creation, by gender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5EDC69-D8A5-C045-80E2-63F9FD5E8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298" y="1463674"/>
            <a:ext cx="722947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88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1CEB87-02D3-3147-A138-97063915CF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996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95AC01C-0DFB-7049-A455-3A7D61713F76}"/>
              </a:ext>
            </a:extLst>
          </p:cNvPr>
          <p:cNvSpPr txBox="1">
            <a:spLocks/>
          </p:cNvSpPr>
          <p:nvPr/>
        </p:nvSpPr>
        <p:spPr>
          <a:xfrm>
            <a:off x="2236412" y="2454526"/>
            <a:ext cx="8375650" cy="705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E2F50"/>
                </a:solidFill>
                <a:latin typeface="Andes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E2F50"/>
                </a:solidFill>
                <a:latin typeface="Andes" panose="020000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E2F50"/>
                </a:solidFill>
                <a:latin typeface="Andes" panose="020000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E2F50"/>
                </a:solidFill>
                <a:latin typeface="Andes" panose="020000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E2F50"/>
                </a:solidFill>
                <a:latin typeface="Andes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4000" b="1">
                <a:solidFill>
                  <a:srgbClr val="00A996"/>
                </a:solidFill>
              </a:rPr>
              <a:t>Deliverables</a:t>
            </a:r>
            <a:endParaRPr lang="en-US" sz="3200" b="1">
              <a:solidFill>
                <a:srgbClr val="00A996"/>
              </a:solidFill>
            </a:endParaRPr>
          </a:p>
          <a:p>
            <a:pPr marL="0" indent="0">
              <a:buNone/>
            </a:pPr>
            <a:endParaRPr lang="en-US" sz="4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880576-A035-764F-B09D-9160AFD421D8}"/>
              </a:ext>
            </a:extLst>
          </p:cNvPr>
          <p:cNvSpPr txBox="1"/>
          <p:nvPr/>
        </p:nvSpPr>
        <p:spPr>
          <a:xfrm>
            <a:off x="439629" y="1521564"/>
            <a:ext cx="2857500" cy="3276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algn="l"/>
            <a:r>
              <a:rPr lang="en-US" sz="30000" b="1">
                <a:solidFill>
                  <a:srgbClr val="00A996"/>
                </a:solidFill>
                <a:latin typeface="Andes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54586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3CB88-FC75-6745-8577-0CCC9179D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4EAA97"/>
                </a:solidFill>
              </a:rPr>
              <a:t>Building a Disaggregated Labor Database, what has been done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3916B5-43BF-FF43-8417-72AFA6A5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BF7E4-F0FE-D844-B59E-43D830A8D4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initial</a:t>
            </a:r>
            <a:r>
              <a:rPr lang="zh-CN" altLang="en-US"/>
              <a:t> </a:t>
            </a:r>
            <a:r>
              <a:rPr lang="en-US" altLang="zh-CN"/>
              <a:t>deliverables</a:t>
            </a:r>
            <a:r>
              <a:rPr lang="zh-CN" altLang="en-US"/>
              <a:t> </a:t>
            </a:r>
            <a:r>
              <a:rPr lang="en-US" altLang="zh-CN"/>
              <a:t>are:</a:t>
            </a:r>
            <a:r>
              <a:rPr lang="zh-CN" altLang="en-US"/>
              <a:t> </a:t>
            </a:r>
            <a:endParaRPr lang="en-US" altLang="zh-CN"/>
          </a:p>
          <a:p>
            <a:pPr marL="0" indent="0">
              <a:buNone/>
            </a:pPr>
            <a:r>
              <a:rPr lang="en-US" altLang="zh-CN"/>
              <a:t>1.</a:t>
            </a:r>
            <a:r>
              <a:rPr lang="zh-CN" altLang="en-US"/>
              <a:t> </a:t>
            </a:r>
            <a:r>
              <a:rPr lang="en-US" altLang="zh-CN"/>
              <a:t>Harmonized</a:t>
            </a:r>
            <a:r>
              <a:rPr lang="zh-CN" altLang="en-US"/>
              <a:t> </a:t>
            </a:r>
            <a:r>
              <a:rPr lang="en-US" altLang="zh-CN"/>
              <a:t>micro</a:t>
            </a:r>
            <a:r>
              <a:rPr lang="zh-CN" altLang="en-US"/>
              <a:t> </a:t>
            </a:r>
            <a:r>
              <a:rPr lang="en-US" altLang="zh-CN"/>
              <a:t>data</a:t>
            </a:r>
            <a:r>
              <a:rPr lang="zh-CN" altLang="en-US"/>
              <a:t> </a:t>
            </a:r>
            <a:r>
              <a:rPr lang="en-US" altLang="zh-CN"/>
              <a:t>(household</a:t>
            </a:r>
            <a:r>
              <a:rPr lang="zh-CN" altLang="en-US"/>
              <a:t> </a:t>
            </a:r>
            <a:r>
              <a:rPr lang="en-US" altLang="zh-CN"/>
              <a:t>survey)</a:t>
            </a:r>
            <a:r>
              <a:rPr lang="zh-CN" altLang="en-US"/>
              <a:t> </a:t>
            </a:r>
            <a:endParaRPr lang="en-US" altLang="zh-CN"/>
          </a:p>
          <a:p>
            <a:pPr lvl="1"/>
            <a:r>
              <a:rPr lang="en-US" altLang="zh-CN"/>
              <a:t>with</a:t>
            </a:r>
            <a:r>
              <a:rPr lang="zh-CN" altLang="en-US"/>
              <a:t> </a:t>
            </a:r>
            <a:r>
              <a:rPr lang="en-US" altLang="zh-CN"/>
              <a:t>labor</a:t>
            </a:r>
            <a:r>
              <a:rPr lang="zh-CN" altLang="en-US"/>
              <a:t> </a:t>
            </a:r>
            <a:r>
              <a:rPr lang="en-US" altLang="zh-CN"/>
              <a:t>module</a:t>
            </a:r>
            <a:r>
              <a:rPr lang="zh-CN" altLang="en-US"/>
              <a:t> </a:t>
            </a:r>
            <a:r>
              <a:rPr lang="en-US" altLang="zh-CN"/>
              <a:t>including</a:t>
            </a:r>
            <a:r>
              <a:rPr lang="zh-CN" altLang="en-US"/>
              <a:t> </a:t>
            </a:r>
            <a:r>
              <a:rPr lang="en-US" altLang="zh-CN"/>
              <a:t>employment</a:t>
            </a:r>
            <a:r>
              <a:rPr lang="zh-CN" altLang="en-US"/>
              <a:t> </a:t>
            </a:r>
            <a:r>
              <a:rPr lang="en-US" altLang="zh-CN"/>
              <a:t>status,</a:t>
            </a:r>
            <a:r>
              <a:rPr lang="zh-CN" altLang="en-US"/>
              <a:t> </a:t>
            </a:r>
            <a:r>
              <a:rPr lang="en-US" altLang="zh-CN"/>
              <a:t>labor</a:t>
            </a:r>
            <a:r>
              <a:rPr lang="zh-CN" altLang="en-US"/>
              <a:t> </a:t>
            </a:r>
            <a:r>
              <a:rPr lang="en-US" altLang="zh-CN"/>
              <a:t>status,</a:t>
            </a:r>
            <a:r>
              <a:rPr lang="zh-CN" altLang="en-US"/>
              <a:t> </a:t>
            </a:r>
            <a:r>
              <a:rPr lang="en-US" altLang="zh-CN"/>
              <a:t>demographic</a:t>
            </a:r>
            <a:r>
              <a:rPr lang="zh-CN" altLang="en-US"/>
              <a:t> </a:t>
            </a:r>
            <a:r>
              <a:rPr lang="en-US" altLang="zh-CN"/>
              <a:t>information,</a:t>
            </a:r>
            <a:r>
              <a:rPr lang="zh-CN" altLang="en-US"/>
              <a:t> </a:t>
            </a:r>
            <a:r>
              <a:rPr lang="en-US" altLang="zh-CN"/>
              <a:t>wage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income,</a:t>
            </a:r>
            <a:r>
              <a:rPr lang="zh-CN" altLang="en-US"/>
              <a:t> </a:t>
            </a:r>
            <a:r>
              <a:rPr lang="en-US" altLang="zh-CN"/>
              <a:t>ISCI</a:t>
            </a:r>
            <a:r>
              <a:rPr lang="zh-CN" altLang="en-US"/>
              <a:t> </a:t>
            </a:r>
            <a:r>
              <a:rPr lang="en-US" altLang="zh-CN"/>
              <a:t>Rev</a:t>
            </a:r>
            <a:r>
              <a:rPr lang="zh-CN" altLang="en-US"/>
              <a:t> </a:t>
            </a:r>
            <a:r>
              <a:rPr lang="en-US" altLang="zh-CN"/>
              <a:t>4</a:t>
            </a:r>
            <a:r>
              <a:rPr lang="zh-CN" altLang="en-US"/>
              <a:t> </a:t>
            </a:r>
            <a:r>
              <a:rPr lang="en-US" altLang="zh-CN"/>
              <a:t>(2-4</a:t>
            </a:r>
            <a:r>
              <a:rPr lang="zh-CN" altLang="en-US"/>
              <a:t> </a:t>
            </a:r>
            <a:r>
              <a:rPr lang="en-US" altLang="zh-CN"/>
              <a:t>digit)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GTAP10,</a:t>
            </a:r>
            <a:r>
              <a:rPr lang="zh-CN" altLang="en-US"/>
              <a:t> </a:t>
            </a:r>
            <a:r>
              <a:rPr lang="en-US" altLang="zh-CN"/>
              <a:t>ISCO</a:t>
            </a:r>
            <a:r>
              <a:rPr lang="zh-CN" altLang="en-US"/>
              <a:t> </a:t>
            </a:r>
            <a:r>
              <a:rPr lang="en-US" altLang="zh-CN"/>
              <a:t>08</a:t>
            </a:r>
            <a:r>
              <a:rPr lang="zh-CN" altLang="en-US"/>
              <a:t> </a:t>
            </a:r>
            <a:r>
              <a:rPr lang="en-US" altLang="zh-CN"/>
              <a:t>(2-4</a:t>
            </a:r>
            <a:r>
              <a:rPr lang="zh-CN" altLang="en-US"/>
              <a:t> </a:t>
            </a:r>
            <a:r>
              <a:rPr lang="en-US" altLang="zh-CN"/>
              <a:t>digit)</a:t>
            </a:r>
          </a:p>
          <a:p>
            <a:pPr lvl="1"/>
            <a:r>
              <a:rPr lang="en-US" altLang="zh-CN"/>
              <a:t>Only</a:t>
            </a:r>
            <a:r>
              <a:rPr lang="zh-CN" altLang="en-US"/>
              <a:t> </a:t>
            </a:r>
            <a:r>
              <a:rPr lang="en-US" altLang="zh-CN"/>
              <a:t>open</a:t>
            </a:r>
            <a:r>
              <a:rPr lang="zh-CN" altLang="en-US"/>
              <a:t> </a:t>
            </a:r>
            <a:r>
              <a:rPr lang="en-US" altLang="zh-CN"/>
              <a:t>for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users</a:t>
            </a:r>
            <a:r>
              <a:rPr lang="zh-CN" altLang="en-US"/>
              <a:t> </a:t>
            </a:r>
            <a:r>
              <a:rPr lang="en-US" altLang="zh-CN"/>
              <a:t>who</a:t>
            </a:r>
            <a:r>
              <a:rPr lang="zh-CN" altLang="en-US"/>
              <a:t> </a:t>
            </a:r>
            <a:r>
              <a:rPr lang="en-US" altLang="zh-CN"/>
              <a:t>have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access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WB household survey data</a:t>
            </a:r>
          </a:p>
          <a:p>
            <a:pPr marL="0" lvl="0" indent="0">
              <a:buNone/>
            </a:pPr>
            <a:r>
              <a:rPr lang="en-US" altLang="zh-CN"/>
              <a:t>2.</a:t>
            </a:r>
            <a:r>
              <a:rPr lang="zh-CN" altLang="en-US"/>
              <a:t> </a:t>
            </a:r>
            <a:r>
              <a:rPr lang="en-US" altLang="zh-CN"/>
              <a:t>Harmonization</a:t>
            </a:r>
            <a:r>
              <a:rPr lang="zh-CN" altLang="en-US"/>
              <a:t> </a:t>
            </a:r>
            <a:r>
              <a:rPr lang="en-US" altLang="zh-CN"/>
              <a:t>Tool</a:t>
            </a:r>
            <a:r>
              <a:rPr lang="zh-CN" altLang="en-US"/>
              <a:t> </a:t>
            </a:r>
            <a:r>
              <a:rPr lang="en-US" altLang="zh-CN"/>
              <a:t>(in</a:t>
            </a:r>
            <a:r>
              <a:rPr lang="zh-CN" altLang="en-US"/>
              <a:t> </a:t>
            </a:r>
            <a:r>
              <a:rPr lang="en-US" altLang="zh-CN"/>
              <a:t>Stata)</a:t>
            </a:r>
          </a:p>
          <a:p>
            <a:pPr lvl="1"/>
            <a:r>
              <a:rPr lang="en-US" altLang="zh-CN">
                <a:latin typeface="Calibri"/>
                <a:ea typeface="等线"/>
                <a:cs typeface="Calibri"/>
              </a:rPr>
              <a:t>Allows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user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to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harmonize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a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new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household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survey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between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national and international</a:t>
            </a:r>
            <a:r>
              <a:rPr lang="zh-CN" altLang="en-US">
                <a:latin typeface="Calibri"/>
                <a:ea typeface="等线"/>
                <a:cs typeface="Calibri"/>
              </a:rPr>
              <a:t> </a:t>
            </a:r>
            <a:r>
              <a:rPr lang="en-US" altLang="zh-CN">
                <a:latin typeface="Calibri"/>
                <a:ea typeface="等线"/>
                <a:cs typeface="Calibri"/>
              </a:rPr>
              <a:t>classifications. This is critical for future scaling-up this project.</a:t>
            </a:r>
          </a:p>
          <a:p>
            <a:pPr marL="0" lvl="0" indent="0">
              <a:buNone/>
            </a:pPr>
            <a:r>
              <a:rPr lang="en-US" altLang="zh-CN"/>
              <a:t>3.</a:t>
            </a:r>
            <a:r>
              <a:rPr lang="zh-CN" altLang="en-US"/>
              <a:t> </a:t>
            </a:r>
            <a:r>
              <a:rPr lang="en-US" altLang="zh-CN"/>
              <a:t>Global</a:t>
            </a:r>
            <a:r>
              <a:rPr lang="zh-CN" altLang="en-US"/>
              <a:t> </a:t>
            </a:r>
            <a:r>
              <a:rPr lang="en-US" altLang="zh-CN"/>
              <a:t>statistics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wages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employment</a:t>
            </a:r>
            <a:r>
              <a:rPr lang="zh-CN" altLang="en-US"/>
              <a:t> </a:t>
            </a:r>
            <a:r>
              <a:rPr lang="en-US" altLang="zh-CN"/>
              <a:t>by</a:t>
            </a:r>
            <a:r>
              <a:rPr lang="zh-CN" altLang="en-US"/>
              <a:t> </a:t>
            </a:r>
            <a:r>
              <a:rPr lang="en-US" altLang="zh-CN"/>
              <a:t>economic activity, skill level and</a:t>
            </a:r>
            <a:r>
              <a:rPr lang="zh-CN" altLang="en-US"/>
              <a:t> </a:t>
            </a:r>
            <a:r>
              <a:rPr lang="en-US" altLang="zh-CN"/>
              <a:t>gender</a:t>
            </a:r>
          </a:p>
          <a:p>
            <a:pPr lvl="1"/>
            <a:r>
              <a:rPr lang="en-US" altLang="zh-CN"/>
              <a:t>This global statistics match</a:t>
            </a:r>
            <a:r>
              <a:rPr lang="zh-CN" altLang="en-US"/>
              <a:t> </a:t>
            </a:r>
            <a:r>
              <a:rPr lang="en-US" altLang="zh-CN"/>
              <a:t>GTAP v10</a:t>
            </a:r>
            <a:r>
              <a:rPr lang="zh-CN" altLang="en-US"/>
              <a:t> </a:t>
            </a:r>
            <a:r>
              <a:rPr lang="en-US" altLang="zh-CN"/>
              <a:t>value-added</a:t>
            </a:r>
            <a:r>
              <a:rPr lang="zh-CN" altLang="en-US"/>
              <a:t> </a:t>
            </a:r>
            <a:r>
              <a:rPr lang="en-US" altLang="zh-CN"/>
              <a:t>data</a:t>
            </a:r>
          </a:p>
          <a:p>
            <a:pPr marL="0" indent="0">
              <a:buNone/>
            </a:pPr>
            <a:r>
              <a:rPr lang="en-US" altLang="zh-CN"/>
              <a:t>4. Meta-data on national classification systems</a:t>
            </a:r>
          </a:p>
          <a:p>
            <a:pPr marL="0" lvl="0" indent="0">
              <a:buNone/>
            </a:pPr>
            <a:r>
              <a:rPr lang="en-US" altLang="zh-CN"/>
              <a:t>5.</a:t>
            </a:r>
            <a:r>
              <a:rPr lang="zh-CN" altLang="en-US"/>
              <a:t> </a:t>
            </a:r>
            <a:r>
              <a:rPr lang="en-US" altLang="zh-CN"/>
              <a:t>Document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Visualization</a:t>
            </a:r>
            <a:r>
              <a:rPr lang="zh-CN" altLang="en-US"/>
              <a:t> </a:t>
            </a:r>
            <a:r>
              <a:rPr lang="en-US" altLang="zh-CN"/>
              <a:t>–</a:t>
            </a:r>
            <a:r>
              <a:rPr lang="zh-CN" altLang="en-US"/>
              <a:t> </a:t>
            </a:r>
            <a:r>
              <a:rPr lang="en-US" altLang="zh-CN"/>
              <a:t>to be</a:t>
            </a:r>
            <a:r>
              <a:rPr lang="zh-CN" altLang="en-US"/>
              <a:t> </a:t>
            </a:r>
            <a:r>
              <a:rPr lang="en-US" altLang="zh-CN"/>
              <a:t>released</a:t>
            </a:r>
            <a:r>
              <a:rPr lang="zh-CN" altLang="en-US"/>
              <a:t> </a:t>
            </a:r>
            <a:r>
              <a:rPr lang="en-US" altLang="zh-CN"/>
              <a:t>in</a:t>
            </a:r>
            <a:r>
              <a:rPr lang="zh-CN" altLang="en-US"/>
              <a:t> </a:t>
            </a:r>
            <a:r>
              <a:rPr lang="en-US" altLang="zh-CN"/>
              <a:t>March</a:t>
            </a:r>
            <a:r>
              <a:rPr lang="zh-CN" altLang="en-US"/>
              <a:t> </a:t>
            </a:r>
            <a:r>
              <a:rPr lang="en-US" altLang="zh-CN"/>
              <a:t>2020</a:t>
            </a:r>
            <a:r>
              <a:rPr lang="zh-CN" altLang="en-US"/>
              <a:t>* </a:t>
            </a:r>
            <a:endParaRPr lang="en-US" altLang="zh-CN"/>
          </a:p>
          <a:p>
            <a:pPr lvl="1"/>
            <a:r>
              <a:rPr lang="en-US" altLang="zh-CN"/>
              <a:t>World</a:t>
            </a:r>
            <a:r>
              <a:rPr lang="zh-CN" altLang="en-US"/>
              <a:t> </a:t>
            </a:r>
            <a:r>
              <a:rPr lang="en-US" altLang="zh-CN"/>
              <a:t>Bank</a:t>
            </a:r>
            <a:r>
              <a:rPr lang="zh-CN" altLang="en-US"/>
              <a:t> </a:t>
            </a:r>
            <a:r>
              <a:rPr lang="en-US" altLang="zh-CN"/>
              <a:t>Website</a:t>
            </a:r>
          </a:p>
          <a:p>
            <a:pPr lvl="1"/>
            <a:r>
              <a:rPr lang="en-US" altLang="zh-CN"/>
              <a:t>World</a:t>
            </a:r>
            <a:r>
              <a:rPr lang="zh-CN" altLang="en-US"/>
              <a:t> </a:t>
            </a:r>
            <a:r>
              <a:rPr lang="en-US" altLang="zh-CN"/>
              <a:t>Bank</a:t>
            </a:r>
            <a:r>
              <a:rPr lang="zh-CN" altLang="en-US"/>
              <a:t> </a:t>
            </a:r>
            <a:r>
              <a:rPr lang="en-US" altLang="zh-CN"/>
              <a:t>Open</a:t>
            </a:r>
            <a:r>
              <a:rPr lang="zh-CN" altLang="en-US"/>
              <a:t> </a:t>
            </a:r>
            <a:r>
              <a:rPr lang="en-US" altLang="zh-CN"/>
              <a:t>Data</a:t>
            </a:r>
            <a:r>
              <a:rPr lang="zh-CN" altLang="en-US"/>
              <a:t> </a:t>
            </a:r>
            <a:r>
              <a:rPr lang="en-US" altLang="zh-CN"/>
              <a:t>Bank</a:t>
            </a:r>
          </a:p>
          <a:p>
            <a:pPr lvl="1"/>
            <a:r>
              <a:rPr lang="en-US" altLang="zh-CN"/>
              <a:t>World</a:t>
            </a:r>
            <a:r>
              <a:rPr lang="zh-CN" altLang="en-US"/>
              <a:t> </a:t>
            </a:r>
            <a:r>
              <a:rPr lang="en-US" altLang="zh-CN"/>
              <a:t>Bank</a:t>
            </a:r>
            <a:r>
              <a:rPr lang="zh-CN" altLang="en-US"/>
              <a:t> </a:t>
            </a:r>
            <a:r>
              <a:rPr lang="en-US" altLang="zh-CN"/>
              <a:t>Data</a:t>
            </a:r>
            <a:r>
              <a:rPr lang="zh-CN" altLang="en-US"/>
              <a:t> </a:t>
            </a:r>
            <a:r>
              <a:rPr lang="en-US" altLang="zh-CN"/>
              <a:t>Catalog</a:t>
            </a:r>
          </a:p>
          <a:p>
            <a:pPr lvl="1"/>
            <a:endParaRPr lang="en-US" altLang="zh-CN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26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7F501-5748-FC49-9B87-F3CDE477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4EAA97"/>
                </a:solidFill>
              </a:rPr>
              <a:t>Dataset:</a:t>
            </a:r>
            <a:r>
              <a:rPr lang="zh-CN" altLang="en-US" dirty="0">
                <a:solidFill>
                  <a:srgbClr val="4EAA97"/>
                </a:solidFill>
              </a:rPr>
              <a:t> </a:t>
            </a:r>
            <a:r>
              <a:rPr lang="en-US" dirty="0">
                <a:solidFill>
                  <a:srgbClr val="4EAA97"/>
                </a:solidFill>
              </a:rPr>
              <a:t>Harmonized micro data for internal use only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F380F9-3572-F940-B574-4FD569202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95757-6E37-1F48-B579-45E9C3140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10093037" cy="46964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latin typeface="Calibri"/>
                <a:cs typeface="Calibri"/>
              </a:rPr>
              <a:t>The GDLD database complements global and regional harmonization efforts within the World Bank, 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Calibri"/>
                <a:cs typeface="Calibri"/>
              </a:rPr>
              <a:t>Particularly, economic activities and occupation variables were re-harmonized to match international classifications systems (ISIC Rev 4/ISCO 08)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Calibri"/>
                <a:cs typeface="Calibri"/>
              </a:rPr>
              <a:t>Additionally, a proxy variable of “wage per month” was created 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Calibri"/>
                <a:cs typeface="Calibri"/>
              </a:rPr>
              <a:t>Because it is based on record-level data, the dissemination of the dataset is restricted to only within the WBG. Nevertheless, the underlying code can be shared without restriction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latin typeface="Calibri"/>
                <a:cs typeface="Calibri"/>
              </a:rPr>
              <a:t>At the global level, the harmonized micro-database accounts for 71% of GDP and 78% of population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1107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8A3C-EB9F-49E3-97D1-EC62BD05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4EAA97"/>
                </a:solidFill>
              </a:rPr>
              <a:t>Dataset:</a:t>
            </a:r>
            <a:r>
              <a:rPr lang="zh-CN" altLang="en-US" dirty="0">
                <a:solidFill>
                  <a:srgbClr val="4EAA97"/>
                </a:solidFill>
              </a:rPr>
              <a:t> </a:t>
            </a:r>
            <a:r>
              <a:rPr lang="en-US" altLang="zh-CN" dirty="0">
                <a:solidFill>
                  <a:srgbClr val="4EAA97"/>
                </a:solidFill>
              </a:rPr>
              <a:t>Regional coverage of </a:t>
            </a:r>
            <a:r>
              <a:rPr lang="en-US" dirty="0">
                <a:solidFill>
                  <a:srgbClr val="4EAA97"/>
                </a:solidFill>
              </a:rPr>
              <a:t>harmonized micro data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2A2C4C-6A34-46B6-BCFA-D0496B41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5C0CCF-FFA8-401C-AC3D-2D023179C5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" t="-478" r="847" b="-3809"/>
          <a:stretch/>
        </p:blipFill>
        <p:spPr>
          <a:xfrm>
            <a:off x="1005840" y="1950720"/>
            <a:ext cx="9469120" cy="402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1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7C52F-57E4-4571-8B14-74BDEA15DE06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FF7D4F-A120-F849-87AF-2BFF9227DAEE}"/>
              </a:ext>
            </a:extLst>
          </p:cNvPr>
          <p:cNvSpPr txBox="1"/>
          <p:nvPr/>
        </p:nvSpPr>
        <p:spPr>
          <a:xfrm>
            <a:off x="1035140" y="1661373"/>
            <a:ext cx="631065" cy="85000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l"/>
            <a:r>
              <a:rPr lang="en-US" sz="5400" b="1">
                <a:solidFill>
                  <a:srgbClr val="52BBF2"/>
                </a:solidFill>
                <a:latin typeface="Andes" panose="02000000000000000000" pitchFamily="2" charset="0"/>
              </a:rPr>
              <a:t>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CCEFF5-8C70-0B4E-AA9A-68E8D3A0C9A7}"/>
              </a:ext>
            </a:extLst>
          </p:cNvPr>
          <p:cNvSpPr txBox="1"/>
          <p:nvPr/>
        </p:nvSpPr>
        <p:spPr>
          <a:xfrm>
            <a:off x="1666204" y="1857777"/>
            <a:ext cx="9814596" cy="430798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r>
              <a:rPr lang="en-US" altLang="zh-CN" sz="2800">
                <a:solidFill>
                  <a:srgbClr val="0E2F50"/>
                </a:solidFill>
                <a:latin typeface="Andes" panose="020000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Motivation for constructing a new database </a:t>
            </a:r>
          </a:p>
          <a:p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pPr algn="l"/>
            <a:r>
              <a:rPr lang="en-US" altLang="zh-CN" sz="2800">
                <a:solidFill>
                  <a:srgbClr val="0E2F50"/>
                </a:solidFill>
                <a:latin typeface="Andes" panose="020000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Methodology</a:t>
            </a:r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pPr algn="l"/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r>
              <a:rPr lang="en-US" altLang="zh-CN" sz="2800">
                <a:solidFill>
                  <a:srgbClr val="0E2F50"/>
                </a:solidFill>
                <a:latin typeface="Andes" panose="020000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Deliverables</a:t>
            </a:r>
          </a:p>
          <a:p>
            <a:r>
              <a:rPr lang="zh-CN" altLang="en-US" sz="2800">
                <a:solidFill>
                  <a:srgbClr val="0E2F50"/>
                </a:solidFill>
                <a:latin typeface="Andes" panose="020000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 </a:t>
            </a:r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pPr algn="l"/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endParaRPr lang="en-US" sz="2800">
              <a:solidFill>
                <a:srgbClr val="0E2F50"/>
              </a:solidFill>
              <a:latin typeface="Andes" panose="020000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98D2D-5EC5-2147-98A3-7E5BFD8AE09F}"/>
              </a:ext>
            </a:extLst>
          </p:cNvPr>
          <p:cNvSpPr txBox="1"/>
          <p:nvPr/>
        </p:nvSpPr>
        <p:spPr>
          <a:xfrm>
            <a:off x="1035141" y="2511378"/>
            <a:ext cx="631065" cy="85000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l"/>
            <a:r>
              <a:rPr lang="en-US" sz="5400" b="1">
                <a:solidFill>
                  <a:srgbClr val="0E2F50"/>
                </a:solidFill>
                <a:latin typeface="Andes" panose="02000000000000000000" pitchFamily="2" charset="0"/>
              </a:rPr>
              <a:t>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1DDBE3-D34B-D048-850C-1342B834A990}"/>
              </a:ext>
            </a:extLst>
          </p:cNvPr>
          <p:cNvSpPr txBox="1"/>
          <p:nvPr/>
        </p:nvSpPr>
        <p:spPr>
          <a:xfrm>
            <a:off x="1035139" y="3374261"/>
            <a:ext cx="631065" cy="85000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l"/>
            <a:r>
              <a:rPr lang="en-US" sz="5400" b="1">
                <a:solidFill>
                  <a:srgbClr val="009CA7"/>
                </a:solidFill>
                <a:latin typeface="Andes" panose="02000000000000000000" pitchFamily="2" charset="0"/>
              </a:rPr>
              <a:t>3.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FDA450-87B4-5040-88B3-E80D57A9FAFC}"/>
              </a:ext>
            </a:extLst>
          </p:cNvPr>
          <p:cNvSpPr txBox="1"/>
          <p:nvPr/>
        </p:nvSpPr>
        <p:spPr>
          <a:xfrm>
            <a:off x="3235569" y="98473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en-US" sz="2500" b="1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348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06B13-DC63-E34F-B220-A51960161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4EAA97"/>
                </a:solidFill>
              </a:rPr>
              <a:t>Tool: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Stata ado-files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s-MX" altLang="zh-CN">
                <a:solidFill>
                  <a:srgbClr val="4EAA97"/>
                </a:solidFill>
              </a:rPr>
              <a:t>(re)-</a:t>
            </a:r>
            <a:r>
              <a:rPr lang="en-US" altLang="zh-CN">
                <a:solidFill>
                  <a:srgbClr val="4EAA97"/>
                </a:solidFill>
              </a:rPr>
              <a:t>run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the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harmonization</a:t>
            </a:r>
            <a:endParaRPr lang="en-US">
              <a:solidFill>
                <a:srgbClr val="4EAA97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B4DE72-54F4-E548-9A8F-8E947B67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83058-AB93-9B4C-B40A-0A50A98688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 b="1" err="1"/>
              <a:t>gdld_class</a:t>
            </a:r>
            <a:r>
              <a:rPr lang="en-US" sz="2000"/>
              <a:t> </a:t>
            </a:r>
          </a:p>
          <a:p>
            <a:r>
              <a:rPr lang="en-US" sz="2000"/>
              <a:t>Provides a framework to harmonize national industrial or occupational classifications to their ISIC Rev 4, GTAP v10 or ISCO-08 counterpart</a:t>
            </a:r>
          </a:p>
          <a:p>
            <a:endParaRPr lang="en-US" sz="2000"/>
          </a:p>
          <a:p>
            <a:r>
              <a:rPr lang="en-US" sz="2000"/>
              <a:t>formed by a set of STATA programs that runs on top of individual-level micro data</a:t>
            </a:r>
          </a:p>
          <a:p>
            <a:endParaRPr lang="en-US" altLang="zh-CN" sz="2000"/>
          </a:p>
          <a:p>
            <a:r>
              <a:rPr lang="en-US" altLang="zh-CN" sz="2000"/>
              <a:t>It</a:t>
            </a:r>
            <a:r>
              <a:rPr lang="zh-CN" altLang="en-US" sz="2000"/>
              <a:t> </a:t>
            </a:r>
            <a:r>
              <a:rPr lang="en-US" altLang="zh-CN" sz="2000"/>
              <a:t>helps</a:t>
            </a:r>
            <a:r>
              <a:rPr lang="zh-CN" altLang="en-US" sz="2000"/>
              <a:t> </a:t>
            </a:r>
            <a:r>
              <a:rPr lang="en-US" altLang="zh-CN" sz="2000"/>
              <a:t>users</a:t>
            </a:r>
            <a:r>
              <a:rPr lang="zh-CN" altLang="en-US" sz="2000"/>
              <a:t> </a:t>
            </a:r>
            <a:r>
              <a:rPr lang="en-US" altLang="zh-CN" sz="2000"/>
              <a:t>to</a:t>
            </a:r>
            <a:r>
              <a:rPr lang="zh-CN" altLang="en-US" sz="2000"/>
              <a:t> </a:t>
            </a:r>
            <a:r>
              <a:rPr lang="en-US" altLang="zh-CN" sz="2000"/>
              <a:t>replicate the harmonization done in this project and run</a:t>
            </a:r>
            <a:r>
              <a:rPr lang="zh-CN" altLang="en-US" sz="2000"/>
              <a:t> </a:t>
            </a:r>
            <a:r>
              <a:rPr lang="en-US" altLang="zh-CN" sz="2000"/>
              <a:t>their</a:t>
            </a:r>
            <a:r>
              <a:rPr lang="zh-CN" altLang="en-US" sz="2000"/>
              <a:t> </a:t>
            </a:r>
            <a:r>
              <a:rPr lang="en-US" altLang="zh-CN" sz="2000"/>
              <a:t>own</a:t>
            </a:r>
            <a:r>
              <a:rPr lang="zh-CN" altLang="en-US" sz="2000"/>
              <a:t> </a:t>
            </a:r>
            <a:r>
              <a:rPr lang="en-US" altLang="zh-CN" sz="2000"/>
              <a:t>harmonization</a:t>
            </a:r>
            <a:r>
              <a:rPr lang="zh-CN" altLang="en-US" sz="2000"/>
              <a:t> </a:t>
            </a:r>
            <a:r>
              <a:rPr lang="en-US" altLang="zh-CN" sz="2000"/>
              <a:t>based</a:t>
            </a:r>
            <a:r>
              <a:rPr lang="zh-CN" altLang="en-US" sz="2000"/>
              <a:t> </a:t>
            </a:r>
            <a:r>
              <a:rPr lang="en-US" altLang="zh-CN" sz="2000"/>
              <a:t>on</a:t>
            </a:r>
            <a:r>
              <a:rPr lang="zh-CN" altLang="en-US" sz="2000"/>
              <a:t> </a:t>
            </a:r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local</a:t>
            </a:r>
            <a:r>
              <a:rPr lang="zh-CN" altLang="en-US" sz="2000"/>
              <a:t> </a:t>
            </a:r>
            <a:r>
              <a:rPr lang="en-US" altLang="zh-CN" sz="2000"/>
              <a:t>classification</a:t>
            </a:r>
            <a:r>
              <a:rPr lang="zh-CN" altLang="en-US" sz="2000"/>
              <a:t> </a:t>
            </a:r>
            <a:r>
              <a:rPr lang="en-US" altLang="zh-CN" sz="2000"/>
              <a:t>information</a:t>
            </a:r>
          </a:p>
          <a:p>
            <a:endParaRPr lang="en-US" altLang="zh-CN" sz="2000"/>
          </a:p>
          <a:p>
            <a:r>
              <a:rPr lang="en-US" altLang="zh-CN" sz="2000"/>
              <a:t>It is a critical piece in scaling this project and sharing it with units inside and outside the World Bank</a:t>
            </a:r>
          </a:p>
        </p:txBody>
      </p:sp>
    </p:spTree>
    <p:extLst>
      <p:ext uri="{BB962C8B-B14F-4D97-AF65-F5344CB8AC3E}">
        <p14:creationId xmlns:p14="http://schemas.microsoft.com/office/powerpoint/2010/main" val="289297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C874-53CF-054E-AB91-AC72A0D0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4EAA97"/>
                </a:solidFill>
              </a:rPr>
              <a:t>Dataset: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>
                <a:solidFill>
                  <a:srgbClr val="4EAA97"/>
                </a:solidFill>
              </a:rPr>
              <a:t>Estimated wages and employment volume (for CGE modeling)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E74C50-65CA-3E43-8A43-D11B6829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3B469-E77A-944E-9405-E0C23CC88C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1659864"/>
            <a:ext cx="9968346" cy="46964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Calibri"/>
                <a:cs typeface="Calibri"/>
              </a:rPr>
              <a:t>Estimated statistics based on the harmonized household survey dataset</a:t>
            </a:r>
          </a:p>
          <a:p>
            <a:pPr lvl="1">
              <a:lnSpc>
                <a:spcPct val="150000"/>
              </a:lnSpc>
            </a:pPr>
            <a:r>
              <a:rPr lang="en-US" sz="2000">
                <a:latin typeface="Calibri"/>
                <a:cs typeface="Calibri"/>
              </a:rPr>
              <a:t>It provides the estimated wages and employment volumes disaggregated by economic activity, skill level and gender</a:t>
            </a:r>
          </a:p>
          <a:p>
            <a:pPr lvl="2">
              <a:lnSpc>
                <a:spcPct val="150000"/>
              </a:lnSpc>
            </a:pPr>
            <a:r>
              <a:rPr lang="en-US" sz="2000"/>
              <a:t>Particularly useful for the GTAP 10 database with 65 sectors and 141 regions</a:t>
            </a:r>
            <a:endParaRPr lang="en-US" sz="2000">
              <a:cs typeface="Calibri"/>
            </a:endParaRPr>
          </a:p>
          <a:p>
            <a:pPr lvl="1">
              <a:lnSpc>
                <a:spcPct val="150000"/>
              </a:lnSpc>
            </a:pPr>
            <a:r>
              <a:rPr lang="en-US" sz="2000">
                <a:latin typeface="Calibri"/>
                <a:cs typeface="Calibri"/>
              </a:rPr>
              <a:t> This database has been adjusted to match macro statistics on labor force and wage bill (available in World Development Indicators and ILOSTAT)</a:t>
            </a:r>
            <a:endParaRPr lang="en-US" altLang="zh-CN" sz="2000">
              <a:latin typeface="Calibri"/>
              <a:ea typeface="等线"/>
              <a:cs typeface="Calibri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>
                <a:latin typeface="Calibri"/>
                <a:ea typeface="等线"/>
                <a:cs typeface="Calibri"/>
              </a:rPr>
              <a:t>It includes WB and GTAP</a:t>
            </a:r>
            <a:r>
              <a:rPr lang="zh-CN" altLang="en-US" sz="2000">
                <a:latin typeface="Calibri"/>
                <a:ea typeface="等线"/>
                <a:cs typeface="Calibri"/>
              </a:rPr>
              <a:t> </a:t>
            </a:r>
            <a:r>
              <a:rPr lang="en-US" altLang="zh-CN" sz="2000">
                <a:latin typeface="Calibri"/>
                <a:ea typeface="等线"/>
                <a:cs typeface="Calibri"/>
              </a:rPr>
              <a:t>regional mappings</a:t>
            </a:r>
            <a:r>
              <a:rPr lang="zh-CN" altLang="en-US" sz="2000">
                <a:latin typeface="Calibri"/>
                <a:ea typeface="等线"/>
                <a:cs typeface="Calibri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89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9C177-6CCC-5C49-9A05-B334D5791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089970"/>
            <a:ext cx="10100570" cy="780963"/>
          </a:xfrm>
        </p:spPr>
        <p:txBody>
          <a:bodyPr>
            <a:normAutofit/>
          </a:bodyPr>
          <a:lstStyle/>
          <a:p>
            <a:r>
              <a:rPr lang="en-US" altLang="zh-CN">
                <a:solidFill>
                  <a:srgbClr val="4EAA97"/>
                </a:solidFill>
              </a:rPr>
              <a:t>Metadata: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>
                <a:solidFill>
                  <a:srgbClr val="4EAA97"/>
                </a:solidFill>
              </a:rPr>
              <a:t>national classification systems for economic activity and occupation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5FD2F2-5AF6-4B44-9D4E-F3EF8DF0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B2DB4A-AF33-5C4F-B09A-9D19510FF0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2075380"/>
            <a:ext cx="10260368" cy="4280969"/>
          </a:xfrm>
        </p:spPr>
        <p:txBody>
          <a:bodyPr/>
          <a:lstStyle/>
          <a:p>
            <a:endParaRPr lang="en-US" sz="1600"/>
          </a:p>
          <a:p>
            <a:r>
              <a:rPr lang="en-US" sz="2000"/>
              <a:t>Metadata</a:t>
            </a:r>
            <a:r>
              <a:rPr lang="zh-CN" altLang="en-US" sz="2000"/>
              <a:t> </a:t>
            </a:r>
            <a:r>
              <a:rPr lang="en-US" altLang="zh-CN" sz="2000"/>
              <a:t>collected throughout this project. </a:t>
            </a:r>
          </a:p>
          <a:p>
            <a:endParaRPr lang="en-US" altLang="zh-CN" sz="2000"/>
          </a:p>
          <a:p>
            <a:r>
              <a:rPr lang="en-US" altLang="zh-CN" sz="2000"/>
              <a:t>It </a:t>
            </a:r>
            <a:r>
              <a:rPr lang="en-US" sz="2000"/>
              <a:t>includes information for economic activity and occupation variables present in World Bank household surveys</a:t>
            </a:r>
          </a:p>
          <a:p>
            <a:endParaRPr lang="en-US" sz="2000"/>
          </a:p>
          <a:p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metadata</a:t>
            </a:r>
            <a:r>
              <a:rPr lang="zh-CN" altLang="en-US" sz="2000"/>
              <a:t> </a:t>
            </a:r>
            <a:r>
              <a:rPr lang="en-US" altLang="zh-CN" sz="2000"/>
              <a:t>was</a:t>
            </a:r>
            <a:r>
              <a:rPr lang="zh-CN" altLang="en-US" sz="2000"/>
              <a:t> </a:t>
            </a:r>
            <a:r>
              <a:rPr lang="en-US" altLang="zh-CN" sz="2000"/>
              <a:t>collected</a:t>
            </a:r>
            <a:r>
              <a:rPr lang="zh-CN" altLang="en-US" sz="2000"/>
              <a:t> </a:t>
            </a:r>
            <a:r>
              <a:rPr lang="en-US" altLang="zh-CN" sz="2000"/>
              <a:t>from</a:t>
            </a:r>
            <a:r>
              <a:rPr lang="zh-CN" altLang="en-US" sz="2000"/>
              <a:t> </a:t>
            </a:r>
            <a:r>
              <a:rPr lang="en-US" altLang="zh-CN" sz="2000"/>
              <a:t>extensive search,</a:t>
            </a:r>
            <a:r>
              <a:rPr lang="zh-CN" altLang="en-US" sz="2000"/>
              <a:t> </a:t>
            </a:r>
            <a:r>
              <a:rPr lang="en-US" altLang="zh-CN" sz="2000"/>
              <a:t>including</a:t>
            </a:r>
            <a:r>
              <a:rPr lang="zh-CN" altLang="en-US" sz="2000"/>
              <a:t> </a:t>
            </a:r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national</a:t>
            </a:r>
            <a:r>
              <a:rPr lang="zh-CN" altLang="en-US" sz="2000"/>
              <a:t> </a:t>
            </a:r>
            <a:r>
              <a:rPr lang="en-US" altLang="zh-CN" sz="2000"/>
              <a:t>statistical offices,</a:t>
            </a:r>
            <a:r>
              <a:rPr lang="zh-CN" altLang="en-US" sz="2000"/>
              <a:t> </a:t>
            </a:r>
            <a:r>
              <a:rPr lang="en-US" altLang="zh-CN" sz="2000"/>
              <a:t>survey</a:t>
            </a:r>
            <a:r>
              <a:rPr lang="zh-CN" altLang="en-US" sz="2000"/>
              <a:t> </a:t>
            </a:r>
            <a:r>
              <a:rPr lang="en-US" altLang="zh-CN" sz="2000"/>
              <a:t>documents, external</a:t>
            </a:r>
            <a:r>
              <a:rPr lang="zh-CN" altLang="en-US" sz="2000"/>
              <a:t> </a:t>
            </a:r>
            <a:r>
              <a:rPr lang="en-US" altLang="zh-CN" sz="2000"/>
              <a:t>websites,</a:t>
            </a:r>
            <a:r>
              <a:rPr lang="zh-CN" altLang="en-US" sz="2000"/>
              <a:t> </a:t>
            </a:r>
            <a:r>
              <a:rPr lang="en-US" altLang="zh-CN" sz="2000"/>
              <a:t>and</a:t>
            </a:r>
            <a:r>
              <a:rPr lang="zh-CN" altLang="en-US" sz="2000"/>
              <a:t> </a:t>
            </a:r>
            <a:r>
              <a:rPr lang="en-US" altLang="zh-CN" sz="2000"/>
              <a:t>other</a:t>
            </a:r>
            <a:r>
              <a:rPr lang="zh-CN" altLang="en-US" sz="2000"/>
              <a:t> </a:t>
            </a:r>
            <a:r>
              <a:rPr lang="en-US" altLang="zh-CN" sz="2000"/>
              <a:t>sources</a:t>
            </a:r>
          </a:p>
          <a:p>
            <a:endParaRPr lang="en-US" sz="2000"/>
          </a:p>
          <a:p>
            <a:r>
              <a:rPr lang="en-US" sz="2000"/>
              <a:t>It helps to identify national classifications used by the surveys, in order to create the harmonization process from local classification to international classifications</a:t>
            </a:r>
          </a:p>
        </p:txBody>
      </p:sp>
    </p:spTree>
    <p:extLst>
      <p:ext uri="{BB962C8B-B14F-4D97-AF65-F5344CB8AC3E}">
        <p14:creationId xmlns:p14="http://schemas.microsoft.com/office/powerpoint/2010/main" val="269054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43D0-E204-454D-983A-7B90E47DB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4EAA97"/>
                </a:solidFill>
              </a:rPr>
              <a:t>Platform: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GDLD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Website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0E7B70-D315-4544-9AAC-22718D5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7CDDE7-A32A-3540-BBC3-157669DDF6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GDLD website provides a glance for this project, to download necessary data and files, visualize the database for global comparison, and link to applications su</a:t>
            </a:r>
            <a:r>
              <a:rPr lang="en-US" altLang="zh-CN"/>
              <a:t>ch</a:t>
            </a:r>
            <a:r>
              <a:rPr lang="zh-CN" altLang="en-US"/>
              <a:t> </a:t>
            </a:r>
            <a:r>
              <a:rPr lang="en-US" altLang="zh-CN"/>
              <a:t>as</a:t>
            </a:r>
            <a:r>
              <a:rPr lang="en-US"/>
              <a:t> Trade and Gender Report and </a:t>
            </a:r>
            <a:r>
              <a:rPr lang="en-US" err="1"/>
              <a:t>AfCFTA</a:t>
            </a:r>
            <a:r>
              <a:rPr lang="en-US"/>
              <a:t> project.</a:t>
            </a:r>
          </a:p>
          <a:p>
            <a:pPr lvl="1"/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internal</a:t>
            </a:r>
            <a:r>
              <a:rPr lang="zh-CN" altLang="en-US"/>
              <a:t> </a:t>
            </a:r>
            <a:r>
              <a:rPr lang="en-US" altLang="zh-CN"/>
              <a:t>review</a:t>
            </a:r>
            <a:r>
              <a:rPr lang="zh-CN" altLang="en-US"/>
              <a:t> </a:t>
            </a:r>
            <a:r>
              <a:rPr lang="en-US" altLang="zh-CN"/>
              <a:t>link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>
                <a:hlinkClick r:id="rId3"/>
              </a:rPr>
              <a:t>http://datatopicsqa.worldbank.org/gess/</a:t>
            </a:r>
            <a:r>
              <a:rPr lang="en-US"/>
              <a:t>  </a:t>
            </a:r>
          </a:p>
          <a:p>
            <a:pPr lvl="1"/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final</a:t>
            </a:r>
            <a:r>
              <a:rPr lang="zh-CN" altLang="en-US"/>
              <a:t> </a:t>
            </a:r>
            <a:r>
              <a:rPr lang="en-US" altLang="zh-CN"/>
              <a:t>public</a:t>
            </a:r>
            <a:r>
              <a:rPr lang="zh-CN" altLang="en-US"/>
              <a:t> </a:t>
            </a:r>
            <a:r>
              <a:rPr lang="en-US" altLang="zh-CN"/>
              <a:t>URL</a:t>
            </a:r>
            <a:r>
              <a:rPr lang="zh-CN" altLang="en-US"/>
              <a:t> </a:t>
            </a:r>
            <a:r>
              <a:rPr lang="en-US" altLang="zh-CN"/>
              <a:t>would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>
                <a:hlinkClick r:id="rId4"/>
              </a:rPr>
              <a:t>http://datatopics.worldbank.org/</a:t>
            </a:r>
            <a:r>
              <a:rPr lang="en-US" altLang="zh-CN">
                <a:hlinkClick r:id="rId4"/>
              </a:rPr>
              <a:t>gdld</a:t>
            </a:r>
            <a:r>
              <a:rPr lang="en-US">
                <a:hlinkClick r:id="rId4"/>
              </a:rPr>
              <a:t>/</a:t>
            </a:r>
            <a:r>
              <a:rPr lang="en-US"/>
              <a:t> 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630C3F-23C9-429D-9A08-63D61F1E5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993" y="3291663"/>
            <a:ext cx="7263399" cy="314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64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248D6-56E8-7C47-BBA0-68D048F98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rgbClr val="4EAA97"/>
                </a:solidFill>
              </a:rPr>
              <a:t>Platform: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>
                <a:solidFill>
                  <a:srgbClr val="4EAA97"/>
                </a:solidFill>
              </a:rPr>
              <a:t>Data Bank Page  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B7A313-E592-F742-9250-4AF43182D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DA6EB-799F-764F-98C2-C15A8CE49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0453" y="1659864"/>
            <a:ext cx="10515601" cy="4696485"/>
          </a:xfrm>
        </p:spPr>
        <p:txBody>
          <a:bodyPr/>
          <a:lstStyle/>
          <a:p>
            <a:r>
              <a:rPr lang="en-US"/>
              <a:t>Data Bank page</a:t>
            </a:r>
            <a:r>
              <a:rPr lang="zh-CN" altLang="en-US"/>
              <a:t> </a:t>
            </a:r>
            <a:r>
              <a:rPr lang="en-US" altLang="zh-CN"/>
              <a:t>(</a:t>
            </a:r>
            <a:r>
              <a:rPr lang="en-US">
                <a:hlinkClick r:id="rId2"/>
              </a:rPr>
              <a:t>https://databankqa.worldbank.org/source/gender-disaggregated-labor-database-(gdld)</a:t>
            </a:r>
            <a:r>
              <a:rPr lang="en-US"/>
              <a:t> </a:t>
            </a:r>
          </a:p>
          <a:p>
            <a:r>
              <a:rPr lang="en-US" altLang="zh-CN"/>
              <a:t>It</a:t>
            </a:r>
            <a:r>
              <a:rPr lang="zh-CN" altLang="en-US"/>
              <a:t> </a:t>
            </a:r>
            <a:r>
              <a:rPr lang="en-US" altLang="zh-CN"/>
              <a:t>i</a:t>
            </a:r>
            <a:r>
              <a:rPr lang="en-US"/>
              <a:t>s an interactive platform allowing users to select, preview and download necessary summary data. GDLD Data Bank page is 4-dimension for country, sector, series and time. In current stage, it is in internal review status.</a:t>
            </a:r>
          </a:p>
          <a:p>
            <a:endParaRPr lang="en-US"/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2890FCF-1648-5B4F-8AA4-AF8D2E5B9F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46"/>
          <a:stretch/>
        </p:blipFill>
        <p:spPr>
          <a:xfrm>
            <a:off x="3761509" y="2647990"/>
            <a:ext cx="6740236" cy="407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09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7B21-0F28-284B-9E6D-129AC43A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4EAA97"/>
                </a:solidFill>
              </a:rPr>
              <a:t>Platform: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Data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Catalog</a:t>
            </a:r>
            <a:r>
              <a:rPr lang="zh-CN" altLang="en-US">
                <a:solidFill>
                  <a:srgbClr val="4EAA97"/>
                </a:solidFill>
              </a:rPr>
              <a:t> </a:t>
            </a:r>
            <a:r>
              <a:rPr lang="en-US" altLang="zh-CN">
                <a:solidFill>
                  <a:srgbClr val="4EAA97"/>
                </a:solidFill>
              </a:rPr>
              <a:t>Page</a:t>
            </a:r>
            <a:endParaRPr lang="en-US">
              <a:solidFill>
                <a:srgbClr val="4EAA97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2EF49F-72C5-2E4E-81FF-BC011433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25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3A25F-036A-FD4D-A5CE-0C0C909A1E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1659864"/>
            <a:ext cx="5160819" cy="4696485"/>
          </a:xfrm>
        </p:spPr>
        <p:txBody>
          <a:bodyPr/>
          <a:lstStyle/>
          <a:p>
            <a:r>
              <a:rPr lang="en-US" sz="2000"/>
              <a:t>The Data Catalog page (</a:t>
            </a:r>
            <a:r>
              <a:rPr lang="en-US" sz="2000">
                <a:hlinkClick r:id="rId2"/>
              </a:rPr>
              <a:t>https://datacatalog.worldbank.org/ddhworkbench/workbench-datasets</a:t>
            </a:r>
            <a:r>
              <a:rPr lang="en-US" sz="2000"/>
              <a:t>) is the place to save all materials, which will be shared to public after the review. 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73E63FE-5A7E-474C-A782-B57C7060D15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16453" y="2251537"/>
            <a:ext cx="4865947" cy="351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35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21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6A69CD-F3EC-E64A-8E2C-AB524AA4C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ACEF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7C52F-57E4-4571-8B14-74BDEA15DE06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sz="quarter" idx="13"/>
          </p:nvPr>
        </p:nvSpPr>
        <p:spPr>
          <a:xfrm>
            <a:off x="1869742" y="2442966"/>
            <a:ext cx="9553433" cy="12009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/>
              <a:t>Motivation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150414-776B-5348-8A7D-597C62BA9ACA}"/>
              </a:ext>
            </a:extLst>
          </p:cNvPr>
          <p:cNvSpPr txBox="1"/>
          <p:nvPr/>
        </p:nvSpPr>
        <p:spPr>
          <a:xfrm>
            <a:off x="439629" y="1521564"/>
            <a:ext cx="2857500" cy="3276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algn="l"/>
            <a:r>
              <a:rPr lang="en-US" sz="30000" b="1">
                <a:solidFill>
                  <a:srgbClr val="52BBF2"/>
                </a:solidFill>
                <a:latin typeface="Andes" panose="020000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59931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85705-157E-664A-8985-81F805A19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51EF49-B7A8-454B-A715-449E4A66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8DAA0-23D6-6647-B6DB-1D9E9CC9E2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5007" y="1613987"/>
            <a:ext cx="9561804" cy="47423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800"/>
              <a:t>Need for a (re)examination of the </a:t>
            </a:r>
            <a:r>
              <a:rPr lang="en-US" sz="2800">
                <a:solidFill>
                  <a:schemeClr val="accent2"/>
                </a:solidFill>
              </a:rPr>
              <a:t>distributional</a:t>
            </a:r>
            <a:r>
              <a:rPr lang="en-US" sz="2800"/>
              <a:t> consequences of international trade</a:t>
            </a:r>
            <a:r>
              <a:rPr lang="zh-CN" altLang="en-US" sz="2800"/>
              <a:t> </a:t>
            </a:r>
            <a:r>
              <a:rPr lang="en-US" sz="2800"/>
              <a:t>beyond macroeconomic indicators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800"/>
              <a:t>Nevertheless, detailed comparable data for </a:t>
            </a:r>
            <a:r>
              <a:rPr lang="en-US" sz="2800">
                <a:solidFill>
                  <a:schemeClr val="accent2"/>
                </a:solidFill>
              </a:rPr>
              <a:t>global</a:t>
            </a:r>
            <a:r>
              <a:rPr lang="en-US" sz="2800"/>
              <a:t> policy analysis is </a:t>
            </a:r>
            <a:r>
              <a:rPr lang="en-US" sz="2800">
                <a:solidFill>
                  <a:schemeClr val="accent2"/>
                </a:solidFill>
              </a:rPr>
              <a:t>scarce, particularly for impacts by gender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800"/>
              <a:t>Objective: Create a </a:t>
            </a:r>
            <a:r>
              <a:rPr lang="en-US" sz="2800">
                <a:solidFill>
                  <a:schemeClr val="accent2"/>
                </a:solidFill>
              </a:rPr>
              <a:t>comparable micro-based</a:t>
            </a:r>
            <a:r>
              <a:rPr lang="en-US" sz="2800"/>
              <a:t> dataset that</a:t>
            </a:r>
          </a:p>
          <a:p>
            <a:pPr marL="457200" lvl="1" indent="0">
              <a:buNone/>
            </a:pPr>
            <a:r>
              <a:rPr lang="en-US" sz="2800"/>
              <a:t>that can inform macro (CGE) models, providing </a:t>
            </a:r>
            <a:r>
              <a:rPr lang="en-US" sz="2800">
                <a:solidFill>
                  <a:schemeClr val="accent2"/>
                </a:solidFill>
              </a:rPr>
              <a:t>detailed</a:t>
            </a:r>
            <a:r>
              <a:rPr lang="en-US" sz="2800"/>
              <a:t> accounts on employment levels </a:t>
            </a:r>
            <a:r>
              <a:rPr lang="en-US" sz="2800">
                <a:solidFill>
                  <a:schemeClr val="accent2"/>
                </a:solidFill>
              </a:rPr>
              <a:t>by gender</a:t>
            </a:r>
            <a:r>
              <a:rPr lang="en-US" sz="2800"/>
              <a:t>, occupation, wage, employment status at a </a:t>
            </a:r>
            <a:r>
              <a:rPr lang="en-US" sz="2800">
                <a:solidFill>
                  <a:schemeClr val="accent2"/>
                </a:solidFill>
              </a:rPr>
              <a:t>finer level</a:t>
            </a:r>
            <a:r>
              <a:rPr lang="en-US" sz="2800"/>
              <a:t> in economic activity.</a:t>
            </a:r>
          </a:p>
          <a:p>
            <a:endParaRPr lang="en-US" sz="20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278941-2004-384A-9024-CBD700DDA6D3}"/>
              </a:ext>
            </a:extLst>
          </p:cNvPr>
          <p:cNvCxnSpPr>
            <a:cxnSpLocks/>
          </p:cNvCxnSpPr>
          <p:nvPr/>
        </p:nvCxnSpPr>
        <p:spPr>
          <a:xfrm>
            <a:off x="1165007" y="1620363"/>
            <a:ext cx="9561804" cy="0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2AF8ED-6261-464F-AC35-34E811F84411}"/>
              </a:ext>
            </a:extLst>
          </p:cNvPr>
          <p:cNvCxnSpPr>
            <a:cxnSpLocks/>
          </p:cNvCxnSpPr>
          <p:nvPr/>
        </p:nvCxnSpPr>
        <p:spPr>
          <a:xfrm>
            <a:off x="1190139" y="2890425"/>
            <a:ext cx="9536672" cy="0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14FD02-8633-004C-9EEF-A351BA7557F5}"/>
              </a:ext>
            </a:extLst>
          </p:cNvPr>
          <p:cNvCxnSpPr>
            <a:cxnSpLocks/>
          </p:cNvCxnSpPr>
          <p:nvPr/>
        </p:nvCxnSpPr>
        <p:spPr>
          <a:xfrm flipV="1">
            <a:off x="1165007" y="4159171"/>
            <a:ext cx="9536672" cy="1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780125-DC8A-FA43-8ADD-F1442A262981}"/>
              </a:ext>
            </a:extLst>
          </p:cNvPr>
          <p:cNvCxnSpPr>
            <a:cxnSpLocks/>
          </p:cNvCxnSpPr>
          <p:nvPr/>
        </p:nvCxnSpPr>
        <p:spPr>
          <a:xfrm>
            <a:off x="1190139" y="6704936"/>
            <a:ext cx="9536672" cy="0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188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E0F0-30A4-EB45-9902-4B666EA84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applications within the World Bank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65F58C-1125-EE41-9788-8BBFC0A7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65B0E-0CFB-0D48-9694-49B5C529A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b="1"/>
              <a:t>a) </a:t>
            </a:r>
            <a:r>
              <a:rPr lang="en-US" sz="2400" b="1">
                <a:solidFill>
                  <a:schemeClr val="accent2"/>
                </a:solidFill>
              </a:rPr>
              <a:t>Processed “ready-made” statistics,</a:t>
            </a:r>
            <a:r>
              <a:rPr lang="en-US" sz="2400" b="1"/>
              <a:t>  </a:t>
            </a:r>
          </a:p>
          <a:p>
            <a:pPr marL="457200" lvl="1" indent="0">
              <a:buNone/>
            </a:pPr>
            <a:r>
              <a:rPr lang="en-US" sz="2400" b="1"/>
              <a:t>	To be used in the upcoming World Bank (2020) </a:t>
            </a:r>
            <a:r>
              <a:rPr lang="en-US" sz="2400" b="1" i="1"/>
              <a:t>Trade and Gender Report</a:t>
            </a:r>
          </a:p>
          <a:p>
            <a:pPr marL="457200" lvl="1" indent="0">
              <a:buNone/>
            </a:pPr>
            <a:r>
              <a:rPr lang="en-US" sz="2400">
                <a:latin typeface="Andes" panose="02000000000000000000" pitchFamily="2" charset="0"/>
              </a:rPr>
              <a:t>	Cross-country stats such as women's labor intensity and gender gap by sector</a:t>
            </a:r>
            <a:r>
              <a:rPr lang="en-US" altLang="zh-CN" sz="2400">
                <a:latin typeface="Andes" panose="02000000000000000000" pitchFamily="2" charset="0"/>
              </a:rPr>
              <a:t> </a:t>
            </a:r>
          </a:p>
          <a:p>
            <a:pPr lvl="1"/>
            <a:endParaRPr lang="en-US" altLang="zh-CN" sz="2400">
              <a:latin typeface="Andes" panose="02000000000000000000" pitchFamily="2" charset="0"/>
            </a:endParaRPr>
          </a:p>
          <a:p>
            <a:pPr marL="0" indent="0">
              <a:buNone/>
            </a:pPr>
            <a:r>
              <a:rPr lang="en-US" altLang="zh-CN" sz="2400" b="1"/>
              <a:t>b) </a:t>
            </a:r>
            <a:r>
              <a:rPr lang="en-US" altLang="zh-CN" sz="2400" b="1">
                <a:solidFill>
                  <a:schemeClr val="accent2"/>
                </a:solidFill>
              </a:rPr>
              <a:t>Statistics in flexible format </a:t>
            </a:r>
            <a:r>
              <a:rPr lang="en-US" altLang="zh-CN" sz="2400" b="1"/>
              <a:t>to inform other databases.</a:t>
            </a:r>
          </a:p>
          <a:p>
            <a:pPr marL="0" indent="0">
              <a:buNone/>
            </a:pPr>
            <a:r>
              <a:rPr lang="en-US" altLang="zh-CN" sz="2400" b="1"/>
              <a:t>	To be used as an input to the Global Trade Analysis Project (GTAP) Database</a:t>
            </a:r>
          </a:p>
          <a:p>
            <a:pPr marL="457200" lvl="1" indent="0">
              <a:buNone/>
            </a:pPr>
            <a:r>
              <a:rPr lang="en-US" altLang="zh-CN" sz="2400">
                <a:latin typeface="Andes" panose="02000000000000000000" pitchFamily="2" charset="0"/>
              </a:rPr>
              <a:t>	Disaggregate labor accounts by gender.</a:t>
            </a:r>
          </a:p>
          <a:p>
            <a:pPr lvl="1"/>
            <a:endParaRPr lang="en-US" altLang="zh-CN" sz="2400">
              <a:latin typeface="Andes" panose="02000000000000000000" pitchFamily="2" charset="0"/>
            </a:endParaRPr>
          </a:p>
          <a:p>
            <a:pPr marL="0" indent="0">
              <a:buNone/>
            </a:pPr>
            <a:r>
              <a:rPr lang="en-US" altLang="zh-CN" sz="2400" b="1"/>
              <a:t>c) Added variables to World Bank </a:t>
            </a:r>
            <a:r>
              <a:rPr lang="en-US" altLang="zh-CN" sz="2400" b="1">
                <a:solidFill>
                  <a:schemeClr val="accent2"/>
                </a:solidFill>
              </a:rPr>
              <a:t>micro-data surveys</a:t>
            </a:r>
            <a:endParaRPr lang="en-US" altLang="zh-CN" sz="2400" b="1"/>
          </a:p>
          <a:p>
            <a:pPr marL="0" indent="0">
              <a:buNone/>
            </a:pPr>
            <a:r>
              <a:rPr lang="en-US" altLang="zh-CN" sz="2400" b="1"/>
              <a:t>	To be used in simulations or generation of statistics</a:t>
            </a:r>
          </a:p>
          <a:p>
            <a:pPr marL="0" indent="0">
              <a:buNone/>
            </a:pPr>
            <a:r>
              <a:rPr lang="en-US" altLang="zh-CN" sz="2400" b="1"/>
              <a:t>	i.e. </a:t>
            </a:r>
            <a:r>
              <a:rPr lang="en-US" altLang="zh-CN" sz="2400"/>
              <a:t>Impact of trade policy on WB client countries, </a:t>
            </a:r>
            <a:r>
              <a:rPr lang="en-US" altLang="zh-CN" sz="2400">
                <a:ea typeface="等线"/>
              </a:rPr>
              <a:t>AfCFTA, CP-TPP, USMCA</a:t>
            </a:r>
            <a:endParaRPr lang="en-US" altLang="zh-CN" sz="2400">
              <a:ea typeface="等线"/>
              <a:cs typeface="Calibri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78A73D-D830-9C41-93F6-984024187AD6}"/>
              </a:ext>
            </a:extLst>
          </p:cNvPr>
          <p:cNvCxnSpPr>
            <a:cxnSpLocks/>
          </p:cNvCxnSpPr>
          <p:nvPr/>
        </p:nvCxnSpPr>
        <p:spPr>
          <a:xfrm>
            <a:off x="685798" y="1495469"/>
            <a:ext cx="10972800" cy="0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8DC4096-9448-434E-969D-21DBCDDEA43D}"/>
              </a:ext>
            </a:extLst>
          </p:cNvPr>
          <p:cNvCxnSpPr>
            <a:cxnSpLocks/>
          </p:cNvCxnSpPr>
          <p:nvPr/>
        </p:nvCxnSpPr>
        <p:spPr>
          <a:xfrm flipV="1">
            <a:off x="685798" y="6656920"/>
            <a:ext cx="10972800" cy="0"/>
          </a:xfrm>
          <a:prstGeom prst="line">
            <a:avLst/>
          </a:prstGeom>
          <a:ln>
            <a:solidFill>
              <a:srgbClr val="52BB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341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6A69CD-F3EC-E64A-8E2C-AB524AA4C7A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E2F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7C52F-57E4-4571-8B14-74BDEA15DE06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sz="quarter" idx="13"/>
          </p:nvPr>
        </p:nvSpPr>
        <p:spPr>
          <a:xfrm>
            <a:off x="2222763" y="2493765"/>
            <a:ext cx="9529607" cy="11513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/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150414-776B-5348-8A7D-597C62BA9ACA}"/>
              </a:ext>
            </a:extLst>
          </p:cNvPr>
          <p:cNvSpPr txBox="1"/>
          <p:nvPr/>
        </p:nvSpPr>
        <p:spPr>
          <a:xfrm>
            <a:off x="439629" y="1521564"/>
            <a:ext cx="2857500" cy="3276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pPr algn="l"/>
            <a:r>
              <a:rPr lang="en-US" sz="30000" b="1">
                <a:solidFill>
                  <a:srgbClr val="0E2F50"/>
                </a:solidFill>
                <a:latin typeface="Andes" panose="020000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62489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F9EBE-B532-9444-BFBF-5AC4D230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solidFill>
                  <a:srgbClr val="0E2F50"/>
                </a:solidFill>
              </a:rPr>
              <a:t>Starting point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C40DB7-09A1-C84A-8EDB-EDD231AD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956A-44EE-3848-B50B-220C4509F36D}" type="slidenum">
              <a:rPr lang="en-US" smtClean="0"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E47A9-DC6F-994C-9DDB-7B5917A2F8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 sz="2800"/>
          </a:p>
          <a:p>
            <a:r>
              <a:rPr lang="en-US" sz="2800"/>
              <a:t>The World Bank has harmonized data for 138 countries </a:t>
            </a:r>
            <a:r>
              <a:rPr lang="en-US" sz="2800">
                <a:solidFill>
                  <a:schemeClr val="accent2"/>
                </a:solidFill>
              </a:rPr>
              <a:t>with </a:t>
            </a:r>
            <a:r>
              <a:rPr lang="en-US" sz="2800" b="1">
                <a:solidFill>
                  <a:schemeClr val="accent2"/>
                </a:solidFill>
              </a:rPr>
              <a:t>broad</a:t>
            </a:r>
            <a:r>
              <a:rPr lang="en-US" sz="2800">
                <a:solidFill>
                  <a:schemeClr val="accent2"/>
                </a:solidFill>
              </a:rPr>
              <a:t> industry </a:t>
            </a:r>
            <a:r>
              <a:rPr lang="en-US" altLang="zh-CN" sz="2800">
                <a:solidFill>
                  <a:schemeClr val="accent2"/>
                </a:solidFill>
              </a:rPr>
              <a:t>(3</a:t>
            </a:r>
            <a:r>
              <a:rPr lang="zh-CN" altLang="en-US" sz="2800">
                <a:solidFill>
                  <a:schemeClr val="accent2"/>
                </a:solidFill>
              </a:rPr>
              <a:t> </a:t>
            </a:r>
            <a:r>
              <a:rPr lang="en-US" altLang="zh-CN" sz="2800">
                <a:solidFill>
                  <a:schemeClr val="accent2"/>
                </a:solidFill>
              </a:rPr>
              <a:t>sectors</a:t>
            </a:r>
            <a:r>
              <a:rPr lang="zh-CN" altLang="en-US" sz="2800">
                <a:solidFill>
                  <a:schemeClr val="accent2"/>
                </a:solidFill>
              </a:rPr>
              <a:t> </a:t>
            </a:r>
            <a:r>
              <a:rPr lang="en-US" altLang="zh-CN" sz="2800">
                <a:solidFill>
                  <a:schemeClr val="accent2"/>
                </a:solidFill>
              </a:rPr>
              <a:t>or</a:t>
            </a:r>
            <a:r>
              <a:rPr lang="zh-CN" altLang="en-US" sz="2800">
                <a:solidFill>
                  <a:schemeClr val="accent2"/>
                </a:solidFill>
              </a:rPr>
              <a:t> </a:t>
            </a:r>
            <a:r>
              <a:rPr lang="en-US" altLang="zh-CN" sz="2800">
                <a:solidFill>
                  <a:schemeClr val="accent2"/>
                </a:solidFill>
              </a:rPr>
              <a:t>10</a:t>
            </a:r>
            <a:r>
              <a:rPr lang="zh-CN" altLang="en-US" sz="2800">
                <a:solidFill>
                  <a:schemeClr val="accent2"/>
                </a:solidFill>
              </a:rPr>
              <a:t> </a:t>
            </a:r>
            <a:r>
              <a:rPr lang="en-US" altLang="zh-CN" sz="2800">
                <a:solidFill>
                  <a:schemeClr val="accent2"/>
                </a:solidFill>
              </a:rPr>
              <a:t>sectors)</a:t>
            </a:r>
            <a:r>
              <a:rPr lang="zh-CN" altLang="en-US" sz="2800"/>
              <a:t> </a:t>
            </a:r>
            <a:r>
              <a:rPr lang="en-US" sz="2800"/>
              <a:t>and occupation variables that account for 90% of population and GDP</a:t>
            </a:r>
          </a:p>
        </p:txBody>
      </p:sp>
    </p:spTree>
    <p:extLst>
      <p:ext uri="{BB962C8B-B14F-4D97-AF65-F5344CB8AC3E}">
        <p14:creationId xmlns:p14="http://schemas.microsoft.com/office/powerpoint/2010/main" val="1017816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62DD7330-3455-0241-831E-342559AC8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266" y="878901"/>
            <a:ext cx="8221261" cy="59790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113A3A-CEC0-594F-B75D-AF9DB27EC0BA}"/>
              </a:ext>
            </a:extLst>
          </p:cNvPr>
          <p:cNvSpPr txBox="1"/>
          <p:nvPr/>
        </p:nvSpPr>
        <p:spPr>
          <a:xfrm>
            <a:off x="0" y="6573973"/>
            <a:ext cx="740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Source: </a:t>
            </a:r>
            <a:r>
              <a:rPr lang="en-US" altLang="zh-CN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World Bank staff estimates using the International Income Distribution Database</a:t>
            </a:r>
            <a:endParaRPr lang="en-US" sz="1200">
              <a:solidFill>
                <a:srgbClr val="0E2F50"/>
              </a:solidFill>
              <a:latin typeface="Andes" panose="02000000000000000000" pitchFamily="2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F5E528-A0AE-0B49-9C0A-3BAF02D54072}"/>
              </a:ext>
            </a:extLst>
          </p:cNvPr>
          <p:cNvSpPr txBox="1"/>
          <p:nvPr/>
        </p:nvSpPr>
        <p:spPr>
          <a:xfrm>
            <a:off x="7788422" y="1027346"/>
            <a:ext cx="1397479" cy="431320"/>
          </a:xfrm>
          <a:prstGeom prst="rect">
            <a:avLst/>
          </a:prstGeom>
          <a:noFill/>
          <a:ln w="31750">
            <a:solidFill>
              <a:srgbClr val="0E2F50"/>
            </a:solidFill>
          </a:ln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algn="l"/>
            <a:endParaRPr lang="en-US" sz="2500" b="1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33CB1D-D738-C843-A9E1-A22DF6DE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878901"/>
            <a:ext cx="10515600" cy="1053416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0E2F50"/>
                </a:solidFill>
              </a:rPr>
              <a:t>Starting point:</a:t>
            </a:r>
            <a:br>
              <a:rPr lang="en-US" sz="2800">
                <a:solidFill>
                  <a:srgbClr val="0E2F50"/>
                </a:solidFill>
              </a:rPr>
            </a:br>
            <a:r>
              <a:rPr lang="en-US" sz="2800">
                <a:solidFill>
                  <a:srgbClr val="0E2F50"/>
                </a:solidFill>
              </a:rPr>
              <a:t>Global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341DC5-1B65-0B46-8B6B-FCEFA01C129F}"/>
              </a:ext>
            </a:extLst>
          </p:cNvPr>
          <p:cNvSpPr txBox="1"/>
          <p:nvPr/>
        </p:nvSpPr>
        <p:spPr>
          <a:xfrm>
            <a:off x="3938165" y="1027346"/>
            <a:ext cx="1397479" cy="431320"/>
          </a:xfrm>
          <a:prstGeom prst="rect">
            <a:avLst/>
          </a:prstGeom>
          <a:noFill/>
          <a:ln w="31750">
            <a:solidFill>
              <a:srgbClr val="0E2F50"/>
            </a:solidFill>
          </a:ln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pPr algn="l"/>
            <a:endParaRPr lang="en-US" sz="2500" b="1">
              <a:solidFill>
                <a:srgbClr val="52BBF2"/>
              </a:solidFill>
              <a:latin typeface="Andes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23C1A2-2A3B-4E5F-9FCE-A3E5F936B864}"/>
              </a:ext>
            </a:extLst>
          </p:cNvPr>
          <p:cNvSpPr txBox="1"/>
          <p:nvPr/>
        </p:nvSpPr>
        <p:spPr>
          <a:xfrm>
            <a:off x="63979" y="5652545"/>
            <a:ext cx="2884452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Female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labor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intensity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: </a:t>
            </a:r>
          </a:p>
          <a:p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The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share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of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female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employment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in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an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</a:p>
          <a:p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economic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activity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divided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by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the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share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of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</a:p>
          <a:p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female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employment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in </a:t>
            </a:r>
            <a:r>
              <a:rPr lang="es-MX" sz="1200" err="1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the</a:t>
            </a:r>
            <a:r>
              <a:rPr lang="es-MX" sz="1200">
                <a:solidFill>
                  <a:srgbClr val="0E2F50"/>
                </a:solidFill>
                <a:latin typeface="Andes" panose="02000000000000000000" pitchFamily="2" charset="0"/>
                <a:cs typeface="Arial" pitchFamily="34" charset="0"/>
              </a:rPr>
              <a:t> country</a:t>
            </a:r>
            <a:endParaRPr lang="en-US" sz="1200">
              <a:solidFill>
                <a:srgbClr val="0E2F50"/>
              </a:solidFill>
              <a:latin typeface="Andes" panose="020000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5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E2F50"/>
                </a:solidFill>
              </a:rPr>
              <a:t>Harmonization Process for the Gender Disaggregated Labor Database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64CF9-CB17-EA48-9ACD-B5862B4EF2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err="1"/>
              <a:t>Creates</a:t>
            </a:r>
            <a:r>
              <a:rPr lang="es-MX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finer</a:t>
            </a:r>
            <a:r>
              <a:rPr lang="zh-CN" altLang="en-US"/>
              <a:t> </a:t>
            </a:r>
            <a:r>
              <a:rPr lang="en-US" altLang="zh-CN"/>
              <a:t>level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disaggregation</a:t>
            </a:r>
            <a:r>
              <a:rPr lang="zh-CN" altLang="en-US"/>
              <a:t> </a:t>
            </a:r>
            <a:r>
              <a:rPr lang="en-US" altLang="zh-CN"/>
              <a:t>for</a:t>
            </a:r>
            <a:r>
              <a:rPr lang="zh-CN" altLang="en-US"/>
              <a:t> </a:t>
            </a:r>
            <a:r>
              <a:rPr lang="en-US" altLang="zh-CN"/>
              <a:t>“industry”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“occupation”</a:t>
            </a:r>
            <a:r>
              <a:rPr lang="zh-CN" altLang="en-US"/>
              <a:t> </a:t>
            </a:r>
            <a:r>
              <a:rPr lang="en-US" altLang="zh-CN"/>
              <a:t>harmonized to</a:t>
            </a:r>
            <a:r>
              <a:rPr lang="zh-CN" altLang="en-US"/>
              <a:t> </a:t>
            </a:r>
            <a:r>
              <a:rPr lang="en-US" altLang="zh-CN"/>
              <a:t>international</a:t>
            </a:r>
            <a:r>
              <a:rPr lang="zh-CN" altLang="en-US"/>
              <a:t> </a:t>
            </a:r>
            <a:r>
              <a:rPr lang="en-US" altLang="zh-CN"/>
              <a:t>standard</a:t>
            </a:r>
            <a:r>
              <a:rPr lang="es-MX" altLang="zh-CN"/>
              <a:t>s</a:t>
            </a:r>
            <a:r>
              <a:rPr lang="en-US" altLang="zh-CN"/>
              <a:t>.</a:t>
            </a:r>
            <a:endParaRPr lang="en-US"/>
          </a:p>
        </p:txBody>
      </p:sp>
      <p:sp>
        <p:nvSpPr>
          <p:cNvPr id="49" name="Diamond 48">
            <a:extLst>
              <a:ext uri="{FF2B5EF4-FFF2-40B4-BE49-F238E27FC236}">
                <a16:creationId xmlns:a16="http://schemas.microsoft.com/office/drawing/2014/main" id="{929F7D96-33C7-4C47-9E37-BA69EF49FFF4}"/>
              </a:ext>
            </a:extLst>
          </p:cNvPr>
          <p:cNvSpPr/>
          <p:nvPr/>
        </p:nvSpPr>
        <p:spPr>
          <a:xfrm>
            <a:off x="5630616" y="3684483"/>
            <a:ext cx="2714832" cy="1321006"/>
          </a:xfrm>
          <a:prstGeom prst="diamond">
            <a:avLst/>
          </a:prstGeom>
          <a:solidFill>
            <a:srgbClr val="4AAC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Is concordance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possible?</a:t>
            </a:r>
            <a:endParaRPr lang="en-US" sz="1400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cxnSp>
        <p:nvCxnSpPr>
          <p:cNvPr id="50" name="Straight Connector 22">
            <a:extLst>
              <a:ext uri="{FF2B5EF4-FFF2-40B4-BE49-F238E27FC236}">
                <a16:creationId xmlns:a16="http://schemas.microsoft.com/office/drawing/2014/main" id="{05C41B93-E2FF-41E4-A22D-3AC808CE4EC1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4975010" y="4344986"/>
            <a:ext cx="655606" cy="0"/>
          </a:xfrm>
          <a:prstGeom prst="straightConnector1">
            <a:avLst/>
          </a:prstGeom>
          <a:ln w="22225">
            <a:solidFill>
              <a:srgbClr val="0E2F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78F42FF-EE40-462F-B70E-8DCFAD71E62D}"/>
              </a:ext>
            </a:extLst>
          </p:cNvPr>
          <p:cNvCxnSpPr>
            <a:cxnSpLocks/>
          </p:cNvCxnSpPr>
          <p:nvPr/>
        </p:nvCxnSpPr>
        <p:spPr>
          <a:xfrm>
            <a:off x="6995519" y="5034988"/>
            <a:ext cx="0" cy="685293"/>
          </a:xfrm>
          <a:prstGeom prst="straightConnector1">
            <a:avLst/>
          </a:prstGeom>
          <a:ln w="22225">
            <a:solidFill>
              <a:srgbClr val="0E2F5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24">
            <a:hlinkClick r:id="" action="ppaction://noaction"/>
            <a:extLst>
              <a:ext uri="{FF2B5EF4-FFF2-40B4-BE49-F238E27FC236}">
                <a16:creationId xmlns:a16="http://schemas.microsoft.com/office/drawing/2014/main" id="{7FF90B1D-5E2B-41E4-B4B1-BD99CF49BEA1}"/>
              </a:ext>
            </a:extLst>
          </p:cNvPr>
          <p:cNvSpPr/>
          <p:nvPr/>
        </p:nvSpPr>
        <p:spPr>
          <a:xfrm>
            <a:off x="3845170" y="2231332"/>
            <a:ext cx="2250830" cy="966430"/>
          </a:xfrm>
          <a:prstGeom prst="roundRect">
            <a:avLst/>
          </a:prstGeom>
          <a:solidFill>
            <a:srgbClr val="4AACE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Recover original industry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and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occupation variables</a:t>
            </a:r>
            <a:endParaRPr lang="en-US" sz="1400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sp>
        <p:nvSpPr>
          <p:cNvPr id="53" name="Rounded Rectangle 27">
            <a:hlinkClick r:id="" action="ppaction://noaction"/>
            <a:extLst>
              <a:ext uri="{FF2B5EF4-FFF2-40B4-BE49-F238E27FC236}">
                <a16:creationId xmlns:a16="http://schemas.microsoft.com/office/drawing/2014/main" id="{E2212E44-80DB-4DEF-B95F-7CD7D1B443AA}"/>
              </a:ext>
            </a:extLst>
          </p:cNvPr>
          <p:cNvSpPr/>
          <p:nvPr/>
        </p:nvSpPr>
        <p:spPr>
          <a:xfrm>
            <a:off x="8506877" y="2188350"/>
            <a:ext cx="2250831" cy="1558827"/>
          </a:xfrm>
          <a:prstGeom prst="roundRect">
            <a:avLst/>
          </a:prstGeom>
          <a:solidFill>
            <a:schemeClr val="bg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Document reason: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a) # of digits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is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not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enough; or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b) Concordance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missing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Andes" panose="02000000000000000000" pitchFamily="2" charset="0"/>
              </a:rPr>
              <a:t>c) Other</a:t>
            </a:r>
            <a:endParaRPr lang="en-US" sz="1400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  <p:grpSp>
        <p:nvGrpSpPr>
          <p:cNvPr id="55" name="Group 26">
            <a:extLst>
              <a:ext uri="{FF2B5EF4-FFF2-40B4-BE49-F238E27FC236}">
                <a16:creationId xmlns:a16="http://schemas.microsoft.com/office/drawing/2014/main" id="{47119222-B89F-4B8B-B276-F565EFF516F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788232" y="4914233"/>
            <a:ext cx="1788821" cy="1442116"/>
            <a:chOff x="6248400" y="2516188"/>
            <a:chExt cx="1937890" cy="193602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6" name="Rounded Rectangle 19">
              <a:extLst>
                <a:ext uri="{FF2B5EF4-FFF2-40B4-BE49-F238E27FC236}">
                  <a16:creationId xmlns:a16="http://schemas.microsoft.com/office/drawing/2014/main" id="{F5852FE3-5318-40BE-9273-01534B68C0F2}"/>
                </a:ext>
              </a:extLst>
            </p:cNvPr>
            <p:cNvSpPr/>
            <p:nvPr/>
          </p:nvSpPr>
          <p:spPr>
            <a:xfrm>
              <a:off x="6248400" y="2516188"/>
              <a:ext cx="1828800" cy="9128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rgbClr val="0E2F50"/>
                  </a:solidFill>
                  <a:latin typeface="Andes" panose="02000000000000000000" pitchFamily="2" charset="0"/>
                </a:rPr>
                <a:t>ISIC &amp; GTAP (2-digt)</a:t>
              </a:r>
              <a:endParaRPr lang="en-US" sz="1200">
                <a:solidFill>
                  <a:srgbClr val="0E2F50"/>
                </a:solidFill>
                <a:latin typeface="Andes" panose="02000000000000000000" pitchFamily="2" charset="0"/>
              </a:endParaRPr>
            </a:p>
          </p:txBody>
        </p:sp>
        <p:sp>
          <p:nvSpPr>
            <p:cNvPr id="57" name="Rounded Rectangle 30">
              <a:extLst>
                <a:ext uri="{FF2B5EF4-FFF2-40B4-BE49-F238E27FC236}">
                  <a16:creationId xmlns:a16="http://schemas.microsoft.com/office/drawing/2014/main" id="{79FA61E7-B414-44BE-BBFD-B7306914C922}"/>
                </a:ext>
              </a:extLst>
            </p:cNvPr>
            <p:cNvSpPr/>
            <p:nvPr/>
          </p:nvSpPr>
          <p:spPr>
            <a:xfrm>
              <a:off x="6248400" y="3809999"/>
              <a:ext cx="1937890" cy="64221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rgbClr val="0E2F50"/>
                  </a:solidFill>
                  <a:latin typeface="Andes" panose="02000000000000000000" pitchFamily="2" charset="0"/>
                </a:rPr>
                <a:t>ISCO 08</a:t>
              </a:r>
              <a:endParaRPr lang="en-US" sz="1200">
                <a:solidFill>
                  <a:srgbClr val="0E2F50"/>
                </a:solidFill>
                <a:latin typeface="Andes" panose="02000000000000000000" pitchFamily="2" charset="0"/>
              </a:endParaRPr>
            </a:p>
          </p:txBody>
        </p:sp>
      </p:grpSp>
      <p:grpSp>
        <p:nvGrpSpPr>
          <p:cNvPr id="58" name="Group 40">
            <a:extLst>
              <a:ext uri="{FF2B5EF4-FFF2-40B4-BE49-F238E27FC236}">
                <a16:creationId xmlns:a16="http://schemas.microsoft.com/office/drawing/2014/main" id="{912F3F4D-5512-4E4D-B3BB-09755E6408B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945854" y="5367701"/>
            <a:ext cx="1788821" cy="650222"/>
            <a:chOff x="5410200" y="3276600"/>
            <a:chExt cx="838200" cy="927100"/>
          </a:xfrm>
        </p:grpSpPr>
        <p:grpSp>
          <p:nvGrpSpPr>
            <p:cNvPr id="59" name="Group 39">
              <a:extLst>
                <a:ext uri="{FF2B5EF4-FFF2-40B4-BE49-F238E27FC236}">
                  <a16:creationId xmlns:a16="http://schemas.microsoft.com/office/drawing/2014/main" id="{86C20BAE-C27C-4A0A-B27A-2B9A2484F09E}"/>
                </a:ext>
              </a:extLst>
            </p:cNvPr>
            <p:cNvGrpSpPr/>
            <p:nvPr/>
          </p:nvGrpSpPr>
          <p:grpSpPr>
            <a:xfrm>
              <a:off x="5410200" y="3276600"/>
              <a:ext cx="838200" cy="927100"/>
              <a:chOff x="5410200" y="3276600"/>
              <a:chExt cx="838200" cy="927100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4C108EB-D963-430E-977B-26ABEB4A76A0}"/>
                  </a:ext>
                </a:extLst>
              </p:cNvPr>
              <p:cNvCxnSpPr/>
              <p:nvPr/>
            </p:nvCxnSpPr>
            <p:spPr>
              <a:xfrm>
                <a:off x="5410200" y="3733800"/>
                <a:ext cx="457200" cy="1588"/>
              </a:xfrm>
              <a:prstGeom prst="line">
                <a:avLst/>
              </a:prstGeom>
              <a:ln w="22225">
                <a:solidFill>
                  <a:srgbClr val="0E2F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2" name="Group 38">
                <a:extLst>
                  <a:ext uri="{FF2B5EF4-FFF2-40B4-BE49-F238E27FC236}">
                    <a16:creationId xmlns:a16="http://schemas.microsoft.com/office/drawing/2014/main" id="{99B65D81-8CDB-48AD-8E73-14CE64DBEEDA}"/>
                  </a:ext>
                </a:extLst>
              </p:cNvPr>
              <p:cNvGrpSpPr/>
              <p:nvPr/>
            </p:nvGrpSpPr>
            <p:grpSpPr>
              <a:xfrm>
                <a:off x="5866606" y="3276600"/>
                <a:ext cx="381794" cy="927100"/>
                <a:chOff x="5866606" y="3276600"/>
                <a:chExt cx="381794" cy="927100"/>
              </a:xfrm>
            </p:grpSpPr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FBA6053B-C338-4E5E-B114-87B0E361F63F}"/>
                    </a:ext>
                  </a:extLst>
                </p:cNvPr>
                <p:cNvCxnSpPr/>
                <p:nvPr/>
              </p:nvCxnSpPr>
              <p:spPr>
                <a:xfrm rot="5400000">
                  <a:off x="5403453" y="3739753"/>
                  <a:ext cx="927100" cy="794"/>
                </a:xfrm>
                <a:prstGeom prst="line">
                  <a:avLst/>
                </a:prstGeom>
                <a:ln w="22225">
                  <a:solidFill>
                    <a:srgbClr val="0E2F5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47EACB5D-BB61-4EF3-B0B1-35CD39F594AD}"/>
                    </a:ext>
                  </a:extLst>
                </p:cNvPr>
                <p:cNvCxnSpPr/>
                <p:nvPr/>
              </p:nvCxnSpPr>
              <p:spPr>
                <a:xfrm>
                  <a:off x="5867400" y="3289300"/>
                  <a:ext cx="381000" cy="1588"/>
                </a:xfrm>
                <a:prstGeom prst="straightConnector1">
                  <a:avLst/>
                </a:prstGeom>
                <a:ln w="22225">
                  <a:solidFill>
                    <a:srgbClr val="0E2F50"/>
                  </a:solidFill>
                  <a:prstDash val="sys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E05A291A-A035-46EF-955C-6BD7188A3E58}"/>
                </a:ext>
              </a:extLst>
            </p:cNvPr>
            <p:cNvCxnSpPr/>
            <p:nvPr/>
          </p:nvCxnSpPr>
          <p:spPr>
            <a:xfrm>
              <a:off x="5867400" y="4192270"/>
              <a:ext cx="381000" cy="1588"/>
            </a:xfrm>
            <a:prstGeom prst="straightConnector1">
              <a:avLst/>
            </a:prstGeom>
            <a:ln w="22225">
              <a:solidFill>
                <a:srgbClr val="0E2F5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ounded Rectangle 38">
            <a:extLst>
              <a:ext uri="{FF2B5EF4-FFF2-40B4-BE49-F238E27FC236}">
                <a16:creationId xmlns:a16="http://schemas.microsoft.com/office/drawing/2014/main" id="{87FDF1D7-C563-45B7-A951-C013FFC8251E}"/>
              </a:ext>
            </a:extLst>
          </p:cNvPr>
          <p:cNvSpPr/>
          <p:nvPr/>
        </p:nvSpPr>
        <p:spPr>
          <a:xfrm>
            <a:off x="1183954" y="3503125"/>
            <a:ext cx="2133600" cy="1066800"/>
          </a:xfrm>
          <a:prstGeom prst="roundRect">
            <a:avLst/>
          </a:prstGeom>
          <a:solidFill>
            <a:srgbClr val="0E2F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Global collection of</a:t>
            </a: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Household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  <a:cs typeface="Arial" pitchFamily="34" charset="0"/>
              </a:rPr>
              <a:t>Surveys</a:t>
            </a:r>
            <a:endParaRPr lang="en-US" sz="1400" b="1">
              <a:solidFill>
                <a:schemeClr val="bg1"/>
              </a:solidFill>
              <a:latin typeface="Andes" panose="02000000000000000000" pitchFamily="2" charset="0"/>
              <a:cs typeface="Arial" pitchFamily="34" charset="0"/>
            </a:endParaRPr>
          </a:p>
        </p:txBody>
      </p:sp>
      <p:grpSp>
        <p:nvGrpSpPr>
          <p:cNvPr id="66" name="Group 33">
            <a:extLst>
              <a:ext uri="{FF2B5EF4-FFF2-40B4-BE49-F238E27FC236}">
                <a16:creationId xmlns:a16="http://schemas.microsoft.com/office/drawing/2014/main" id="{55DEB6AC-2C39-471A-9E0D-7341471D6BAC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149344" y="2694185"/>
            <a:ext cx="1700250" cy="958872"/>
            <a:chOff x="1613847" y="2304545"/>
            <a:chExt cx="1423488" cy="1276855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3433D8C-FA45-4DC7-AF5E-2EF1E836A090}"/>
                </a:ext>
              </a:extLst>
            </p:cNvPr>
            <p:cNvCxnSpPr/>
            <p:nvPr/>
          </p:nvCxnSpPr>
          <p:spPr>
            <a:xfrm flipH="1">
              <a:off x="1613847" y="2304545"/>
              <a:ext cx="1189" cy="1276855"/>
            </a:xfrm>
            <a:prstGeom prst="line">
              <a:avLst/>
            </a:prstGeom>
            <a:ln w="22225">
              <a:solidFill>
                <a:srgbClr val="0E2F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E6E05DAB-2F26-471F-9581-55B287155A4B}"/>
                </a:ext>
              </a:extLst>
            </p:cNvPr>
            <p:cNvCxnSpPr/>
            <p:nvPr/>
          </p:nvCxnSpPr>
          <p:spPr>
            <a:xfrm>
              <a:off x="1623971" y="2313694"/>
              <a:ext cx="1413364" cy="0"/>
            </a:xfrm>
            <a:prstGeom prst="straightConnector1">
              <a:avLst/>
            </a:prstGeom>
            <a:ln w="22225">
              <a:solidFill>
                <a:srgbClr val="0E2F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55">
            <a:extLst>
              <a:ext uri="{FF2B5EF4-FFF2-40B4-BE49-F238E27FC236}">
                <a16:creationId xmlns:a16="http://schemas.microsoft.com/office/drawing/2014/main" id="{0CBA9846-5210-4E6A-B8D9-F8CE390EDD10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flipV="1">
            <a:off x="2146151" y="4589754"/>
            <a:ext cx="1703443" cy="1516735"/>
            <a:chOff x="1804822" y="914400"/>
            <a:chExt cx="1547978" cy="2548503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C84360F-266D-43C5-B183-F4571A9F329B}"/>
                </a:ext>
              </a:extLst>
            </p:cNvPr>
            <p:cNvCxnSpPr/>
            <p:nvPr/>
          </p:nvCxnSpPr>
          <p:spPr>
            <a:xfrm flipH="1">
              <a:off x="1805243" y="914400"/>
              <a:ext cx="1587" cy="2548503"/>
            </a:xfrm>
            <a:prstGeom prst="line">
              <a:avLst/>
            </a:prstGeom>
            <a:ln w="22225">
              <a:solidFill>
                <a:srgbClr val="0E2F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D0B4DCAB-34B9-46A3-BD89-177F5F64816D}"/>
                </a:ext>
              </a:extLst>
            </p:cNvPr>
            <p:cNvCxnSpPr/>
            <p:nvPr/>
          </p:nvCxnSpPr>
          <p:spPr>
            <a:xfrm>
              <a:off x="1804822" y="914400"/>
              <a:ext cx="1547978" cy="12699"/>
            </a:xfrm>
            <a:prstGeom prst="straightConnector1">
              <a:avLst/>
            </a:prstGeom>
            <a:ln w="22225">
              <a:solidFill>
                <a:srgbClr val="0E2F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22">
            <a:extLst>
              <a:ext uri="{FF2B5EF4-FFF2-40B4-BE49-F238E27FC236}">
                <a16:creationId xmlns:a16="http://schemas.microsoft.com/office/drawing/2014/main" id="{0FDC1C0F-8F2E-4DA1-A19A-74BC0610D144}"/>
              </a:ext>
            </a:extLst>
          </p:cNvPr>
          <p:cNvCxnSpPr>
            <a:cxnSpLocks/>
            <a:endCxn id="52" idx="2"/>
          </p:cNvCxnSpPr>
          <p:nvPr/>
        </p:nvCxnSpPr>
        <p:spPr>
          <a:xfrm flipH="1" flipV="1">
            <a:off x="4970585" y="3197762"/>
            <a:ext cx="4425" cy="2451270"/>
          </a:xfrm>
          <a:prstGeom prst="straightConnector1">
            <a:avLst/>
          </a:prstGeom>
          <a:ln w="22225">
            <a:solidFill>
              <a:srgbClr val="0E2F5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7EE25F2-93F5-4BD0-B829-FDCC4A4A1B56}"/>
              </a:ext>
            </a:extLst>
          </p:cNvPr>
          <p:cNvCxnSpPr>
            <a:cxnSpLocks/>
          </p:cNvCxnSpPr>
          <p:nvPr/>
        </p:nvCxnSpPr>
        <p:spPr>
          <a:xfrm>
            <a:off x="6995519" y="2967764"/>
            <a:ext cx="0" cy="685293"/>
          </a:xfrm>
          <a:prstGeom prst="straightConnector1">
            <a:avLst/>
          </a:prstGeom>
          <a:ln w="22225">
            <a:solidFill>
              <a:srgbClr val="0E2F5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22">
            <a:extLst>
              <a:ext uri="{FF2B5EF4-FFF2-40B4-BE49-F238E27FC236}">
                <a16:creationId xmlns:a16="http://schemas.microsoft.com/office/drawing/2014/main" id="{BA086D79-57E5-44B8-8CB7-3B04999B5F24}"/>
              </a:ext>
            </a:extLst>
          </p:cNvPr>
          <p:cNvCxnSpPr>
            <a:cxnSpLocks/>
          </p:cNvCxnSpPr>
          <p:nvPr/>
        </p:nvCxnSpPr>
        <p:spPr>
          <a:xfrm flipV="1">
            <a:off x="6995519" y="2964271"/>
            <a:ext cx="1488081" cy="3493"/>
          </a:xfrm>
          <a:prstGeom prst="straightConnector1">
            <a:avLst/>
          </a:prstGeom>
          <a:ln w="22225">
            <a:solidFill>
              <a:srgbClr val="0E2F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64817E2B-6F68-41FD-8AA9-084AEC9F78CC}"/>
              </a:ext>
            </a:extLst>
          </p:cNvPr>
          <p:cNvSpPr txBox="1"/>
          <p:nvPr/>
        </p:nvSpPr>
        <p:spPr>
          <a:xfrm>
            <a:off x="7123639" y="2714547"/>
            <a:ext cx="914400" cy="28706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85000" lnSpcReduction="20000"/>
          </a:bodyPr>
          <a:lstStyle/>
          <a:p>
            <a:pPr algn="l"/>
            <a:r>
              <a:rPr lang="en-US">
                <a:latin typeface="Andes" panose="02000000000000000000" pitchFamily="2" charset="0"/>
              </a:rPr>
              <a:t>No</a:t>
            </a:r>
            <a:endParaRPr lang="en-US" sz="2500">
              <a:latin typeface="Andes" panose="020000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8A34BD2-ECD6-4EDD-915E-7255328FA071}"/>
              </a:ext>
            </a:extLst>
          </p:cNvPr>
          <p:cNvSpPr txBox="1"/>
          <p:nvPr/>
        </p:nvSpPr>
        <p:spPr>
          <a:xfrm>
            <a:off x="7112522" y="5385775"/>
            <a:ext cx="914400" cy="28706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55000" lnSpcReduction="20000"/>
          </a:bodyPr>
          <a:lstStyle/>
          <a:p>
            <a:pPr algn="l"/>
            <a:r>
              <a:rPr lang="en-US" sz="2500">
                <a:latin typeface="Andes" panose="02000000000000000000" pitchFamily="2" charset="0"/>
              </a:rPr>
              <a:t>Yes</a:t>
            </a:r>
          </a:p>
        </p:txBody>
      </p:sp>
      <p:sp>
        <p:nvSpPr>
          <p:cNvPr id="77" name="Rounded Rectangle 26">
            <a:hlinkClick r:id="" action="ppaction://noaction"/>
            <a:extLst>
              <a:ext uri="{FF2B5EF4-FFF2-40B4-BE49-F238E27FC236}">
                <a16:creationId xmlns:a16="http://schemas.microsoft.com/office/drawing/2014/main" id="{C4680277-02CC-4743-84BA-82BC0382E191}"/>
              </a:ext>
            </a:extLst>
          </p:cNvPr>
          <p:cNvSpPr/>
          <p:nvPr/>
        </p:nvSpPr>
        <p:spPr>
          <a:xfrm>
            <a:off x="3849594" y="5649032"/>
            <a:ext cx="2250831" cy="844168"/>
          </a:xfrm>
          <a:prstGeom prst="roundRect">
            <a:avLst/>
          </a:prstGeom>
          <a:solidFill>
            <a:srgbClr val="4AACE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Meta-data: Collect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national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classification systems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for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Industry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and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ndes" panose="02000000000000000000" pitchFamily="2" charset="0"/>
              </a:rPr>
              <a:t>Occupation</a:t>
            </a:r>
            <a:r>
              <a:rPr lang="zh-CN" altLang="en-US" sz="1400" b="1">
                <a:solidFill>
                  <a:schemeClr val="bg1"/>
                </a:solidFill>
                <a:latin typeface="Andes" panose="02000000000000000000" pitchFamily="2" charset="0"/>
              </a:rPr>
              <a:t> </a:t>
            </a:r>
            <a:endParaRPr lang="en-US" sz="1400" b="1">
              <a:solidFill>
                <a:schemeClr val="bg1"/>
              </a:solidFill>
              <a:latin typeface="Ande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3213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sz="2500" b="1" dirty="0">
            <a:solidFill>
              <a:srgbClr val="52BBF2"/>
            </a:solidFill>
            <a:latin typeface="Andes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2/07/2019 - GMTRI Offerings" id="{40E265D0-4078-284A-87DD-DBFE925209D3}" vid="{C7353A83-FB38-2444-B1D1-5A01D6BF48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E2DBC562DB7649AAFCF73315DBB0B8" ma:contentTypeVersion="6" ma:contentTypeDescription="Create a new document." ma:contentTypeScope="" ma:versionID="0b481b68984ea1dcacb7bbc469b986bc">
  <xsd:schema xmlns:xsd="http://www.w3.org/2001/XMLSchema" xmlns:xs="http://www.w3.org/2001/XMLSchema" xmlns:p="http://schemas.microsoft.com/office/2006/metadata/properties" xmlns:ns2="66226d40-5d37-4b37-8dbb-1ba2069fc938" xmlns:ns3="fcc5e94d-982f-4530-94f7-0d215f65686c" targetNamespace="http://schemas.microsoft.com/office/2006/metadata/properties" ma:root="true" ma:fieldsID="39c0c3af019236286b1bdeb61aa42131" ns2:_="" ns3:_="">
    <xsd:import namespace="66226d40-5d37-4b37-8dbb-1ba2069fc938"/>
    <xsd:import namespace="fcc5e94d-982f-4530-94f7-0d215f6568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26d40-5d37-4b37-8dbb-1ba2069fc9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5e94d-982f-4530-94f7-0d215f6568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34FB9E-6858-4519-8845-2D12DD1DEF20}"/>
</file>

<file path=customXml/itemProps2.xml><?xml version="1.0" encoding="utf-8"?>
<ds:datastoreItem xmlns:ds="http://schemas.openxmlformats.org/officeDocument/2006/customXml" ds:itemID="{30B25E83-9DE2-4858-8E11-290866B03EFC}"/>
</file>

<file path=customXml/itemProps3.xml><?xml version="1.0" encoding="utf-8"?>
<ds:datastoreItem xmlns:ds="http://schemas.openxmlformats.org/officeDocument/2006/customXml" ds:itemID="{C3C9156D-9AB5-43B1-AAEC-A4389AE3F8A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1725</Words>
  <Application>Microsoft Office PowerPoint</Application>
  <PresentationFormat>Widescreen</PresentationFormat>
  <Paragraphs>374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Andes</vt:lpstr>
      <vt:lpstr>Andes ExtraLight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Motivation</vt:lpstr>
      <vt:lpstr>Future applications within the World Bank</vt:lpstr>
      <vt:lpstr>PowerPoint Presentation</vt:lpstr>
      <vt:lpstr>Starting point</vt:lpstr>
      <vt:lpstr>Starting point: Global</vt:lpstr>
      <vt:lpstr>Harmonization Process for the Gender Disaggregated Labor Database</vt:lpstr>
      <vt:lpstr>From micro-based statistics to national aggregates matching national accounts (GTAP)</vt:lpstr>
      <vt:lpstr>Building a Disaggregated Labor Database, limitations</vt:lpstr>
      <vt:lpstr>Building a Disaggregated Labor Database, progress on meta-data collection</vt:lpstr>
      <vt:lpstr>Building a Disaggregated Labor Database, progress on performing conversion</vt:lpstr>
      <vt:lpstr>Building a Disaggregated Labor Database, progress on performing conversion</vt:lpstr>
      <vt:lpstr>An application example for finer level industry</vt:lpstr>
      <vt:lpstr>PowerPoint Presentation</vt:lpstr>
      <vt:lpstr>Building a Disaggregated Labor Database, what has been done</vt:lpstr>
      <vt:lpstr>Dataset: Harmonized micro data for internal use only</vt:lpstr>
      <vt:lpstr>Dataset: Regional coverage of harmonized micro data</vt:lpstr>
      <vt:lpstr>Tool: Stata ado-files (re)-run the harmonization</vt:lpstr>
      <vt:lpstr>Dataset: Estimated wages and employment volume (for CGE modeling)</vt:lpstr>
      <vt:lpstr>Metadata: national classification systems for economic activity and occupation </vt:lpstr>
      <vt:lpstr>Platform: GDLD Website</vt:lpstr>
      <vt:lpstr>Platform: Data Bank Page   </vt:lpstr>
      <vt:lpstr>Platform: Data Catalog Page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through Trade  and Regional Integration</dc:title>
  <dc:creator>Karen Souza Muramatsu</dc:creator>
  <cp:lastModifiedBy>Israel Osorio-Rodarte</cp:lastModifiedBy>
  <cp:revision>1</cp:revision>
  <cp:lastPrinted>2019-06-20T09:04:13Z</cp:lastPrinted>
  <dcterms:created xsi:type="dcterms:W3CDTF">2019-02-26T16:41:09Z</dcterms:created>
  <dcterms:modified xsi:type="dcterms:W3CDTF">2020-04-06T22:08:24Z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0x0101003DE2DBC562DB7649AAFCF73315DBB0B8</vt:lpwstr>
  </property>
</Properties>
</file>