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83" r:id="rId4"/>
    <p:sldId id="282" r:id="rId5"/>
    <p:sldId id="265" r:id="rId6"/>
    <p:sldId id="260" r:id="rId7"/>
    <p:sldId id="294" r:id="rId8"/>
    <p:sldId id="295" r:id="rId9"/>
    <p:sldId id="296" r:id="rId10"/>
    <p:sldId id="292" r:id="rId11"/>
    <p:sldId id="291" r:id="rId12"/>
    <p:sldId id="293" r:id="rId13"/>
    <p:sldId id="264" r:id="rId14"/>
    <p:sldId id="275" r:id="rId15"/>
    <p:sldId id="266" r:id="rId16"/>
    <p:sldId id="267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A85F66-EF07-E9CE-FD51-88EBF05C2309}" name="han.reiho.22r@st.kyoto-u.ac.jp" initials="rh" userId="S::han.reiho.22r@st.kyoto-u.ac.jp::335eda25-ea64-4c60-8fa3-d4da27b695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746E3-A4EC-4316-97BE-06A7D8E0512B}" v="562" dt="2026-06-09T14:57:53.1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7" autoAdjust="0"/>
    <p:restoredTop sz="83820" autoAdjust="0"/>
  </p:normalViewPr>
  <p:slideViewPr>
    <p:cSldViewPr snapToGrid="0">
      <p:cViewPr varScale="1">
        <p:scale>
          <a:sx n="62" d="100"/>
          <a:sy n="62" d="100"/>
        </p:scale>
        <p:origin x="9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.reiho.22r@st.kyoto-u.ac.jp" userId="335eda25-ea64-4c60-8fa3-d4da27b695a0" providerId="ADAL" clId="{67B06196-4145-40F3-BC0B-A572814BF65E}"/>
    <pc:docChg chg="undo redo custSel addSld delSld modSld sldOrd">
      <pc:chgData name="han.reiho.22r@st.kyoto-u.ac.jp" userId="335eda25-ea64-4c60-8fa3-d4da27b695a0" providerId="ADAL" clId="{67B06196-4145-40F3-BC0B-A572814BF65E}" dt="2026-06-09T15:03:33.289" v="3884" actId="20577"/>
      <pc:docMkLst>
        <pc:docMk/>
      </pc:docMkLst>
      <pc:sldChg chg="modSp mod">
        <pc:chgData name="han.reiho.22r@st.kyoto-u.ac.jp" userId="335eda25-ea64-4c60-8fa3-d4da27b695a0" providerId="ADAL" clId="{67B06196-4145-40F3-BC0B-A572814BF65E}" dt="2026-06-09T07:50:27.436" v="10" actId="27636"/>
        <pc:sldMkLst>
          <pc:docMk/>
          <pc:sldMk cId="4178761013" sldId="256"/>
        </pc:sldMkLst>
        <pc:spChg chg="mod">
          <ac:chgData name="han.reiho.22r@st.kyoto-u.ac.jp" userId="335eda25-ea64-4c60-8fa3-d4da27b695a0" providerId="ADAL" clId="{67B06196-4145-40F3-BC0B-A572814BF65E}" dt="2026-06-09T07:50:27.436" v="10" actId="27636"/>
          <ac:spMkLst>
            <pc:docMk/>
            <pc:sldMk cId="4178761013" sldId="256"/>
            <ac:spMk id="2" creationId="{4140786F-B678-259A-8BC1-D767700CC823}"/>
          </ac:spMkLst>
        </pc:spChg>
        <pc:spChg chg="mod">
          <ac:chgData name="han.reiho.22r@st.kyoto-u.ac.jp" userId="335eda25-ea64-4c60-8fa3-d4da27b695a0" providerId="ADAL" clId="{67B06196-4145-40F3-BC0B-A572814BF65E}" dt="2026-06-09T07:43:41.771" v="0" actId="20577"/>
          <ac:spMkLst>
            <pc:docMk/>
            <pc:sldMk cId="4178761013" sldId="256"/>
            <ac:spMk id="3" creationId="{C4EA7EBB-4D63-D81D-3F7E-C124A1B0CF39}"/>
          </ac:spMkLst>
        </pc:spChg>
      </pc:sldChg>
      <pc:sldChg chg="addSp delSp modSp mod modNotesTx">
        <pc:chgData name="han.reiho.22r@st.kyoto-u.ac.jp" userId="335eda25-ea64-4c60-8fa3-d4da27b695a0" providerId="ADAL" clId="{67B06196-4145-40F3-BC0B-A572814BF65E}" dt="2026-06-09T14:50:16.226" v="3735" actId="207"/>
        <pc:sldMkLst>
          <pc:docMk/>
          <pc:sldMk cId="1214491788" sldId="257"/>
        </pc:sldMkLst>
        <pc:spChg chg="mod">
          <ac:chgData name="han.reiho.22r@st.kyoto-u.ac.jp" userId="335eda25-ea64-4c60-8fa3-d4da27b695a0" providerId="ADAL" clId="{67B06196-4145-40F3-BC0B-A572814BF65E}" dt="2026-06-09T14:50:16.226" v="3735" actId="207"/>
          <ac:spMkLst>
            <pc:docMk/>
            <pc:sldMk cId="1214491788" sldId="257"/>
            <ac:spMk id="3" creationId="{40D3299F-D14C-BA07-D045-E67EAED21333}"/>
          </ac:spMkLst>
        </pc:spChg>
        <pc:spChg chg="add">
          <ac:chgData name="han.reiho.22r@st.kyoto-u.ac.jp" userId="335eda25-ea64-4c60-8fa3-d4da27b695a0" providerId="ADAL" clId="{67B06196-4145-40F3-BC0B-A572814BF65E}" dt="2026-06-09T08:00:04.591" v="11"/>
          <ac:spMkLst>
            <pc:docMk/>
            <pc:sldMk cId="1214491788" sldId="257"/>
            <ac:spMk id="6" creationId="{43383473-55C6-7EF2-3596-4130A4DE54FF}"/>
          </ac:spMkLst>
        </pc:spChg>
        <pc:spChg chg="add">
          <ac:chgData name="han.reiho.22r@st.kyoto-u.ac.jp" userId="335eda25-ea64-4c60-8fa3-d4da27b695a0" providerId="ADAL" clId="{67B06196-4145-40F3-BC0B-A572814BF65E}" dt="2026-06-09T08:00:07.484" v="12"/>
          <ac:spMkLst>
            <pc:docMk/>
            <pc:sldMk cId="1214491788" sldId="257"/>
            <ac:spMk id="7" creationId="{F47A9B05-125B-C48D-BCCF-008232E3E017}"/>
          </ac:spMkLst>
        </pc:spChg>
        <pc:spChg chg="add mod">
          <ac:chgData name="han.reiho.22r@st.kyoto-u.ac.jp" userId="335eda25-ea64-4c60-8fa3-d4da27b695a0" providerId="ADAL" clId="{67B06196-4145-40F3-BC0B-A572814BF65E}" dt="2026-06-09T08:33:31.465" v="847" actId="113"/>
          <ac:spMkLst>
            <pc:docMk/>
            <pc:sldMk cId="1214491788" sldId="257"/>
            <ac:spMk id="12" creationId="{4072229D-619C-85A4-94BB-0C18D1C46355}"/>
          </ac:spMkLst>
        </pc:spChg>
        <pc:spChg chg="add mod">
          <ac:chgData name="han.reiho.22r@st.kyoto-u.ac.jp" userId="335eda25-ea64-4c60-8fa3-d4da27b695a0" providerId="ADAL" clId="{67B06196-4145-40F3-BC0B-A572814BF65E}" dt="2026-06-09T08:33:41.065" v="852" actId="1076"/>
          <ac:spMkLst>
            <pc:docMk/>
            <pc:sldMk cId="1214491788" sldId="257"/>
            <ac:spMk id="13" creationId="{359590CE-DA7C-CDFD-AD4D-E3FB321C4772}"/>
          </ac:spMkLst>
        </pc:spChg>
        <pc:spChg chg="add del mod">
          <ac:chgData name="han.reiho.22r@st.kyoto-u.ac.jp" userId="335eda25-ea64-4c60-8fa3-d4da27b695a0" providerId="ADAL" clId="{67B06196-4145-40F3-BC0B-A572814BF65E}" dt="2026-06-09T08:20:59.308" v="556" actId="478"/>
          <ac:spMkLst>
            <pc:docMk/>
            <pc:sldMk cId="1214491788" sldId="257"/>
            <ac:spMk id="17" creationId="{57D5BB6F-DD93-4561-CF96-291F587BE97D}"/>
          </ac:spMkLst>
        </pc:spChg>
        <pc:spChg chg="add mod">
          <ac:chgData name="han.reiho.22r@st.kyoto-u.ac.jp" userId="335eda25-ea64-4c60-8fa3-d4da27b695a0" providerId="ADAL" clId="{67B06196-4145-40F3-BC0B-A572814BF65E}" dt="2026-06-09T08:33:50.779" v="858" actId="1036"/>
          <ac:spMkLst>
            <pc:docMk/>
            <pc:sldMk cId="1214491788" sldId="257"/>
            <ac:spMk id="18" creationId="{5686C743-9CFB-4A1A-7A56-B3B0B020EC08}"/>
          </ac:spMkLst>
        </pc:spChg>
        <pc:spChg chg="add mod">
          <ac:chgData name="han.reiho.22r@st.kyoto-u.ac.jp" userId="335eda25-ea64-4c60-8fa3-d4da27b695a0" providerId="ADAL" clId="{67B06196-4145-40F3-BC0B-A572814BF65E}" dt="2026-06-09T08:33:54.790" v="861" actId="1036"/>
          <ac:spMkLst>
            <pc:docMk/>
            <pc:sldMk cId="1214491788" sldId="257"/>
            <ac:spMk id="19" creationId="{F2FC9A1A-3A1F-A717-5FEB-1E054366A3FC}"/>
          </ac:spMkLst>
        </pc:spChg>
        <pc:cxnChg chg="add mod">
          <ac:chgData name="han.reiho.22r@st.kyoto-u.ac.jp" userId="335eda25-ea64-4c60-8fa3-d4da27b695a0" providerId="ADAL" clId="{67B06196-4145-40F3-BC0B-A572814BF65E}" dt="2026-06-09T08:24:04.835" v="608" actId="1076"/>
          <ac:cxnSpMkLst>
            <pc:docMk/>
            <pc:sldMk cId="1214491788" sldId="257"/>
            <ac:cxnSpMk id="9" creationId="{7C3F852E-179F-1299-AAB5-48E144AFB5F0}"/>
          </ac:cxnSpMkLst>
        </pc:cxnChg>
        <pc:cxnChg chg="add mod">
          <ac:chgData name="han.reiho.22r@st.kyoto-u.ac.jp" userId="335eda25-ea64-4c60-8fa3-d4da27b695a0" providerId="ADAL" clId="{67B06196-4145-40F3-BC0B-A572814BF65E}" dt="2026-06-09T08:24:04.835" v="608" actId="1076"/>
          <ac:cxnSpMkLst>
            <pc:docMk/>
            <pc:sldMk cId="1214491788" sldId="257"/>
            <ac:cxnSpMk id="10" creationId="{2EBA0A8C-56A5-D290-1C53-6C1F6A231A08}"/>
          </ac:cxnSpMkLst>
        </pc:cxnChg>
        <pc:cxnChg chg="add mod">
          <ac:chgData name="han.reiho.22r@st.kyoto-u.ac.jp" userId="335eda25-ea64-4c60-8fa3-d4da27b695a0" providerId="ADAL" clId="{67B06196-4145-40F3-BC0B-A572814BF65E}" dt="2026-06-09T08:24:04.835" v="608" actId="1076"/>
          <ac:cxnSpMkLst>
            <pc:docMk/>
            <pc:sldMk cId="1214491788" sldId="257"/>
            <ac:cxnSpMk id="14" creationId="{098684BF-F69C-C592-65F9-33BF7CBF16D3}"/>
          </ac:cxnSpMkLst>
        </pc:cxnChg>
        <pc:cxnChg chg="add mod">
          <ac:chgData name="han.reiho.22r@st.kyoto-u.ac.jp" userId="335eda25-ea64-4c60-8fa3-d4da27b695a0" providerId="ADAL" clId="{67B06196-4145-40F3-BC0B-A572814BF65E}" dt="2026-06-09T08:24:04.835" v="608" actId="1076"/>
          <ac:cxnSpMkLst>
            <pc:docMk/>
            <pc:sldMk cId="1214491788" sldId="257"/>
            <ac:cxnSpMk id="16" creationId="{9F522A14-2A8B-CFD9-8925-6983196CFFEB}"/>
          </ac:cxnSpMkLst>
        </pc:cxnChg>
      </pc:sldChg>
      <pc:sldChg chg="del">
        <pc:chgData name="han.reiho.22r@st.kyoto-u.ac.jp" userId="335eda25-ea64-4c60-8fa3-d4da27b695a0" providerId="ADAL" clId="{67B06196-4145-40F3-BC0B-A572814BF65E}" dt="2026-06-09T09:06:37.407" v="1703" actId="47"/>
        <pc:sldMkLst>
          <pc:docMk/>
          <pc:sldMk cId="15172743" sldId="259"/>
        </pc:sldMkLst>
      </pc:sldChg>
      <pc:sldChg chg="addSp delSp modSp mod">
        <pc:chgData name="han.reiho.22r@st.kyoto-u.ac.jp" userId="335eda25-ea64-4c60-8fa3-d4da27b695a0" providerId="ADAL" clId="{67B06196-4145-40F3-BC0B-A572814BF65E}" dt="2026-06-09T14:38:53.806" v="3524" actId="1076"/>
        <pc:sldMkLst>
          <pc:docMk/>
          <pc:sldMk cId="4194292005" sldId="260"/>
        </pc:sldMkLst>
        <pc:spChg chg="mod">
          <ac:chgData name="han.reiho.22r@st.kyoto-u.ac.jp" userId="335eda25-ea64-4c60-8fa3-d4da27b695a0" providerId="ADAL" clId="{67B06196-4145-40F3-BC0B-A572814BF65E}" dt="2026-06-09T09:14:36.379" v="1932" actId="20577"/>
          <ac:spMkLst>
            <pc:docMk/>
            <pc:sldMk cId="4194292005" sldId="260"/>
            <ac:spMk id="2" creationId="{ADA59E4C-2B10-9554-6990-A2EDDB715E23}"/>
          </ac:spMkLst>
        </pc:spChg>
        <pc:spChg chg="mod">
          <ac:chgData name="han.reiho.22r@st.kyoto-u.ac.jp" userId="335eda25-ea64-4c60-8fa3-d4da27b695a0" providerId="ADAL" clId="{67B06196-4145-40F3-BC0B-A572814BF65E}" dt="2026-06-09T09:14:41.429" v="1933" actId="6549"/>
          <ac:spMkLst>
            <pc:docMk/>
            <pc:sldMk cId="4194292005" sldId="260"/>
            <ac:spMk id="3" creationId="{39E7C21A-6D23-DA51-BB25-F1F3FD6B8B40}"/>
          </ac:spMkLst>
        </pc:spChg>
        <pc:spChg chg="add del mod">
          <ac:chgData name="han.reiho.22r@st.kyoto-u.ac.jp" userId="335eda25-ea64-4c60-8fa3-d4da27b695a0" providerId="ADAL" clId="{67B06196-4145-40F3-BC0B-A572814BF65E}" dt="2026-06-09T13:34:51.344" v="2791" actId="478"/>
          <ac:spMkLst>
            <pc:docMk/>
            <pc:sldMk cId="4194292005" sldId="260"/>
            <ac:spMk id="7" creationId="{62DF405F-CC50-446E-DAB5-E0DF61683B35}"/>
          </ac:spMkLst>
        </pc:spChg>
        <pc:spChg chg="del mod">
          <ac:chgData name="han.reiho.22r@st.kyoto-u.ac.jp" userId="335eda25-ea64-4c60-8fa3-d4da27b695a0" providerId="ADAL" clId="{67B06196-4145-40F3-BC0B-A572814BF65E}" dt="2026-06-09T13:34:51.344" v="2791" actId="478"/>
          <ac:spMkLst>
            <pc:docMk/>
            <pc:sldMk cId="4194292005" sldId="260"/>
            <ac:spMk id="10" creationId="{F6473784-54BF-883A-9953-946D87597415}"/>
          </ac:spMkLst>
        </pc:spChg>
        <pc:spChg chg="add mod">
          <ac:chgData name="han.reiho.22r@st.kyoto-u.ac.jp" userId="335eda25-ea64-4c60-8fa3-d4da27b695a0" providerId="ADAL" clId="{67B06196-4145-40F3-BC0B-A572814BF65E}" dt="2026-06-09T13:34:51.575" v="2792"/>
          <ac:spMkLst>
            <pc:docMk/>
            <pc:sldMk cId="4194292005" sldId="260"/>
            <ac:spMk id="11" creationId="{0875F61B-CCF1-1AE1-016F-787EFFBD19DC}"/>
          </ac:spMkLst>
        </pc:spChg>
        <pc:spChg chg="add mod">
          <ac:chgData name="han.reiho.22r@st.kyoto-u.ac.jp" userId="335eda25-ea64-4c60-8fa3-d4da27b695a0" providerId="ADAL" clId="{67B06196-4145-40F3-BC0B-A572814BF65E}" dt="2026-06-09T13:34:51.575" v="2792"/>
          <ac:spMkLst>
            <pc:docMk/>
            <pc:sldMk cId="4194292005" sldId="260"/>
            <ac:spMk id="12" creationId="{D268B3EB-6331-4211-435E-40B6A1619A25}"/>
          </ac:spMkLst>
        </pc:spChg>
        <pc:spChg chg="add del">
          <ac:chgData name="han.reiho.22r@st.kyoto-u.ac.jp" userId="335eda25-ea64-4c60-8fa3-d4da27b695a0" providerId="ADAL" clId="{67B06196-4145-40F3-BC0B-A572814BF65E}" dt="2026-06-09T13:38:25.380" v="2880" actId="22"/>
          <ac:spMkLst>
            <pc:docMk/>
            <pc:sldMk cId="4194292005" sldId="260"/>
            <ac:spMk id="14" creationId="{032C6082-B19A-1023-876E-5212F717D510}"/>
          </ac:spMkLst>
        </pc:spChg>
        <pc:spChg chg="add mod">
          <ac:chgData name="han.reiho.22r@st.kyoto-u.ac.jp" userId="335eda25-ea64-4c60-8fa3-d4da27b695a0" providerId="ADAL" clId="{67B06196-4145-40F3-BC0B-A572814BF65E}" dt="2026-06-09T14:38:35.432" v="3520" actId="1035"/>
          <ac:spMkLst>
            <pc:docMk/>
            <pc:sldMk cId="4194292005" sldId="260"/>
            <ac:spMk id="16" creationId="{555E49EF-57CE-5E2E-2199-AA260B84C01A}"/>
          </ac:spMkLst>
        </pc:spChg>
        <pc:spChg chg="add mod">
          <ac:chgData name="han.reiho.22r@st.kyoto-u.ac.jp" userId="335eda25-ea64-4c60-8fa3-d4da27b695a0" providerId="ADAL" clId="{67B06196-4145-40F3-BC0B-A572814BF65E}" dt="2026-06-09T14:38:47.423" v="3522" actId="1076"/>
          <ac:spMkLst>
            <pc:docMk/>
            <pc:sldMk cId="4194292005" sldId="260"/>
            <ac:spMk id="17" creationId="{F8A42180-117D-FBB7-4535-21AA878C72A4}"/>
          </ac:spMkLst>
        </pc:spChg>
        <pc:spChg chg="add mod">
          <ac:chgData name="han.reiho.22r@st.kyoto-u.ac.jp" userId="335eda25-ea64-4c60-8fa3-d4da27b695a0" providerId="ADAL" clId="{67B06196-4145-40F3-BC0B-A572814BF65E}" dt="2026-06-09T14:38:53.806" v="3524" actId="1076"/>
          <ac:spMkLst>
            <pc:docMk/>
            <pc:sldMk cId="4194292005" sldId="260"/>
            <ac:spMk id="18" creationId="{0991408D-4C9E-2E66-F3BA-002C4B7F0C6C}"/>
          </ac:spMkLst>
        </pc:spChg>
        <pc:grpChg chg="del">
          <ac:chgData name="han.reiho.22r@st.kyoto-u.ac.jp" userId="335eda25-ea64-4c60-8fa3-d4da27b695a0" providerId="ADAL" clId="{67B06196-4145-40F3-BC0B-A572814BF65E}" dt="2026-06-09T09:07:08.599" v="1741" actId="478"/>
          <ac:grpSpMkLst>
            <pc:docMk/>
            <pc:sldMk cId="4194292005" sldId="260"/>
            <ac:grpSpMk id="14" creationId="{F922CCCF-9B58-7486-383F-03159BB39813}"/>
          </ac:grpSpMkLst>
        </pc:grpChg>
        <pc:picChg chg="add del mod">
          <ac:chgData name="han.reiho.22r@st.kyoto-u.ac.jp" userId="335eda25-ea64-4c60-8fa3-d4da27b695a0" providerId="ADAL" clId="{67B06196-4145-40F3-BC0B-A572814BF65E}" dt="2026-06-09T13:28:33.428" v="2472" actId="478"/>
          <ac:picMkLst>
            <pc:docMk/>
            <pc:sldMk cId="4194292005" sldId="260"/>
            <ac:picMk id="6" creationId="{F0218561-BFDD-934B-8552-1C66C2E9780B}"/>
          </ac:picMkLst>
        </pc:picChg>
        <pc:picChg chg="add mod">
          <ac:chgData name="han.reiho.22r@st.kyoto-u.ac.jp" userId="335eda25-ea64-4c60-8fa3-d4da27b695a0" providerId="ADAL" clId="{67B06196-4145-40F3-BC0B-A572814BF65E}" dt="2026-06-09T13:31:01.405" v="2588" actId="1076"/>
          <ac:picMkLst>
            <pc:docMk/>
            <pc:sldMk cId="4194292005" sldId="260"/>
            <ac:picMk id="9" creationId="{803B49F1-2221-B1FC-ADFD-36BB8080CC73}"/>
          </ac:picMkLst>
        </pc:picChg>
      </pc:sldChg>
      <pc:sldChg chg="del">
        <pc:chgData name="han.reiho.22r@st.kyoto-u.ac.jp" userId="335eda25-ea64-4c60-8fa3-d4da27b695a0" providerId="ADAL" clId="{67B06196-4145-40F3-BC0B-A572814BF65E}" dt="2026-06-09T09:18:02.363" v="1983" actId="47"/>
        <pc:sldMkLst>
          <pc:docMk/>
          <pc:sldMk cId="257855511" sldId="261"/>
        </pc:sldMkLst>
      </pc:sldChg>
      <pc:sldChg chg="del">
        <pc:chgData name="han.reiho.22r@st.kyoto-u.ac.jp" userId="335eda25-ea64-4c60-8fa3-d4da27b695a0" providerId="ADAL" clId="{67B06196-4145-40F3-BC0B-A572814BF65E}" dt="2026-06-09T09:22:15.104" v="2024" actId="47"/>
        <pc:sldMkLst>
          <pc:docMk/>
          <pc:sldMk cId="188172674" sldId="262"/>
        </pc:sldMkLst>
      </pc:sldChg>
      <pc:sldChg chg="del">
        <pc:chgData name="han.reiho.22r@st.kyoto-u.ac.jp" userId="335eda25-ea64-4c60-8fa3-d4da27b695a0" providerId="ADAL" clId="{67B06196-4145-40F3-BC0B-A572814BF65E}" dt="2026-06-09T09:22:18.083" v="2027" actId="47"/>
        <pc:sldMkLst>
          <pc:docMk/>
          <pc:sldMk cId="4160883465" sldId="263"/>
        </pc:sldMkLst>
      </pc:sldChg>
      <pc:sldChg chg="modSp mod">
        <pc:chgData name="han.reiho.22r@st.kyoto-u.ac.jp" userId="335eda25-ea64-4c60-8fa3-d4da27b695a0" providerId="ADAL" clId="{67B06196-4145-40F3-BC0B-A572814BF65E}" dt="2026-06-09T14:46:33.759" v="3685" actId="27636"/>
        <pc:sldMkLst>
          <pc:docMk/>
          <pc:sldMk cId="54302284" sldId="264"/>
        </pc:sldMkLst>
        <pc:spChg chg="mod">
          <ac:chgData name="han.reiho.22r@st.kyoto-u.ac.jp" userId="335eda25-ea64-4c60-8fa3-d4da27b695a0" providerId="ADAL" clId="{67B06196-4145-40F3-BC0B-A572814BF65E}" dt="2026-06-09T14:26:04.687" v="3185"/>
          <ac:spMkLst>
            <pc:docMk/>
            <pc:sldMk cId="54302284" sldId="264"/>
            <ac:spMk id="2" creationId="{551B0B42-518F-7E0D-6E81-726E5E6799C6}"/>
          </ac:spMkLst>
        </pc:spChg>
        <pc:spChg chg="mod">
          <ac:chgData name="han.reiho.22r@st.kyoto-u.ac.jp" userId="335eda25-ea64-4c60-8fa3-d4da27b695a0" providerId="ADAL" clId="{67B06196-4145-40F3-BC0B-A572814BF65E}" dt="2026-06-09T14:46:33.759" v="3685" actId="27636"/>
          <ac:spMkLst>
            <pc:docMk/>
            <pc:sldMk cId="54302284" sldId="264"/>
            <ac:spMk id="3" creationId="{8D9FF822-909D-B864-BC2C-60BC1B62843E}"/>
          </ac:spMkLst>
        </pc:spChg>
      </pc:sldChg>
      <pc:sldChg chg="addSp delSp modSp mod">
        <pc:chgData name="han.reiho.22r@st.kyoto-u.ac.jp" userId="335eda25-ea64-4c60-8fa3-d4da27b695a0" providerId="ADAL" clId="{67B06196-4145-40F3-BC0B-A572814BF65E}" dt="2026-06-09T14:57:39.491" v="3850" actId="20577"/>
        <pc:sldMkLst>
          <pc:docMk/>
          <pc:sldMk cId="1786513300" sldId="265"/>
        </pc:sldMkLst>
        <pc:spChg chg="mod">
          <ac:chgData name="han.reiho.22r@st.kyoto-u.ac.jp" userId="335eda25-ea64-4c60-8fa3-d4da27b695a0" providerId="ADAL" clId="{67B06196-4145-40F3-BC0B-A572814BF65E}" dt="2026-06-09T09:04:44.600" v="1684" actId="20577"/>
          <ac:spMkLst>
            <pc:docMk/>
            <pc:sldMk cId="1786513300" sldId="265"/>
            <ac:spMk id="3" creationId="{0DA0D0B4-C370-905C-6379-830E88821BCA}"/>
          </ac:spMkLst>
        </pc:spChg>
        <pc:spChg chg="del">
          <ac:chgData name="han.reiho.22r@st.kyoto-u.ac.jp" userId="335eda25-ea64-4c60-8fa3-d4da27b695a0" providerId="ADAL" clId="{67B06196-4145-40F3-BC0B-A572814BF65E}" dt="2026-06-09T09:04:41.207" v="1683" actId="478"/>
          <ac:spMkLst>
            <pc:docMk/>
            <pc:sldMk cId="1786513300" sldId="265"/>
            <ac:spMk id="6" creationId="{9184F59A-6610-BE5D-8A2A-5B83970A1DB6}"/>
          </ac:spMkLst>
        </pc:spChg>
        <pc:spChg chg="add mod">
          <ac:chgData name="han.reiho.22r@st.kyoto-u.ac.jp" userId="335eda25-ea64-4c60-8fa3-d4da27b695a0" providerId="ADAL" clId="{67B06196-4145-40F3-BC0B-A572814BF65E}" dt="2026-06-09T14:57:31.531" v="3844" actId="20577"/>
          <ac:spMkLst>
            <pc:docMk/>
            <pc:sldMk cId="1786513300" sldId="265"/>
            <ac:spMk id="10" creationId="{DBCD48FA-0E3B-4788-CD84-BFF06F398A36}"/>
          </ac:spMkLst>
        </pc:spChg>
        <pc:spChg chg="add mod">
          <ac:chgData name="han.reiho.22r@st.kyoto-u.ac.jp" userId="335eda25-ea64-4c60-8fa3-d4da27b695a0" providerId="ADAL" clId="{67B06196-4145-40F3-BC0B-A572814BF65E}" dt="2026-06-09T13:23:00.861" v="2414" actId="1076"/>
          <ac:spMkLst>
            <pc:docMk/>
            <pc:sldMk cId="1786513300" sldId="265"/>
            <ac:spMk id="14" creationId="{4D0EC1B6-6417-0F10-E447-C42F6592B4C3}"/>
          </ac:spMkLst>
        </pc:spChg>
        <pc:spChg chg="add mod">
          <ac:chgData name="han.reiho.22r@st.kyoto-u.ac.jp" userId="335eda25-ea64-4c60-8fa3-d4da27b695a0" providerId="ADAL" clId="{67B06196-4145-40F3-BC0B-A572814BF65E}" dt="2026-06-09T14:57:39.491" v="3850" actId="20577"/>
          <ac:spMkLst>
            <pc:docMk/>
            <pc:sldMk cId="1786513300" sldId="265"/>
            <ac:spMk id="16" creationId="{52F7C26A-B9DF-D766-3295-69AD39868C69}"/>
          </ac:spMkLst>
        </pc:spChg>
        <pc:spChg chg="del">
          <ac:chgData name="han.reiho.22r@st.kyoto-u.ac.jp" userId="335eda25-ea64-4c60-8fa3-d4da27b695a0" providerId="ADAL" clId="{67B06196-4145-40F3-BC0B-A572814BF65E}" dt="2026-06-09T09:04:41.207" v="1683" actId="478"/>
          <ac:spMkLst>
            <pc:docMk/>
            <pc:sldMk cId="1786513300" sldId="265"/>
            <ac:spMk id="19" creationId="{D1FE593C-12FF-6F49-0264-AF7C77DD342A}"/>
          </ac:spMkLst>
        </pc:spChg>
        <pc:grpChg chg="del">
          <ac:chgData name="han.reiho.22r@st.kyoto-u.ac.jp" userId="335eda25-ea64-4c60-8fa3-d4da27b695a0" providerId="ADAL" clId="{67B06196-4145-40F3-BC0B-A572814BF65E}" dt="2026-06-09T09:04:41.207" v="1683" actId="478"/>
          <ac:grpSpMkLst>
            <pc:docMk/>
            <pc:sldMk cId="1786513300" sldId="265"/>
            <ac:grpSpMk id="13" creationId="{E695D811-21C0-8AE3-227F-FC0E1075BA1A}"/>
          </ac:grpSpMkLst>
        </pc:grpChg>
        <pc:picChg chg="del">
          <ac:chgData name="han.reiho.22r@st.kyoto-u.ac.jp" userId="335eda25-ea64-4c60-8fa3-d4da27b695a0" providerId="ADAL" clId="{67B06196-4145-40F3-BC0B-A572814BF65E}" dt="2026-06-09T09:04:41.207" v="1683" actId="478"/>
          <ac:picMkLst>
            <pc:docMk/>
            <pc:sldMk cId="1786513300" sldId="265"/>
            <ac:picMk id="7" creationId="{320D2C72-0B52-04DF-33D3-8095C2A9C97F}"/>
          </ac:picMkLst>
        </pc:picChg>
        <pc:picChg chg="add mod">
          <ac:chgData name="han.reiho.22r@st.kyoto-u.ac.jp" userId="335eda25-ea64-4c60-8fa3-d4da27b695a0" providerId="ADAL" clId="{67B06196-4145-40F3-BC0B-A572814BF65E}" dt="2026-06-09T13:22:57.899" v="2413" actId="1076"/>
          <ac:picMkLst>
            <pc:docMk/>
            <pc:sldMk cId="1786513300" sldId="265"/>
            <ac:picMk id="7" creationId="{E3B16BE1-FD77-5EC2-C0A4-32F677387FC7}"/>
          </ac:picMkLst>
        </pc:picChg>
        <pc:picChg chg="add del mod">
          <ac:chgData name="han.reiho.22r@st.kyoto-u.ac.jp" userId="335eda25-ea64-4c60-8fa3-d4da27b695a0" providerId="ADAL" clId="{67B06196-4145-40F3-BC0B-A572814BF65E}" dt="2026-06-09T13:22:43.522" v="2407" actId="478"/>
          <ac:picMkLst>
            <pc:docMk/>
            <pc:sldMk cId="1786513300" sldId="265"/>
            <ac:picMk id="8" creationId="{B012D1CE-BDF9-91B1-62FE-7D2A34217E0E}"/>
          </ac:picMkLst>
        </pc:picChg>
        <pc:picChg chg="del">
          <ac:chgData name="han.reiho.22r@st.kyoto-u.ac.jp" userId="335eda25-ea64-4c60-8fa3-d4da27b695a0" providerId="ADAL" clId="{67B06196-4145-40F3-BC0B-A572814BF65E}" dt="2026-06-09T09:04:41.207" v="1683" actId="478"/>
          <ac:picMkLst>
            <pc:docMk/>
            <pc:sldMk cId="1786513300" sldId="265"/>
            <ac:picMk id="9" creationId="{ADABF8F6-154C-325D-0ABF-363D22B0ED69}"/>
          </ac:picMkLst>
        </pc:picChg>
        <pc:picChg chg="del">
          <ac:chgData name="han.reiho.22r@st.kyoto-u.ac.jp" userId="335eda25-ea64-4c60-8fa3-d4da27b695a0" providerId="ADAL" clId="{67B06196-4145-40F3-BC0B-A572814BF65E}" dt="2026-06-09T09:04:41.207" v="1683" actId="478"/>
          <ac:picMkLst>
            <pc:docMk/>
            <pc:sldMk cId="1786513300" sldId="265"/>
            <ac:picMk id="17" creationId="{ED8B40AF-D399-B9EA-7419-B5817BD1B421}"/>
          </ac:picMkLst>
        </pc:picChg>
      </pc:sldChg>
      <pc:sldChg chg="modSp mod">
        <pc:chgData name="han.reiho.22r@st.kyoto-u.ac.jp" userId="335eda25-ea64-4c60-8fa3-d4da27b695a0" providerId="ADAL" clId="{67B06196-4145-40F3-BC0B-A572814BF65E}" dt="2026-06-09T14:57:56.031" v="3859" actId="20577"/>
        <pc:sldMkLst>
          <pc:docMk/>
          <pc:sldMk cId="2361261468" sldId="266"/>
        </pc:sldMkLst>
        <pc:spChg chg="mod">
          <ac:chgData name="han.reiho.22r@st.kyoto-u.ac.jp" userId="335eda25-ea64-4c60-8fa3-d4da27b695a0" providerId="ADAL" clId="{67B06196-4145-40F3-BC0B-A572814BF65E}" dt="2026-06-09T14:57:56.031" v="3859" actId="20577"/>
          <ac:spMkLst>
            <pc:docMk/>
            <pc:sldMk cId="2361261468" sldId="266"/>
            <ac:spMk id="3" creationId="{CB52F0B0-3915-E4ED-7AD4-FB6BBBC111E6}"/>
          </ac:spMkLst>
        </pc:spChg>
        <pc:spChg chg="mod">
          <ac:chgData name="han.reiho.22r@st.kyoto-u.ac.jp" userId="335eda25-ea64-4c60-8fa3-d4da27b695a0" providerId="ADAL" clId="{67B06196-4145-40F3-BC0B-A572814BF65E}" dt="2026-06-09T14:56:52.365" v="3823" actId="1076"/>
          <ac:spMkLst>
            <pc:docMk/>
            <pc:sldMk cId="2361261468" sldId="266"/>
            <ac:spMk id="5" creationId="{499AF477-43F4-D9FB-022A-4FFCE887A8BA}"/>
          </ac:spMkLst>
        </pc:spChg>
      </pc:sldChg>
      <pc:sldChg chg="del">
        <pc:chgData name="han.reiho.22r@st.kyoto-u.ac.jp" userId="335eda25-ea64-4c60-8fa3-d4da27b695a0" providerId="ADAL" clId="{67B06196-4145-40F3-BC0B-A572814BF65E}" dt="2026-06-09T14:22:58.838" v="3179" actId="47"/>
        <pc:sldMkLst>
          <pc:docMk/>
          <pc:sldMk cId="1040588435" sldId="268"/>
        </pc:sldMkLst>
      </pc:sldChg>
      <pc:sldChg chg="del">
        <pc:chgData name="han.reiho.22r@st.kyoto-u.ac.jp" userId="335eda25-ea64-4c60-8fa3-d4da27b695a0" providerId="ADAL" clId="{67B06196-4145-40F3-BC0B-A572814BF65E}" dt="2026-06-09T08:58:04.978" v="1629" actId="47"/>
        <pc:sldMkLst>
          <pc:docMk/>
          <pc:sldMk cId="356688192" sldId="269"/>
        </pc:sldMkLst>
      </pc:sldChg>
      <pc:sldChg chg="addSp delSp modSp del mod">
        <pc:chgData name="han.reiho.22r@st.kyoto-u.ac.jp" userId="335eda25-ea64-4c60-8fa3-d4da27b695a0" providerId="ADAL" clId="{67B06196-4145-40F3-BC0B-A572814BF65E}" dt="2026-06-09T09:34:41.365" v="2082" actId="47"/>
        <pc:sldMkLst>
          <pc:docMk/>
          <pc:sldMk cId="983253515" sldId="270"/>
        </pc:sldMkLst>
        <pc:spChg chg="del mod">
          <ac:chgData name="han.reiho.22r@st.kyoto-u.ac.jp" userId="335eda25-ea64-4c60-8fa3-d4da27b695a0" providerId="ADAL" clId="{67B06196-4145-40F3-BC0B-A572814BF65E}" dt="2026-06-09T09:21:17.377" v="2017"/>
          <ac:spMkLst>
            <pc:docMk/>
            <pc:sldMk cId="983253515" sldId="270"/>
            <ac:spMk id="3" creationId="{E60DC381-E897-435D-EC06-8429B8198AF1}"/>
          </ac:spMkLst>
        </pc:spChg>
        <pc:spChg chg="del">
          <ac:chgData name="han.reiho.22r@st.kyoto-u.ac.jp" userId="335eda25-ea64-4c60-8fa3-d4da27b695a0" providerId="ADAL" clId="{67B06196-4145-40F3-BC0B-A572814BF65E}" dt="2026-06-09T09:21:13.914" v="2014" actId="478"/>
          <ac:spMkLst>
            <pc:docMk/>
            <pc:sldMk cId="983253515" sldId="270"/>
            <ac:spMk id="6" creationId="{F4B1ADF8-FF13-1D1D-545D-818E74F2D393}"/>
          </ac:spMkLst>
        </pc:spChg>
        <pc:picChg chg="add mod">
          <ac:chgData name="han.reiho.22r@st.kyoto-u.ac.jp" userId="335eda25-ea64-4c60-8fa3-d4da27b695a0" providerId="ADAL" clId="{67B06196-4145-40F3-BC0B-A572814BF65E}" dt="2026-06-09T09:21:17.377" v="2017"/>
          <ac:picMkLst>
            <pc:docMk/>
            <pc:sldMk cId="983253515" sldId="270"/>
            <ac:picMk id="7" creationId="{5CA48A8D-CA41-DF5A-23A7-E00C4AEC51F2}"/>
          </ac:picMkLst>
        </pc:picChg>
        <pc:picChg chg="del">
          <ac:chgData name="han.reiho.22r@st.kyoto-u.ac.jp" userId="335eda25-ea64-4c60-8fa3-d4da27b695a0" providerId="ADAL" clId="{67B06196-4145-40F3-BC0B-A572814BF65E}" dt="2026-06-09T09:21:12.001" v="2013" actId="478"/>
          <ac:picMkLst>
            <pc:docMk/>
            <pc:sldMk cId="983253515" sldId="270"/>
            <ac:picMk id="12" creationId="{1DBC246D-E152-84B9-AC1E-E84DFD67B22D}"/>
          </ac:picMkLst>
        </pc:picChg>
        <pc:picChg chg="del">
          <ac:chgData name="han.reiho.22r@st.kyoto-u.ac.jp" userId="335eda25-ea64-4c60-8fa3-d4da27b695a0" providerId="ADAL" clId="{67B06196-4145-40F3-BC0B-A572814BF65E}" dt="2026-06-09T09:21:14.157" v="2015" actId="478"/>
          <ac:picMkLst>
            <pc:docMk/>
            <pc:sldMk cId="983253515" sldId="270"/>
            <ac:picMk id="14" creationId="{A5A4A811-0270-D36C-4581-F41CB867374C}"/>
          </ac:picMkLst>
        </pc:picChg>
      </pc:sldChg>
      <pc:sldChg chg="addSp delSp modSp del mod">
        <pc:chgData name="han.reiho.22r@st.kyoto-u.ac.jp" userId="335eda25-ea64-4c60-8fa3-d4da27b695a0" providerId="ADAL" clId="{67B06196-4145-40F3-BC0B-A572814BF65E}" dt="2026-06-09T10:57:41.232" v="2176" actId="47"/>
        <pc:sldMkLst>
          <pc:docMk/>
          <pc:sldMk cId="2479693708" sldId="271"/>
        </pc:sldMkLst>
        <pc:spChg chg="mod">
          <ac:chgData name="han.reiho.22r@st.kyoto-u.ac.jp" userId="335eda25-ea64-4c60-8fa3-d4da27b695a0" providerId="ADAL" clId="{67B06196-4145-40F3-BC0B-A572814BF65E}" dt="2026-06-09T09:19:14.646" v="1992" actId="20577"/>
          <ac:spMkLst>
            <pc:docMk/>
            <pc:sldMk cId="2479693708" sldId="271"/>
            <ac:spMk id="2" creationId="{DD0DE00F-3ECD-4F80-8E51-24E41A97C9A2}"/>
          </ac:spMkLst>
        </pc:spChg>
        <pc:spChg chg="mod">
          <ac:chgData name="han.reiho.22r@st.kyoto-u.ac.jp" userId="335eda25-ea64-4c60-8fa3-d4da27b695a0" providerId="ADAL" clId="{67B06196-4145-40F3-BC0B-A572814BF65E}" dt="2026-06-09T09:19:30.005" v="1998" actId="14100"/>
          <ac:spMkLst>
            <pc:docMk/>
            <pc:sldMk cId="2479693708" sldId="271"/>
            <ac:spMk id="13" creationId="{F36A7A50-E1B7-1161-14AC-609C9250764D}"/>
          </ac:spMkLst>
        </pc:spChg>
        <pc:spChg chg="mod">
          <ac:chgData name="han.reiho.22r@st.kyoto-u.ac.jp" userId="335eda25-ea64-4c60-8fa3-d4da27b695a0" providerId="ADAL" clId="{67B06196-4145-40F3-BC0B-A572814BF65E}" dt="2026-06-09T10:55:41.670" v="2156"/>
          <ac:spMkLst>
            <pc:docMk/>
            <pc:sldMk cId="2479693708" sldId="271"/>
            <ac:spMk id="15" creationId="{053DDC3D-86EA-5A0D-A069-AB31E1D0FA60}"/>
          </ac:spMkLst>
        </pc:spChg>
        <pc:grpChg chg="del">
          <ac:chgData name="han.reiho.22r@st.kyoto-u.ac.jp" userId="335eda25-ea64-4c60-8fa3-d4da27b695a0" providerId="ADAL" clId="{67B06196-4145-40F3-BC0B-A572814BF65E}" dt="2026-06-09T09:19:00.603" v="1984" actId="478"/>
          <ac:grpSpMkLst>
            <pc:docMk/>
            <pc:sldMk cId="2479693708" sldId="271"/>
            <ac:grpSpMk id="8" creationId="{F484DEE5-21E1-B005-588C-EE991355EBEC}"/>
          </ac:grpSpMkLst>
        </pc:grpChg>
        <pc:picChg chg="add mod">
          <ac:chgData name="han.reiho.22r@st.kyoto-u.ac.jp" userId="335eda25-ea64-4c60-8fa3-d4da27b695a0" providerId="ADAL" clId="{67B06196-4145-40F3-BC0B-A572814BF65E}" dt="2026-06-09T09:19:07.367" v="1987" actId="14100"/>
          <ac:picMkLst>
            <pc:docMk/>
            <pc:sldMk cId="2479693708" sldId="271"/>
            <ac:picMk id="7" creationId="{7D1D3A80-184C-A9A5-B093-826731A797CD}"/>
          </ac:picMkLst>
        </pc:picChg>
      </pc:sldChg>
      <pc:sldChg chg="modSp mod">
        <pc:chgData name="han.reiho.22r@st.kyoto-u.ac.jp" userId="335eda25-ea64-4c60-8fa3-d4da27b695a0" providerId="ADAL" clId="{67B06196-4145-40F3-BC0B-A572814BF65E}" dt="2026-06-09T15:03:33.289" v="3884" actId="20577"/>
        <pc:sldMkLst>
          <pc:docMk/>
          <pc:sldMk cId="3207368476" sldId="275"/>
        </pc:sldMkLst>
        <pc:spChg chg="mod">
          <ac:chgData name="han.reiho.22r@st.kyoto-u.ac.jp" userId="335eda25-ea64-4c60-8fa3-d4da27b695a0" providerId="ADAL" clId="{67B06196-4145-40F3-BC0B-A572814BF65E}" dt="2026-06-09T15:03:33.289" v="3884" actId="20577"/>
          <ac:spMkLst>
            <pc:docMk/>
            <pc:sldMk cId="3207368476" sldId="275"/>
            <ac:spMk id="5" creationId="{73DBE4CC-AFA2-72EF-195E-B4DA9055AEBF}"/>
          </ac:spMkLst>
        </pc:spChg>
      </pc:sldChg>
      <pc:sldChg chg="del">
        <pc:chgData name="han.reiho.22r@st.kyoto-u.ac.jp" userId="335eda25-ea64-4c60-8fa3-d4da27b695a0" providerId="ADAL" clId="{67B06196-4145-40F3-BC0B-A572814BF65E}" dt="2026-06-09T14:23:03.831" v="3181" actId="47"/>
        <pc:sldMkLst>
          <pc:docMk/>
          <pc:sldMk cId="348144872" sldId="276"/>
        </pc:sldMkLst>
      </pc:sldChg>
      <pc:sldChg chg="del">
        <pc:chgData name="han.reiho.22r@st.kyoto-u.ac.jp" userId="335eda25-ea64-4c60-8fa3-d4da27b695a0" providerId="ADAL" clId="{67B06196-4145-40F3-BC0B-A572814BF65E}" dt="2026-06-09T14:23:01.055" v="3180" actId="47"/>
        <pc:sldMkLst>
          <pc:docMk/>
          <pc:sldMk cId="2605141385" sldId="277"/>
        </pc:sldMkLst>
      </pc:sldChg>
      <pc:sldChg chg="addSp delSp modSp del mod ord modShow">
        <pc:chgData name="han.reiho.22r@st.kyoto-u.ac.jp" userId="335eda25-ea64-4c60-8fa3-d4da27b695a0" providerId="ADAL" clId="{67B06196-4145-40F3-BC0B-A572814BF65E}" dt="2026-06-09T14:22:46.902" v="3178" actId="47"/>
        <pc:sldMkLst>
          <pc:docMk/>
          <pc:sldMk cId="3257969269" sldId="278"/>
        </pc:sldMkLst>
        <pc:spChg chg="mod">
          <ac:chgData name="han.reiho.22r@st.kyoto-u.ac.jp" userId="335eda25-ea64-4c60-8fa3-d4da27b695a0" providerId="ADAL" clId="{67B06196-4145-40F3-BC0B-A572814BF65E}" dt="2026-06-09T09:21:51.338" v="2019" actId="1076"/>
          <ac:spMkLst>
            <pc:docMk/>
            <pc:sldMk cId="3257969269" sldId="278"/>
            <ac:spMk id="2" creationId="{1110AE59-B01E-D15E-37A4-8D97DB1615FC}"/>
          </ac:spMkLst>
        </pc:spChg>
        <pc:spChg chg="del">
          <ac:chgData name="han.reiho.22r@st.kyoto-u.ac.jp" userId="335eda25-ea64-4c60-8fa3-d4da27b695a0" providerId="ADAL" clId="{67B06196-4145-40F3-BC0B-A572814BF65E}" dt="2026-06-09T09:21:59.327" v="2022" actId="478"/>
          <ac:spMkLst>
            <pc:docMk/>
            <pc:sldMk cId="3257969269" sldId="278"/>
            <ac:spMk id="6" creationId="{BF7F4E99-9C5B-D053-5225-B0F789B6B23B}"/>
          </ac:spMkLst>
        </pc:spChg>
        <pc:spChg chg="add mod">
          <ac:chgData name="han.reiho.22r@st.kyoto-u.ac.jp" userId="335eda25-ea64-4c60-8fa3-d4da27b695a0" providerId="ADAL" clId="{67B06196-4145-40F3-BC0B-A572814BF65E}" dt="2026-06-09T09:22:00.129" v="2023"/>
          <ac:spMkLst>
            <pc:docMk/>
            <pc:sldMk cId="3257969269" sldId="278"/>
            <ac:spMk id="9" creationId="{F00F3DBC-FFDD-443F-085D-836D192981E9}"/>
          </ac:spMkLst>
        </pc:spChg>
        <pc:graphicFrameChg chg="add mod">
          <ac:chgData name="han.reiho.22r@st.kyoto-u.ac.jp" userId="335eda25-ea64-4c60-8fa3-d4da27b695a0" providerId="ADAL" clId="{67B06196-4145-40F3-BC0B-A572814BF65E}" dt="2026-06-09T09:22:00.129" v="2023"/>
          <ac:graphicFrameMkLst>
            <pc:docMk/>
            <pc:sldMk cId="3257969269" sldId="278"/>
            <ac:graphicFrameMk id="7" creationId="{A08DD69C-BDEA-4BCD-BC65-910342B630B5}"/>
          </ac:graphicFrameMkLst>
        </pc:graphicFrameChg>
        <pc:graphicFrameChg chg="add mod">
          <ac:chgData name="han.reiho.22r@st.kyoto-u.ac.jp" userId="335eda25-ea64-4c60-8fa3-d4da27b695a0" providerId="ADAL" clId="{67B06196-4145-40F3-BC0B-A572814BF65E}" dt="2026-06-09T09:22:00.129" v="2023"/>
          <ac:graphicFrameMkLst>
            <pc:docMk/>
            <pc:sldMk cId="3257969269" sldId="278"/>
            <ac:graphicFrameMk id="8" creationId="{80B37FCD-A40A-4276-2756-1CEDEDC6BC8A}"/>
          </ac:graphicFrameMkLst>
        </pc:graphicFrameChg>
        <pc:picChg chg="del">
          <ac:chgData name="han.reiho.22r@st.kyoto-u.ac.jp" userId="335eda25-ea64-4c60-8fa3-d4da27b695a0" providerId="ADAL" clId="{67B06196-4145-40F3-BC0B-A572814BF65E}" dt="2026-06-09T09:21:57.545" v="2021" actId="478"/>
          <ac:picMkLst>
            <pc:docMk/>
            <pc:sldMk cId="3257969269" sldId="278"/>
            <ac:picMk id="12" creationId="{7E24679A-0736-48A4-0397-F690BF223676}"/>
          </ac:picMkLst>
        </pc:picChg>
        <pc:picChg chg="del">
          <ac:chgData name="han.reiho.22r@st.kyoto-u.ac.jp" userId="335eda25-ea64-4c60-8fa3-d4da27b695a0" providerId="ADAL" clId="{67B06196-4145-40F3-BC0B-A572814BF65E}" dt="2026-06-09T09:21:57.296" v="2020" actId="478"/>
          <ac:picMkLst>
            <pc:docMk/>
            <pc:sldMk cId="3257969269" sldId="278"/>
            <ac:picMk id="14" creationId="{26AD67AE-A4B7-47B1-6955-BA6D75876961}"/>
          </ac:picMkLst>
        </pc:picChg>
      </pc:sldChg>
      <pc:sldChg chg="addSp delSp modSp del mod">
        <pc:chgData name="han.reiho.22r@st.kyoto-u.ac.jp" userId="335eda25-ea64-4c60-8fa3-d4da27b695a0" providerId="ADAL" clId="{67B06196-4145-40F3-BC0B-A572814BF65E}" dt="2026-06-09T10:57:43.461" v="2177" actId="47"/>
        <pc:sldMkLst>
          <pc:docMk/>
          <pc:sldMk cId="2132616838" sldId="279"/>
        </pc:sldMkLst>
        <pc:spChg chg="mod">
          <ac:chgData name="han.reiho.22r@st.kyoto-u.ac.jp" userId="335eda25-ea64-4c60-8fa3-d4da27b695a0" providerId="ADAL" clId="{67B06196-4145-40F3-BC0B-A572814BF65E}" dt="2026-06-09T09:20:13.270" v="2012" actId="14100"/>
          <ac:spMkLst>
            <pc:docMk/>
            <pc:sldMk cId="2132616838" sldId="279"/>
            <ac:spMk id="2" creationId="{961B6251-207D-59F7-A911-175399431225}"/>
          </ac:spMkLst>
        </pc:spChg>
        <pc:spChg chg="del mod">
          <ac:chgData name="han.reiho.22r@st.kyoto-u.ac.jp" userId="335eda25-ea64-4c60-8fa3-d4da27b695a0" providerId="ADAL" clId="{67B06196-4145-40F3-BC0B-A572814BF65E}" dt="2026-06-09T09:19:54.168" v="2002"/>
          <ac:spMkLst>
            <pc:docMk/>
            <pc:sldMk cId="2132616838" sldId="279"/>
            <ac:spMk id="3" creationId="{420651A5-049C-04DB-317D-F11F68800513}"/>
          </ac:spMkLst>
        </pc:spChg>
        <pc:spChg chg="add del mod">
          <ac:chgData name="han.reiho.22r@st.kyoto-u.ac.jp" userId="335eda25-ea64-4c60-8fa3-d4da27b695a0" providerId="ADAL" clId="{67B06196-4145-40F3-BC0B-A572814BF65E}" dt="2026-06-09T10:55:24.610" v="2154" actId="1076"/>
          <ac:spMkLst>
            <pc:docMk/>
            <pc:sldMk cId="2132616838" sldId="279"/>
            <ac:spMk id="8" creationId="{7689394F-149E-C33B-59A6-5ED047ED2FD5}"/>
          </ac:spMkLst>
        </pc:spChg>
        <pc:spChg chg="mod">
          <ac:chgData name="han.reiho.22r@st.kyoto-u.ac.jp" userId="335eda25-ea64-4c60-8fa3-d4da27b695a0" providerId="ADAL" clId="{67B06196-4145-40F3-BC0B-A572814BF65E}" dt="2026-06-09T10:54:47.551" v="2141" actId="1076"/>
          <ac:spMkLst>
            <pc:docMk/>
            <pc:sldMk cId="2132616838" sldId="279"/>
            <ac:spMk id="13" creationId="{F5D81665-3DC3-6DE9-0BE9-659777656935}"/>
          </ac:spMkLst>
        </pc:spChg>
        <pc:picChg chg="add mod">
          <ac:chgData name="han.reiho.22r@st.kyoto-u.ac.jp" userId="335eda25-ea64-4c60-8fa3-d4da27b695a0" providerId="ADAL" clId="{67B06196-4145-40F3-BC0B-A572814BF65E}" dt="2026-06-09T10:54:36.559" v="2139" actId="14100"/>
          <ac:picMkLst>
            <pc:docMk/>
            <pc:sldMk cId="2132616838" sldId="279"/>
            <ac:picMk id="6" creationId="{286470F4-A2F0-A896-6C92-173B6172995C}"/>
          </ac:picMkLst>
        </pc:picChg>
        <pc:picChg chg="del">
          <ac:chgData name="han.reiho.22r@st.kyoto-u.ac.jp" userId="335eda25-ea64-4c60-8fa3-d4da27b695a0" providerId="ADAL" clId="{67B06196-4145-40F3-BC0B-A572814BF65E}" dt="2026-06-09T09:19:48.500" v="1999" actId="478"/>
          <ac:picMkLst>
            <pc:docMk/>
            <pc:sldMk cId="2132616838" sldId="279"/>
            <ac:picMk id="12" creationId="{C65B3950-6BB4-47A6-80C1-D17F274D9975}"/>
          </ac:picMkLst>
        </pc:picChg>
        <pc:picChg chg="del">
          <ac:chgData name="han.reiho.22r@st.kyoto-u.ac.jp" userId="335eda25-ea64-4c60-8fa3-d4da27b695a0" providerId="ADAL" clId="{67B06196-4145-40F3-BC0B-A572814BF65E}" dt="2026-06-09T09:19:49.903" v="2000" actId="478"/>
          <ac:picMkLst>
            <pc:docMk/>
            <pc:sldMk cId="2132616838" sldId="279"/>
            <ac:picMk id="14" creationId="{B83C757B-E3E8-663F-358C-91737C236A02}"/>
          </ac:picMkLst>
        </pc:picChg>
      </pc:sldChg>
      <pc:sldChg chg="del">
        <pc:chgData name="han.reiho.22r@st.kyoto-u.ac.jp" userId="335eda25-ea64-4c60-8fa3-d4da27b695a0" providerId="ADAL" clId="{67B06196-4145-40F3-BC0B-A572814BF65E}" dt="2026-06-09T09:22:16.909" v="2026" actId="47"/>
        <pc:sldMkLst>
          <pc:docMk/>
          <pc:sldMk cId="699616417" sldId="280"/>
        </pc:sldMkLst>
      </pc:sldChg>
      <pc:sldChg chg="del">
        <pc:chgData name="han.reiho.22r@st.kyoto-u.ac.jp" userId="335eda25-ea64-4c60-8fa3-d4da27b695a0" providerId="ADAL" clId="{67B06196-4145-40F3-BC0B-A572814BF65E}" dt="2026-06-09T09:22:15.854" v="2025" actId="47"/>
        <pc:sldMkLst>
          <pc:docMk/>
          <pc:sldMk cId="3583292171" sldId="281"/>
        </pc:sldMkLst>
      </pc:sldChg>
      <pc:sldChg chg="addSp delSp modSp add mod modNotesTx">
        <pc:chgData name="han.reiho.22r@st.kyoto-u.ac.jp" userId="335eda25-ea64-4c60-8fa3-d4da27b695a0" providerId="ADAL" clId="{67B06196-4145-40F3-BC0B-A572814BF65E}" dt="2026-06-09T14:57:26.547" v="3842" actId="57"/>
        <pc:sldMkLst>
          <pc:docMk/>
          <pc:sldMk cId="681585354" sldId="282"/>
        </pc:sldMkLst>
        <pc:spChg chg="mod">
          <ac:chgData name="han.reiho.22r@st.kyoto-u.ac.jp" userId="335eda25-ea64-4c60-8fa3-d4da27b695a0" providerId="ADAL" clId="{67B06196-4145-40F3-BC0B-A572814BF65E}" dt="2026-06-09T08:56:47.877" v="1563"/>
          <ac:spMkLst>
            <pc:docMk/>
            <pc:sldMk cId="681585354" sldId="282"/>
            <ac:spMk id="2" creationId="{29D5BF94-08F1-2EE7-89ED-685358092CAA}"/>
          </ac:spMkLst>
        </pc:spChg>
        <pc:spChg chg="mod">
          <ac:chgData name="han.reiho.22r@st.kyoto-u.ac.jp" userId="335eda25-ea64-4c60-8fa3-d4da27b695a0" providerId="ADAL" clId="{67B06196-4145-40F3-BC0B-A572814BF65E}" dt="2026-06-09T14:53:05.536" v="3768" actId="57"/>
          <ac:spMkLst>
            <pc:docMk/>
            <pc:sldMk cId="681585354" sldId="282"/>
            <ac:spMk id="3" creationId="{BEC59863-102F-86A5-2969-674EA3D3D607}"/>
          </ac:spMkLst>
        </pc:spChg>
        <pc:spChg chg="add del">
          <ac:chgData name="han.reiho.22r@st.kyoto-u.ac.jp" userId="335eda25-ea64-4c60-8fa3-d4da27b695a0" providerId="ADAL" clId="{67B06196-4145-40F3-BC0B-A572814BF65E}" dt="2026-06-09T09:08:40.057" v="1743" actId="22"/>
          <ac:spMkLst>
            <pc:docMk/>
            <pc:sldMk cId="681585354" sldId="282"/>
            <ac:spMk id="7" creationId="{DF3F5A40-6205-F0BC-B677-814A261FF7C7}"/>
          </ac:spMkLst>
        </pc:spChg>
        <pc:spChg chg="add mod">
          <ac:chgData name="han.reiho.22r@st.kyoto-u.ac.jp" userId="335eda25-ea64-4c60-8fa3-d4da27b695a0" providerId="ADAL" clId="{67B06196-4145-40F3-BC0B-A572814BF65E}" dt="2026-06-09T14:57:26.547" v="3842" actId="57"/>
          <ac:spMkLst>
            <pc:docMk/>
            <pc:sldMk cId="681585354" sldId="282"/>
            <ac:spMk id="9" creationId="{523BF6B4-E862-1B74-7F43-54C1E685421A}"/>
          </ac:spMkLst>
        </pc:spChg>
      </pc:sldChg>
      <pc:sldChg chg="delSp modSp add mod modNotesTx">
        <pc:chgData name="han.reiho.22r@st.kyoto-u.ac.jp" userId="335eda25-ea64-4c60-8fa3-d4da27b695a0" providerId="ADAL" clId="{67B06196-4145-40F3-BC0B-A572814BF65E}" dt="2026-06-09T14:51:59.533" v="3761" actId="57"/>
        <pc:sldMkLst>
          <pc:docMk/>
          <pc:sldMk cId="3214448494" sldId="283"/>
        </pc:sldMkLst>
        <pc:spChg chg="mod">
          <ac:chgData name="han.reiho.22r@st.kyoto-u.ac.jp" userId="335eda25-ea64-4c60-8fa3-d4da27b695a0" providerId="ADAL" clId="{67B06196-4145-40F3-BC0B-A572814BF65E}" dt="2026-06-09T14:51:59.533" v="3761" actId="57"/>
          <ac:spMkLst>
            <pc:docMk/>
            <pc:sldMk cId="3214448494" sldId="283"/>
            <ac:spMk id="3" creationId="{8A3C1A26-1D75-0EAF-B7AB-0DB8EAA83FFF}"/>
          </ac:spMkLst>
        </pc:spChg>
        <pc:spChg chg="del">
          <ac:chgData name="han.reiho.22r@st.kyoto-u.ac.jp" userId="335eda25-ea64-4c60-8fa3-d4da27b695a0" providerId="ADAL" clId="{67B06196-4145-40F3-BC0B-A572814BF65E}" dt="2026-06-09T08:22:28.597" v="593" actId="478"/>
          <ac:spMkLst>
            <pc:docMk/>
            <pc:sldMk cId="3214448494" sldId="283"/>
            <ac:spMk id="12" creationId="{FABC0466-7518-65B2-1B72-D0C9CCE04ABD}"/>
          </ac:spMkLst>
        </pc:spChg>
        <pc:spChg chg="del">
          <ac:chgData name="han.reiho.22r@st.kyoto-u.ac.jp" userId="335eda25-ea64-4c60-8fa3-d4da27b695a0" providerId="ADAL" clId="{67B06196-4145-40F3-BC0B-A572814BF65E}" dt="2026-06-09T08:22:28.597" v="593" actId="478"/>
          <ac:spMkLst>
            <pc:docMk/>
            <pc:sldMk cId="3214448494" sldId="283"/>
            <ac:spMk id="13" creationId="{679AEB96-41F6-37A6-BCAC-0D6B98819AB1}"/>
          </ac:spMkLst>
        </pc:spChg>
        <pc:spChg chg="del">
          <ac:chgData name="han.reiho.22r@st.kyoto-u.ac.jp" userId="335eda25-ea64-4c60-8fa3-d4da27b695a0" providerId="ADAL" clId="{67B06196-4145-40F3-BC0B-A572814BF65E}" dt="2026-06-09T08:22:28.597" v="593" actId="478"/>
          <ac:spMkLst>
            <pc:docMk/>
            <pc:sldMk cId="3214448494" sldId="283"/>
            <ac:spMk id="18" creationId="{BAFEF52B-8CE2-000F-ABB8-73856D8DDD93}"/>
          </ac:spMkLst>
        </pc:spChg>
        <pc:spChg chg="del">
          <ac:chgData name="han.reiho.22r@st.kyoto-u.ac.jp" userId="335eda25-ea64-4c60-8fa3-d4da27b695a0" providerId="ADAL" clId="{67B06196-4145-40F3-BC0B-A572814BF65E}" dt="2026-06-09T08:22:28.597" v="593" actId="478"/>
          <ac:spMkLst>
            <pc:docMk/>
            <pc:sldMk cId="3214448494" sldId="283"/>
            <ac:spMk id="19" creationId="{9C1F4E49-2D03-4308-5175-FAEB1975B395}"/>
          </ac:spMkLst>
        </pc:spChg>
        <pc:cxnChg chg="del">
          <ac:chgData name="han.reiho.22r@st.kyoto-u.ac.jp" userId="335eda25-ea64-4c60-8fa3-d4da27b695a0" providerId="ADAL" clId="{67B06196-4145-40F3-BC0B-A572814BF65E}" dt="2026-06-09T08:22:28.597" v="593" actId="478"/>
          <ac:cxnSpMkLst>
            <pc:docMk/>
            <pc:sldMk cId="3214448494" sldId="283"/>
            <ac:cxnSpMk id="9" creationId="{5D27A47D-00D0-3372-3D7C-04385B0F831A}"/>
          </ac:cxnSpMkLst>
        </pc:cxnChg>
        <pc:cxnChg chg="del">
          <ac:chgData name="han.reiho.22r@st.kyoto-u.ac.jp" userId="335eda25-ea64-4c60-8fa3-d4da27b695a0" providerId="ADAL" clId="{67B06196-4145-40F3-BC0B-A572814BF65E}" dt="2026-06-09T08:22:28.597" v="593" actId="478"/>
          <ac:cxnSpMkLst>
            <pc:docMk/>
            <pc:sldMk cId="3214448494" sldId="283"/>
            <ac:cxnSpMk id="10" creationId="{58130205-B7B6-CF56-5DD1-F55CD9198627}"/>
          </ac:cxnSpMkLst>
        </pc:cxnChg>
        <pc:cxnChg chg="del">
          <ac:chgData name="han.reiho.22r@st.kyoto-u.ac.jp" userId="335eda25-ea64-4c60-8fa3-d4da27b695a0" providerId="ADAL" clId="{67B06196-4145-40F3-BC0B-A572814BF65E}" dt="2026-06-09T08:22:28.597" v="593" actId="478"/>
          <ac:cxnSpMkLst>
            <pc:docMk/>
            <pc:sldMk cId="3214448494" sldId="283"/>
            <ac:cxnSpMk id="14" creationId="{334B1A1E-96ED-09E7-F3FB-ED746C6148F9}"/>
          </ac:cxnSpMkLst>
        </pc:cxnChg>
        <pc:cxnChg chg="del">
          <ac:chgData name="han.reiho.22r@st.kyoto-u.ac.jp" userId="335eda25-ea64-4c60-8fa3-d4da27b695a0" providerId="ADAL" clId="{67B06196-4145-40F3-BC0B-A572814BF65E}" dt="2026-06-09T08:22:28.597" v="593" actId="478"/>
          <ac:cxnSpMkLst>
            <pc:docMk/>
            <pc:sldMk cId="3214448494" sldId="283"/>
            <ac:cxnSpMk id="16" creationId="{2E5DE81E-3EB5-CB76-06FD-23D2365B5CD9}"/>
          </ac:cxnSpMkLst>
        </pc:cxnChg>
      </pc:sldChg>
      <pc:sldChg chg="addSp delSp modSp add del mod">
        <pc:chgData name="han.reiho.22r@st.kyoto-u.ac.jp" userId="335eda25-ea64-4c60-8fa3-d4da27b695a0" providerId="ADAL" clId="{67B06196-4145-40F3-BC0B-A572814BF65E}" dt="2026-06-09T13:38:10.005" v="2877" actId="47"/>
        <pc:sldMkLst>
          <pc:docMk/>
          <pc:sldMk cId="661552150" sldId="284"/>
        </pc:sldMkLst>
        <pc:spChg chg="mod">
          <ac:chgData name="han.reiho.22r@st.kyoto-u.ac.jp" userId="335eda25-ea64-4c60-8fa3-d4da27b695a0" providerId="ADAL" clId="{67B06196-4145-40F3-BC0B-A572814BF65E}" dt="2026-06-09T09:14:51.706" v="1938" actId="1076"/>
          <ac:spMkLst>
            <pc:docMk/>
            <pc:sldMk cId="661552150" sldId="284"/>
            <ac:spMk id="3" creationId="{DB523B8E-5258-F7F2-4C48-995EBE5E2048}"/>
          </ac:spMkLst>
        </pc:spChg>
        <pc:spChg chg="add mod">
          <ac:chgData name="han.reiho.22r@st.kyoto-u.ac.jp" userId="335eda25-ea64-4c60-8fa3-d4da27b695a0" providerId="ADAL" clId="{67B06196-4145-40F3-BC0B-A572814BF65E}" dt="2026-06-09T09:14:51.001" v="1937"/>
          <ac:spMkLst>
            <pc:docMk/>
            <pc:sldMk cId="661552150" sldId="284"/>
            <ac:spMk id="9" creationId="{9F006F22-1B67-674F-27A1-8B15F3D1726A}"/>
          </ac:spMkLst>
        </pc:spChg>
        <pc:spChg chg="add mod">
          <ac:chgData name="han.reiho.22r@st.kyoto-u.ac.jp" userId="335eda25-ea64-4c60-8fa3-d4da27b695a0" providerId="ADAL" clId="{67B06196-4145-40F3-BC0B-A572814BF65E}" dt="2026-06-09T09:14:51.001" v="1937"/>
          <ac:spMkLst>
            <pc:docMk/>
            <pc:sldMk cId="661552150" sldId="284"/>
            <ac:spMk id="11" creationId="{2E2A83C0-963A-A28E-DD27-81635B5361DB}"/>
          </ac:spMkLst>
        </pc:spChg>
        <pc:spChg chg="add mod">
          <ac:chgData name="han.reiho.22r@st.kyoto-u.ac.jp" userId="335eda25-ea64-4c60-8fa3-d4da27b695a0" providerId="ADAL" clId="{67B06196-4145-40F3-BC0B-A572814BF65E}" dt="2026-06-09T09:14:51.001" v="1937"/>
          <ac:spMkLst>
            <pc:docMk/>
            <pc:sldMk cId="661552150" sldId="284"/>
            <ac:spMk id="12" creationId="{F34C3A8B-D86C-F089-9094-6AF66B8B475C}"/>
          </ac:spMkLst>
        </pc:spChg>
        <pc:spChg chg="add mod">
          <ac:chgData name="han.reiho.22r@st.kyoto-u.ac.jp" userId="335eda25-ea64-4c60-8fa3-d4da27b695a0" providerId="ADAL" clId="{67B06196-4145-40F3-BC0B-A572814BF65E}" dt="2026-06-09T09:14:51.001" v="1937"/>
          <ac:spMkLst>
            <pc:docMk/>
            <pc:sldMk cId="661552150" sldId="284"/>
            <ac:spMk id="13" creationId="{D0EC98C7-F003-4DF4-C797-B45C9D1273D8}"/>
          </ac:spMkLst>
        </pc:spChg>
        <pc:spChg chg="add mod">
          <ac:chgData name="han.reiho.22r@st.kyoto-u.ac.jp" userId="335eda25-ea64-4c60-8fa3-d4da27b695a0" providerId="ADAL" clId="{67B06196-4145-40F3-BC0B-A572814BF65E}" dt="2026-06-09T09:16:37.124" v="1971"/>
          <ac:spMkLst>
            <pc:docMk/>
            <pc:sldMk cId="661552150" sldId="284"/>
            <ac:spMk id="14" creationId="{A09D129E-7937-76F7-C01A-0497F5881DA8}"/>
          </ac:spMkLst>
        </pc:spChg>
        <pc:picChg chg="del">
          <ac:chgData name="han.reiho.22r@st.kyoto-u.ac.jp" userId="335eda25-ea64-4c60-8fa3-d4da27b695a0" providerId="ADAL" clId="{67B06196-4145-40F3-BC0B-A572814BF65E}" dt="2026-06-09T09:14:50.726" v="1936" actId="478"/>
          <ac:picMkLst>
            <pc:docMk/>
            <pc:sldMk cId="661552150" sldId="284"/>
            <ac:picMk id="6" creationId="{4F3F5B45-684C-8ECC-5BC7-C40430AFAC5E}"/>
          </ac:picMkLst>
        </pc:picChg>
        <pc:picChg chg="add mod">
          <ac:chgData name="han.reiho.22r@st.kyoto-u.ac.jp" userId="335eda25-ea64-4c60-8fa3-d4da27b695a0" providerId="ADAL" clId="{67B06196-4145-40F3-BC0B-A572814BF65E}" dt="2026-06-09T09:14:51.001" v="1937"/>
          <ac:picMkLst>
            <pc:docMk/>
            <pc:sldMk cId="661552150" sldId="284"/>
            <ac:picMk id="7" creationId="{C3EFD0CB-8CD1-4AB2-0207-ECFBCAC50EFE}"/>
          </ac:picMkLst>
        </pc:picChg>
        <pc:cxnChg chg="add mod">
          <ac:chgData name="han.reiho.22r@st.kyoto-u.ac.jp" userId="335eda25-ea64-4c60-8fa3-d4da27b695a0" providerId="ADAL" clId="{67B06196-4145-40F3-BC0B-A572814BF65E}" dt="2026-06-09T09:14:51.001" v="1937"/>
          <ac:cxnSpMkLst>
            <pc:docMk/>
            <pc:sldMk cId="661552150" sldId="284"/>
            <ac:cxnSpMk id="8" creationId="{3A7125EF-AF4A-099D-C697-BDA96F8E9B61}"/>
          </ac:cxnSpMkLst>
        </pc:cxnChg>
      </pc:sldChg>
      <pc:sldChg chg="addSp delSp modSp add del mod">
        <pc:chgData name="han.reiho.22r@st.kyoto-u.ac.jp" userId="335eda25-ea64-4c60-8fa3-d4da27b695a0" providerId="ADAL" clId="{67B06196-4145-40F3-BC0B-A572814BF65E}" dt="2026-06-09T13:38:10.764" v="2878" actId="47"/>
        <pc:sldMkLst>
          <pc:docMk/>
          <pc:sldMk cId="1185610322" sldId="285"/>
        </pc:sldMkLst>
        <pc:spChg chg="del">
          <ac:chgData name="han.reiho.22r@st.kyoto-u.ac.jp" userId="335eda25-ea64-4c60-8fa3-d4da27b695a0" providerId="ADAL" clId="{67B06196-4145-40F3-BC0B-A572814BF65E}" dt="2026-06-09T09:15:22.004" v="1940" actId="478"/>
          <ac:spMkLst>
            <pc:docMk/>
            <pc:sldMk cId="1185610322" sldId="285"/>
            <ac:spMk id="9" creationId="{C0BD16BA-26C4-7CF0-5F3B-222E09E4E524}"/>
          </ac:spMkLst>
        </pc:spChg>
        <pc:spChg chg="del">
          <ac:chgData name="han.reiho.22r@st.kyoto-u.ac.jp" userId="335eda25-ea64-4c60-8fa3-d4da27b695a0" providerId="ADAL" clId="{67B06196-4145-40F3-BC0B-A572814BF65E}" dt="2026-06-09T09:15:22.004" v="1940" actId="478"/>
          <ac:spMkLst>
            <pc:docMk/>
            <pc:sldMk cId="1185610322" sldId="285"/>
            <ac:spMk id="11" creationId="{CE5EBD9A-A772-7B02-1A21-7A067F9D71B2}"/>
          </ac:spMkLst>
        </pc:spChg>
        <pc:spChg chg="del">
          <ac:chgData name="han.reiho.22r@st.kyoto-u.ac.jp" userId="335eda25-ea64-4c60-8fa3-d4da27b695a0" providerId="ADAL" clId="{67B06196-4145-40F3-BC0B-A572814BF65E}" dt="2026-06-09T09:15:22.004" v="1940" actId="478"/>
          <ac:spMkLst>
            <pc:docMk/>
            <pc:sldMk cId="1185610322" sldId="285"/>
            <ac:spMk id="12" creationId="{0E2A01D9-CDBC-D58A-90DA-876CC8B2E614}"/>
          </ac:spMkLst>
        </pc:spChg>
        <pc:spChg chg="del">
          <ac:chgData name="han.reiho.22r@st.kyoto-u.ac.jp" userId="335eda25-ea64-4c60-8fa3-d4da27b695a0" providerId="ADAL" clId="{67B06196-4145-40F3-BC0B-A572814BF65E}" dt="2026-06-09T09:15:22.004" v="1940" actId="478"/>
          <ac:spMkLst>
            <pc:docMk/>
            <pc:sldMk cId="1185610322" sldId="285"/>
            <ac:spMk id="13" creationId="{99ECC9AE-C951-6838-0EE4-0576F4291B77}"/>
          </ac:spMkLst>
        </pc:spChg>
        <pc:spChg chg="add mod">
          <ac:chgData name="han.reiho.22r@st.kyoto-u.ac.jp" userId="335eda25-ea64-4c60-8fa3-d4da27b695a0" providerId="ADAL" clId="{67B06196-4145-40F3-BC0B-A572814BF65E}" dt="2026-06-09T09:15:22.406" v="1941"/>
          <ac:spMkLst>
            <pc:docMk/>
            <pc:sldMk cId="1185610322" sldId="285"/>
            <ac:spMk id="14" creationId="{FC3450F2-C753-B1ED-55A8-F65C25F73779}"/>
          </ac:spMkLst>
        </pc:spChg>
        <pc:spChg chg="add mod">
          <ac:chgData name="han.reiho.22r@st.kyoto-u.ac.jp" userId="335eda25-ea64-4c60-8fa3-d4da27b695a0" providerId="ADAL" clId="{67B06196-4145-40F3-BC0B-A572814BF65E}" dt="2026-06-09T09:17:07.601" v="1973" actId="1076"/>
          <ac:spMkLst>
            <pc:docMk/>
            <pc:sldMk cId="1185610322" sldId="285"/>
            <ac:spMk id="15" creationId="{EEAE3D56-15B6-9BC6-9A6D-81C4D84E4710}"/>
          </ac:spMkLst>
        </pc:spChg>
        <pc:spChg chg="add mod">
          <ac:chgData name="han.reiho.22r@st.kyoto-u.ac.jp" userId="335eda25-ea64-4c60-8fa3-d4da27b695a0" providerId="ADAL" clId="{67B06196-4145-40F3-BC0B-A572814BF65E}" dt="2026-06-09T09:15:22.406" v="1941"/>
          <ac:spMkLst>
            <pc:docMk/>
            <pc:sldMk cId="1185610322" sldId="285"/>
            <ac:spMk id="16" creationId="{8ADDEA54-1B12-DC70-A056-91C768C8133A}"/>
          </ac:spMkLst>
        </pc:spChg>
        <pc:spChg chg="add mod">
          <ac:chgData name="han.reiho.22r@st.kyoto-u.ac.jp" userId="335eda25-ea64-4c60-8fa3-d4da27b695a0" providerId="ADAL" clId="{67B06196-4145-40F3-BC0B-A572814BF65E}" dt="2026-06-09T09:15:22.406" v="1941"/>
          <ac:spMkLst>
            <pc:docMk/>
            <pc:sldMk cId="1185610322" sldId="285"/>
            <ac:spMk id="17" creationId="{A312E92E-86C3-D87E-8BC1-7A0523B9B750}"/>
          </ac:spMkLst>
        </pc:spChg>
        <pc:spChg chg="add mod">
          <ac:chgData name="han.reiho.22r@st.kyoto-u.ac.jp" userId="335eda25-ea64-4c60-8fa3-d4da27b695a0" providerId="ADAL" clId="{67B06196-4145-40F3-BC0B-A572814BF65E}" dt="2026-06-09T09:16:29.970" v="1970" actId="1076"/>
          <ac:spMkLst>
            <pc:docMk/>
            <pc:sldMk cId="1185610322" sldId="285"/>
            <ac:spMk id="19" creationId="{402F4695-5973-8A2A-6A8A-FF97D28373F1}"/>
          </ac:spMkLst>
        </pc:spChg>
        <pc:picChg chg="add mod">
          <ac:chgData name="han.reiho.22r@st.kyoto-u.ac.jp" userId="335eda25-ea64-4c60-8fa3-d4da27b695a0" providerId="ADAL" clId="{67B06196-4145-40F3-BC0B-A572814BF65E}" dt="2026-06-09T09:15:22.406" v="1941"/>
          <ac:picMkLst>
            <pc:docMk/>
            <pc:sldMk cId="1185610322" sldId="285"/>
            <ac:picMk id="6" creationId="{D1C847E6-6626-A62A-B25A-880EF53D7DB1}"/>
          </ac:picMkLst>
        </pc:picChg>
        <pc:picChg chg="del">
          <ac:chgData name="han.reiho.22r@st.kyoto-u.ac.jp" userId="335eda25-ea64-4c60-8fa3-d4da27b695a0" providerId="ADAL" clId="{67B06196-4145-40F3-BC0B-A572814BF65E}" dt="2026-06-09T09:15:22.004" v="1940" actId="478"/>
          <ac:picMkLst>
            <pc:docMk/>
            <pc:sldMk cId="1185610322" sldId="285"/>
            <ac:picMk id="7" creationId="{CF6A3332-26CA-66D5-4297-C218785F1BAE}"/>
          </ac:picMkLst>
        </pc:picChg>
        <pc:cxnChg chg="del">
          <ac:chgData name="han.reiho.22r@st.kyoto-u.ac.jp" userId="335eda25-ea64-4c60-8fa3-d4da27b695a0" providerId="ADAL" clId="{67B06196-4145-40F3-BC0B-A572814BF65E}" dt="2026-06-09T09:15:22.004" v="1940" actId="478"/>
          <ac:cxnSpMkLst>
            <pc:docMk/>
            <pc:sldMk cId="1185610322" sldId="285"/>
            <ac:cxnSpMk id="8" creationId="{4BAAE834-568F-34E6-B2E9-AD0EBDA50787}"/>
          </ac:cxnSpMkLst>
        </pc:cxnChg>
      </pc:sldChg>
      <pc:sldChg chg="addSp delSp modSp add del mod ord">
        <pc:chgData name="han.reiho.22r@st.kyoto-u.ac.jp" userId="335eda25-ea64-4c60-8fa3-d4da27b695a0" providerId="ADAL" clId="{67B06196-4145-40F3-BC0B-A572814BF65E}" dt="2026-06-09T13:40:55.639" v="2924" actId="47"/>
        <pc:sldMkLst>
          <pc:docMk/>
          <pc:sldMk cId="1944572276" sldId="286"/>
        </pc:sldMkLst>
        <pc:spChg chg="mod">
          <ac:chgData name="han.reiho.22r@st.kyoto-u.ac.jp" userId="335eda25-ea64-4c60-8fa3-d4da27b695a0" providerId="ADAL" clId="{67B06196-4145-40F3-BC0B-A572814BF65E}" dt="2026-06-09T09:17:46.394" v="1982" actId="20577"/>
          <ac:spMkLst>
            <pc:docMk/>
            <pc:sldMk cId="1944572276" sldId="286"/>
            <ac:spMk id="2" creationId="{5422579B-21EC-A13A-CB32-D1928E4C0524}"/>
          </ac:spMkLst>
        </pc:spChg>
        <pc:spChg chg="add mod">
          <ac:chgData name="han.reiho.22r@st.kyoto-u.ac.jp" userId="335eda25-ea64-4c60-8fa3-d4da27b695a0" providerId="ADAL" clId="{67B06196-4145-40F3-BC0B-A572814BF65E}" dt="2026-06-09T13:40:01.418" v="2916" actId="1076"/>
          <ac:spMkLst>
            <pc:docMk/>
            <pc:sldMk cId="1944572276" sldId="286"/>
            <ac:spMk id="9" creationId="{42712460-390F-6D14-35E2-E5D48B85411B}"/>
          </ac:spMkLst>
        </pc:spChg>
        <pc:spChg chg="add mod">
          <ac:chgData name="han.reiho.22r@st.kyoto-u.ac.jp" userId="335eda25-ea64-4c60-8fa3-d4da27b695a0" providerId="ADAL" clId="{67B06196-4145-40F3-BC0B-A572814BF65E}" dt="2026-06-09T09:17:34.013" v="1978"/>
          <ac:spMkLst>
            <pc:docMk/>
            <pc:sldMk cId="1944572276" sldId="286"/>
            <ac:spMk id="11" creationId="{08A72FC4-470D-A0C6-51D1-A66B0F57DF8A}"/>
          </ac:spMkLst>
        </pc:spChg>
        <pc:spChg chg="add mod">
          <ac:chgData name="han.reiho.22r@st.kyoto-u.ac.jp" userId="335eda25-ea64-4c60-8fa3-d4da27b695a0" providerId="ADAL" clId="{67B06196-4145-40F3-BC0B-A572814BF65E}" dt="2026-06-09T09:17:34.013" v="1978"/>
          <ac:spMkLst>
            <pc:docMk/>
            <pc:sldMk cId="1944572276" sldId="286"/>
            <ac:spMk id="12" creationId="{476EB28D-16DC-9AC3-B3D7-54D27978ADE3}"/>
          </ac:spMkLst>
        </pc:spChg>
        <pc:spChg chg="add mod">
          <ac:chgData name="han.reiho.22r@st.kyoto-u.ac.jp" userId="335eda25-ea64-4c60-8fa3-d4da27b695a0" providerId="ADAL" clId="{67B06196-4145-40F3-BC0B-A572814BF65E}" dt="2026-06-09T09:17:34.013" v="1978"/>
          <ac:spMkLst>
            <pc:docMk/>
            <pc:sldMk cId="1944572276" sldId="286"/>
            <ac:spMk id="13" creationId="{9CD516F2-D60C-A5E5-0B6F-ABFE6836EC8A}"/>
          </ac:spMkLst>
        </pc:spChg>
        <pc:picChg chg="del">
          <ac:chgData name="han.reiho.22r@st.kyoto-u.ac.jp" userId="335eda25-ea64-4c60-8fa3-d4da27b695a0" providerId="ADAL" clId="{67B06196-4145-40F3-BC0B-A572814BF65E}" dt="2026-06-09T09:17:32.610" v="1977" actId="478"/>
          <ac:picMkLst>
            <pc:docMk/>
            <pc:sldMk cId="1944572276" sldId="286"/>
            <ac:picMk id="6" creationId="{088180F7-95B3-15D8-9634-226B812636CC}"/>
          </ac:picMkLst>
        </pc:picChg>
        <pc:picChg chg="add mod">
          <ac:chgData name="han.reiho.22r@st.kyoto-u.ac.jp" userId="335eda25-ea64-4c60-8fa3-d4da27b695a0" providerId="ADAL" clId="{67B06196-4145-40F3-BC0B-A572814BF65E}" dt="2026-06-09T09:17:34.013" v="1978"/>
          <ac:picMkLst>
            <pc:docMk/>
            <pc:sldMk cId="1944572276" sldId="286"/>
            <ac:picMk id="8" creationId="{8C9DC525-8DF5-B1B9-FF7A-C48E3F14CC50}"/>
          </ac:picMkLst>
        </pc:picChg>
      </pc:sldChg>
      <pc:sldChg chg="addSp delSp modSp add del mod">
        <pc:chgData name="han.reiho.22r@st.kyoto-u.ac.jp" userId="335eda25-ea64-4c60-8fa3-d4da27b695a0" providerId="ADAL" clId="{67B06196-4145-40F3-BC0B-A572814BF65E}" dt="2026-06-09T14:19:12.438" v="3103" actId="47"/>
        <pc:sldMkLst>
          <pc:docMk/>
          <pc:sldMk cId="3741360052" sldId="287"/>
        </pc:sldMkLst>
        <pc:spChg chg="mod">
          <ac:chgData name="han.reiho.22r@st.kyoto-u.ac.jp" userId="335eda25-ea64-4c60-8fa3-d4da27b695a0" providerId="ADAL" clId="{67B06196-4145-40F3-BC0B-A572814BF65E}" dt="2026-06-09T11:03:43.322" v="2245" actId="20577"/>
          <ac:spMkLst>
            <pc:docMk/>
            <pc:sldMk cId="3741360052" sldId="287"/>
            <ac:spMk id="2" creationId="{701FE9C3-DBA6-5D90-E271-443205F6416F}"/>
          </ac:spMkLst>
        </pc:spChg>
        <pc:spChg chg="add mod">
          <ac:chgData name="han.reiho.22r@st.kyoto-u.ac.jp" userId="335eda25-ea64-4c60-8fa3-d4da27b695a0" providerId="ADAL" clId="{67B06196-4145-40F3-BC0B-A572814BF65E}" dt="2026-06-09T11:04:09.188" v="2257" actId="1076"/>
          <ac:spMkLst>
            <pc:docMk/>
            <pc:sldMk cId="3741360052" sldId="287"/>
            <ac:spMk id="6" creationId="{BA563680-5CE2-2EB7-500C-07871B7623B8}"/>
          </ac:spMkLst>
        </pc:spChg>
        <pc:picChg chg="del mod">
          <ac:chgData name="han.reiho.22r@st.kyoto-u.ac.jp" userId="335eda25-ea64-4c60-8fa3-d4da27b695a0" providerId="ADAL" clId="{67B06196-4145-40F3-BC0B-A572814BF65E}" dt="2026-06-09T09:22:39.878" v="2030" actId="478"/>
          <ac:picMkLst>
            <pc:docMk/>
            <pc:sldMk cId="3741360052" sldId="287"/>
            <ac:picMk id="7" creationId="{433215E1-64A9-769B-20FC-1F7362AFEB3B}"/>
          </ac:picMkLst>
        </pc:picChg>
        <pc:picChg chg="add mod">
          <ac:chgData name="han.reiho.22r@st.kyoto-u.ac.jp" userId="335eda25-ea64-4c60-8fa3-d4da27b695a0" providerId="ADAL" clId="{67B06196-4145-40F3-BC0B-A572814BF65E}" dt="2026-06-09T11:03:32.785" v="2241" actId="1076"/>
          <ac:picMkLst>
            <pc:docMk/>
            <pc:sldMk cId="3741360052" sldId="287"/>
            <ac:picMk id="8" creationId="{E2BC6CBE-CE30-12D3-E13F-283446D9F668}"/>
          </ac:picMkLst>
        </pc:picChg>
      </pc:sldChg>
      <pc:sldChg chg="modSp add del mod">
        <pc:chgData name="han.reiho.22r@st.kyoto-u.ac.jp" userId="335eda25-ea64-4c60-8fa3-d4da27b695a0" providerId="ADAL" clId="{67B06196-4145-40F3-BC0B-A572814BF65E}" dt="2026-06-09T14:31:37.084" v="3434" actId="47"/>
        <pc:sldMkLst>
          <pc:docMk/>
          <pc:sldMk cId="4025006450" sldId="288"/>
        </pc:sldMkLst>
        <pc:spChg chg="mod">
          <ac:chgData name="han.reiho.22r@st.kyoto-u.ac.jp" userId="335eda25-ea64-4c60-8fa3-d4da27b695a0" providerId="ADAL" clId="{67B06196-4145-40F3-BC0B-A572814BF65E}" dt="2026-06-09T09:31:36.755" v="2045" actId="113"/>
          <ac:spMkLst>
            <pc:docMk/>
            <pc:sldMk cId="4025006450" sldId="288"/>
            <ac:spMk id="3" creationId="{50FCC719-F9C1-6CDC-ACAC-7E47A75531EE}"/>
          </ac:spMkLst>
        </pc:spChg>
      </pc:sldChg>
      <pc:sldChg chg="modSp new del mod">
        <pc:chgData name="han.reiho.22r@st.kyoto-u.ac.jp" userId="335eda25-ea64-4c60-8fa3-d4da27b695a0" providerId="ADAL" clId="{67B06196-4145-40F3-BC0B-A572814BF65E}" dt="2026-06-09T10:58:46.693" v="2189" actId="47"/>
        <pc:sldMkLst>
          <pc:docMk/>
          <pc:sldMk cId="2409180233" sldId="289"/>
        </pc:sldMkLst>
        <pc:spChg chg="mod">
          <ac:chgData name="han.reiho.22r@st.kyoto-u.ac.jp" userId="335eda25-ea64-4c60-8fa3-d4da27b695a0" providerId="ADAL" clId="{67B06196-4145-40F3-BC0B-A572814BF65E}" dt="2026-06-09T09:33:49.157" v="2067" actId="20577"/>
          <ac:spMkLst>
            <pc:docMk/>
            <pc:sldMk cId="2409180233" sldId="289"/>
            <ac:spMk id="2" creationId="{D9C087E7-662F-2EE6-E2E2-71D77CAE9667}"/>
          </ac:spMkLst>
        </pc:spChg>
        <pc:spChg chg="mod">
          <ac:chgData name="han.reiho.22r@st.kyoto-u.ac.jp" userId="335eda25-ea64-4c60-8fa3-d4da27b695a0" providerId="ADAL" clId="{67B06196-4145-40F3-BC0B-A572814BF65E}" dt="2026-06-09T09:34:07.404" v="2077" actId="20577"/>
          <ac:spMkLst>
            <pc:docMk/>
            <pc:sldMk cId="2409180233" sldId="289"/>
            <ac:spMk id="3" creationId="{177E9D0A-0BF0-9C5C-D4BC-F3D74CAE6DD1}"/>
          </ac:spMkLst>
        </pc:spChg>
      </pc:sldChg>
      <pc:sldChg chg="addSp delSp modSp add del mod">
        <pc:chgData name="han.reiho.22r@st.kyoto-u.ac.jp" userId="335eda25-ea64-4c60-8fa3-d4da27b695a0" providerId="ADAL" clId="{67B06196-4145-40F3-BC0B-A572814BF65E}" dt="2026-06-09T11:02:11.233" v="2239" actId="47"/>
        <pc:sldMkLst>
          <pc:docMk/>
          <pc:sldMk cId="1091934640" sldId="290"/>
        </pc:sldMkLst>
        <pc:spChg chg="mod">
          <ac:chgData name="han.reiho.22r@st.kyoto-u.ac.jp" userId="335eda25-ea64-4c60-8fa3-d4da27b695a0" providerId="ADAL" clId="{67B06196-4145-40F3-BC0B-A572814BF65E}" dt="2026-06-09T09:34:29.459" v="2080"/>
          <ac:spMkLst>
            <pc:docMk/>
            <pc:sldMk cId="1091934640" sldId="290"/>
            <ac:spMk id="2" creationId="{612F114C-F9F0-EFA1-B043-2612752C28A7}"/>
          </ac:spMkLst>
        </pc:spChg>
        <pc:spChg chg="add del mod">
          <ac:chgData name="han.reiho.22r@st.kyoto-u.ac.jp" userId="335eda25-ea64-4c60-8fa3-d4da27b695a0" providerId="ADAL" clId="{67B06196-4145-40F3-BC0B-A572814BF65E}" dt="2026-06-09T09:35:03.957" v="2090" actId="113"/>
          <ac:spMkLst>
            <pc:docMk/>
            <pc:sldMk cId="1091934640" sldId="290"/>
            <ac:spMk id="6" creationId="{A72C5670-7AAB-5CC0-1B17-753D066A22E5}"/>
          </ac:spMkLst>
        </pc:spChg>
        <pc:spChg chg="add mod">
          <ac:chgData name="han.reiho.22r@st.kyoto-u.ac.jp" userId="335eda25-ea64-4c60-8fa3-d4da27b695a0" providerId="ADAL" clId="{67B06196-4145-40F3-BC0B-A572814BF65E}" dt="2026-06-09T09:34:52.658" v="2085"/>
          <ac:spMkLst>
            <pc:docMk/>
            <pc:sldMk cId="1091934640" sldId="290"/>
            <ac:spMk id="8" creationId="{3C53B588-44D6-C685-12E8-A9B0F6AE77F6}"/>
          </ac:spMkLst>
        </pc:spChg>
        <pc:picChg chg="del">
          <ac:chgData name="han.reiho.22r@st.kyoto-u.ac.jp" userId="335eda25-ea64-4c60-8fa3-d4da27b695a0" providerId="ADAL" clId="{67B06196-4145-40F3-BC0B-A572814BF65E}" dt="2026-06-09T09:34:50.016" v="2083" actId="478"/>
          <ac:picMkLst>
            <pc:docMk/>
            <pc:sldMk cId="1091934640" sldId="290"/>
            <ac:picMk id="7" creationId="{C9FAB8D8-2A74-E782-F95D-506A7365546D}"/>
          </ac:picMkLst>
        </pc:picChg>
      </pc:sldChg>
      <pc:sldChg chg="addSp delSp modSp add mod ord">
        <pc:chgData name="han.reiho.22r@st.kyoto-u.ac.jp" userId="335eda25-ea64-4c60-8fa3-d4da27b695a0" providerId="ADAL" clId="{67B06196-4145-40F3-BC0B-A572814BF65E}" dt="2026-06-09T14:58:31.173" v="3868" actId="1076"/>
        <pc:sldMkLst>
          <pc:docMk/>
          <pc:sldMk cId="240134452" sldId="291"/>
        </pc:sldMkLst>
        <pc:spChg chg="mod">
          <ac:chgData name="han.reiho.22r@st.kyoto-u.ac.jp" userId="335eda25-ea64-4c60-8fa3-d4da27b695a0" providerId="ADAL" clId="{67B06196-4145-40F3-BC0B-A572814BF65E}" dt="2026-06-09T11:01:36.044" v="2233" actId="20577"/>
          <ac:spMkLst>
            <pc:docMk/>
            <pc:sldMk cId="240134452" sldId="291"/>
            <ac:spMk id="2" creationId="{58973EF4-ADD1-1E42-FA93-4E7B471E3FAC}"/>
          </ac:spMkLst>
        </pc:spChg>
        <pc:spChg chg="mod">
          <ac:chgData name="han.reiho.22r@st.kyoto-u.ac.jp" userId="335eda25-ea64-4c60-8fa3-d4da27b695a0" providerId="ADAL" clId="{67B06196-4145-40F3-BC0B-A572814BF65E}" dt="2026-06-09T14:58:31.173" v="3868" actId="1076"/>
          <ac:spMkLst>
            <pc:docMk/>
            <pc:sldMk cId="240134452" sldId="291"/>
            <ac:spMk id="4" creationId="{E13321E6-0F09-1958-5529-B755B175E6C8}"/>
          </ac:spMkLst>
        </pc:spChg>
        <pc:spChg chg="add del">
          <ac:chgData name="han.reiho.22r@st.kyoto-u.ac.jp" userId="335eda25-ea64-4c60-8fa3-d4da27b695a0" providerId="ADAL" clId="{67B06196-4145-40F3-BC0B-A572814BF65E}" dt="2026-06-09T10:59:29.564" v="2194" actId="22"/>
          <ac:spMkLst>
            <pc:docMk/>
            <pc:sldMk cId="240134452" sldId="291"/>
            <ac:spMk id="6" creationId="{36A44DA2-59FD-0D7E-DA2C-7DDCAC4F08C9}"/>
          </ac:spMkLst>
        </pc:spChg>
        <pc:spChg chg="add del mod">
          <ac:chgData name="han.reiho.22r@st.kyoto-u.ac.jp" userId="335eda25-ea64-4c60-8fa3-d4da27b695a0" providerId="ADAL" clId="{67B06196-4145-40F3-BC0B-A572814BF65E}" dt="2026-06-09T10:59:33.633" v="2197" actId="478"/>
          <ac:spMkLst>
            <pc:docMk/>
            <pc:sldMk cId="240134452" sldId="291"/>
            <ac:spMk id="9" creationId="{1701169A-453F-690D-F4B5-69763DC6EDFD}"/>
          </ac:spMkLst>
        </pc:spChg>
        <pc:spChg chg="add del mod ord">
          <ac:chgData name="han.reiho.22r@st.kyoto-u.ac.jp" userId="335eda25-ea64-4c60-8fa3-d4da27b695a0" providerId="ADAL" clId="{67B06196-4145-40F3-BC0B-A572814BF65E}" dt="2026-06-09T14:58:27.789" v="3867" actId="27636"/>
          <ac:spMkLst>
            <pc:docMk/>
            <pc:sldMk cId="240134452" sldId="291"/>
            <ac:spMk id="11" creationId="{E0C9C2A2-CA0D-CC1F-707A-2892C1622F02}"/>
          </ac:spMkLst>
        </pc:spChg>
        <pc:spChg chg="mod">
          <ac:chgData name="han.reiho.22r@st.kyoto-u.ac.jp" userId="335eda25-ea64-4c60-8fa3-d4da27b695a0" providerId="ADAL" clId="{67B06196-4145-40F3-BC0B-A572814BF65E}" dt="2026-06-09T14:18:40.206" v="3101" actId="1076"/>
          <ac:spMkLst>
            <pc:docMk/>
            <pc:sldMk cId="240134452" sldId="291"/>
            <ac:spMk id="13" creationId="{7712C34D-E465-CCE6-95FD-2334B1D04465}"/>
          </ac:spMkLst>
        </pc:spChg>
        <pc:picChg chg="add del mod">
          <ac:chgData name="han.reiho.22r@st.kyoto-u.ac.jp" userId="335eda25-ea64-4c60-8fa3-d4da27b695a0" providerId="ADAL" clId="{67B06196-4145-40F3-BC0B-A572814BF65E}" dt="2026-06-09T14:17:41.195" v="3040" actId="478"/>
          <ac:picMkLst>
            <pc:docMk/>
            <pc:sldMk cId="240134452" sldId="291"/>
            <ac:picMk id="6" creationId="{21803F0B-0459-E57E-802E-B60EEF667DFD}"/>
          </ac:picMkLst>
        </pc:picChg>
        <pc:picChg chg="add del mod modCrop">
          <ac:chgData name="han.reiho.22r@st.kyoto-u.ac.jp" userId="335eda25-ea64-4c60-8fa3-d4da27b695a0" providerId="ADAL" clId="{67B06196-4145-40F3-BC0B-A572814BF65E}" dt="2026-06-09T10:59:34.605" v="2198" actId="21"/>
          <ac:picMkLst>
            <pc:docMk/>
            <pc:sldMk cId="240134452" sldId="291"/>
            <ac:picMk id="7" creationId="{9F8AA772-1D5E-8DD8-7A6D-4F9752BFCC9A}"/>
          </ac:picMkLst>
        </pc:picChg>
        <pc:picChg chg="add mod">
          <ac:chgData name="han.reiho.22r@st.kyoto-u.ac.jp" userId="335eda25-ea64-4c60-8fa3-d4da27b695a0" providerId="ADAL" clId="{67B06196-4145-40F3-BC0B-A572814BF65E}" dt="2026-06-09T14:17:52.480" v="3042" actId="1076"/>
          <ac:picMkLst>
            <pc:docMk/>
            <pc:sldMk cId="240134452" sldId="291"/>
            <ac:picMk id="8" creationId="{3A0D97FD-8C93-2225-3EF7-03842FAA7C16}"/>
          </ac:picMkLst>
        </pc:picChg>
        <pc:picChg chg="add mod">
          <ac:chgData name="han.reiho.22r@st.kyoto-u.ac.jp" userId="335eda25-ea64-4c60-8fa3-d4da27b695a0" providerId="ADAL" clId="{67B06196-4145-40F3-BC0B-A572814BF65E}" dt="2026-06-09T10:59:36.382" v="2200"/>
          <ac:picMkLst>
            <pc:docMk/>
            <pc:sldMk cId="240134452" sldId="291"/>
            <ac:picMk id="12" creationId="{9F8AA772-1D5E-8DD8-7A6D-4F9752BFCC9A}"/>
          </ac:picMkLst>
        </pc:picChg>
        <pc:picChg chg="add del mod">
          <ac:chgData name="han.reiho.22r@st.kyoto-u.ac.jp" userId="335eda25-ea64-4c60-8fa3-d4da27b695a0" providerId="ADAL" clId="{67B06196-4145-40F3-BC0B-A572814BF65E}" dt="2026-06-09T14:16:55.796" v="3034" actId="478"/>
          <ac:picMkLst>
            <pc:docMk/>
            <pc:sldMk cId="240134452" sldId="291"/>
            <ac:picMk id="15" creationId="{B5EEFD4B-1F8C-8BA4-8D68-327E57E6C9D9}"/>
          </ac:picMkLst>
        </pc:picChg>
      </pc:sldChg>
      <pc:sldChg chg="addSp delSp modSp new mod">
        <pc:chgData name="han.reiho.22r@st.kyoto-u.ac.jp" userId="335eda25-ea64-4c60-8fa3-d4da27b695a0" providerId="ADAL" clId="{67B06196-4145-40F3-BC0B-A572814BF65E}" dt="2026-06-09T14:45:58.702" v="3679" actId="20577"/>
        <pc:sldMkLst>
          <pc:docMk/>
          <pc:sldMk cId="1788834692" sldId="292"/>
        </pc:sldMkLst>
        <pc:spChg chg="mod">
          <ac:chgData name="han.reiho.22r@st.kyoto-u.ac.jp" userId="335eda25-ea64-4c60-8fa3-d4da27b695a0" providerId="ADAL" clId="{67B06196-4145-40F3-BC0B-A572814BF65E}" dt="2026-06-09T14:45:58.702" v="3679" actId="20577"/>
          <ac:spMkLst>
            <pc:docMk/>
            <pc:sldMk cId="1788834692" sldId="292"/>
            <ac:spMk id="3" creationId="{F41ED73E-CF56-3F7F-29CF-B1B682A94006}"/>
          </ac:spMkLst>
        </pc:spChg>
        <pc:spChg chg="add mod">
          <ac:chgData name="han.reiho.22r@st.kyoto-u.ac.jp" userId="335eda25-ea64-4c60-8fa3-d4da27b695a0" providerId="ADAL" clId="{67B06196-4145-40F3-BC0B-A572814BF65E}" dt="2026-06-09T14:13:40.530" v="3033" actId="14100"/>
          <ac:spMkLst>
            <pc:docMk/>
            <pc:sldMk cId="1788834692" sldId="292"/>
            <ac:spMk id="11" creationId="{F4F60CEB-0208-94E3-3090-92CAF5DA30F5}"/>
          </ac:spMkLst>
        </pc:spChg>
        <pc:picChg chg="add del mod modCrop">
          <ac:chgData name="han.reiho.22r@st.kyoto-u.ac.jp" userId="335eda25-ea64-4c60-8fa3-d4da27b695a0" providerId="ADAL" clId="{67B06196-4145-40F3-BC0B-A572814BF65E}" dt="2026-06-09T14:11:51.031" v="2925" actId="478"/>
          <ac:picMkLst>
            <pc:docMk/>
            <pc:sldMk cId="1788834692" sldId="292"/>
            <ac:picMk id="6" creationId="{0E0BB478-02B2-5C90-A12A-E11DE4988774}"/>
          </ac:picMkLst>
        </pc:picChg>
        <pc:picChg chg="add mod modCrop">
          <ac:chgData name="han.reiho.22r@st.kyoto-u.ac.jp" userId="335eda25-ea64-4c60-8fa3-d4da27b695a0" providerId="ADAL" clId="{67B06196-4145-40F3-BC0B-A572814BF65E}" dt="2026-06-09T14:12:23.646" v="2934" actId="1076"/>
          <ac:picMkLst>
            <pc:docMk/>
            <pc:sldMk cId="1788834692" sldId="292"/>
            <ac:picMk id="8" creationId="{90971AB6-2AB8-4992-A935-5D2529F07B03}"/>
          </ac:picMkLst>
        </pc:picChg>
        <pc:picChg chg="add mod modCrop">
          <ac:chgData name="han.reiho.22r@st.kyoto-u.ac.jp" userId="335eda25-ea64-4c60-8fa3-d4da27b695a0" providerId="ADAL" clId="{67B06196-4145-40F3-BC0B-A572814BF65E}" dt="2026-06-09T14:12:19.481" v="2933" actId="1076"/>
          <ac:picMkLst>
            <pc:docMk/>
            <pc:sldMk cId="1788834692" sldId="292"/>
            <ac:picMk id="9" creationId="{52A310CD-CCDF-F3AA-5AA2-1B2EAFE23C84}"/>
          </ac:picMkLst>
        </pc:picChg>
      </pc:sldChg>
      <pc:sldChg chg="addSp delSp modSp add mod">
        <pc:chgData name="han.reiho.22r@st.kyoto-u.ac.jp" userId="335eda25-ea64-4c60-8fa3-d4da27b695a0" providerId="ADAL" clId="{67B06196-4145-40F3-BC0B-A572814BF65E}" dt="2026-06-09T14:21:25.163" v="3177" actId="1076"/>
        <pc:sldMkLst>
          <pc:docMk/>
          <pc:sldMk cId="2469442812" sldId="293"/>
        </pc:sldMkLst>
        <pc:spChg chg="mod">
          <ac:chgData name="han.reiho.22r@st.kyoto-u.ac.jp" userId="335eda25-ea64-4c60-8fa3-d4da27b695a0" providerId="ADAL" clId="{67B06196-4145-40F3-BC0B-A572814BF65E}" dt="2026-06-09T11:08:37.785" v="2352" actId="1076"/>
          <ac:spMkLst>
            <pc:docMk/>
            <pc:sldMk cId="2469442812" sldId="293"/>
            <ac:spMk id="6" creationId="{D840087A-8ADC-0551-D783-FEA5AC1268AD}"/>
          </ac:spMkLst>
        </pc:spChg>
        <pc:spChg chg="add del mod">
          <ac:chgData name="han.reiho.22r@st.kyoto-u.ac.jp" userId="335eda25-ea64-4c60-8fa3-d4da27b695a0" providerId="ADAL" clId="{67B06196-4145-40F3-BC0B-A572814BF65E}" dt="2026-06-09T11:08:20.489" v="2343"/>
          <ac:spMkLst>
            <pc:docMk/>
            <pc:sldMk cId="2469442812" sldId="293"/>
            <ac:spMk id="9" creationId="{9BE89E98-1300-2508-1C52-FAAADCB7213E}"/>
          </ac:spMkLst>
        </pc:spChg>
        <pc:spChg chg="add mod">
          <ac:chgData name="han.reiho.22r@st.kyoto-u.ac.jp" userId="335eda25-ea64-4c60-8fa3-d4da27b695a0" providerId="ADAL" clId="{67B06196-4145-40F3-BC0B-A572814BF65E}" dt="2026-06-09T11:09:05.271" v="2354" actId="1076"/>
          <ac:spMkLst>
            <pc:docMk/>
            <pc:sldMk cId="2469442812" sldId="293"/>
            <ac:spMk id="10" creationId="{3B7480B9-E9E4-C9C9-BC29-14430E3AD4AC}"/>
          </ac:spMkLst>
        </pc:spChg>
        <pc:spChg chg="add mod">
          <ac:chgData name="han.reiho.22r@st.kyoto-u.ac.jp" userId="335eda25-ea64-4c60-8fa3-d4da27b695a0" providerId="ADAL" clId="{67B06196-4145-40F3-BC0B-A572814BF65E}" dt="2026-06-09T11:08:15.440" v="2339"/>
          <ac:spMkLst>
            <pc:docMk/>
            <pc:sldMk cId="2469442812" sldId="293"/>
            <ac:spMk id="11" creationId="{4DA562F7-0A66-5325-98D6-47612940B2BB}"/>
          </ac:spMkLst>
        </pc:spChg>
        <pc:spChg chg="mod">
          <ac:chgData name="han.reiho.22r@st.kyoto-u.ac.jp" userId="335eda25-ea64-4c60-8fa3-d4da27b695a0" providerId="ADAL" clId="{67B06196-4145-40F3-BC0B-A572814BF65E}" dt="2026-06-09T14:21:25.163" v="3177" actId="1076"/>
          <ac:spMkLst>
            <pc:docMk/>
            <pc:sldMk cId="2469442812" sldId="293"/>
            <ac:spMk id="13" creationId="{D31F0C5F-6D8E-874A-906F-C8604D183592}"/>
          </ac:spMkLst>
        </pc:spChg>
        <pc:graphicFrameChg chg="add mod modGraphic">
          <ac:chgData name="han.reiho.22r@st.kyoto-u.ac.jp" userId="335eda25-ea64-4c60-8fa3-d4da27b695a0" providerId="ADAL" clId="{67B06196-4145-40F3-BC0B-A572814BF65E}" dt="2026-06-09T14:21:22.838" v="3176" actId="1076"/>
          <ac:graphicFrameMkLst>
            <pc:docMk/>
            <pc:sldMk cId="2469442812" sldId="293"/>
            <ac:graphicFrameMk id="3" creationId="{87FCE04F-5E96-3A8E-D69D-33AAD7E0DC4F}"/>
          </ac:graphicFrameMkLst>
        </pc:graphicFrameChg>
        <pc:picChg chg="del">
          <ac:chgData name="han.reiho.22r@st.kyoto-u.ac.jp" userId="335eda25-ea64-4c60-8fa3-d4da27b695a0" providerId="ADAL" clId="{67B06196-4145-40F3-BC0B-A572814BF65E}" dt="2026-06-09T11:05:08.972" v="2259" actId="478"/>
          <ac:picMkLst>
            <pc:docMk/>
            <pc:sldMk cId="2469442812" sldId="293"/>
            <ac:picMk id="8" creationId="{48AE7D1C-8E3B-54CD-8945-F708E14A27E2}"/>
          </ac:picMkLst>
        </pc:picChg>
      </pc:sldChg>
      <pc:sldChg chg="addSp modSp add mod">
        <pc:chgData name="han.reiho.22r@st.kyoto-u.ac.jp" userId="335eda25-ea64-4c60-8fa3-d4da27b695a0" providerId="ADAL" clId="{67B06196-4145-40F3-BC0B-A572814BF65E}" dt="2026-06-09T14:39:06.835" v="3544" actId="170"/>
        <pc:sldMkLst>
          <pc:docMk/>
          <pc:sldMk cId="1467272637" sldId="294"/>
        </pc:sldMkLst>
        <pc:spChg chg="mod">
          <ac:chgData name="han.reiho.22r@st.kyoto-u.ac.jp" userId="335eda25-ea64-4c60-8fa3-d4da27b695a0" providerId="ADAL" clId="{67B06196-4145-40F3-BC0B-A572814BF65E}" dt="2026-06-09T13:34:39.941" v="2790" actId="1076"/>
          <ac:spMkLst>
            <pc:docMk/>
            <pc:sldMk cId="1467272637" sldId="294"/>
            <ac:spMk id="7" creationId="{9784CC3E-AAEE-8FBD-6333-C566D85036D7}"/>
          </ac:spMkLst>
        </pc:spChg>
        <pc:spChg chg="add mod ord">
          <ac:chgData name="han.reiho.22r@st.kyoto-u.ac.jp" userId="335eda25-ea64-4c60-8fa3-d4da27b695a0" providerId="ADAL" clId="{67B06196-4145-40F3-BC0B-A572814BF65E}" dt="2026-06-09T13:32:59.781" v="2726" actId="1076"/>
          <ac:spMkLst>
            <pc:docMk/>
            <pc:sldMk cId="1467272637" sldId="294"/>
            <ac:spMk id="8" creationId="{6B138A05-5C48-B0E3-7197-C22BD9780C03}"/>
          </ac:spMkLst>
        </pc:spChg>
        <pc:spChg chg="mod ord">
          <ac:chgData name="han.reiho.22r@st.kyoto-u.ac.jp" userId="335eda25-ea64-4c60-8fa3-d4da27b695a0" providerId="ADAL" clId="{67B06196-4145-40F3-BC0B-A572814BF65E}" dt="2026-06-09T13:34:34.885" v="2789" actId="170"/>
          <ac:spMkLst>
            <pc:docMk/>
            <pc:sldMk cId="1467272637" sldId="294"/>
            <ac:spMk id="10" creationId="{809E05FB-8C3B-330A-AA09-715BBD2AFE6B}"/>
          </ac:spMkLst>
        </pc:spChg>
        <pc:spChg chg="add mod">
          <ac:chgData name="han.reiho.22r@st.kyoto-u.ac.jp" userId="335eda25-ea64-4c60-8fa3-d4da27b695a0" providerId="ADAL" clId="{67B06196-4145-40F3-BC0B-A572814BF65E}" dt="2026-06-09T13:31:59.712" v="2610" actId="14100"/>
          <ac:spMkLst>
            <pc:docMk/>
            <pc:sldMk cId="1467272637" sldId="294"/>
            <ac:spMk id="11" creationId="{DBABD89C-8B0B-874F-4ADE-75E2B6E86A05}"/>
          </ac:spMkLst>
        </pc:spChg>
        <pc:spChg chg="add mod">
          <ac:chgData name="han.reiho.22r@st.kyoto-u.ac.jp" userId="335eda25-ea64-4c60-8fa3-d4da27b695a0" providerId="ADAL" clId="{67B06196-4145-40F3-BC0B-A572814BF65E}" dt="2026-06-09T13:31:51.307" v="2607" actId="1037"/>
          <ac:spMkLst>
            <pc:docMk/>
            <pc:sldMk cId="1467272637" sldId="294"/>
            <ac:spMk id="12" creationId="{B982016D-45EF-AAD8-A941-409947603899}"/>
          </ac:spMkLst>
        </pc:spChg>
        <pc:spChg chg="add mod">
          <ac:chgData name="han.reiho.22r@st.kyoto-u.ac.jp" userId="335eda25-ea64-4c60-8fa3-d4da27b695a0" providerId="ADAL" clId="{67B06196-4145-40F3-BC0B-A572814BF65E}" dt="2026-06-09T13:33:07.015" v="2732" actId="207"/>
          <ac:spMkLst>
            <pc:docMk/>
            <pc:sldMk cId="1467272637" sldId="294"/>
            <ac:spMk id="13" creationId="{169565C7-F0DD-80A1-8693-3267DDAD8459}"/>
          </ac:spMkLst>
        </pc:spChg>
        <pc:spChg chg="add mod">
          <ac:chgData name="han.reiho.22r@st.kyoto-u.ac.jp" userId="335eda25-ea64-4c60-8fa3-d4da27b695a0" providerId="ADAL" clId="{67B06196-4145-40F3-BC0B-A572814BF65E}" dt="2026-06-09T13:34:58.918" v="2794" actId="20577"/>
          <ac:spMkLst>
            <pc:docMk/>
            <pc:sldMk cId="1467272637" sldId="294"/>
            <ac:spMk id="18" creationId="{530A0707-83B1-087C-E168-98D84992F54C}"/>
          </ac:spMkLst>
        </pc:spChg>
        <pc:spChg chg="add mod ord">
          <ac:chgData name="han.reiho.22r@st.kyoto-u.ac.jp" userId="335eda25-ea64-4c60-8fa3-d4da27b695a0" providerId="ADAL" clId="{67B06196-4145-40F3-BC0B-A572814BF65E}" dt="2026-06-09T14:39:06.835" v="3544" actId="170"/>
          <ac:spMkLst>
            <pc:docMk/>
            <pc:sldMk cId="1467272637" sldId="294"/>
            <ac:spMk id="19" creationId="{464B7793-3A6B-24EC-A46D-63DD6555A52D}"/>
          </ac:spMkLst>
        </pc:spChg>
        <pc:spChg chg="add mod ord">
          <ac:chgData name="han.reiho.22r@st.kyoto-u.ac.jp" userId="335eda25-ea64-4c60-8fa3-d4da27b695a0" providerId="ADAL" clId="{67B06196-4145-40F3-BC0B-A572814BF65E}" dt="2026-06-09T14:39:06.835" v="3544" actId="170"/>
          <ac:spMkLst>
            <pc:docMk/>
            <pc:sldMk cId="1467272637" sldId="294"/>
            <ac:spMk id="20" creationId="{2B1CCFE3-A656-1260-8BF0-6BCA7DAD00FB}"/>
          </ac:spMkLst>
        </pc:spChg>
        <pc:spChg chg="add mod ord">
          <ac:chgData name="han.reiho.22r@st.kyoto-u.ac.jp" userId="335eda25-ea64-4c60-8fa3-d4da27b695a0" providerId="ADAL" clId="{67B06196-4145-40F3-BC0B-A572814BF65E}" dt="2026-06-09T14:39:06.835" v="3544" actId="170"/>
          <ac:spMkLst>
            <pc:docMk/>
            <pc:sldMk cId="1467272637" sldId="294"/>
            <ac:spMk id="21" creationId="{B43D2212-1AEA-24A6-AC63-3064A979530D}"/>
          </ac:spMkLst>
        </pc:spChg>
        <pc:picChg chg="mod">
          <ac:chgData name="han.reiho.22r@st.kyoto-u.ac.jp" userId="335eda25-ea64-4c60-8fa3-d4da27b695a0" providerId="ADAL" clId="{67B06196-4145-40F3-BC0B-A572814BF65E}" dt="2026-06-09T13:32:08.369" v="2614" actId="1076"/>
          <ac:picMkLst>
            <pc:docMk/>
            <pc:sldMk cId="1467272637" sldId="294"/>
            <ac:picMk id="9" creationId="{16E4135F-6A14-891D-1BE4-FAAD11C368F9}"/>
          </ac:picMkLst>
        </pc:picChg>
        <pc:cxnChg chg="add mod">
          <ac:chgData name="han.reiho.22r@st.kyoto-u.ac.jp" userId="335eda25-ea64-4c60-8fa3-d4da27b695a0" providerId="ADAL" clId="{67B06196-4145-40F3-BC0B-A572814BF65E}" dt="2026-06-09T13:33:23.220" v="2735" actId="14100"/>
          <ac:cxnSpMkLst>
            <pc:docMk/>
            <pc:sldMk cId="1467272637" sldId="294"/>
            <ac:cxnSpMk id="6" creationId="{817859EB-168B-E9A2-D472-7A47F3C715CC}"/>
          </ac:cxnSpMkLst>
        </pc:cxnChg>
        <pc:cxnChg chg="add mod">
          <ac:chgData name="han.reiho.22r@st.kyoto-u.ac.jp" userId="335eda25-ea64-4c60-8fa3-d4da27b695a0" providerId="ADAL" clId="{67B06196-4145-40F3-BC0B-A572814BF65E}" dt="2026-06-09T13:34:39.941" v="2790" actId="1076"/>
          <ac:cxnSpMkLst>
            <pc:docMk/>
            <pc:sldMk cId="1467272637" sldId="294"/>
            <ac:cxnSpMk id="16" creationId="{ED5501E7-3D38-1E8E-5A3A-9E5BE6C31772}"/>
          </ac:cxnSpMkLst>
        </pc:cxnChg>
      </pc:sldChg>
      <pc:sldChg chg="addSp delSp modSp add mod">
        <pc:chgData name="han.reiho.22r@st.kyoto-u.ac.jp" userId="335eda25-ea64-4c60-8fa3-d4da27b695a0" providerId="ADAL" clId="{67B06196-4145-40F3-BC0B-A572814BF65E}" dt="2026-06-09T14:39:12.822" v="3548" actId="171"/>
        <pc:sldMkLst>
          <pc:docMk/>
          <pc:sldMk cId="3382548212" sldId="295"/>
        </pc:sldMkLst>
        <pc:spChg chg="del">
          <ac:chgData name="han.reiho.22r@st.kyoto-u.ac.jp" userId="335eda25-ea64-4c60-8fa3-d4da27b695a0" providerId="ADAL" clId="{67B06196-4145-40F3-BC0B-A572814BF65E}" dt="2026-06-09T13:35:30.409" v="2797" actId="478"/>
          <ac:spMkLst>
            <pc:docMk/>
            <pc:sldMk cId="3382548212" sldId="295"/>
            <ac:spMk id="8" creationId="{13445829-D7D8-8D68-2BCC-E20BE3407103}"/>
          </ac:spMkLst>
        </pc:spChg>
        <pc:spChg chg="del">
          <ac:chgData name="han.reiho.22r@st.kyoto-u.ac.jp" userId="335eda25-ea64-4c60-8fa3-d4da27b695a0" providerId="ADAL" clId="{67B06196-4145-40F3-BC0B-A572814BF65E}" dt="2026-06-09T13:35:29.446" v="2796" actId="478"/>
          <ac:spMkLst>
            <pc:docMk/>
            <pc:sldMk cId="3382548212" sldId="295"/>
            <ac:spMk id="11" creationId="{8D1BC452-DEE8-A709-AA35-C56EBAA85361}"/>
          </ac:spMkLst>
        </pc:spChg>
        <pc:spChg chg="del">
          <ac:chgData name="han.reiho.22r@st.kyoto-u.ac.jp" userId="335eda25-ea64-4c60-8fa3-d4da27b695a0" providerId="ADAL" clId="{67B06196-4145-40F3-BC0B-A572814BF65E}" dt="2026-06-09T13:35:31.140" v="2798" actId="478"/>
          <ac:spMkLst>
            <pc:docMk/>
            <pc:sldMk cId="3382548212" sldId="295"/>
            <ac:spMk id="12" creationId="{1A31488B-58D3-EC61-3A75-EC6719C01863}"/>
          </ac:spMkLst>
        </pc:spChg>
        <pc:spChg chg="del mod">
          <ac:chgData name="han.reiho.22r@st.kyoto-u.ac.jp" userId="335eda25-ea64-4c60-8fa3-d4da27b695a0" providerId="ADAL" clId="{67B06196-4145-40F3-BC0B-A572814BF65E}" dt="2026-06-09T13:35:34.726" v="2801" actId="478"/>
          <ac:spMkLst>
            <pc:docMk/>
            <pc:sldMk cId="3382548212" sldId="295"/>
            <ac:spMk id="13" creationId="{59B49F2C-B895-EC69-DC4E-8BDACE3C41DB}"/>
          </ac:spMkLst>
        </pc:spChg>
        <pc:spChg chg="add mod">
          <ac:chgData name="han.reiho.22r@st.kyoto-u.ac.jp" userId="335eda25-ea64-4c60-8fa3-d4da27b695a0" providerId="ADAL" clId="{67B06196-4145-40F3-BC0B-A572814BF65E}" dt="2026-06-09T13:36:36.056" v="2837" actId="1076"/>
          <ac:spMkLst>
            <pc:docMk/>
            <pc:sldMk cId="3382548212" sldId="295"/>
            <ac:spMk id="14" creationId="{F243A414-BF0D-F82F-2AA9-60319DE351BB}"/>
          </ac:spMkLst>
        </pc:spChg>
        <pc:spChg chg="add mod">
          <ac:chgData name="han.reiho.22r@st.kyoto-u.ac.jp" userId="335eda25-ea64-4c60-8fa3-d4da27b695a0" providerId="ADAL" clId="{67B06196-4145-40F3-BC0B-A572814BF65E}" dt="2026-06-09T13:35:45.512" v="2804" actId="14100"/>
          <ac:spMkLst>
            <pc:docMk/>
            <pc:sldMk cId="3382548212" sldId="295"/>
            <ac:spMk id="15" creationId="{02A48CBD-F896-C9F5-8E54-106D6ACCDB4D}"/>
          </ac:spMkLst>
        </pc:spChg>
        <pc:spChg chg="add mod">
          <ac:chgData name="han.reiho.22r@st.kyoto-u.ac.jp" userId="335eda25-ea64-4c60-8fa3-d4da27b695a0" providerId="ADAL" clId="{67B06196-4145-40F3-BC0B-A572814BF65E}" dt="2026-06-09T13:35:55.282" v="2807" actId="1076"/>
          <ac:spMkLst>
            <pc:docMk/>
            <pc:sldMk cId="3382548212" sldId="295"/>
            <ac:spMk id="17" creationId="{98FF403F-E79C-7A88-0830-B1EC9426EEE8}"/>
          </ac:spMkLst>
        </pc:spChg>
        <pc:spChg chg="mod">
          <ac:chgData name="han.reiho.22r@st.kyoto-u.ac.jp" userId="335eda25-ea64-4c60-8fa3-d4da27b695a0" providerId="ADAL" clId="{67B06196-4145-40F3-BC0B-A572814BF65E}" dt="2026-06-09T13:37:39.438" v="2872" actId="1076"/>
          <ac:spMkLst>
            <pc:docMk/>
            <pc:sldMk cId="3382548212" sldId="295"/>
            <ac:spMk id="18" creationId="{51BFF631-8548-40FE-35E4-2FB094530DB1}"/>
          </ac:spMkLst>
        </pc:spChg>
        <pc:spChg chg="add mod">
          <ac:chgData name="han.reiho.22r@st.kyoto-u.ac.jp" userId="335eda25-ea64-4c60-8fa3-d4da27b695a0" providerId="ADAL" clId="{67B06196-4145-40F3-BC0B-A572814BF65E}" dt="2026-06-09T13:36:09.946" v="2811" actId="14100"/>
          <ac:spMkLst>
            <pc:docMk/>
            <pc:sldMk cId="3382548212" sldId="295"/>
            <ac:spMk id="19" creationId="{BA89C7F8-312D-B523-3F33-7F49350AB389}"/>
          </ac:spMkLst>
        </pc:spChg>
        <pc:spChg chg="add mod">
          <ac:chgData name="han.reiho.22r@st.kyoto-u.ac.jp" userId="335eda25-ea64-4c60-8fa3-d4da27b695a0" providerId="ADAL" clId="{67B06196-4145-40F3-BC0B-A572814BF65E}" dt="2026-06-09T13:37:55.919" v="2876" actId="1076"/>
          <ac:spMkLst>
            <pc:docMk/>
            <pc:sldMk cId="3382548212" sldId="295"/>
            <ac:spMk id="23" creationId="{ADC4E0B5-41F9-B0D7-B550-E92E82E4CD10}"/>
          </ac:spMkLst>
        </pc:spChg>
        <pc:spChg chg="add mod ord">
          <ac:chgData name="han.reiho.22r@st.kyoto-u.ac.jp" userId="335eda25-ea64-4c60-8fa3-d4da27b695a0" providerId="ADAL" clId="{67B06196-4145-40F3-BC0B-A572814BF65E}" dt="2026-06-09T14:39:12.822" v="3548" actId="171"/>
          <ac:spMkLst>
            <pc:docMk/>
            <pc:sldMk cId="3382548212" sldId="295"/>
            <ac:spMk id="24" creationId="{60E4288C-20DD-247F-EFD6-0025D476EBF5}"/>
          </ac:spMkLst>
        </pc:spChg>
        <pc:spChg chg="add mod ord">
          <ac:chgData name="han.reiho.22r@st.kyoto-u.ac.jp" userId="335eda25-ea64-4c60-8fa3-d4da27b695a0" providerId="ADAL" clId="{67B06196-4145-40F3-BC0B-A572814BF65E}" dt="2026-06-09T14:39:12.822" v="3548" actId="171"/>
          <ac:spMkLst>
            <pc:docMk/>
            <pc:sldMk cId="3382548212" sldId="295"/>
            <ac:spMk id="25" creationId="{CB88F0FA-98A3-EB7B-48A2-CC31A824DC5A}"/>
          </ac:spMkLst>
        </pc:spChg>
        <pc:spChg chg="add mod ord">
          <ac:chgData name="han.reiho.22r@st.kyoto-u.ac.jp" userId="335eda25-ea64-4c60-8fa3-d4da27b695a0" providerId="ADAL" clId="{67B06196-4145-40F3-BC0B-A572814BF65E}" dt="2026-06-09T14:39:12.822" v="3548" actId="171"/>
          <ac:spMkLst>
            <pc:docMk/>
            <pc:sldMk cId="3382548212" sldId="295"/>
            <ac:spMk id="26" creationId="{7EB0FB80-D27B-3E24-C9B7-E26E41BD656D}"/>
          </ac:spMkLst>
        </pc:spChg>
        <pc:picChg chg="mod">
          <ac:chgData name="han.reiho.22r@st.kyoto-u.ac.jp" userId="335eda25-ea64-4c60-8fa3-d4da27b695a0" providerId="ADAL" clId="{67B06196-4145-40F3-BC0B-A572814BF65E}" dt="2026-06-09T13:35:49.863" v="2806" actId="1076"/>
          <ac:picMkLst>
            <pc:docMk/>
            <pc:sldMk cId="3382548212" sldId="295"/>
            <ac:picMk id="9" creationId="{77B8C924-E2BC-0188-8EA4-2083C3AE5446}"/>
          </ac:picMkLst>
        </pc:picChg>
        <pc:cxnChg chg="del">
          <ac:chgData name="han.reiho.22r@st.kyoto-u.ac.jp" userId="335eda25-ea64-4c60-8fa3-d4da27b695a0" providerId="ADAL" clId="{67B06196-4145-40F3-BC0B-A572814BF65E}" dt="2026-06-09T13:35:32.438" v="2799" actId="478"/>
          <ac:cxnSpMkLst>
            <pc:docMk/>
            <pc:sldMk cId="3382548212" sldId="295"/>
            <ac:cxnSpMk id="6" creationId="{750C8137-073E-5FCC-5C31-2427B6B36D17}"/>
          </ac:cxnSpMkLst>
        </pc:cxnChg>
        <pc:cxnChg chg="mod">
          <ac:chgData name="han.reiho.22r@st.kyoto-u.ac.jp" userId="335eda25-ea64-4c60-8fa3-d4da27b695a0" providerId="ADAL" clId="{67B06196-4145-40F3-BC0B-A572814BF65E}" dt="2026-06-09T13:36:57.571" v="2841" actId="1076"/>
          <ac:cxnSpMkLst>
            <pc:docMk/>
            <pc:sldMk cId="3382548212" sldId="295"/>
            <ac:cxnSpMk id="16" creationId="{BAFC3839-9717-A84C-9EFF-AE6A456ADF9F}"/>
          </ac:cxnSpMkLst>
        </pc:cxnChg>
        <pc:cxnChg chg="add mod">
          <ac:chgData name="han.reiho.22r@st.kyoto-u.ac.jp" userId="335eda25-ea64-4c60-8fa3-d4da27b695a0" providerId="ADAL" clId="{67B06196-4145-40F3-BC0B-A572814BF65E}" dt="2026-06-09T13:37:27.966" v="2871" actId="1076"/>
          <ac:cxnSpMkLst>
            <pc:docMk/>
            <pc:sldMk cId="3382548212" sldId="295"/>
            <ac:cxnSpMk id="21" creationId="{E576CE4A-1309-0CC7-CDD5-F85AF4420D83}"/>
          </ac:cxnSpMkLst>
        </pc:cxnChg>
      </pc:sldChg>
      <pc:sldChg chg="addSp delSp modSp add mod ord">
        <pc:chgData name="han.reiho.22r@st.kyoto-u.ac.jp" userId="335eda25-ea64-4c60-8fa3-d4da27b695a0" providerId="ADAL" clId="{67B06196-4145-40F3-BC0B-A572814BF65E}" dt="2026-06-09T14:45:39.350" v="3675" actId="14100"/>
        <pc:sldMkLst>
          <pc:docMk/>
          <pc:sldMk cId="832927827" sldId="296"/>
        </pc:sldMkLst>
        <pc:spChg chg="add mod ord">
          <ac:chgData name="han.reiho.22r@st.kyoto-u.ac.jp" userId="335eda25-ea64-4c60-8fa3-d4da27b695a0" providerId="ADAL" clId="{67B06196-4145-40F3-BC0B-A572814BF65E}" dt="2026-06-09T14:45:39.350" v="3675" actId="14100"/>
          <ac:spMkLst>
            <pc:docMk/>
            <pc:sldMk cId="832927827" sldId="296"/>
            <ac:spMk id="8" creationId="{A57D2F1F-191F-DE7C-CC07-1F986ABBDD50}"/>
          </ac:spMkLst>
        </pc:spChg>
        <pc:spChg chg="add mod">
          <ac:chgData name="han.reiho.22r@st.kyoto-u.ac.jp" userId="335eda25-ea64-4c60-8fa3-d4da27b695a0" providerId="ADAL" clId="{67B06196-4145-40F3-BC0B-A572814BF65E}" dt="2026-06-09T13:39:27.386" v="2891" actId="14100"/>
          <ac:spMkLst>
            <pc:docMk/>
            <pc:sldMk cId="832927827" sldId="296"/>
            <ac:spMk id="10" creationId="{4FFE498D-810D-9F2E-2EE8-FC0CD0B11550}"/>
          </ac:spMkLst>
        </pc:spChg>
        <pc:spChg chg="del">
          <ac:chgData name="han.reiho.22r@st.kyoto-u.ac.jp" userId="335eda25-ea64-4c60-8fa3-d4da27b695a0" providerId="ADAL" clId="{67B06196-4145-40F3-BC0B-A572814BF65E}" dt="2026-06-09T13:40:05.384" v="2917" actId="478"/>
          <ac:spMkLst>
            <pc:docMk/>
            <pc:sldMk cId="832927827" sldId="296"/>
            <ac:spMk id="11" creationId="{36DED46B-AD31-114A-54BC-A6BCC115A43A}"/>
          </ac:spMkLst>
        </pc:spChg>
        <pc:spChg chg="add mod">
          <ac:chgData name="han.reiho.22r@st.kyoto-u.ac.jp" userId="335eda25-ea64-4c60-8fa3-d4da27b695a0" providerId="ADAL" clId="{67B06196-4145-40F3-BC0B-A572814BF65E}" dt="2026-06-09T13:39:36.763" v="2894" actId="1076"/>
          <ac:spMkLst>
            <pc:docMk/>
            <pc:sldMk cId="832927827" sldId="296"/>
            <ac:spMk id="13" creationId="{075D5217-1A99-095D-06F2-75723E4027AD}"/>
          </ac:spMkLst>
        </pc:spChg>
        <pc:spChg chg="add mod">
          <ac:chgData name="han.reiho.22r@st.kyoto-u.ac.jp" userId="335eda25-ea64-4c60-8fa3-d4da27b695a0" providerId="ADAL" clId="{67B06196-4145-40F3-BC0B-A572814BF65E}" dt="2026-06-09T13:40:36.915" v="2923" actId="115"/>
          <ac:spMkLst>
            <pc:docMk/>
            <pc:sldMk cId="832927827" sldId="296"/>
            <ac:spMk id="14" creationId="{4F4C04A7-CEF4-97E8-931C-6BE68C1B59A0}"/>
          </ac:spMkLst>
        </pc:spChg>
        <pc:spChg chg="add mod ord">
          <ac:chgData name="han.reiho.22r@st.kyoto-u.ac.jp" userId="335eda25-ea64-4c60-8fa3-d4da27b695a0" providerId="ADAL" clId="{67B06196-4145-40F3-BC0B-A572814BF65E}" dt="2026-06-09T14:41:48.331" v="3632" actId="171"/>
          <ac:spMkLst>
            <pc:docMk/>
            <pc:sldMk cId="832927827" sldId="296"/>
            <ac:spMk id="15" creationId="{5ADD77FE-E83C-DA79-319D-9B755066FE85}"/>
          </ac:spMkLst>
        </pc:spChg>
        <pc:spChg chg="add mod ord">
          <ac:chgData name="han.reiho.22r@st.kyoto-u.ac.jp" userId="335eda25-ea64-4c60-8fa3-d4da27b695a0" providerId="ADAL" clId="{67B06196-4145-40F3-BC0B-A572814BF65E}" dt="2026-06-09T14:41:48.331" v="3632" actId="171"/>
          <ac:spMkLst>
            <pc:docMk/>
            <pc:sldMk cId="832927827" sldId="296"/>
            <ac:spMk id="16" creationId="{5B6F3B83-3658-F4CF-D773-C647B20594C3}"/>
          </ac:spMkLst>
        </pc:spChg>
        <pc:spChg chg="add mod ord">
          <ac:chgData name="han.reiho.22r@st.kyoto-u.ac.jp" userId="335eda25-ea64-4c60-8fa3-d4da27b695a0" providerId="ADAL" clId="{67B06196-4145-40F3-BC0B-A572814BF65E}" dt="2026-06-09T14:41:48.331" v="3632" actId="171"/>
          <ac:spMkLst>
            <pc:docMk/>
            <pc:sldMk cId="832927827" sldId="296"/>
            <ac:spMk id="17" creationId="{D7A1A590-8769-5982-30A9-77D86AB8C2C7}"/>
          </ac:spMkLst>
        </pc:spChg>
        <pc:picChg chg="add mod">
          <ac:chgData name="han.reiho.22r@st.kyoto-u.ac.jp" userId="335eda25-ea64-4c60-8fa3-d4da27b695a0" providerId="ADAL" clId="{67B06196-4145-40F3-BC0B-A572814BF65E}" dt="2026-06-09T13:39:05.926" v="2887" actId="1076"/>
          <ac:picMkLst>
            <pc:docMk/>
            <pc:sldMk cId="832927827" sldId="296"/>
            <ac:picMk id="7" creationId="{82F1E009-1906-A29B-E993-57ADB066F5D6}"/>
          </ac:picMkLst>
        </pc:picChg>
        <pc:picChg chg="del">
          <ac:chgData name="han.reiho.22r@st.kyoto-u.ac.jp" userId="335eda25-ea64-4c60-8fa3-d4da27b695a0" providerId="ADAL" clId="{67B06196-4145-40F3-BC0B-A572814BF65E}" dt="2026-06-09T13:38:50.763" v="2884" actId="478"/>
          <ac:picMkLst>
            <pc:docMk/>
            <pc:sldMk cId="832927827" sldId="296"/>
            <ac:picMk id="9" creationId="{88D5644D-D08A-1E4A-F4D0-E67533D943B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B0968-389E-40B4-BC53-EA0532D835A3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551B2-0874-4176-8944-C16F73EB8F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72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so much for your introduction.</a:t>
            </a:r>
          </a:p>
          <a:p>
            <a:br>
              <a:rPr lang="en-US" altLang="ja-JP" dirty="0"/>
            </a:br>
            <a:r>
              <a:rPr kumimoji="1" lang="en-US" altLang="ja-JP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research, we investigated the amount of financial transfer which can compensate developing countries for macroeconomic costs of under the 1.5°C target.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311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617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14AA3-36F0-F114-61C6-3F58D7099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29B493-2E05-2E39-F0E4-814D5F6C8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0905B3-0FD0-61C2-6292-9C08A7981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8C5A08-259F-416C-D088-F94F99E55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077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11486-F137-41A1-DD39-B07B0F20C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472B8A-9379-83CB-0D66-120EE24B05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EB9FEA-A5B0-0117-FAC0-7F22A3B8C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F9F8E0-D434-274B-D8B2-C09BA4A9D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647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293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09BC3-929F-42CA-917E-FEE29FE3D7DB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551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58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24DBA-C06D-1D8B-E0AC-41C680755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4ADF20-90F3-31FC-60D6-C700459B2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D9DDF8-CD55-F6D4-26AA-650CCA9D0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large-scale Carbon Dioxide Removal (CDR) technologies and rapid renewable energy transitions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E3F355-5C7A-4D2F-CDC8-CBBB6381F2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117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many developing countries still require economic growth for human development.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developing countries often exhibit higher emission intensities than developed economies due to less efficient technologies and a more carbon-intensive fuel mix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8325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DB916-5D8D-8306-95C2-2423F09A8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02B506-D395-4338-AEB6-F9965C5A8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858ED8-54B2-7168-E5D5-BB76DA6B2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e.g. 1.5_GDP4%_INV scenario means developed countries offer the financial support equal to 4% of their GDP to developing countries investment under 1.5°C target</a:t>
            </a:r>
            <a:endParaRPr lang="ja-JP" altLang="en-US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8CCABB-915F-EFAA-A80E-63209A2BE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40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24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9E7FF-3534-89D6-4CC8-CB4366C1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E247E4-1F7C-76DD-8F9B-BBEC7F7819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FA121D-4C23-4CC7-1AB9-543DBC531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ED7A23-4E20-7A9F-62DD-CC1E130C72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234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876E4-F75C-805C-4D28-1EE60B4AD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00B71A-6464-077E-6135-B06C0A408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B9B63C-A8EB-EC45-27C9-1F6AAEACF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6B483C-8DC6-5AD7-166A-373B326E0D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357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99242-1A9A-9F16-C564-21A83AEF9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52E738-B6DA-EE29-8E73-324D45830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33EC86-D9E0-C43D-0644-E1431EB4E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F28559-0303-B72F-784A-7652EE897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551B2-0874-4176-8944-C16F73EB8F43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01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5A0B21-2503-1EEF-4870-823123ADF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13169E4-BDEE-BE0F-438C-1286DAB33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789663-8E0A-3B55-8299-AAD9801EE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03D807-7885-8A23-4F4E-48217F562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82D7AE-641D-10F8-81A5-CEC4511C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839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91D5BD-F965-8C55-C747-F130591B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212A8B4-2FF6-98B8-9AB0-6AB86BD9E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1A9BFC-2325-FF7B-6ADA-97629EC1C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794E95-A4C2-7566-19E7-09B91D63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0C4F9B-D224-7171-D78C-3CE72D68E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9A02BF7-18E5-5131-11F5-752667B86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32ED5BE-9191-050F-E6F5-D18B4A22E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0291C3-3A9B-A93B-D181-87FAFB810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AF0D3C-A40A-D07A-C750-B63C75C7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B2F4CE-F51F-BEF6-B988-8BF48383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544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F50F98-34EC-90C8-6A0A-C28E007FA6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4" name="テキスト プレースホルダー 39">
            <a:extLst>
              <a:ext uri="{FF2B5EF4-FFF2-40B4-BE49-F238E27FC236}">
                <a16:creationId xmlns:a16="http://schemas.microsoft.com/office/drawing/2014/main" id="{0D49EE21-2ACA-56AE-641F-4D55EAE51D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052" y="92076"/>
            <a:ext cx="11525897" cy="192670"/>
          </a:xfrm>
          <a:prstGeom prst="rect">
            <a:avLst/>
          </a:prstGeom>
        </p:spPr>
        <p:txBody>
          <a:bodyPr anchor="ctr"/>
          <a:lstStyle>
            <a:lvl1pPr>
              <a:defRPr sz="1200" baseline="0">
                <a:solidFill>
                  <a:srgbClr val="1F497D"/>
                </a:solidFill>
                <a:latin typeface="Source Sans Pro" panose="020B0503030403020204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〇章</a:t>
            </a:r>
            <a:r>
              <a:rPr kumimoji="1" lang="en-US" altLang="ja-JP" dirty="0"/>
              <a:t>.</a:t>
            </a:r>
            <a:r>
              <a:rPr kumimoji="1" lang="ja-JP" altLang="en-US" dirty="0"/>
              <a:t>〇節　節タイトル </a:t>
            </a:r>
            <a:r>
              <a:rPr kumimoji="1" lang="en-US" altLang="ja-JP" dirty="0"/>
              <a:t>(Section title)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240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787869-4AAA-CD24-5BA3-EE296AD73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91" y="104238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BBBFCF-3EE8-B7E4-E9AD-793988FF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2" y="1294228"/>
            <a:ext cx="11148646" cy="5427247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37B632-3A25-7AFA-66D1-44F51AC6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357A19-D58B-82B0-C953-17F4018A8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2588BA-4D8D-0259-A878-8AE6D672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10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530B55-2E41-E011-3E10-AB31042CA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90D9D3-0436-0D8A-287C-19ABA45AA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610E0E-0ED4-3E80-AADC-87B66DA77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108BB1-C78D-7DA9-34A5-B51A4F3EF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4FEF97-4ACE-01D2-A134-07462906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343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6C0FB6-1ED3-BC56-AE10-D1001BA8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5AB601-BE5F-3A3A-F488-CED57F1FC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7E0B4E-33B5-2CDC-E962-005A9E472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A331CF-6F3C-555C-7332-289F8EBBB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2A378B-D7C3-6189-19C8-6C86C9E45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992179-0A0D-8CAC-1C0F-97B331B57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81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95A425-0EB1-E214-29BE-47799A60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42C19E-5BE2-69B8-7A81-A70B13E77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013B4E1-701C-1AD0-F160-49B3F5A28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A781525-9D5A-684C-0A6B-F1D81F631C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F8C78F0-1C8D-C4EA-B975-EB615C5459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900C742-3EFD-9548-1484-4B27B64DC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75B7071-FFD5-C33E-AA8A-7143FD0D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E4F5B9D-1ECB-C893-1494-CFBBC386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18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0BE9D0-8952-3F48-4FC9-D6C89C06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88D7973-88EB-B9B9-BCB8-3091B3E5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B6E9262-99DF-0F45-6485-211D7868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CC02BD7-FDD3-5396-6586-296F7C1C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7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889DAD9-2C20-C8C6-695D-B1DA623B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19B0BA-22DD-7199-62A5-2FE911C6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1B0BF8-6EF2-E265-72CA-AF630EED6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704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B78F6E-AA07-4B6C-F3DA-00866AD1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973770-366D-B11E-39FA-E9B6E18E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6C2B82-DD3F-6DCE-3908-42E407B111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07E0DC-4417-A4F6-686D-77AC06AF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F87246-D6E4-A921-C70A-2AD535B27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89FC0B-0E7B-BFEE-6F00-411035E6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88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53A611-8EC4-44A8-1471-8992BD6CB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6F98FD9-700B-9D60-363E-4E9CDE166B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70AEF2B-2BD8-24D3-3060-181699509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DC37ECE-364A-E4C8-C938-43DD62BD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FEAD8A-9980-52DE-0E97-96072D6C0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05F3CA-ECAA-63E0-C6C1-19111C4C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24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2D53FF4-7112-5836-DAF6-41C5724F4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39E1CF-D851-3E2B-D727-492FC36A1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922055-B086-C27D-53B2-E072097A6B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27811" y="5941694"/>
            <a:ext cx="1484140" cy="916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ja-JP"/>
              <a:t>2026/06/09</a:t>
            </a:r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3C77DA-D053-8CD6-2094-6ACE1FDD6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E99399-884A-E399-F9BB-3FCC6F7F4F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2997" y="5941694"/>
            <a:ext cx="1259058" cy="916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5D6845-6CA0-4020-84C3-A88E28CE8C2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054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 baseline="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han.reiho.22r@st.kyoto-u.ac.jp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40786F-B678-259A-8BC1-D767700CC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835" y="721310"/>
            <a:ext cx="11474970" cy="2387600"/>
          </a:xfrm>
        </p:spPr>
        <p:txBody>
          <a:bodyPr anchor="ctr">
            <a:normAutofit fontScale="90000"/>
          </a:bodyPr>
          <a:lstStyle/>
          <a:p>
            <a:r>
              <a:rPr lang="en-US" altLang="ja-JP" sz="4400" b="1" dirty="0"/>
              <a:t>Impacts of developed countries' degrowth and capital redistribution on international economic convergence under climate change mitigation policies</a:t>
            </a:r>
            <a:endParaRPr kumimoji="1" lang="ja-JP" altLang="en-US" sz="4400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4EA7EBB-4D63-D81D-3F7E-C124A1B0C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331" y="3108910"/>
            <a:ext cx="10925331" cy="640179"/>
          </a:xfrm>
        </p:spPr>
        <p:txBody>
          <a:bodyPr/>
          <a:lstStyle/>
          <a:p>
            <a:r>
              <a:rPr lang="en-US" altLang="ja-JP" dirty="0"/>
              <a:t>Limeng Fan</a:t>
            </a:r>
            <a:r>
              <a:rPr lang="en-US" altLang="ja-JP" baseline="30000" dirty="0"/>
              <a:t>1*</a:t>
            </a:r>
            <a:r>
              <a:rPr lang="en-US" altLang="ja-JP" dirty="0"/>
              <a:t>, Shinichiro Fujimori</a:t>
            </a:r>
            <a:r>
              <a:rPr lang="en-US" altLang="ja-JP" baseline="30000" dirty="0"/>
              <a:t>1,2,3</a:t>
            </a:r>
            <a:endParaRPr kumimoji="1" lang="ja-JP" altLang="en-US" dirty="0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33FF0C21-80D5-EE01-94C9-3730501C3672}"/>
              </a:ext>
            </a:extLst>
          </p:cNvPr>
          <p:cNvCxnSpPr>
            <a:cxnSpLocks/>
          </p:cNvCxnSpPr>
          <p:nvPr/>
        </p:nvCxnSpPr>
        <p:spPr>
          <a:xfrm>
            <a:off x="909938" y="3901190"/>
            <a:ext cx="103721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字幕 4">
            <a:extLst>
              <a:ext uri="{FF2B5EF4-FFF2-40B4-BE49-F238E27FC236}">
                <a16:creationId xmlns:a16="http://schemas.microsoft.com/office/drawing/2014/main" id="{AAB9D693-C060-70FA-7268-751668F6DB07}"/>
              </a:ext>
            </a:extLst>
          </p:cNvPr>
          <p:cNvSpPr txBox="1">
            <a:spLocks/>
          </p:cNvSpPr>
          <p:nvPr/>
        </p:nvSpPr>
        <p:spPr>
          <a:xfrm>
            <a:off x="800723" y="4101944"/>
            <a:ext cx="1059055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US" altLang="ja-JP" dirty="0"/>
              <a:t>1 Kyoto University, </a:t>
            </a:r>
            <a:r>
              <a:rPr lang="en-US" altLang="ja-JP" dirty="0" err="1"/>
              <a:t>Kyotodaigaku</a:t>
            </a:r>
            <a:r>
              <a:rPr lang="en-US" altLang="ja-JP" dirty="0"/>
              <a:t> Katsura, </a:t>
            </a:r>
            <a:r>
              <a:rPr lang="en-US" altLang="ja-JP" dirty="0" err="1"/>
              <a:t>Nishikyoku</a:t>
            </a:r>
            <a:r>
              <a:rPr lang="en-US" altLang="ja-JP" dirty="0"/>
              <a:t>, Kyoto, Japan.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US" altLang="ja-JP" dirty="0"/>
              <a:t>2 National Institute for Environmental Studies (NIES), Ibaraki, Japan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US" altLang="ja-JP" dirty="0"/>
              <a:t>3 International Institute for Applied System Analysis (IIASA), Laxenburg, Austria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US" altLang="ja-JP" dirty="0"/>
              <a:t>*Corresponding author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ja-JP" altLang="en-US" dirty="0"/>
          </a:p>
        </p:txBody>
      </p:sp>
      <p:sp>
        <p:nvSpPr>
          <p:cNvPr id="12" name="日付プレースホルダー 11">
            <a:extLst>
              <a:ext uri="{FF2B5EF4-FFF2-40B4-BE49-F238E27FC236}">
                <a16:creationId xmlns:a16="http://schemas.microsoft.com/office/drawing/2014/main" id="{C70617BB-BD71-FE00-5AA0-E53D9131C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81100E29-2A6D-2C97-1B8C-FB93BB36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76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BD187D-4F65-70E6-2A04-ED247C57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1ED73E-CF56-3F7F-29CF-B1B682A94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3687" y="104238"/>
            <a:ext cx="5988431" cy="6617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3600" b="1" dirty="0"/>
              <a:t>Results: Economic impact</a:t>
            </a:r>
            <a:endParaRPr lang="en-US" altLang="ja-JP" b="1" dirty="0"/>
          </a:p>
          <a:p>
            <a:r>
              <a:rPr lang="en-US" altLang="ja-JP" b="1" dirty="0"/>
              <a:t>Large-scale capital redistribution</a:t>
            </a:r>
            <a:endParaRPr lang="en-US" altLang="ja-JP" dirty="0"/>
          </a:p>
          <a:p>
            <a:pPr lvl="1"/>
            <a:r>
              <a:rPr lang="en-US" altLang="ja-JP" dirty="0"/>
              <a:t>Average transfer:8.2 trillion US$2010/year (2031-2100 average) </a:t>
            </a:r>
          </a:p>
          <a:p>
            <a:pPr lvl="1"/>
            <a:r>
              <a:rPr lang="en-US" altLang="ja-JP" dirty="0"/>
              <a:t>Transfers increase as developed regions enter post-growth.</a:t>
            </a:r>
          </a:p>
          <a:p>
            <a:endParaRPr lang="en-US" altLang="ja-JP" b="1" dirty="0"/>
          </a:p>
          <a:p>
            <a:r>
              <a:rPr lang="en-US" altLang="ja-JP" b="1" dirty="0"/>
              <a:t>Development in the Global South</a:t>
            </a:r>
          </a:p>
          <a:p>
            <a:pPr marL="742950" lvl="1" indent="-285750"/>
            <a:r>
              <a:rPr lang="en-US" altLang="ja-JP" dirty="0"/>
              <a:t>Financial support substantially accelerates economic growth.</a:t>
            </a:r>
          </a:p>
          <a:p>
            <a:pPr marL="742950" lvl="1" indent="-285750"/>
            <a:r>
              <a:rPr lang="en-US" altLang="ja-JP" dirty="0"/>
              <a:t>Without redistribution, post-growth in developed countries provides almost no positive spillover.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BEEF5E-A84A-89D5-6C86-3C5C52B0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F079E39-3906-5C0F-034F-46929C9C2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0971AB6-2AB8-4992-A935-5D2529F07B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828"/>
          <a:stretch>
            <a:fillRect/>
          </a:stretch>
        </p:blipFill>
        <p:spPr>
          <a:xfrm>
            <a:off x="374142" y="0"/>
            <a:ext cx="4953000" cy="638978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2A310CD-CCDF-F3AA-5AA2-1B2EAFE23C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50" t="94003"/>
          <a:stretch>
            <a:fillRect/>
          </a:stretch>
        </p:blipFill>
        <p:spPr>
          <a:xfrm>
            <a:off x="1313271" y="6350038"/>
            <a:ext cx="3624369" cy="50796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4F60CEB-0208-94E3-3090-92CAF5DA30F5}"/>
              </a:ext>
            </a:extLst>
          </p:cNvPr>
          <p:cNvSpPr txBox="1"/>
          <p:nvPr/>
        </p:nvSpPr>
        <p:spPr>
          <a:xfrm>
            <a:off x="5301532" y="6143406"/>
            <a:ext cx="41720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/>
              <a:t>Figure: Economic impact. </a:t>
            </a:r>
            <a:r>
              <a:rPr lang="en-US" altLang="ja-JP" dirty="0"/>
              <a:t>a: the amount of current transfer. b: GDP per capita</a:t>
            </a:r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78883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9DB40-F13E-8123-1884-933AEEEE9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E0C9C2A2-CA0D-CC1F-707A-2892C162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7" y="1705195"/>
            <a:ext cx="11828583" cy="4788072"/>
          </a:xfrm>
        </p:spPr>
        <p:txBody>
          <a:bodyPr>
            <a:normAutofit fontScale="92500" lnSpcReduction="10000"/>
          </a:bodyPr>
          <a:lstStyle/>
          <a:p>
            <a:endParaRPr lang="en-US" altLang="ja-JP" b="1" dirty="0"/>
          </a:p>
          <a:p>
            <a:endParaRPr lang="en-US" altLang="ja-JP" b="1" dirty="0"/>
          </a:p>
          <a:p>
            <a:endParaRPr lang="en-US" altLang="ja-JP" b="1" dirty="0"/>
          </a:p>
          <a:p>
            <a:endParaRPr lang="en-US" altLang="ja-JP" b="1" dirty="0"/>
          </a:p>
          <a:p>
            <a:endParaRPr lang="en-US" altLang="ja-JP" b="1" dirty="0"/>
          </a:p>
          <a:p>
            <a:r>
              <a:rPr lang="en-US" altLang="ja-JP" b="1" dirty="0"/>
              <a:t>Global emissions</a:t>
            </a:r>
          </a:p>
          <a:p>
            <a:pPr lvl="1"/>
            <a:r>
              <a:rPr lang="en-US" altLang="ja-JP" dirty="0"/>
              <a:t>Stabilized GDP per capita alone does not substantially reduce cumulative global emissions.</a:t>
            </a:r>
          </a:p>
          <a:p>
            <a:pPr lvl="1"/>
            <a:r>
              <a:rPr lang="en-US" altLang="ja-JP" dirty="0"/>
              <a:t>Cumulative emissions remain around 4200–4300 </a:t>
            </a:r>
            <a:r>
              <a:rPr lang="en-US" altLang="ja-JP" dirty="0" err="1"/>
              <a:t>GtCO</a:t>
            </a:r>
            <a:r>
              <a:rPr lang="en-US" altLang="ja-JP" dirty="0"/>
              <a:t>₂.</a:t>
            </a:r>
          </a:p>
          <a:p>
            <a:r>
              <a:rPr lang="en-US" altLang="ja-JP" b="1" dirty="0"/>
              <a:t>Mechanism</a:t>
            </a:r>
          </a:p>
          <a:p>
            <a:pPr lvl="1"/>
            <a:r>
              <a:rPr lang="en-US" altLang="ja-JP" dirty="0"/>
              <a:t>Emissions decrease in developed countries.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dirty="0"/>
              <a:t>Lower global energy prices stimulate energy demand in developing countries.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dirty="0"/>
              <a:t>The increase in developing-country emissions offsets reductions in developed regions.</a:t>
            </a:r>
          </a:p>
          <a:p>
            <a:endParaRPr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8973EF4-ADD1-1E42-FA93-4E7B471E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3321E6-0F09-1958-5529-B755B175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7811" y="6217481"/>
            <a:ext cx="1484140" cy="916306"/>
          </a:xfrm>
        </p:spPr>
        <p:txBody>
          <a:bodyPr/>
          <a:lstStyle/>
          <a:p>
            <a:r>
              <a:rPr kumimoji="1" lang="en-US" altLang="ja-JP" dirty="0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09A1A36-7F86-9BE5-E8DC-842713456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12C34D-E465-CCE6-95FD-2334B1D04465}"/>
              </a:ext>
            </a:extLst>
          </p:cNvPr>
          <p:cNvSpPr txBox="1"/>
          <p:nvPr/>
        </p:nvSpPr>
        <p:spPr>
          <a:xfrm>
            <a:off x="2204291" y="3429000"/>
            <a:ext cx="950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Figure: CO</a:t>
            </a:r>
            <a:r>
              <a:rPr kumimoji="1" lang="en-US" altLang="ja-JP" sz="2400" baseline="-25000" dirty="0"/>
              <a:t>2</a:t>
            </a:r>
            <a:r>
              <a:rPr kumimoji="1" lang="en-US" altLang="ja-JP" sz="2400" dirty="0"/>
              <a:t> emissions in developed countries, developing countries</a:t>
            </a:r>
            <a:endParaRPr kumimoji="1" lang="ja-JP" altLang="en-US" sz="24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A0D97FD-8C93-2225-3EF7-03842FAA7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1366E-7A5D-B688-2909-805C4ABE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126A8B-384B-99EF-6C0E-960C517E7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1DA3E2-0261-485E-7FEF-3A7D62815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EE95006-9763-AF80-B396-0318D706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D31F0C5F-6D8E-874A-906F-C8604D183592}"/>
              </a:ext>
            </a:extLst>
          </p:cNvPr>
          <p:cNvSpPr txBox="1"/>
          <p:nvPr/>
        </p:nvSpPr>
        <p:spPr>
          <a:xfrm>
            <a:off x="3670351" y="381432"/>
            <a:ext cx="4851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Table: Impact on mitigation measures</a:t>
            </a:r>
            <a:endParaRPr kumimoji="1" lang="ja-JP" altLang="en-US" sz="2400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840087A-8ADC-0551-D783-FEA5AC126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91" y="4121577"/>
            <a:ext cx="5841609" cy="2278270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b="1" dirty="0"/>
              <a:t>Post-growth without capital redistribution</a:t>
            </a:r>
          </a:p>
          <a:p>
            <a:pPr lvl="1"/>
            <a:r>
              <a:rPr lang="en-US" altLang="ja-JP" dirty="0"/>
              <a:t>Lower economic activity reduces mitigation pressure.</a:t>
            </a:r>
          </a:p>
          <a:p>
            <a:pPr lvl="1"/>
            <a:r>
              <a:rPr lang="en-US" altLang="ja-JP" dirty="0"/>
              <a:t>Slower improvements in:</a:t>
            </a:r>
          </a:p>
          <a:p>
            <a:pPr lvl="2"/>
            <a:r>
              <a:rPr lang="en-US" altLang="ja-JP" dirty="0"/>
              <a:t>Energy intensity</a:t>
            </a:r>
          </a:p>
          <a:p>
            <a:pPr lvl="2"/>
            <a:r>
              <a:rPr lang="en-US" altLang="ja-JP" dirty="0"/>
              <a:t>Renewable energy expansion</a:t>
            </a:r>
          </a:p>
          <a:p>
            <a:pPr lvl="1"/>
            <a:endParaRPr lang="en-US" altLang="ja-JP" dirty="0"/>
          </a:p>
          <a:p>
            <a:endParaRPr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7FCE04F-5E96-3A8E-D69D-33AAD7E0D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475424"/>
              </p:ext>
            </p:extLst>
          </p:nvPr>
        </p:nvGraphicFramePr>
        <p:xfrm>
          <a:off x="0" y="934188"/>
          <a:ext cx="12192000" cy="2753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6973">
                  <a:extLst>
                    <a:ext uri="{9D8B030D-6E8A-4147-A177-3AD203B41FA5}">
                      <a16:colId xmlns:a16="http://schemas.microsoft.com/office/drawing/2014/main" val="1689777811"/>
                    </a:ext>
                  </a:extLst>
                </a:gridCol>
                <a:gridCol w="4011141">
                  <a:extLst>
                    <a:ext uri="{9D8B030D-6E8A-4147-A177-3AD203B41FA5}">
                      <a16:colId xmlns:a16="http://schemas.microsoft.com/office/drawing/2014/main" val="1328773892"/>
                    </a:ext>
                  </a:extLst>
                </a:gridCol>
                <a:gridCol w="3481321">
                  <a:extLst>
                    <a:ext uri="{9D8B030D-6E8A-4147-A177-3AD203B41FA5}">
                      <a16:colId xmlns:a16="http://schemas.microsoft.com/office/drawing/2014/main" val="3939519234"/>
                    </a:ext>
                  </a:extLst>
                </a:gridCol>
                <a:gridCol w="2962565">
                  <a:extLst>
                    <a:ext uri="{9D8B030D-6E8A-4147-A177-3AD203B41FA5}">
                      <a16:colId xmlns:a16="http://schemas.microsoft.com/office/drawing/2014/main" val="2911856550"/>
                    </a:ext>
                  </a:extLst>
                </a:gridCol>
              </a:tblGrid>
              <a:tr h="3233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Scenario</a:t>
                      </a:r>
                    </a:p>
                    <a:p>
                      <a:pPr algn="ctr">
                        <a:buNone/>
                      </a:pPr>
                      <a:r>
                        <a:rPr lang="en-US" altLang="ja-JP" sz="2400" dirty="0">
                          <a:effectLst/>
                          <a:latin typeface="Times New Roman" panose="02020603050405020304" pitchFamily="18" charset="0"/>
                          <a:ea typeface="ＭＳ 明朝" panose="02020609040205080304" pitchFamily="17" charset="-128"/>
                        </a:rPr>
                        <a:t>(400C)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Energy Intensity Average Annual Change Rates (2030-2050)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Renewable Energy Average Annual Change Rates (2030-2050)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CDR Installation</a:t>
                      </a:r>
                    </a:p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 (2030-2100)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4326601"/>
                  </a:ext>
                </a:extLst>
              </a:tr>
              <a:tr h="5282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ja-JP" sz="2400" dirty="0">
                          <a:effectLst/>
                        </a:rPr>
                        <a:t>EG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>
                          <a:effectLst/>
                        </a:rPr>
                        <a:t>-2.2%</a:t>
                      </a:r>
                      <a:endParaRPr lang="ja-JP" sz="24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8.8%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>
                          <a:effectLst/>
                        </a:rPr>
                        <a:t>1000 GtCO</a:t>
                      </a:r>
                      <a:r>
                        <a:rPr lang="en-US" sz="2400" baseline="-25000">
                          <a:effectLst/>
                        </a:rPr>
                        <a:t>2</a:t>
                      </a:r>
                      <a:endParaRPr lang="ja-JP" sz="24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7819322"/>
                  </a:ext>
                </a:extLst>
              </a:tr>
              <a:tr h="59949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PG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>
                          <a:effectLst/>
                        </a:rPr>
                        <a:t>-1.9%</a:t>
                      </a:r>
                      <a:endParaRPr lang="ja-JP" sz="24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8.6%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>
                          <a:effectLst/>
                        </a:rPr>
                        <a:t>1000 GtCO</a:t>
                      </a:r>
                      <a:r>
                        <a:rPr lang="en-US" sz="2400" baseline="-25000">
                          <a:effectLst/>
                        </a:rPr>
                        <a:t>2</a:t>
                      </a:r>
                      <a:endParaRPr lang="ja-JP" sz="24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420043"/>
                  </a:ext>
                </a:extLst>
              </a:tr>
              <a:tr h="5282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 err="1">
                          <a:effectLst/>
                        </a:rPr>
                        <a:t>PGcapR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-2.1%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>
                          <a:effectLst/>
                        </a:rPr>
                        <a:t>9.1%</a:t>
                      </a:r>
                      <a:endParaRPr lang="ja-JP" sz="240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980 GtCO</a:t>
                      </a:r>
                      <a:r>
                        <a:rPr lang="en-US" sz="2400" baseline="-25000" dirty="0">
                          <a:effectLst/>
                        </a:rPr>
                        <a:t>2</a:t>
                      </a:r>
                      <a:endParaRPr lang="ja-JP" sz="2400" dirty="0">
                        <a:effectLst/>
                        <a:latin typeface="Times New Roman" panose="02020603050405020304" pitchFamily="18" charset="0"/>
                        <a:ea typeface="ＭＳ 明朝" panose="02020609040205080304" pitchFamily="17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076089"/>
                  </a:ext>
                </a:extLst>
              </a:tr>
            </a:tbl>
          </a:graphicData>
        </a:graphic>
      </p:graphicFrame>
      <p:sp>
        <p:nvSpPr>
          <p:cNvPr id="10" name="コンテンツ プレースホルダー 5">
            <a:extLst>
              <a:ext uri="{FF2B5EF4-FFF2-40B4-BE49-F238E27FC236}">
                <a16:creationId xmlns:a16="http://schemas.microsoft.com/office/drawing/2014/main" id="{3B7480B9-E9E4-C9C9-BC29-14430E3AD4AC}"/>
              </a:ext>
            </a:extLst>
          </p:cNvPr>
          <p:cNvSpPr txBox="1">
            <a:spLocks/>
          </p:cNvSpPr>
          <p:nvPr/>
        </p:nvSpPr>
        <p:spPr>
          <a:xfrm>
            <a:off x="5870917" y="4121577"/>
            <a:ext cx="5841609" cy="2278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/>
              <a:t>Post-growth with capital redistribution</a:t>
            </a:r>
            <a:endParaRPr lang="ja-JP" altLang="ja-JP" dirty="0"/>
          </a:p>
          <a:p>
            <a:pPr lvl="1"/>
            <a:r>
              <a:rPr lang="en-US" altLang="ja-JP" dirty="0"/>
              <a:t>Renewable energy expansion slightly accelerates.</a:t>
            </a:r>
            <a:endParaRPr lang="ja-JP" altLang="ja-JP" dirty="0"/>
          </a:p>
          <a:p>
            <a:pPr lvl="1"/>
            <a:r>
              <a:rPr lang="en-US" altLang="ja-JP" dirty="0"/>
              <a:t>Cumulative CDR deployment slightly decreases.</a:t>
            </a:r>
            <a:endParaRPr lang="ja-JP" altLang="ja-JP" dirty="0"/>
          </a:p>
          <a:p>
            <a:pPr lvl="1"/>
            <a:r>
              <a:rPr lang="en-US" altLang="ja-JP" dirty="0"/>
              <a:t>Overall mitigation indicators remain similar to the baseline.</a:t>
            </a:r>
            <a:endParaRPr lang="ja-JP" altLang="ja-JP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69442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1B0B42-518F-7E0D-6E81-726E5E679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9FF822-909D-B864-BC2C-60BC1B628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/>
              <a:t>International capital redistribution under post-growth economy does not substantially worsen climate mitigation feasibility.</a:t>
            </a:r>
          </a:p>
          <a:p>
            <a:endParaRPr lang="en-US" altLang="ja-JP" dirty="0"/>
          </a:p>
          <a:p>
            <a:r>
              <a:rPr lang="en-US" altLang="ja-JP" dirty="0"/>
              <a:t>Post-growth in developed countries can coexist with rapid development in the Global South through capital redistribution.</a:t>
            </a:r>
          </a:p>
          <a:p>
            <a:pPr lvl="1"/>
            <a:r>
              <a:rPr lang="en-US" altLang="ja-JP" dirty="0"/>
              <a:t>Capital redistribution has only limited impacts on mitigation measures.</a:t>
            </a:r>
          </a:p>
          <a:p>
            <a:pPr lvl="1"/>
            <a:r>
              <a:rPr lang="en-US" altLang="ja-JP" dirty="0"/>
              <a:t>Developed regions may improve well-being through reduced labor input.</a:t>
            </a:r>
          </a:p>
          <a:p>
            <a:pPr lvl="1"/>
            <a:endParaRPr lang="en-US" altLang="ja-JP" dirty="0"/>
          </a:p>
          <a:p>
            <a:r>
              <a:rPr lang="en-US" altLang="ja-JP" b="1" dirty="0"/>
              <a:t>Implications</a:t>
            </a:r>
          </a:p>
          <a:p>
            <a:pPr lvl="1"/>
            <a:r>
              <a:rPr lang="en-US" altLang="ja-JP" dirty="0"/>
              <a:t>Stabilized GDP per capita alone is insufficient for climate mitigation.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dirty="0"/>
              <a:t>Carbon pricing, renewable energy deployment, and CDR remain essential.</a:t>
            </a:r>
          </a:p>
          <a:p>
            <a:pPr lvl="1"/>
            <a:r>
              <a:rPr lang="en-US" altLang="ja-JP" dirty="0"/>
              <a:t>Capital redistribution can reduce international inequality while remaining compatible with climate goals.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869931-C827-8DAC-C778-D3715F297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8A2D725-E224-C24F-B975-6D519733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02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410DA7-BB38-90FD-0E4D-3F66171CA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3C152-5515-6386-8311-CFC6FD707514}"/>
              </a:ext>
            </a:extLst>
          </p:cNvPr>
          <p:cNvSpPr txBox="1"/>
          <p:nvPr/>
        </p:nvSpPr>
        <p:spPr>
          <a:xfrm>
            <a:off x="998483" y="2321004"/>
            <a:ext cx="5433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dirty="0"/>
              <a:t>Thank you.</a:t>
            </a:r>
            <a:endParaRPr kumimoji="1" lang="ja-JP" altLang="en-US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DBE4CC-AFA2-72EF-195E-B4DA9055AEBF}"/>
              </a:ext>
            </a:extLst>
          </p:cNvPr>
          <p:cNvSpPr txBox="1"/>
          <p:nvPr/>
        </p:nvSpPr>
        <p:spPr>
          <a:xfrm>
            <a:off x="1093076" y="3744310"/>
            <a:ext cx="58332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err="1"/>
              <a:t>Limeng</a:t>
            </a:r>
            <a:r>
              <a:rPr lang="en-US" altLang="ja-JP" sz="3600" dirty="0"/>
              <a:t> Fan</a:t>
            </a:r>
            <a:endParaRPr kumimoji="1" lang="en-US" altLang="ja-JP" sz="3600" dirty="0"/>
          </a:p>
          <a:p>
            <a:r>
              <a:rPr kumimoji="1" lang="en-US" altLang="ja-JP" sz="2800" dirty="0"/>
              <a:t>PhD </a:t>
            </a:r>
            <a:r>
              <a:rPr lang="en-US" altLang="ja-JP" sz="2800" dirty="0"/>
              <a:t>student</a:t>
            </a:r>
            <a:r>
              <a:rPr kumimoji="1" lang="en-US" altLang="ja-JP" sz="2800" dirty="0"/>
              <a:t>, Kyoto University</a:t>
            </a:r>
          </a:p>
          <a:p>
            <a:endParaRPr kumimoji="1" lang="en-US" altLang="ja-JP" sz="1200" dirty="0"/>
          </a:p>
          <a:p>
            <a:r>
              <a:rPr lang="en-US" altLang="ja-JP" sz="2400" dirty="0">
                <a:hlinkClick r:id="rId3"/>
              </a:rPr>
              <a:t>h</a:t>
            </a:r>
            <a:r>
              <a:rPr kumimoji="1" lang="en-US" altLang="ja-JP" sz="2400" dirty="0">
                <a:hlinkClick r:id="rId3"/>
              </a:rPr>
              <a:t>an.reiho.22r@st.kyoto-u.ac.jp</a:t>
            </a:r>
            <a:endParaRPr kumimoji="1" lang="en-US" altLang="ja-JP" sz="2400" dirty="0"/>
          </a:p>
          <a:p>
            <a:r>
              <a:rPr kumimoji="1" lang="en-US" altLang="ja-JP" sz="2000" dirty="0"/>
              <a:t>367, C1-3, C-cluster, Kyoto-</a:t>
            </a:r>
            <a:r>
              <a:rPr kumimoji="1" lang="en-US" altLang="ja-JP" sz="2000" dirty="0" err="1"/>
              <a:t>Daigaku</a:t>
            </a:r>
            <a:r>
              <a:rPr kumimoji="1" lang="en-US" altLang="ja-JP" sz="2000" dirty="0"/>
              <a:t>-Katsura,</a:t>
            </a:r>
            <a:br>
              <a:rPr kumimoji="1" lang="en-US" altLang="ja-JP" sz="2000" dirty="0"/>
            </a:br>
            <a:r>
              <a:rPr kumimoji="1" lang="en-US" altLang="ja-JP" sz="2000" dirty="0"/>
              <a:t>Nishikyo-</a:t>
            </a:r>
            <a:r>
              <a:rPr kumimoji="1" lang="en-US" altLang="ja-JP" sz="2000" dirty="0" err="1"/>
              <a:t>ku</a:t>
            </a:r>
            <a:r>
              <a:rPr kumimoji="1" lang="en-US" altLang="ja-JP" sz="2000" dirty="0"/>
              <a:t>, Kyoto 615-8540 Japan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07368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424E42-F1A2-5C4B-F2CE-2AE55188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Reference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52F0B0-3915-E4ED-7AD4-FB6BBBC11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Dhakal, S. </a:t>
            </a:r>
            <a:r>
              <a:rPr lang="en-US" altLang="ja-JP" i="1" dirty="0"/>
              <a:t>et al.</a:t>
            </a:r>
            <a:r>
              <a:rPr lang="en-US" altLang="ja-JP" dirty="0"/>
              <a:t> Emissions Trends and Drivers. </a:t>
            </a:r>
            <a:r>
              <a:rPr lang="en-US" altLang="ja-JP" i="1" dirty="0"/>
              <a:t>Climate Change 2022: Mitigation of Climate Change. Contribution of Working Group III to the Sixth Assessment Report of the Intergovernmental Panel on Climate Change</a:t>
            </a:r>
            <a:r>
              <a:rPr lang="en-US" altLang="ja-JP" dirty="0"/>
              <a:t> (2022) doi:10.1017/9781009157926.004.</a:t>
            </a:r>
            <a:endParaRPr lang="ja-JP" altLang="ja-JP" dirty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 err="1"/>
              <a:t>Keyßer</a:t>
            </a:r>
            <a:r>
              <a:rPr lang="en-US" altLang="ja-JP" dirty="0"/>
              <a:t>, L. T. &amp; Lenzen, M. 1.5 °C degrowth scenarios suggest the need for new mitigation pathways. </a:t>
            </a:r>
            <a:r>
              <a:rPr lang="en-US" altLang="ja-JP" i="1" dirty="0"/>
              <a:t>Nat. Commun.</a:t>
            </a:r>
            <a:r>
              <a:rPr lang="en-US" altLang="ja-JP" dirty="0"/>
              <a:t> </a:t>
            </a:r>
            <a:r>
              <a:rPr lang="en-US" altLang="ja-JP" b="1" dirty="0"/>
              <a:t>12</a:t>
            </a:r>
            <a:r>
              <a:rPr lang="en-US" altLang="ja-JP" dirty="0"/>
              <a:t>, 2676 (2021).</a:t>
            </a:r>
            <a:endParaRPr lang="ja-JP" altLang="ja-JP" dirty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Kallis, G. </a:t>
            </a:r>
            <a:r>
              <a:rPr lang="en-US" altLang="ja-JP" i="1" dirty="0"/>
              <a:t>et al.</a:t>
            </a:r>
            <a:r>
              <a:rPr lang="en-US" altLang="ja-JP" dirty="0"/>
              <a:t> Research On Degrowth. </a:t>
            </a:r>
            <a:r>
              <a:rPr lang="en-US" altLang="ja-JP" i="1" dirty="0"/>
              <a:t>Annu. Rev. Environ. </a:t>
            </a:r>
            <a:r>
              <a:rPr lang="en-US" altLang="ja-JP" i="1" dirty="0" err="1"/>
              <a:t>Resour</a:t>
            </a:r>
            <a:r>
              <a:rPr lang="en-US" altLang="ja-JP" i="1" dirty="0"/>
              <a:t>.</a:t>
            </a:r>
            <a:r>
              <a:rPr lang="en-US" altLang="ja-JP" dirty="0"/>
              <a:t> </a:t>
            </a:r>
            <a:r>
              <a:rPr lang="en-US" altLang="ja-JP" b="1" dirty="0"/>
              <a:t>43</a:t>
            </a:r>
            <a:r>
              <a:rPr lang="en-US" altLang="ja-JP" dirty="0"/>
              <a:t>, 291–316 (2018).</a:t>
            </a:r>
            <a:endParaRPr lang="ja-JP" altLang="ja-JP" dirty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Cosme, I., Santos, R. &amp; O’Neill, D. W. Assessing the degrowth discourse: A review and analysis of academic degrowth policy proposals. </a:t>
            </a:r>
            <a:r>
              <a:rPr lang="en-US" altLang="ja-JP" i="1" dirty="0"/>
              <a:t>J. Clean. Prod.</a:t>
            </a:r>
            <a:r>
              <a:rPr lang="en-US" altLang="ja-JP" dirty="0"/>
              <a:t> </a:t>
            </a:r>
            <a:r>
              <a:rPr lang="en-US" altLang="ja-JP" b="1" dirty="0"/>
              <a:t>149</a:t>
            </a:r>
            <a:r>
              <a:rPr lang="en-US" altLang="ja-JP" dirty="0"/>
              <a:t>, 321–334 (2017).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Edwards, A., Brockway, P. E., Bickerstaff, K. &amp; </a:t>
            </a:r>
            <a:r>
              <a:rPr lang="en-US" altLang="ja-JP" dirty="0" err="1"/>
              <a:t>Nijsse</a:t>
            </a:r>
            <a:r>
              <a:rPr lang="en-US" altLang="ja-JP" dirty="0"/>
              <a:t>, F. J. M. M. Towards modelling post-growth climate futures: a review of current modelling practices and next steps. </a:t>
            </a:r>
            <a:r>
              <a:rPr lang="en-US" altLang="ja-JP" i="1" dirty="0"/>
              <a:t>Environ. Res. Lett.</a:t>
            </a:r>
            <a:r>
              <a:rPr lang="en-US" altLang="ja-JP" dirty="0"/>
              <a:t> </a:t>
            </a:r>
            <a:r>
              <a:rPr lang="en-US" altLang="ja-JP" b="1" dirty="0"/>
              <a:t>20</a:t>
            </a:r>
            <a:r>
              <a:rPr lang="en-US" altLang="ja-JP" dirty="0"/>
              <a:t>, 053005 (2025).</a:t>
            </a:r>
            <a:endParaRPr lang="ja-JP" altLang="ja-JP" dirty="0"/>
          </a:p>
          <a:p>
            <a:pPr marL="514350" indent="-514350">
              <a:buFont typeface="+mj-lt"/>
              <a:buAutoNum type="arabicPeriod"/>
            </a:pPr>
            <a:r>
              <a:rPr kumimoji="1" lang="en-US" altLang="ja-JP" dirty="0"/>
              <a:t>Fujimori, S., Masui, T. &amp; Matsuoka, Y. AIM/CGE V2.0 Model Formula. Post-2020 Climate Action: Global and Asian Perspectives 201–303 (2017).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ja-JP" dirty="0"/>
              <a:t>O’Neill, B. C. et al. A new scenario framework for climate change research: the concept of shared socioeconomic pathways. Clim. Change 122, 387–400 (2014).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ja-JP" dirty="0"/>
              <a:t>Riahi, K. et al. The Shared Socioeconomic Pathways and their energy, land use, and greenhouse gas emissions implications: An overview. Glob. Environ. Change 42, 153–168 (2017).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C70DFC-EF06-EDB2-3D1D-24C4785E4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99AF477-43F4-D9FB-022A-4FFCE887A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261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2D757-E987-3805-1B08-65799B1B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Methodology – modeled monetary flow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E55CFE-5559-B15E-8A66-15445976A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B9B73D0-0258-14CA-06F2-D59E6351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6" name="コンテンツ プレースホルダー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E772AC9-EFAF-1FDF-75C6-896FF23A5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41" y="1258645"/>
            <a:ext cx="5530917" cy="5495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413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5A839A-A05E-5D70-6B45-279B773B1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40D3299F-D14C-BA07-D045-E67EAED21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ja-JP" dirty="0"/>
                  <a:t>Continuous economic growth has been recognized as one of the major drivers of climate change</a:t>
                </a:r>
                <a:r>
                  <a:rPr lang="en-US" altLang="ja-JP" baseline="30000" dirty="0"/>
                  <a:t>1</a:t>
                </a:r>
                <a:r>
                  <a:rPr lang="en-US" altLang="ja-JP" dirty="0"/>
                  <a:t>.</a:t>
                </a:r>
              </a:p>
              <a:p>
                <a:pPr lvl="1"/>
                <a:endParaRPr lang="en-US" altLang="ja-JP" dirty="0"/>
              </a:p>
              <a:p>
                <a:pPr lvl="1"/>
                <a:endParaRPr lang="en-US" altLang="ja-JP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𝑒𝑚𝑖𝑠𝑠𝑖𝑜𝑛𝑠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𝑃𝑜𝑝𝑢𝑙𝑎𝑡𝑖𝑜𝑛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𝐺𝐷𝑃</m:t>
                          </m:r>
                        </m:num>
                        <m:den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𝑃𝑜𝑝𝑢𝑙𝑎𝑡𝑖𝑜𝑛</m:t>
                          </m:r>
                        </m:den>
                      </m:f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𝐸𝑛𝑒𝑟𝑔𝑦</m:t>
                          </m:r>
                          <m:r>
                            <m:rPr>
                              <m:nor/>
                            </m:rPr>
                            <a:rPr lang="en-US" altLang="ja-JP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ja-JP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𝑜𝑛𝑠𝑢𝑚𝑝𝑡𝑖𝑜𝑛</m:t>
                          </m:r>
                        </m:num>
                        <m:den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𝐺𝐷𝑃</m:t>
                          </m:r>
                        </m:den>
                      </m:f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en-US" altLang="ja-JP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4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altLang="ja-JP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ja-JP" sz="2400" b="0" i="1" smtClean="0">
                              <a:latin typeface="Cambria Math" panose="02040503050406030204" pitchFamily="18" charset="0"/>
                            </a:rPr>
                            <m:t>𝑒𝑚𝑖𝑠𝑠𝑖𝑜𝑛𝑠</m:t>
                          </m:r>
                        </m:num>
                        <m:den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𝐸𝑛𝑒𝑟𝑔𝑦</m:t>
                          </m:r>
                          <m:r>
                            <m:rPr>
                              <m:nor/>
                            </m:rPr>
                            <a:rPr lang="en-US" altLang="ja-JP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ja-JP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𝑜𝑛𝑠𝑢𝑚𝑝𝑡𝑖𝑜𝑛</m:t>
                          </m:r>
                        </m:den>
                      </m:f>
                    </m:oMath>
                  </m:oMathPara>
                </a14:m>
                <a:endParaRPr lang="en-US" altLang="ja-JP" dirty="0"/>
              </a:p>
              <a:p>
                <a:pPr marL="0" indent="0">
                  <a:buNone/>
                </a:pPr>
                <a:endParaRPr lang="en-US" altLang="ja-JP" dirty="0"/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defRPr/>
                </a:pPr>
                <a:endParaRPr lang="en-US" altLang="ja-JP" dirty="0"/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defRPr/>
                </a:pPr>
                <a:r>
                  <a:rPr lang="en-US" altLang="ja-JP" dirty="0"/>
                  <a:t>Growth in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GDP per capita and population (≒ overall economic expansion) </a:t>
                </a:r>
                <a:r>
                  <a:rPr lang="en-US" altLang="ja-JP" dirty="0"/>
                  <a:t>outweighs improvements in </a:t>
                </a:r>
                <a:r>
                  <a:rPr lang="en-US" altLang="ja-JP" dirty="0">
                    <a:solidFill>
                      <a:srgbClr val="00B0F0"/>
                    </a:solidFill>
                  </a:rPr>
                  <a:t>energy intensity (≒ energy efficiency) and carbon intensity (≒ energy-system decarbonization)</a:t>
                </a:r>
                <a:r>
                  <a:rPr lang="en-US" altLang="ja-JP" baseline="30000" dirty="0"/>
                  <a:t>2</a:t>
                </a:r>
                <a:r>
                  <a:rPr lang="en-US" altLang="ja-JP" dirty="0"/>
                  <a:t>.</a:t>
                </a: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40D3299F-D14C-BA07-D045-E67EAED21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84" t="-17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E251E4-8B0A-17C3-6F15-D231B6D19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194A8A6-F92B-BFA3-1CAD-872B3C87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2</a:t>
            </a:fld>
            <a:endParaRPr kumimoji="1" lang="ja-JP" altLang="en-US"/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C3F852E-179F-1299-AAB5-48E144AFB5F0}"/>
              </a:ext>
            </a:extLst>
          </p:cNvPr>
          <p:cNvCxnSpPr/>
          <p:nvPr/>
        </p:nvCxnSpPr>
        <p:spPr>
          <a:xfrm>
            <a:off x="4998115" y="3969616"/>
            <a:ext cx="2761672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2EBA0A8C-56A5-D290-1C53-6C1F6A231A08}"/>
              </a:ext>
            </a:extLst>
          </p:cNvPr>
          <p:cNvCxnSpPr/>
          <p:nvPr/>
        </p:nvCxnSpPr>
        <p:spPr>
          <a:xfrm>
            <a:off x="8263561" y="3969616"/>
            <a:ext cx="2761672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072229D-619C-85A4-94BB-0C18D1C46355}"/>
              </a:ext>
            </a:extLst>
          </p:cNvPr>
          <p:cNvSpPr txBox="1"/>
          <p:nvPr/>
        </p:nvSpPr>
        <p:spPr>
          <a:xfrm>
            <a:off x="5486401" y="3944431"/>
            <a:ext cx="23686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00B0F0"/>
                </a:solidFill>
              </a:rPr>
              <a:t>= energy intensity </a:t>
            </a:r>
            <a:endParaRPr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59590CE-DA7C-CDFD-AD4D-E3FB321C4772}"/>
              </a:ext>
            </a:extLst>
          </p:cNvPr>
          <p:cNvSpPr txBox="1"/>
          <p:nvPr/>
        </p:nvSpPr>
        <p:spPr>
          <a:xfrm>
            <a:off x="8753142" y="3964328"/>
            <a:ext cx="26806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00B0F0"/>
                </a:solidFill>
              </a:rPr>
              <a:t>= carbon intensity</a:t>
            </a:r>
            <a:endParaRPr lang="ja-JP" altLang="en-US" sz="2400" dirty="0">
              <a:solidFill>
                <a:srgbClr val="00B0F0"/>
              </a:solidFill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098684BF-F69C-C592-65F9-33BF7CBF16D3}"/>
              </a:ext>
            </a:extLst>
          </p:cNvPr>
          <p:cNvCxnSpPr>
            <a:cxnSpLocks/>
          </p:cNvCxnSpPr>
          <p:nvPr/>
        </p:nvCxnSpPr>
        <p:spPr>
          <a:xfrm>
            <a:off x="1382078" y="3964328"/>
            <a:ext cx="14085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F522A14-2A8B-CFD9-8925-6983196CFFEB}"/>
              </a:ext>
            </a:extLst>
          </p:cNvPr>
          <p:cNvCxnSpPr>
            <a:cxnSpLocks/>
          </p:cNvCxnSpPr>
          <p:nvPr/>
        </p:nvCxnSpPr>
        <p:spPr>
          <a:xfrm>
            <a:off x="3252442" y="3964328"/>
            <a:ext cx="14085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686C743-9CFB-4A1A-7A56-B3B0B020EC08}"/>
              </a:ext>
            </a:extLst>
          </p:cNvPr>
          <p:cNvSpPr txBox="1"/>
          <p:nvPr/>
        </p:nvSpPr>
        <p:spPr>
          <a:xfrm>
            <a:off x="4920069" y="3648075"/>
            <a:ext cx="19046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>
                <a:solidFill>
                  <a:srgbClr val="00B0F0"/>
                </a:solidFill>
              </a:rPr>
              <a:t>decrease</a:t>
            </a:r>
            <a:endParaRPr lang="ja-JP" altLang="en-US" sz="2000" b="1" dirty="0">
              <a:solidFill>
                <a:srgbClr val="00B0F0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2FC9A1A-3A1F-A717-5FEB-1E054366A3FC}"/>
              </a:ext>
            </a:extLst>
          </p:cNvPr>
          <p:cNvSpPr txBox="1"/>
          <p:nvPr/>
        </p:nvSpPr>
        <p:spPr>
          <a:xfrm>
            <a:off x="1308810" y="3643137"/>
            <a:ext cx="19046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</a:rPr>
              <a:t>increase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491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6776B-D996-6503-30B2-1904D2CD1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93E0DA-AA13-E246-FDEA-29B8F9E9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3C1A26-1D75-0EAF-B7AB-0DB8EAA83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Degrowth has been proposed as an alternative pathway for achieving climate mitigation</a:t>
            </a:r>
            <a:r>
              <a:rPr lang="en-US" altLang="ja-JP" baseline="30000" dirty="0"/>
              <a:t>2</a:t>
            </a:r>
            <a:r>
              <a:rPr lang="en-US" altLang="ja-JP" dirty="0"/>
              <a:t>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Degrowth: </a:t>
            </a:r>
          </a:p>
          <a:p>
            <a:pPr marL="0" indent="0">
              <a:buNone/>
            </a:pPr>
            <a:r>
              <a:rPr lang="en-US" altLang="ja-JP" dirty="0"/>
              <a:t>a process of political and social transformation that reduces a society’s throughput while improving the quality of life</a:t>
            </a:r>
            <a:r>
              <a:rPr lang="en-US" altLang="ja-JP" baseline="30000" dirty="0"/>
              <a:t>3</a:t>
            </a:r>
          </a:p>
          <a:p>
            <a:endParaRPr lang="en-US" altLang="ja-JP" dirty="0"/>
          </a:p>
          <a:p>
            <a:r>
              <a:rPr lang="en-US" altLang="ja-JP" dirty="0"/>
              <a:t>Degrowth has the potential to reduce reliance on rapid technology improvement by directly reducing energy demand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/>
              <a:t>Lowering sustainability and socio-technical feasibility risks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90DF31-55E1-41D0-E331-68ADBFD31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47BE104-4B9A-5A86-FD8B-D7EB8F65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44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AB442-D85D-D614-2E6D-96C1C98C7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D5BF94-08F1-2EE7-89ED-685358092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Objective of this research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C59863-102F-86A5-2969-674EA3D3D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Research gaps</a:t>
            </a:r>
          </a:p>
          <a:p>
            <a:pPr lvl="1"/>
            <a:r>
              <a:rPr lang="en-US" altLang="ja-JP" dirty="0"/>
              <a:t>The focus on </a:t>
            </a:r>
            <a:r>
              <a:rPr lang="en-US" altLang="ja-JP" u="sng" dirty="0"/>
              <a:t>developing countries</a:t>
            </a:r>
            <a:r>
              <a:rPr lang="en-US" altLang="ja-JP" baseline="30000" dirty="0"/>
              <a:t>4</a:t>
            </a:r>
            <a:r>
              <a:rPr lang="en-US" altLang="ja-JP" dirty="0"/>
              <a:t>. </a:t>
            </a:r>
          </a:p>
          <a:p>
            <a:pPr lvl="1"/>
            <a:r>
              <a:rPr lang="en-US" altLang="ja-JP" u="sng" dirty="0"/>
              <a:t>Redistributing surplus capital </a:t>
            </a:r>
            <a:r>
              <a:rPr lang="en-US" altLang="ja-JP" dirty="0"/>
              <a:t>from the North to the South</a:t>
            </a:r>
          </a:p>
          <a:p>
            <a:pPr lvl="1"/>
            <a:r>
              <a:rPr lang="en-US" altLang="ja-JP" dirty="0"/>
              <a:t>Whether accelerated economic growth in developing countries makes </a:t>
            </a:r>
            <a:r>
              <a:rPr lang="en-US" altLang="ja-JP" u="sng" dirty="0"/>
              <a:t>climate targets more difficult to achieve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Objective</a:t>
            </a:r>
          </a:p>
          <a:p>
            <a:pPr lvl="1"/>
            <a:r>
              <a:rPr lang="en-US" altLang="ja-JP" dirty="0"/>
              <a:t>How does </a:t>
            </a:r>
            <a:r>
              <a:rPr lang="en-US" altLang="ja-JP" u="sng" dirty="0"/>
              <a:t>international redistribution of surplus capital </a:t>
            </a:r>
            <a:r>
              <a:rPr lang="en-US" altLang="ja-JP" dirty="0"/>
              <a:t>under a post-growth transition affect the </a:t>
            </a:r>
            <a:r>
              <a:rPr lang="en-US" altLang="ja-JP" u="sng" dirty="0"/>
              <a:t>difficulty of achieving climate targets</a:t>
            </a:r>
            <a:r>
              <a:rPr lang="en-US" altLang="ja-JP" dirty="0"/>
              <a:t>?</a:t>
            </a:r>
          </a:p>
          <a:p>
            <a:endParaRPr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17709A-4752-B2CB-B27D-ABAA6DEA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717D637-C986-C6CB-86EE-66E1CDF1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23BF6B4-E862-1B74-7F43-54C1E685421A}"/>
              </a:ext>
            </a:extLst>
          </p:cNvPr>
          <p:cNvSpPr txBox="1"/>
          <p:nvPr/>
        </p:nvSpPr>
        <p:spPr>
          <a:xfrm>
            <a:off x="135598" y="5691961"/>
            <a:ext cx="10753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/>
              <a:t>Note: due to the limitations in fully representing a comprehensive degrowth transition, we adopt the broader term, </a:t>
            </a:r>
            <a:r>
              <a:rPr lang="en-US" altLang="ja-JP" sz="2000" dirty="0">
                <a:highlight>
                  <a:srgbClr val="FFFF00"/>
                </a:highlight>
              </a:rPr>
              <a:t>post-growth</a:t>
            </a:r>
            <a:r>
              <a:rPr lang="en-US" altLang="ja-JP" sz="2000" dirty="0"/>
              <a:t>, which encompasses zero growth and steady-state economics</a:t>
            </a:r>
            <a:r>
              <a:rPr lang="en-US" altLang="ja-JP" sz="2000" baseline="30000" dirty="0"/>
              <a:t>5</a:t>
            </a:r>
            <a:r>
              <a:rPr lang="en-US" altLang="ja-JP" sz="2000" dirty="0"/>
              <a:t>. 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8158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EAE89-0CAB-4A07-D176-4BCA86F9A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EB87A2-A9BA-E55D-63F9-2DD68BFCE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</a:t>
            </a:r>
            <a:r>
              <a:rPr lang="ja-JP" altLang="en-US" dirty="0"/>
              <a:t> </a:t>
            </a:r>
            <a:r>
              <a:rPr lang="en-US" altLang="ja-JP" dirty="0"/>
              <a:t>–</a:t>
            </a:r>
            <a:r>
              <a:rPr lang="ja-JP" altLang="en-US" dirty="0"/>
              <a:t> </a:t>
            </a:r>
            <a:r>
              <a:rPr lang="en-US" altLang="ja-JP" dirty="0"/>
              <a:t>overview</a:t>
            </a:r>
            <a:r>
              <a:rPr lang="ja-JP" altLang="en-US" dirty="0"/>
              <a:t> 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A0D0B4-C370-905C-6379-830E88821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A24D2E-C874-3855-4991-17EA02A1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60C11E7-9258-7205-864F-1EB3F16AA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D0EC1B6-6417-0F10-E447-C42F6592B4C3}"/>
              </a:ext>
            </a:extLst>
          </p:cNvPr>
          <p:cNvSpPr txBox="1"/>
          <p:nvPr/>
        </p:nvSpPr>
        <p:spPr>
          <a:xfrm>
            <a:off x="980049" y="6362293"/>
            <a:ext cx="6169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dirty="0"/>
              <a:t>Figure: Overview of the Methodology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2F7C26A-B9DF-D766-3295-69AD39868C69}"/>
              </a:ext>
            </a:extLst>
          </p:cNvPr>
          <p:cNvSpPr txBox="1"/>
          <p:nvPr/>
        </p:nvSpPr>
        <p:spPr>
          <a:xfrm>
            <a:off x="9020209" y="1294228"/>
            <a:ext cx="275813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/>
              <a:t>Other settings</a:t>
            </a:r>
            <a:endParaRPr kumimoji="1" lang="en-US" altLang="ja-JP" sz="2000" dirty="0"/>
          </a:p>
          <a:p>
            <a:r>
              <a:rPr kumimoji="1" lang="en-US" altLang="ja-JP" sz="2000" dirty="0"/>
              <a:t>Population, GDP and technology assumptions (TFP and AEEI): </a:t>
            </a:r>
            <a:r>
              <a:rPr lang="en-US" altLang="ja-JP" sz="2000" dirty="0"/>
              <a:t>follow historical trends (SSP2)</a:t>
            </a:r>
            <a:r>
              <a:rPr lang="en-US" altLang="ja-JP" sz="2000" baseline="30000" dirty="0"/>
              <a:t>7,8</a:t>
            </a:r>
            <a:endParaRPr kumimoji="1" lang="en-US" altLang="ja-JP" sz="2000" baseline="30000" dirty="0"/>
          </a:p>
          <a:p>
            <a:endParaRPr kumimoji="1" lang="en-US" altLang="ja-JP" sz="2000" dirty="0"/>
          </a:p>
          <a:p>
            <a:r>
              <a:rPr kumimoji="1" lang="en-US" altLang="ja-JP" sz="2000" dirty="0"/>
              <a:t>Simulation period: 2005–2100</a:t>
            </a:r>
          </a:p>
          <a:p>
            <a:endParaRPr kumimoji="1" lang="en-US" altLang="ja-JP" sz="2000" dirty="0"/>
          </a:p>
          <a:p>
            <a:r>
              <a:rPr kumimoji="1" lang="en-US" altLang="ja-JP" sz="2000" dirty="0"/>
              <a:t>Definition of developed countries: OECD </a:t>
            </a:r>
            <a:r>
              <a:rPr lang="en-US" altLang="ja-JP" sz="2000" dirty="0"/>
              <a:t>(excluding Turkey)</a:t>
            </a:r>
            <a:endParaRPr kumimoji="1" lang="en-US" altLang="ja-JP" sz="2000" dirty="0"/>
          </a:p>
          <a:p>
            <a:endParaRPr kumimoji="1" lang="en-US" altLang="ja-JP" sz="2000" dirty="0"/>
          </a:p>
          <a:p>
            <a:r>
              <a:rPr kumimoji="1" lang="en-US" altLang="ja-JP" sz="2000" dirty="0"/>
              <a:t>Definition of developing countries: All others</a:t>
            </a:r>
          </a:p>
          <a:p>
            <a:endParaRPr kumimoji="1" lang="en-US" altLang="ja-JP" sz="2000" dirty="0"/>
          </a:p>
          <a:p>
            <a:endParaRPr kumimoji="1" lang="en-US" altLang="ja-JP" sz="20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3B16BE1-FD77-5EC2-C0A4-32F677387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9" y="1284271"/>
            <a:ext cx="8506738" cy="495146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BCD48FA-0E3B-4788-CD84-BFF06F398A36}"/>
              </a:ext>
            </a:extLst>
          </p:cNvPr>
          <p:cNvSpPr txBox="1"/>
          <p:nvPr/>
        </p:nvSpPr>
        <p:spPr>
          <a:xfrm>
            <a:off x="3681343" y="4469525"/>
            <a:ext cx="61696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/>
              <a:t>6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86513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A59E4C-2B10-9554-6990-A2EDDB715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 – </a:t>
            </a:r>
            <a:r>
              <a:rPr lang="en-US" altLang="ja-JP" dirty="0"/>
              <a:t>PG scenario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E7C21A-6D23-DA51-BB25-F1F3FD6B8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91" y="1347453"/>
            <a:ext cx="11324801" cy="4594242"/>
          </a:xfrm>
        </p:spPr>
        <p:txBody>
          <a:bodyPr>
            <a:normAutofit/>
          </a:bodyPr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D9D6DB-4739-5CCC-9B23-029A0BD32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AAB04EE-D099-931C-3BC6-85F0150E0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03B49F1-2221-B1FC-ADFD-36BB8080C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96" y="1080759"/>
            <a:ext cx="11174390" cy="44697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0875F61B-CCF1-1AE1-016F-787EFFBD19DC}"/>
                  </a:ext>
                </a:extLst>
              </p:cNvPr>
              <p:cNvSpPr txBox="1"/>
              <p:nvPr/>
            </p:nvSpPr>
            <p:spPr>
              <a:xfrm>
                <a:off x="201477" y="5835834"/>
                <a:ext cx="42815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𝐺𝐷𝑃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𝑇𝐹𝑃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0875F61B-CCF1-1AE1-016F-787EFFBD1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77" y="5835834"/>
                <a:ext cx="4281589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3">
            <a:extLst>
              <a:ext uri="{FF2B5EF4-FFF2-40B4-BE49-F238E27FC236}">
                <a16:creationId xmlns:a16="http://schemas.microsoft.com/office/drawing/2014/main" id="{D268B3EB-6331-4211-435E-40B6A1619A25}"/>
              </a:ext>
            </a:extLst>
          </p:cNvPr>
          <p:cNvSpPr txBox="1"/>
          <p:nvPr/>
        </p:nvSpPr>
        <p:spPr>
          <a:xfrm>
            <a:off x="2111109" y="5331586"/>
            <a:ext cx="7997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Figure: GDP, capital stock, and labor input in developed regions</a:t>
            </a:r>
            <a:endParaRPr kumimoji="1" lang="ja-JP" altLang="en-US" sz="24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55E49EF-57CE-5E2E-2199-AA260B84C01A}"/>
              </a:ext>
            </a:extLst>
          </p:cNvPr>
          <p:cNvSpPr txBox="1"/>
          <p:nvPr/>
        </p:nvSpPr>
        <p:spPr>
          <a:xfrm>
            <a:off x="2211512" y="1119924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8A42180-117D-FBB7-4535-21AA878C72A4}"/>
              </a:ext>
            </a:extLst>
          </p:cNvPr>
          <p:cNvSpPr txBox="1"/>
          <p:nvPr/>
        </p:nvSpPr>
        <p:spPr>
          <a:xfrm>
            <a:off x="5916791" y="1119923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991408D-4C9E-2E66-F3BA-002C4B7F0C6C}"/>
              </a:ext>
            </a:extLst>
          </p:cNvPr>
          <p:cNvSpPr txBox="1"/>
          <p:nvPr/>
        </p:nvSpPr>
        <p:spPr>
          <a:xfrm>
            <a:off x="9611902" y="1119922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4292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D5BA6-C48E-8B5F-D76F-2E04E79B0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A38A35-7343-8167-B3AF-3DBB73D4F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 – </a:t>
            </a:r>
            <a:r>
              <a:rPr lang="en-US" altLang="ja-JP" dirty="0"/>
              <a:t>PG scenario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0D5E56-C8B3-5B20-DA7A-7FC53FA4B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91" y="1347453"/>
            <a:ext cx="11324801" cy="4594242"/>
          </a:xfrm>
        </p:spPr>
        <p:txBody>
          <a:bodyPr>
            <a:normAutofit/>
          </a:bodyPr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4B54DE-9D78-75DF-0EBA-3C3AF4829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B968F24-A450-C2EA-8EDB-4FA3D2DC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7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9784CC3E-AAEE-8FBD-6333-C566D85036D7}"/>
                  </a:ext>
                </a:extLst>
              </p:cNvPr>
              <p:cNvSpPr txBox="1"/>
              <p:nvPr/>
            </p:nvSpPr>
            <p:spPr>
              <a:xfrm>
                <a:off x="201477" y="5835834"/>
                <a:ext cx="42815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𝐺𝐷𝑃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𝑇𝐹𝑃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9784CC3E-AAEE-8FBD-6333-C566D8503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77" y="5835834"/>
                <a:ext cx="4281589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図 8">
            <a:extLst>
              <a:ext uri="{FF2B5EF4-FFF2-40B4-BE49-F238E27FC236}">
                <a16:creationId xmlns:a16="http://schemas.microsoft.com/office/drawing/2014/main" id="{16E4135F-6A14-891D-1BE4-FAAD11C36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96" y="1080759"/>
            <a:ext cx="11174390" cy="4469756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17859EB-168B-E9A2-D472-7A47F3C715CC}"/>
              </a:ext>
            </a:extLst>
          </p:cNvPr>
          <p:cNvCxnSpPr>
            <a:cxnSpLocks/>
          </p:cNvCxnSpPr>
          <p:nvPr/>
        </p:nvCxnSpPr>
        <p:spPr>
          <a:xfrm flipH="1">
            <a:off x="1099335" y="3484317"/>
            <a:ext cx="2886294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64B7793-3A6B-24EC-A46D-63DD6555A52D}"/>
              </a:ext>
            </a:extLst>
          </p:cNvPr>
          <p:cNvSpPr txBox="1"/>
          <p:nvPr/>
        </p:nvSpPr>
        <p:spPr>
          <a:xfrm>
            <a:off x="2211512" y="1119924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B1CCFE3-A656-1260-8BF0-6BCA7DAD00FB}"/>
              </a:ext>
            </a:extLst>
          </p:cNvPr>
          <p:cNvSpPr txBox="1"/>
          <p:nvPr/>
        </p:nvSpPr>
        <p:spPr>
          <a:xfrm>
            <a:off x="5916791" y="1119923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43D2212-1AEA-24A6-AC63-3064A979530D}"/>
              </a:ext>
            </a:extLst>
          </p:cNvPr>
          <p:cNvSpPr txBox="1"/>
          <p:nvPr/>
        </p:nvSpPr>
        <p:spPr>
          <a:xfrm>
            <a:off x="9611902" y="1119922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ABD89C-8B0B-874F-4ADE-75E2B6E86A05}"/>
              </a:ext>
            </a:extLst>
          </p:cNvPr>
          <p:cNvSpPr/>
          <p:nvPr/>
        </p:nvSpPr>
        <p:spPr>
          <a:xfrm>
            <a:off x="3985629" y="1116294"/>
            <a:ext cx="7770942" cy="3804050"/>
          </a:xfrm>
          <a:prstGeom prst="rect">
            <a:avLst/>
          </a:prstGeom>
          <a:solidFill>
            <a:schemeClr val="bg1">
              <a:lumMod val="85000"/>
              <a:alpha val="49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B982016D-45EF-AAD8-A941-409947603899}"/>
              </a:ext>
            </a:extLst>
          </p:cNvPr>
          <p:cNvSpPr/>
          <p:nvPr/>
        </p:nvSpPr>
        <p:spPr>
          <a:xfrm>
            <a:off x="2111109" y="3269356"/>
            <a:ext cx="468630" cy="4686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69565C7-F0DD-80A1-8693-3267DDAD8459}"/>
              </a:ext>
            </a:extLst>
          </p:cNvPr>
          <p:cNvSpPr txBox="1"/>
          <p:nvPr/>
        </p:nvSpPr>
        <p:spPr>
          <a:xfrm>
            <a:off x="2111109" y="3840122"/>
            <a:ext cx="4572000" cy="46166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Start of stabilized GDP per capita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B138A05-5C48-B0E3-7197-C22BD9780C03}"/>
              </a:ext>
            </a:extLst>
          </p:cNvPr>
          <p:cNvSpPr txBox="1"/>
          <p:nvPr/>
        </p:nvSpPr>
        <p:spPr>
          <a:xfrm>
            <a:off x="3143871" y="2759900"/>
            <a:ext cx="4572000" cy="461665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Reached the threshold 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809E05FB-8C3B-330A-AA09-715BBD2AFE6B}"/>
              </a:ext>
            </a:extLst>
          </p:cNvPr>
          <p:cNvSpPr txBox="1"/>
          <p:nvPr/>
        </p:nvSpPr>
        <p:spPr>
          <a:xfrm>
            <a:off x="2111109" y="5331586"/>
            <a:ext cx="7997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Figure: GDP, capital stock, and labor input in developed regions</a:t>
            </a:r>
            <a:endParaRPr kumimoji="1" lang="ja-JP" altLang="en-US" sz="2400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ED5501E7-3D38-1E8E-5A3A-9E5BE6C31772}"/>
              </a:ext>
            </a:extLst>
          </p:cNvPr>
          <p:cNvCxnSpPr>
            <a:cxnSpLocks/>
          </p:cNvCxnSpPr>
          <p:nvPr/>
        </p:nvCxnSpPr>
        <p:spPr>
          <a:xfrm>
            <a:off x="838222" y="6278400"/>
            <a:ext cx="78026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30A0707-83B1-087C-E168-98D84992F54C}"/>
              </a:ext>
            </a:extLst>
          </p:cNvPr>
          <p:cNvSpPr txBox="1"/>
          <p:nvPr/>
        </p:nvSpPr>
        <p:spPr>
          <a:xfrm>
            <a:off x="927135" y="6309403"/>
            <a:ext cx="4572000" cy="46166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flexible </a:t>
            </a:r>
            <a:r>
              <a:rPr lang="ja-JP" altLang="en-US" sz="2400" dirty="0">
                <a:solidFill>
                  <a:srgbClr val="FF0000"/>
                </a:solidFill>
              </a:rPr>
              <a:t>→ </a:t>
            </a:r>
            <a:r>
              <a:rPr lang="en-US" altLang="ja-JP" sz="2400" dirty="0">
                <a:solidFill>
                  <a:srgbClr val="FF0000"/>
                </a:solidFill>
              </a:rPr>
              <a:t>fixed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7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8D271-9AB3-9440-C410-54C0336C9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5FD1A-0E5A-1205-B3DE-91CAC41A3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 – </a:t>
            </a:r>
            <a:r>
              <a:rPr lang="en-US" altLang="ja-JP" dirty="0"/>
              <a:t>PG scenario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723EB7-F1EE-02ED-37D8-67282D445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91" y="1347453"/>
            <a:ext cx="11324801" cy="4594242"/>
          </a:xfrm>
        </p:spPr>
        <p:txBody>
          <a:bodyPr>
            <a:normAutofit/>
          </a:bodyPr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95CCE1-6A9A-C377-F8D7-2CEB892F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423948A-DB4E-B995-3304-6BB4C402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8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2287CECC-D7C6-567D-97EB-523F7CB390E1}"/>
                  </a:ext>
                </a:extLst>
              </p:cNvPr>
              <p:cNvSpPr txBox="1"/>
              <p:nvPr/>
            </p:nvSpPr>
            <p:spPr>
              <a:xfrm>
                <a:off x="201477" y="5835834"/>
                <a:ext cx="42815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𝐺𝐷𝑃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𝑇𝐹𝑃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2287CECC-D7C6-567D-97EB-523F7CB39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77" y="5835834"/>
                <a:ext cx="4281589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図 8">
            <a:extLst>
              <a:ext uri="{FF2B5EF4-FFF2-40B4-BE49-F238E27FC236}">
                <a16:creationId xmlns:a16="http://schemas.microsoft.com/office/drawing/2014/main" id="{77B8C924-E2BC-0188-8EA4-2083C3AE5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96" y="1080759"/>
            <a:ext cx="11174390" cy="4469756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FD37A8A7-62EB-75B0-D5F6-B8A726449950}"/>
              </a:ext>
            </a:extLst>
          </p:cNvPr>
          <p:cNvSpPr txBox="1"/>
          <p:nvPr/>
        </p:nvSpPr>
        <p:spPr>
          <a:xfrm>
            <a:off x="2111109" y="5331586"/>
            <a:ext cx="7997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Figure: GDP, capital stock, and labor input in developed regions</a:t>
            </a:r>
            <a:endParaRPr kumimoji="1" lang="ja-JP" altLang="en-US" sz="2400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AFC3839-9717-A84C-9EFF-AE6A456ADF9F}"/>
              </a:ext>
            </a:extLst>
          </p:cNvPr>
          <p:cNvCxnSpPr>
            <a:cxnSpLocks/>
          </p:cNvCxnSpPr>
          <p:nvPr/>
        </p:nvCxnSpPr>
        <p:spPr>
          <a:xfrm>
            <a:off x="3333101" y="6288115"/>
            <a:ext cx="3964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1BFF631-8548-40FE-35E4-2FB094530DB1}"/>
              </a:ext>
            </a:extLst>
          </p:cNvPr>
          <p:cNvSpPr txBox="1"/>
          <p:nvPr/>
        </p:nvSpPr>
        <p:spPr>
          <a:xfrm>
            <a:off x="3333101" y="6333427"/>
            <a:ext cx="4572000" cy="46166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fixed </a:t>
            </a:r>
            <a:r>
              <a:rPr lang="ja-JP" altLang="en-US" sz="2400" dirty="0">
                <a:solidFill>
                  <a:srgbClr val="FF0000"/>
                </a:solidFill>
              </a:rPr>
              <a:t>→ </a:t>
            </a:r>
            <a:r>
              <a:rPr lang="en-US" altLang="ja-JP" sz="2400" dirty="0">
                <a:solidFill>
                  <a:srgbClr val="FF0000"/>
                </a:solidFill>
              </a:rPr>
              <a:t>flexible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243A414-BF0D-F82F-2AA9-60319DE351BB}"/>
              </a:ext>
            </a:extLst>
          </p:cNvPr>
          <p:cNvSpPr txBox="1"/>
          <p:nvPr/>
        </p:nvSpPr>
        <p:spPr>
          <a:xfrm>
            <a:off x="4298302" y="4768916"/>
            <a:ext cx="7790134" cy="646331"/>
          </a:xfrm>
          <a:prstGeom prst="rect">
            <a:avLst/>
          </a:prstGeom>
          <a:solidFill>
            <a:srgbClr val="FFFFFF">
              <a:alpha val="89000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b="1" dirty="0">
                <a:solidFill>
                  <a:srgbClr val="FF0000"/>
                </a:solidFill>
              </a:rPr>
              <a:t>Scaled down capital formation to keep capital relatively constant.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b="1" dirty="0">
                <a:solidFill>
                  <a:srgbClr val="FF0000"/>
                </a:solidFill>
              </a:rPr>
              <a:t>Reduction in labor input due to zero growth and productivity improvements. 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2A48CBD-F896-C9F5-8E54-106D6ACCDB4D}"/>
              </a:ext>
            </a:extLst>
          </p:cNvPr>
          <p:cNvSpPr/>
          <p:nvPr/>
        </p:nvSpPr>
        <p:spPr>
          <a:xfrm>
            <a:off x="5928897" y="1581003"/>
            <a:ext cx="1598954" cy="27961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0E4288C-20DD-247F-EFD6-0025D476EBF5}"/>
              </a:ext>
            </a:extLst>
          </p:cNvPr>
          <p:cNvSpPr txBox="1"/>
          <p:nvPr/>
        </p:nvSpPr>
        <p:spPr>
          <a:xfrm>
            <a:off x="2211512" y="1119924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B88F0FA-98A3-EB7B-48A2-CC31A824DC5A}"/>
              </a:ext>
            </a:extLst>
          </p:cNvPr>
          <p:cNvSpPr txBox="1"/>
          <p:nvPr/>
        </p:nvSpPr>
        <p:spPr>
          <a:xfrm>
            <a:off x="5916791" y="1119923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B0FB80-D27B-3E24-C9B7-E26E41BD656D}"/>
              </a:ext>
            </a:extLst>
          </p:cNvPr>
          <p:cNvSpPr txBox="1"/>
          <p:nvPr/>
        </p:nvSpPr>
        <p:spPr>
          <a:xfrm>
            <a:off x="9611902" y="1119922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8FF403F-E79C-7A88-0830-B1EC9426EEE8}"/>
              </a:ext>
            </a:extLst>
          </p:cNvPr>
          <p:cNvSpPr/>
          <p:nvPr/>
        </p:nvSpPr>
        <p:spPr>
          <a:xfrm>
            <a:off x="9670404" y="1524595"/>
            <a:ext cx="1598954" cy="27961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A89C7F8-312D-B523-3F33-7F49350AB389}"/>
              </a:ext>
            </a:extLst>
          </p:cNvPr>
          <p:cNvSpPr/>
          <p:nvPr/>
        </p:nvSpPr>
        <p:spPr>
          <a:xfrm>
            <a:off x="0" y="1249708"/>
            <a:ext cx="4072270" cy="3491656"/>
          </a:xfrm>
          <a:prstGeom prst="rect">
            <a:avLst/>
          </a:prstGeom>
          <a:solidFill>
            <a:schemeClr val="bg1">
              <a:lumMod val="85000"/>
              <a:alpha val="49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DC4E0B5-41F9-B0D7-B550-E92E82E4CD10}"/>
              </a:ext>
            </a:extLst>
          </p:cNvPr>
          <p:cNvSpPr txBox="1"/>
          <p:nvPr/>
        </p:nvSpPr>
        <p:spPr>
          <a:xfrm>
            <a:off x="2841513" y="5635779"/>
            <a:ext cx="61747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solidFill>
                  <a:srgbClr val="FF0000"/>
                </a:solidFill>
              </a:rPr>
              <a:t>fixed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2548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9DE11-2DCE-3387-9D81-E485A9F4F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B9AFE3-A931-7F5E-63BE-1BFA6D9AB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 – </a:t>
            </a:r>
            <a:r>
              <a:rPr lang="en-US" altLang="ja-JP" dirty="0"/>
              <a:t>PG scenario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5B561A-A6E7-AE71-B115-225BE50C4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91" y="1347453"/>
            <a:ext cx="11324801" cy="4594242"/>
          </a:xfrm>
        </p:spPr>
        <p:txBody>
          <a:bodyPr>
            <a:normAutofit/>
          </a:bodyPr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B37A2D-04A8-CBA2-2114-0E4EA49E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2026/06/09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F13E2C-F3D7-5980-B36B-32A1F11F1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6845-6CA0-4020-84C3-A88E28CE8C23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B99BE5FE-3D59-59F9-45DE-70DC4D0FD836}"/>
              </a:ext>
            </a:extLst>
          </p:cNvPr>
          <p:cNvSpPr txBox="1"/>
          <p:nvPr/>
        </p:nvSpPr>
        <p:spPr>
          <a:xfrm>
            <a:off x="2111109" y="5331586"/>
            <a:ext cx="7997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Figure: GDP, capital stock, and labor input in developed regions</a:t>
            </a:r>
            <a:endParaRPr kumimoji="1" lang="ja-JP" altLang="en-US" sz="24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2F1E009-1906-A29B-E993-57ADB066F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92" y="991649"/>
            <a:ext cx="11082997" cy="4433199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ADD77FE-E83C-DA79-319D-9B755066FE85}"/>
              </a:ext>
            </a:extLst>
          </p:cNvPr>
          <p:cNvSpPr txBox="1"/>
          <p:nvPr/>
        </p:nvSpPr>
        <p:spPr>
          <a:xfrm>
            <a:off x="2211512" y="1037732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B6F3B83-3658-F4CF-D773-C647B20594C3}"/>
              </a:ext>
            </a:extLst>
          </p:cNvPr>
          <p:cNvSpPr txBox="1"/>
          <p:nvPr/>
        </p:nvSpPr>
        <p:spPr>
          <a:xfrm>
            <a:off x="5916791" y="1037731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7A1A590-8769-5982-30A9-77D86AB8C2C7}"/>
              </a:ext>
            </a:extLst>
          </p:cNvPr>
          <p:cNvSpPr txBox="1"/>
          <p:nvPr/>
        </p:nvSpPr>
        <p:spPr>
          <a:xfrm>
            <a:off x="9611902" y="1037730"/>
            <a:ext cx="737171" cy="3696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Japan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FE498D-810D-9F2E-2EE8-FC0CD0B11550}"/>
              </a:ext>
            </a:extLst>
          </p:cNvPr>
          <p:cNvSpPr/>
          <p:nvPr/>
        </p:nvSpPr>
        <p:spPr>
          <a:xfrm>
            <a:off x="268628" y="1171254"/>
            <a:ext cx="3830761" cy="3538018"/>
          </a:xfrm>
          <a:prstGeom prst="rect">
            <a:avLst/>
          </a:prstGeom>
          <a:solidFill>
            <a:schemeClr val="bg1">
              <a:lumMod val="85000"/>
              <a:alpha val="49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75D5217-1A99-095D-06F2-75723E4027AD}"/>
              </a:ext>
            </a:extLst>
          </p:cNvPr>
          <p:cNvSpPr/>
          <p:nvPr/>
        </p:nvSpPr>
        <p:spPr>
          <a:xfrm>
            <a:off x="7666160" y="1092821"/>
            <a:ext cx="4294464" cy="3538018"/>
          </a:xfrm>
          <a:prstGeom prst="rect">
            <a:avLst/>
          </a:prstGeom>
          <a:solidFill>
            <a:schemeClr val="bg1">
              <a:lumMod val="85000"/>
              <a:alpha val="49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57D2F1F-191F-DE7C-CC07-1F986ABBDD50}"/>
              </a:ext>
            </a:extLst>
          </p:cNvPr>
          <p:cNvSpPr txBox="1"/>
          <p:nvPr/>
        </p:nvSpPr>
        <p:spPr>
          <a:xfrm>
            <a:off x="7557217" y="1717047"/>
            <a:ext cx="3047427" cy="1200329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rgbClr val="FF0000"/>
                </a:solidFill>
              </a:rPr>
              <a:t>The difference is transferred as financial support to developing countries.</a:t>
            </a:r>
          </a:p>
          <a:p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F4C04A7-CEF4-97E8-931C-6BE68C1B59A0}"/>
              </a:ext>
            </a:extLst>
          </p:cNvPr>
          <p:cNvSpPr txBox="1"/>
          <p:nvPr/>
        </p:nvSpPr>
        <p:spPr>
          <a:xfrm>
            <a:off x="0" y="5828930"/>
            <a:ext cx="115791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Funds contributed by developed countries are allocated among developing countries based on the </a:t>
            </a:r>
            <a:r>
              <a:rPr kumimoji="1" lang="en-US" altLang="ja-JP" u="sng" dirty="0"/>
              <a:t>inverse ratio of their GDP per capita</a:t>
            </a:r>
            <a:r>
              <a:rPr kumimoji="1" lang="en-US" altLang="ja-JP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Transfer amounts are reduced from the latter half of the century to avoid abrupt economic changes.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2927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">
      <a:majorFont>
        <a:latin typeface="Calibri Light"/>
        <a:ea typeface="Calibri Light"/>
        <a:cs typeface=""/>
      </a:majorFont>
      <a:minorFont>
        <a:latin typeface="Calibri Light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2336</TotalTime>
  <Words>1351</Words>
  <Application>Microsoft Office PowerPoint</Application>
  <PresentationFormat>ワイド画面</PresentationFormat>
  <Paragraphs>211</Paragraphs>
  <Slides>16</Slides>
  <Notes>14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4" baseType="lpstr">
      <vt:lpstr>游ゴシック</vt:lpstr>
      <vt:lpstr>Arial</vt:lpstr>
      <vt:lpstr>Calibri Light</vt:lpstr>
      <vt:lpstr>Cambria Math</vt:lpstr>
      <vt:lpstr>Source Sans Pro</vt:lpstr>
      <vt:lpstr>Times New Roman</vt:lpstr>
      <vt:lpstr>Wingdings</vt:lpstr>
      <vt:lpstr>Office テーマ</vt:lpstr>
      <vt:lpstr>Impacts of developed countries' degrowth and capital redistribution on international economic convergence under climate change mitigation policies</vt:lpstr>
      <vt:lpstr>Introduction</vt:lpstr>
      <vt:lpstr>Introduction</vt:lpstr>
      <vt:lpstr>Objective of this research</vt:lpstr>
      <vt:lpstr>Methodology – overview </vt:lpstr>
      <vt:lpstr>Methodology – PG scenario</vt:lpstr>
      <vt:lpstr>Methodology – PG scenario</vt:lpstr>
      <vt:lpstr>Methodology – PG scenario</vt:lpstr>
      <vt:lpstr>Methodology – PG scenario</vt:lpstr>
      <vt:lpstr>PowerPoint プレゼンテーション</vt:lpstr>
      <vt:lpstr>PowerPoint プレゼンテーション</vt:lpstr>
      <vt:lpstr>PowerPoint プレゼンテーション</vt:lpstr>
      <vt:lpstr>Summary</vt:lpstr>
      <vt:lpstr>PowerPoint プレゼンテーション</vt:lpstr>
      <vt:lpstr>Reference</vt:lpstr>
      <vt:lpstr>Methodology – modeled monetary flow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han.reiho.22r@st.kyoto-u.ac.jp</dc:creator>
  <cp:lastModifiedBy>han.reiho.22r@st.kyoto-u.ac.jp</cp:lastModifiedBy>
  <cp:revision>6</cp:revision>
  <dcterms:created xsi:type="dcterms:W3CDTF">2025-11-04T09:37:06Z</dcterms:created>
  <dcterms:modified xsi:type="dcterms:W3CDTF">2026-06-09T15:03:34Z</dcterms:modified>
</cp:coreProperties>
</file>