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7" r:id="rId5"/>
    <p:sldId id="268" r:id="rId6"/>
    <p:sldId id="269" r:id="rId7"/>
    <p:sldId id="276" r:id="rId8"/>
    <p:sldId id="271" r:id="rId9"/>
    <p:sldId id="587" r:id="rId10"/>
    <p:sldId id="274" r:id="rId11"/>
    <p:sldId id="277" r:id="rId12"/>
    <p:sldId id="278" r:id="rId13"/>
    <p:sldId id="279" r:id="rId14"/>
    <p:sldId id="577" r:id="rId15"/>
    <p:sldId id="584" r:id="rId16"/>
    <p:sldId id="272" r:id="rId17"/>
    <p:sldId id="580" r:id="rId18"/>
    <p:sldId id="579" r:id="rId19"/>
    <p:sldId id="581" r:id="rId20"/>
    <p:sldId id="275" r:id="rId21"/>
    <p:sldId id="586" r:id="rId22"/>
    <p:sldId id="582" r:id="rId23"/>
    <p:sldId id="585" r:id="rId24"/>
    <p:sldId id="578" r:id="rId25"/>
    <p:sldId id="27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eed, Wajiha" initials="SW" lastIdx="1" clrIdx="0">
    <p:extLst>
      <p:ext uri="{19B8F6BF-5375-455C-9EA6-DF929625EA0E}">
        <p15:presenceInfo xmlns:p15="http://schemas.microsoft.com/office/powerpoint/2012/main" userId="Saeed, Waj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EFFF"/>
    <a:srgbClr val="FFE5E5"/>
    <a:srgbClr val="0000CC"/>
    <a:srgbClr val="ABE9FF"/>
    <a:srgbClr val="FFC1C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EF8BB8-E65B-4767-A019-4DD7F72C67F2}" v="227" dt="2021-06-23T02:48:23.9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88798" autoAdjust="0"/>
  </p:normalViewPr>
  <p:slideViewPr>
    <p:cSldViewPr snapToGrid="0">
      <p:cViewPr varScale="1">
        <p:scale>
          <a:sx n="75" d="100"/>
          <a:sy n="75" d="100"/>
        </p:scale>
        <p:origin x="919" y="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eed, Wajiha" userId="080b8863-072c-452a-9f60-8cc705ce92bf" providerId="ADAL" clId="{0FEF8BB8-E65B-4767-A019-4DD7F72C67F2}"/>
    <pc:docChg chg="undo redo custSel addSld delSld modSld sldOrd modMainMaster">
      <pc:chgData name="Saeed, Wajiha" userId="080b8863-072c-452a-9f60-8cc705ce92bf" providerId="ADAL" clId="{0FEF8BB8-E65B-4767-A019-4DD7F72C67F2}" dt="2021-06-23T14:42:15.812" v="736"/>
      <pc:docMkLst>
        <pc:docMk/>
      </pc:docMkLst>
      <pc:sldChg chg="modSp mod ord">
        <pc:chgData name="Saeed, Wajiha" userId="080b8863-072c-452a-9f60-8cc705ce92bf" providerId="ADAL" clId="{0FEF8BB8-E65B-4767-A019-4DD7F72C67F2}" dt="2021-06-22T20:19:33.358" v="330"/>
        <pc:sldMkLst>
          <pc:docMk/>
          <pc:sldMk cId="287345692" sldId="256"/>
        </pc:sldMkLst>
        <pc:spChg chg="mod">
          <ac:chgData name="Saeed, Wajiha" userId="080b8863-072c-452a-9f60-8cc705ce92bf" providerId="ADAL" clId="{0FEF8BB8-E65B-4767-A019-4DD7F72C67F2}" dt="2021-06-22T14:45:17.713" v="2" actId="207"/>
          <ac:spMkLst>
            <pc:docMk/>
            <pc:sldMk cId="287345692" sldId="256"/>
            <ac:spMk id="2" creationId="{9C6DA919-36BF-4E68-8040-1F411609B32E}"/>
          </ac:spMkLst>
        </pc:spChg>
        <pc:spChg chg="mod">
          <ac:chgData name="Saeed, Wajiha" userId="080b8863-072c-452a-9f60-8cc705ce92bf" providerId="ADAL" clId="{0FEF8BB8-E65B-4767-A019-4DD7F72C67F2}" dt="2021-06-22T14:45:27.325" v="4" actId="207"/>
          <ac:spMkLst>
            <pc:docMk/>
            <pc:sldMk cId="287345692" sldId="256"/>
            <ac:spMk id="3" creationId="{AD7F9FA3-C653-49AD-BDC1-C914E35A4F03}"/>
          </ac:spMkLst>
        </pc:spChg>
      </pc:sldChg>
      <pc:sldChg chg="modSp mod">
        <pc:chgData name="Saeed, Wajiha" userId="080b8863-072c-452a-9f60-8cc705ce92bf" providerId="ADAL" clId="{0FEF8BB8-E65B-4767-A019-4DD7F72C67F2}" dt="2021-06-22T15:01:31.346" v="29" actId="6549"/>
        <pc:sldMkLst>
          <pc:docMk/>
          <pc:sldMk cId="697153350" sldId="257"/>
        </pc:sldMkLst>
        <pc:spChg chg="mod">
          <ac:chgData name="Saeed, Wajiha" userId="080b8863-072c-452a-9f60-8cc705ce92bf" providerId="ADAL" clId="{0FEF8BB8-E65B-4767-A019-4DD7F72C67F2}" dt="2021-06-22T14:45:09.115" v="1" actId="207"/>
          <ac:spMkLst>
            <pc:docMk/>
            <pc:sldMk cId="697153350" sldId="257"/>
            <ac:spMk id="2" creationId="{4AC0A766-7DAB-40B6-88D9-E75213CBF326}"/>
          </ac:spMkLst>
        </pc:spChg>
        <pc:spChg chg="mod">
          <ac:chgData name="Saeed, Wajiha" userId="080b8863-072c-452a-9f60-8cc705ce92bf" providerId="ADAL" clId="{0FEF8BB8-E65B-4767-A019-4DD7F72C67F2}" dt="2021-06-22T15:01:31.346" v="29" actId="6549"/>
          <ac:spMkLst>
            <pc:docMk/>
            <pc:sldMk cId="697153350" sldId="257"/>
            <ac:spMk id="7" creationId="{67AC60C0-3133-4AF1-A0C3-CF8514E6C7B7}"/>
          </ac:spMkLst>
        </pc:spChg>
      </pc:sldChg>
      <pc:sldChg chg="modSp mod">
        <pc:chgData name="Saeed, Wajiha" userId="080b8863-072c-452a-9f60-8cc705ce92bf" providerId="ADAL" clId="{0FEF8BB8-E65B-4767-A019-4DD7F72C67F2}" dt="2021-06-22T14:46:13.186" v="11" actId="13926"/>
        <pc:sldMkLst>
          <pc:docMk/>
          <pc:sldMk cId="3823547109" sldId="258"/>
        </pc:sldMkLst>
        <pc:spChg chg="mod">
          <ac:chgData name="Saeed, Wajiha" userId="080b8863-072c-452a-9f60-8cc705ce92bf" providerId="ADAL" clId="{0FEF8BB8-E65B-4767-A019-4DD7F72C67F2}" dt="2021-06-22T14:45:38.763" v="5" actId="207"/>
          <ac:spMkLst>
            <pc:docMk/>
            <pc:sldMk cId="3823547109" sldId="258"/>
            <ac:spMk id="2" creationId="{660F2E08-03A6-4BEA-9EF2-0183B69F3787}"/>
          </ac:spMkLst>
        </pc:spChg>
        <pc:spChg chg="mod">
          <ac:chgData name="Saeed, Wajiha" userId="080b8863-072c-452a-9f60-8cc705ce92bf" providerId="ADAL" clId="{0FEF8BB8-E65B-4767-A019-4DD7F72C67F2}" dt="2021-06-22T14:46:13.186" v="11" actId="13926"/>
          <ac:spMkLst>
            <pc:docMk/>
            <pc:sldMk cId="3823547109" sldId="258"/>
            <ac:spMk id="3" creationId="{1E6D157A-DA74-48B8-8881-07B96FD3EB8F}"/>
          </ac:spMkLst>
        </pc:spChg>
      </pc:sldChg>
      <pc:sldChg chg="modSp mod">
        <pc:chgData name="Saeed, Wajiha" userId="080b8863-072c-452a-9f60-8cc705ce92bf" providerId="ADAL" clId="{0FEF8BB8-E65B-4767-A019-4DD7F72C67F2}" dt="2021-06-22T15:31:27.843" v="276" actId="1076"/>
        <pc:sldMkLst>
          <pc:docMk/>
          <pc:sldMk cId="2984908225" sldId="267"/>
        </pc:sldMkLst>
        <pc:spChg chg="mod">
          <ac:chgData name="Saeed, Wajiha" userId="080b8863-072c-452a-9f60-8cc705ce92bf" providerId="ADAL" clId="{0FEF8BB8-E65B-4767-A019-4DD7F72C67F2}" dt="2021-06-22T15:31:27.843" v="276" actId="1076"/>
          <ac:spMkLst>
            <pc:docMk/>
            <pc:sldMk cId="2984908225" sldId="267"/>
            <ac:spMk id="38" creationId="{3E91AF67-A21D-4845-9274-C09DE679117D}"/>
          </ac:spMkLst>
        </pc:spChg>
      </pc:sldChg>
      <pc:sldChg chg="modSp mod">
        <pc:chgData name="Saeed, Wajiha" userId="080b8863-072c-452a-9f60-8cc705ce92bf" providerId="ADAL" clId="{0FEF8BB8-E65B-4767-A019-4DD7F72C67F2}" dt="2021-06-22T15:31:35.797" v="277" actId="207"/>
        <pc:sldMkLst>
          <pc:docMk/>
          <pc:sldMk cId="3550387688" sldId="268"/>
        </pc:sldMkLst>
        <pc:spChg chg="mod">
          <ac:chgData name="Saeed, Wajiha" userId="080b8863-072c-452a-9f60-8cc705ce92bf" providerId="ADAL" clId="{0FEF8BB8-E65B-4767-A019-4DD7F72C67F2}" dt="2021-06-22T15:31:35.797" v="277" actId="207"/>
          <ac:spMkLst>
            <pc:docMk/>
            <pc:sldMk cId="3550387688" sldId="268"/>
            <ac:spMk id="38" creationId="{3E91AF67-A21D-4845-9274-C09DE679117D}"/>
          </ac:spMkLst>
        </pc:spChg>
      </pc:sldChg>
      <pc:sldChg chg="modSp mod">
        <pc:chgData name="Saeed, Wajiha" userId="080b8863-072c-452a-9f60-8cc705ce92bf" providerId="ADAL" clId="{0FEF8BB8-E65B-4767-A019-4DD7F72C67F2}" dt="2021-06-22T15:32:01.668" v="281" actId="14100"/>
        <pc:sldMkLst>
          <pc:docMk/>
          <pc:sldMk cId="2521311909" sldId="269"/>
        </pc:sldMkLst>
        <pc:spChg chg="mod">
          <ac:chgData name="Saeed, Wajiha" userId="080b8863-072c-452a-9f60-8cc705ce92bf" providerId="ADAL" clId="{0FEF8BB8-E65B-4767-A019-4DD7F72C67F2}" dt="2021-06-22T15:32:01.668" v="281" actId="14100"/>
          <ac:spMkLst>
            <pc:docMk/>
            <pc:sldMk cId="2521311909" sldId="269"/>
            <ac:spMk id="38" creationId="{3E91AF67-A21D-4845-9274-C09DE679117D}"/>
          </ac:spMkLst>
        </pc:spChg>
      </pc:sldChg>
      <pc:sldChg chg="del ord">
        <pc:chgData name="Saeed, Wajiha" userId="080b8863-072c-452a-9f60-8cc705ce92bf" providerId="ADAL" clId="{0FEF8BB8-E65B-4767-A019-4DD7F72C67F2}" dt="2021-06-23T02:48:42.571" v="731" actId="47"/>
        <pc:sldMkLst>
          <pc:docMk/>
          <pc:sldMk cId="430692893" sldId="270"/>
        </pc:sldMkLst>
      </pc:sldChg>
      <pc:sldChg chg="modSp mod">
        <pc:chgData name="Saeed, Wajiha" userId="080b8863-072c-452a-9f60-8cc705ce92bf" providerId="ADAL" clId="{0FEF8BB8-E65B-4767-A019-4DD7F72C67F2}" dt="2021-06-22T15:31:54.528" v="280" actId="14100"/>
        <pc:sldMkLst>
          <pc:docMk/>
          <pc:sldMk cId="1794721170" sldId="271"/>
        </pc:sldMkLst>
        <pc:spChg chg="mod">
          <ac:chgData name="Saeed, Wajiha" userId="080b8863-072c-452a-9f60-8cc705ce92bf" providerId="ADAL" clId="{0FEF8BB8-E65B-4767-A019-4DD7F72C67F2}" dt="2021-06-22T15:31:54.528" v="280" actId="14100"/>
          <ac:spMkLst>
            <pc:docMk/>
            <pc:sldMk cId="1794721170" sldId="271"/>
            <ac:spMk id="38" creationId="{3E91AF67-A21D-4845-9274-C09DE679117D}"/>
          </ac:spMkLst>
        </pc:spChg>
      </pc:sldChg>
      <pc:sldChg chg="ord">
        <pc:chgData name="Saeed, Wajiha" userId="080b8863-072c-452a-9f60-8cc705ce92bf" providerId="ADAL" clId="{0FEF8BB8-E65B-4767-A019-4DD7F72C67F2}" dt="2021-06-23T14:42:15.812" v="736"/>
        <pc:sldMkLst>
          <pc:docMk/>
          <pc:sldMk cId="3093318045" sldId="272"/>
        </pc:sldMkLst>
      </pc:sldChg>
      <pc:sldChg chg="modSp mod ord">
        <pc:chgData name="Saeed, Wajiha" userId="080b8863-072c-452a-9f60-8cc705ce92bf" providerId="ADAL" clId="{0FEF8BB8-E65B-4767-A019-4DD7F72C67F2}" dt="2021-06-22T21:00:00.127" v="383"/>
        <pc:sldMkLst>
          <pc:docMk/>
          <pc:sldMk cId="2086850875" sldId="273"/>
        </pc:sldMkLst>
        <pc:spChg chg="mod">
          <ac:chgData name="Saeed, Wajiha" userId="080b8863-072c-452a-9f60-8cc705ce92bf" providerId="ADAL" clId="{0FEF8BB8-E65B-4767-A019-4DD7F72C67F2}" dt="2021-06-22T14:46:39.314" v="13" actId="27636"/>
          <ac:spMkLst>
            <pc:docMk/>
            <pc:sldMk cId="2086850875" sldId="273"/>
            <ac:spMk id="3" creationId="{8B64CE6B-9ADD-437A-8517-45429C3A818A}"/>
          </ac:spMkLst>
        </pc:spChg>
      </pc:sldChg>
      <pc:sldChg chg="modSp mod">
        <pc:chgData name="Saeed, Wajiha" userId="080b8863-072c-452a-9f60-8cc705ce92bf" providerId="ADAL" clId="{0FEF8BB8-E65B-4767-A019-4DD7F72C67F2}" dt="2021-06-22T15:32:56.508" v="287" actId="1076"/>
        <pc:sldMkLst>
          <pc:docMk/>
          <pc:sldMk cId="3709136391" sldId="274"/>
        </pc:sldMkLst>
        <pc:spChg chg="mod">
          <ac:chgData name="Saeed, Wajiha" userId="080b8863-072c-452a-9f60-8cc705ce92bf" providerId="ADAL" clId="{0FEF8BB8-E65B-4767-A019-4DD7F72C67F2}" dt="2021-06-22T15:32:52.411" v="286" actId="14100"/>
          <ac:spMkLst>
            <pc:docMk/>
            <pc:sldMk cId="3709136391" sldId="274"/>
            <ac:spMk id="2" creationId="{D822CCAD-00EB-468C-AF34-079BDC1024DB}"/>
          </ac:spMkLst>
        </pc:spChg>
        <pc:picChg chg="mod">
          <ac:chgData name="Saeed, Wajiha" userId="080b8863-072c-452a-9f60-8cc705ce92bf" providerId="ADAL" clId="{0FEF8BB8-E65B-4767-A019-4DD7F72C67F2}" dt="2021-06-22T15:32:56.508" v="287" actId="1076"/>
          <ac:picMkLst>
            <pc:docMk/>
            <pc:sldMk cId="3709136391" sldId="274"/>
            <ac:picMk id="4" creationId="{26A53BD0-5546-4BDE-9968-7C0349E29004}"/>
          </ac:picMkLst>
        </pc:picChg>
      </pc:sldChg>
      <pc:sldChg chg="addSp delSp modSp mod modAnim">
        <pc:chgData name="Saeed, Wajiha" userId="080b8863-072c-452a-9f60-8cc705ce92bf" providerId="ADAL" clId="{0FEF8BB8-E65B-4767-A019-4DD7F72C67F2}" dt="2021-06-22T15:29:40.624" v="274" actId="122"/>
        <pc:sldMkLst>
          <pc:docMk/>
          <pc:sldMk cId="874662379" sldId="276"/>
        </pc:sldMkLst>
        <pc:spChg chg="add mod">
          <ac:chgData name="Saeed, Wajiha" userId="080b8863-072c-452a-9f60-8cc705ce92bf" providerId="ADAL" clId="{0FEF8BB8-E65B-4767-A019-4DD7F72C67F2}" dt="2021-06-22T15:29:40.624" v="274" actId="122"/>
          <ac:spMkLst>
            <pc:docMk/>
            <pc:sldMk cId="874662379" sldId="276"/>
            <ac:spMk id="2" creationId="{76BC3591-AAA5-4D1F-A9DC-CA60EDC7B00D}"/>
          </ac:spMkLst>
        </pc:spChg>
        <pc:spChg chg="add del mod">
          <ac:chgData name="Saeed, Wajiha" userId="080b8863-072c-452a-9f60-8cc705ce92bf" providerId="ADAL" clId="{0FEF8BB8-E65B-4767-A019-4DD7F72C67F2}" dt="2021-06-22T15:29:31.560" v="271" actId="478"/>
          <ac:spMkLst>
            <pc:docMk/>
            <pc:sldMk cId="874662379" sldId="276"/>
            <ac:spMk id="3" creationId="{C1F79C77-8BEC-4D9B-9B19-AD9460AB37D1}"/>
          </ac:spMkLst>
        </pc:spChg>
        <pc:spChg chg="add del mod">
          <ac:chgData name="Saeed, Wajiha" userId="080b8863-072c-452a-9f60-8cc705ce92bf" providerId="ADAL" clId="{0FEF8BB8-E65B-4767-A019-4DD7F72C67F2}" dt="2021-06-22T15:24:35.631" v="34"/>
          <ac:spMkLst>
            <pc:docMk/>
            <pc:sldMk cId="874662379" sldId="276"/>
            <ac:spMk id="8" creationId="{55392C1F-8BBF-4103-9A00-60D5E43D343E}"/>
          </ac:spMkLst>
        </pc:spChg>
        <pc:spChg chg="add del mod">
          <ac:chgData name="Saeed, Wajiha" userId="080b8863-072c-452a-9f60-8cc705ce92bf" providerId="ADAL" clId="{0FEF8BB8-E65B-4767-A019-4DD7F72C67F2}" dt="2021-06-22T15:24:35.631" v="34"/>
          <ac:spMkLst>
            <pc:docMk/>
            <pc:sldMk cId="874662379" sldId="276"/>
            <ac:spMk id="9" creationId="{659EC795-A1D7-4F57-9EC3-74B8502E578C}"/>
          </ac:spMkLst>
        </pc:spChg>
        <pc:spChg chg="add del mod">
          <ac:chgData name="Saeed, Wajiha" userId="080b8863-072c-452a-9f60-8cc705ce92bf" providerId="ADAL" clId="{0FEF8BB8-E65B-4767-A019-4DD7F72C67F2}" dt="2021-06-22T15:24:35.631" v="34"/>
          <ac:spMkLst>
            <pc:docMk/>
            <pc:sldMk cId="874662379" sldId="276"/>
            <ac:spMk id="10" creationId="{9F76EA85-AF80-437E-B02E-0C1A651F3037}"/>
          </ac:spMkLst>
        </pc:spChg>
        <pc:spChg chg="add del mod">
          <ac:chgData name="Saeed, Wajiha" userId="080b8863-072c-452a-9f60-8cc705ce92bf" providerId="ADAL" clId="{0FEF8BB8-E65B-4767-A019-4DD7F72C67F2}" dt="2021-06-22T15:25:13.614" v="46" actId="478"/>
          <ac:spMkLst>
            <pc:docMk/>
            <pc:sldMk cId="874662379" sldId="276"/>
            <ac:spMk id="11" creationId="{5297F099-D2FC-46B5-853E-4060B429C078}"/>
          </ac:spMkLst>
        </pc:spChg>
        <pc:spChg chg="add del mod">
          <ac:chgData name="Saeed, Wajiha" userId="080b8863-072c-452a-9f60-8cc705ce92bf" providerId="ADAL" clId="{0FEF8BB8-E65B-4767-A019-4DD7F72C67F2}" dt="2021-06-22T15:25:13.614" v="46" actId="478"/>
          <ac:spMkLst>
            <pc:docMk/>
            <pc:sldMk cId="874662379" sldId="276"/>
            <ac:spMk id="12" creationId="{2BC3F351-846A-4C81-800F-6A82B41675BC}"/>
          </ac:spMkLst>
        </pc:spChg>
        <pc:spChg chg="add del mod">
          <ac:chgData name="Saeed, Wajiha" userId="080b8863-072c-452a-9f60-8cc705ce92bf" providerId="ADAL" clId="{0FEF8BB8-E65B-4767-A019-4DD7F72C67F2}" dt="2021-06-22T15:25:13.614" v="46" actId="478"/>
          <ac:spMkLst>
            <pc:docMk/>
            <pc:sldMk cId="874662379" sldId="276"/>
            <ac:spMk id="13" creationId="{B349CB33-528B-4C98-8F25-18D69BF53289}"/>
          </ac:spMkLst>
        </pc:spChg>
        <pc:graphicFrameChg chg="mod">
          <ac:chgData name="Saeed, Wajiha" userId="080b8863-072c-452a-9f60-8cc705ce92bf" providerId="ADAL" clId="{0FEF8BB8-E65B-4767-A019-4DD7F72C67F2}" dt="2021-06-22T15:24:33.678" v="33"/>
          <ac:graphicFrameMkLst>
            <pc:docMk/>
            <pc:sldMk cId="874662379" sldId="276"/>
            <ac:graphicFrameMk id="5" creationId="{AD3236CE-1F73-4747-B336-DE8A99A8E749}"/>
          </ac:graphicFrameMkLst>
        </pc:graphicFrameChg>
        <pc:picChg chg="mod">
          <ac:chgData name="Saeed, Wajiha" userId="080b8863-072c-452a-9f60-8cc705ce92bf" providerId="ADAL" clId="{0FEF8BB8-E65B-4767-A019-4DD7F72C67F2}" dt="2021-06-22T15:23:59.199" v="30" actId="1076"/>
          <ac:picMkLst>
            <pc:docMk/>
            <pc:sldMk cId="874662379" sldId="276"/>
            <ac:picMk id="6" creationId="{DF3D4120-2972-42E5-901C-EF4CD5029A10}"/>
          </ac:picMkLst>
        </pc:picChg>
        <pc:picChg chg="mod">
          <ac:chgData name="Saeed, Wajiha" userId="080b8863-072c-452a-9f60-8cc705ce92bf" providerId="ADAL" clId="{0FEF8BB8-E65B-4767-A019-4DD7F72C67F2}" dt="2021-06-22T15:24:01.589" v="31" actId="1076"/>
          <ac:picMkLst>
            <pc:docMk/>
            <pc:sldMk cId="874662379" sldId="276"/>
            <ac:picMk id="7" creationId="{0B1B8463-6CD0-44B5-8221-22C6C07A4337}"/>
          </ac:picMkLst>
        </pc:picChg>
      </pc:sldChg>
      <pc:sldChg chg="modSp mod">
        <pc:chgData name="Saeed, Wajiha" userId="080b8863-072c-452a-9f60-8cc705ce92bf" providerId="ADAL" clId="{0FEF8BB8-E65B-4767-A019-4DD7F72C67F2}" dt="2021-06-22T14:56:30.513" v="22" actId="404"/>
        <pc:sldMkLst>
          <pc:docMk/>
          <pc:sldMk cId="2156521145" sldId="279"/>
        </pc:sldMkLst>
        <pc:spChg chg="mod">
          <ac:chgData name="Saeed, Wajiha" userId="080b8863-072c-452a-9f60-8cc705ce92bf" providerId="ADAL" clId="{0FEF8BB8-E65B-4767-A019-4DD7F72C67F2}" dt="2021-06-22T14:56:30.513" v="22" actId="404"/>
          <ac:spMkLst>
            <pc:docMk/>
            <pc:sldMk cId="2156521145" sldId="279"/>
            <ac:spMk id="2" creationId="{2C6AD389-01D3-4B9D-B49D-4FBE07D1FD90}"/>
          </ac:spMkLst>
        </pc:spChg>
        <pc:spChg chg="mod">
          <ac:chgData name="Saeed, Wajiha" userId="080b8863-072c-452a-9f60-8cc705ce92bf" providerId="ADAL" clId="{0FEF8BB8-E65B-4767-A019-4DD7F72C67F2}" dt="2021-06-22T14:47:51.604" v="15" actId="207"/>
          <ac:spMkLst>
            <pc:docMk/>
            <pc:sldMk cId="2156521145" sldId="279"/>
            <ac:spMk id="5" creationId="{F1D15510-A1B7-4B2A-85BB-E1398BE9560D}"/>
          </ac:spMkLst>
        </pc:spChg>
      </pc:sldChg>
      <pc:sldChg chg="modSp mod">
        <pc:chgData name="Saeed, Wajiha" userId="080b8863-072c-452a-9f60-8cc705ce92bf" providerId="ADAL" clId="{0FEF8BB8-E65B-4767-A019-4DD7F72C67F2}" dt="2021-06-22T14:56:43.329" v="23" actId="207"/>
        <pc:sldMkLst>
          <pc:docMk/>
          <pc:sldMk cId="2048839332" sldId="577"/>
        </pc:sldMkLst>
        <pc:spChg chg="mod">
          <ac:chgData name="Saeed, Wajiha" userId="080b8863-072c-452a-9f60-8cc705ce92bf" providerId="ADAL" clId="{0FEF8BB8-E65B-4767-A019-4DD7F72C67F2}" dt="2021-06-22T14:56:43.329" v="23" actId="207"/>
          <ac:spMkLst>
            <pc:docMk/>
            <pc:sldMk cId="2048839332" sldId="577"/>
            <ac:spMk id="5" creationId="{708071C9-6C4F-430F-9B95-3F8E9FC909D7}"/>
          </ac:spMkLst>
        </pc:spChg>
      </pc:sldChg>
      <pc:sldChg chg="modSp mod ord delCm">
        <pc:chgData name="Saeed, Wajiha" userId="080b8863-072c-452a-9f60-8cc705ce92bf" providerId="ADAL" clId="{0FEF8BB8-E65B-4767-A019-4DD7F72C67F2}" dt="2021-06-23T02:48:56.351" v="732" actId="1592"/>
        <pc:sldMkLst>
          <pc:docMk/>
          <pc:sldMk cId="4258956487" sldId="578"/>
        </pc:sldMkLst>
        <pc:spChg chg="mod">
          <ac:chgData name="Saeed, Wajiha" userId="080b8863-072c-452a-9f60-8cc705ce92bf" providerId="ADAL" clId="{0FEF8BB8-E65B-4767-A019-4DD7F72C67F2}" dt="2021-06-22T14:48:27.322" v="20" actId="20577"/>
          <ac:spMkLst>
            <pc:docMk/>
            <pc:sldMk cId="4258956487" sldId="578"/>
            <ac:spMk id="20" creationId="{CE11B523-5D92-4DE6-9A7A-F10F1284327C}"/>
          </ac:spMkLst>
        </pc:spChg>
      </pc:sldChg>
      <pc:sldChg chg="addSp modSp mod ord modAnim modNotesTx">
        <pc:chgData name="Saeed, Wajiha" userId="080b8863-072c-452a-9f60-8cc705ce92bf" providerId="ADAL" clId="{0FEF8BB8-E65B-4767-A019-4DD7F72C67F2}" dt="2021-06-23T02:48:23.976" v="730"/>
        <pc:sldMkLst>
          <pc:docMk/>
          <pc:sldMk cId="1633793563" sldId="580"/>
        </pc:sldMkLst>
        <pc:spChg chg="add mod">
          <ac:chgData name="Saeed, Wajiha" userId="080b8863-072c-452a-9f60-8cc705ce92bf" providerId="ADAL" clId="{0FEF8BB8-E65B-4767-A019-4DD7F72C67F2}" dt="2021-06-23T02:48:19.459" v="729" actId="208"/>
          <ac:spMkLst>
            <pc:docMk/>
            <pc:sldMk cId="1633793563" sldId="580"/>
            <ac:spMk id="3" creationId="{E5E535B1-366E-450D-88B5-E47B3CFA2EF7}"/>
          </ac:spMkLst>
        </pc:spChg>
      </pc:sldChg>
      <pc:sldChg chg="addSp delSp modSp new mod">
        <pc:chgData name="Saeed, Wajiha" userId="080b8863-072c-452a-9f60-8cc705ce92bf" providerId="ADAL" clId="{0FEF8BB8-E65B-4767-A019-4DD7F72C67F2}" dt="2021-06-22T19:39:50.809" v="328" actId="1076"/>
        <pc:sldMkLst>
          <pc:docMk/>
          <pc:sldMk cId="4096336723" sldId="586"/>
        </pc:sldMkLst>
        <pc:spChg chg="mod">
          <ac:chgData name="Saeed, Wajiha" userId="080b8863-072c-452a-9f60-8cc705ce92bf" providerId="ADAL" clId="{0FEF8BB8-E65B-4767-A019-4DD7F72C67F2}" dt="2021-06-22T19:34:51.972" v="323" actId="404"/>
          <ac:spMkLst>
            <pc:docMk/>
            <pc:sldMk cId="4096336723" sldId="586"/>
            <ac:spMk id="2" creationId="{50A9935C-D203-4035-9818-21DA406E1C45}"/>
          </ac:spMkLst>
        </pc:spChg>
        <pc:spChg chg="del">
          <ac:chgData name="Saeed, Wajiha" userId="080b8863-072c-452a-9f60-8cc705ce92bf" providerId="ADAL" clId="{0FEF8BB8-E65B-4767-A019-4DD7F72C67F2}" dt="2021-06-22T19:33:32.565" v="291"/>
          <ac:spMkLst>
            <pc:docMk/>
            <pc:sldMk cId="4096336723" sldId="586"/>
            <ac:spMk id="3" creationId="{CF1F3224-F8E1-469E-9395-EFEDEA99925F}"/>
          </ac:spMkLst>
        </pc:spChg>
        <pc:picChg chg="add mod">
          <ac:chgData name="Saeed, Wajiha" userId="080b8863-072c-452a-9f60-8cc705ce92bf" providerId="ADAL" clId="{0FEF8BB8-E65B-4767-A019-4DD7F72C67F2}" dt="2021-06-22T19:39:50.809" v="328" actId="1076"/>
          <ac:picMkLst>
            <pc:docMk/>
            <pc:sldMk cId="4096336723" sldId="586"/>
            <ac:picMk id="4" creationId="{F49B550D-6586-4688-9F0F-B26088780E3A}"/>
          </ac:picMkLst>
        </pc:picChg>
        <pc:picChg chg="add mod">
          <ac:chgData name="Saeed, Wajiha" userId="080b8863-072c-452a-9f60-8cc705ce92bf" providerId="ADAL" clId="{0FEF8BB8-E65B-4767-A019-4DD7F72C67F2}" dt="2021-06-22T19:39:45.346" v="327" actId="1076"/>
          <ac:picMkLst>
            <pc:docMk/>
            <pc:sldMk cId="4096336723" sldId="586"/>
            <ac:picMk id="5" creationId="{CB46CA1D-3865-4B8F-97AC-EE632B792585}"/>
          </ac:picMkLst>
        </pc:picChg>
        <pc:picChg chg="add mod">
          <ac:chgData name="Saeed, Wajiha" userId="080b8863-072c-452a-9f60-8cc705ce92bf" providerId="ADAL" clId="{0FEF8BB8-E65B-4767-A019-4DD7F72C67F2}" dt="2021-06-22T19:39:33.416" v="325" actId="1076"/>
          <ac:picMkLst>
            <pc:docMk/>
            <pc:sldMk cId="4096336723" sldId="586"/>
            <ac:picMk id="7" creationId="{464D144C-7544-4F59-8AC0-F8EC50CE61B2}"/>
          </ac:picMkLst>
        </pc:picChg>
      </pc:sldChg>
      <pc:sldChg chg="addSp delSp modSp new mod ord">
        <pc:chgData name="Saeed, Wajiha" userId="080b8863-072c-452a-9f60-8cc705ce92bf" providerId="ADAL" clId="{0FEF8BB8-E65B-4767-A019-4DD7F72C67F2}" dt="2021-06-23T02:24:49.515" v="726" actId="207"/>
        <pc:sldMkLst>
          <pc:docMk/>
          <pc:sldMk cId="2954063523" sldId="587"/>
        </pc:sldMkLst>
        <pc:spChg chg="mod">
          <ac:chgData name="Saeed, Wajiha" userId="080b8863-072c-452a-9f60-8cc705ce92bf" providerId="ADAL" clId="{0FEF8BB8-E65B-4767-A019-4DD7F72C67F2}" dt="2021-06-23T00:42:16.310" v="706" actId="20577"/>
          <ac:spMkLst>
            <pc:docMk/>
            <pc:sldMk cId="2954063523" sldId="587"/>
            <ac:spMk id="2" creationId="{6B93EE82-7375-47FB-A1B1-328310CE38B0}"/>
          </ac:spMkLst>
        </pc:spChg>
        <pc:spChg chg="mod">
          <ac:chgData name="Saeed, Wajiha" userId="080b8863-072c-452a-9f60-8cc705ce92bf" providerId="ADAL" clId="{0FEF8BB8-E65B-4767-A019-4DD7F72C67F2}" dt="2021-06-23T02:24:49.515" v="726" actId="207"/>
          <ac:spMkLst>
            <pc:docMk/>
            <pc:sldMk cId="2954063523" sldId="587"/>
            <ac:spMk id="3" creationId="{B3B5EF58-4D17-406A-B915-100D70B63BBC}"/>
          </ac:spMkLst>
        </pc:spChg>
        <pc:picChg chg="add del mod">
          <ac:chgData name="Saeed, Wajiha" userId="080b8863-072c-452a-9f60-8cc705ce92bf" providerId="ADAL" clId="{0FEF8BB8-E65B-4767-A019-4DD7F72C67F2}" dt="2021-06-22T21:55:56.636" v="552" actId="478"/>
          <ac:picMkLst>
            <pc:docMk/>
            <pc:sldMk cId="2954063523" sldId="587"/>
            <ac:picMk id="5" creationId="{631AF95E-4BD9-4DA0-B2E6-234C2A3249F3}"/>
          </ac:picMkLst>
        </pc:picChg>
        <pc:picChg chg="add del mod">
          <ac:chgData name="Saeed, Wajiha" userId="080b8863-072c-452a-9f60-8cc705ce92bf" providerId="ADAL" clId="{0FEF8BB8-E65B-4767-A019-4DD7F72C67F2}" dt="2021-06-22T21:54:30.156" v="450" actId="478"/>
          <ac:picMkLst>
            <pc:docMk/>
            <pc:sldMk cId="2954063523" sldId="587"/>
            <ac:picMk id="7" creationId="{A11DA38A-C649-4275-9711-BD97939DC60D}"/>
          </ac:picMkLst>
        </pc:picChg>
        <pc:picChg chg="add del mod">
          <ac:chgData name="Saeed, Wajiha" userId="080b8863-072c-452a-9f60-8cc705ce92bf" providerId="ADAL" clId="{0FEF8BB8-E65B-4767-A019-4DD7F72C67F2}" dt="2021-06-22T21:55:54.198" v="551" actId="478"/>
          <ac:picMkLst>
            <pc:docMk/>
            <pc:sldMk cId="2954063523" sldId="587"/>
            <ac:picMk id="9" creationId="{9D34429B-D342-44C2-804E-20ED6DF2BB65}"/>
          </ac:picMkLst>
        </pc:picChg>
        <pc:picChg chg="add del mod">
          <ac:chgData name="Saeed, Wajiha" userId="080b8863-072c-452a-9f60-8cc705ce92bf" providerId="ADAL" clId="{0FEF8BB8-E65B-4767-A019-4DD7F72C67F2}" dt="2021-06-23T00:42:26.926" v="707" actId="478"/>
          <ac:picMkLst>
            <pc:docMk/>
            <pc:sldMk cId="2954063523" sldId="587"/>
            <ac:picMk id="11" creationId="{506C40E1-9050-4E0D-A9B4-79E59BE05FFB}"/>
          </ac:picMkLst>
        </pc:picChg>
      </pc:sldChg>
      <pc:sldMasterChg chg="modSldLayout">
        <pc:chgData name="Saeed, Wajiha" userId="080b8863-072c-452a-9f60-8cc705ce92bf" providerId="ADAL" clId="{0FEF8BB8-E65B-4767-A019-4DD7F72C67F2}" dt="2021-06-22T14:44:14.404" v="0" actId="207"/>
        <pc:sldMasterMkLst>
          <pc:docMk/>
          <pc:sldMasterMk cId="3347947652" sldId="2147483648"/>
        </pc:sldMasterMkLst>
        <pc:sldLayoutChg chg="modSp">
          <pc:chgData name="Saeed, Wajiha" userId="080b8863-072c-452a-9f60-8cc705ce92bf" providerId="ADAL" clId="{0FEF8BB8-E65B-4767-A019-4DD7F72C67F2}" dt="2021-06-22T14:44:14.404" v="0" actId="207"/>
          <pc:sldLayoutMkLst>
            <pc:docMk/>
            <pc:sldMasterMk cId="3347947652" sldId="2147483648"/>
            <pc:sldLayoutMk cId="2903871876" sldId="2147483650"/>
          </pc:sldLayoutMkLst>
          <pc:spChg chg="mod">
            <ac:chgData name="Saeed, Wajiha" userId="080b8863-072c-452a-9f60-8cc705ce92bf" providerId="ADAL" clId="{0FEF8BB8-E65B-4767-A019-4DD7F72C67F2}" dt="2021-06-22T14:44:14.404" v="0" actId="207"/>
            <ac:spMkLst>
              <pc:docMk/>
              <pc:sldMasterMk cId="3347947652" sldId="2147483648"/>
              <pc:sldLayoutMk cId="2903871876" sldId="2147483650"/>
              <ac:spMk id="2" creationId="{DD6E4FF2-3166-4A8E-910E-BEB735DF6C83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wsaeed_purdue_edu/Documents/00Research/Essay%203%20-%20GTAP%20POV/GTAP-POV-Results/Results/POVNEW8-3c/povres_v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wsaeed_purdue_edu/Documents/00Research/Essay%203%20-%20GTAP%20POV/GTAP-POV-Results/Results/POVNEW8-3c/povres_v8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purdue0-my.sharepoint.com/personal/wsaeed_purdue_edu/Documents/00Research/Essay%203%20-%20GTAP%20POV/GTAP-POV-Results/Results/POVNEW8-3c/povres_v8_part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https://purdue0-my.sharepoint.com/personal/wsaeed_purdue_edu/Documents/00Research/Essay%203%20-%20GTAP%20POV/GTAP-POV-Results/Results/POVNEW8-3c/povres_v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60464358569421E-2"/>
          <c:y val="4.7899249522606054E-2"/>
          <c:w val="0.92151420369578407"/>
          <c:h val="0.76291243417174459"/>
        </c:manualLayout>
      </c:layout>
      <c:lineChart>
        <c:grouping val="standard"/>
        <c:varyColors val="0"/>
        <c:ser>
          <c:idx val="0"/>
          <c:order val="0"/>
          <c:tx>
            <c:strRef>
              <c:f>emplmnt_agg2!$K$6</c:f>
              <c:strCache>
                <c:ptCount val="1"/>
                <c:pt idx="0">
                  <c:v>Agriculture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emplmnt_agg2!$I$9:$I$27</c:f>
              <c:strCache>
                <c:ptCount val="19"/>
                <c:pt idx="0">
                  <c:v>China</c:v>
                </c:pt>
                <c:pt idx="1">
                  <c:v>H. Kong.</c:v>
                </c:pt>
                <c:pt idx="2">
                  <c:v>Mongol.</c:v>
                </c:pt>
                <c:pt idx="3">
                  <c:v>Japan</c:v>
                </c:pt>
                <c:pt idx="4">
                  <c:v>Korea</c:v>
                </c:pt>
                <c:pt idx="5">
                  <c:v>Taiwan</c:v>
                </c:pt>
                <c:pt idx="6">
                  <c:v>Brunei</c:v>
                </c:pt>
                <c:pt idx="7">
                  <c:v>Cambo.</c:v>
                </c:pt>
                <c:pt idx="8">
                  <c:v>Indone.</c:v>
                </c:pt>
                <c:pt idx="9">
                  <c:v>Lao</c:v>
                </c:pt>
                <c:pt idx="10">
                  <c:v>Malays.</c:v>
                </c:pt>
                <c:pt idx="11">
                  <c:v>Philipp.</c:v>
                </c:pt>
                <c:pt idx="12">
                  <c:v>Singap.</c:v>
                </c:pt>
                <c:pt idx="13">
                  <c:v>Thailan.</c:v>
                </c:pt>
                <c:pt idx="14">
                  <c:v>Vietna.</c:v>
                </c:pt>
                <c:pt idx="15">
                  <c:v>Banglad.</c:v>
                </c:pt>
                <c:pt idx="16">
                  <c:v>India</c:v>
                </c:pt>
                <c:pt idx="17">
                  <c:v>Pakist.</c:v>
                </c:pt>
                <c:pt idx="18">
                  <c:v>Sri Lank.</c:v>
                </c:pt>
              </c:strCache>
            </c:strRef>
          </c:cat>
          <c:val>
            <c:numRef>
              <c:f>emplmnt_agg2!$K$9:$K$27</c:f>
              <c:numCache>
                <c:formatCode>General</c:formatCode>
                <c:ptCount val="19"/>
                <c:pt idx="0">
                  <c:v>0.50101506710350119</c:v>
                </c:pt>
                <c:pt idx="1">
                  <c:v>0.49074359403560225</c:v>
                </c:pt>
                <c:pt idx="2">
                  <c:v>0.20503186568983017</c:v>
                </c:pt>
                <c:pt idx="3">
                  <c:v>0.24068985026544801</c:v>
                </c:pt>
                <c:pt idx="4">
                  <c:v>0.22016698821205088</c:v>
                </c:pt>
                <c:pt idx="5">
                  <c:v>0.53231847594219117</c:v>
                </c:pt>
                <c:pt idx="6">
                  <c:v>0.56110734604424262</c:v>
                </c:pt>
                <c:pt idx="7">
                  <c:v>0.95895148051933232</c:v>
                </c:pt>
                <c:pt idx="8">
                  <c:v>0.92542161541062951</c:v>
                </c:pt>
                <c:pt idx="9">
                  <c:v>0.34478210938562143</c:v>
                </c:pt>
                <c:pt idx="10">
                  <c:v>0.76759697072885225</c:v>
                </c:pt>
                <c:pt idx="11">
                  <c:v>0.92403733407193889</c:v>
                </c:pt>
                <c:pt idx="12">
                  <c:v>0.351291486587757</c:v>
                </c:pt>
                <c:pt idx="13">
                  <c:v>0.88489995482023465</c:v>
                </c:pt>
                <c:pt idx="14">
                  <c:v>0.80298854925650176</c:v>
                </c:pt>
                <c:pt idx="15">
                  <c:v>0.84820551104895547</c:v>
                </c:pt>
                <c:pt idx="16">
                  <c:v>1.0500127894404643</c:v>
                </c:pt>
                <c:pt idx="17">
                  <c:v>2.1290983111637347</c:v>
                </c:pt>
                <c:pt idx="18">
                  <c:v>0.75626140299872102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95-4AB5-B421-93D16484AD94}"/>
            </c:ext>
          </c:extLst>
        </c:ser>
        <c:ser>
          <c:idx val="1"/>
          <c:order val="1"/>
          <c:tx>
            <c:strRef>
              <c:f>emplmnt_agg2!$L$6</c:f>
              <c:strCache>
                <c:ptCount val="1"/>
                <c:pt idx="0">
                  <c:v>Constr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emplmnt_agg2!$I$9:$I$27</c:f>
              <c:strCache>
                <c:ptCount val="19"/>
                <c:pt idx="0">
                  <c:v>China</c:v>
                </c:pt>
                <c:pt idx="1">
                  <c:v>H. Kong.</c:v>
                </c:pt>
                <c:pt idx="2">
                  <c:v>Mongol.</c:v>
                </c:pt>
                <c:pt idx="3">
                  <c:v>Japan</c:v>
                </c:pt>
                <c:pt idx="4">
                  <c:v>Korea</c:v>
                </c:pt>
                <c:pt idx="5">
                  <c:v>Taiwan</c:v>
                </c:pt>
                <c:pt idx="6">
                  <c:v>Brunei</c:v>
                </c:pt>
                <c:pt idx="7">
                  <c:v>Cambo.</c:v>
                </c:pt>
                <c:pt idx="8">
                  <c:v>Indone.</c:v>
                </c:pt>
                <c:pt idx="9">
                  <c:v>Lao</c:v>
                </c:pt>
                <c:pt idx="10">
                  <c:v>Malays.</c:v>
                </c:pt>
                <c:pt idx="11">
                  <c:v>Philipp.</c:v>
                </c:pt>
                <c:pt idx="12">
                  <c:v>Singap.</c:v>
                </c:pt>
                <c:pt idx="13">
                  <c:v>Thailan.</c:v>
                </c:pt>
                <c:pt idx="14">
                  <c:v>Vietna.</c:v>
                </c:pt>
                <c:pt idx="15">
                  <c:v>Banglad.</c:v>
                </c:pt>
                <c:pt idx="16">
                  <c:v>India</c:v>
                </c:pt>
                <c:pt idx="17">
                  <c:v>Pakist.</c:v>
                </c:pt>
                <c:pt idx="18">
                  <c:v>Sri Lank.</c:v>
                </c:pt>
              </c:strCache>
            </c:strRef>
          </c:cat>
          <c:val>
            <c:numRef>
              <c:f>emplmnt_agg2!$L$9:$L$27</c:f>
              <c:numCache>
                <c:formatCode>General</c:formatCode>
                <c:ptCount val="19"/>
                <c:pt idx="0">
                  <c:v>1.5105871192098934</c:v>
                </c:pt>
                <c:pt idx="1">
                  <c:v>1.9285714705797712</c:v>
                </c:pt>
                <c:pt idx="2">
                  <c:v>0.12418566640001483</c:v>
                </c:pt>
                <c:pt idx="3">
                  <c:v>1.0908269102127588</c:v>
                </c:pt>
                <c:pt idx="4">
                  <c:v>1.1246507602674747</c:v>
                </c:pt>
                <c:pt idx="5">
                  <c:v>2.6000435925073817</c:v>
                </c:pt>
                <c:pt idx="6">
                  <c:v>3.3425858234967865</c:v>
                </c:pt>
                <c:pt idx="7">
                  <c:v>3.8000796144840447</c:v>
                </c:pt>
                <c:pt idx="8">
                  <c:v>6.7072966057399661</c:v>
                </c:pt>
                <c:pt idx="9">
                  <c:v>1.1081377235473251</c:v>
                </c:pt>
                <c:pt idx="10">
                  <c:v>6.6072195970351988</c:v>
                </c:pt>
                <c:pt idx="11">
                  <c:v>1.4212307311346084</c:v>
                </c:pt>
                <c:pt idx="12">
                  <c:v>3.0022113754539528</c:v>
                </c:pt>
                <c:pt idx="13">
                  <c:v>1.3778350581122831</c:v>
                </c:pt>
                <c:pt idx="14">
                  <c:v>1.6709105868275262</c:v>
                </c:pt>
                <c:pt idx="15">
                  <c:v>-3.8732865403049734</c:v>
                </c:pt>
                <c:pt idx="16">
                  <c:v>2.003373770581093</c:v>
                </c:pt>
                <c:pt idx="17">
                  <c:v>-0.78131725970704102</c:v>
                </c:pt>
                <c:pt idx="18">
                  <c:v>5.8007400221132932E-2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95-4AB5-B421-93D16484AD94}"/>
            </c:ext>
          </c:extLst>
        </c:ser>
        <c:ser>
          <c:idx val="2"/>
          <c:order val="2"/>
          <c:tx>
            <c:strRef>
              <c:f>emplmnt_agg2!$M$6</c:f>
              <c:strCache>
                <c:ptCount val="1"/>
                <c:pt idx="0">
                  <c:v>Extrc_Manf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emplmnt_agg2!$I$9:$I$27</c:f>
              <c:strCache>
                <c:ptCount val="19"/>
                <c:pt idx="0">
                  <c:v>China</c:v>
                </c:pt>
                <c:pt idx="1">
                  <c:v>H. Kong.</c:v>
                </c:pt>
                <c:pt idx="2">
                  <c:v>Mongol.</c:v>
                </c:pt>
                <c:pt idx="3">
                  <c:v>Japan</c:v>
                </c:pt>
                <c:pt idx="4">
                  <c:v>Korea</c:v>
                </c:pt>
                <c:pt idx="5">
                  <c:v>Taiwan</c:v>
                </c:pt>
                <c:pt idx="6">
                  <c:v>Brunei</c:v>
                </c:pt>
                <c:pt idx="7">
                  <c:v>Cambo.</c:v>
                </c:pt>
                <c:pt idx="8">
                  <c:v>Indone.</c:v>
                </c:pt>
                <c:pt idx="9">
                  <c:v>Lao</c:v>
                </c:pt>
                <c:pt idx="10">
                  <c:v>Malays.</c:v>
                </c:pt>
                <c:pt idx="11">
                  <c:v>Philipp.</c:v>
                </c:pt>
                <c:pt idx="12">
                  <c:v>Singap.</c:v>
                </c:pt>
                <c:pt idx="13">
                  <c:v>Thailan.</c:v>
                </c:pt>
                <c:pt idx="14">
                  <c:v>Vietna.</c:v>
                </c:pt>
                <c:pt idx="15">
                  <c:v>Banglad.</c:v>
                </c:pt>
                <c:pt idx="16">
                  <c:v>India</c:v>
                </c:pt>
                <c:pt idx="17">
                  <c:v>Pakist.</c:v>
                </c:pt>
                <c:pt idx="18">
                  <c:v>Sri Lank.</c:v>
                </c:pt>
              </c:strCache>
            </c:strRef>
          </c:cat>
          <c:val>
            <c:numRef>
              <c:f>emplmnt_agg2!$M$9:$M$27</c:f>
              <c:numCache>
                <c:formatCode>General</c:formatCode>
                <c:ptCount val="19"/>
                <c:pt idx="0">
                  <c:v>0.21620200107013937</c:v>
                </c:pt>
                <c:pt idx="1">
                  <c:v>-1.3956702007556235E-2</c:v>
                </c:pt>
                <c:pt idx="2">
                  <c:v>-8.7147215072636841E-2</c:v>
                </c:pt>
                <c:pt idx="3">
                  <c:v>-0.21032026724836614</c:v>
                </c:pt>
                <c:pt idx="4">
                  <c:v>-0.26658550946275511</c:v>
                </c:pt>
                <c:pt idx="5">
                  <c:v>0.11967837347733669</c:v>
                </c:pt>
                <c:pt idx="6">
                  <c:v>-0.53138295059244722</c:v>
                </c:pt>
                <c:pt idx="7">
                  <c:v>0.28361520019544845</c:v>
                </c:pt>
                <c:pt idx="8">
                  <c:v>0.59722910536367779</c:v>
                </c:pt>
                <c:pt idx="9">
                  <c:v>-3.6076342280442781E-3</c:v>
                </c:pt>
                <c:pt idx="10">
                  <c:v>-0.30237618083701923</c:v>
                </c:pt>
                <c:pt idx="11">
                  <c:v>0.45086325277937866</c:v>
                </c:pt>
                <c:pt idx="12">
                  <c:v>-0.45692089303977329</c:v>
                </c:pt>
                <c:pt idx="13">
                  <c:v>0.33937030906514398</c:v>
                </c:pt>
                <c:pt idx="14">
                  <c:v>0.72377558054605273</c:v>
                </c:pt>
                <c:pt idx="15">
                  <c:v>0.99714794435787435</c:v>
                </c:pt>
                <c:pt idx="16">
                  <c:v>1.2267084012634717</c:v>
                </c:pt>
                <c:pt idx="17">
                  <c:v>0.81964408159270674</c:v>
                </c:pt>
                <c:pt idx="18">
                  <c:v>0.115529953552098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E95-4AB5-B421-93D16484AD94}"/>
            </c:ext>
          </c:extLst>
        </c:ser>
        <c:ser>
          <c:idx val="3"/>
          <c:order val="3"/>
          <c:tx>
            <c:strRef>
              <c:f>emplmnt_agg2!$N$6</c:f>
              <c:strCache>
                <c:ptCount val="1"/>
                <c:pt idx="0">
                  <c:v>Oth_Services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emplmnt_agg2!$I$9:$I$27</c:f>
              <c:strCache>
                <c:ptCount val="19"/>
                <c:pt idx="0">
                  <c:v>China</c:v>
                </c:pt>
                <c:pt idx="1">
                  <c:v>H. Kong.</c:v>
                </c:pt>
                <c:pt idx="2">
                  <c:v>Mongol.</c:v>
                </c:pt>
                <c:pt idx="3">
                  <c:v>Japan</c:v>
                </c:pt>
                <c:pt idx="4">
                  <c:v>Korea</c:v>
                </c:pt>
                <c:pt idx="5">
                  <c:v>Taiwan</c:v>
                </c:pt>
                <c:pt idx="6">
                  <c:v>Brunei</c:v>
                </c:pt>
                <c:pt idx="7">
                  <c:v>Cambo.</c:v>
                </c:pt>
                <c:pt idx="8">
                  <c:v>Indone.</c:v>
                </c:pt>
                <c:pt idx="9">
                  <c:v>Lao</c:v>
                </c:pt>
                <c:pt idx="10">
                  <c:v>Malays.</c:v>
                </c:pt>
                <c:pt idx="11">
                  <c:v>Philipp.</c:v>
                </c:pt>
                <c:pt idx="12">
                  <c:v>Singap.</c:v>
                </c:pt>
                <c:pt idx="13">
                  <c:v>Thailan.</c:v>
                </c:pt>
                <c:pt idx="14">
                  <c:v>Vietna.</c:v>
                </c:pt>
                <c:pt idx="15">
                  <c:v>Banglad.</c:v>
                </c:pt>
                <c:pt idx="16">
                  <c:v>India</c:v>
                </c:pt>
                <c:pt idx="17">
                  <c:v>Pakist.</c:v>
                </c:pt>
                <c:pt idx="18">
                  <c:v>Sri Lank.</c:v>
                </c:pt>
              </c:strCache>
            </c:strRef>
          </c:cat>
          <c:val>
            <c:numRef>
              <c:f>emplmnt_agg2!$N$9:$N$27</c:f>
              <c:numCache>
                <c:formatCode>General</c:formatCode>
                <c:ptCount val="19"/>
                <c:pt idx="0">
                  <c:v>-7.9673838662111703E-8</c:v>
                </c:pt>
                <c:pt idx="1">
                  <c:v>7.3593177923620551E-8</c:v>
                </c:pt>
                <c:pt idx="2">
                  <c:v>-2.3064754591897818E-8</c:v>
                </c:pt>
                <c:pt idx="3">
                  <c:v>-1.9621004859205872E-8</c:v>
                </c:pt>
                <c:pt idx="4">
                  <c:v>-7.5440953051809996E-9</c:v>
                </c:pt>
                <c:pt idx="5">
                  <c:v>2.976829138001972E-8</c:v>
                </c:pt>
                <c:pt idx="6">
                  <c:v>3.0456935450236255E-8</c:v>
                </c:pt>
                <c:pt idx="7">
                  <c:v>-2.3771085638806715E-7</c:v>
                </c:pt>
                <c:pt idx="8">
                  <c:v>-1.9991996782651664E-8</c:v>
                </c:pt>
                <c:pt idx="9">
                  <c:v>2.7495716326420699E-7</c:v>
                </c:pt>
                <c:pt idx="10">
                  <c:v>1.17566986254014E-7</c:v>
                </c:pt>
                <c:pt idx="11">
                  <c:v>3.3777843885268001E-8</c:v>
                </c:pt>
                <c:pt idx="12">
                  <c:v>-3.4086141527490834E-8</c:v>
                </c:pt>
                <c:pt idx="13">
                  <c:v>-2.0082759029393586E-8</c:v>
                </c:pt>
                <c:pt idx="14">
                  <c:v>1.0777369601124895E-7</c:v>
                </c:pt>
                <c:pt idx="15">
                  <c:v>-3.1737646655615558E-7</c:v>
                </c:pt>
                <c:pt idx="16">
                  <c:v>1.9143586098713944E-8</c:v>
                </c:pt>
                <c:pt idx="17">
                  <c:v>3.6685892951076916E-8</c:v>
                </c:pt>
                <c:pt idx="18">
                  <c:v>-5.3658480391264355E-8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E95-4AB5-B421-93D16484A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6458832"/>
        <c:axId val="635459536"/>
      </c:lineChart>
      <c:catAx>
        <c:axId val="376458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459536"/>
        <c:crosses val="autoZero"/>
        <c:auto val="1"/>
        <c:lblAlgn val="ctr"/>
        <c:lblOffset val="100"/>
        <c:noMultiLvlLbl val="0"/>
      </c:catAx>
      <c:valAx>
        <c:axId val="635459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645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740484348518042E-2"/>
          <c:y val="4.748183514683324E-2"/>
          <c:w val="0.92203478682918516"/>
          <c:h val="0.759440132790966"/>
        </c:manualLayout>
      </c:layout>
      <c:lineChart>
        <c:grouping val="standard"/>
        <c:varyColors val="0"/>
        <c:ser>
          <c:idx val="0"/>
          <c:order val="0"/>
          <c:tx>
            <c:strRef>
              <c:f>emplmnt_agg2!$K$6</c:f>
              <c:strCache>
                <c:ptCount val="1"/>
                <c:pt idx="0">
                  <c:v>Agriculture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emplmnt_agg2!$I$115:$I$137</c:f>
              <c:strCache>
                <c:ptCount val="23"/>
                <c:pt idx="0">
                  <c:v>Egypt</c:v>
                </c:pt>
                <c:pt idx="1">
                  <c:v>Morocco</c:v>
                </c:pt>
                <c:pt idx="2">
                  <c:v>Tunisia</c:v>
                </c:pt>
                <c:pt idx="3">
                  <c:v>Burk. Faso</c:v>
                </c:pt>
                <c:pt idx="4">
                  <c:v>Cameroon</c:v>
                </c:pt>
                <c:pt idx="5">
                  <c:v>C. d'Ivoire</c:v>
                </c:pt>
                <c:pt idx="6">
                  <c:v>Ghana</c:v>
                </c:pt>
                <c:pt idx="7">
                  <c:v>Guinea</c:v>
                </c:pt>
                <c:pt idx="8">
                  <c:v>Nigeria</c:v>
                </c:pt>
                <c:pt idx="9">
                  <c:v>Senegal</c:v>
                </c:pt>
                <c:pt idx="10">
                  <c:v>Togo</c:v>
                </c:pt>
                <c:pt idx="11">
                  <c:v>Ethiop.</c:v>
                </c:pt>
                <c:pt idx="12">
                  <c:v>Kenya</c:v>
                </c:pt>
                <c:pt idx="13">
                  <c:v>Mozamb. +</c:v>
                </c:pt>
                <c:pt idx="14">
                  <c:v>Malawi</c:v>
                </c:pt>
                <c:pt idx="15">
                  <c:v>Maurit.</c:v>
                </c:pt>
                <c:pt idx="16">
                  <c:v>Tanzan.</c:v>
                </c:pt>
                <c:pt idx="17">
                  <c:v>Uganda</c:v>
                </c:pt>
                <c:pt idx="18">
                  <c:v>Zambia</c:v>
                </c:pt>
                <c:pt idx="19">
                  <c:v>Zimbab.</c:v>
                </c:pt>
                <c:pt idx="20">
                  <c:v>Botswa.</c:v>
                </c:pt>
                <c:pt idx="21">
                  <c:v>Namibia</c:v>
                </c:pt>
                <c:pt idx="22">
                  <c:v>S. Afric.</c:v>
                </c:pt>
              </c:strCache>
            </c:strRef>
          </c:cat>
          <c:val>
            <c:numRef>
              <c:f>emplmnt_agg2!$K$115:$K$137</c:f>
              <c:numCache>
                <c:formatCode>General</c:formatCode>
                <c:ptCount val="23"/>
                <c:pt idx="0">
                  <c:v>0.32849321927306263</c:v>
                </c:pt>
                <c:pt idx="1">
                  <c:v>0.19566319252209641</c:v>
                </c:pt>
                <c:pt idx="2">
                  <c:v>0.27460081650767582</c:v>
                </c:pt>
                <c:pt idx="3">
                  <c:v>3.5361457621335052E-2</c:v>
                </c:pt>
                <c:pt idx="4">
                  <c:v>0.45290859686639151</c:v>
                </c:pt>
                <c:pt idx="5">
                  <c:v>-0.18132856203272543</c:v>
                </c:pt>
                <c:pt idx="6">
                  <c:v>-0.16444887829363633</c:v>
                </c:pt>
                <c:pt idx="7">
                  <c:v>0.43077803183339713</c:v>
                </c:pt>
                <c:pt idx="8">
                  <c:v>2.4202613319834287</c:v>
                </c:pt>
                <c:pt idx="9">
                  <c:v>0.60970979575359674</c:v>
                </c:pt>
                <c:pt idx="10">
                  <c:v>-0.12416431101658487</c:v>
                </c:pt>
                <c:pt idx="11">
                  <c:v>8.5214591366495909E-2</c:v>
                </c:pt>
                <c:pt idx="12">
                  <c:v>0.19057628252797237</c:v>
                </c:pt>
                <c:pt idx="13">
                  <c:v>0.15085746013714749</c:v>
                </c:pt>
                <c:pt idx="14">
                  <c:v>0.14498470740584962</c:v>
                </c:pt>
                <c:pt idx="15">
                  <c:v>0.13855408554185961</c:v>
                </c:pt>
                <c:pt idx="16">
                  <c:v>0.10951735304533518</c:v>
                </c:pt>
                <c:pt idx="17">
                  <c:v>0.17459115380197734</c:v>
                </c:pt>
                <c:pt idx="18">
                  <c:v>0.24228567956311983</c:v>
                </c:pt>
                <c:pt idx="19">
                  <c:v>0.34842038161563504</c:v>
                </c:pt>
                <c:pt idx="20">
                  <c:v>0.2630672148821252</c:v>
                </c:pt>
                <c:pt idx="21">
                  <c:v>0.15928932620630867</c:v>
                </c:pt>
                <c:pt idx="22">
                  <c:v>0.44551665680197511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82-4ADF-B1B0-5FD660A75902}"/>
            </c:ext>
          </c:extLst>
        </c:ser>
        <c:ser>
          <c:idx val="1"/>
          <c:order val="1"/>
          <c:tx>
            <c:strRef>
              <c:f>emplmnt_agg2!$L$6</c:f>
              <c:strCache>
                <c:ptCount val="1"/>
                <c:pt idx="0">
                  <c:v>Constr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emplmnt_agg2!$I$115:$I$137</c:f>
              <c:strCache>
                <c:ptCount val="23"/>
                <c:pt idx="0">
                  <c:v>Egypt</c:v>
                </c:pt>
                <c:pt idx="1">
                  <c:v>Morocco</c:v>
                </c:pt>
                <c:pt idx="2">
                  <c:v>Tunisia</c:v>
                </c:pt>
                <c:pt idx="3">
                  <c:v>Burk. Faso</c:v>
                </c:pt>
                <c:pt idx="4">
                  <c:v>Cameroon</c:v>
                </c:pt>
                <c:pt idx="5">
                  <c:v>C. d'Ivoire</c:v>
                </c:pt>
                <c:pt idx="6">
                  <c:v>Ghana</c:v>
                </c:pt>
                <c:pt idx="7">
                  <c:v>Guinea</c:v>
                </c:pt>
                <c:pt idx="8">
                  <c:v>Nigeria</c:v>
                </c:pt>
                <c:pt idx="9">
                  <c:v>Senegal</c:v>
                </c:pt>
                <c:pt idx="10">
                  <c:v>Togo</c:v>
                </c:pt>
                <c:pt idx="11">
                  <c:v>Ethiop.</c:v>
                </c:pt>
                <c:pt idx="12">
                  <c:v>Kenya</c:v>
                </c:pt>
                <c:pt idx="13">
                  <c:v>Mozamb. +</c:v>
                </c:pt>
                <c:pt idx="14">
                  <c:v>Malawi</c:v>
                </c:pt>
                <c:pt idx="15">
                  <c:v>Maurit.</c:v>
                </c:pt>
                <c:pt idx="16">
                  <c:v>Tanzan.</c:v>
                </c:pt>
                <c:pt idx="17">
                  <c:v>Uganda</c:v>
                </c:pt>
                <c:pt idx="18">
                  <c:v>Zambia</c:v>
                </c:pt>
                <c:pt idx="19">
                  <c:v>Zimbab.</c:v>
                </c:pt>
                <c:pt idx="20">
                  <c:v>Botswa.</c:v>
                </c:pt>
                <c:pt idx="21">
                  <c:v>Namibia</c:v>
                </c:pt>
                <c:pt idx="22">
                  <c:v>S. Afric.</c:v>
                </c:pt>
              </c:strCache>
            </c:strRef>
          </c:cat>
          <c:val>
            <c:numRef>
              <c:f>emplmnt_agg2!$L$115:$L$137</c:f>
              <c:numCache>
                <c:formatCode>General</c:formatCode>
                <c:ptCount val="23"/>
                <c:pt idx="0">
                  <c:v>0.91867197425048541</c:v>
                </c:pt>
                <c:pt idx="1">
                  <c:v>0.45755351522664872</c:v>
                </c:pt>
                <c:pt idx="2">
                  <c:v>0.43602496494367765</c:v>
                </c:pt>
                <c:pt idx="3">
                  <c:v>-0.88457908071492575</c:v>
                </c:pt>
                <c:pt idx="4">
                  <c:v>4.147790639979184</c:v>
                </c:pt>
                <c:pt idx="5">
                  <c:v>-1.6084861363687817</c:v>
                </c:pt>
                <c:pt idx="6">
                  <c:v>-2.8469615469616936</c:v>
                </c:pt>
                <c:pt idx="7">
                  <c:v>-0.46152381208123744</c:v>
                </c:pt>
                <c:pt idx="8">
                  <c:v>-0.37020783145179448</c:v>
                </c:pt>
                <c:pt idx="9">
                  <c:v>0.29685551848201908</c:v>
                </c:pt>
                <c:pt idx="10">
                  <c:v>-1.4599676867433256</c:v>
                </c:pt>
                <c:pt idx="11">
                  <c:v>0.82238507086357626</c:v>
                </c:pt>
                <c:pt idx="12">
                  <c:v>1.1985439579491712</c:v>
                </c:pt>
                <c:pt idx="13">
                  <c:v>0.65851342995990669</c:v>
                </c:pt>
                <c:pt idx="14">
                  <c:v>0.95958891346689645</c:v>
                </c:pt>
                <c:pt idx="15">
                  <c:v>0.58751670774013487</c:v>
                </c:pt>
                <c:pt idx="16">
                  <c:v>0.99141978708777889</c:v>
                </c:pt>
                <c:pt idx="17">
                  <c:v>0.39263653890861944</c:v>
                </c:pt>
                <c:pt idx="18">
                  <c:v>0.72635857353267341</c:v>
                </c:pt>
                <c:pt idx="19">
                  <c:v>0.57356142743743566</c:v>
                </c:pt>
                <c:pt idx="20">
                  <c:v>0.79384719348538102</c:v>
                </c:pt>
                <c:pt idx="21">
                  <c:v>0.37669823091747462</c:v>
                </c:pt>
                <c:pt idx="22">
                  <c:v>0.72860855795171753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82-4ADF-B1B0-5FD660A75902}"/>
            </c:ext>
          </c:extLst>
        </c:ser>
        <c:ser>
          <c:idx val="2"/>
          <c:order val="2"/>
          <c:tx>
            <c:strRef>
              <c:f>emplmnt_agg2!$M$6</c:f>
              <c:strCache>
                <c:ptCount val="1"/>
                <c:pt idx="0">
                  <c:v>Extrc_Manf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emplmnt_agg2!$I$115:$I$137</c:f>
              <c:strCache>
                <c:ptCount val="23"/>
                <c:pt idx="0">
                  <c:v>Egypt</c:v>
                </c:pt>
                <c:pt idx="1">
                  <c:v>Morocco</c:v>
                </c:pt>
                <c:pt idx="2">
                  <c:v>Tunisia</c:v>
                </c:pt>
                <c:pt idx="3">
                  <c:v>Burk. Faso</c:v>
                </c:pt>
                <c:pt idx="4">
                  <c:v>Cameroon</c:v>
                </c:pt>
                <c:pt idx="5">
                  <c:v>C. d'Ivoire</c:v>
                </c:pt>
                <c:pt idx="6">
                  <c:v>Ghana</c:v>
                </c:pt>
                <c:pt idx="7">
                  <c:v>Guinea</c:v>
                </c:pt>
                <c:pt idx="8">
                  <c:v>Nigeria</c:v>
                </c:pt>
                <c:pt idx="9">
                  <c:v>Senegal</c:v>
                </c:pt>
                <c:pt idx="10">
                  <c:v>Togo</c:v>
                </c:pt>
                <c:pt idx="11">
                  <c:v>Ethiop.</c:v>
                </c:pt>
                <c:pt idx="12">
                  <c:v>Kenya</c:v>
                </c:pt>
                <c:pt idx="13">
                  <c:v>Mozamb. +</c:v>
                </c:pt>
                <c:pt idx="14">
                  <c:v>Malawi</c:v>
                </c:pt>
                <c:pt idx="15">
                  <c:v>Maurit.</c:v>
                </c:pt>
                <c:pt idx="16">
                  <c:v>Tanzan.</c:v>
                </c:pt>
                <c:pt idx="17">
                  <c:v>Uganda</c:v>
                </c:pt>
                <c:pt idx="18">
                  <c:v>Zambia</c:v>
                </c:pt>
                <c:pt idx="19">
                  <c:v>Zimbab.</c:v>
                </c:pt>
                <c:pt idx="20">
                  <c:v>Botswa.</c:v>
                </c:pt>
                <c:pt idx="21">
                  <c:v>Namibia</c:v>
                </c:pt>
                <c:pt idx="22">
                  <c:v>S. Afric.</c:v>
                </c:pt>
              </c:strCache>
            </c:strRef>
          </c:cat>
          <c:val>
            <c:numRef>
              <c:f>emplmnt_agg2!$M$115:$M$137</c:f>
              <c:numCache>
                <c:formatCode>General</c:formatCode>
                <c:ptCount val="23"/>
                <c:pt idx="0">
                  <c:v>5.1236869617156421E-2</c:v>
                </c:pt>
                <c:pt idx="1">
                  <c:v>-1.5370650813272813E-2</c:v>
                </c:pt>
                <c:pt idx="2">
                  <c:v>9.9117340260541906E-2</c:v>
                </c:pt>
                <c:pt idx="3">
                  <c:v>-0.44747198491189744</c:v>
                </c:pt>
                <c:pt idx="4">
                  <c:v>-0.27129664014322402</c:v>
                </c:pt>
                <c:pt idx="5">
                  <c:v>0.88831033463783926</c:v>
                </c:pt>
                <c:pt idx="6">
                  <c:v>1.1511462458309247</c:v>
                </c:pt>
                <c:pt idx="7">
                  <c:v>0.21901914086389232</c:v>
                </c:pt>
                <c:pt idx="8">
                  <c:v>-3.5832655786550438</c:v>
                </c:pt>
                <c:pt idx="9">
                  <c:v>0.85786216925493908</c:v>
                </c:pt>
                <c:pt idx="10">
                  <c:v>-0.66728325045917425</c:v>
                </c:pt>
                <c:pt idx="11">
                  <c:v>0.17795305961203198</c:v>
                </c:pt>
                <c:pt idx="12">
                  <c:v>-0.35160963218232705</c:v>
                </c:pt>
                <c:pt idx="13">
                  <c:v>-8.8644238304843567E-2</c:v>
                </c:pt>
                <c:pt idx="14">
                  <c:v>-4.7275280926217085E-2</c:v>
                </c:pt>
                <c:pt idx="15">
                  <c:v>-0.76844188919102818</c:v>
                </c:pt>
                <c:pt idx="16">
                  <c:v>-0.55779636657409781</c:v>
                </c:pt>
                <c:pt idx="17">
                  <c:v>-0.78179668776862021</c:v>
                </c:pt>
                <c:pt idx="18">
                  <c:v>-0.14510953325898002</c:v>
                </c:pt>
                <c:pt idx="19">
                  <c:v>-1.7768719481022027E-2</c:v>
                </c:pt>
                <c:pt idx="20">
                  <c:v>8.0247062626639193E-2</c:v>
                </c:pt>
                <c:pt idx="21">
                  <c:v>-0.25572986333386172</c:v>
                </c:pt>
                <c:pt idx="22">
                  <c:v>-0.10915823097096689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382-4ADF-B1B0-5FD660A75902}"/>
            </c:ext>
          </c:extLst>
        </c:ser>
        <c:ser>
          <c:idx val="3"/>
          <c:order val="3"/>
          <c:tx>
            <c:strRef>
              <c:f>emplmnt_agg2!$N$6</c:f>
              <c:strCache>
                <c:ptCount val="1"/>
                <c:pt idx="0">
                  <c:v>Oth_Services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emplmnt_agg2!$I$115:$I$137</c:f>
              <c:strCache>
                <c:ptCount val="23"/>
                <c:pt idx="0">
                  <c:v>Egypt</c:v>
                </c:pt>
                <c:pt idx="1">
                  <c:v>Morocco</c:v>
                </c:pt>
                <c:pt idx="2">
                  <c:v>Tunisia</c:v>
                </c:pt>
                <c:pt idx="3">
                  <c:v>Burk. Faso</c:v>
                </c:pt>
                <c:pt idx="4">
                  <c:v>Cameroon</c:v>
                </c:pt>
                <c:pt idx="5">
                  <c:v>C. d'Ivoire</c:v>
                </c:pt>
                <c:pt idx="6">
                  <c:v>Ghana</c:v>
                </c:pt>
                <c:pt idx="7">
                  <c:v>Guinea</c:v>
                </c:pt>
                <c:pt idx="8">
                  <c:v>Nigeria</c:v>
                </c:pt>
                <c:pt idx="9">
                  <c:v>Senegal</c:v>
                </c:pt>
                <c:pt idx="10">
                  <c:v>Togo</c:v>
                </c:pt>
                <c:pt idx="11">
                  <c:v>Ethiop.</c:v>
                </c:pt>
                <c:pt idx="12">
                  <c:v>Kenya</c:v>
                </c:pt>
                <c:pt idx="13">
                  <c:v>Mozamb. +</c:v>
                </c:pt>
                <c:pt idx="14">
                  <c:v>Malawi</c:v>
                </c:pt>
                <c:pt idx="15">
                  <c:v>Maurit.</c:v>
                </c:pt>
                <c:pt idx="16">
                  <c:v>Tanzan.</c:v>
                </c:pt>
                <c:pt idx="17">
                  <c:v>Uganda</c:v>
                </c:pt>
                <c:pt idx="18">
                  <c:v>Zambia</c:v>
                </c:pt>
                <c:pt idx="19">
                  <c:v>Zimbab.</c:v>
                </c:pt>
                <c:pt idx="20">
                  <c:v>Botswa.</c:v>
                </c:pt>
                <c:pt idx="21">
                  <c:v>Namibia</c:v>
                </c:pt>
                <c:pt idx="22">
                  <c:v>S. Afric.</c:v>
                </c:pt>
              </c:strCache>
            </c:strRef>
          </c:cat>
          <c:val>
            <c:numRef>
              <c:f>emplmnt_agg2!$N$115:$N$137</c:f>
              <c:numCache>
                <c:formatCode>General</c:formatCode>
                <c:ptCount val="23"/>
                <c:pt idx="0">
                  <c:v>7.2981542675122678E-9</c:v>
                </c:pt>
                <c:pt idx="1">
                  <c:v>-2.0472412814098121E-8</c:v>
                </c:pt>
                <c:pt idx="2">
                  <c:v>4.3433622566318257E-8</c:v>
                </c:pt>
                <c:pt idx="3">
                  <c:v>1.575511912867798E-7</c:v>
                </c:pt>
                <c:pt idx="4">
                  <c:v>-5.2426765429536983E-8</c:v>
                </c:pt>
                <c:pt idx="5">
                  <c:v>1.6021165388849713E-7</c:v>
                </c:pt>
                <c:pt idx="6">
                  <c:v>7.2625798762078822E-7</c:v>
                </c:pt>
                <c:pt idx="7">
                  <c:v>-2.3853009590268887E-8</c:v>
                </c:pt>
                <c:pt idx="8">
                  <c:v>5.9143184911082251E-8</c:v>
                </c:pt>
                <c:pt idx="9">
                  <c:v>1.1295046993608217E-7</c:v>
                </c:pt>
                <c:pt idx="10">
                  <c:v>1.1653092750822117E-7</c:v>
                </c:pt>
                <c:pt idx="11">
                  <c:v>1.5098654449333043E-8</c:v>
                </c:pt>
                <c:pt idx="12">
                  <c:v>5.9390654261262666E-10</c:v>
                </c:pt>
                <c:pt idx="13">
                  <c:v>6.7755060549563916E-8</c:v>
                </c:pt>
                <c:pt idx="14">
                  <c:v>4.1518971431819987E-8</c:v>
                </c:pt>
                <c:pt idx="15">
                  <c:v>8.8038339451494921E-9</c:v>
                </c:pt>
                <c:pt idx="16">
                  <c:v>-2.0373340682428302E-8</c:v>
                </c:pt>
                <c:pt idx="17">
                  <c:v>9.537596833534398E-9</c:v>
                </c:pt>
                <c:pt idx="18">
                  <c:v>-2.005810066668277E-8</c:v>
                </c:pt>
                <c:pt idx="19">
                  <c:v>1.2893949649317124E-8</c:v>
                </c:pt>
                <c:pt idx="20">
                  <c:v>-1.3296583326822514E-8</c:v>
                </c:pt>
                <c:pt idx="21">
                  <c:v>6.8340255812339893E-9</c:v>
                </c:pt>
                <c:pt idx="22">
                  <c:v>-5.8376924889699972E-8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382-4ADF-B1B0-5FD660A759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6458832"/>
        <c:axId val="635459536"/>
      </c:lineChart>
      <c:catAx>
        <c:axId val="376458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5459536"/>
        <c:crosses val="autoZero"/>
        <c:auto val="1"/>
        <c:lblAlgn val="ctr"/>
        <c:lblOffset val="100"/>
        <c:noMultiLvlLbl val="0"/>
      </c:catAx>
      <c:valAx>
        <c:axId val="635459536"/>
        <c:scaling>
          <c:orientation val="minMax"/>
          <c:max val="8"/>
          <c:min val="-6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645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povinc_chrt!$C$3</c:f>
              <c:strCache>
                <c:ptCount val="1"/>
                <c:pt idx="0">
                  <c:v>Land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povinc_chrt!$C$4:$C$30</c:f>
              <c:numCache>
                <c:formatCode>General</c:formatCode>
                <c:ptCount val="27"/>
                <c:pt idx="0">
                  <c:v>-2.2399194240570068</c:v>
                </c:pt>
                <c:pt idx="1">
                  <c:v>-0.15496905148029327</c:v>
                </c:pt>
                <c:pt idx="2">
                  <c:v>-5.0129818916320801</c:v>
                </c:pt>
                <c:pt idx="3">
                  <c:v>-2.4275064468383789</c:v>
                </c:pt>
                <c:pt idx="4">
                  <c:v>-1.6790904998779297</c:v>
                </c:pt>
                <c:pt idx="5">
                  <c:v>3.1494457274675369E-2</c:v>
                </c:pt>
                <c:pt idx="6">
                  <c:v>-3.2438998222351074</c:v>
                </c:pt>
                <c:pt idx="7">
                  <c:v>-1.4715787172317505</c:v>
                </c:pt>
                <c:pt idx="8">
                  <c:v>-0.71124714612960815</c:v>
                </c:pt>
                <c:pt idx="9">
                  <c:v>0.30951628088951111</c:v>
                </c:pt>
                <c:pt idx="10">
                  <c:v>-0.50432777404785156</c:v>
                </c:pt>
                <c:pt idx="11">
                  <c:v>0.15458633005619049</c:v>
                </c:pt>
                <c:pt idx="12">
                  <c:v>-1.86411452293396</c:v>
                </c:pt>
                <c:pt idx="13">
                  <c:v>-0.48417279124259949</c:v>
                </c:pt>
                <c:pt idx="14">
                  <c:v>-1.1483833789825439</c:v>
                </c:pt>
                <c:pt idx="15">
                  <c:v>-0.46043485403060913</c:v>
                </c:pt>
                <c:pt idx="16">
                  <c:v>-1.1579803228378296</c:v>
                </c:pt>
                <c:pt idx="17">
                  <c:v>-2.22637939453125</c:v>
                </c:pt>
                <c:pt idx="18">
                  <c:v>-0.31087633967399597</c:v>
                </c:pt>
                <c:pt idx="19">
                  <c:v>-1.1213382482528687</c:v>
                </c:pt>
                <c:pt idx="20">
                  <c:v>-1.8489959239959717</c:v>
                </c:pt>
                <c:pt idx="21">
                  <c:v>-0.74226844310760498</c:v>
                </c:pt>
                <c:pt idx="22">
                  <c:v>1.4492131471633911</c:v>
                </c:pt>
                <c:pt idx="23">
                  <c:v>0.95340609550476074</c:v>
                </c:pt>
                <c:pt idx="24">
                  <c:v>-4.5170435905456543</c:v>
                </c:pt>
                <c:pt idx="25">
                  <c:v>0.13057069480419159</c:v>
                </c:pt>
                <c:pt idx="26">
                  <c:v>0.20643468201160431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424-43F3-B988-8C8D037B36C8}"/>
            </c:ext>
          </c:extLst>
        </c:ser>
        <c:ser>
          <c:idx val="1"/>
          <c:order val="1"/>
          <c:tx>
            <c:strRef>
              <c:f>povinc_chrt!$D$3</c:f>
              <c:strCache>
                <c:ptCount val="1"/>
                <c:pt idx="0">
                  <c:v>WgUnskl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povinc_chrt!$D$4:$D$30</c:f>
              <c:numCache>
                <c:formatCode>General</c:formatCode>
                <c:ptCount val="27"/>
                <c:pt idx="0">
                  <c:v>-2.3485195636749268</c:v>
                </c:pt>
                <c:pt idx="1">
                  <c:v>3.0149331316351891E-2</c:v>
                </c:pt>
                <c:pt idx="2">
                  <c:v>-2.8980269432067871</c:v>
                </c:pt>
                <c:pt idx="3">
                  <c:v>-2.6372940540313721</c:v>
                </c:pt>
                <c:pt idx="4">
                  <c:v>-0.6127590537071228</c:v>
                </c:pt>
                <c:pt idx="5">
                  <c:v>-0.58546978235244751</c:v>
                </c:pt>
                <c:pt idx="6">
                  <c:v>-1.7201945781707764</c:v>
                </c:pt>
                <c:pt idx="7">
                  <c:v>-0.59092986583709717</c:v>
                </c:pt>
                <c:pt idx="8">
                  <c:v>-0.4575590193271637</c:v>
                </c:pt>
                <c:pt idx="9">
                  <c:v>-0.55736500024795532</c:v>
                </c:pt>
                <c:pt idx="10">
                  <c:v>-0.35378286242485046</c:v>
                </c:pt>
                <c:pt idx="11">
                  <c:v>-0.30070808529853821</c:v>
                </c:pt>
                <c:pt idx="12">
                  <c:v>-0.28256168961524963</c:v>
                </c:pt>
                <c:pt idx="13">
                  <c:v>-0.26164978742599487</c:v>
                </c:pt>
                <c:pt idx="14">
                  <c:v>-1.3661419153213501</c:v>
                </c:pt>
                <c:pt idx="15">
                  <c:v>-0.35230687260627747</c:v>
                </c:pt>
                <c:pt idx="16">
                  <c:v>-0.79469120502471924</c:v>
                </c:pt>
                <c:pt idx="17">
                  <c:v>-1.001495361328125</c:v>
                </c:pt>
                <c:pt idx="18">
                  <c:v>-0.42686924338340759</c:v>
                </c:pt>
                <c:pt idx="19">
                  <c:v>-0.46682918071746826</c:v>
                </c:pt>
                <c:pt idx="20">
                  <c:v>-1.4501768350601196</c:v>
                </c:pt>
                <c:pt idx="21">
                  <c:v>0.10417449474334717</c:v>
                </c:pt>
                <c:pt idx="22">
                  <c:v>0.1836184561252594</c:v>
                </c:pt>
                <c:pt idx="23">
                  <c:v>7.894403301179409E-3</c:v>
                </c:pt>
                <c:pt idx="24">
                  <c:v>0.92328208684921265</c:v>
                </c:pt>
                <c:pt idx="25">
                  <c:v>-0.26146921515464783</c:v>
                </c:pt>
                <c:pt idx="26">
                  <c:v>0.10119477659463882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24-43F3-B988-8C8D037B36C8}"/>
            </c:ext>
          </c:extLst>
        </c:ser>
        <c:ser>
          <c:idx val="2"/>
          <c:order val="2"/>
          <c:tx>
            <c:strRef>
              <c:f>povinc_chrt!$E$3</c:f>
              <c:strCache>
                <c:ptCount val="1"/>
                <c:pt idx="0">
                  <c:v>WgSkl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povinc_chrt!$E$4:$E$30</c:f>
              <c:numCache>
                <c:formatCode>General</c:formatCode>
                <c:ptCount val="27"/>
                <c:pt idx="0">
                  <c:v>-2.2692420482635498</c:v>
                </c:pt>
                <c:pt idx="1">
                  <c:v>-0.66878557205200195</c:v>
                </c:pt>
                <c:pt idx="2">
                  <c:v>-2.7380292415618896</c:v>
                </c:pt>
                <c:pt idx="3">
                  <c:v>-2.1052467823028564</c:v>
                </c:pt>
                <c:pt idx="4">
                  <c:v>-1.8169127702713013</c:v>
                </c:pt>
                <c:pt idx="5">
                  <c:v>-0.62704688310623169</c:v>
                </c:pt>
                <c:pt idx="6">
                  <c:v>-2.3445568084716797</c:v>
                </c:pt>
                <c:pt idx="7">
                  <c:v>-1.1838537454605103</c:v>
                </c:pt>
                <c:pt idx="8">
                  <c:v>-0.48989260196685791</c:v>
                </c:pt>
                <c:pt idx="9">
                  <c:v>-0.40555316209793091</c:v>
                </c:pt>
                <c:pt idx="10">
                  <c:v>-0.86808484792709351</c:v>
                </c:pt>
                <c:pt idx="11">
                  <c:v>-0.15489038825035095</c:v>
                </c:pt>
                <c:pt idx="12">
                  <c:v>-1.2317677736282349</c:v>
                </c:pt>
                <c:pt idx="13">
                  <c:v>-0.67011749744415283</c:v>
                </c:pt>
                <c:pt idx="14">
                  <c:v>-1.5033935308456421</c:v>
                </c:pt>
                <c:pt idx="15">
                  <c:v>-0.827045738697052</c:v>
                </c:pt>
                <c:pt idx="16">
                  <c:v>-1.2051560878753662</c:v>
                </c:pt>
                <c:pt idx="17">
                  <c:v>-1.4333553314208984</c:v>
                </c:pt>
                <c:pt idx="18">
                  <c:v>-0.54783433675765991</c:v>
                </c:pt>
                <c:pt idx="19">
                  <c:v>-0.57451879978179932</c:v>
                </c:pt>
                <c:pt idx="20">
                  <c:v>-1.7069743871688843</c:v>
                </c:pt>
                <c:pt idx="21">
                  <c:v>-9.7472578287124634E-2</c:v>
                </c:pt>
                <c:pt idx="22">
                  <c:v>-2.1531460806727409E-2</c:v>
                </c:pt>
                <c:pt idx="23">
                  <c:v>-0.2006039023399353</c:v>
                </c:pt>
                <c:pt idx="24">
                  <c:v>-0.31463992595672607</c:v>
                </c:pt>
                <c:pt idx="25">
                  <c:v>-0.41520106792449951</c:v>
                </c:pt>
                <c:pt idx="26">
                  <c:v>-0.43324366211891174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24-43F3-B988-8C8D037B36C8}"/>
            </c:ext>
          </c:extLst>
        </c:ser>
        <c:ser>
          <c:idx val="3"/>
          <c:order val="3"/>
          <c:tx>
            <c:strRef>
              <c:f>povinc_chrt!$F$3</c:f>
              <c:strCache>
                <c:ptCount val="1"/>
                <c:pt idx="0">
                  <c:v>Transfe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povinc_chrt!$F$4:$F$30</c:f>
              <c:numCache>
                <c:formatCode>General</c:formatCode>
                <c:ptCount val="27"/>
                <c:pt idx="0">
                  <c:v>-2.8216865062713623</c:v>
                </c:pt>
                <c:pt idx="1">
                  <c:v>-0.38931718468666077</c:v>
                </c:pt>
                <c:pt idx="2">
                  <c:v>-3.9660689830780029</c:v>
                </c:pt>
                <c:pt idx="3">
                  <c:v>-2.4884555339813232</c:v>
                </c:pt>
                <c:pt idx="4">
                  <c:v>-1.7911086082458496</c:v>
                </c:pt>
                <c:pt idx="5">
                  <c:v>-0.66680198907852173</c:v>
                </c:pt>
                <c:pt idx="6">
                  <c:v>-2.626878023147583</c:v>
                </c:pt>
                <c:pt idx="7">
                  <c:v>-1.0756807327270508</c:v>
                </c:pt>
                <c:pt idx="8">
                  <c:v>-0.5332413911819458</c:v>
                </c:pt>
                <c:pt idx="9">
                  <c:v>-0.51283931732177734</c:v>
                </c:pt>
                <c:pt idx="10">
                  <c:v>-0.86939066648483276</c:v>
                </c:pt>
                <c:pt idx="11">
                  <c:v>-0.27321112155914307</c:v>
                </c:pt>
                <c:pt idx="12">
                  <c:v>-1.0739574432373047</c:v>
                </c:pt>
                <c:pt idx="13">
                  <c:v>-0.67417681217193604</c:v>
                </c:pt>
                <c:pt idx="14">
                  <c:v>-1.7363264560699463</c:v>
                </c:pt>
                <c:pt idx="15">
                  <c:v>-0.86406195163726807</c:v>
                </c:pt>
                <c:pt idx="16">
                  <c:v>-1.3019198179244995</c:v>
                </c:pt>
                <c:pt idx="17">
                  <c:v>-1.692692756652832</c:v>
                </c:pt>
                <c:pt idx="18">
                  <c:v>-0.65442198514938354</c:v>
                </c:pt>
                <c:pt idx="19">
                  <c:v>-0.60832613706588745</c:v>
                </c:pt>
                <c:pt idx="20">
                  <c:v>-1.7317031621932983</c:v>
                </c:pt>
                <c:pt idx="21">
                  <c:v>4.8042740672826767E-2</c:v>
                </c:pt>
                <c:pt idx="22">
                  <c:v>-1.7630413174629211E-2</c:v>
                </c:pt>
                <c:pt idx="23">
                  <c:v>-0.25357171893119812</c:v>
                </c:pt>
                <c:pt idx="24">
                  <c:v>-0.28156045079231262</c:v>
                </c:pt>
                <c:pt idx="25">
                  <c:v>-0.50020682811737061</c:v>
                </c:pt>
                <c:pt idx="26">
                  <c:v>-0.30856001377105713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24-43F3-B988-8C8D037B36C8}"/>
            </c:ext>
          </c:extLst>
        </c:ser>
        <c:ser>
          <c:idx val="4"/>
          <c:order val="4"/>
          <c:tx>
            <c:strRef>
              <c:f>povinc_chrt!$G$3</c:f>
              <c:strCache>
                <c:ptCount val="1"/>
                <c:pt idx="0">
                  <c:v>AgUnskl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povinc_chrt!$G$4:$G$30</c:f>
              <c:numCache>
                <c:formatCode>General</c:formatCode>
                <c:ptCount val="27"/>
                <c:pt idx="0">
                  <c:v>2.5583853721618652</c:v>
                </c:pt>
                <c:pt idx="1">
                  <c:v>0.69779425859451294</c:v>
                </c:pt>
                <c:pt idx="2">
                  <c:v>2.4900071620941162</c:v>
                </c:pt>
                <c:pt idx="3">
                  <c:v>1.5042264461517334</c:v>
                </c:pt>
                <c:pt idx="4">
                  <c:v>3.3861043453216553</c:v>
                </c:pt>
                <c:pt idx="5">
                  <c:v>1.3401129245758057</c:v>
                </c:pt>
                <c:pt idx="6">
                  <c:v>2.076221227645874</c:v>
                </c:pt>
                <c:pt idx="7">
                  <c:v>0.3637746274471283</c:v>
                </c:pt>
                <c:pt idx="8">
                  <c:v>0.92965859174728394</c:v>
                </c:pt>
                <c:pt idx="9">
                  <c:v>1.4172899723052979</c:v>
                </c:pt>
                <c:pt idx="10">
                  <c:v>1.5457432270050049</c:v>
                </c:pt>
                <c:pt idx="11">
                  <c:v>0.42687162756919861</c:v>
                </c:pt>
                <c:pt idx="12">
                  <c:v>2.754995584487915</c:v>
                </c:pt>
                <c:pt idx="13">
                  <c:v>1.4144579172134399</c:v>
                </c:pt>
                <c:pt idx="14">
                  <c:v>1.5030559301376343</c:v>
                </c:pt>
                <c:pt idx="15">
                  <c:v>1.8692762851715088</c:v>
                </c:pt>
                <c:pt idx="16">
                  <c:v>1.6139447689056396</c:v>
                </c:pt>
                <c:pt idx="17">
                  <c:v>2.0385725498199463</c:v>
                </c:pt>
                <c:pt idx="18">
                  <c:v>1.60971999168396</c:v>
                </c:pt>
                <c:pt idx="19">
                  <c:v>1.8118901252746582</c:v>
                </c:pt>
                <c:pt idx="20">
                  <c:v>2.739382266998291</c:v>
                </c:pt>
                <c:pt idx="21">
                  <c:v>0.37763580679893494</c:v>
                </c:pt>
                <c:pt idx="22">
                  <c:v>0.9080544114112854</c:v>
                </c:pt>
                <c:pt idx="23">
                  <c:v>1.4596962928771973</c:v>
                </c:pt>
                <c:pt idx="24">
                  <c:v>2.4578080177307129</c:v>
                </c:pt>
                <c:pt idx="25">
                  <c:v>0.70344078540802002</c:v>
                </c:pt>
                <c:pt idx="26">
                  <c:v>1.1616476774215698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424-43F3-B988-8C8D037B36C8}"/>
            </c:ext>
          </c:extLst>
        </c:ser>
        <c:ser>
          <c:idx val="5"/>
          <c:order val="5"/>
          <c:tx>
            <c:strRef>
              <c:f>povinc_chrt!$H$3</c:f>
              <c:strCache>
                <c:ptCount val="1"/>
                <c:pt idx="0">
                  <c:v>AgSkl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povinc_chrt!$H$4:$H$30</c:f>
              <c:numCache>
                <c:formatCode>General</c:formatCode>
                <c:ptCount val="27"/>
                <c:pt idx="0">
                  <c:v>-1.5427879095077515</c:v>
                </c:pt>
                <c:pt idx="1">
                  <c:v>-0.36963525414466858</c:v>
                </c:pt>
                <c:pt idx="2">
                  <c:v>-2.1641585826873779</c:v>
                </c:pt>
                <c:pt idx="3">
                  <c:v>-1.7859313488006592</c:v>
                </c:pt>
                <c:pt idx="4">
                  <c:v>-1.4368106126785278</c:v>
                </c:pt>
                <c:pt idx="5">
                  <c:v>-0.16042532026767731</c:v>
                </c:pt>
                <c:pt idx="6">
                  <c:v>-2.0820634365081787</c:v>
                </c:pt>
                <c:pt idx="7">
                  <c:v>-1.1754723787307739</c:v>
                </c:pt>
                <c:pt idx="8">
                  <c:v>-0.30884984135627747</c:v>
                </c:pt>
                <c:pt idx="9">
                  <c:v>0.14485074579715729</c:v>
                </c:pt>
                <c:pt idx="10">
                  <c:v>-0.54741585254669189</c:v>
                </c:pt>
                <c:pt idx="11">
                  <c:v>4.1605506092309952E-2</c:v>
                </c:pt>
                <c:pt idx="12">
                  <c:v>-1.072866678237915</c:v>
                </c:pt>
                <c:pt idx="13">
                  <c:v>-0.41349038481712341</c:v>
                </c:pt>
                <c:pt idx="14">
                  <c:v>-0.8920937180519104</c:v>
                </c:pt>
                <c:pt idx="15">
                  <c:v>-0.43780362606048584</c:v>
                </c:pt>
                <c:pt idx="16">
                  <c:v>-0.95222306251525879</c:v>
                </c:pt>
                <c:pt idx="17">
                  <c:v>-1.1459285020828247</c:v>
                </c:pt>
                <c:pt idx="18">
                  <c:v>-9.0246766805648804E-2</c:v>
                </c:pt>
                <c:pt idx="19">
                  <c:v>-0.53205299377441406</c:v>
                </c:pt>
                <c:pt idx="20">
                  <c:v>-1.1147028207778931</c:v>
                </c:pt>
                <c:pt idx="21">
                  <c:v>-0.30696737766265869</c:v>
                </c:pt>
                <c:pt idx="22">
                  <c:v>0.71710795164108276</c:v>
                </c:pt>
                <c:pt idx="23">
                  <c:v>0.43764141201972961</c:v>
                </c:pt>
                <c:pt idx="24">
                  <c:v>-2.2081043720245361</c:v>
                </c:pt>
                <c:pt idx="25">
                  <c:v>-7.3762565851211548E-2</c:v>
                </c:pt>
                <c:pt idx="26">
                  <c:v>-1.7311861738562584E-2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424-43F3-B988-8C8D037B36C8}"/>
            </c:ext>
          </c:extLst>
        </c:ser>
        <c:ser>
          <c:idx val="6"/>
          <c:order val="6"/>
          <c:tx>
            <c:strRef>
              <c:f>povinc_chrt!$I$3</c:f>
              <c:strCache>
                <c:ptCount val="1"/>
                <c:pt idx="0">
                  <c:v>NagUnskl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povinc_chrt!$I$4:$I$30</c:f>
              <c:numCache>
                <c:formatCode>General</c:formatCode>
                <c:ptCount val="27"/>
                <c:pt idx="0">
                  <c:v>-2.987898588180542</c:v>
                </c:pt>
                <c:pt idx="1">
                  <c:v>-0.41872981190681458</c:v>
                </c:pt>
                <c:pt idx="2">
                  <c:v>-3.7088363170623779</c:v>
                </c:pt>
                <c:pt idx="3">
                  <c:v>-2.8660342693328857</c:v>
                </c:pt>
                <c:pt idx="4">
                  <c:v>-1.7011070251464844</c:v>
                </c:pt>
                <c:pt idx="5">
                  <c:v>-0.67949753999710083</c:v>
                </c:pt>
                <c:pt idx="6">
                  <c:v>-2.562544584274292</c:v>
                </c:pt>
                <c:pt idx="7">
                  <c:v>-1.0227022171020508</c:v>
                </c:pt>
                <c:pt idx="8">
                  <c:v>-0.56537109613418579</c:v>
                </c:pt>
                <c:pt idx="9">
                  <c:v>-0.7154998779296875</c:v>
                </c:pt>
                <c:pt idx="10">
                  <c:v>-0.83006256818771362</c:v>
                </c:pt>
                <c:pt idx="11">
                  <c:v>-0.40301552414894104</c:v>
                </c:pt>
                <c:pt idx="12">
                  <c:v>-1.1339322328567505</c:v>
                </c:pt>
                <c:pt idx="13">
                  <c:v>-0.67759048938751221</c:v>
                </c:pt>
                <c:pt idx="14">
                  <c:v>-1.6556370258331299</c:v>
                </c:pt>
                <c:pt idx="15">
                  <c:v>-0.81464749574661255</c:v>
                </c:pt>
                <c:pt idx="16">
                  <c:v>-1.2686901092529297</c:v>
                </c:pt>
                <c:pt idx="17">
                  <c:v>-1.8180042505264282</c:v>
                </c:pt>
                <c:pt idx="18">
                  <c:v>-0.70449382066726685</c:v>
                </c:pt>
                <c:pt idx="19">
                  <c:v>-0.78218698501586914</c:v>
                </c:pt>
                <c:pt idx="20">
                  <c:v>-2.1864967346191406</c:v>
                </c:pt>
                <c:pt idx="21">
                  <c:v>6.3478708267211914E-2</c:v>
                </c:pt>
                <c:pt idx="22">
                  <c:v>0.1290677934885025</c:v>
                </c:pt>
                <c:pt idx="23">
                  <c:v>-0.20216387510299683</c:v>
                </c:pt>
                <c:pt idx="24">
                  <c:v>0.76409918069839478</c:v>
                </c:pt>
                <c:pt idx="25">
                  <c:v>-0.46243223547935486</c:v>
                </c:pt>
                <c:pt idx="26">
                  <c:v>-0.42566296458244324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424-43F3-B988-8C8D037B36C8}"/>
            </c:ext>
          </c:extLst>
        </c:ser>
        <c:ser>
          <c:idx val="7"/>
          <c:order val="7"/>
          <c:tx>
            <c:strRef>
              <c:f>povinc_chrt!$J$3</c:f>
              <c:strCache>
                <c:ptCount val="1"/>
                <c:pt idx="0">
                  <c:v>NagSkl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povinc_chrt!$J$4:$J$30</c:f>
              <c:numCache>
                <c:formatCode>General</c:formatCode>
                <c:ptCount val="27"/>
                <c:pt idx="0">
                  <c:v>-2.2710244655609131</c:v>
                </c:pt>
                <c:pt idx="1">
                  <c:v>-0.68455564975738525</c:v>
                </c:pt>
                <c:pt idx="2">
                  <c:v>-2.7391188144683838</c:v>
                </c:pt>
                <c:pt idx="3">
                  <c:v>-2.1057050228118896</c:v>
                </c:pt>
                <c:pt idx="4">
                  <c:v>-1.8300650119781494</c:v>
                </c:pt>
                <c:pt idx="5">
                  <c:v>-0.62778687477111816</c:v>
                </c:pt>
                <c:pt idx="6">
                  <c:v>-2.3473050594329834</c:v>
                </c:pt>
                <c:pt idx="7">
                  <c:v>-1.1842300891876221</c:v>
                </c:pt>
                <c:pt idx="8">
                  <c:v>-0.49057996273040771</c:v>
                </c:pt>
                <c:pt idx="9">
                  <c:v>-0.43643760681152344</c:v>
                </c:pt>
                <c:pt idx="10">
                  <c:v>-0.87616413831710815</c:v>
                </c:pt>
                <c:pt idx="11">
                  <c:v>-0.15847522020339966</c:v>
                </c:pt>
                <c:pt idx="12">
                  <c:v>-1.2332346439361572</c:v>
                </c:pt>
                <c:pt idx="13">
                  <c:v>-0.67231494188308716</c:v>
                </c:pt>
                <c:pt idx="14">
                  <c:v>-1.5155748128890991</c:v>
                </c:pt>
                <c:pt idx="15">
                  <c:v>-0.83005088567733765</c:v>
                </c:pt>
                <c:pt idx="16">
                  <c:v>-1.2405186891555786</c:v>
                </c:pt>
                <c:pt idx="17">
                  <c:v>-1.4661605358123779</c:v>
                </c:pt>
                <c:pt idx="18">
                  <c:v>-0.56184220314025879</c:v>
                </c:pt>
                <c:pt idx="19">
                  <c:v>-0.57596558332443237</c:v>
                </c:pt>
                <c:pt idx="20">
                  <c:v>-1.7082520723342896</c:v>
                </c:pt>
                <c:pt idx="21">
                  <c:v>-9.1333657503128052E-2</c:v>
                </c:pt>
                <c:pt idx="22">
                  <c:v>-2.4290215224027634E-2</c:v>
                </c:pt>
                <c:pt idx="23">
                  <c:v>-0.23113054037094116</c:v>
                </c:pt>
                <c:pt idx="24">
                  <c:v>-0.30568239092826843</c:v>
                </c:pt>
                <c:pt idx="25">
                  <c:v>-0.41801652312278748</c:v>
                </c:pt>
                <c:pt idx="26">
                  <c:v>-0.49960982799530029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424-43F3-B988-8C8D037B36C8}"/>
            </c:ext>
          </c:extLst>
        </c:ser>
        <c:ser>
          <c:idx val="8"/>
          <c:order val="8"/>
          <c:tx>
            <c:strRef>
              <c:f>povinc_chrt!$K$3</c:f>
              <c:strCache>
                <c:ptCount val="1"/>
                <c:pt idx="0">
                  <c:v>AgCap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povinc_chrt!$K$4:$K$30</c:f>
              <c:numCache>
                <c:formatCode>General</c:formatCode>
                <c:ptCount val="27"/>
                <c:pt idx="0">
                  <c:v>-2.2813761234283447</c:v>
                </c:pt>
                <c:pt idx="1">
                  <c:v>-0.28294098377227783</c:v>
                </c:pt>
                <c:pt idx="2">
                  <c:v>-4.3328609466552734</c:v>
                </c:pt>
                <c:pt idx="3">
                  <c:v>-2.0896050930023193</c:v>
                </c:pt>
                <c:pt idx="4">
                  <c:v>-1.6379686594009399</c:v>
                </c:pt>
                <c:pt idx="5">
                  <c:v>-0.19219645857810974</c:v>
                </c:pt>
                <c:pt idx="6">
                  <c:v>-2.8080103397369385</c:v>
                </c:pt>
                <c:pt idx="7">
                  <c:v>-1.3181538581848145</c:v>
                </c:pt>
                <c:pt idx="8">
                  <c:v>-0.5479731559753418</c:v>
                </c:pt>
                <c:pt idx="9">
                  <c:v>-3.025098517537117E-2</c:v>
                </c:pt>
                <c:pt idx="10">
                  <c:v>-0.70081907510757446</c:v>
                </c:pt>
                <c:pt idx="11">
                  <c:v>1.0533493012189865E-2</c:v>
                </c:pt>
                <c:pt idx="12">
                  <c:v>-1.5061752796173096</c:v>
                </c:pt>
                <c:pt idx="13">
                  <c:v>-0.54076093435287476</c:v>
                </c:pt>
                <c:pt idx="14">
                  <c:v>-1.2449431419372559</c:v>
                </c:pt>
                <c:pt idx="15">
                  <c:v>-0.63113564252853394</c:v>
                </c:pt>
                <c:pt idx="16">
                  <c:v>-1.073384165763855</c:v>
                </c:pt>
                <c:pt idx="17">
                  <c:v>-1.8666607141494751</c:v>
                </c:pt>
                <c:pt idx="18">
                  <c:v>-0.38037693500518799</c:v>
                </c:pt>
                <c:pt idx="19">
                  <c:v>-0.77390974760055542</c:v>
                </c:pt>
                <c:pt idx="20">
                  <c:v>-1.6492776870727539</c:v>
                </c:pt>
                <c:pt idx="21">
                  <c:v>-0.31614527106285095</c:v>
                </c:pt>
                <c:pt idx="22">
                  <c:v>0.6706850528717041</c:v>
                </c:pt>
                <c:pt idx="23">
                  <c:v>0.3618045449256897</c:v>
                </c:pt>
                <c:pt idx="24">
                  <c:v>-2.1054320335388184</c:v>
                </c:pt>
                <c:pt idx="25">
                  <c:v>-0.20703800022602081</c:v>
                </c:pt>
                <c:pt idx="26">
                  <c:v>-0.14827916026115417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424-43F3-B988-8C8D037B36C8}"/>
            </c:ext>
          </c:extLst>
        </c:ser>
        <c:ser>
          <c:idx val="9"/>
          <c:order val="9"/>
          <c:tx>
            <c:strRef>
              <c:f>povinc_chrt!$L$3</c:f>
              <c:strCache>
                <c:ptCount val="1"/>
                <c:pt idx="0">
                  <c:v>NagCap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7030A0">
                  <a:alpha val="75000"/>
                </a:srgbClr>
              </a:solidFill>
              <a:ln w="9525">
                <a:noFill/>
              </a:ln>
              <a:effectLst/>
            </c:spPr>
          </c:marker>
          <c:cat>
            <c:strRef>
              <c:f>povinc_chrt!$B$4:$B$30</c:f>
              <c:strCache>
                <c:ptCount val="27"/>
                <c:pt idx="0">
                  <c:v>Indon.</c:v>
                </c:pt>
                <c:pt idx="1">
                  <c:v>Ugand.</c:v>
                </c:pt>
                <c:pt idx="2">
                  <c:v>Bangl.</c:v>
                </c:pt>
                <c:pt idx="3">
                  <c:v>Venez.</c:v>
                </c:pt>
                <c:pt idx="4">
                  <c:v>Philip.</c:v>
                </c:pt>
                <c:pt idx="5">
                  <c:v>Brazi.</c:v>
                </c:pt>
                <c:pt idx="6">
                  <c:v>Vietn.</c:v>
                </c:pt>
                <c:pt idx="7">
                  <c:v>Mozam.+</c:v>
                </c:pt>
                <c:pt idx="8">
                  <c:v>Mexic.</c:v>
                </c:pt>
                <c:pt idx="9">
                  <c:v>Colum.</c:v>
                </c:pt>
                <c:pt idx="10">
                  <c:v>Guatem.</c:v>
                </c:pt>
                <c:pt idx="11">
                  <c:v>Zambia</c:v>
                </c:pt>
                <c:pt idx="12">
                  <c:v>Boliv.</c:v>
                </c:pt>
                <c:pt idx="13">
                  <c:v>Hondu.</c:v>
                </c:pt>
                <c:pt idx="14">
                  <c:v>Jamaic.</c:v>
                </c:pt>
                <c:pt idx="15">
                  <c:v>El. Salv.</c:v>
                </c:pt>
                <c:pt idx="16">
                  <c:v>Nicara.</c:v>
                </c:pt>
                <c:pt idx="17">
                  <c:v>Parag.</c:v>
                </c:pt>
                <c:pt idx="18">
                  <c:v>Domin.</c:v>
                </c:pt>
                <c:pt idx="19">
                  <c:v>Cost. R.</c:v>
                </c:pt>
                <c:pt idx="20">
                  <c:v>Thail.</c:v>
                </c:pt>
                <c:pt idx="21">
                  <c:v>Urugu.</c:v>
                </c:pt>
                <c:pt idx="22">
                  <c:v>Chile</c:v>
                </c:pt>
                <c:pt idx="23">
                  <c:v>Ecuad.</c:v>
                </c:pt>
                <c:pt idx="24">
                  <c:v>Panam.</c:v>
                </c:pt>
                <c:pt idx="25">
                  <c:v>Peru</c:v>
                </c:pt>
                <c:pt idx="26">
                  <c:v>Malaw.</c:v>
                </c:pt>
              </c:strCache>
            </c:strRef>
          </c:cat>
          <c:val>
            <c:numRef>
              <c:f>povinc_chrt!$L$4:$L$30</c:f>
              <c:numCache>
                <c:formatCode>General</c:formatCode>
                <c:ptCount val="27"/>
                <c:pt idx="0">
                  <c:v>-2.3390645980834961</c:v>
                </c:pt>
                <c:pt idx="1">
                  <c:v>-0.41573131084442139</c:v>
                </c:pt>
                <c:pt idx="2">
                  <c:v>-3.6095304489135742</c:v>
                </c:pt>
                <c:pt idx="3">
                  <c:v>-1.7392171621322632</c:v>
                </c:pt>
                <c:pt idx="4">
                  <c:v>-1.5916681289672852</c:v>
                </c:pt>
                <c:pt idx="5">
                  <c:v>-0.43164265155792236</c:v>
                </c:pt>
                <c:pt idx="6">
                  <c:v>-2.3568243980407715</c:v>
                </c:pt>
                <c:pt idx="7">
                  <c:v>-1.1487722396850586</c:v>
                </c:pt>
                <c:pt idx="8">
                  <c:v>-0.3678554892539978</c:v>
                </c:pt>
                <c:pt idx="9">
                  <c:v>-0.37602853775024414</c:v>
                </c:pt>
                <c:pt idx="10">
                  <c:v>-0.91022557020187378</c:v>
                </c:pt>
                <c:pt idx="11">
                  <c:v>-0.14221078157424927</c:v>
                </c:pt>
                <c:pt idx="12">
                  <c:v>-1.1192036867141724</c:v>
                </c:pt>
                <c:pt idx="13">
                  <c:v>-0.60215997695922852</c:v>
                </c:pt>
                <c:pt idx="14">
                  <c:v>-1.3423712253570557</c:v>
                </c:pt>
                <c:pt idx="15">
                  <c:v>-0.80652421712875366</c:v>
                </c:pt>
                <c:pt idx="16">
                  <c:v>-0.97816342115402222</c:v>
                </c:pt>
                <c:pt idx="17">
                  <c:v>-1.4510998725891113</c:v>
                </c:pt>
                <c:pt idx="18">
                  <c:v>-0.4513203501701355</c:v>
                </c:pt>
                <c:pt idx="19">
                  <c:v>-0.41001796722412109</c:v>
                </c:pt>
                <c:pt idx="20">
                  <c:v>-1.4466365575790405</c:v>
                </c:pt>
                <c:pt idx="21">
                  <c:v>0.13115264475345612</c:v>
                </c:pt>
                <c:pt idx="22">
                  <c:v>-0.1148638129234314</c:v>
                </c:pt>
                <c:pt idx="23">
                  <c:v>-0.24399113655090332</c:v>
                </c:pt>
                <c:pt idx="24">
                  <c:v>0.47826689481735229</c:v>
                </c:pt>
                <c:pt idx="25">
                  <c:v>-0.54792648553848267</c:v>
                </c:pt>
                <c:pt idx="26">
                  <c:v>-0.56958562135696411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424-43F3-B988-8C8D037B36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3255016"/>
        <c:axId val="673260920"/>
      </c:lineChart>
      <c:catAx>
        <c:axId val="6732550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260920"/>
        <c:crosses val="autoZero"/>
        <c:auto val="1"/>
        <c:lblAlgn val="ctr"/>
        <c:lblOffset val="100"/>
        <c:noMultiLvlLbl val="0"/>
      </c:catAx>
      <c:valAx>
        <c:axId val="673260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3255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SectoralResults!$F$4:$G$68</cx:f>
        <cx:lvl ptCount="65">
          <cx:pt idx="0">rice padd.</cx:pt>
          <cx:pt idx="1">wheat</cx:pt>
          <cx:pt idx="2">oth. grain</cx:pt>
          <cx:pt idx="3">veg &amp; frui</cx:pt>
          <cx:pt idx="4">oilseeds</cx:pt>
          <cx:pt idx="5">sug. crop</cx:pt>
          <cx:pt idx="6">fibr. crop</cx:pt>
          <cx:pt idx="7">oth. crop</cx:pt>
          <cx:pt idx="8">cattle</cx:pt>
          <cx:pt idx="9">poultry</cx:pt>
          <cx:pt idx="10">raw milk</cx:pt>
          <cx:pt idx="11">wool</cx:pt>
          <cx:pt idx="12">forestry</cx:pt>
          <cx:pt idx="13">fishing</cx:pt>
          <cx:pt idx="14">coal</cx:pt>
          <cx:pt idx="15">oil</cx:pt>
          <cx:pt idx="16">gas</cx:pt>
          <cx:pt idx="17">oth. extrac.</cx:pt>
          <cx:pt idx="18">cattl. meat</cx:pt>
          <cx:pt idx="19">oth. meat</cx:pt>
          <cx:pt idx="20">fats</cx:pt>
          <cx:pt idx="21">dairy</cx:pt>
          <cx:pt idx="22">rice</cx:pt>
          <cx:pt idx="23">ref. sugar</cx:pt>
          <cx:pt idx="24">oth. food</cx:pt>
          <cx:pt idx="25">beverag. </cx:pt>
          <cx:pt idx="26">textiles</cx:pt>
          <cx:pt idx="27">apparel</cx:pt>
          <cx:pt idx="28">leather</cx:pt>
          <cx:pt idx="29">lumber</cx:pt>
          <cx:pt idx="30">paper</cx:pt>
          <cx:pt idx="31">petrol</cx:pt>
          <cx:pt idx="32">chemicals</cx:pt>
          <cx:pt idx="33">pharma</cx:pt>
          <cx:pt idx="34">rubb. &amp; plast.</cx:pt>
          <cx:pt idx="35">mineral prod. </cx:pt>
          <cx:pt idx="36">steel</cx:pt>
          <cx:pt idx="37">non-ferr. metals</cx:pt>
          <cx:pt idx="38">metal prod. </cx:pt>
          <cx:pt idx="39">comput. &amp; electron.</cx:pt>
          <cx:pt idx="40">elect. equip.</cx:pt>
          <cx:pt idx="41">oth. machinery</cx:pt>
          <cx:pt idx="42">motor vehicles</cx:pt>
          <cx:pt idx="43">oth. transp. eq.</cx:pt>
          <cx:pt idx="44">oth. manf.</cx:pt>
          <cx:pt idx="45">electricity</cx:pt>
          <cx:pt idx="46">gas manf. &amp; dist.</cx:pt>
          <cx:pt idx="47">water supply</cx:pt>
          <cx:pt idx="48">constr.</cx:pt>
          <cx:pt idx="49">trade</cx:pt>
          <cx:pt idx="50">land transp.</cx:pt>
          <cx:pt idx="51">water transp.</cx:pt>
          <cx:pt idx="52">air transp.</cx:pt>
          <cx:pt idx="53">accomm. &amp; food</cx:pt>
          <cx:pt idx="54">warehous</cx:pt>
          <cx:pt idx="55">communic.</cx:pt>
          <cx:pt idx="56">financ.</cx:pt>
          <cx:pt idx="57">insur.</cx:pt>
          <cx:pt idx="58">real est. </cx:pt>
          <cx:pt idx="59">bus. serv.</cx:pt>
          <cx:pt idx="60">recreati.</cx:pt>
          <cx:pt idx="61">oth. serv.</cx:pt>
          <cx:pt idx="62">educ.</cx:pt>
          <cx:pt idx="63">health</cx:pt>
          <cx:pt idx="64">dwelling</cx:pt>
        </cx:lvl>
        <cx:lvl ptCount="65">
          <cx:pt idx="0">Agriculture</cx:pt>
          <cx:pt idx="14">Exrtaction</cx:pt>
          <cx:pt idx="18">Mnfcing</cx:pt>
          <cx:pt idx="45">Constr</cx:pt>
          <cx:pt idx="49">Trade</cx:pt>
          <cx:pt idx="50">Transport</cx:pt>
          <cx:pt idx="53">Services</cx:pt>
        </cx:lvl>
      </cx:strDim>
      <cx:numDim type="size">
        <cx:f>SectoralResults!$D$4:$D$68</cx:f>
        <cx:lvl ptCount="65" formatCode="General">
          <cx:pt idx="0">5.1773259199901842</cx:pt>
          <cx:pt idx="1">2.5199648694219619</cx:pt>
          <cx:pt idx="2">3.7628687985751585</cx:pt>
          <cx:pt idx="3">3.802424862945315</cx:pt>
          <cx:pt idx="4">4.1788824025663729</cx:pt>
          <cx:pt idx="5">3.7664820923626006</cx:pt>
          <cx:pt idx="6">5.1259779613757992</cx:pt>
          <cx:pt idx="7">3.9283946316255767</cx:pt>
          <cx:pt idx="8">2.9110646738925658</cx:pt>
          <cx:pt idx="9">2.9462188238875942</cx:pt>
          <cx:pt idx="10">3.2366217571590554</cx:pt>
          <cx:pt idx="11">1.5382551942287985</cx:pt>
          <cx:pt idx="12">3.7911038723509951</cx:pt>
          <cx:pt idx="13">4.1495485113068726</cx:pt>
          <cx:pt idx="14">2.9875618419991974</cx:pt>
          <cx:pt idx="15">2.1392699334239809</cx:pt>
          <cx:pt idx="16">1.8641412130804007</cx:pt>
          <cx:pt idx="17">2.421295943920085</cx:pt>
          <cx:pt idx="18">1.0538908066828478</cx:pt>
          <cx:pt idx="19">1.1199768574582232</cx:pt>
          <cx:pt idx="20">2.2703326709467406</cx:pt>
          <cx:pt idx="21">1.0660270162782908</cx:pt>
          <cx:pt idx="22">3.961618263654596</cx:pt>
          <cx:pt idx="23">1.365266013007058</cx:pt>
          <cx:pt idx="24">1.0966156536982852</cx:pt>
          <cx:pt idx="25">1.4158232524796397</cx:pt>
          <cx:pt idx="26">1.6929456974175177</cx:pt>
          <cx:pt idx="27">1.8247624881439026</cx:pt>
          <cx:pt idx="28">1.7261110265366284</cx:pt>
          <cx:pt idx="29">1.0962172254656748</cx:pt>
          <cx:pt idx="30">0.89416747190919488</cx:pt>
          <cx:pt idx="31">1.8299750773734953</cx:pt>
          <cx:pt idx="32">1.2201604931924876</cx:pt>
          <cx:pt idx="33">0.86737920330765783</cx:pt>
          <cx:pt idx="34">1.2324572806265277</cx:pt>
          <cx:pt idx="35">1.4369025129429081</cx:pt>
          <cx:pt idx="36">1.2817412551223546</cx:pt>
          <cx:pt idx="37">1.3129349521830114</cx:pt>
          <cx:pt idx="38">1.0094488349455868</cx:pt>
          <cx:pt idx="39">1.2206850631957649</cx:pt>
          <cx:pt idx="40">0.96625128990081322</cx:pt>
          <cx:pt idx="41">1.0115403744358107</cx:pt>
          <cx:pt idx="42">1.0369309925227852</cx:pt>
          <cx:pt idx="43">1.0963260474777805</cx:pt>
          <cx:pt idx="44">1.1328228231928643</cx:pt>
          <cx:pt idx="45">2.051158212505845</cx:pt>
          <cx:pt idx="46">1.5104670076472271</cx:pt>
          <cx:pt idx="47">1.549121967797169</cx:pt>
          <cx:pt idx="48">2.9079890548421146</cx:pt>
          <cx:pt idx="49">0.6947097078021135</cx:pt>
          <cx:pt idx="50">1.2450274276876852</cx:pt>
          <cx:pt idx="51">1.6260977148831914</cx:pt>
          <cx:pt idx="52">1.2589859995803236</cx:pt>
          <cx:pt idx="53">0.75402394844695664</cx:pt>
          <cx:pt idx="54">1.612860034514064</cx:pt>
          <cx:pt idx="55">0.96800377059009912</cx:pt>
          <cx:pt idx="56">0.49869437995768356</cx:pt>
          <cx:pt idx="57">0.48599324923913451</cx:pt>
          <cx:pt idx="58">0.50950752132091448</cx:pt>
          <cx:pt idx="59">0.51051616278416445</cx:pt>
          <cx:pt idx="60">0.74543982849431067</cx:pt>
          <cx:pt idx="61">0.53642762441154057</cx:pt>
          <cx:pt idx="62">0.51755675115108679</cx:pt>
          <cx:pt idx="63">0.50845879855182208</cx:pt>
          <cx:pt idx="64">1.1198357376451562</cx:pt>
        </cx:lvl>
      </cx:numDim>
    </cx:data>
  </cx:chartData>
  <cx:chart>
    <cx:plotArea>
      <cx:plotAreaRegion>
        <cx:series layoutId="treemap" uniqueId="{A7689B98-FD3B-46F1-A558-4E637812CFE3}">
          <cx:dataLabels pos="inEnd">
            <cx:numFmt formatCode="#,##0.00" sourceLinked="0"/>
            <cx:txPr>
              <a:bodyPr vertOverflow="overflow" horzOverflow="overflow" wrap="square" lIns="0" tIns="0" rIns="0" bIns="0"/>
              <a:lstStyle/>
              <a:p>
                <a:pPr algn="ctr" rtl="0">
                  <a:defRPr sz="1100" b="0" i="0">
                    <a:solidFill>
                      <a:srgbClr val="FFFFFF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defRPr>
                </a:pPr>
                <a:endParaRPr lang="en-US" sz="110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cx:txPr>
            <cx:visibility seriesName="0" categoryName="1" value="0"/>
            <cx:separator>, </cx:separator>
          </cx:dataLabels>
          <cx:dataId val="0"/>
          <cx:layoutPr>
            <cx:parentLabelLayout val="overlapping"/>
          </cx:layoutPr>
        </cx:series>
      </cx:plotAreaRegion>
    </cx:plotArea>
    <cx:legend pos="b" align="ctr" overlay="0">
      <cx:txPr>
        <a:bodyPr vertOverflow="overflow" horzOverflow="overflow" wrap="square" lIns="0" tIns="0" rIns="0" bIns="0"/>
        <a:lstStyle/>
        <a:p>
          <a:pPr algn="ctr" rtl="0">
            <a:defRPr sz="1400" b="0" i="0">
              <a:solidFill>
                <a:srgbClr val="595959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 sz="1400">
            <a:latin typeface="Calibri Light" panose="020F0302020204030204" pitchFamily="34" charset="0"/>
            <a:cs typeface="Calibri Light" panose="020F0302020204030204" pitchFamily="34" charset="0"/>
          </a:endParaRPr>
        </a:p>
      </cx:txPr>
    </cx:legend>
  </cx:chart>
  <cx:spPr>
    <a:ln>
      <a:noFill/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C13B84-66EE-442E-B49A-4E76CE7A74CF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BC720E-B0B2-4B61-A50A-CD29B31E8FE3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gm:t>
    </dgm:pt>
    <dgm:pt modelId="{86EDEBFB-1E05-4C08-9E18-E0D78C216B56}" type="parTrans" cxnId="{B78B3AFB-A8F8-4CDB-845A-763454CD12DA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F29783-DB75-449F-A82F-6E65C0D60538}" type="sibTrans" cxnId="{B78B3AFB-A8F8-4CDB-845A-763454CD12DA}">
      <dgm:prSet custT="1"/>
      <dgm:spPr>
        <a:ln w="38100">
          <a:solidFill>
            <a:schemeClr val="accent2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0B23F-DB6D-41AB-BE80-6A68BEB13AC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gm:t>
    </dgm:pt>
    <dgm:pt modelId="{8BAABCAC-6871-47A4-B9BB-372CD558C30A}" type="parTrans" cxnId="{FED95FE2-9477-4BCB-BBE3-DBB6D94EFD34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F94BE-DCCE-4CD3-ABAD-5BF4D6F5C4B6}" type="sibTrans" cxnId="{FED95FE2-9477-4BCB-BBE3-DBB6D94EFD34}">
      <dgm:prSet custT="1"/>
      <dgm:spPr>
        <a:solidFill>
          <a:schemeClr val="bg1">
            <a:lumMod val="75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F900BE-4B20-4EB2-A419-EA319BD2CBD9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gm:t>
    </dgm:pt>
    <dgm:pt modelId="{819954C4-6F59-405F-9F0A-AD01550C48CE}" type="parTrans" cxnId="{8B2643C3-CB29-4879-A38E-C4A1EF35588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245986-CD04-46C5-9A77-973D0A88F0EF}" type="sibTrans" cxnId="{8B2643C3-CB29-4879-A38E-C4A1EF35588F}">
      <dgm:prSet custT="1"/>
      <dgm:spPr>
        <a:ln w="38100">
          <a:solidFill>
            <a:schemeClr val="accent5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09394-DFFF-4D79-B67A-D2947E79177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3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gm:t>
    </dgm:pt>
    <dgm:pt modelId="{7FEBD35F-BF83-4A5E-8EB8-C49C77BC8925}" type="parTrans" cxnId="{F751DD1F-BE30-4630-BDB9-A06607895BF2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E7D94C-C594-46CC-A21A-641E1062F917}" type="sibTrans" cxnId="{F751DD1F-BE30-4630-BDB9-A06607895BF2}">
      <dgm:prSet custT="1"/>
      <dgm:spPr>
        <a:ln w="38100">
          <a:solidFill>
            <a:srgbClr val="00B050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E1325-A0F4-4233-B30E-ADB2050C8837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gm:t>
    </dgm:pt>
    <dgm:pt modelId="{462FEF4A-BB2F-4050-B811-F8F952AA4B58}" type="sibTrans" cxnId="{65933997-6633-46F0-A196-BBC9E3146C2F}">
      <dgm:prSet custT="1"/>
      <dgm:spPr>
        <a:ln w="38100">
          <a:solidFill>
            <a:schemeClr val="accent6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2DC825-EE3B-4D45-A43E-BC2FD0DFEC78}" type="parTrans" cxnId="{65933997-6633-46F0-A196-BBC9E3146C2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CCB99E-E5CF-4448-87BD-05B47DD09AAB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gm:t>
    </dgm:pt>
    <dgm:pt modelId="{3BAE4C0D-C8E5-4680-9C57-82944679B5C7}" type="par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59EBA6-A9AF-481B-9D7C-61AD90B8CA06}" type="sib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2E6C37-EF7D-4592-BC8A-603CBF37232B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gm:t>
    </dgm:pt>
    <dgm:pt modelId="{ABF0BC60-FB7C-44AC-A007-C2981A6588F2}" type="parTrans" cxnId="{B96690BF-26B3-4A5D-A16B-197F39F5451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BC637E-4FE0-41D8-8F16-A14A2723587D}" type="sibTrans" cxnId="{B96690BF-26B3-4A5D-A16B-197F39F5451F}">
      <dgm:prSet custT="1"/>
      <dgm:spPr>
        <a:ln w="38100">
          <a:solidFill>
            <a:schemeClr val="accent5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CE98D-7B24-4EEC-9DD5-DF1735048F2D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gm:t>
    </dgm:pt>
    <dgm:pt modelId="{1F71838E-8050-4AAA-9968-A2598243B61D}" type="parTrans" cxnId="{17CCAC71-5F62-4356-A2A1-17F50E2D65D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9BB75C-54EC-40EB-A87A-857FC0987B5B}" type="sibTrans" cxnId="{17CCAC71-5F62-4356-A2A1-17F50E2D65D1}">
      <dgm:prSet custT="1"/>
      <dgm:spPr>
        <a:ln w="38100">
          <a:solidFill>
            <a:schemeClr val="accent5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005E67-DA26-4B05-B3CA-9192B04D062F}" type="pres">
      <dgm:prSet presAssocID="{42C13B84-66EE-442E-B49A-4E76CE7A74CF}" presName="Name0" presStyleCnt="0">
        <dgm:presLayoutVars>
          <dgm:dir/>
          <dgm:resizeHandles val="exact"/>
        </dgm:presLayoutVars>
      </dgm:prSet>
      <dgm:spPr/>
    </dgm:pt>
    <dgm:pt modelId="{A8179B33-BE04-4072-96BB-9A67997D6587}" type="pres">
      <dgm:prSet presAssocID="{F9BC720E-B0B2-4B61-A50A-CD29B31E8FE3}" presName="node" presStyleLbl="node1" presStyleIdx="0" presStyleCnt="8">
        <dgm:presLayoutVars>
          <dgm:bulletEnabled val="1"/>
        </dgm:presLayoutVars>
      </dgm:prSet>
      <dgm:spPr/>
    </dgm:pt>
    <dgm:pt modelId="{6F874277-0585-4A14-A0BA-EA94FBEFE07E}" type="pres">
      <dgm:prSet presAssocID="{95F29783-DB75-449F-A82F-6E65C0D60538}" presName="sibTrans" presStyleLbl="sibTrans1D1" presStyleIdx="0" presStyleCnt="7"/>
      <dgm:spPr/>
    </dgm:pt>
    <dgm:pt modelId="{7E62F074-1F92-4D1A-8CFF-5485B9AB933D}" type="pres">
      <dgm:prSet presAssocID="{95F29783-DB75-449F-A82F-6E65C0D60538}" presName="connectorText" presStyleLbl="sibTrans1D1" presStyleIdx="0" presStyleCnt="7"/>
      <dgm:spPr/>
    </dgm:pt>
    <dgm:pt modelId="{A04B49CE-71C9-4AF7-B3FB-C8DB04AAA60C}" type="pres">
      <dgm:prSet presAssocID="{59F0B23F-DB6D-41AB-BE80-6A68BEB13AC2}" presName="node" presStyleLbl="node1" presStyleIdx="1" presStyleCnt="8">
        <dgm:presLayoutVars>
          <dgm:bulletEnabled val="1"/>
        </dgm:presLayoutVars>
      </dgm:prSet>
      <dgm:spPr/>
    </dgm:pt>
    <dgm:pt modelId="{A2B3FEF1-D8FF-4335-B6D7-AD04A02AE174}" type="pres">
      <dgm:prSet presAssocID="{C95F94BE-DCCE-4CD3-ABAD-5BF4D6F5C4B6}" presName="sibTrans" presStyleLbl="sibTrans1D1" presStyleIdx="1" presStyleCnt="7"/>
      <dgm:spPr/>
    </dgm:pt>
    <dgm:pt modelId="{F3BB1C10-DE82-490A-A6E2-8BBD48CEFE63}" type="pres">
      <dgm:prSet presAssocID="{C95F94BE-DCCE-4CD3-ABAD-5BF4D6F5C4B6}" presName="connectorText" presStyleLbl="sibTrans1D1" presStyleIdx="1" presStyleCnt="7"/>
      <dgm:spPr/>
    </dgm:pt>
    <dgm:pt modelId="{DB8FC9E5-2133-4C26-B8B8-BB40E6C3FE2C}" type="pres">
      <dgm:prSet presAssocID="{8FF900BE-4B20-4EB2-A419-EA319BD2CBD9}" presName="node" presStyleLbl="node1" presStyleIdx="2" presStyleCnt="8" custLinFactX="-100000" custLinFactY="39038" custLinFactNeighborX="-146435" custLinFactNeighborY="100000">
        <dgm:presLayoutVars>
          <dgm:bulletEnabled val="1"/>
        </dgm:presLayoutVars>
      </dgm:prSet>
      <dgm:spPr/>
    </dgm:pt>
    <dgm:pt modelId="{B586FC30-4D55-4348-87DC-6332D69891E2}" type="pres">
      <dgm:prSet presAssocID="{2A245986-CD04-46C5-9A77-973D0A88F0EF}" presName="sibTrans" presStyleLbl="sibTrans1D1" presStyleIdx="2" presStyleCnt="7"/>
      <dgm:spPr/>
    </dgm:pt>
    <dgm:pt modelId="{EC599D58-7C51-4D91-9430-C02B1252789D}" type="pres">
      <dgm:prSet presAssocID="{2A245986-CD04-46C5-9A77-973D0A88F0EF}" presName="connectorText" presStyleLbl="sibTrans1D1" presStyleIdx="2" presStyleCnt="7"/>
      <dgm:spPr/>
    </dgm:pt>
    <dgm:pt modelId="{DE9DC5C5-6386-4FE9-B882-C950BB4F88FC}" type="pres">
      <dgm:prSet presAssocID="{92ECE98D-7B24-4EEC-9DD5-DF1735048F2D}" presName="node" presStyleLbl="node1" presStyleIdx="3" presStyleCnt="8" custLinFactX="24739" custLinFactNeighborX="100000" custLinFactNeighborY="655">
        <dgm:presLayoutVars>
          <dgm:bulletEnabled val="1"/>
        </dgm:presLayoutVars>
      </dgm:prSet>
      <dgm:spPr/>
    </dgm:pt>
    <dgm:pt modelId="{4CBDB510-8DA9-4F64-B4D5-6DB98E2CB1D1}" type="pres">
      <dgm:prSet presAssocID="{DA9BB75C-54EC-40EB-A87A-857FC0987B5B}" presName="sibTrans" presStyleLbl="sibTrans1D1" presStyleIdx="3" presStyleCnt="7"/>
      <dgm:spPr/>
    </dgm:pt>
    <dgm:pt modelId="{70CBD729-3D8A-446C-9821-4BC4B49823CA}" type="pres">
      <dgm:prSet presAssocID="{DA9BB75C-54EC-40EB-A87A-857FC0987B5B}" presName="connectorText" presStyleLbl="sibTrans1D1" presStyleIdx="3" presStyleCnt="7"/>
      <dgm:spPr/>
    </dgm:pt>
    <dgm:pt modelId="{89073CB8-3302-4FA4-93C7-185B09F9CB5A}" type="pres">
      <dgm:prSet presAssocID="{252E6C37-EF7D-4592-BC8A-603CBF37232B}" presName="node" presStyleLbl="node1" presStyleIdx="4" presStyleCnt="8" custLinFactX="22772" custLinFactNeighborX="100000" custLinFactNeighborY="657">
        <dgm:presLayoutVars>
          <dgm:bulletEnabled val="1"/>
        </dgm:presLayoutVars>
      </dgm:prSet>
      <dgm:spPr/>
    </dgm:pt>
    <dgm:pt modelId="{45140298-5816-4AFE-A75B-DB0224D22CD2}" type="pres">
      <dgm:prSet presAssocID="{92BC637E-4FE0-41D8-8F16-A14A2723587D}" presName="sibTrans" presStyleLbl="sibTrans1D1" presStyleIdx="4" presStyleCnt="7"/>
      <dgm:spPr/>
    </dgm:pt>
    <dgm:pt modelId="{916F4D42-5578-4DAE-971C-7ED4AB60936D}" type="pres">
      <dgm:prSet presAssocID="{92BC637E-4FE0-41D8-8F16-A14A2723587D}" presName="connectorText" presStyleLbl="sibTrans1D1" presStyleIdx="4" presStyleCnt="7"/>
      <dgm:spPr/>
    </dgm:pt>
    <dgm:pt modelId="{08C8D562-4BFF-420E-A215-D4DC64CC3320}" type="pres">
      <dgm:prSet presAssocID="{7E709394-DFFF-4D79-B67A-D2947E791779}" presName="node" presStyleLbl="node1" presStyleIdx="5" presStyleCnt="8" custLinFactX="-100000" custLinFactY="42775" custLinFactNeighborX="-162956" custLinFactNeighborY="100000">
        <dgm:presLayoutVars>
          <dgm:bulletEnabled val="1"/>
        </dgm:presLayoutVars>
      </dgm:prSet>
      <dgm:spPr/>
    </dgm:pt>
    <dgm:pt modelId="{28296861-C8AF-47D0-B0E5-08647E329A30}" type="pres">
      <dgm:prSet presAssocID="{2EE7D94C-C594-46CC-A21A-641E1062F917}" presName="sibTrans" presStyleLbl="sibTrans1D1" presStyleIdx="5" presStyleCnt="7"/>
      <dgm:spPr/>
    </dgm:pt>
    <dgm:pt modelId="{55800696-E767-4AAC-A12A-D63CE882BF59}" type="pres">
      <dgm:prSet presAssocID="{2EE7D94C-C594-46CC-A21A-641E1062F917}" presName="connectorText" presStyleLbl="sibTrans1D1" presStyleIdx="5" presStyleCnt="7"/>
      <dgm:spPr/>
    </dgm:pt>
    <dgm:pt modelId="{FC617DF8-7B2F-4AC6-BCE9-D6E840AD2121}" type="pres">
      <dgm:prSet presAssocID="{78CE1325-A0F4-4233-B30E-ADB2050C8837}" presName="node" presStyleLbl="node1" presStyleIdx="6" presStyleCnt="8" custScaleX="100106" custLinFactX="26070" custLinFactNeighborX="100000" custLinFactNeighborY="4539">
        <dgm:presLayoutVars>
          <dgm:bulletEnabled val="1"/>
        </dgm:presLayoutVars>
      </dgm:prSet>
      <dgm:spPr/>
    </dgm:pt>
    <dgm:pt modelId="{9D6E8A9C-5D99-4CCD-80F6-BCF9EA52EBA8}" type="pres">
      <dgm:prSet presAssocID="{462FEF4A-BB2F-4050-B811-F8F952AA4B58}" presName="sibTrans" presStyleLbl="sibTrans1D1" presStyleIdx="6" presStyleCnt="7"/>
      <dgm:spPr/>
    </dgm:pt>
    <dgm:pt modelId="{72645272-FB13-4376-978D-6890B9911E1B}" type="pres">
      <dgm:prSet presAssocID="{462FEF4A-BB2F-4050-B811-F8F952AA4B58}" presName="connectorText" presStyleLbl="sibTrans1D1" presStyleIdx="6" presStyleCnt="7"/>
      <dgm:spPr/>
    </dgm:pt>
    <dgm:pt modelId="{A40F680E-C02D-43F4-989B-5AA226CBDACF}" type="pres">
      <dgm:prSet presAssocID="{BECCB99E-E5CF-4448-87BD-05B47DD09AAB}" presName="node" presStyleLbl="node1" presStyleIdx="7" presStyleCnt="8" custScaleX="100106" custLinFactX="23223" custLinFactNeighborX="100000" custLinFactNeighborY="4539">
        <dgm:presLayoutVars>
          <dgm:bulletEnabled val="1"/>
        </dgm:presLayoutVars>
      </dgm:prSet>
      <dgm:spPr/>
    </dgm:pt>
  </dgm:ptLst>
  <dgm:cxnLst>
    <dgm:cxn modelId="{1FB18709-B7BC-4F4D-BC07-CA5AB4A3B4A2}" type="presOf" srcId="{95F29783-DB75-449F-A82F-6E65C0D60538}" destId="{7E62F074-1F92-4D1A-8CFF-5485B9AB933D}" srcOrd="1" destOrd="0" presId="urn:microsoft.com/office/officeart/2005/8/layout/bProcess3"/>
    <dgm:cxn modelId="{77E5850F-9BAB-46DA-BC5A-F4C567229229}" type="presOf" srcId="{C95F94BE-DCCE-4CD3-ABAD-5BF4D6F5C4B6}" destId="{F3BB1C10-DE82-490A-A6E2-8BBD48CEFE63}" srcOrd="1" destOrd="0" presId="urn:microsoft.com/office/officeart/2005/8/layout/bProcess3"/>
    <dgm:cxn modelId="{2BD7EA13-58D2-4015-AD55-7D9313AA00B4}" type="presOf" srcId="{92BC637E-4FE0-41D8-8F16-A14A2723587D}" destId="{45140298-5816-4AFE-A75B-DB0224D22CD2}" srcOrd="0" destOrd="0" presId="urn:microsoft.com/office/officeart/2005/8/layout/bProcess3"/>
    <dgm:cxn modelId="{F0B6BA14-2792-4271-80C5-2BDE9E0BA366}" type="presOf" srcId="{C95F94BE-DCCE-4CD3-ABAD-5BF4D6F5C4B6}" destId="{A2B3FEF1-D8FF-4335-B6D7-AD04A02AE174}" srcOrd="0" destOrd="0" presId="urn:microsoft.com/office/officeart/2005/8/layout/bProcess3"/>
    <dgm:cxn modelId="{A6905818-63EB-44B3-9BF3-B7D1BB64AA47}" type="presOf" srcId="{DA9BB75C-54EC-40EB-A87A-857FC0987B5B}" destId="{70CBD729-3D8A-446C-9821-4BC4B49823CA}" srcOrd="1" destOrd="0" presId="urn:microsoft.com/office/officeart/2005/8/layout/bProcess3"/>
    <dgm:cxn modelId="{F751DD1F-BE30-4630-BDB9-A06607895BF2}" srcId="{42C13B84-66EE-442E-B49A-4E76CE7A74CF}" destId="{7E709394-DFFF-4D79-B67A-D2947E791779}" srcOrd="5" destOrd="0" parTransId="{7FEBD35F-BF83-4A5E-8EB8-C49C77BC8925}" sibTransId="{2EE7D94C-C594-46CC-A21A-641E1062F917}"/>
    <dgm:cxn modelId="{A3CE722E-B655-49AD-876B-BC964779C03D}" type="presOf" srcId="{92ECE98D-7B24-4EEC-9DD5-DF1735048F2D}" destId="{DE9DC5C5-6386-4FE9-B882-C950BB4F88FC}" srcOrd="0" destOrd="0" presId="urn:microsoft.com/office/officeart/2005/8/layout/bProcess3"/>
    <dgm:cxn modelId="{4516B03D-3CBC-423B-82A5-320063431BBA}" type="presOf" srcId="{2EE7D94C-C594-46CC-A21A-641E1062F917}" destId="{28296861-C8AF-47D0-B0E5-08647E329A30}" srcOrd="0" destOrd="0" presId="urn:microsoft.com/office/officeart/2005/8/layout/bProcess3"/>
    <dgm:cxn modelId="{CDA04A49-4235-4C1B-8DC9-9646D03D7B2D}" type="presOf" srcId="{59F0B23F-DB6D-41AB-BE80-6A68BEB13AC2}" destId="{A04B49CE-71C9-4AF7-B3FB-C8DB04AAA60C}" srcOrd="0" destOrd="0" presId="urn:microsoft.com/office/officeart/2005/8/layout/bProcess3"/>
    <dgm:cxn modelId="{17CCAC71-5F62-4356-A2A1-17F50E2D65D1}" srcId="{42C13B84-66EE-442E-B49A-4E76CE7A74CF}" destId="{92ECE98D-7B24-4EEC-9DD5-DF1735048F2D}" srcOrd="3" destOrd="0" parTransId="{1F71838E-8050-4AAA-9968-A2598243B61D}" sibTransId="{DA9BB75C-54EC-40EB-A87A-857FC0987B5B}"/>
    <dgm:cxn modelId="{16C43D53-3688-48C0-94E3-AB88CCE284C5}" type="presOf" srcId="{F9BC720E-B0B2-4B61-A50A-CD29B31E8FE3}" destId="{A8179B33-BE04-4072-96BB-9A67997D6587}" srcOrd="0" destOrd="0" presId="urn:microsoft.com/office/officeart/2005/8/layout/bProcess3"/>
    <dgm:cxn modelId="{0F042555-B8BB-4189-A193-B39D492BA53B}" type="presOf" srcId="{462FEF4A-BB2F-4050-B811-F8F952AA4B58}" destId="{9D6E8A9C-5D99-4CCD-80F6-BCF9EA52EBA8}" srcOrd="0" destOrd="0" presId="urn:microsoft.com/office/officeart/2005/8/layout/bProcess3"/>
    <dgm:cxn modelId="{92855775-BACE-4940-8F8B-7B2ABB582E07}" type="presOf" srcId="{95F29783-DB75-449F-A82F-6E65C0D60538}" destId="{6F874277-0585-4A14-A0BA-EA94FBEFE07E}" srcOrd="0" destOrd="0" presId="urn:microsoft.com/office/officeart/2005/8/layout/bProcess3"/>
    <dgm:cxn modelId="{3BAFDF78-8BB8-4084-B8AD-40057C50B6DB}" type="presOf" srcId="{252E6C37-EF7D-4592-BC8A-603CBF37232B}" destId="{89073CB8-3302-4FA4-93C7-185B09F9CB5A}" srcOrd="0" destOrd="0" presId="urn:microsoft.com/office/officeart/2005/8/layout/bProcess3"/>
    <dgm:cxn modelId="{072A3F7C-3D3B-4D55-898E-B45C6083C970}" type="presOf" srcId="{BECCB99E-E5CF-4448-87BD-05B47DD09AAB}" destId="{A40F680E-C02D-43F4-989B-5AA226CBDACF}" srcOrd="0" destOrd="0" presId="urn:microsoft.com/office/officeart/2005/8/layout/bProcess3"/>
    <dgm:cxn modelId="{EE4F8C84-134F-4188-8521-4FBFDF97C678}" type="presOf" srcId="{2EE7D94C-C594-46CC-A21A-641E1062F917}" destId="{55800696-E767-4AAC-A12A-D63CE882BF59}" srcOrd="1" destOrd="0" presId="urn:microsoft.com/office/officeart/2005/8/layout/bProcess3"/>
    <dgm:cxn modelId="{011F1494-6950-4629-AC90-3B337EFFAC55}" type="presOf" srcId="{42C13B84-66EE-442E-B49A-4E76CE7A74CF}" destId="{B0005E67-DA26-4B05-B3CA-9192B04D062F}" srcOrd="0" destOrd="0" presId="urn:microsoft.com/office/officeart/2005/8/layout/bProcess3"/>
    <dgm:cxn modelId="{65933997-6633-46F0-A196-BBC9E3146C2F}" srcId="{42C13B84-66EE-442E-B49A-4E76CE7A74CF}" destId="{78CE1325-A0F4-4233-B30E-ADB2050C8837}" srcOrd="6" destOrd="0" parTransId="{EE2DC825-EE3B-4D45-A43E-BC2FD0DFEC78}" sibTransId="{462FEF4A-BB2F-4050-B811-F8F952AA4B58}"/>
    <dgm:cxn modelId="{AD8F509F-8F80-432D-8AC0-23110FC575B9}" type="presOf" srcId="{2A245986-CD04-46C5-9A77-973D0A88F0EF}" destId="{EC599D58-7C51-4D91-9430-C02B1252789D}" srcOrd="1" destOrd="0" presId="urn:microsoft.com/office/officeart/2005/8/layout/bProcess3"/>
    <dgm:cxn modelId="{B96690BF-26B3-4A5D-A16B-197F39F5451F}" srcId="{42C13B84-66EE-442E-B49A-4E76CE7A74CF}" destId="{252E6C37-EF7D-4592-BC8A-603CBF37232B}" srcOrd="4" destOrd="0" parTransId="{ABF0BC60-FB7C-44AC-A007-C2981A6588F2}" sibTransId="{92BC637E-4FE0-41D8-8F16-A14A2723587D}"/>
    <dgm:cxn modelId="{50ED19C1-A50E-42A4-82A7-7E527FECCDE2}" type="presOf" srcId="{78CE1325-A0F4-4233-B30E-ADB2050C8837}" destId="{FC617DF8-7B2F-4AC6-BCE9-D6E840AD2121}" srcOrd="0" destOrd="0" presId="urn:microsoft.com/office/officeart/2005/8/layout/bProcess3"/>
    <dgm:cxn modelId="{8B2643C3-CB29-4879-A38E-C4A1EF35588F}" srcId="{42C13B84-66EE-442E-B49A-4E76CE7A74CF}" destId="{8FF900BE-4B20-4EB2-A419-EA319BD2CBD9}" srcOrd="2" destOrd="0" parTransId="{819954C4-6F59-405F-9F0A-AD01550C48CE}" sibTransId="{2A245986-CD04-46C5-9A77-973D0A88F0EF}"/>
    <dgm:cxn modelId="{0AC712C8-414F-4925-B284-750D921AC4BD}" type="presOf" srcId="{462FEF4A-BB2F-4050-B811-F8F952AA4B58}" destId="{72645272-FB13-4376-978D-6890B9911E1B}" srcOrd="1" destOrd="0" presId="urn:microsoft.com/office/officeart/2005/8/layout/bProcess3"/>
    <dgm:cxn modelId="{04B9D2D8-AACB-473B-A9F9-ED739CA053A2}" type="presOf" srcId="{DA9BB75C-54EC-40EB-A87A-857FC0987B5B}" destId="{4CBDB510-8DA9-4F64-B4D5-6DB98E2CB1D1}" srcOrd="0" destOrd="0" presId="urn:microsoft.com/office/officeart/2005/8/layout/bProcess3"/>
    <dgm:cxn modelId="{701617DE-BAD8-4E52-B5C9-F95B40E9843E}" type="presOf" srcId="{92BC637E-4FE0-41D8-8F16-A14A2723587D}" destId="{916F4D42-5578-4DAE-971C-7ED4AB60936D}" srcOrd="1" destOrd="0" presId="urn:microsoft.com/office/officeart/2005/8/layout/bProcess3"/>
    <dgm:cxn modelId="{B398FBE0-2777-4A62-AEF8-A27887F8765D}" srcId="{42C13B84-66EE-442E-B49A-4E76CE7A74CF}" destId="{BECCB99E-E5CF-4448-87BD-05B47DD09AAB}" srcOrd="7" destOrd="0" parTransId="{3BAE4C0D-C8E5-4680-9C57-82944679B5C7}" sibTransId="{1959EBA6-A9AF-481B-9D7C-61AD90B8CA06}"/>
    <dgm:cxn modelId="{FED95FE2-9477-4BCB-BBE3-DBB6D94EFD34}" srcId="{42C13B84-66EE-442E-B49A-4E76CE7A74CF}" destId="{59F0B23F-DB6D-41AB-BE80-6A68BEB13AC2}" srcOrd="1" destOrd="0" parTransId="{8BAABCAC-6871-47A4-B9BB-372CD558C30A}" sibTransId="{C95F94BE-DCCE-4CD3-ABAD-5BF4D6F5C4B6}"/>
    <dgm:cxn modelId="{546ABBE3-C3A0-468D-ACB1-2E29D87CE1F0}" type="presOf" srcId="{2A245986-CD04-46C5-9A77-973D0A88F0EF}" destId="{B586FC30-4D55-4348-87DC-6332D69891E2}" srcOrd="0" destOrd="0" presId="urn:microsoft.com/office/officeart/2005/8/layout/bProcess3"/>
    <dgm:cxn modelId="{9F6517F5-105D-44AF-9B54-C1A85550E45F}" type="presOf" srcId="{8FF900BE-4B20-4EB2-A419-EA319BD2CBD9}" destId="{DB8FC9E5-2133-4C26-B8B8-BB40E6C3FE2C}" srcOrd="0" destOrd="0" presId="urn:microsoft.com/office/officeart/2005/8/layout/bProcess3"/>
    <dgm:cxn modelId="{5251F7F8-ABE9-4FD1-A983-85D888F79289}" type="presOf" srcId="{7E709394-DFFF-4D79-B67A-D2947E791779}" destId="{08C8D562-4BFF-420E-A215-D4DC64CC3320}" srcOrd="0" destOrd="0" presId="urn:microsoft.com/office/officeart/2005/8/layout/bProcess3"/>
    <dgm:cxn modelId="{B78B3AFB-A8F8-4CDB-845A-763454CD12DA}" srcId="{42C13B84-66EE-442E-B49A-4E76CE7A74CF}" destId="{F9BC720E-B0B2-4B61-A50A-CD29B31E8FE3}" srcOrd="0" destOrd="0" parTransId="{86EDEBFB-1E05-4C08-9E18-E0D78C216B56}" sibTransId="{95F29783-DB75-449F-A82F-6E65C0D60538}"/>
    <dgm:cxn modelId="{4A4892A3-E4FC-4C2A-B241-8A08AEFA1D32}" type="presParOf" srcId="{B0005E67-DA26-4B05-B3CA-9192B04D062F}" destId="{A8179B33-BE04-4072-96BB-9A67997D6587}" srcOrd="0" destOrd="0" presId="urn:microsoft.com/office/officeart/2005/8/layout/bProcess3"/>
    <dgm:cxn modelId="{6397BE97-3075-49FE-9A98-533D9722C897}" type="presParOf" srcId="{B0005E67-DA26-4B05-B3CA-9192B04D062F}" destId="{6F874277-0585-4A14-A0BA-EA94FBEFE07E}" srcOrd="1" destOrd="0" presId="urn:microsoft.com/office/officeart/2005/8/layout/bProcess3"/>
    <dgm:cxn modelId="{F1D8F960-BD02-45DF-93A5-77D164BF4863}" type="presParOf" srcId="{6F874277-0585-4A14-A0BA-EA94FBEFE07E}" destId="{7E62F074-1F92-4D1A-8CFF-5485B9AB933D}" srcOrd="0" destOrd="0" presId="urn:microsoft.com/office/officeart/2005/8/layout/bProcess3"/>
    <dgm:cxn modelId="{9CEB7B1D-F57A-4F30-BF64-A5B092EA15D4}" type="presParOf" srcId="{B0005E67-DA26-4B05-B3CA-9192B04D062F}" destId="{A04B49CE-71C9-4AF7-B3FB-C8DB04AAA60C}" srcOrd="2" destOrd="0" presId="urn:microsoft.com/office/officeart/2005/8/layout/bProcess3"/>
    <dgm:cxn modelId="{91C61EA1-F435-4D6F-92E6-88EFD1FC5CA5}" type="presParOf" srcId="{B0005E67-DA26-4B05-B3CA-9192B04D062F}" destId="{A2B3FEF1-D8FF-4335-B6D7-AD04A02AE174}" srcOrd="3" destOrd="0" presId="urn:microsoft.com/office/officeart/2005/8/layout/bProcess3"/>
    <dgm:cxn modelId="{7B351AF5-B91D-44CE-9005-6EEE48F6FC37}" type="presParOf" srcId="{A2B3FEF1-D8FF-4335-B6D7-AD04A02AE174}" destId="{F3BB1C10-DE82-490A-A6E2-8BBD48CEFE63}" srcOrd="0" destOrd="0" presId="urn:microsoft.com/office/officeart/2005/8/layout/bProcess3"/>
    <dgm:cxn modelId="{3A947AC7-8758-4009-B2A1-2F0B05AABE26}" type="presParOf" srcId="{B0005E67-DA26-4B05-B3CA-9192B04D062F}" destId="{DB8FC9E5-2133-4C26-B8B8-BB40E6C3FE2C}" srcOrd="4" destOrd="0" presId="urn:microsoft.com/office/officeart/2005/8/layout/bProcess3"/>
    <dgm:cxn modelId="{63310DB8-24A7-495C-B0A7-A0EA6B7D995D}" type="presParOf" srcId="{B0005E67-DA26-4B05-B3CA-9192B04D062F}" destId="{B586FC30-4D55-4348-87DC-6332D69891E2}" srcOrd="5" destOrd="0" presId="urn:microsoft.com/office/officeart/2005/8/layout/bProcess3"/>
    <dgm:cxn modelId="{2D547898-5C59-4553-A51A-95458C2F388F}" type="presParOf" srcId="{B586FC30-4D55-4348-87DC-6332D69891E2}" destId="{EC599D58-7C51-4D91-9430-C02B1252789D}" srcOrd="0" destOrd="0" presId="urn:microsoft.com/office/officeart/2005/8/layout/bProcess3"/>
    <dgm:cxn modelId="{82D3B661-9543-47BB-9F2C-4CF7313B26A7}" type="presParOf" srcId="{B0005E67-DA26-4B05-B3CA-9192B04D062F}" destId="{DE9DC5C5-6386-4FE9-B882-C950BB4F88FC}" srcOrd="6" destOrd="0" presId="urn:microsoft.com/office/officeart/2005/8/layout/bProcess3"/>
    <dgm:cxn modelId="{FF7BAE8B-15A7-45D9-B96C-29FEBD7CF168}" type="presParOf" srcId="{B0005E67-DA26-4B05-B3CA-9192B04D062F}" destId="{4CBDB510-8DA9-4F64-B4D5-6DB98E2CB1D1}" srcOrd="7" destOrd="0" presId="urn:microsoft.com/office/officeart/2005/8/layout/bProcess3"/>
    <dgm:cxn modelId="{2ECA194E-2493-4153-A9F7-A912F9C20061}" type="presParOf" srcId="{4CBDB510-8DA9-4F64-B4D5-6DB98E2CB1D1}" destId="{70CBD729-3D8A-446C-9821-4BC4B49823CA}" srcOrd="0" destOrd="0" presId="urn:microsoft.com/office/officeart/2005/8/layout/bProcess3"/>
    <dgm:cxn modelId="{15384775-0ED6-4117-AF74-05509637A176}" type="presParOf" srcId="{B0005E67-DA26-4B05-B3CA-9192B04D062F}" destId="{89073CB8-3302-4FA4-93C7-185B09F9CB5A}" srcOrd="8" destOrd="0" presId="urn:microsoft.com/office/officeart/2005/8/layout/bProcess3"/>
    <dgm:cxn modelId="{62893090-2ECD-49DD-A070-C98A90C4E2E0}" type="presParOf" srcId="{B0005E67-DA26-4B05-B3CA-9192B04D062F}" destId="{45140298-5816-4AFE-A75B-DB0224D22CD2}" srcOrd="9" destOrd="0" presId="urn:microsoft.com/office/officeart/2005/8/layout/bProcess3"/>
    <dgm:cxn modelId="{9794BB49-97C1-46CC-B6FF-FA2848B02BA9}" type="presParOf" srcId="{45140298-5816-4AFE-A75B-DB0224D22CD2}" destId="{916F4D42-5578-4DAE-971C-7ED4AB60936D}" srcOrd="0" destOrd="0" presId="urn:microsoft.com/office/officeart/2005/8/layout/bProcess3"/>
    <dgm:cxn modelId="{7567492B-4B5F-487F-B39C-2E9DA6C8858B}" type="presParOf" srcId="{B0005E67-DA26-4B05-B3CA-9192B04D062F}" destId="{08C8D562-4BFF-420E-A215-D4DC64CC3320}" srcOrd="10" destOrd="0" presId="urn:microsoft.com/office/officeart/2005/8/layout/bProcess3"/>
    <dgm:cxn modelId="{F994540B-7000-49B0-B163-E533263F3714}" type="presParOf" srcId="{B0005E67-DA26-4B05-B3CA-9192B04D062F}" destId="{28296861-C8AF-47D0-B0E5-08647E329A30}" srcOrd="11" destOrd="0" presId="urn:microsoft.com/office/officeart/2005/8/layout/bProcess3"/>
    <dgm:cxn modelId="{E08D8B62-8608-4624-B3B1-8CD4A303098D}" type="presParOf" srcId="{28296861-C8AF-47D0-B0E5-08647E329A30}" destId="{55800696-E767-4AAC-A12A-D63CE882BF59}" srcOrd="0" destOrd="0" presId="urn:microsoft.com/office/officeart/2005/8/layout/bProcess3"/>
    <dgm:cxn modelId="{81216FF2-4583-465D-B706-3CE8455C0CB5}" type="presParOf" srcId="{B0005E67-DA26-4B05-B3CA-9192B04D062F}" destId="{FC617DF8-7B2F-4AC6-BCE9-D6E840AD2121}" srcOrd="12" destOrd="0" presId="urn:microsoft.com/office/officeart/2005/8/layout/bProcess3"/>
    <dgm:cxn modelId="{3F12A367-4960-4C73-AB3A-AA1B33169254}" type="presParOf" srcId="{B0005E67-DA26-4B05-B3CA-9192B04D062F}" destId="{9D6E8A9C-5D99-4CCD-80F6-BCF9EA52EBA8}" srcOrd="13" destOrd="0" presId="urn:microsoft.com/office/officeart/2005/8/layout/bProcess3"/>
    <dgm:cxn modelId="{E23C8C1A-8010-4A8D-9EE6-30E24CB7FA3D}" type="presParOf" srcId="{9D6E8A9C-5D99-4CCD-80F6-BCF9EA52EBA8}" destId="{72645272-FB13-4376-978D-6890B9911E1B}" srcOrd="0" destOrd="0" presId="urn:microsoft.com/office/officeart/2005/8/layout/bProcess3"/>
    <dgm:cxn modelId="{26E91FC4-3D05-45F7-AA75-A097D1E23C69}" type="presParOf" srcId="{B0005E67-DA26-4B05-B3CA-9192B04D062F}" destId="{A40F680E-C02D-43F4-989B-5AA226CBDACF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C13B84-66EE-442E-B49A-4E76CE7A74CF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BC720E-B0B2-4B61-A50A-CD29B31E8FE3}">
      <dgm:prSet phldrT="[Text]" custT="1"/>
      <dgm:spPr/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gm:t>
    </dgm:pt>
    <dgm:pt modelId="{86EDEBFB-1E05-4C08-9E18-E0D78C216B56}" type="parTrans" cxnId="{B78B3AFB-A8F8-4CDB-845A-763454CD12DA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F29783-DB75-449F-A82F-6E65C0D60538}" type="sibTrans" cxnId="{B78B3AFB-A8F8-4CDB-845A-763454CD12DA}">
      <dgm:prSet custT="1"/>
      <dgm:spPr>
        <a:ln w="38100">
          <a:solidFill>
            <a:schemeClr val="accent2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0B23F-DB6D-41AB-BE80-6A68BEB13AC2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gm:t>
    </dgm:pt>
    <dgm:pt modelId="{8BAABCAC-6871-47A4-B9BB-372CD558C30A}" type="parTrans" cxnId="{FED95FE2-9477-4BCB-BBE3-DBB6D94EFD34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F94BE-DCCE-4CD3-ABAD-5BF4D6F5C4B6}" type="sibTrans" cxnId="{FED95FE2-9477-4BCB-BBE3-DBB6D94EFD34}">
      <dgm:prSet custT="1"/>
      <dgm:spPr>
        <a:solidFill>
          <a:schemeClr val="bg1">
            <a:lumMod val="75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F900BE-4B20-4EB2-A419-EA319BD2CBD9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gm:t>
    </dgm:pt>
    <dgm:pt modelId="{819954C4-6F59-405F-9F0A-AD01550C48CE}" type="parTrans" cxnId="{8B2643C3-CB29-4879-A38E-C4A1EF35588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245986-CD04-46C5-9A77-973D0A88F0EF}" type="sibTrans" cxnId="{8B2643C3-CB29-4879-A38E-C4A1EF35588F}">
      <dgm:prSet custT="1"/>
      <dgm:spPr>
        <a:solidFill>
          <a:schemeClr val="accent1">
            <a:lumMod val="20000"/>
            <a:lumOff val="80000"/>
          </a:schemeClr>
        </a:solidFill>
        <a:ln w="38100"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09394-DFFF-4D79-B67A-D2947E791779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3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gm:t>
    </dgm:pt>
    <dgm:pt modelId="{7FEBD35F-BF83-4A5E-8EB8-C49C77BC8925}" type="parTrans" cxnId="{F751DD1F-BE30-4630-BDB9-A06607895BF2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E7D94C-C594-46CC-A21A-641E1062F917}" type="sibTrans" cxnId="{F751DD1F-BE30-4630-BDB9-A06607895BF2}">
      <dgm:prSet custT="1"/>
      <dgm:spPr>
        <a:ln w="38100"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E1325-A0F4-4233-B30E-ADB2050C8837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gm:t>
    </dgm:pt>
    <dgm:pt modelId="{462FEF4A-BB2F-4050-B811-F8F952AA4B58}" type="sibTrans" cxnId="{65933997-6633-46F0-A196-BBC9E3146C2F}">
      <dgm:prSet custT="1"/>
      <dgm:spPr>
        <a:ln w="38100"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2DC825-EE3B-4D45-A43E-BC2FD0DFEC78}" type="parTrans" cxnId="{65933997-6633-46F0-A196-BBC9E3146C2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CCB99E-E5CF-4448-87BD-05B47DD09AAB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gm:t>
    </dgm:pt>
    <dgm:pt modelId="{3BAE4C0D-C8E5-4680-9C57-82944679B5C7}" type="par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59EBA6-A9AF-481B-9D7C-61AD90B8CA06}" type="sib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2E6C37-EF7D-4592-BC8A-603CBF37232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gm:t>
    </dgm:pt>
    <dgm:pt modelId="{ABF0BC60-FB7C-44AC-A007-C2981A6588F2}" type="parTrans" cxnId="{B96690BF-26B3-4A5D-A16B-197F39F5451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BC637E-4FE0-41D8-8F16-A14A2723587D}" type="sibTrans" cxnId="{B96690BF-26B3-4A5D-A16B-197F39F5451F}">
      <dgm:prSet custT="1"/>
      <dgm:spPr>
        <a:ln w="38100"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CE98D-7B24-4EEC-9DD5-DF1735048F2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gm:t>
    </dgm:pt>
    <dgm:pt modelId="{1F71838E-8050-4AAA-9968-A2598243B61D}" type="parTrans" cxnId="{17CCAC71-5F62-4356-A2A1-17F50E2D65D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9BB75C-54EC-40EB-A87A-857FC0987B5B}" type="sibTrans" cxnId="{17CCAC71-5F62-4356-A2A1-17F50E2D65D1}">
      <dgm:prSet custT="1"/>
      <dgm:spPr>
        <a:ln w="38100"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005E67-DA26-4B05-B3CA-9192B04D062F}" type="pres">
      <dgm:prSet presAssocID="{42C13B84-66EE-442E-B49A-4E76CE7A74CF}" presName="Name0" presStyleCnt="0">
        <dgm:presLayoutVars>
          <dgm:dir/>
          <dgm:resizeHandles val="exact"/>
        </dgm:presLayoutVars>
      </dgm:prSet>
      <dgm:spPr/>
    </dgm:pt>
    <dgm:pt modelId="{A8179B33-BE04-4072-96BB-9A67997D6587}" type="pres">
      <dgm:prSet presAssocID="{F9BC720E-B0B2-4B61-A50A-CD29B31E8FE3}" presName="node" presStyleLbl="node1" presStyleIdx="0" presStyleCnt="8">
        <dgm:presLayoutVars>
          <dgm:bulletEnabled val="1"/>
        </dgm:presLayoutVars>
      </dgm:prSet>
      <dgm:spPr/>
    </dgm:pt>
    <dgm:pt modelId="{6F874277-0585-4A14-A0BA-EA94FBEFE07E}" type="pres">
      <dgm:prSet presAssocID="{95F29783-DB75-449F-A82F-6E65C0D60538}" presName="sibTrans" presStyleLbl="sibTrans1D1" presStyleIdx="0" presStyleCnt="7"/>
      <dgm:spPr/>
    </dgm:pt>
    <dgm:pt modelId="{7E62F074-1F92-4D1A-8CFF-5485B9AB933D}" type="pres">
      <dgm:prSet presAssocID="{95F29783-DB75-449F-A82F-6E65C0D60538}" presName="connectorText" presStyleLbl="sibTrans1D1" presStyleIdx="0" presStyleCnt="7"/>
      <dgm:spPr/>
    </dgm:pt>
    <dgm:pt modelId="{A04B49CE-71C9-4AF7-B3FB-C8DB04AAA60C}" type="pres">
      <dgm:prSet presAssocID="{59F0B23F-DB6D-41AB-BE80-6A68BEB13AC2}" presName="node" presStyleLbl="node1" presStyleIdx="1" presStyleCnt="8">
        <dgm:presLayoutVars>
          <dgm:bulletEnabled val="1"/>
        </dgm:presLayoutVars>
      </dgm:prSet>
      <dgm:spPr/>
    </dgm:pt>
    <dgm:pt modelId="{A2B3FEF1-D8FF-4335-B6D7-AD04A02AE174}" type="pres">
      <dgm:prSet presAssocID="{C95F94BE-DCCE-4CD3-ABAD-5BF4D6F5C4B6}" presName="sibTrans" presStyleLbl="sibTrans1D1" presStyleIdx="1" presStyleCnt="7"/>
      <dgm:spPr/>
    </dgm:pt>
    <dgm:pt modelId="{F3BB1C10-DE82-490A-A6E2-8BBD48CEFE63}" type="pres">
      <dgm:prSet presAssocID="{C95F94BE-DCCE-4CD3-ABAD-5BF4D6F5C4B6}" presName="connectorText" presStyleLbl="sibTrans1D1" presStyleIdx="1" presStyleCnt="7"/>
      <dgm:spPr/>
    </dgm:pt>
    <dgm:pt modelId="{DB8FC9E5-2133-4C26-B8B8-BB40E6C3FE2C}" type="pres">
      <dgm:prSet presAssocID="{8FF900BE-4B20-4EB2-A419-EA319BD2CBD9}" presName="node" presStyleLbl="node1" presStyleIdx="2" presStyleCnt="8" custLinFactX="-100000" custLinFactY="39038" custLinFactNeighborX="-146435" custLinFactNeighborY="100000">
        <dgm:presLayoutVars>
          <dgm:bulletEnabled val="1"/>
        </dgm:presLayoutVars>
      </dgm:prSet>
      <dgm:spPr/>
    </dgm:pt>
    <dgm:pt modelId="{B586FC30-4D55-4348-87DC-6332D69891E2}" type="pres">
      <dgm:prSet presAssocID="{2A245986-CD04-46C5-9A77-973D0A88F0EF}" presName="sibTrans" presStyleLbl="sibTrans1D1" presStyleIdx="2" presStyleCnt="7"/>
      <dgm:spPr/>
    </dgm:pt>
    <dgm:pt modelId="{EC599D58-7C51-4D91-9430-C02B1252789D}" type="pres">
      <dgm:prSet presAssocID="{2A245986-CD04-46C5-9A77-973D0A88F0EF}" presName="connectorText" presStyleLbl="sibTrans1D1" presStyleIdx="2" presStyleCnt="7"/>
      <dgm:spPr/>
    </dgm:pt>
    <dgm:pt modelId="{DE9DC5C5-6386-4FE9-B882-C950BB4F88FC}" type="pres">
      <dgm:prSet presAssocID="{92ECE98D-7B24-4EEC-9DD5-DF1735048F2D}" presName="node" presStyleLbl="node1" presStyleIdx="3" presStyleCnt="8" custLinFactX="24739" custLinFactNeighborX="100000" custLinFactNeighborY="655">
        <dgm:presLayoutVars>
          <dgm:bulletEnabled val="1"/>
        </dgm:presLayoutVars>
      </dgm:prSet>
      <dgm:spPr/>
    </dgm:pt>
    <dgm:pt modelId="{4CBDB510-8DA9-4F64-B4D5-6DB98E2CB1D1}" type="pres">
      <dgm:prSet presAssocID="{DA9BB75C-54EC-40EB-A87A-857FC0987B5B}" presName="sibTrans" presStyleLbl="sibTrans1D1" presStyleIdx="3" presStyleCnt="7"/>
      <dgm:spPr/>
    </dgm:pt>
    <dgm:pt modelId="{70CBD729-3D8A-446C-9821-4BC4B49823CA}" type="pres">
      <dgm:prSet presAssocID="{DA9BB75C-54EC-40EB-A87A-857FC0987B5B}" presName="connectorText" presStyleLbl="sibTrans1D1" presStyleIdx="3" presStyleCnt="7"/>
      <dgm:spPr/>
    </dgm:pt>
    <dgm:pt modelId="{89073CB8-3302-4FA4-93C7-185B09F9CB5A}" type="pres">
      <dgm:prSet presAssocID="{252E6C37-EF7D-4592-BC8A-603CBF37232B}" presName="node" presStyleLbl="node1" presStyleIdx="4" presStyleCnt="8" custLinFactX="22772" custLinFactNeighborX="100000" custLinFactNeighborY="657">
        <dgm:presLayoutVars>
          <dgm:bulletEnabled val="1"/>
        </dgm:presLayoutVars>
      </dgm:prSet>
      <dgm:spPr/>
    </dgm:pt>
    <dgm:pt modelId="{45140298-5816-4AFE-A75B-DB0224D22CD2}" type="pres">
      <dgm:prSet presAssocID="{92BC637E-4FE0-41D8-8F16-A14A2723587D}" presName="sibTrans" presStyleLbl="sibTrans1D1" presStyleIdx="4" presStyleCnt="7"/>
      <dgm:spPr/>
    </dgm:pt>
    <dgm:pt modelId="{916F4D42-5578-4DAE-971C-7ED4AB60936D}" type="pres">
      <dgm:prSet presAssocID="{92BC637E-4FE0-41D8-8F16-A14A2723587D}" presName="connectorText" presStyleLbl="sibTrans1D1" presStyleIdx="4" presStyleCnt="7"/>
      <dgm:spPr/>
    </dgm:pt>
    <dgm:pt modelId="{08C8D562-4BFF-420E-A215-D4DC64CC3320}" type="pres">
      <dgm:prSet presAssocID="{7E709394-DFFF-4D79-B67A-D2947E791779}" presName="node" presStyleLbl="node1" presStyleIdx="5" presStyleCnt="8" custLinFactX="-100000" custLinFactY="42775" custLinFactNeighborX="-162956" custLinFactNeighborY="100000">
        <dgm:presLayoutVars>
          <dgm:bulletEnabled val="1"/>
        </dgm:presLayoutVars>
      </dgm:prSet>
      <dgm:spPr/>
    </dgm:pt>
    <dgm:pt modelId="{28296861-C8AF-47D0-B0E5-08647E329A30}" type="pres">
      <dgm:prSet presAssocID="{2EE7D94C-C594-46CC-A21A-641E1062F917}" presName="sibTrans" presStyleLbl="sibTrans1D1" presStyleIdx="5" presStyleCnt="7"/>
      <dgm:spPr/>
    </dgm:pt>
    <dgm:pt modelId="{55800696-E767-4AAC-A12A-D63CE882BF59}" type="pres">
      <dgm:prSet presAssocID="{2EE7D94C-C594-46CC-A21A-641E1062F917}" presName="connectorText" presStyleLbl="sibTrans1D1" presStyleIdx="5" presStyleCnt="7"/>
      <dgm:spPr/>
    </dgm:pt>
    <dgm:pt modelId="{FC617DF8-7B2F-4AC6-BCE9-D6E840AD2121}" type="pres">
      <dgm:prSet presAssocID="{78CE1325-A0F4-4233-B30E-ADB2050C8837}" presName="node" presStyleLbl="node1" presStyleIdx="6" presStyleCnt="8" custScaleX="100106" custLinFactX="26070" custLinFactNeighborX="100000" custLinFactNeighborY="4539">
        <dgm:presLayoutVars>
          <dgm:bulletEnabled val="1"/>
        </dgm:presLayoutVars>
      </dgm:prSet>
      <dgm:spPr/>
    </dgm:pt>
    <dgm:pt modelId="{9D6E8A9C-5D99-4CCD-80F6-BCF9EA52EBA8}" type="pres">
      <dgm:prSet presAssocID="{462FEF4A-BB2F-4050-B811-F8F952AA4B58}" presName="sibTrans" presStyleLbl="sibTrans1D1" presStyleIdx="6" presStyleCnt="7"/>
      <dgm:spPr/>
    </dgm:pt>
    <dgm:pt modelId="{72645272-FB13-4376-978D-6890B9911E1B}" type="pres">
      <dgm:prSet presAssocID="{462FEF4A-BB2F-4050-B811-F8F952AA4B58}" presName="connectorText" presStyleLbl="sibTrans1D1" presStyleIdx="6" presStyleCnt="7"/>
      <dgm:spPr/>
    </dgm:pt>
    <dgm:pt modelId="{A40F680E-C02D-43F4-989B-5AA226CBDACF}" type="pres">
      <dgm:prSet presAssocID="{BECCB99E-E5CF-4448-87BD-05B47DD09AAB}" presName="node" presStyleLbl="node1" presStyleIdx="7" presStyleCnt="8" custScaleX="100106" custLinFactX="23223" custLinFactNeighborX="100000" custLinFactNeighborY="4539">
        <dgm:presLayoutVars>
          <dgm:bulletEnabled val="1"/>
        </dgm:presLayoutVars>
      </dgm:prSet>
      <dgm:spPr/>
    </dgm:pt>
  </dgm:ptLst>
  <dgm:cxnLst>
    <dgm:cxn modelId="{1FB18709-B7BC-4F4D-BC07-CA5AB4A3B4A2}" type="presOf" srcId="{95F29783-DB75-449F-A82F-6E65C0D60538}" destId="{7E62F074-1F92-4D1A-8CFF-5485B9AB933D}" srcOrd="1" destOrd="0" presId="urn:microsoft.com/office/officeart/2005/8/layout/bProcess3"/>
    <dgm:cxn modelId="{77E5850F-9BAB-46DA-BC5A-F4C567229229}" type="presOf" srcId="{C95F94BE-DCCE-4CD3-ABAD-5BF4D6F5C4B6}" destId="{F3BB1C10-DE82-490A-A6E2-8BBD48CEFE63}" srcOrd="1" destOrd="0" presId="urn:microsoft.com/office/officeart/2005/8/layout/bProcess3"/>
    <dgm:cxn modelId="{2BD7EA13-58D2-4015-AD55-7D9313AA00B4}" type="presOf" srcId="{92BC637E-4FE0-41D8-8F16-A14A2723587D}" destId="{45140298-5816-4AFE-A75B-DB0224D22CD2}" srcOrd="0" destOrd="0" presId="urn:microsoft.com/office/officeart/2005/8/layout/bProcess3"/>
    <dgm:cxn modelId="{F0B6BA14-2792-4271-80C5-2BDE9E0BA366}" type="presOf" srcId="{C95F94BE-DCCE-4CD3-ABAD-5BF4D6F5C4B6}" destId="{A2B3FEF1-D8FF-4335-B6D7-AD04A02AE174}" srcOrd="0" destOrd="0" presId="urn:microsoft.com/office/officeart/2005/8/layout/bProcess3"/>
    <dgm:cxn modelId="{A6905818-63EB-44B3-9BF3-B7D1BB64AA47}" type="presOf" srcId="{DA9BB75C-54EC-40EB-A87A-857FC0987B5B}" destId="{70CBD729-3D8A-446C-9821-4BC4B49823CA}" srcOrd="1" destOrd="0" presId="urn:microsoft.com/office/officeart/2005/8/layout/bProcess3"/>
    <dgm:cxn modelId="{F751DD1F-BE30-4630-BDB9-A06607895BF2}" srcId="{42C13B84-66EE-442E-B49A-4E76CE7A74CF}" destId="{7E709394-DFFF-4D79-B67A-D2947E791779}" srcOrd="5" destOrd="0" parTransId="{7FEBD35F-BF83-4A5E-8EB8-C49C77BC8925}" sibTransId="{2EE7D94C-C594-46CC-A21A-641E1062F917}"/>
    <dgm:cxn modelId="{A3CE722E-B655-49AD-876B-BC964779C03D}" type="presOf" srcId="{92ECE98D-7B24-4EEC-9DD5-DF1735048F2D}" destId="{DE9DC5C5-6386-4FE9-B882-C950BB4F88FC}" srcOrd="0" destOrd="0" presId="urn:microsoft.com/office/officeart/2005/8/layout/bProcess3"/>
    <dgm:cxn modelId="{4516B03D-3CBC-423B-82A5-320063431BBA}" type="presOf" srcId="{2EE7D94C-C594-46CC-A21A-641E1062F917}" destId="{28296861-C8AF-47D0-B0E5-08647E329A30}" srcOrd="0" destOrd="0" presId="urn:microsoft.com/office/officeart/2005/8/layout/bProcess3"/>
    <dgm:cxn modelId="{CDA04A49-4235-4C1B-8DC9-9646D03D7B2D}" type="presOf" srcId="{59F0B23F-DB6D-41AB-BE80-6A68BEB13AC2}" destId="{A04B49CE-71C9-4AF7-B3FB-C8DB04AAA60C}" srcOrd="0" destOrd="0" presId="urn:microsoft.com/office/officeart/2005/8/layout/bProcess3"/>
    <dgm:cxn modelId="{17CCAC71-5F62-4356-A2A1-17F50E2D65D1}" srcId="{42C13B84-66EE-442E-B49A-4E76CE7A74CF}" destId="{92ECE98D-7B24-4EEC-9DD5-DF1735048F2D}" srcOrd="3" destOrd="0" parTransId="{1F71838E-8050-4AAA-9968-A2598243B61D}" sibTransId="{DA9BB75C-54EC-40EB-A87A-857FC0987B5B}"/>
    <dgm:cxn modelId="{16C43D53-3688-48C0-94E3-AB88CCE284C5}" type="presOf" srcId="{F9BC720E-B0B2-4B61-A50A-CD29B31E8FE3}" destId="{A8179B33-BE04-4072-96BB-9A67997D6587}" srcOrd="0" destOrd="0" presId="urn:microsoft.com/office/officeart/2005/8/layout/bProcess3"/>
    <dgm:cxn modelId="{0F042555-B8BB-4189-A193-B39D492BA53B}" type="presOf" srcId="{462FEF4A-BB2F-4050-B811-F8F952AA4B58}" destId="{9D6E8A9C-5D99-4CCD-80F6-BCF9EA52EBA8}" srcOrd="0" destOrd="0" presId="urn:microsoft.com/office/officeart/2005/8/layout/bProcess3"/>
    <dgm:cxn modelId="{92855775-BACE-4940-8F8B-7B2ABB582E07}" type="presOf" srcId="{95F29783-DB75-449F-A82F-6E65C0D60538}" destId="{6F874277-0585-4A14-A0BA-EA94FBEFE07E}" srcOrd="0" destOrd="0" presId="urn:microsoft.com/office/officeart/2005/8/layout/bProcess3"/>
    <dgm:cxn modelId="{3BAFDF78-8BB8-4084-B8AD-40057C50B6DB}" type="presOf" srcId="{252E6C37-EF7D-4592-BC8A-603CBF37232B}" destId="{89073CB8-3302-4FA4-93C7-185B09F9CB5A}" srcOrd="0" destOrd="0" presId="urn:microsoft.com/office/officeart/2005/8/layout/bProcess3"/>
    <dgm:cxn modelId="{072A3F7C-3D3B-4D55-898E-B45C6083C970}" type="presOf" srcId="{BECCB99E-E5CF-4448-87BD-05B47DD09AAB}" destId="{A40F680E-C02D-43F4-989B-5AA226CBDACF}" srcOrd="0" destOrd="0" presId="urn:microsoft.com/office/officeart/2005/8/layout/bProcess3"/>
    <dgm:cxn modelId="{EE4F8C84-134F-4188-8521-4FBFDF97C678}" type="presOf" srcId="{2EE7D94C-C594-46CC-A21A-641E1062F917}" destId="{55800696-E767-4AAC-A12A-D63CE882BF59}" srcOrd="1" destOrd="0" presId="urn:microsoft.com/office/officeart/2005/8/layout/bProcess3"/>
    <dgm:cxn modelId="{011F1494-6950-4629-AC90-3B337EFFAC55}" type="presOf" srcId="{42C13B84-66EE-442E-B49A-4E76CE7A74CF}" destId="{B0005E67-DA26-4B05-B3CA-9192B04D062F}" srcOrd="0" destOrd="0" presId="urn:microsoft.com/office/officeart/2005/8/layout/bProcess3"/>
    <dgm:cxn modelId="{65933997-6633-46F0-A196-BBC9E3146C2F}" srcId="{42C13B84-66EE-442E-B49A-4E76CE7A74CF}" destId="{78CE1325-A0F4-4233-B30E-ADB2050C8837}" srcOrd="6" destOrd="0" parTransId="{EE2DC825-EE3B-4D45-A43E-BC2FD0DFEC78}" sibTransId="{462FEF4A-BB2F-4050-B811-F8F952AA4B58}"/>
    <dgm:cxn modelId="{AD8F509F-8F80-432D-8AC0-23110FC575B9}" type="presOf" srcId="{2A245986-CD04-46C5-9A77-973D0A88F0EF}" destId="{EC599D58-7C51-4D91-9430-C02B1252789D}" srcOrd="1" destOrd="0" presId="urn:microsoft.com/office/officeart/2005/8/layout/bProcess3"/>
    <dgm:cxn modelId="{B96690BF-26B3-4A5D-A16B-197F39F5451F}" srcId="{42C13B84-66EE-442E-B49A-4E76CE7A74CF}" destId="{252E6C37-EF7D-4592-BC8A-603CBF37232B}" srcOrd="4" destOrd="0" parTransId="{ABF0BC60-FB7C-44AC-A007-C2981A6588F2}" sibTransId="{92BC637E-4FE0-41D8-8F16-A14A2723587D}"/>
    <dgm:cxn modelId="{50ED19C1-A50E-42A4-82A7-7E527FECCDE2}" type="presOf" srcId="{78CE1325-A0F4-4233-B30E-ADB2050C8837}" destId="{FC617DF8-7B2F-4AC6-BCE9-D6E840AD2121}" srcOrd="0" destOrd="0" presId="urn:microsoft.com/office/officeart/2005/8/layout/bProcess3"/>
    <dgm:cxn modelId="{8B2643C3-CB29-4879-A38E-C4A1EF35588F}" srcId="{42C13B84-66EE-442E-B49A-4E76CE7A74CF}" destId="{8FF900BE-4B20-4EB2-A419-EA319BD2CBD9}" srcOrd="2" destOrd="0" parTransId="{819954C4-6F59-405F-9F0A-AD01550C48CE}" sibTransId="{2A245986-CD04-46C5-9A77-973D0A88F0EF}"/>
    <dgm:cxn modelId="{0AC712C8-414F-4925-B284-750D921AC4BD}" type="presOf" srcId="{462FEF4A-BB2F-4050-B811-F8F952AA4B58}" destId="{72645272-FB13-4376-978D-6890B9911E1B}" srcOrd="1" destOrd="0" presId="urn:microsoft.com/office/officeart/2005/8/layout/bProcess3"/>
    <dgm:cxn modelId="{04B9D2D8-AACB-473B-A9F9-ED739CA053A2}" type="presOf" srcId="{DA9BB75C-54EC-40EB-A87A-857FC0987B5B}" destId="{4CBDB510-8DA9-4F64-B4D5-6DB98E2CB1D1}" srcOrd="0" destOrd="0" presId="urn:microsoft.com/office/officeart/2005/8/layout/bProcess3"/>
    <dgm:cxn modelId="{701617DE-BAD8-4E52-B5C9-F95B40E9843E}" type="presOf" srcId="{92BC637E-4FE0-41D8-8F16-A14A2723587D}" destId="{916F4D42-5578-4DAE-971C-7ED4AB60936D}" srcOrd="1" destOrd="0" presId="urn:microsoft.com/office/officeart/2005/8/layout/bProcess3"/>
    <dgm:cxn modelId="{B398FBE0-2777-4A62-AEF8-A27887F8765D}" srcId="{42C13B84-66EE-442E-B49A-4E76CE7A74CF}" destId="{BECCB99E-E5CF-4448-87BD-05B47DD09AAB}" srcOrd="7" destOrd="0" parTransId="{3BAE4C0D-C8E5-4680-9C57-82944679B5C7}" sibTransId="{1959EBA6-A9AF-481B-9D7C-61AD90B8CA06}"/>
    <dgm:cxn modelId="{FED95FE2-9477-4BCB-BBE3-DBB6D94EFD34}" srcId="{42C13B84-66EE-442E-B49A-4E76CE7A74CF}" destId="{59F0B23F-DB6D-41AB-BE80-6A68BEB13AC2}" srcOrd="1" destOrd="0" parTransId="{8BAABCAC-6871-47A4-B9BB-372CD558C30A}" sibTransId="{C95F94BE-DCCE-4CD3-ABAD-5BF4D6F5C4B6}"/>
    <dgm:cxn modelId="{546ABBE3-C3A0-468D-ACB1-2E29D87CE1F0}" type="presOf" srcId="{2A245986-CD04-46C5-9A77-973D0A88F0EF}" destId="{B586FC30-4D55-4348-87DC-6332D69891E2}" srcOrd="0" destOrd="0" presId="urn:microsoft.com/office/officeart/2005/8/layout/bProcess3"/>
    <dgm:cxn modelId="{9F6517F5-105D-44AF-9B54-C1A85550E45F}" type="presOf" srcId="{8FF900BE-4B20-4EB2-A419-EA319BD2CBD9}" destId="{DB8FC9E5-2133-4C26-B8B8-BB40E6C3FE2C}" srcOrd="0" destOrd="0" presId="urn:microsoft.com/office/officeart/2005/8/layout/bProcess3"/>
    <dgm:cxn modelId="{5251F7F8-ABE9-4FD1-A983-85D888F79289}" type="presOf" srcId="{7E709394-DFFF-4D79-B67A-D2947E791779}" destId="{08C8D562-4BFF-420E-A215-D4DC64CC3320}" srcOrd="0" destOrd="0" presId="urn:microsoft.com/office/officeart/2005/8/layout/bProcess3"/>
    <dgm:cxn modelId="{B78B3AFB-A8F8-4CDB-845A-763454CD12DA}" srcId="{42C13B84-66EE-442E-B49A-4E76CE7A74CF}" destId="{F9BC720E-B0B2-4B61-A50A-CD29B31E8FE3}" srcOrd="0" destOrd="0" parTransId="{86EDEBFB-1E05-4C08-9E18-E0D78C216B56}" sibTransId="{95F29783-DB75-449F-A82F-6E65C0D60538}"/>
    <dgm:cxn modelId="{4A4892A3-E4FC-4C2A-B241-8A08AEFA1D32}" type="presParOf" srcId="{B0005E67-DA26-4B05-B3CA-9192B04D062F}" destId="{A8179B33-BE04-4072-96BB-9A67997D6587}" srcOrd="0" destOrd="0" presId="urn:microsoft.com/office/officeart/2005/8/layout/bProcess3"/>
    <dgm:cxn modelId="{6397BE97-3075-49FE-9A98-533D9722C897}" type="presParOf" srcId="{B0005E67-DA26-4B05-B3CA-9192B04D062F}" destId="{6F874277-0585-4A14-A0BA-EA94FBEFE07E}" srcOrd="1" destOrd="0" presId="urn:microsoft.com/office/officeart/2005/8/layout/bProcess3"/>
    <dgm:cxn modelId="{F1D8F960-BD02-45DF-93A5-77D164BF4863}" type="presParOf" srcId="{6F874277-0585-4A14-A0BA-EA94FBEFE07E}" destId="{7E62F074-1F92-4D1A-8CFF-5485B9AB933D}" srcOrd="0" destOrd="0" presId="urn:microsoft.com/office/officeart/2005/8/layout/bProcess3"/>
    <dgm:cxn modelId="{9CEB7B1D-F57A-4F30-BF64-A5B092EA15D4}" type="presParOf" srcId="{B0005E67-DA26-4B05-B3CA-9192B04D062F}" destId="{A04B49CE-71C9-4AF7-B3FB-C8DB04AAA60C}" srcOrd="2" destOrd="0" presId="urn:microsoft.com/office/officeart/2005/8/layout/bProcess3"/>
    <dgm:cxn modelId="{91C61EA1-F435-4D6F-92E6-88EFD1FC5CA5}" type="presParOf" srcId="{B0005E67-DA26-4B05-B3CA-9192B04D062F}" destId="{A2B3FEF1-D8FF-4335-B6D7-AD04A02AE174}" srcOrd="3" destOrd="0" presId="urn:microsoft.com/office/officeart/2005/8/layout/bProcess3"/>
    <dgm:cxn modelId="{7B351AF5-B91D-44CE-9005-6EEE48F6FC37}" type="presParOf" srcId="{A2B3FEF1-D8FF-4335-B6D7-AD04A02AE174}" destId="{F3BB1C10-DE82-490A-A6E2-8BBD48CEFE63}" srcOrd="0" destOrd="0" presId="urn:microsoft.com/office/officeart/2005/8/layout/bProcess3"/>
    <dgm:cxn modelId="{3A947AC7-8758-4009-B2A1-2F0B05AABE26}" type="presParOf" srcId="{B0005E67-DA26-4B05-B3CA-9192B04D062F}" destId="{DB8FC9E5-2133-4C26-B8B8-BB40E6C3FE2C}" srcOrd="4" destOrd="0" presId="urn:microsoft.com/office/officeart/2005/8/layout/bProcess3"/>
    <dgm:cxn modelId="{63310DB8-24A7-495C-B0A7-A0EA6B7D995D}" type="presParOf" srcId="{B0005E67-DA26-4B05-B3CA-9192B04D062F}" destId="{B586FC30-4D55-4348-87DC-6332D69891E2}" srcOrd="5" destOrd="0" presId="urn:microsoft.com/office/officeart/2005/8/layout/bProcess3"/>
    <dgm:cxn modelId="{2D547898-5C59-4553-A51A-95458C2F388F}" type="presParOf" srcId="{B586FC30-4D55-4348-87DC-6332D69891E2}" destId="{EC599D58-7C51-4D91-9430-C02B1252789D}" srcOrd="0" destOrd="0" presId="urn:microsoft.com/office/officeart/2005/8/layout/bProcess3"/>
    <dgm:cxn modelId="{82D3B661-9543-47BB-9F2C-4CF7313B26A7}" type="presParOf" srcId="{B0005E67-DA26-4B05-B3CA-9192B04D062F}" destId="{DE9DC5C5-6386-4FE9-B882-C950BB4F88FC}" srcOrd="6" destOrd="0" presId="urn:microsoft.com/office/officeart/2005/8/layout/bProcess3"/>
    <dgm:cxn modelId="{FF7BAE8B-15A7-45D9-B96C-29FEBD7CF168}" type="presParOf" srcId="{B0005E67-DA26-4B05-B3CA-9192B04D062F}" destId="{4CBDB510-8DA9-4F64-B4D5-6DB98E2CB1D1}" srcOrd="7" destOrd="0" presId="urn:microsoft.com/office/officeart/2005/8/layout/bProcess3"/>
    <dgm:cxn modelId="{2ECA194E-2493-4153-A9F7-A912F9C20061}" type="presParOf" srcId="{4CBDB510-8DA9-4F64-B4D5-6DB98E2CB1D1}" destId="{70CBD729-3D8A-446C-9821-4BC4B49823CA}" srcOrd="0" destOrd="0" presId="urn:microsoft.com/office/officeart/2005/8/layout/bProcess3"/>
    <dgm:cxn modelId="{15384775-0ED6-4117-AF74-05509637A176}" type="presParOf" srcId="{B0005E67-DA26-4B05-B3CA-9192B04D062F}" destId="{89073CB8-3302-4FA4-93C7-185B09F9CB5A}" srcOrd="8" destOrd="0" presId="urn:microsoft.com/office/officeart/2005/8/layout/bProcess3"/>
    <dgm:cxn modelId="{62893090-2ECD-49DD-A070-C98A90C4E2E0}" type="presParOf" srcId="{B0005E67-DA26-4B05-B3CA-9192B04D062F}" destId="{45140298-5816-4AFE-A75B-DB0224D22CD2}" srcOrd="9" destOrd="0" presId="urn:microsoft.com/office/officeart/2005/8/layout/bProcess3"/>
    <dgm:cxn modelId="{9794BB49-97C1-46CC-B6FF-FA2848B02BA9}" type="presParOf" srcId="{45140298-5816-4AFE-A75B-DB0224D22CD2}" destId="{916F4D42-5578-4DAE-971C-7ED4AB60936D}" srcOrd="0" destOrd="0" presId="urn:microsoft.com/office/officeart/2005/8/layout/bProcess3"/>
    <dgm:cxn modelId="{7567492B-4B5F-487F-B39C-2E9DA6C8858B}" type="presParOf" srcId="{B0005E67-DA26-4B05-B3CA-9192B04D062F}" destId="{08C8D562-4BFF-420E-A215-D4DC64CC3320}" srcOrd="10" destOrd="0" presId="urn:microsoft.com/office/officeart/2005/8/layout/bProcess3"/>
    <dgm:cxn modelId="{F994540B-7000-49B0-B163-E533263F3714}" type="presParOf" srcId="{B0005E67-DA26-4B05-B3CA-9192B04D062F}" destId="{28296861-C8AF-47D0-B0E5-08647E329A30}" srcOrd="11" destOrd="0" presId="urn:microsoft.com/office/officeart/2005/8/layout/bProcess3"/>
    <dgm:cxn modelId="{E08D8B62-8608-4624-B3B1-8CD4A303098D}" type="presParOf" srcId="{28296861-C8AF-47D0-B0E5-08647E329A30}" destId="{55800696-E767-4AAC-A12A-D63CE882BF59}" srcOrd="0" destOrd="0" presId="urn:microsoft.com/office/officeart/2005/8/layout/bProcess3"/>
    <dgm:cxn modelId="{81216FF2-4583-465D-B706-3CE8455C0CB5}" type="presParOf" srcId="{B0005E67-DA26-4B05-B3CA-9192B04D062F}" destId="{FC617DF8-7B2F-4AC6-BCE9-D6E840AD2121}" srcOrd="12" destOrd="0" presId="urn:microsoft.com/office/officeart/2005/8/layout/bProcess3"/>
    <dgm:cxn modelId="{3F12A367-4960-4C73-AB3A-AA1B33169254}" type="presParOf" srcId="{B0005E67-DA26-4B05-B3CA-9192B04D062F}" destId="{9D6E8A9C-5D99-4CCD-80F6-BCF9EA52EBA8}" srcOrd="13" destOrd="0" presId="urn:microsoft.com/office/officeart/2005/8/layout/bProcess3"/>
    <dgm:cxn modelId="{E23C8C1A-8010-4A8D-9EE6-30E24CB7FA3D}" type="presParOf" srcId="{9D6E8A9C-5D99-4CCD-80F6-BCF9EA52EBA8}" destId="{72645272-FB13-4376-978D-6890B9911E1B}" srcOrd="0" destOrd="0" presId="urn:microsoft.com/office/officeart/2005/8/layout/bProcess3"/>
    <dgm:cxn modelId="{26E91FC4-3D05-45F7-AA75-A097D1E23C69}" type="presParOf" srcId="{B0005E67-DA26-4B05-B3CA-9192B04D062F}" destId="{A40F680E-C02D-43F4-989B-5AA226CBDACF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C13B84-66EE-442E-B49A-4E76CE7A74CF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BC720E-B0B2-4B61-A50A-CD29B31E8FE3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gm:t>
    </dgm:pt>
    <dgm:pt modelId="{86EDEBFB-1E05-4C08-9E18-E0D78C216B56}" type="parTrans" cxnId="{B78B3AFB-A8F8-4CDB-845A-763454CD12DA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F29783-DB75-449F-A82F-6E65C0D60538}" type="sibTrans" cxnId="{B78B3AFB-A8F8-4CDB-845A-763454CD12DA}">
      <dgm:prSet custT="1"/>
      <dgm:spPr>
        <a:ln w="38100">
          <a:solidFill>
            <a:schemeClr val="accent2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0B23F-DB6D-41AB-BE80-6A68BEB13AC2}">
      <dgm:prSet phldrT="[Text]" custT="1"/>
      <dgm:spPr>
        <a:solidFill>
          <a:srgbClr val="FFE5E5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gm:t>
    </dgm:pt>
    <dgm:pt modelId="{8BAABCAC-6871-47A4-B9BB-372CD558C30A}" type="parTrans" cxnId="{FED95FE2-9477-4BCB-BBE3-DBB6D94EFD34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F94BE-DCCE-4CD3-ABAD-5BF4D6F5C4B6}" type="sibTrans" cxnId="{FED95FE2-9477-4BCB-BBE3-DBB6D94EFD34}">
      <dgm:prSet custT="1"/>
      <dgm:spPr>
        <a:solidFill>
          <a:schemeClr val="bg1">
            <a:lumMod val="75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F900BE-4B20-4EB2-A419-EA319BD2CBD9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gm:t>
    </dgm:pt>
    <dgm:pt modelId="{819954C4-6F59-405F-9F0A-AD01550C48CE}" type="parTrans" cxnId="{8B2643C3-CB29-4879-A38E-C4A1EF35588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245986-CD04-46C5-9A77-973D0A88F0EF}" type="sibTrans" cxnId="{8B2643C3-CB29-4879-A38E-C4A1EF35588F}">
      <dgm:prSet custT="1"/>
      <dgm:spPr>
        <a:solidFill>
          <a:schemeClr val="accent1">
            <a:lumMod val="20000"/>
            <a:lumOff val="80000"/>
          </a:schemeClr>
        </a:solidFill>
        <a:ln w="38100"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09394-DFFF-4D79-B67A-D2947E791779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gm:t>
    </dgm:pt>
    <dgm:pt modelId="{7FEBD35F-BF83-4A5E-8EB8-C49C77BC8925}" type="parTrans" cxnId="{F751DD1F-BE30-4630-BDB9-A06607895BF2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E7D94C-C594-46CC-A21A-641E1062F917}" type="sibTrans" cxnId="{F751DD1F-BE30-4630-BDB9-A06607895BF2}">
      <dgm:prSet custT="1"/>
      <dgm:spPr>
        <a:ln w="38100"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E1325-A0F4-4233-B30E-ADB2050C8837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gm:t>
    </dgm:pt>
    <dgm:pt modelId="{462FEF4A-BB2F-4050-B811-F8F952AA4B58}" type="sibTrans" cxnId="{65933997-6633-46F0-A196-BBC9E3146C2F}">
      <dgm:prSet custT="1"/>
      <dgm:spPr>
        <a:ln w="38100">
          <a:solidFill>
            <a:schemeClr val="accent6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2DC825-EE3B-4D45-A43E-BC2FD0DFEC78}" type="parTrans" cxnId="{65933997-6633-46F0-A196-BBC9E3146C2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CCB99E-E5CF-4448-87BD-05B47DD09AAB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gm:t>
    </dgm:pt>
    <dgm:pt modelId="{3BAE4C0D-C8E5-4680-9C57-82944679B5C7}" type="par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59EBA6-A9AF-481B-9D7C-61AD90B8CA06}" type="sib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2E6C37-EF7D-4592-BC8A-603CBF37232B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gm:t>
    </dgm:pt>
    <dgm:pt modelId="{ABF0BC60-FB7C-44AC-A007-C2981A6588F2}" type="parTrans" cxnId="{B96690BF-26B3-4A5D-A16B-197F39F5451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BC637E-4FE0-41D8-8F16-A14A2723587D}" type="sibTrans" cxnId="{B96690BF-26B3-4A5D-A16B-197F39F5451F}">
      <dgm:prSet custT="1"/>
      <dgm:spPr>
        <a:ln w="38100">
          <a:solidFill>
            <a:srgbClr val="00B0F0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CE98D-7B24-4EEC-9DD5-DF1735048F2D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gm:t>
    </dgm:pt>
    <dgm:pt modelId="{1F71838E-8050-4AAA-9968-A2598243B61D}" type="parTrans" cxnId="{17CCAC71-5F62-4356-A2A1-17F50E2D65D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9BB75C-54EC-40EB-A87A-857FC0987B5B}" type="sibTrans" cxnId="{17CCAC71-5F62-4356-A2A1-17F50E2D65D1}">
      <dgm:prSet custT="1"/>
      <dgm:spPr>
        <a:ln w="38100">
          <a:solidFill>
            <a:schemeClr val="accent5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005E67-DA26-4B05-B3CA-9192B04D062F}" type="pres">
      <dgm:prSet presAssocID="{42C13B84-66EE-442E-B49A-4E76CE7A74CF}" presName="Name0" presStyleCnt="0">
        <dgm:presLayoutVars>
          <dgm:dir/>
          <dgm:resizeHandles val="exact"/>
        </dgm:presLayoutVars>
      </dgm:prSet>
      <dgm:spPr/>
    </dgm:pt>
    <dgm:pt modelId="{A8179B33-BE04-4072-96BB-9A67997D6587}" type="pres">
      <dgm:prSet presAssocID="{F9BC720E-B0B2-4B61-A50A-CD29B31E8FE3}" presName="node" presStyleLbl="node1" presStyleIdx="0" presStyleCnt="8">
        <dgm:presLayoutVars>
          <dgm:bulletEnabled val="1"/>
        </dgm:presLayoutVars>
      </dgm:prSet>
      <dgm:spPr/>
    </dgm:pt>
    <dgm:pt modelId="{6F874277-0585-4A14-A0BA-EA94FBEFE07E}" type="pres">
      <dgm:prSet presAssocID="{95F29783-DB75-449F-A82F-6E65C0D60538}" presName="sibTrans" presStyleLbl="sibTrans1D1" presStyleIdx="0" presStyleCnt="7"/>
      <dgm:spPr/>
    </dgm:pt>
    <dgm:pt modelId="{7E62F074-1F92-4D1A-8CFF-5485B9AB933D}" type="pres">
      <dgm:prSet presAssocID="{95F29783-DB75-449F-A82F-6E65C0D60538}" presName="connectorText" presStyleLbl="sibTrans1D1" presStyleIdx="0" presStyleCnt="7"/>
      <dgm:spPr/>
    </dgm:pt>
    <dgm:pt modelId="{A04B49CE-71C9-4AF7-B3FB-C8DB04AAA60C}" type="pres">
      <dgm:prSet presAssocID="{59F0B23F-DB6D-41AB-BE80-6A68BEB13AC2}" presName="node" presStyleLbl="node1" presStyleIdx="1" presStyleCnt="8">
        <dgm:presLayoutVars>
          <dgm:bulletEnabled val="1"/>
        </dgm:presLayoutVars>
      </dgm:prSet>
      <dgm:spPr/>
    </dgm:pt>
    <dgm:pt modelId="{A2B3FEF1-D8FF-4335-B6D7-AD04A02AE174}" type="pres">
      <dgm:prSet presAssocID="{C95F94BE-DCCE-4CD3-ABAD-5BF4D6F5C4B6}" presName="sibTrans" presStyleLbl="sibTrans1D1" presStyleIdx="1" presStyleCnt="7"/>
      <dgm:spPr/>
    </dgm:pt>
    <dgm:pt modelId="{F3BB1C10-DE82-490A-A6E2-8BBD48CEFE63}" type="pres">
      <dgm:prSet presAssocID="{C95F94BE-DCCE-4CD3-ABAD-5BF4D6F5C4B6}" presName="connectorText" presStyleLbl="sibTrans1D1" presStyleIdx="1" presStyleCnt="7"/>
      <dgm:spPr/>
    </dgm:pt>
    <dgm:pt modelId="{DB8FC9E5-2133-4C26-B8B8-BB40E6C3FE2C}" type="pres">
      <dgm:prSet presAssocID="{8FF900BE-4B20-4EB2-A419-EA319BD2CBD9}" presName="node" presStyleLbl="node1" presStyleIdx="2" presStyleCnt="8" custLinFactX="-100000" custLinFactY="38333" custLinFactNeighborX="-146435" custLinFactNeighborY="100000">
        <dgm:presLayoutVars>
          <dgm:bulletEnabled val="1"/>
        </dgm:presLayoutVars>
      </dgm:prSet>
      <dgm:spPr/>
    </dgm:pt>
    <dgm:pt modelId="{B586FC30-4D55-4348-87DC-6332D69891E2}" type="pres">
      <dgm:prSet presAssocID="{2A245986-CD04-46C5-9A77-973D0A88F0EF}" presName="sibTrans" presStyleLbl="sibTrans1D1" presStyleIdx="2" presStyleCnt="7"/>
      <dgm:spPr/>
    </dgm:pt>
    <dgm:pt modelId="{EC599D58-7C51-4D91-9430-C02B1252789D}" type="pres">
      <dgm:prSet presAssocID="{2A245986-CD04-46C5-9A77-973D0A88F0EF}" presName="connectorText" presStyleLbl="sibTrans1D1" presStyleIdx="2" presStyleCnt="7"/>
      <dgm:spPr/>
    </dgm:pt>
    <dgm:pt modelId="{DE9DC5C5-6386-4FE9-B882-C950BB4F88FC}" type="pres">
      <dgm:prSet presAssocID="{92ECE98D-7B24-4EEC-9DD5-DF1735048F2D}" presName="node" presStyleLbl="node1" presStyleIdx="3" presStyleCnt="8" custLinFactX="24739" custLinFactNeighborX="100000" custLinFactNeighborY="0">
        <dgm:presLayoutVars>
          <dgm:bulletEnabled val="1"/>
        </dgm:presLayoutVars>
      </dgm:prSet>
      <dgm:spPr/>
    </dgm:pt>
    <dgm:pt modelId="{4CBDB510-8DA9-4F64-B4D5-6DB98E2CB1D1}" type="pres">
      <dgm:prSet presAssocID="{DA9BB75C-54EC-40EB-A87A-857FC0987B5B}" presName="sibTrans" presStyleLbl="sibTrans1D1" presStyleIdx="3" presStyleCnt="7"/>
      <dgm:spPr/>
    </dgm:pt>
    <dgm:pt modelId="{70CBD729-3D8A-446C-9821-4BC4B49823CA}" type="pres">
      <dgm:prSet presAssocID="{DA9BB75C-54EC-40EB-A87A-857FC0987B5B}" presName="connectorText" presStyleLbl="sibTrans1D1" presStyleIdx="3" presStyleCnt="7"/>
      <dgm:spPr/>
    </dgm:pt>
    <dgm:pt modelId="{89073CB8-3302-4FA4-93C7-185B09F9CB5A}" type="pres">
      <dgm:prSet presAssocID="{252E6C37-EF7D-4592-BC8A-603CBF37232B}" presName="node" presStyleLbl="node1" presStyleIdx="4" presStyleCnt="8" custLinFactX="22772" custLinFactNeighborX="100000" custLinFactNeighborY="0">
        <dgm:presLayoutVars>
          <dgm:bulletEnabled val="1"/>
        </dgm:presLayoutVars>
      </dgm:prSet>
      <dgm:spPr/>
    </dgm:pt>
    <dgm:pt modelId="{45140298-5816-4AFE-A75B-DB0224D22CD2}" type="pres">
      <dgm:prSet presAssocID="{92BC637E-4FE0-41D8-8F16-A14A2723587D}" presName="sibTrans" presStyleLbl="sibTrans1D1" presStyleIdx="4" presStyleCnt="7"/>
      <dgm:spPr/>
    </dgm:pt>
    <dgm:pt modelId="{916F4D42-5578-4DAE-971C-7ED4AB60936D}" type="pres">
      <dgm:prSet presAssocID="{92BC637E-4FE0-41D8-8F16-A14A2723587D}" presName="connectorText" presStyleLbl="sibTrans1D1" presStyleIdx="4" presStyleCnt="7"/>
      <dgm:spPr/>
    </dgm:pt>
    <dgm:pt modelId="{08C8D562-4BFF-420E-A215-D4DC64CC3320}" type="pres">
      <dgm:prSet presAssocID="{7E709394-DFFF-4D79-B67A-D2947E791779}" presName="node" presStyleLbl="node1" presStyleIdx="5" presStyleCnt="8" custLinFactX="-100000" custLinFactY="42775" custLinFactNeighborX="-162956" custLinFactNeighborY="100000">
        <dgm:presLayoutVars>
          <dgm:bulletEnabled val="1"/>
        </dgm:presLayoutVars>
      </dgm:prSet>
      <dgm:spPr/>
    </dgm:pt>
    <dgm:pt modelId="{28296861-C8AF-47D0-B0E5-08647E329A30}" type="pres">
      <dgm:prSet presAssocID="{2EE7D94C-C594-46CC-A21A-641E1062F917}" presName="sibTrans" presStyleLbl="sibTrans1D1" presStyleIdx="5" presStyleCnt="7"/>
      <dgm:spPr/>
    </dgm:pt>
    <dgm:pt modelId="{55800696-E767-4AAC-A12A-D63CE882BF59}" type="pres">
      <dgm:prSet presAssocID="{2EE7D94C-C594-46CC-A21A-641E1062F917}" presName="connectorText" presStyleLbl="sibTrans1D1" presStyleIdx="5" presStyleCnt="7"/>
      <dgm:spPr/>
    </dgm:pt>
    <dgm:pt modelId="{FC617DF8-7B2F-4AC6-BCE9-D6E840AD2121}" type="pres">
      <dgm:prSet presAssocID="{78CE1325-A0F4-4233-B30E-ADB2050C8837}" presName="node" presStyleLbl="node1" presStyleIdx="6" presStyleCnt="8" custScaleX="100106" custLinFactX="26070" custLinFactNeighborX="100000" custLinFactNeighborY="4539">
        <dgm:presLayoutVars>
          <dgm:bulletEnabled val="1"/>
        </dgm:presLayoutVars>
      </dgm:prSet>
      <dgm:spPr/>
    </dgm:pt>
    <dgm:pt modelId="{9D6E8A9C-5D99-4CCD-80F6-BCF9EA52EBA8}" type="pres">
      <dgm:prSet presAssocID="{462FEF4A-BB2F-4050-B811-F8F952AA4B58}" presName="sibTrans" presStyleLbl="sibTrans1D1" presStyleIdx="6" presStyleCnt="7"/>
      <dgm:spPr/>
    </dgm:pt>
    <dgm:pt modelId="{72645272-FB13-4376-978D-6890B9911E1B}" type="pres">
      <dgm:prSet presAssocID="{462FEF4A-BB2F-4050-B811-F8F952AA4B58}" presName="connectorText" presStyleLbl="sibTrans1D1" presStyleIdx="6" presStyleCnt="7"/>
      <dgm:spPr/>
    </dgm:pt>
    <dgm:pt modelId="{A40F680E-C02D-43F4-989B-5AA226CBDACF}" type="pres">
      <dgm:prSet presAssocID="{BECCB99E-E5CF-4448-87BD-05B47DD09AAB}" presName="node" presStyleLbl="node1" presStyleIdx="7" presStyleCnt="8" custScaleX="100106" custLinFactX="23223" custLinFactNeighborX="100000" custLinFactNeighborY="4539">
        <dgm:presLayoutVars>
          <dgm:bulletEnabled val="1"/>
        </dgm:presLayoutVars>
      </dgm:prSet>
      <dgm:spPr/>
    </dgm:pt>
  </dgm:ptLst>
  <dgm:cxnLst>
    <dgm:cxn modelId="{1FB18709-B7BC-4F4D-BC07-CA5AB4A3B4A2}" type="presOf" srcId="{95F29783-DB75-449F-A82F-6E65C0D60538}" destId="{7E62F074-1F92-4D1A-8CFF-5485B9AB933D}" srcOrd="1" destOrd="0" presId="urn:microsoft.com/office/officeart/2005/8/layout/bProcess3"/>
    <dgm:cxn modelId="{77E5850F-9BAB-46DA-BC5A-F4C567229229}" type="presOf" srcId="{C95F94BE-DCCE-4CD3-ABAD-5BF4D6F5C4B6}" destId="{F3BB1C10-DE82-490A-A6E2-8BBD48CEFE63}" srcOrd="1" destOrd="0" presId="urn:microsoft.com/office/officeart/2005/8/layout/bProcess3"/>
    <dgm:cxn modelId="{2BD7EA13-58D2-4015-AD55-7D9313AA00B4}" type="presOf" srcId="{92BC637E-4FE0-41D8-8F16-A14A2723587D}" destId="{45140298-5816-4AFE-A75B-DB0224D22CD2}" srcOrd="0" destOrd="0" presId="urn:microsoft.com/office/officeart/2005/8/layout/bProcess3"/>
    <dgm:cxn modelId="{F0B6BA14-2792-4271-80C5-2BDE9E0BA366}" type="presOf" srcId="{C95F94BE-DCCE-4CD3-ABAD-5BF4D6F5C4B6}" destId="{A2B3FEF1-D8FF-4335-B6D7-AD04A02AE174}" srcOrd="0" destOrd="0" presId="urn:microsoft.com/office/officeart/2005/8/layout/bProcess3"/>
    <dgm:cxn modelId="{A6905818-63EB-44B3-9BF3-B7D1BB64AA47}" type="presOf" srcId="{DA9BB75C-54EC-40EB-A87A-857FC0987B5B}" destId="{70CBD729-3D8A-446C-9821-4BC4B49823CA}" srcOrd="1" destOrd="0" presId="urn:microsoft.com/office/officeart/2005/8/layout/bProcess3"/>
    <dgm:cxn modelId="{F751DD1F-BE30-4630-BDB9-A06607895BF2}" srcId="{42C13B84-66EE-442E-B49A-4E76CE7A74CF}" destId="{7E709394-DFFF-4D79-B67A-D2947E791779}" srcOrd="5" destOrd="0" parTransId="{7FEBD35F-BF83-4A5E-8EB8-C49C77BC8925}" sibTransId="{2EE7D94C-C594-46CC-A21A-641E1062F917}"/>
    <dgm:cxn modelId="{A3CE722E-B655-49AD-876B-BC964779C03D}" type="presOf" srcId="{92ECE98D-7B24-4EEC-9DD5-DF1735048F2D}" destId="{DE9DC5C5-6386-4FE9-B882-C950BB4F88FC}" srcOrd="0" destOrd="0" presId="urn:microsoft.com/office/officeart/2005/8/layout/bProcess3"/>
    <dgm:cxn modelId="{4516B03D-3CBC-423B-82A5-320063431BBA}" type="presOf" srcId="{2EE7D94C-C594-46CC-A21A-641E1062F917}" destId="{28296861-C8AF-47D0-B0E5-08647E329A30}" srcOrd="0" destOrd="0" presId="urn:microsoft.com/office/officeart/2005/8/layout/bProcess3"/>
    <dgm:cxn modelId="{CDA04A49-4235-4C1B-8DC9-9646D03D7B2D}" type="presOf" srcId="{59F0B23F-DB6D-41AB-BE80-6A68BEB13AC2}" destId="{A04B49CE-71C9-4AF7-B3FB-C8DB04AAA60C}" srcOrd="0" destOrd="0" presId="urn:microsoft.com/office/officeart/2005/8/layout/bProcess3"/>
    <dgm:cxn modelId="{17CCAC71-5F62-4356-A2A1-17F50E2D65D1}" srcId="{42C13B84-66EE-442E-B49A-4E76CE7A74CF}" destId="{92ECE98D-7B24-4EEC-9DD5-DF1735048F2D}" srcOrd="3" destOrd="0" parTransId="{1F71838E-8050-4AAA-9968-A2598243B61D}" sibTransId="{DA9BB75C-54EC-40EB-A87A-857FC0987B5B}"/>
    <dgm:cxn modelId="{16C43D53-3688-48C0-94E3-AB88CCE284C5}" type="presOf" srcId="{F9BC720E-B0B2-4B61-A50A-CD29B31E8FE3}" destId="{A8179B33-BE04-4072-96BB-9A67997D6587}" srcOrd="0" destOrd="0" presId="urn:microsoft.com/office/officeart/2005/8/layout/bProcess3"/>
    <dgm:cxn modelId="{0F042555-B8BB-4189-A193-B39D492BA53B}" type="presOf" srcId="{462FEF4A-BB2F-4050-B811-F8F952AA4B58}" destId="{9D6E8A9C-5D99-4CCD-80F6-BCF9EA52EBA8}" srcOrd="0" destOrd="0" presId="urn:microsoft.com/office/officeart/2005/8/layout/bProcess3"/>
    <dgm:cxn modelId="{92855775-BACE-4940-8F8B-7B2ABB582E07}" type="presOf" srcId="{95F29783-DB75-449F-A82F-6E65C0D60538}" destId="{6F874277-0585-4A14-A0BA-EA94FBEFE07E}" srcOrd="0" destOrd="0" presId="urn:microsoft.com/office/officeart/2005/8/layout/bProcess3"/>
    <dgm:cxn modelId="{3BAFDF78-8BB8-4084-B8AD-40057C50B6DB}" type="presOf" srcId="{252E6C37-EF7D-4592-BC8A-603CBF37232B}" destId="{89073CB8-3302-4FA4-93C7-185B09F9CB5A}" srcOrd="0" destOrd="0" presId="urn:microsoft.com/office/officeart/2005/8/layout/bProcess3"/>
    <dgm:cxn modelId="{072A3F7C-3D3B-4D55-898E-B45C6083C970}" type="presOf" srcId="{BECCB99E-E5CF-4448-87BD-05B47DD09AAB}" destId="{A40F680E-C02D-43F4-989B-5AA226CBDACF}" srcOrd="0" destOrd="0" presId="urn:microsoft.com/office/officeart/2005/8/layout/bProcess3"/>
    <dgm:cxn modelId="{EE4F8C84-134F-4188-8521-4FBFDF97C678}" type="presOf" srcId="{2EE7D94C-C594-46CC-A21A-641E1062F917}" destId="{55800696-E767-4AAC-A12A-D63CE882BF59}" srcOrd="1" destOrd="0" presId="urn:microsoft.com/office/officeart/2005/8/layout/bProcess3"/>
    <dgm:cxn modelId="{011F1494-6950-4629-AC90-3B337EFFAC55}" type="presOf" srcId="{42C13B84-66EE-442E-B49A-4E76CE7A74CF}" destId="{B0005E67-DA26-4B05-B3CA-9192B04D062F}" srcOrd="0" destOrd="0" presId="urn:microsoft.com/office/officeart/2005/8/layout/bProcess3"/>
    <dgm:cxn modelId="{65933997-6633-46F0-A196-BBC9E3146C2F}" srcId="{42C13B84-66EE-442E-B49A-4E76CE7A74CF}" destId="{78CE1325-A0F4-4233-B30E-ADB2050C8837}" srcOrd="6" destOrd="0" parTransId="{EE2DC825-EE3B-4D45-A43E-BC2FD0DFEC78}" sibTransId="{462FEF4A-BB2F-4050-B811-F8F952AA4B58}"/>
    <dgm:cxn modelId="{AD8F509F-8F80-432D-8AC0-23110FC575B9}" type="presOf" srcId="{2A245986-CD04-46C5-9A77-973D0A88F0EF}" destId="{EC599D58-7C51-4D91-9430-C02B1252789D}" srcOrd="1" destOrd="0" presId="urn:microsoft.com/office/officeart/2005/8/layout/bProcess3"/>
    <dgm:cxn modelId="{B96690BF-26B3-4A5D-A16B-197F39F5451F}" srcId="{42C13B84-66EE-442E-B49A-4E76CE7A74CF}" destId="{252E6C37-EF7D-4592-BC8A-603CBF37232B}" srcOrd="4" destOrd="0" parTransId="{ABF0BC60-FB7C-44AC-A007-C2981A6588F2}" sibTransId="{92BC637E-4FE0-41D8-8F16-A14A2723587D}"/>
    <dgm:cxn modelId="{50ED19C1-A50E-42A4-82A7-7E527FECCDE2}" type="presOf" srcId="{78CE1325-A0F4-4233-B30E-ADB2050C8837}" destId="{FC617DF8-7B2F-4AC6-BCE9-D6E840AD2121}" srcOrd="0" destOrd="0" presId="urn:microsoft.com/office/officeart/2005/8/layout/bProcess3"/>
    <dgm:cxn modelId="{8B2643C3-CB29-4879-A38E-C4A1EF35588F}" srcId="{42C13B84-66EE-442E-B49A-4E76CE7A74CF}" destId="{8FF900BE-4B20-4EB2-A419-EA319BD2CBD9}" srcOrd="2" destOrd="0" parTransId="{819954C4-6F59-405F-9F0A-AD01550C48CE}" sibTransId="{2A245986-CD04-46C5-9A77-973D0A88F0EF}"/>
    <dgm:cxn modelId="{0AC712C8-414F-4925-B284-750D921AC4BD}" type="presOf" srcId="{462FEF4A-BB2F-4050-B811-F8F952AA4B58}" destId="{72645272-FB13-4376-978D-6890B9911E1B}" srcOrd="1" destOrd="0" presId="urn:microsoft.com/office/officeart/2005/8/layout/bProcess3"/>
    <dgm:cxn modelId="{04B9D2D8-AACB-473B-A9F9-ED739CA053A2}" type="presOf" srcId="{DA9BB75C-54EC-40EB-A87A-857FC0987B5B}" destId="{4CBDB510-8DA9-4F64-B4D5-6DB98E2CB1D1}" srcOrd="0" destOrd="0" presId="urn:microsoft.com/office/officeart/2005/8/layout/bProcess3"/>
    <dgm:cxn modelId="{701617DE-BAD8-4E52-B5C9-F95B40E9843E}" type="presOf" srcId="{92BC637E-4FE0-41D8-8F16-A14A2723587D}" destId="{916F4D42-5578-4DAE-971C-7ED4AB60936D}" srcOrd="1" destOrd="0" presId="urn:microsoft.com/office/officeart/2005/8/layout/bProcess3"/>
    <dgm:cxn modelId="{B398FBE0-2777-4A62-AEF8-A27887F8765D}" srcId="{42C13B84-66EE-442E-B49A-4E76CE7A74CF}" destId="{BECCB99E-E5CF-4448-87BD-05B47DD09AAB}" srcOrd="7" destOrd="0" parTransId="{3BAE4C0D-C8E5-4680-9C57-82944679B5C7}" sibTransId="{1959EBA6-A9AF-481B-9D7C-61AD90B8CA06}"/>
    <dgm:cxn modelId="{FED95FE2-9477-4BCB-BBE3-DBB6D94EFD34}" srcId="{42C13B84-66EE-442E-B49A-4E76CE7A74CF}" destId="{59F0B23F-DB6D-41AB-BE80-6A68BEB13AC2}" srcOrd="1" destOrd="0" parTransId="{8BAABCAC-6871-47A4-B9BB-372CD558C30A}" sibTransId="{C95F94BE-DCCE-4CD3-ABAD-5BF4D6F5C4B6}"/>
    <dgm:cxn modelId="{546ABBE3-C3A0-468D-ACB1-2E29D87CE1F0}" type="presOf" srcId="{2A245986-CD04-46C5-9A77-973D0A88F0EF}" destId="{B586FC30-4D55-4348-87DC-6332D69891E2}" srcOrd="0" destOrd="0" presId="urn:microsoft.com/office/officeart/2005/8/layout/bProcess3"/>
    <dgm:cxn modelId="{9F6517F5-105D-44AF-9B54-C1A85550E45F}" type="presOf" srcId="{8FF900BE-4B20-4EB2-A419-EA319BD2CBD9}" destId="{DB8FC9E5-2133-4C26-B8B8-BB40E6C3FE2C}" srcOrd="0" destOrd="0" presId="urn:microsoft.com/office/officeart/2005/8/layout/bProcess3"/>
    <dgm:cxn modelId="{5251F7F8-ABE9-4FD1-A983-85D888F79289}" type="presOf" srcId="{7E709394-DFFF-4D79-B67A-D2947E791779}" destId="{08C8D562-4BFF-420E-A215-D4DC64CC3320}" srcOrd="0" destOrd="0" presId="urn:microsoft.com/office/officeart/2005/8/layout/bProcess3"/>
    <dgm:cxn modelId="{B78B3AFB-A8F8-4CDB-845A-763454CD12DA}" srcId="{42C13B84-66EE-442E-B49A-4E76CE7A74CF}" destId="{F9BC720E-B0B2-4B61-A50A-CD29B31E8FE3}" srcOrd="0" destOrd="0" parTransId="{86EDEBFB-1E05-4C08-9E18-E0D78C216B56}" sibTransId="{95F29783-DB75-449F-A82F-6E65C0D60538}"/>
    <dgm:cxn modelId="{4A4892A3-E4FC-4C2A-B241-8A08AEFA1D32}" type="presParOf" srcId="{B0005E67-DA26-4B05-B3CA-9192B04D062F}" destId="{A8179B33-BE04-4072-96BB-9A67997D6587}" srcOrd="0" destOrd="0" presId="urn:microsoft.com/office/officeart/2005/8/layout/bProcess3"/>
    <dgm:cxn modelId="{6397BE97-3075-49FE-9A98-533D9722C897}" type="presParOf" srcId="{B0005E67-DA26-4B05-B3CA-9192B04D062F}" destId="{6F874277-0585-4A14-A0BA-EA94FBEFE07E}" srcOrd="1" destOrd="0" presId="urn:microsoft.com/office/officeart/2005/8/layout/bProcess3"/>
    <dgm:cxn modelId="{F1D8F960-BD02-45DF-93A5-77D164BF4863}" type="presParOf" srcId="{6F874277-0585-4A14-A0BA-EA94FBEFE07E}" destId="{7E62F074-1F92-4D1A-8CFF-5485B9AB933D}" srcOrd="0" destOrd="0" presId="urn:microsoft.com/office/officeart/2005/8/layout/bProcess3"/>
    <dgm:cxn modelId="{9CEB7B1D-F57A-4F30-BF64-A5B092EA15D4}" type="presParOf" srcId="{B0005E67-DA26-4B05-B3CA-9192B04D062F}" destId="{A04B49CE-71C9-4AF7-B3FB-C8DB04AAA60C}" srcOrd="2" destOrd="0" presId="urn:microsoft.com/office/officeart/2005/8/layout/bProcess3"/>
    <dgm:cxn modelId="{91C61EA1-F435-4D6F-92E6-88EFD1FC5CA5}" type="presParOf" srcId="{B0005E67-DA26-4B05-B3CA-9192B04D062F}" destId="{A2B3FEF1-D8FF-4335-B6D7-AD04A02AE174}" srcOrd="3" destOrd="0" presId="urn:microsoft.com/office/officeart/2005/8/layout/bProcess3"/>
    <dgm:cxn modelId="{7B351AF5-B91D-44CE-9005-6EEE48F6FC37}" type="presParOf" srcId="{A2B3FEF1-D8FF-4335-B6D7-AD04A02AE174}" destId="{F3BB1C10-DE82-490A-A6E2-8BBD48CEFE63}" srcOrd="0" destOrd="0" presId="urn:microsoft.com/office/officeart/2005/8/layout/bProcess3"/>
    <dgm:cxn modelId="{3A947AC7-8758-4009-B2A1-2F0B05AABE26}" type="presParOf" srcId="{B0005E67-DA26-4B05-B3CA-9192B04D062F}" destId="{DB8FC9E5-2133-4C26-B8B8-BB40E6C3FE2C}" srcOrd="4" destOrd="0" presId="urn:microsoft.com/office/officeart/2005/8/layout/bProcess3"/>
    <dgm:cxn modelId="{63310DB8-24A7-495C-B0A7-A0EA6B7D995D}" type="presParOf" srcId="{B0005E67-DA26-4B05-B3CA-9192B04D062F}" destId="{B586FC30-4D55-4348-87DC-6332D69891E2}" srcOrd="5" destOrd="0" presId="urn:microsoft.com/office/officeart/2005/8/layout/bProcess3"/>
    <dgm:cxn modelId="{2D547898-5C59-4553-A51A-95458C2F388F}" type="presParOf" srcId="{B586FC30-4D55-4348-87DC-6332D69891E2}" destId="{EC599D58-7C51-4D91-9430-C02B1252789D}" srcOrd="0" destOrd="0" presId="urn:microsoft.com/office/officeart/2005/8/layout/bProcess3"/>
    <dgm:cxn modelId="{82D3B661-9543-47BB-9F2C-4CF7313B26A7}" type="presParOf" srcId="{B0005E67-DA26-4B05-B3CA-9192B04D062F}" destId="{DE9DC5C5-6386-4FE9-B882-C950BB4F88FC}" srcOrd="6" destOrd="0" presId="urn:microsoft.com/office/officeart/2005/8/layout/bProcess3"/>
    <dgm:cxn modelId="{FF7BAE8B-15A7-45D9-B96C-29FEBD7CF168}" type="presParOf" srcId="{B0005E67-DA26-4B05-B3CA-9192B04D062F}" destId="{4CBDB510-8DA9-4F64-B4D5-6DB98E2CB1D1}" srcOrd="7" destOrd="0" presId="urn:microsoft.com/office/officeart/2005/8/layout/bProcess3"/>
    <dgm:cxn modelId="{2ECA194E-2493-4153-A9F7-A912F9C20061}" type="presParOf" srcId="{4CBDB510-8DA9-4F64-B4D5-6DB98E2CB1D1}" destId="{70CBD729-3D8A-446C-9821-4BC4B49823CA}" srcOrd="0" destOrd="0" presId="urn:microsoft.com/office/officeart/2005/8/layout/bProcess3"/>
    <dgm:cxn modelId="{15384775-0ED6-4117-AF74-05509637A176}" type="presParOf" srcId="{B0005E67-DA26-4B05-B3CA-9192B04D062F}" destId="{89073CB8-3302-4FA4-93C7-185B09F9CB5A}" srcOrd="8" destOrd="0" presId="urn:microsoft.com/office/officeart/2005/8/layout/bProcess3"/>
    <dgm:cxn modelId="{62893090-2ECD-49DD-A070-C98A90C4E2E0}" type="presParOf" srcId="{B0005E67-DA26-4B05-B3CA-9192B04D062F}" destId="{45140298-5816-4AFE-A75B-DB0224D22CD2}" srcOrd="9" destOrd="0" presId="urn:microsoft.com/office/officeart/2005/8/layout/bProcess3"/>
    <dgm:cxn modelId="{9794BB49-97C1-46CC-B6FF-FA2848B02BA9}" type="presParOf" srcId="{45140298-5816-4AFE-A75B-DB0224D22CD2}" destId="{916F4D42-5578-4DAE-971C-7ED4AB60936D}" srcOrd="0" destOrd="0" presId="urn:microsoft.com/office/officeart/2005/8/layout/bProcess3"/>
    <dgm:cxn modelId="{7567492B-4B5F-487F-B39C-2E9DA6C8858B}" type="presParOf" srcId="{B0005E67-DA26-4B05-B3CA-9192B04D062F}" destId="{08C8D562-4BFF-420E-A215-D4DC64CC3320}" srcOrd="10" destOrd="0" presId="urn:microsoft.com/office/officeart/2005/8/layout/bProcess3"/>
    <dgm:cxn modelId="{F994540B-7000-49B0-B163-E533263F3714}" type="presParOf" srcId="{B0005E67-DA26-4B05-B3CA-9192B04D062F}" destId="{28296861-C8AF-47D0-B0E5-08647E329A30}" srcOrd="11" destOrd="0" presId="urn:microsoft.com/office/officeart/2005/8/layout/bProcess3"/>
    <dgm:cxn modelId="{E08D8B62-8608-4624-B3B1-8CD4A303098D}" type="presParOf" srcId="{28296861-C8AF-47D0-B0E5-08647E329A30}" destId="{55800696-E767-4AAC-A12A-D63CE882BF59}" srcOrd="0" destOrd="0" presId="urn:microsoft.com/office/officeart/2005/8/layout/bProcess3"/>
    <dgm:cxn modelId="{81216FF2-4583-465D-B706-3CE8455C0CB5}" type="presParOf" srcId="{B0005E67-DA26-4B05-B3CA-9192B04D062F}" destId="{FC617DF8-7B2F-4AC6-BCE9-D6E840AD2121}" srcOrd="12" destOrd="0" presId="urn:microsoft.com/office/officeart/2005/8/layout/bProcess3"/>
    <dgm:cxn modelId="{3F12A367-4960-4C73-AB3A-AA1B33169254}" type="presParOf" srcId="{B0005E67-DA26-4B05-B3CA-9192B04D062F}" destId="{9D6E8A9C-5D99-4CCD-80F6-BCF9EA52EBA8}" srcOrd="13" destOrd="0" presId="urn:microsoft.com/office/officeart/2005/8/layout/bProcess3"/>
    <dgm:cxn modelId="{E23C8C1A-8010-4A8D-9EE6-30E24CB7FA3D}" type="presParOf" srcId="{9D6E8A9C-5D99-4CCD-80F6-BCF9EA52EBA8}" destId="{72645272-FB13-4376-978D-6890B9911E1B}" srcOrd="0" destOrd="0" presId="urn:microsoft.com/office/officeart/2005/8/layout/bProcess3"/>
    <dgm:cxn modelId="{26E91FC4-3D05-45F7-AA75-A097D1E23C69}" type="presParOf" srcId="{B0005E67-DA26-4B05-B3CA-9192B04D062F}" destId="{A40F680E-C02D-43F4-989B-5AA226CBDACF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4F716B-ADAB-4370-8C79-33A8B9A0835E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766FB7-1B3B-4E6E-A55B-E6D9636227D5}">
      <dgm:prSet phldrT="[Text]" custT="1"/>
      <dgm:spPr/>
      <dgm:t>
        <a:bodyPr/>
        <a:lstStyle/>
        <a:p>
          <a:r>
            <a:rPr lang="en-US" sz="1400" dirty="0"/>
            <a:t>e.g. Agriculture</a:t>
          </a:r>
        </a:p>
      </dgm:t>
    </dgm:pt>
    <dgm:pt modelId="{C27A126B-0162-44D1-AB14-F37450B7C8A7}" type="parTrans" cxnId="{ECEA915D-4ED9-4DDD-AFB4-6FC78DE318A0}">
      <dgm:prSet/>
      <dgm:spPr/>
      <dgm:t>
        <a:bodyPr/>
        <a:lstStyle/>
        <a:p>
          <a:endParaRPr lang="en-US"/>
        </a:p>
      </dgm:t>
    </dgm:pt>
    <dgm:pt modelId="{993F86E3-2ED0-43AA-A20C-F518F962D563}" type="sibTrans" cxnId="{ECEA915D-4ED9-4DDD-AFB4-6FC78DE318A0}">
      <dgm:prSet/>
      <dgm:spPr/>
      <dgm:t>
        <a:bodyPr/>
        <a:lstStyle/>
        <a:p>
          <a:endParaRPr lang="en-US"/>
        </a:p>
      </dgm:t>
    </dgm:pt>
    <dgm:pt modelId="{1667A2A9-681F-456C-95BE-F8C2906B1397}">
      <dgm:prSet phldrT="[Text]" custT="1"/>
      <dgm:spPr/>
      <dgm:t>
        <a:bodyPr/>
        <a:lstStyle/>
        <a:p>
          <a:r>
            <a:rPr lang="en-US" sz="1400" dirty="0"/>
            <a:t>e.g. “Blue Collar” Occupations</a:t>
          </a:r>
        </a:p>
      </dgm:t>
    </dgm:pt>
    <dgm:pt modelId="{C3AB4706-0161-4C86-90B4-B0BBBEE3DDE9}" type="parTrans" cxnId="{2B1FA641-5DAA-4588-9679-F8C10164379C}">
      <dgm:prSet/>
      <dgm:spPr/>
      <dgm:t>
        <a:bodyPr/>
        <a:lstStyle/>
        <a:p>
          <a:endParaRPr lang="en-US"/>
        </a:p>
      </dgm:t>
    </dgm:pt>
    <dgm:pt modelId="{3112A968-9FA6-4677-AA4D-51CC5EA84DC0}" type="sibTrans" cxnId="{2B1FA641-5DAA-4588-9679-F8C10164379C}">
      <dgm:prSet/>
      <dgm:spPr/>
      <dgm:t>
        <a:bodyPr/>
        <a:lstStyle/>
        <a:p>
          <a:endParaRPr lang="en-US"/>
        </a:p>
      </dgm:t>
    </dgm:pt>
    <dgm:pt modelId="{DABF2ECF-7481-4728-B58F-219AE7A62A8D}">
      <dgm:prSet phldrT="[Text]"/>
      <dgm:spPr/>
      <dgm:t>
        <a:bodyPr/>
        <a:lstStyle/>
        <a:p>
          <a:r>
            <a:rPr lang="en-US" dirty="0"/>
            <a:t>Constant</a:t>
          </a:r>
        </a:p>
      </dgm:t>
    </dgm:pt>
    <dgm:pt modelId="{78F0BDE1-A89A-42F4-982A-2A952AD9B47F}" type="parTrans" cxnId="{4830CFAE-1634-4F33-9C77-FD0D695AE989}">
      <dgm:prSet/>
      <dgm:spPr/>
      <dgm:t>
        <a:bodyPr/>
        <a:lstStyle/>
        <a:p>
          <a:endParaRPr lang="en-US"/>
        </a:p>
      </dgm:t>
    </dgm:pt>
    <dgm:pt modelId="{F46EBFC7-C268-4F65-8F6D-7092C5DEF8BD}" type="sibTrans" cxnId="{4830CFAE-1634-4F33-9C77-FD0D695AE989}">
      <dgm:prSet/>
      <dgm:spPr/>
      <dgm:t>
        <a:bodyPr/>
        <a:lstStyle/>
        <a:p>
          <a:endParaRPr lang="en-US"/>
        </a:p>
      </dgm:t>
    </dgm:pt>
    <dgm:pt modelId="{4575CA7B-1378-4C90-8E37-1C65AFF1E03E}">
      <dgm:prSet phldrT="[Text]"/>
      <dgm:spPr/>
      <dgm:t>
        <a:bodyPr/>
        <a:lstStyle/>
        <a:p>
          <a:r>
            <a:rPr lang="en-US" dirty="0"/>
            <a:t>Frequent</a:t>
          </a:r>
        </a:p>
      </dgm:t>
    </dgm:pt>
    <dgm:pt modelId="{025DA1C9-23A3-4AB2-8090-8437418915F2}" type="parTrans" cxnId="{38F89A3E-B4C2-4A53-AD9F-C8BAA2AF6949}">
      <dgm:prSet/>
      <dgm:spPr/>
      <dgm:t>
        <a:bodyPr/>
        <a:lstStyle/>
        <a:p>
          <a:endParaRPr lang="en-US"/>
        </a:p>
      </dgm:t>
    </dgm:pt>
    <dgm:pt modelId="{8ABD1EEA-B935-4B99-AE6F-AD4C1CF778E3}" type="sibTrans" cxnId="{38F89A3E-B4C2-4A53-AD9F-C8BAA2AF6949}">
      <dgm:prSet/>
      <dgm:spPr/>
      <dgm:t>
        <a:bodyPr/>
        <a:lstStyle/>
        <a:p>
          <a:endParaRPr lang="en-US"/>
        </a:p>
      </dgm:t>
    </dgm:pt>
    <dgm:pt modelId="{24035BC1-1977-4038-9404-DBE2DF02B745}">
      <dgm:prSet phldrT="[Text]"/>
      <dgm:spPr/>
      <dgm:t>
        <a:bodyPr/>
        <a:lstStyle/>
        <a:p>
          <a:r>
            <a:rPr lang="en-US" dirty="0"/>
            <a:t>By sector/economic activities</a:t>
          </a:r>
        </a:p>
      </dgm:t>
    </dgm:pt>
    <dgm:pt modelId="{A13ED209-3A45-4C1D-9613-8155B17A0B7A}" type="parTrans" cxnId="{78B38AF3-F428-4B51-BF6F-C1D68634583D}">
      <dgm:prSet/>
      <dgm:spPr/>
      <dgm:t>
        <a:bodyPr/>
        <a:lstStyle/>
        <a:p>
          <a:endParaRPr lang="en-US"/>
        </a:p>
      </dgm:t>
    </dgm:pt>
    <dgm:pt modelId="{3897EEB1-EC78-4A4B-B795-894818AF2F52}" type="sibTrans" cxnId="{78B38AF3-F428-4B51-BF6F-C1D68634583D}">
      <dgm:prSet/>
      <dgm:spPr/>
      <dgm:t>
        <a:bodyPr/>
        <a:lstStyle/>
        <a:p>
          <a:endParaRPr lang="en-US"/>
        </a:p>
      </dgm:t>
    </dgm:pt>
    <dgm:pt modelId="{260CD375-2327-41D7-8E90-E7D0B42C5FCF}">
      <dgm:prSet phldrT="[Text]"/>
      <dgm:spPr/>
      <dgm:t>
        <a:bodyPr/>
        <a:lstStyle/>
        <a:p>
          <a:r>
            <a:rPr lang="en-US" dirty="0"/>
            <a:t>Labor Type/Occupation</a:t>
          </a:r>
        </a:p>
      </dgm:t>
    </dgm:pt>
    <dgm:pt modelId="{CC4BEE62-1BFF-4B51-8373-DD0E212BE3A4}" type="parTrans" cxnId="{7868C2C2-CE84-45A4-8A8E-2982C7EE8DB5}">
      <dgm:prSet/>
      <dgm:spPr/>
      <dgm:t>
        <a:bodyPr/>
        <a:lstStyle/>
        <a:p>
          <a:endParaRPr lang="en-US"/>
        </a:p>
      </dgm:t>
    </dgm:pt>
    <dgm:pt modelId="{F2D60AB8-7535-4978-A9D1-8C698FA0F9EA}" type="sibTrans" cxnId="{7868C2C2-CE84-45A4-8A8E-2982C7EE8DB5}">
      <dgm:prSet/>
      <dgm:spPr/>
      <dgm:t>
        <a:bodyPr/>
        <a:lstStyle/>
        <a:p>
          <a:endParaRPr lang="en-US"/>
        </a:p>
      </dgm:t>
    </dgm:pt>
    <dgm:pt modelId="{B89EF2AE-3800-4A11-A5DB-69E5CA1C70FE}">
      <dgm:prSet phldrT="[Text]"/>
      <dgm:spPr/>
      <dgm:t>
        <a:bodyPr/>
        <a:lstStyle/>
        <a:p>
          <a:r>
            <a:rPr lang="en-US" dirty="0"/>
            <a:t>Exposure to Outdoors</a:t>
          </a:r>
        </a:p>
      </dgm:t>
    </dgm:pt>
    <dgm:pt modelId="{9531002B-1217-4B7E-9129-4E8D32D483BE}" type="parTrans" cxnId="{CCD35C7E-F9B0-4322-BF26-90B384C9540A}">
      <dgm:prSet/>
      <dgm:spPr/>
      <dgm:t>
        <a:bodyPr/>
        <a:lstStyle/>
        <a:p>
          <a:endParaRPr lang="en-US"/>
        </a:p>
      </dgm:t>
    </dgm:pt>
    <dgm:pt modelId="{E3177958-5F64-4853-9EA4-77BA7C6536BD}" type="sibTrans" cxnId="{CCD35C7E-F9B0-4322-BF26-90B384C9540A}">
      <dgm:prSet/>
      <dgm:spPr/>
      <dgm:t>
        <a:bodyPr/>
        <a:lstStyle/>
        <a:p>
          <a:endParaRPr lang="en-US"/>
        </a:p>
      </dgm:t>
    </dgm:pt>
    <dgm:pt modelId="{8797CC4A-ACED-481B-81BB-0BD2C4EF12FD}">
      <dgm:prSet phldrT="[Text]"/>
      <dgm:spPr/>
      <dgm:t>
        <a:bodyPr/>
        <a:lstStyle/>
        <a:p>
          <a:r>
            <a:rPr lang="en-US" dirty="0"/>
            <a:t>Seldom</a:t>
          </a:r>
        </a:p>
      </dgm:t>
    </dgm:pt>
    <dgm:pt modelId="{E68FD5DE-9DC4-4601-93E9-E18E7B9A7B15}" type="parTrans" cxnId="{9F9F0969-7991-421E-9671-0F530108CF38}">
      <dgm:prSet/>
      <dgm:spPr/>
      <dgm:t>
        <a:bodyPr/>
        <a:lstStyle/>
        <a:p>
          <a:endParaRPr lang="en-US"/>
        </a:p>
      </dgm:t>
    </dgm:pt>
    <dgm:pt modelId="{C8477C63-DD6F-456C-96C9-10E615EC358F}" type="sibTrans" cxnId="{9F9F0969-7991-421E-9671-0F530108CF38}">
      <dgm:prSet/>
      <dgm:spPr/>
      <dgm:t>
        <a:bodyPr/>
        <a:lstStyle/>
        <a:p>
          <a:endParaRPr lang="en-US"/>
        </a:p>
      </dgm:t>
    </dgm:pt>
    <dgm:pt modelId="{DBAF975B-0FD2-4F1E-9C44-B0517750169D}">
      <dgm:prSet phldrT="[Text]"/>
      <dgm:spPr/>
      <dgm:t>
        <a:bodyPr/>
        <a:lstStyle/>
        <a:p>
          <a:r>
            <a:rPr lang="en-US" dirty="0"/>
            <a:t>Never</a:t>
          </a:r>
        </a:p>
      </dgm:t>
    </dgm:pt>
    <dgm:pt modelId="{643299FF-008B-4F79-8254-C1BF826BCA2E}" type="parTrans" cxnId="{C90F7362-7D6D-455D-ACE3-049B233AB18F}">
      <dgm:prSet/>
      <dgm:spPr/>
      <dgm:t>
        <a:bodyPr/>
        <a:lstStyle/>
        <a:p>
          <a:endParaRPr lang="en-US"/>
        </a:p>
      </dgm:t>
    </dgm:pt>
    <dgm:pt modelId="{CCA6B4DD-2D51-476C-AD22-A9B645027D05}" type="sibTrans" cxnId="{C90F7362-7D6D-455D-ACE3-049B233AB18F}">
      <dgm:prSet/>
      <dgm:spPr/>
      <dgm:t>
        <a:bodyPr/>
        <a:lstStyle/>
        <a:p>
          <a:endParaRPr lang="en-US"/>
        </a:p>
      </dgm:t>
    </dgm:pt>
    <dgm:pt modelId="{8475FAD9-AF4C-4BE2-B48B-4DE690C854F0}">
      <dgm:prSet phldrT="[Text]"/>
      <dgm:spPr/>
      <dgm:t>
        <a:bodyPr/>
        <a:lstStyle/>
        <a:p>
          <a:r>
            <a:rPr lang="en-US" dirty="0"/>
            <a:t>Sedentary </a:t>
          </a:r>
        </a:p>
      </dgm:t>
    </dgm:pt>
    <dgm:pt modelId="{220BFBE7-6B3B-42E4-8F2F-61CC60606F9C}" type="parTrans" cxnId="{D5D3E750-D5F7-4352-867D-E4A204705E9B}">
      <dgm:prSet/>
      <dgm:spPr/>
      <dgm:t>
        <a:bodyPr/>
        <a:lstStyle/>
        <a:p>
          <a:endParaRPr lang="en-US"/>
        </a:p>
      </dgm:t>
    </dgm:pt>
    <dgm:pt modelId="{0D49B325-45F3-4B87-99AF-15CA372DD6DE}" type="sibTrans" cxnId="{D5D3E750-D5F7-4352-867D-E4A204705E9B}">
      <dgm:prSet/>
      <dgm:spPr/>
      <dgm:t>
        <a:bodyPr/>
        <a:lstStyle/>
        <a:p>
          <a:endParaRPr lang="en-US"/>
        </a:p>
      </dgm:t>
    </dgm:pt>
    <dgm:pt modelId="{882DD994-DC2C-4820-87F4-16DB6FA09E10}">
      <dgm:prSet phldrT="[Text]"/>
      <dgm:spPr/>
      <dgm:t>
        <a:bodyPr/>
        <a:lstStyle/>
        <a:p>
          <a:r>
            <a:rPr lang="en-US" dirty="0"/>
            <a:t>Light</a:t>
          </a:r>
        </a:p>
      </dgm:t>
    </dgm:pt>
    <dgm:pt modelId="{416148F6-C75F-42FA-BD3A-856A62562F12}" type="parTrans" cxnId="{4C301BE1-07B7-4273-BFB2-3599653D7D82}">
      <dgm:prSet/>
      <dgm:spPr/>
      <dgm:t>
        <a:bodyPr/>
        <a:lstStyle/>
        <a:p>
          <a:endParaRPr lang="en-US"/>
        </a:p>
      </dgm:t>
    </dgm:pt>
    <dgm:pt modelId="{AC26EAA5-1482-4358-9AC0-EE0BCC96883C}" type="sibTrans" cxnId="{4C301BE1-07B7-4273-BFB2-3599653D7D82}">
      <dgm:prSet/>
      <dgm:spPr/>
      <dgm:t>
        <a:bodyPr/>
        <a:lstStyle/>
        <a:p>
          <a:endParaRPr lang="en-US"/>
        </a:p>
      </dgm:t>
    </dgm:pt>
    <dgm:pt modelId="{8E59A4A8-54E8-4973-B026-543B89A874CA}">
      <dgm:prSet phldrT="[Text]"/>
      <dgm:spPr/>
      <dgm:t>
        <a:bodyPr/>
        <a:lstStyle/>
        <a:p>
          <a:r>
            <a:rPr lang="en-US" dirty="0"/>
            <a:t>Medium </a:t>
          </a:r>
        </a:p>
      </dgm:t>
    </dgm:pt>
    <dgm:pt modelId="{A6D3DBF4-B89B-4F2F-A0C6-9D8CB23E3973}" type="parTrans" cxnId="{8055C88D-6610-489C-8247-252115EF36F9}">
      <dgm:prSet/>
      <dgm:spPr/>
      <dgm:t>
        <a:bodyPr/>
        <a:lstStyle/>
        <a:p>
          <a:endParaRPr lang="en-US"/>
        </a:p>
      </dgm:t>
    </dgm:pt>
    <dgm:pt modelId="{16A125B9-3ED6-48F2-9760-AB2C9A71B461}" type="sibTrans" cxnId="{8055C88D-6610-489C-8247-252115EF36F9}">
      <dgm:prSet/>
      <dgm:spPr/>
      <dgm:t>
        <a:bodyPr/>
        <a:lstStyle/>
        <a:p>
          <a:endParaRPr lang="en-US"/>
        </a:p>
      </dgm:t>
    </dgm:pt>
    <dgm:pt modelId="{5D2903D1-D210-48E8-8BC6-65D1F6DECC38}">
      <dgm:prSet phldrT="[Text]"/>
      <dgm:spPr/>
      <dgm:t>
        <a:bodyPr/>
        <a:lstStyle/>
        <a:p>
          <a:r>
            <a:rPr lang="en-US" dirty="0"/>
            <a:t>Heavy</a:t>
          </a:r>
        </a:p>
      </dgm:t>
    </dgm:pt>
    <dgm:pt modelId="{509A7C27-82C5-41DC-8149-8B4C87AC67AB}" type="parTrans" cxnId="{34AD3BB0-785D-47CD-9E65-CBEB3D5A3B42}">
      <dgm:prSet/>
      <dgm:spPr/>
      <dgm:t>
        <a:bodyPr/>
        <a:lstStyle/>
        <a:p>
          <a:endParaRPr lang="en-US"/>
        </a:p>
      </dgm:t>
    </dgm:pt>
    <dgm:pt modelId="{A96A8499-595B-4CCD-87A4-624B5E7248E0}" type="sibTrans" cxnId="{34AD3BB0-785D-47CD-9E65-CBEB3D5A3B42}">
      <dgm:prSet/>
      <dgm:spPr/>
      <dgm:t>
        <a:bodyPr/>
        <a:lstStyle/>
        <a:p>
          <a:endParaRPr lang="en-US"/>
        </a:p>
      </dgm:t>
    </dgm:pt>
    <dgm:pt modelId="{0875274F-4AC8-4FD1-9401-E7BC7667CCBB}">
      <dgm:prSet phldrT="[Text]"/>
      <dgm:spPr/>
      <dgm:t>
        <a:bodyPr/>
        <a:lstStyle/>
        <a:p>
          <a:r>
            <a:rPr lang="en-US" dirty="0"/>
            <a:t>Work Intensity</a:t>
          </a:r>
        </a:p>
      </dgm:t>
    </dgm:pt>
    <dgm:pt modelId="{30522C0F-86DC-4CBE-9FF6-3DCBDAC00352}" type="sibTrans" cxnId="{03AA1DB1-F056-445A-8174-311B1FB381EB}">
      <dgm:prSet/>
      <dgm:spPr/>
      <dgm:t>
        <a:bodyPr/>
        <a:lstStyle/>
        <a:p>
          <a:endParaRPr lang="en-US"/>
        </a:p>
      </dgm:t>
    </dgm:pt>
    <dgm:pt modelId="{6C97B8BB-EF01-4C71-8B88-07EBDB226A77}" type="parTrans" cxnId="{03AA1DB1-F056-445A-8174-311B1FB381EB}">
      <dgm:prSet/>
      <dgm:spPr/>
      <dgm:t>
        <a:bodyPr/>
        <a:lstStyle/>
        <a:p>
          <a:endParaRPr lang="en-US"/>
        </a:p>
      </dgm:t>
    </dgm:pt>
    <dgm:pt modelId="{FEFCBDCC-A5B6-4F26-B559-E578C63CBE86}">
      <dgm:prSet phldrT="[Text]"/>
      <dgm:spPr/>
      <dgm:t>
        <a:bodyPr/>
        <a:lstStyle/>
        <a:p>
          <a:r>
            <a:rPr lang="en-US" dirty="0"/>
            <a:t>Very Heavy</a:t>
          </a:r>
        </a:p>
      </dgm:t>
    </dgm:pt>
    <dgm:pt modelId="{4062075D-5E6E-468C-90CA-40E2768E0EBB}" type="parTrans" cxnId="{81CC55D0-8FD3-4854-8F9D-98EF8CCD1F56}">
      <dgm:prSet/>
      <dgm:spPr/>
      <dgm:t>
        <a:bodyPr/>
        <a:lstStyle/>
        <a:p>
          <a:endParaRPr lang="en-US"/>
        </a:p>
      </dgm:t>
    </dgm:pt>
    <dgm:pt modelId="{754B325B-0E9B-4C68-9994-7F14CFEF7D3D}" type="sibTrans" cxnId="{81CC55D0-8FD3-4854-8F9D-98EF8CCD1F56}">
      <dgm:prSet/>
      <dgm:spPr/>
      <dgm:t>
        <a:bodyPr/>
        <a:lstStyle/>
        <a:p>
          <a:endParaRPr lang="en-US"/>
        </a:p>
      </dgm:t>
    </dgm:pt>
    <dgm:pt modelId="{B66A22B3-BD45-454B-B2E2-1F399F981E87}" type="pres">
      <dgm:prSet presAssocID="{0E4F716B-ADAB-4370-8C79-33A8B9A0835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1CD2493-3885-43EB-9EB3-0CF707E1D60E}" type="pres">
      <dgm:prSet presAssocID="{0E4F716B-ADAB-4370-8C79-33A8B9A0835E}" presName="hierFlow" presStyleCnt="0"/>
      <dgm:spPr/>
    </dgm:pt>
    <dgm:pt modelId="{0BBC0925-6C4B-480D-9D4C-72F44CE416AB}" type="pres">
      <dgm:prSet presAssocID="{0E4F716B-ADAB-4370-8C79-33A8B9A0835E}" presName="firstBuf" presStyleCnt="0"/>
      <dgm:spPr/>
    </dgm:pt>
    <dgm:pt modelId="{EB9B5037-5661-486E-9B12-4AE571D671E9}" type="pres">
      <dgm:prSet presAssocID="{0E4F716B-ADAB-4370-8C79-33A8B9A0835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16D1DEE-A4EA-48B9-A20A-F2BF8D8CA2FE}" type="pres">
      <dgm:prSet presAssocID="{0D766FB7-1B3B-4E6E-A55B-E6D9636227D5}" presName="Name14" presStyleCnt="0"/>
      <dgm:spPr/>
    </dgm:pt>
    <dgm:pt modelId="{1CF4F416-2D54-40E3-BD0F-A6BCD20C2A71}" type="pres">
      <dgm:prSet presAssocID="{0D766FB7-1B3B-4E6E-A55B-E6D9636227D5}" presName="level1Shape" presStyleLbl="node0" presStyleIdx="0" presStyleCnt="1" custScaleX="198134">
        <dgm:presLayoutVars>
          <dgm:chPref val="3"/>
        </dgm:presLayoutVars>
      </dgm:prSet>
      <dgm:spPr/>
    </dgm:pt>
    <dgm:pt modelId="{ACFEAF0B-9813-4BDE-A8E9-0A91332BF675}" type="pres">
      <dgm:prSet presAssocID="{0D766FB7-1B3B-4E6E-A55B-E6D9636227D5}" presName="hierChild2" presStyleCnt="0"/>
      <dgm:spPr/>
    </dgm:pt>
    <dgm:pt modelId="{EEC60E2E-50CE-43B6-B547-A3664173019E}" type="pres">
      <dgm:prSet presAssocID="{C3AB4706-0161-4C86-90B4-B0BBBEE3DDE9}" presName="Name19" presStyleLbl="parChTrans1D2" presStyleIdx="0" presStyleCnt="1"/>
      <dgm:spPr/>
    </dgm:pt>
    <dgm:pt modelId="{082856DC-C727-4E53-A8EA-DDDBA0CFADA7}" type="pres">
      <dgm:prSet presAssocID="{1667A2A9-681F-456C-95BE-F8C2906B1397}" presName="Name21" presStyleCnt="0"/>
      <dgm:spPr/>
    </dgm:pt>
    <dgm:pt modelId="{7E1BEF35-186F-4A4E-8DDA-F1436F6E80AC}" type="pres">
      <dgm:prSet presAssocID="{1667A2A9-681F-456C-95BE-F8C2906B1397}" presName="level2Shape" presStyleLbl="node2" presStyleIdx="0" presStyleCnt="1" custScaleX="292921" custLinFactNeighborY="-4224"/>
      <dgm:spPr/>
    </dgm:pt>
    <dgm:pt modelId="{43983940-4907-4ACA-86A0-F6118472C121}" type="pres">
      <dgm:prSet presAssocID="{1667A2A9-681F-456C-95BE-F8C2906B1397}" presName="hierChild3" presStyleCnt="0"/>
      <dgm:spPr/>
    </dgm:pt>
    <dgm:pt modelId="{DA95D84A-1C60-4453-8588-18E6E8E74ECC}" type="pres">
      <dgm:prSet presAssocID="{78F0BDE1-A89A-42F4-982A-2A952AD9B47F}" presName="Name19" presStyleLbl="parChTrans1D3" presStyleIdx="0" presStyleCnt="4"/>
      <dgm:spPr/>
    </dgm:pt>
    <dgm:pt modelId="{BF5680B3-CE7C-4DFF-AB2E-69AB1DFBB8BF}" type="pres">
      <dgm:prSet presAssocID="{DABF2ECF-7481-4728-B58F-219AE7A62A8D}" presName="Name21" presStyleCnt="0"/>
      <dgm:spPr/>
    </dgm:pt>
    <dgm:pt modelId="{508F5D63-0862-46AB-87EB-0328B05FAABD}" type="pres">
      <dgm:prSet presAssocID="{DABF2ECF-7481-4728-B58F-219AE7A62A8D}" presName="level2Shape" presStyleLbl="node3" presStyleIdx="0" presStyleCnt="4"/>
      <dgm:spPr/>
    </dgm:pt>
    <dgm:pt modelId="{274D7061-7297-42E0-887E-D7A4ABE48ADC}" type="pres">
      <dgm:prSet presAssocID="{DABF2ECF-7481-4728-B58F-219AE7A62A8D}" presName="hierChild3" presStyleCnt="0"/>
      <dgm:spPr/>
    </dgm:pt>
    <dgm:pt modelId="{482545A1-57F9-4786-92D8-19DA9C0D23F3}" type="pres">
      <dgm:prSet presAssocID="{220BFBE7-6B3B-42E4-8F2F-61CC60606F9C}" presName="Name19" presStyleLbl="parChTrans1D4" presStyleIdx="0" presStyleCnt="5"/>
      <dgm:spPr/>
    </dgm:pt>
    <dgm:pt modelId="{55E2F67E-5630-4B85-BFBA-299628DF2A39}" type="pres">
      <dgm:prSet presAssocID="{8475FAD9-AF4C-4BE2-B48B-4DE690C854F0}" presName="Name21" presStyleCnt="0"/>
      <dgm:spPr/>
    </dgm:pt>
    <dgm:pt modelId="{6CEEE453-EF5F-4F30-A6D4-53F3D775127F}" type="pres">
      <dgm:prSet presAssocID="{8475FAD9-AF4C-4BE2-B48B-4DE690C854F0}" presName="level2Shape" presStyleLbl="node4" presStyleIdx="0" presStyleCnt="5"/>
      <dgm:spPr/>
    </dgm:pt>
    <dgm:pt modelId="{B83B3502-730A-4912-A969-EC8123BD1312}" type="pres">
      <dgm:prSet presAssocID="{8475FAD9-AF4C-4BE2-B48B-4DE690C854F0}" presName="hierChild3" presStyleCnt="0"/>
      <dgm:spPr/>
    </dgm:pt>
    <dgm:pt modelId="{6B835698-A8CD-4E1A-BA62-2F0A2616CE36}" type="pres">
      <dgm:prSet presAssocID="{416148F6-C75F-42FA-BD3A-856A62562F12}" presName="Name19" presStyleLbl="parChTrans1D4" presStyleIdx="1" presStyleCnt="5"/>
      <dgm:spPr/>
    </dgm:pt>
    <dgm:pt modelId="{60984493-1757-4D3A-A249-4AF789DEA806}" type="pres">
      <dgm:prSet presAssocID="{882DD994-DC2C-4820-87F4-16DB6FA09E10}" presName="Name21" presStyleCnt="0"/>
      <dgm:spPr/>
    </dgm:pt>
    <dgm:pt modelId="{3390CAAB-44BD-43F2-A457-FADFF9FEE55A}" type="pres">
      <dgm:prSet presAssocID="{882DD994-DC2C-4820-87F4-16DB6FA09E10}" presName="level2Shape" presStyleLbl="node4" presStyleIdx="1" presStyleCnt="5"/>
      <dgm:spPr/>
    </dgm:pt>
    <dgm:pt modelId="{D30F46B0-477B-4923-9274-3DD6DFDA50C0}" type="pres">
      <dgm:prSet presAssocID="{882DD994-DC2C-4820-87F4-16DB6FA09E10}" presName="hierChild3" presStyleCnt="0"/>
      <dgm:spPr/>
    </dgm:pt>
    <dgm:pt modelId="{7A926B5D-6ADC-4E35-AEA1-CBE1B340CA50}" type="pres">
      <dgm:prSet presAssocID="{A6D3DBF4-B89B-4F2F-A0C6-9D8CB23E3973}" presName="Name19" presStyleLbl="parChTrans1D4" presStyleIdx="2" presStyleCnt="5"/>
      <dgm:spPr/>
    </dgm:pt>
    <dgm:pt modelId="{80E3B821-A8CC-426F-AA5E-AFD188BC04CC}" type="pres">
      <dgm:prSet presAssocID="{8E59A4A8-54E8-4973-B026-543B89A874CA}" presName="Name21" presStyleCnt="0"/>
      <dgm:spPr/>
    </dgm:pt>
    <dgm:pt modelId="{A9E96EDE-5179-4B1F-9669-83865C15AAE6}" type="pres">
      <dgm:prSet presAssocID="{8E59A4A8-54E8-4973-B026-543B89A874CA}" presName="level2Shape" presStyleLbl="node4" presStyleIdx="2" presStyleCnt="5"/>
      <dgm:spPr/>
    </dgm:pt>
    <dgm:pt modelId="{B07B1CE4-2B75-4EE1-A55E-EC54385A032C}" type="pres">
      <dgm:prSet presAssocID="{8E59A4A8-54E8-4973-B026-543B89A874CA}" presName="hierChild3" presStyleCnt="0"/>
      <dgm:spPr/>
    </dgm:pt>
    <dgm:pt modelId="{FA20A9E3-4BFF-4552-B914-7B8A37F2F176}" type="pres">
      <dgm:prSet presAssocID="{509A7C27-82C5-41DC-8149-8B4C87AC67AB}" presName="Name19" presStyleLbl="parChTrans1D4" presStyleIdx="3" presStyleCnt="5"/>
      <dgm:spPr/>
    </dgm:pt>
    <dgm:pt modelId="{B124C938-6FE8-4979-847B-10AD06868C2A}" type="pres">
      <dgm:prSet presAssocID="{5D2903D1-D210-48E8-8BC6-65D1F6DECC38}" presName="Name21" presStyleCnt="0"/>
      <dgm:spPr/>
    </dgm:pt>
    <dgm:pt modelId="{5A4826C2-8D47-42AD-9160-3BAE8A9E51ED}" type="pres">
      <dgm:prSet presAssocID="{5D2903D1-D210-48E8-8BC6-65D1F6DECC38}" presName="level2Shape" presStyleLbl="node4" presStyleIdx="3" presStyleCnt="5"/>
      <dgm:spPr/>
    </dgm:pt>
    <dgm:pt modelId="{81367CA6-31C8-4F68-8958-BE68F59C5B4E}" type="pres">
      <dgm:prSet presAssocID="{5D2903D1-D210-48E8-8BC6-65D1F6DECC38}" presName="hierChild3" presStyleCnt="0"/>
      <dgm:spPr/>
    </dgm:pt>
    <dgm:pt modelId="{C11BA2E1-7926-4082-8505-8CF8C6080A3E}" type="pres">
      <dgm:prSet presAssocID="{4062075D-5E6E-468C-90CA-40E2768E0EBB}" presName="Name19" presStyleLbl="parChTrans1D4" presStyleIdx="4" presStyleCnt="5"/>
      <dgm:spPr/>
    </dgm:pt>
    <dgm:pt modelId="{2A5E92CB-E6DE-44EE-A123-B932CFA2EB20}" type="pres">
      <dgm:prSet presAssocID="{FEFCBDCC-A5B6-4F26-B559-E578C63CBE86}" presName="Name21" presStyleCnt="0"/>
      <dgm:spPr/>
    </dgm:pt>
    <dgm:pt modelId="{7F98510C-1623-430A-9DE4-014644603AD0}" type="pres">
      <dgm:prSet presAssocID="{FEFCBDCC-A5B6-4F26-B559-E578C63CBE86}" presName="level2Shape" presStyleLbl="node4" presStyleIdx="4" presStyleCnt="5"/>
      <dgm:spPr/>
    </dgm:pt>
    <dgm:pt modelId="{AF5B6A38-2CD5-4FE0-A3AF-345D7D5C83A4}" type="pres">
      <dgm:prSet presAssocID="{FEFCBDCC-A5B6-4F26-B559-E578C63CBE86}" presName="hierChild3" presStyleCnt="0"/>
      <dgm:spPr/>
    </dgm:pt>
    <dgm:pt modelId="{0D8F7201-2B08-4800-8C50-21BC6DFE740F}" type="pres">
      <dgm:prSet presAssocID="{025DA1C9-23A3-4AB2-8090-8437418915F2}" presName="Name19" presStyleLbl="parChTrans1D3" presStyleIdx="1" presStyleCnt="4"/>
      <dgm:spPr/>
    </dgm:pt>
    <dgm:pt modelId="{CA6F4ACE-79AD-4B2C-9E6C-47219EFE795C}" type="pres">
      <dgm:prSet presAssocID="{4575CA7B-1378-4C90-8E37-1C65AFF1E03E}" presName="Name21" presStyleCnt="0"/>
      <dgm:spPr/>
    </dgm:pt>
    <dgm:pt modelId="{109133E6-8969-49D4-8101-D32D2C9207A8}" type="pres">
      <dgm:prSet presAssocID="{4575CA7B-1378-4C90-8E37-1C65AFF1E03E}" presName="level2Shape" presStyleLbl="node3" presStyleIdx="1" presStyleCnt="4"/>
      <dgm:spPr/>
    </dgm:pt>
    <dgm:pt modelId="{3D70CEFE-5A19-4AFE-B72A-5C0936998C08}" type="pres">
      <dgm:prSet presAssocID="{4575CA7B-1378-4C90-8E37-1C65AFF1E03E}" presName="hierChild3" presStyleCnt="0"/>
      <dgm:spPr/>
    </dgm:pt>
    <dgm:pt modelId="{E1D22B2C-D477-4A56-B658-E460D5E42CD0}" type="pres">
      <dgm:prSet presAssocID="{E68FD5DE-9DC4-4601-93E9-E18E7B9A7B15}" presName="Name19" presStyleLbl="parChTrans1D3" presStyleIdx="2" presStyleCnt="4"/>
      <dgm:spPr/>
    </dgm:pt>
    <dgm:pt modelId="{A0B3A180-6E11-4A04-835F-08082E4D77C0}" type="pres">
      <dgm:prSet presAssocID="{8797CC4A-ACED-481B-81BB-0BD2C4EF12FD}" presName="Name21" presStyleCnt="0"/>
      <dgm:spPr/>
    </dgm:pt>
    <dgm:pt modelId="{08D24417-F914-4DF3-8594-765A592BFB2E}" type="pres">
      <dgm:prSet presAssocID="{8797CC4A-ACED-481B-81BB-0BD2C4EF12FD}" presName="level2Shape" presStyleLbl="node3" presStyleIdx="2" presStyleCnt="4"/>
      <dgm:spPr/>
    </dgm:pt>
    <dgm:pt modelId="{7795E4B8-B73C-4DED-A118-924D6D2A577C}" type="pres">
      <dgm:prSet presAssocID="{8797CC4A-ACED-481B-81BB-0BD2C4EF12FD}" presName="hierChild3" presStyleCnt="0"/>
      <dgm:spPr/>
    </dgm:pt>
    <dgm:pt modelId="{2076F9C6-7FE3-42F8-9FAA-48A226220C97}" type="pres">
      <dgm:prSet presAssocID="{643299FF-008B-4F79-8254-C1BF826BCA2E}" presName="Name19" presStyleLbl="parChTrans1D3" presStyleIdx="3" presStyleCnt="4"/>
      <dgm:spPr/>
    </dgm:pt>
    <dgm:pt modelId="{10B1CA22-9A65-4489-8433-5DFA3599FD4C}" type="pres">
      <dgm:prSet presAssocID="{DBAF975B-0FD2-4F1E-9C44-B0517750169D}" presName="Name21" presStyleCnt="0"/>
      <dgm:spPr/>
    </dgm:pt>
    <dgm:pt modelId="{BA17CEA9-C9FB-4FCB-8090-0AF9F5067C9D}" type="pres">
      <dgm:prSet presAssocID="{DBAF975B-0FD2-4F1E-9C44-B0517750169D}" presName="level2Shape" presStyleLbl="node3" presStyleIdx="3" presStyleCnt="4"/>
      <dgm:spPr/>
    </dgm:pt>
    <dgm:pt modelId="{3B92AD3E-F658-4BCC-9579-97692CDE6482}" type="pres">
      <dgm:prSet presAssocID="{DBAF975B-0FD2-4F1E-9C44-B0517750169D}" presName="hierChild3" presStyleCnt="0"/>
      <dgm:spPr/>
    </dgm:pt>
    <dgm:pt modelId="{4A379699-DAD7-4C16-A941-96661A311438}" type="pres">
      <dgm:prSet presAssocID="{0E4F716B-ADAB-4370-8C79-33A8B9A0835E}" presName="bgShapesFlow" presStyleCnt="0"/>
      <dgm:spPr/>
    </dgm:pt>
    <dgm:pt modelId="{F50DC42A-92FF-4C09-9576-A2039F37B90E}" type="pres">
      <dgm:prSet presAssocID="{24035BC1-1977-4038-9404-DBE2DF02B745}" presName="rectComp" presStyleCnt="0"/>
      <dgm:spPr/>
    </dgm:pt>
    <dgm:pt modelId="{36B72BCF-7448-45EF-9E56-9F22C81A583A}" type="pres">
      <dgm:prSet presAssocID="{24035BC1-1977-4038-9404-DBE2DF02B745}" presName="bgRect" presStyleLbl="bgShp" presStyleIdx="0" presStyleCnt="4"/>
      <dgm:spPr/>
    </dgm:pt>
    <dgm:pt modelId="{55C092C2-B25E-4A5C-AFCA-3928140E4D5F}" type="pres">
      <dgm:prSet presAssocID="{24035BC1-1977-4038-9404-DBE2DF02B745}" presName="bgRectTx" presStyleLbl="bgShp" presStyleIdx="0" presStyleCnt="4">
        <dgm:presLayoutVars>
          <dgm:bulletEnabled val="1"/>
        </dgm:presLayoutVars>
      </dgm:prSet>
      <dgm:spPr/>
    </dgm:pt>
    <dgm:pt modelId="{A74C9193-1D96-40DF-A009-62E4D0B21B3B}" type="pres">
      <dgm:prSet presAssocID="{24035BC1-1977-4038-9404-DBE2DF02B745}" presName="spComp" presStyleCnt="0"/>
      <dgm:spPr/>
    </dgm:pt>
    <dgm:pt modelId="{65483AF3-57ED-45F0-A0DE-6A2F7FF0F880}" type="pres">
      <dgm:prSet presAssocID="{24035BC1-1977-4038-9404-DBE2DF02B745}" presName="vSp" presStyleCnt="0"/>
      <dgm:spPr/>
    </dgm:pt>
    <dgm:pt modelId="{9C4445A7-76CB-41CE-A1BA-ABBD19B0269E}" type="pres">
      <dgm:prSet presAssocID="{260CD375-2327-41D7-8E90-E7D0B42C5FCF}" presName="rectComp" presStyleCnt="0"/>
      <dgm:spPr/>
    </dgm:pt>
    <dgm:pt modelId="{E13BEB8A-63A1-42F5-9FBA-CC63321447B7}" type="pres">
      <dgm:prSet presAssocID="{260CD375-2327-41D7-8E90-E7D0B42C5FCF}" presName="bgRect" presStyleLbl="bgShp" presStyleIdx="1" presStyleCnt="4" custScaleX="99779" custLinFactNeighborX="0"/>
      <dgm:spPr/>
    </dgm:pt>
    <dgm:pt modelId="{C0ABFAC9-41F2-4D28-9E9C-7CDEDAA6F7A6}" type="pres">
      <dgm:prSet presAssocID="{260CD375-2327-41D7-8E90-E7D0B42C5FCF}" presName="bgRectTx" presStyleLbl="bgShp" presStyleIdx="1" presStyleCnt="4">
        <dgm:presLayoutVars>
          <dgm:bulletEnabled val="1"/>
        </dgm:presLayoutVars>
      </dgm:prSet>
      <dgm:spPr/>
    </dgm:pt>
    <dgm:pt modelId="{428BDE16-3706-4972-9CB8-6E2BCAB6E0C1}" type="pres">
      <dgm:prSet presAssocID="{260CD375-2327-41D7-8E90-E7D0B42C5FCF}" presName="spComp" presStyleCnt="0"/>
      <dgm:spPr/>
    </dgm:pt>
    <dgm:pt modelId="{C1F143E9-8D81-4697-B16A-D0C89BC56A78}" type="pres">
      <dgm:prSet presAssocID="{260CD375-2327-41D7-8E90-E7D0B42C5FCF}" presName="vSp" presStyleCnt="0"/>
      <dgm:spPr/>
    </dgm:pt>
    <dgm:pt modelId="{1E8E0918-C41B-4146-9D71-EFE046534827}" type="pres">
      <dgm:prSet presAssocID="{B89EF2AE-3800-4A11-A5DB-69E5CA1C70FE}" presName="rectComp" presStyleCnt="0"/>
      <dgm:spPr/>
    </dgm:pt>
    <dgm:pt modelId="{7E0F78D4-44C9-4106-8599-6C7462F9D26D}" type="pres">
      <dgm:prSet presAssocID="{B89EF2AE-3800-4A11-A5DB-69E5CA1C70FE}" presName="bgRect" presStyleLbl="bgShp" presStyleIdx="2" presStyleCnt="4"/>
      <dgm:spPr/>
    </dgm:pt>
    <dgm:pt modelId="{6FEDE3AA-7519-4DB2-9831-0B35A8715355}" type="pres">
      <dgm:prSet presAssocID="{B89EF2AE-3800-4A11-A5DB-69E5CA1C70FE}" presName="bgRectTx" presStyleLbl="bgShp" presStyleIdx="2" presStyleCnt="4">
        <dgm:presLayoutVars>
          <dgm:bulletEnabled val="1"/>
        </dgm:presLayoutVars>
      </dgm:prSet>
      <dgm:spPr/>
    </dgm:pt>
    <dgm:pt modelId="{CF155001-C9CC-40ED-BF24-51DE83EAC7AF}" type="pres">
      <dgm:prSet presAssocID="{B89EF2AE-3800-4A11-A5DB-69E5CA1C70FE}" presName="spComp" presStyleCnt="0"/>
      <dgm:spPr/>
    </dgm:pt>
    <dgm:pt modelId="{356EA330-AEC2-4F5D-B560-2B6D3F792452}" type="pres">
      <dgm:prSet presAssocID="{B89EF2AE-3800-4A11-A5DB-69E5CA1C70FE}" presName="vSp" presStyleCnt="0"/>
      <dgm:spPr/>
    </dgm:pt>
    <dgm:pt modelId="{45D1506B-600B-4C89-A45F-4EEDD369B9BE}" type="pres">
      <dgm:prSet presAssocID="{0875274F-4AC8-4FD1-9401-E7BC7667CCBB}" presName="rectComp" presStyleCnt="0"/>
      <dgm:spPr/>
    </dgm:pt>
    <dgm:pt modelId="{2CF6FF4D-59F3-4EB4-8109-6C9DE8DEC3CF}" type="pres">
      <dgm:prSet presAssocID="{0875274F-4AC8-4FD1-9401-E7BC7667CCBB}" presName="bgRect" presStyleLbl="bgShp" presStyleIdx="3" presStyleCnt="4" custLinFactNeighborX="5704" custLinFactNeighborY="19388"/>
      <dgm:spPr/>
    </dgm:pt>
    <dgm:pt modelId="{0D1D2315-BCF6-4A70-AA0D-A79409DC1507}" type="pres">
      <dgm:prSet presAssocID="{0875274F-4AC8-4FD1-9401-E7BC7667CCBB}" presName="bgRectTx" presStyleLbl="bgShp" presStyleIdx="3" presStyleCnt="4">
        <dgm:presLayoutVars>
          <dgm:bulletEnabled val="1"/>
        </dgm:presLayoutVars>
      </dgm:prSet>
      <dgm:spPr/>
    </dgm:pt>
  </dgm:ptLst>
  <dgm:cxnLst>
    <dgm:cxn modelId="{C4C6A506-29A8-4D3F-A072-0B4566A41EF1}" type="presOf" srcId="{0875274F-4AC8-4FD1-9401-E7BC7667CCBB}" destId="{0D1D2315-BCF6-4A70-AA0D-A79409DC1507}" srcOrd="1" destOrd="0" presId="urn:microsoft.com/office/officeart/2005/8/layout/hierarchy6"/>
    <dgm:cxn modelId="{10A18707-D016-4264-BCAA-D647CE018A0C}" type="presOf" srcId="{B89EF2AE-3800-4A11-A5DB-69E5CA1C70FE}" destId="{7E0F78D4-44C9-4106-8599-6C7462F9D26D}" srcOrd="0" destOrd="0" presId="urn:microsoft.com/office/officeart/2005/8/layout/hierarchy6"/>
    <dgm:cxn modelId="{5E25E011-2D68-498B-8E76-6C267BC6F992}" type="presOf" srcId="{0875274F-4AC8-4FD1-9401-E7BC7667CCBB}" destId="{2CF6FF4D-59F3-4EB4-8109-6C9DE8DEC3CF}" srcOrd="0" destOrd="0" presId="urn:microsoft.com/office/officeart/2005/8/layout/hierarchy6"/>
    <dgm:cxn modelId="{A1BE151F-DCC0-42B6-A36E-62E137E31DF2}" type="presOf" srcId="{B89EF2AE-3800-4A11-A5DB-69E5CA1C70FE}" destId="{6FEDE3AA-7519-4DB2-9831-0B35A8715355}" srcOrd="1" destOrd="0" presId="urn:microsoft.com/office/officeart/2005/8/layout/hierarchy6"/>
    <dgm:cxn modelId="{3F657829-C0E1-4185-8BF8-B0F97C0BCDDB}" type="presOf" srcId="{416148F6-C75F-42FA-BD3A-856A62562F12}" destId="{6B835698-A8CD-4E1A-BA62-2F0A2616CE36}" srcOrd="0" destOrd="0" presId="urn:microsoft.com/office/officeart/2005/8/layout/hierarchy6"/>
    <dgm:cxn modelId="{DE19442F-C370-4268-A3D6-7396E6F4043E}" type="presOf" srcId="{8E59A4A8-54E8-4973-B026-543B89A874CA}" destId="{A9E96EDE-5179-4B1F-9669-83865C15AAE6}" srcOrd="0" destOrd="0" presId="urn:microsoft.com/office/officeart/2005/8/layout/hierarchy6"/>
    <dgm:cxn modelId="{FD4DA136-3B16-4062-B623-09D0ADC4C2F1}" type="presOf" srcId="{A6D3DBF4-B89B-4F2F-A0C6-9D8CB23E3973}" destId="{7A926B5D-6ADC-4E35-AEA1-CBE1B340CA50}" srcOrd="0" destOrd="0" presId="urn:microsoft.com/office/officeart/2005/8/layout/hierarchy6"/>
    <dgm:cxn modelId="{2441273C-E8B2-45D8-850A-898F8BA6FDD0}" type="presOf" srcId="{5D2903D1-D210-48E8-8BC6-65D1F6DECC38}" destId="{5A4826C2-8D47-42AD-9160-3BAE8A9E51ED}" srcOrd="0" destOrd="0" presId="urn:microsoft.com/office/officeart/2005/8/layout/hierarchy6"/>
    <dgm:cxn modelId="{EE53FC3D-F099-4DED-9ED6-A1CF7BFF7D22}" type="presOf" srcId="{24035BC1-1977-4038-9404-DBE2DF02B745}" destId="{36B72BCF-7448-45EF-9E56-9F22C81A583A}" srcOrd="0" destOrd="0" presId="urn:microsoft.com/office/officeart/2005/8/layout/hierarchy6"/>
    <dgm:cxn modelId="{38F89A3E-B4C2-4A53-AD9F-C8BAA2AF6949}" srcId="{1667A2A9-681F-456C-95BE-F8C2906B1397}" destId="{4575CA7B-1378-4C90-8E37-1C65AFF1E03E}" srcOrd="1" destOrd="0" parTransId="{025DA1C9-23A3-4AB2-8090-8437418915F2}" sibTransId="{8ABD1EEA-B935-4B99-AE6F-AD4C1CF778E3}"/>
    <dgm:cxn modelId="{ECEA915D-4ED9-4DDD-AFB4-6FC78DE318A0}" srcId="{0E4F716B-ADAB-4370-8C79-33A8B9A0835E}" destId="{0D766FB7-1B3B-4E6E-A55B-E6D9636227D5}" srcOrd="0" destOrd="0" parTransId="{C27A126B-0162-44D1-AB14-F37450B7C8A7}" sibTransId="{993F86E3-2ED0-43AA-A20C-F518F962D563}"/>
    <dgm:cxn modelId="{2B1FA641-5DAA-4588-9679-F8C10164379C}" srcId="{0D766FB7-1B3B-4E6E-A55B-E6D9636227D5}" destId="{1667A2A9-681F-456C-95BE-F8C2906B1397}" srcOrd="0" destOrd="0" parTransId="{C3AB4706-0161-4C86-90B4-B0BBBEE3DDE9}" sibTransId="{3112A968-9FA6-4677-AA4D-51CC5EA84DC0}"/>
    <dgm:cxn modelId="{26B3F661-CF13-493B-A67B-341FD395ADF1}" type="presOf" srcId="{643299FF-008B-4F79-8254-C1BF826BCA2E}" destId="{2076F9C6-7FE3-42F8-9FAA-48A226220C97}" srcOrd="0" destOrd="0" presId="urn:microsoft.com/office/officeart/2005/8/layout/hierarchy6"/>
    <dgm:cxn modelId="{C90F7362-7D6D-455D-ACE3-049B233AB18F}" srcId="{1667A2A9-681F-456C-95BE-F8C2906B1397}" destId="{DBAF975B-0FD2-4F1E-9C44-B0517750169D}" srcOrd="3" destOrd="0" parTransId="{643299FF-008B-4F79-8254-C1BF826BCA2E}" sibTransId="{CCA6B4DD-2D51-476C-AD22-A9B645027D05}"/>
    <dgm:cxn modelId="{927BB644-001A-471C-80D1-8F3FDE401EEB}" type="presOf" srcId="{78F0BDE1-A89A-42F4-982A-2A952AD9B47F}" destId="{DA95D84A-1C60-4453-8588-18E6E8E74ECC}" srcOrd="0" destOrd="0" presId="urn:microsoft.com/office/officeart/2005/8/layout/hierarchy6"/>
    <dgm:cxn modelId="{85273C47-6A0C-4E7A-8D64-B3DA428E06B7}" type="presOf" srcId="{260CD375-2327-41D7-8E90-E7D0B42C5FCF}" destId="{C0ABFAC9-41F2-4D28-9E9C-7CDEDAA6F7A6}" srcOrd="1" destOrd="0" presId="urn:microsoft.com/office/officeart/2005/8/layout/hierarchy6"/>
    <dgm:cxn modelId="{9F9F0969-7991-421E-9671-0F530108CF38}" srcId="{1667A2A9-681F-456C-95BE-F8C2906B1397}" destId="{8797CC4A-ACED-481B-81BB-0BD2C4EF12FD}" srcOrd="2" destOrd="0" parTransId="{E68FD5DE-9DC4-4601-93E9-E18E7B9A7B15}" sibTransId="{C8477C63-DD6F-456C-96C9-10E615EC358F}"/>
    <dgm:cxn modelId="{C7DA0F4D-7168-423D-94EE-41D99DBC3EE4}" type="presOf" srcId="{E68FD5DE-9DC4-4601-93E9-E18E7B9A7B15}" destId="{E1D22B2C-D477-4A56-B658-E460D5E42CD0}" srcOrd="0" destOrd="0" presId="urn:microsoft.com/office/officeart/2005/8/layout/hierarchy6"/>
    <dgm:cxn modelId="{3867C24D-65BC-4E50-AA4D-0E818BE670CB}" type="presOf" srcId="{4062075D-5E6E-468C-90CA-40E2768E0EBB}" destId="{C11BA2E1-7926-4082-8505-8CF8C6080A3E}" srcOrd="0" destOrd="0" presId="urn:microsoft.com/office/officeart/2005/8/layout/hierarchy6"/>
    <dgm:cxn modelId="{AE1E2A4E-170C-4F9E-B72D-F978EDC6E02F}" type="presOf" srcId="{509A7C27-82C5-41DC-8149-8B4C87AC67AB}" destId="{FA20A9E3-4BFF-4552-B914-7B8A37F2F176}" srcOrd="0" destOrd="0" presId="urn:microsoft.com/office/officeart/2005/8/layout/hierarchy6"/>
    <dgm:cxn modelId="{D5D3E750-D5F7-4352-867D-E4A204705E9B}" srcId="{DABF2ECF-7481-4728-B58F-219AE7A62A8D}" destId="{8475FAD9-AF4C-4BE2-B48B-4DE690C854F0}" srcOrd="0" destOrd="0" parTransId="{220BFBE7-6B3B-42E4-8F2F-61CC60606F9C}" sibTransId="{0D49B325-45F3-4B87-99AF-15CA372DD6DE}"/>
    <dgm:cxn modelId="{D2D4A051-9F5D-496F-938C-411ED4B8E0AB}" type="presOf" srcId="{24035BC1-1977-4038-9404-DBE2DF02B745}" destId="{55C092C2-B25E-4A5C-AFCA-3928140E4D5F}" srcOrd="1" destOrd="0" presId="urn:microsoft.com/office/officeart/2005/8/layout/hierarchy6"/>
    <dgm:cxn modelId="{E8D76A72-7836-4ECE-8780-A40C4577441D}" type="presOf" srcId="{260CD375-2327-41D7-8E90-E7D0B42C5FCF}" destId="{E13BEB8A-63A1-42F5-9FBA-CC63321447B7}" srcOrd="0" destOrd="0" presId="urn:microsoft.com/office/officeart/2005/8/layout/hierarchy6"/>
    <dgm:cxn modelId="{1C993577-057E-46D8-97EC-B6401AF6B310}" type="presOf" srcId="{0E4F716B-ADAB-4370-8C79-33A8B9A0835E}" destId="{B66A22B3-BD45-454B-B2E2-1F399F981E87}" srcOrd="0" destOrd="0" presId="urn:microsoft.com/office/officeart/2005/8/layout/hierarchy6"/>
    <dgm:cxn modelId="{2CBC1879-AC1D-4D8E-8C40-C7FE8AB609BA}" type="presOf" srcId="{1667A2A9-681F-456C-95BE-F8C2906B1397}" destId="{7E1BEF35-186F-4A4E-8DDA-F1436F6E80AC}" srcOrd="0" destOrd="0" presId="urn:microsoft.com/office/officeart/2005/8/layout/hierarchy6"/>
    <dgm:cxn modelId="{33477779-844F-4748-9A43-DE438213D6A2}" type="presOf" srcId="{C3AB4706-0161-4C86-90B4-B0BBBEE3DDE9}" destId="{EEC60E2E-50CE-43B6-B547-A3664173019E}" srcOrd="0" destOrd="0" presId="urn:microsoft.com/office/officeart/2005/8/layout/hierarchy6"/>
    <dgm:cxn modelId="{CCD35C7E-F9B0-4322-BF26-90B384C9540A}" srcId="{0E4F716B-ADAB-4370-8C79-33A8B9A0835E}" destId="{B89EF2AE-3800-4A11-A5DB-69E5CA1C70FE}" srcOrd="3" destOrd="0" parTransId="{9531002B-1217-4B7E-9129-4E8D32D483BE}" sibTransId="{E3177958-5F64-4853-9EA4-77BA7C6536BD}"/>
    <dgm:cxn modelId="{8055C88D-6610-489C-8247-252115EF36F9}" srcId="{DABF2ECF-7481-4728-B58F-219AE7A62A8D}" destId="{8E59A4A8-54E8-4973-B026-543B89A874CA}" srcOrd="2" destOrd="0" parTransId="{A6D3DBF4-B89B-4F2F-A0C6-9D8CB23E3973}" sibTransId="{16A125B9-3ED6-48F2-9760-AB2C9A71B461}"/>
    <dgm:cxn modelId="{D6168499-D5F5-4D9D-BBDA-E6C1B9B88BC6}" type="presOf" srcId="{025DA1C9-23A3-4AB2-8090-8437418915F2}" destId="{0D8F7201-2B08-4800-8C50-21BC6DFE740F}" srcOrd="0" destOrd="0" presId="urn:microsoft.com/office/officeart/2005/8/layout/hierarchy6"/>
    <dgm:cxn modelId="{392623A2-F6CB-4B0A-9478-D07E5F3FEC9C}" type="presOf" srcId="{220BFBE7-6B3B-42E4-8F2F-61CC60606F9C}" destId="{482545A1-57F9-4786-92D8-19DA9C0D23F3}" srcOrd="0" destOrd="0" presId="urn:microsoft.com/office/officeart/2005/8/layout/hierarchy6"/>
    <dgm:cxn modelId="{C860BEA2-2BE1-4351-8C0F-FEF3782E4E72}" type="presOf" srcId="{4575CA7B-1378-4C90-8E37-1C65AFF1E03E}" destId="{109133E6-8969-49D4-8101-D32D2C9207A8}" srcOrd="0" destOrd="0" presId="urn:microsoft.com/office/officeart/2005/8/layout/hierarchy6"/>
    <dgm:cxn modelId="{4830CFAE-1634-4F33-9C77-FD0D695AE989}" srcId="{1667A2A9-681F-456C-95BE-F8C2906B1397}" destId="{DABF2ECF-7481-4728-B58F-219AE7A62A8D}" srcOrd="0" destOrd="0" parTransId="{78F0BDE1-A89A-42F4-982A-2A952AD9B47F}" sibTransId="{F46EBFC7-C268-4F65-8F6D-7092C5DEF8BD}"/>
    <dgm:cxn modelId="{34AD3BB0-785D-47CD-9E65-CBEB3D5A3B42}" srcId="{DABF2ECF-7481-4728-B58F-219AE7A62A8D}" destId="{5D2903D1-D210-48E8-8BC6-65D1F6DECC38}" srcOrd="3" destOrd="0" parTransId="{509A7C27-82C5-41DC-8149-8B4C87AC67AB}" sibTransId="{A96A8499-595B-4CCD-87A4-624B5E7248E0}"/>
    <dgm:cxn modelId="{03AA1DB1-F056-445A-8174-311B1FB381EB}" srcId="{0E4F716B-ADAB-4370-8C79-33A8B9A0835E}" destId="{0875274F-4AC8-4FD1-9401-E7BC7667CCBB}" srcOrd="4" destOrd="0" parTransId="{6C97B8BB-EF01-4C71-8B88-07EBDB226A77}" sibTransId="{30522C0F-86DC-4CBE-9FF6-3DCBDAC00352}"/>
    <dgm:cxn modelId="{7868C2C2-CE84-45A4-8A8E-2982C7EE8DB5}" srcId="{0E4F716B-ADAB-4370-8C79-33A8B9A0835E}" destId="{260CD375-2327-41D7-8E90-E7D0B42C5FCF}" srcOrd="2" destOrd="0" parTransId="{CC4BEE62-1BFF-4B51-8373-DD0E212BE3A4}" sibTransId="{F2D60AB8-7535-4978-A9D1-8C698FA0F9EA}"/>
    <dgm:cxn modelId="{53396DC8-8BA5-46FC-804B-598B6F87D364}" type="presOf" srcId="{882DD994-DC2C-4820-87F4-16DB6FA09E10}" destId="{3390CAAB-44BD-43F2-A457-FADFF9FEE55A}" srcOrd="0" destOrd="0" presId="urn:microsoft.com/office/officeart/2005/8/layout/hierarchy6"/>
    <dgm:cxn modelId="{81CC55D0-8FD3-4854-8F9D-98EF8CCD1F56}" srcId="{DABF2ECF-7481-4728-B58F-219AE7A62A8D}" destId="{FEFCBDCC-A5B6-4F26-B559-E578C63CBE86}" srcOrd="4" destOrd="0" parTransId="{4062075D-5E6E-468C-90CA-40E2768E0EBB}" sibTransId="{754B325B-0E9B-4C68-9994-7F14CFEF7D3D}"/>
    <dgm:cxn modelId="{2A32F3D7-C989-4EF3-ABB8-7B6629ED79D3}" type="presOf" srcId="{FEFCBDCC-A5B6-4F26-B559-E578C63CBE86}" destId="{7F98510C-1623-430A-9DE4-014644603AD0}" srcOrd="0" destOrd="0" presId="urn:microsoft.com/office/officeart/2005/8/layout/hierarchy6"/>
    <dgm:cxn modelId="{4C301BE1-07B7-4273-BFB2-3599653D7D82}" srcId="{DABF2ECF-7481-4728-B58F-219AE7A62A8D}" destId="{882DD994-DC2C-4820-87F4-16DB6FA09E10}" srcOrd="1" destOrd="0" parTransId="{416148F6-C75F-42FA-BD3A-856A62562F12}" sibTransId="{AC26EAA5-1482-4358-9AC0-EE0BCC96883C}"/>
    <dgm:cxn modelId="{8C6F26E4-0F82-431C-A7AD-1BDB2810D38C}" type="presOf" srcId="{0D766FB7-1B3B-4E6E-A55B-E6D9636227D5}" destId="{1CF4F416-2D54-40E3-BD0F-A6BCD20C2A71}" srcOrd="0" destOrd="0" presId="urn:microsoft.com/office/officeart/2005/8/layout/hierarchy6"/>
    <dgm:cxn modelId="{DB0855E5-FBB6-4B2B-951F-953266417FDD}" type="presOf" srcId="{DABF2ECF-7481-4728-B58F-219AE7A62A8D}" destId="{508F5D63-0862-46AB-87EB-0328B05FAABD}" srcOrd="0" destOrd="0" presId="urn:microsoft.com/office/officeart/2005/8/layout/hierarchy6"/>
    <dgm:cxn modelId="{CDAF8DE7-D725-45A9-AC5D-6A3AE0B312E5}" type="presOf" srcId="{8475FAD9-AF4C-4BE2-B48B-4DE690C854F0}" destId="{6CEEE453-EF5F-4F30-A6D4-53F3D775127F}" srcOrd="0" destOrd="0" presId="urn:microsoft.com/office/officeart/2005/8/layout/hierarchy6"/>
    <dgm:cxn modelId="{3551A2EB-8E7B-4D15-8ED6-9128BC9D6F1C}" type="presOf" srcId="{DBAF975B-0FD2-4F1E-9C44-B0517750169D}" destId="{BA17CEA9-C9FB-4FCB-8090-0AF9F5067C9D}" srcOrd="0" destOrd="0" presId="urn:microsoft.com/office/officeart/2005/8/layout/hierarchy6"/>
    <dgm:cxn modelId="{78B38AF3-F428-4B51-BF6F-C1D68634583D}" srcId="{0E4F716B-ADAB-4370-8C79-33A8B9A0835E}" destId="{24035BC1-1977-4038-9404-DBE2DF02B745}" srcOrd="1" destOrd="0" parTransId="{A13ED209-3A45-4C1D-9613-8155B17A0B7A}" sibTransId="{3897EEB1-EC78-4A4B-B795-894818AF2F52}"/>
    <dgm:cxn modelId="{98E2B8FD-88BE-4373-B2D3-EBC3F0E86733}" type="presOf" srcId="{8797CC4A-ACED-481B-81BB-0BD2C4EF12FD}" destId="{08D24417-F914-4DF3-8594-765A592BFB2E}" srcOrd="0" destOrd="0" presId="urn:microsoft.com/office/officeart/2005/8/layout/hierarchy6"/>
    <dgm:cxn modelId="{BA1FEDDF-7BAF-4526-939A-C0B52757DB71}" type="presParOf" srcId="{B66A22B3-BD45-454B-B2E2-1F399F981E87}" destId="{01CD2493-3885-43EB-9EB3-0CF707E1D60E}" srcOrd="0" destOrd="0" presId="urn:microsoft.com/office/officeart/2005/8/layout/hierarchy6"/>
    <dgm:cxn modelId="{C60BDE76-F5A6-41EF-8FB9-8F630221FEB9}" type="presParOf" srcId="{01CD2493-3885-43EB-9EB3-0CF707E1D60E}" destId="{0BBC0925-6C4B-480D-9D4C-72F44CE416AB}" srcOrd="0" destOrd="0" presId="urn:microsoft.com/office/officeart/2005/8/layout/hierarchy6"/>
    <dgm:cxn modelId="{23986E2B-AAE1-41AC-92DA-E71A6AB48E4A}" type="presParOf" srcId="{01CD2493-3885-43EB-9EB3-0CF707E1D60E}" destId="{EB9B5037-5661-486E-9B12-4AE571D671E9}" srcOrd="1" destOrd="0" presId="urn:microsoft.com/office/officeart/2005/8/layout/hierarchy6"/>
    <dgm:cxn modelId="{5BF6A787-9CB2-468B-94F0-689D70C93AD5}" type="presParOf" srcId="{EB9B5037-5661-486E-9B12-4AE571D671E9}" destId="{716D1DEE-A4EA-48B9-A20A-F2BF8D8CA2FE}" srcOrd="0" destOrd="0" presId="urn:microsoft.com/office/officeart/2005/8/layout/hierarchy6"/>
    <dgm:cxn modelId="{04B84854-24CA-4ED9-9874-3820FFAD5929}" type="presParOf" srcId="{716D1DEE-A4EA-48B9-A20A-F2BF8D8CA2FE}" destId="{1CF4F416-2D54-40E3-BD0F-A6BCD20C2A71}" srcOrd="0" destOrd="0" presId="urn:microsoft.com/office/officeart/2005/8/layout/hierarchy6"/>
    <dgm:cxn modelId="{F292084A-DE87-4A6B-9C70-FDBF14E122C4}" type="presParOf" srcId="{716D1DEE-A4EA-48B9-A20A-F2BF8D8CA2FE}" destId="{ACFEAF0B-9813-4BDE-A8E9-0A91332BF675}" srcOrd="1" destOrd="0" presId="urn:microsoft.com/office/officeart/2005/8/layout/hierarchy6"/>
    <dgm:cxn modelId="{7EE8B12D-5D21-4B60-9A37-5740BC7F47A5}" type="presParOf" srcId="{ACFEAF0B-9813-4BDE-A8E9-0A91332BF675}" destId="{EEC60E2E-50CE-43B6-B547-A3664173019E}" srcOrd="0" destOrd="0" presId="urn:microsoft.com/office/officeart/2005/8/layout/hierarchy6"/>
    <dgm:cxn modelId="{CF1B4FD9-7544-4FDC-80F9-F33B82CC5FF6}" type="presParOf" srcId="{ACFEAF0B-9813-4BDE-A8E9-0A91332BF675}" destId="{082856DC-C727-4E53-A8EA-DDDBA0CFADA7}" srcOrd="1" destOrd="0" presId="urn:microsoft.com/office/officeart/2005/8/layout/hierarchy6"/>
    <dgm:cxn modelId="{C7391086-FB0F-48D9-959C-629FA8F08351}" type="presParOf" srcId="{082856DC-C727-4E53-A8EA-DDDBA0CFADA7}" destId="{7E1BEF35-186F-4A4E-8DDA-F1436F6E80AC}" srcOrd="0" destOrd="0" presId="urn:microsoft.com/office/officeart/2005/8/layout/hierarchy6"/>
    <dgm:cxn modelId="{29428A13-9208-433A-BF9F-3BC1EEA3F610}" type="presParOf" srcId="{082856DC-C727-4E53-A8EA-DDDBA0CFADA7}" destId="{43983940-4907-4ACA-86A0-F6118472C121}" srcOrd="1" destOrd="0" presId="urn:microsoft.com/office/officeart/2005/8/layout/hierarchy6"/>
    <dgm:cxn modelId="{D8F2CDB3-4036-4086-AEC6-939DFD5F9E34}" type="presParOf" srcId="{43983940-4907-4ACA-86A0-F6118472C121}" destId="{DA95D84A-1C60-4453-8588-18E6E8E74ECC}" srcOrd="0" destOrd="0" presId="urn:microsoft.com/office/officeart/2005/8/layout/hierarchy6"/>
    <dgm:cxn modelId="{506CE32B-5363-406D-8D4B-7BC5F0F4FE5A}" type="presParOf" srcId="{43983940-4907-4ACA-86A0-F6118472C121}" destId="{BF5680B3-CE7C-4DFF-AB2E-69AB1DFBB8BF}" srcOrd="1" destOrd="0" presId="urn:microsoft.com/office/officeart/2005/8/layout/hierarchy6"/>
    <dgm:cxn modelId="{B26E1D12-7293-42E5-8DA2-9F710C56397D}" type="presParOf" srcId="{BF5680B3-CE7C-4DFF-AB2E-69AB1DFBB8BF}" destId="{508F5D63-0862-46AB-87EB-0328B05FAABD}" srcOrd="0" destOrd="0" presId="urn:microsoft.com/office/officeart/2005/8/layout/hierarchy6"/>
    <dgm:cxn modelId="{2E7FDE69-8C04-46D6-9FD8-22DDA039BC56}" type="presParOf" srcId="{BF5680B3-CE7C-4DFF-AB2E-69AB1DFBB8BF}" destId="{274D7061-7297-42E0-887E-D7A4ABE48ADC}" srcOrd="1" destOrd="0" presId="urn:microsoft.com/office/officeart/2005/8/layout/hierarchy6"/>
    <dgm:cxn modelId="{EC6477DC-0122-46D7-8FA0-FEA83FB1A63B}" type="presParOf" srcId="{274D7061-7297-42E0-887E-D7A4ABE48ADC}" destId="{482545A1-57F9-4786-92D8-19DA9C0D23F3}" srcOrd="0" destOrd="0" presId="urn:microsoft.com/office/officeart/2005/8/layout/hierarchy6"/>
    <dgm:cxn modelId="{8BBFA368-6C08-4A99-A7C8-1E9CADB7BEF7}" type="presParOf" srcId="{274D7061-7297-42E0-887E-D7A4ABE48ADC}" destId="{55E2F67E-5630-4B85-BFBA-299628DF2A39}" srcOrd="1" destOrd="0" presId="urn:microsoft.com/office/officeart/2005/8/layout/hierarchy6"/>
    <dgm:cxn modelId="{8ABF0730-B86B-47FB-99EC-157A50D15A07}" type="presParOf" srcId="{55E2F67E-5630-4B85-BFBA-299628DF2A39}" destId="{6CEEE453-EF5F-4F30-A6D4-53F3D775127F}" srcOrd="0" destOrd="0" presId="urn:microsoft.com/office/officeart/2005/8/layout/hierarchy6"/>
    <dgm:cxn modelId="{EA32BEF0-D903-492F-927B-8925EFB3AD82}" type="presParOf" srcId="{55E2F67E-5630-4B85-BFBA-299628DF2A39}" destId="{B83B3502-730A-4912-A969-EC8123BD1312}" srcOrd="1" destOrd="0" presId="urn:microsoft.com/office/officeart/2005/8/layout/hierarchy6"/>
    <dgm:cxn modelId="{FE55712A-26B1-4401-A3E2-55B7E01175BA}" type="presParOf" srcId="{274D7061-7297-42E0-887E-D7A4ABE48ADC}" destId="{6B835698-A8CD-4E1A-BA62-2F0A2616CE36}" srcOrd="2" destOrd="0" presId="urn:microsoft.com/office/officeart/2005/8/layout/hierarchy6"/>
    <dgm:cxn modelId="{2C55028E-BE42-41A1-A4FE-86DF9D28C4B5}" type="presParOf" srcId="{274D7061-7297-42E0-887E-D7A4ABE48ADC}" destId="{60984493-1757-4D3A-A249-4AF789DEA806}" srcOrd="3" destOrd="0" presId="urn:microsoft.com/office/officeart/2005/8/layout/hierarchy6"/>
    <dgm:cxn modelId="{CF5F10DC-2E9D-4F45-8FEA-9A9151671BB0}" type="presParOf" srcId="{60984493-1757-4D3A-A249-4AF789DEA806}" destId="{3390CAAB-44BD-43F2-A457-FADFF9FEE55A}" srcOrd="0" destOrd="0" presId="urn:microsoft.com/office/officeart/2005/8/layout/hierarchy6"/>
    <dgm:cxn modelId="{3D0964D7-3825-4AE3-9277-0614827FC42B}" type="presParOf" srcId="{60984493-1757-4D3A-A249-4AF789DEA806}" destId="{D30F46B0-477B-4923-9274-3DD6DFDA50C0}" srcOrd="1" destOrd="0" presId="urn:microsoft.com/office/officeart/2005/8/layout/hierarchy6"/>
    <dgm:cxn modelId="{B6553AFB-D689-4635-AFF7-4C4242B9BD5A}" type="presParOf" srcId="{274D7061-7297-42E0-887E-D7A4ABE48ADC}" destId="{7A926B5D-6ADC-4E35-AEA1-CBE1B340CA50}" srcOrd="4" destOrd="0" presId="urn:microsoft.com/office/officeart/2005/8/layout/hierarchy6"/>
    <dgm:cxn modelId="{9CF7BD70-45CB-46BF-9642-C298B0A6CBFE}" type="presParOf" srcId="{274D7061-7297-42E0-887E-D7A4ABE48ADC}" destId="{80E3B821-A8CC-426F-AA5E-AFD188BC04CC}" srcOrd="5" destOrd="0" presId="urn:microsoft.com/office/officeart/2005/8/layout/hierarchy6"/>
    <dgm:cxn modelId="{57EE6C73-6839-467B-A6C8-BC581910830D}" type="presParOf" srcId="{80E3B821-A8CC-426F-AA5E-AFD188BC04CC}" destId="{A9E96EDE-5179-4B1F-9669-83865C15AAE6}" srcOrd="0" destOrd="0" presId="urn:microsoft.com/office/officeart/2005/8/layout/hierarchy6"/>
    <dgm:cxn modelId="{CC35BDCE-9D27-4EFC-A584-02334326DD97}" type="presParOf" srcId="{80E3B821-A8CC-426F-AA5E-AFD188BC04CC}" destId="{B07B1CE4-2B75-4EE1-A55E-EC54385A032C}" srcOrd="1" destOrd="0" presId="urn:microsoft.com/office/officeart/2005/8/layout/hierarchy6"/>
    <dgm:cxn modelId="{5E0BCC59-7633-46DD-B76D-68F94FD02E1C}" type="presParOf" srcId="{274D7061-7297-42E0-887E-D7A4ABE48ADC}" destId="{FA20A9E3-4BFF-4552-B914-7B8A37F2F176}" srcOrd="6" destOrd="0" presId="urn:microsoft.com/office/officeart/2005/8/layout/hierarchy6"/>
    <dgm:cxn modelId="{F5F0A4EF-6085-48C7-B338-3C6CD52DED8F}" type="presParOf" srcId="{274D7061-7297-42E0-887E-D7A4ABE48ADC}" destId="{B124C938-6FE8-4979-847B-10AD06868C2A}" srcOrd="7" destOrd="0" presId="urn:microsoft.com/office/officeart/2005/8/layout/hierarchy6"/>
    <dgm:cxn modelId="{03B74423-FF2B-42D0-B945-4A84EDA02018}" type="presParOf" srcId="{B124C938-6FE8-4979-847B-10AD06868C2A}" destId="{5A4826C2-8D47-42AD-9160-3BAE8A9E51ED}" srcOrd="0" destOrd="0" presId="urn:microsoft.com/office/officeart/2005/8/layout/hierarchy6"/>
    <dgm:cxn modelId="{D082C356-BE06-45B6-8286-B6A124DBF923}" type="presParOf" srcId="{B124C938-6FE8-4979-847B-10AD06868C2A}" destId="{81367CA6-31C8-4F68-8958-BE68F59C5B4E}" srcOrd="1" destOrd="0" presId="urn:microsoft.com/office/officeart/2005/8/layout/hierarchy6"/>
    <dgm:cxn modelId="{CA9F2041-6865-41A9-86E0-0EFA4ADF3278}" type="presParOf" srcId="{274D7061-7297-42E0-887E-D7A4ABE48ADC}" destId="{C11BA2E1-7926-4082-8505-8CF8C6080A3E}" srcOrd="8" destOrd="0" presId="urn:microsoft.com/office/officeart/2005/8/layout/hierarchy6"/>
    <dgm:cxn modelId="{7D60DA9C-9175-40BE-9B71-99F4964CAFB6}" type="presParOf" srcId="{274D7061-7297-42E0-887E-D7A4ABE48ADC}" destId="{2A5E92CB-E6DE-44EE-A123-B932CFA2EB20}" srcOrd="9" destOrd="0" presId="urn:microsoft.com/office/officeart/2005/8/layout/hierarchy6"/>
    <dgm:cxn modelId="{13160593-0483-4832-8C64-57DCEE2A4F5C}" type="presParOf" srcId="{2A5E92CB-E6DE-44EE-A123-B932CFA2EB20}" destId="{7F98510C-1623-430A-9DE4-014644603AD0}" srcOrd="0" destOrd="0" presId="urn:microsoft.com/office/officeart/2005/8/layout/hierarchy6"/>
    <dgm:cxn modelId="{2116E1EB-3E5C-43FA-95B1-0199F301333B}" type="presParOf" srcId="{2A5E92CB-E6DE-44EE-A123-B932CFA2EB20}" destId="{AF5B6A38-2CD5-4FE0-A3AF-345D7D5C83A4}" srcOrd="1" destOrd="0" presId="urn:microsoft.com/office/officeart/2005/8/layout/hierarchy6"/>
    <dgm:cxn modelId="{0220660F-7822-41F3-AABB-E058D435BB33}" type="presParOf" srcId="{43983940-4907-4ACA-86A0-F6118472C121}" destId="{0D8F7201-2B08-4800-8C50-21BC6DFE740F}" srcOrd="2" destOrd="0" presId="urn:microsoft.com/office/officeart/2005/8/layout/hierarchy6"/>
    <dgm:cxn modelId="{B8F68089-8F93-4405-8A1F-85A966BB78AC}" type="presParOf" srcId="{43983940-4907-4ACA-86A0-F6118472C121}" destId="{CA6F4ACE-79AD-4B2C-9E6C-47219EFE795C}" srcOrd="3" destOrd="0" presId="urn:microsoft.com/office/officeart/2005/8/layout/hierarchy6"/>
    <dgm:cxn modelId="{C4F7CA04-D408-4E2B-9C08-2705E1116E66}" type="presParOf" srcId="{CA6F4ACE-79AD-4B2C-9E6C-47219EFE795C}" destId="{109133E6-8969-49D4-8101-D32D2C9207A8}" srcOrd="0" destOrd="0" presId="urn:microsoft.com/office/officeart/2005/8/layout/hierarchy6"/>
    <dgm:cxn modelId="{58436D57-4CED-43EA-9B5F-4232AF48E723}" type="presParOf" srcId="{CA6F4ACE-79AD-4B2C-9E6C-47219EFE795C}" destId="{3D70CEFE-5A19-4AFE-B72A-5C0936998C08}" srcOrd="1" destOrd="0" presId="urn:microsoft.com/office/officeart/2005/8/layout/hierarchy6"/>
    <dgm:cxn modelId="{4AB8594E-73CE-49BE-ADC1-1B9DE7FEE529}" type="presParOf" srcId="{43983940-4907-4ACA-86A0-F6118472C121}" destId="{E1D22B2C-D477-4A56-B658-E460D5E42CD0}" srcOrd="4" destOrd="0" presId="urn:microsoft.com/office/officeart/2005/8/layout/hierarchy6"/>
    <dgm:cxn modelId="{79DDEB59-2F6D-46A2-A876-DABCF2FF4E45}" type="presParOf" srcId="{43983940-4907-4ACA-86A0-F6118472C121}" destId="{A0B3A180-6E11-4A04-835F-08082E4D77C0}" srcOrd="5" destOrd="0" presId="urn:microsoft.com/office/officeart/2005/8/layout/hierarchy6"/>
    <dgm:cxn modelId="{A8E9E93F-7DD1-4FDE-884D-4A6C54BE771B}" type="presParOf" srcId="{A0B3A180-6E11-4A04-835F-08082E4D77C0}" destId="{08D24417-F914-4DF3-8594-765A592BFB2E}" srcOrd="0" destOrd="0" presId="urn:microsoft.com/office/officeart/2005/8/layout/hierarchy6"/>
    <dgm:cxn modelId="{0E07F08D-718B-4EA8-972C-F3C85EE29375}" type="presParOf" srcId="{A0B3A180-6E11-4A04-835F-08082E4D77C0}" destId="{7795E4B8-B73C-4DED-A118-924D6D2A577C}" srcOrd="1" destOrd="0" presId="urn:microsoft.com/office/officeart/2005/8/layout/hierarchy6"/>
    <dgm:cxn modelId="{AB4EAF91-E086-4577-8AF8-816C7DEC33E8}" type="presParOf" srcId="{43983940-4907-4ACA-86A0-F6118472C121}" destId="{2076F9C6-7FE3-42F8-9FAA-48A226220C97}" srcOrd="6" destOrd="0" presId="urn:microsoft.com/office/officeart/2005/8/layout/hierarchy6"/>
    <dgm:cxn modelId="{A5F478AD-7A61-454C-99D0-25735CF0083F}" type="presParOf" srcId="{43983940-4907-4ACA-86A0-F6118472C121}" destId="{10B1CA22-9A65-4489-8433-5DFA3599FD4C}" srcOrd="7" destOrd="0" presId="urn:microsoft.com/office/officeart/2005/8/layout/hierarchy6"/>
    <dgm:cxn modelId="{33313872-F45F-4D28-BF0E-E9EA697296AC}" type="presParOf" srcId="{10B1CA22-9A65-4489-8433-5DFA3599FD4C}" destId="{BA17CEA9-C9FB-4FCB-8090-0AF9F5067C9D}" srcOrd="0" destOrd="0" presId="urn:microsoft.com/office/officeart/2005/8/layout/hierarchy6"/>
    <dgm:cxn modelId="{A133D7F2-6586-4228-BA09-9A1A7BCE2870}" type="presParOf" srcId="{10B1CA22-9A65-4489-8433-5DFA3599FD4C}" destId="{3B92AD3E-F658-4BCC-9579-97692CDE6482}" srcOrd="1" destOrd="0" presId="urn:microsoft.com/office/officeart/2005/8/layout/hierarchy6"/>
    <dgm:cxn modelId="{BF151B3A-CFE8-48E5-8EAF-34678BABB3E0}" type="presParOf" srcId="{B66A22B3-BD45-454B-B2E2-1F399F981E87}" destId="{4A379699-DAD7-4C16-A941-96661A311438}" srcOrd="1" destOrd="0" presId="urn:microsoft.com/office/officeart/2005/8/layout/hierarchy6"/>
    <dgm:cxn modelId="{6B22825D-DF8D-45C0-846B-3E13B7CB2BD1}" type="presParOf" srcId="{4A379699-DAD7-4C16-A941-96661A311438}" destId="{F50DC42A-92FF-4C09-9576-A2039F37B90E}" srcOrd="0" destOrd="0" presId="urn:microsoft.com/office/officeart/2005/8/layout/hierarchy6"/>
    <dgm:cxn modelId="{EE4E6241-0BB2-4921-B22C-8CDF642C6C97}" type="presParOf" srcId="{F50DC42A-92FF-4C09-9576-A2039F37B90E}" destId="{36B72BCF-7448-45EF-9E56-9F22C81A583A}" srcOrd="0" destOrd="0" presId="urn:microsoft.com/office/officeart/2005/8/layout/hierarchy6"/>
    <dgm:cxn modelId="{A261547B-1DF9-476B-BDFE-B9680A183455}" type="presParOf" srcId="{F50DC42A-92FF-4C09-9576-A2039F37B90E}" destId="{55C092C2-B25E-4A5C-AFCA-3928140E4D5F}" srcOrd="1" destOrd="0" presId="urn:microsoft.com/office/officeart/2005/8/layout/hierarchy6"/>
    <dgm:cxn modelId="{AE6247BA-C892-4C24-A751-519B76351F3E}" type="presParOf" srcId="{4A379699-DAD7-4C16-A941-96661A311438}" destId="{A74C9193-1D96-40DF-A009-62E4D0B21B3B}" srcOrd="1" destOrd="0" presId="urn:microsoft.com/office/officeart/2005/8/layout/hierarchy6"/>
    <dgm:cxn modelId="{EA6DC00F-2A54-4FDE-8BE1-9CC908EB0074}" type="presParOf" srcId="{A74C9193-1D96-40DF-A009-62E4D0B21B3B}" destId="{65483AF3-57ED-45F0-A0DE-6A2F7FF0F880}" srcOrd="0" destOrd="0" presId="urn:microsoft.com/office/officeart/2005/8/layout/hierarchy6"/>
    <dgm:cxn modelId="{3FB5D0D4-A8BD-4825-B020-AD7AC99AD8C2}" type="presParOf" srcId="{4A379699-DAD7-4C16-A941-96661A311438}" destId="{9C4445A7-76CB-41CE-A1BA-ABBD19B0269E}" srcOrd="2" destOrd="0" presId="urn:microsoft.com/office/officeart/2005/8/layout/hierarchy6"/>
    <dgm:cxn modelId="{0BECB6BE-ECD0-4916-A5AD-DA68BF18FC50}" type="presParOf" srcId="{9C4445A7-76CB-41CE-A1BA-ABBD19B0269E}" destId="{E13BEB8A-63A1-42F5-9FBA-CC63321447B7}" srcOrd="0" destOrd="0" presId="urn:microsoft.com/office/officeart/2005/8/layout/hierarchy6"/>
    <dgm:cxn modelId="{9A2410F8-6998-4E16-868D-095882B81D84}" type="presParOf" srcId="{9C4445A7-76CB-41CE-A1BA-ABBD19B0269E}" destId="{C0ABFAC9-41F2-4D28-9E9C-7CDEDAA6F7A6}" srcOrd="1" destOrd="0" presId="urn:microsoft.com/office/officeart/2005/8/layout/hierarchy6"/>
    <dgm:cxn modelId="{6CB10A3A-748A-460A-B0B1-537E84B9D399}" type="presParOf" srcId="{4A379699-DAD7-4C16-A941-96661A311438}" destId="{428BDE16-3706-4972-9CB8-6E2BCAB6E0C1}" srcOrd="3" destOrd="0" presId="urn:microsoft.com/office/officeart/2005/8/layout/hierarchy6"/>
    <dgm:cxn modelId="{BCD7EECE-9040-4787-BA17-1CE7DC3D94DF}" type="presParOf" srcId="{428BDE16-3706-4972-9CB8-6E2BCAB6E0C1}" destId="{C1F143E9-8D81-4697-B16A-D0C89BC56A78}" srcOrd="0" destOrd="0" presId="urn:microsoft.com/office/officeart/2005/8/layout/hierarchy6"/>
    <dgm:cxn modelId="{2B79C2D1-A31E-4F8E-AF1F-ED69F5F4F07A}" type="presParOf" srcId="{4A379699-DAD7-4C16-A941-96661A311438}" destId="{1E8E0918-C41B-4146-9D71-EFE046534827}" srcOrd="4" destOrd="0" presId="urn:microsoft.com/office/officeart/2005/8/layout/hierarchy6"/>
    <dgm:cxn modelId="{762915D1-41AF-4FF1-B68D-239F054A5C04}" type="presParOf" srcId="{1E8E0918-C41B-4146-9D71-EFE046534827}" destId="{7E0F78D4-44C9-4106-8599-6C7462F9D26D}" srcOrd="0" destOrd="0" presId="urn:microsoft.com/office/officeart/2005/8/layout/hierarchy6"/>
    <dgm:cxn modelId="{DBE82D48-02EC-4B5E-91BD-157AB7870B20}" type="presParOf" srcId="{1E8E0918-C41B-4146-9D71-EFE046534827}" destId="{6FEDE3AA-7519-4DB2-9831-0B35A8715355}" srcOrd="1" destOrd="0" presId="urn:microsoft.com/office/officeart/2005/8/layout/hierarchy6"/>
    <dgm:cxn modelId="{45F2681C-22F7-4CC0-9E59-DBD2EF1EB92C}" type="presParOf" srcId="{4A379699-DAD7-4C16-A941-96661A311438}" destId="{CF155001-C9CC-40ED-BF24-51DE83EAC7AF}" srcOrd="5" destOrd="0" presId="urn:microsoft.com/office/officeart/2005/8/layout/hierarchy6"/>
    <dgm:cxn modelId="{D3179C8A-1F1A-4D22-8858-5BD9FED90FAE}" type="presParOf" srcId="{CF155001-C9CC-40ED-BF24-51DE83EAC7AF}" destId="{356EA330-AEC2-4F5D-B560-2B6D3F792452}" srcOrd="0" destOrd="0" presId="urn:microsoft.com/office/officeart/2005/8/layout/hierarchy6"/>
    <dgm:cxn modelId="{28E17972-80CF-4C88-A7A1-0DD5404F5A0E}" type="presParOf" srcId="{4A379699-DAD7-4C16-A941-96661A311438}" destId="{45D1506B-600B-4C89-A45F-4EEDD369B9BE}" srcOrd="6" destOrd="0" presId="urn:microsoft.com/office/officeart/2005/8/layout/hierarchy6"/>
    <dgm:cxn modelId="{A3D1717C-87CB-4531-B8B4-CBB588367AA2}" type="presParOf" srcId="{45D1506B-600B-4C89-A45F-4EEDD369B9BE}" destId="{2CF6FF4D-59F3-4EB4-8109-6C9DE8DEC3CF}" srcOrd="0" destOrd="0" presId="urn:microsoft.com/office/officeart/2005/8/layout/hierarchy6"/>
    <dgm:cxn modelId="{5A93EA8D-7212-413B-8176-B946C349D057}" type="presParOf" srcId="{45D1506B-600B-4C89-A45F-4EEDD369B9BE}" destId="{0D1D2315-BCF6-4A70-AA0D-A79409DC1507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C13B84-66EE-442E-B49A-4E76CE7A74CF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9BC720E-B0B2-4B61-A50A-CD29B31E8FE3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gm:t>
    </dgm:pt>
    <dgm:pt modelId="{86EDEBFB-1E05-4C08-9E18-E0D78C216B56}" type="parTrans" cxnId="{B78B3AFB-A8F8-4CDB-845A-763454CD12DA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F29783-DB75-449F-A82F-6E65C0D60538}" type="sibTrans" cxnId="{B78B3AFB-A8F8-4CDB-845A-763454CD12DA}">
      <dgm:prSet custT="1"/>
      <dgm:spPr>
        <a:ln w="38100">
          <a:solidFill>
            <a:schemeClr val="accent2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F0B23F-DB6D-41AB-BE80-6A68BEB13AC2}">
      <dgm:prSet phldrT="[Text]" custT="1"/>
      <dgm:spPr>
        <a:solidFill>
          <a:srgbClr val="FFE5E5"/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gm:t>
    </dgm:pt>
    <dgm:pt modelId="{8BAABCAC-6871-47A4-B9BB-372CD558C30A}" type="parTrans" cxnId="{FED95FE2-9477-4BCB-BBE3-DBB6D94EFD34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5F94BE-DCCE-4CD3-ABAD-5BF4D6F5C4B6}" type="sibTrans" cxnId="{FED95FE2-9477-4BCB-BBE3-DBB6D94EFD34}">
      <dgm:prSet custT="1"/>
      <dgm:spPr>
        <a:solidFill>
          <a:schemeClr val="bg1">
            <a:lumMod val="75000"/>
          </a:schemeClr>
        </a:solidFill>
        <a:ln w="38100">
          <a:solidFill>
            <a:srgbClr val="FFE5E5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F900BE-4B20-4EB2-A419-EA319BD2CBD9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gm:t>
    </dgm:pt>
    <dgm:pt modelId="{819954C4-6F59-405F-9F0A-AD01550C48CE}" type="parTrans" cxnId="{8B2643C3-CB29-4879-A38E-C4A1EF35588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245986-CD04-46C5-9A77-973D0A88F0EF}" type="sibTrans" cxnId="{8B2643C3-CB29-4879-A38E-C4A1EF35588F}">
      <dgm:prSet custT="1"/>
      <dgm:spPr>
        <a:solidFill>
          <a:schemeClr val="accent1">
            <a:lumMod val="20000"/>
            <a:lumOff val="80000"/>
          </a:schemeClr>
        </a:solidFill>
        <a:ln w="38100">
          <a:solidFill>
            <a:schemeClr val="accent5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709394-DFFF-4D79-B67A-D2947E79177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3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gm:t>
    </dgm:pt>
    <dgm:pt modelId="{7FEBD35F-BF83-4A5E-8EB8-C49C77BC8925}" type="parTrans" cxnId="{F751DD1F-BE30-4630-BDB9-A06607895BF2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E7D94C-C594-46CC-A21A-641E1062F917}" type="sibTrans" cxnId="{F751DD1F-BE30-4630-BDB9-A06607895BF2}">
      <dgm:prSet custT="1"/>
      <dgm:spPr>
        <a:solidFill>
          <a:srgbClr val="00B050"/>
        </a:solidFill>
        <a:ln w="38100">
          <a:solidFill>
            <a:srgbClr val="00B050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E1325-A0F4-4233-B30E-ADB2050C8837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gm:t>
    </dgm:pt>
    <dgm:pt modelId="{462FEF4A-BB2F-4050-B811-F8F952AA4B58}" type="sibTrans" cxnId="{65933997-6633-46F0-A196-BBC9E3146C2F}">
      <dgm:prSet custT="1"/>
      <dgm:spPr>
        <a:ln w="38100">
          <a:solidFill>
            <a:schemeClr val="accent6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2DC825-EE3B-4D45-A43E-BC2FD0DFEC78}" type="parTrans" cxnId="{65933997-6633-46F0-A196-BBC9E3146C2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CCB99E-E5CF-4448-87BD-05B47DD09AAB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gm:t>
    </dgm:pt>
    <dgm:pt modelId="{3BAE4C0D-C8E5-4680-9C57-82944679B5C7}" type="par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59EBA6-A9AF-481B-9D7C-61AD90B8CA06}" type="sibTrans" cxnId="{B398FBE0-2777-4A62-AEF8-A27887F8765D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2E6C37-EF7D-4592-BC8A-603CBF37232B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gm:t>
    </dgm:pt>
    <dgm:pt modelId="{ABF0BC60-FB7C-44AC-A007-C2981A6588F2}" type="parTrans" cxnId="{B96690BF-26B3-4A5D-A16B-197F39F5451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BC637E-4FE0-41D8-8F16-A14A2723587D}" type="sibTrans" cxnId="{B96690BF-26B3-4A5D-A16B-197F39F5451F}">
      <dgm:prSet custT="1"/>
      <dgm:spPr>
        <a:ln w="38100">
          <a:solidFill>
            <a:srgbClr val="00B0F0"/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ECE98D-7B24-4EEC-9DD5-DF1735048F2D}">
      <dgm:prSet phldrT="[Text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gm:t>
    </dgm:pt>
    <dgm:pt modelId="{1F71838E-8050-4AAA-9968-A2598243B61D}" type="parTrans" cxnId="{17CCAC71-5F62-4356-A2A1-17F50E2D65D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9BB75C-54EC-40EB-A87A-857FC0987B5B}" type="sibTrans" cxnId="{17CCAC71-5F62-4356-A2A1-17F50E2D65D1}">
      <dgm:prSet custT="1"/>
      <dgm:spPr>
        <a:ln w="38100">
          <a:solidFill>
            <a:schemeClr val="accent5">
              <a:lumMod val="20000"/>
              <a:lumOff val="80000"/>
            </a:schemeClr>
          </a:solidFill>
        </a:ln>
      </dgm:spPr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005E67-DA26-4B05-B3CA-9192B04D062F}" type="pres">
      <dgm:prSet presAssocID="{42C13B84-66EE-442E-B49A-4E76CE7A74CF}" presName="Name0" presStyleCnt="0">
        <dgm:presLayoutVars>
          <dgm:dir/>
          <dgm:resizeHandles val="exact"/>
        </dgm:presLayoutVars>
      </dgm:prSet>
      <dgm:spPr/>
    </dgm:pt>
    <dgm:pt modelId="{A8179B33-BE04-4072-96BB-9A67997D6587}" type="pres">
      <dgm:prSet presAssocID="{F9BC720E-B0B2-4B61-A50A-CD29B31E8FE3}" presName="node" presStyleLbl="node1" presStyleIdx="0" presStyleCnt="8">
        <dgm:presLayoutVars>
          <dgm:bulletEnabled val="1"/>
        </dgm:presLayoutVars>
      </dgm:prSet>
      <dgm:spPr/>
    </dgm:pt>
    <dgm:pt modelId="{6F874277-0585-4A14-A0BA-EA94FBEFE07E}" type="pres">
      <dgm:prSet presAssocID="{95F29783-DB75-449F-A82F-6E65C0D60538}" presName="sibTrans" presStyleLbl="sibTrans1D1" presStyleIdx="0" presStyleCnt="7"/>
      <dgm:spPr/>
    </dgm:pt>
    <dgm:pt modelId="{7E62F074-1F92-4D1A-8CFF-5485B9AB933D}" type="pres">
      <dgm:prSet presAssocID="{95F29783-DB75-449F-A82F-6E65C0D60538}" presName="connectorText" presStyleLbl="sibTrans1D1" presStyleIdx="0" presStyleCnt="7"/>
      <dgm:spPr/>
    </dgm:pt>
    <dgm:pt modelId="{A04B49CE-71C9-4AF7-B3FB-C8DB04AAA60C}" type="pres">
      <dgm:prSet presAssocID="{59F0B23F-DB6D-41AB-BE80-6A68BEB13AC2}" presName="node" presStyleLbl="node1" presStyleIdx="1" presStyleCnt="8">
        <dgm:presLayoutVars>
          <dgm:bulletEnabled val="1"/>
        </dgm:presLayoutVars>
      </dgm:prSet>
      <dgm:spPr/>
    </dgm:pt>
    <dgm:pt modelId="{A2B3FEF1-D8FF-4335-B6D7-AD04A02AE174}" type="pres">
      <dgm:prSet presAssocID="{C95F94BE-DCCE-4CD3-ABAD-5BF4D6F5C4B6}" presName="sibTrans" presStyleLbl="sibTrans1D1" presStyleIdx="1" presStyleCnt="7"/>
      <dgm:spPr/>
    </dgm:pt>
    <dgm:pt modelId="{F3BB1C10-DE82-490A-A6E2-8BBD48CEFE63}" type="pres">
      <dgm:prSet presAssocID="{C95F94BE-DCCE-4CD3-ABAD-5BF4D6F5C4B6}" presName="connectorText" presStyleLbl="sibTrans1D1" presStyleIdx="1" presStyleCnt="7"/>
      <dgm:spPr/>
    </dgm:pt>
    <dgm:pt modelId="{DB8FC9E5-2133-4C26-B8B8-BB40E6C3FE2C}" type="pres">
      <dgm:prSet presAssocID="{8FF900BE-4B20-4EB2-A419-EA319BD2CBD9}" presName="node" presStyleLbl="node1" presStyleIdx="2" presStyleCnt="8" custLinFactX="-100000" custLinFactY="38333" custLinFactNeighborX="-146435" custLinFactNeighborY="100000">
        <dgm:presLayoutVars>
          <dgm:bulletEnabled val="1"/>
        </dgm:presLayoutVars>
      </dgm:prSet>
      <dgm:spPr/>
    </dgm:pt>
    <dgm:pt modelId="{B586FC30-4D55-4348-87DC-6332D69891E2}" type="pres">
      <dgm:prSet presAssocID="{2A245986-CD04-46C5-9A77-973D0A88F0EF}" presName="sibTrans" presStyleLbl="sibTrans1D1" presStyleIdx="2" presStyleCnt="7"/>
      <dgm:spPr/>
    </dgm:pt>
    <dgm:pt modelId="{EC599D58-7C51-4D91-9430-C02B1252789D}" type="pres">
      <dgm:prSet presAssocID="{2A245986-CD04-46C5-9A77-973D0A88F0EF}" presName="connectorText" presStyleLbl="sibTrans1D1" presStyleIdx="2" presStyleCnt="7"/>
      <dgm:spPr/>
    </dgm:pt>
    <dgm:pt modelId="{DE9DC5C5-6386-4FE9-B882-C950BB4F88FC}" type="pres">
      <dgm:prSet presAssocID="{92ECE98D-7B24-4EEC-9DD5-DF1735048F2D}" presName="node" presStyleLbl="node1" presStyleIdx="3" presStyleCnt="8" custLinFactX="24739" custLinFactNeighborX="100000" custLinFactNeighborY="0">
        <dgm:presLayoutVars>
          <dgm:bulletEnabled val="1"/>
        </dgm:presLayoutVars>
      </dgm:prSet>
      <dgm:spPr/>
    </dgm:pt>
    <dgm:pt modelId="{4CBDB510-8DA9-4F64-B4D5-6DB98E2CB1D1}" type="pres">
      <dgm:prSet presAssocID="{DA9BB75C-54EC-40EB-A87A-857FC0987B5B}" presName="sibTrans" presStyleLbl="sibTrans1D1" presStyleIdx="3" presStyleCnt="7"/>
      <dgm:spPr/>
    </dgm:pt>
    <dgm:pt modelId="{70CBD729-3D8A-446C-9821-4BC4B49823CA}" type="pres">
      <dgm:prSet presAssocID="{DA9BB75C-54EC-40EB-A87A-857FC0987B5B}" presName="connectorText" presStyleLbl="sibTrans1D1" presStyleIdx="3" presStyleCnt="7"/>
      <dgm:spPr/>
    </dgm:pt>
    <dgm:pt modelId="{89073CB8-3302-4FA4-93C7-185B09F9CB5A}" type="pres">
      <dgm:prSet presAssocID="{252E6C37-EF7D-4592-BC8A-603CBF37232B}" presName="node" presStyleLbl="node1" presStyleIdx="4" presStyleCnt="8" custLinFactX="22772" custLinFactNeighborX="100000" custLinFactNeighborY="0">
        <dgm:presLayoutVars>
          <dgm:bulletEnabled val="1"/>
        </dgm:presLayoutVars>
      </dgm:prSet>
      <dgm:spPr/>
    </dgm:pt>
    <dgm:pt modelId="{45140298-5816-4AFE-A75B-DB0224D22CD2}" type="pres">
      <dgm:prSet presAssocID="{92BC637E-4FE0-41D8-8F16-A14A2723587D}" presName="sibTrans" presStyleLbl="sibTrans1D1" presStyleIdx="4" presStyleCnt="7"/>
      <dgm:spPr/>
    </dgm:pt>
    <dgm:pt modelId="{916F4D42-5578-4DAE-971C-7ED4AB60936D}" type="pres">
      <dgm:prSet presAssocID="{92BC637E-4FE0-41D8-8F16-A14A2723587D}" presName="connectorText" presStyleLbl="sibTrans1D1" presStyleIdx="4" presStyleCnt="7"/>
      <dgm:spPr/>
    </dgm:pt>
    <dgm:pt modelId="{08C8D562-4BFF-420E-A215-D4DC64CC3320}" type="pres">
      <dgm:prSet presAssocID="{7E709394-DFFF-4D79-B67A-D2947E791779}" presName="node" presStyleLbl="node1" presStyleIdx="5" presStyleCnt="8" custLinFactX="-100000" custLinFactY="42775" custLinFactNeighborX="-162956" custLinFactNeighborY="100000">
        <dgm:presLayoutVars>
          <dgm:bulletEnabled val="1"/>
        </dgm:presLayoutVars>
      </dgm:prSet>
      <dgm:spPr/>
    </dgm:pt>
    <dgm:pt modelId="{28296861-C8AF-47D0-B0E5-08647E329A30}" type="pres">
      <dgm:prSet presAssocID="{2EE7D94C-C594-46CC-A21A-641E1062F917}" presName="sibTrans" presStyleLbl="sibTrans1D1" presStyleIdx="5" presStyleCnt="7"/>
      <dgm:spPr/>
    </dgm:pt>
    <dgm:pt modelId="{55800696-E767-4AAC-A12A-D63CE882BF59}" type="pres">
      <dgm:prSet presAssocID="{2EE7D94C-C594-46CC-A21A-641E1062F917}" presName="connectorText" presStyleLbl="sibTrans1D1" presStyleIdx="5" presStyleCnt="7"/>
      <dgm:spPr/>
    </dgm:pt>
    <dgm:pt modelId="{FC617DF8-7B2F-4AC6-BCE9-D6E840AD2121}" type="pres">
      <dgm:prSet presAssocID="{78CE1325-A0F4-4233-B30E-ADB2050C8837}" presName="node" presStyleLbl="node1" presStyleIdx="6" presStyleCnt="8" custScaleX="100106" custLinFactX="26070" custLinFactNeighborX="100000" custLinFactNeighborY="4539">
        <dgm:presLayoutVars>
          <dgm:bulletEnabled val="1"/>
        </dgm:presLayoutVars>
      </dgm:prSet>
      <dgm:spPr/>
    </dgm:pt>
    <dgm:pt modelId="{9D6E8A9C-5D99-4CCD-80F6-BCF9EA52EBA8}" type="pres">
      <dgm:prSet presAssocID="{462FEF4A-BB2F-4050-B811-F8F952AA4B58}" presName="sibTrans" presStyleLbl="sibTrans1D1" presStyleIdx="6" presStyleCnt="7"/>
      <dgm:spPr/>
    </dgm:pt>
    <dgm:pt modelId="{72645272-FB13-4376-978D-6890B9911E1B}" type="pres">
      <dgm:prSet presAssocID="{462FEF4A-BB2F-4050-B811-F8F952AA4B58}" presName="connectorText" presStyleLbl="sibTrans1D1" presStyleIdx="6" presStyleCnt="7"/>
      <dgm:spPr/>
    </dgm:pt>
    <dgm:pt modelId="{A40F680E-C02D-43F4-989B-5AA226CBDACF}" type="pres">
      <dgm:prSet presAssocID="{BECCB99E-E5CF-4448-87BD-05B47DD09AAB}" presName="node" presStyleLbl="node1" presStyleIdx="7" presStyleCnt="8" custScaleX="100106" custLinFactX="23223" custLinFactNeighborX="100000" custLinFactNeighborY="4539">
        <dgm:presLayoutVars>
          <dgm:bulletEnabled val="1"/>
        </dgm:presLayoutVars>
      </dgm:prSet>
      <dgm:spPr/>
    </dgm:pt>
  </dgm:ptLst>
  <dgm:cxnLst>
    <dgm:cxn modelId="{1FB18709-B7BC-4F4D-BC07-CA5AB4A3B4A2}" type="presOf" srcId="{95F29783-DB75-449F-A82F-6E65C0D60538}" destId="{7E62F074-1F92-4D1A-8CFF-5485B9AB933D}" srcOrd="1" destOrd="0" presId="urn:microsoft.com/office/officeart/2005/8/layout/bProcess3"/>
    <dgm:cxn modelId="{77E5850F-9BAB-46DA-BC5A-F4C567229229}" type="presOf" srcId="{C95F94BE-DCCE-4CD3-ABAD-5BF4D6F5C4B6}" destId="{F3BB1C10-DE82-490A-A6E2-8BBD48CEFE63}" srcOrd="1" destOrd="0" presId="urn:microsoft.com/office/officeart/2005/8/layout/bProcess3"/>
    <dgm:cxn modelId="{2BD7EA13-58D2-4015-AD55-7D9313AA00B4}" type="presOf" srcId="{92BC637E-4FE0-41D8-8F16-A14A2723587D}" destId="{45140298-5816-4AFE-A75B-DB0224D22CD2}" srcOrd="0" destOrd="0" presId="urn:microsoft.com/office/officeart/2005/8/layout/bProcess3"/>
    <dgm:cxn modelId="{F0B6BA14-2792-4271-80C5-2BDE9E0BA366}" type="presOf" srcId="{C95F94BE-DCCE-4CD3-ABAD-5BF4D6F5C4B6}" destId="{A2B3FEF1-D8FF-4335-B6D7-AD04A02AE174}" srcOrd="0" destOrd="0" presId="urn:microsoft.com/office/officeart/2005/8/layout/bProcess3"/>
    <dgm:cxn modelId="{A6905818-63EB-44B3-9BF3-B7D1BB64AA47}" type="presOf" srcId="{DA9BB75C-54EC-40EB-A87A-857FC0987B5B}" destId="{70CBD729-3D8A-446C-9821-4BC4B49823CA}" srcOrd="1" destOrd="0" presId="urn:microsoft.com/office/officeart/2005/8/layout/bProcess3"/>
    <dgm:cxn modelId="{F751DD1F-BE30-4630-BDB9-A06607895BF2}" srcId="{42C13B84-66EE-442E-B49A-4E76CE7A74CF}" destId="{7E709394-DFFF-4D79-B67A-D2947E791779}" srcOrd="5" destOrd="0" parTransId="{7FEBD35F-BF83-4A5E-8EB8-C49C77BC8925}" sibTransId="{2EE7D94C-C594-46CC-A21A-641E1062F917}"/>
    <dgm:cxn modelId="{A3CE722E-B655-49AD-876B-BC964779C03D}" type="presOf" srcId="{92ECE98D-7B24-4EEC-9DD5-DF1735048F2D}" destId="{DE9DC5C5-6386-4FE9-B882-C950BB4F88FC}" srcOrd="0" destOrd="0" presId="urn:microsoft.com/office/officeart/2005/8/layout/bProcess3"/>
    <dgm:cxn modelId="{4516B03D-3CBC-423B-82A5-320063431BBA}" type="presOf" srcId="{2EE7D94C-C594-46CC-A21A-641E1062F917}" destId="{28296861-C8AF-47D0-B0E5-08647E329A30}" srcOrd="0" destOrd="0" presId="urn:microsoft.com/office/officeart/2005/8/layout/bProcess3"/>
    <dgm:cxn modelId="{CDA04A49-4235-4C1B-8DC9-9646D03D7B2D}" type="presOf" srcId="{59F0B23F-DB6D-41AB-BE80-6A68BEB13AC2}" destId="{A04B49CE-71C9-4AF7-B3FB-C8DB04AAA60C}" srcOrd="0" destOrd="0" presId="urn:microsoft.com/office/officeart/2005/8/layout/bProcess3"/>
    <dgm:cxn modelId="{17CCAC71-5F62-4356-A2A1-17F50E2D65D1}" srcId="{42C13B84-66EE-442E-B49A-4E76CE7A74CF}" destId="{92ECE98D-7B24-4EEC-9DD5-DF1735048F2D}" srcOrd="3" destOrd="0" parTransId="{1F71838E-8050-4AAA-9968-A2598243B61D}" sibTransId="{DA9BB75C-54EC-40EB-A87A-857FC0987B5B}"/>
    <dgm:cxn modelId="{16C43D53-3688-48C0-94E3-AB88CCE284C5}" type="presOf" srcId="{F9BC720E-B0B2-4B61-A50A-CD29B31E8FE3}" destId="{A8179B33-BE04-4072-96BB-9A67997D6587}" srcOrd="0" destOrd="0" presId="urn:microsoft.com/office/officeart/2005/8/layout/bProcess3"/>
    <dgm:cxn modelId="{0F042555-B8BB-4189-A193-B39D492BA53B}" type="presOf" srcId="{462FEF4A-BB2F-4050-B811-F8F952AA4B58}" destId="{9D6E8A9C-5D99-4CCD-80F6-BCF9EA52EBA8}" srcOrd="0" destOrd="0" presId="urn:microsoft.com/office/officeart/2005/8/layout/bProcess3"/>
    <dgm:cxn modelId="{92855775-BACE-4940-8F8B-7B2ABB582E07}" type="presOf" srcId="{95F29783-DB75-449F-A82F-6E65C0D60538}" destId="{6F874277-0585-4A14-A0BA-EA94FBEFE07E}" srcOrd="0" destOrd="0" presId="urn:microsoft.com/office/officeart/2005/8/layout/bProcess3"/>
    <dgm:cxn modelId="{3BAFDF78-8BB8-4084-B8AD-40057C50B6DB}" type="presOf" srcId="{252E6C37-EF7D-4592-BC8A-603CBF37232B}" destId="{89073CB8-3302-4FA4-93C7-185B09F9CB5A}" srcOrd="0" destOrd="0" presId="urn:microsoft.com/office/officeart/2005/8/layout/bProcess3"/>
    <dgm:cxn modelId="{072A3F7C-3D3B-4D55-898E-B45C6083C970}" type="presOf" srcId="{BECCB99E-E5CF-4448-87BD-05B47DD09AAB}" destId="{A40F680E-C02D-43F4-989B-5AA226CBDACF}" srcOrd="0" destOrd="0" presId="urn:microsoft.com/office/officeart/2005/8/layout/bProcess3"/>
    <dgm:cxn modelId="{EE4F8C84-134F-4188-8521-4FBFDF97C678}" type="presOf" srcId="{2EE7D94C-C594-46CC-A21A-641E1062F917}" destId="{55800696-E767-4AAC-A12A-D63CE882BF59}" srcOrd="1" destOrd="0" presId="urn:microsoft.com/office/officeart/2005/8/layout/bProcess3"/>
    <dgm:cxn modelId="{011F1494-6950-4629-AC90-3B337EFFAC55}" type="presOf" srcId="{42C13B84-66EE-442E-B49A-4E76CE7A74CF}" destId="{B0005E67-DA26-4B05-B3CA-9192B04D062F}" srcOrd="0" destOrd="0" presId="urn:microsoft.com/office/officeart/2005/8/layout/bProcess3"/>
    <dgm:cxn modelId="{65933997-6633-46F0-A196-BBC9E3146C2F}" srcId="{42C13B84-66EE-442E-B49A-4E76CE7A74CF}" destId="{78CE1325-A0F4-4233-B30E-ADB2050C8837}" srcOrd="6" destOrd="0" parTransId="{EE2DC825-EE3B-4D45-A43E-BC2FD0DFEC78}" sibTransId="{462FEF4A-BB2F-4050-B811-F8F952AA4B58}"/>
    <dgm:cxn modelId="{AD8F509F-8F80-432D-8AC0-23110FC575B9}" type="presOf" srcId="{2A245986-CD04-46C5-9A77-973D0A88F0EF}" destId="{EC599D58-7C51-4D91-9430-C02B1252789D}" srcOrd="1" destOrd="0" presId="urn:microsoft.com/office/officeart/2005/8/layout/bProcess3"/>
    <dgm:cxn modelId="{B96690BF-26B3-4A5D-A16B-197F39F5451F}" srcId="{42C13B84-66EE-442E-B49A-4E76CE7A74CF}" destId="{252E6C37-EF7D-4592-BC8A-603CBF37232B}" srcOrd="4" destOrd="0" parTransId="{ABF0BC60-FB7C-44AC-A007-C2981A6588F2}" sibTransId="{92BC637E-4FE0-41D8-8F16-A14A2723587D}"/>
    <dgm:cxn modelId="{50ED19C1-A50E-42A4-82A7-7E527FECCDE2}" type="presOf" srcId="{78CE1325-A0F4-4233-B30E-ADB2050C8837}" destId="{FC617DF8-7B2F-4AC6-BCE9-D6E840AD2121}" srcOrd="0" destOrd="0" presId="urn:microsoft.com/office/officeart/2005/8/layout/bProcess3"/>
    <dgm:cxn modelId="{8B2643C3-CB29-4879-A38E-C4A1EF35588F}" srcId="{42C13B84-66EE-442E-B49A-4E76CE7A74CF}" destId="{8FF900BE-4B20-4EB2-A419-EA319BD2CBD9}" srcOrd="2" destOrd="0" parTransId="{819954C4-6F59-405F-9F0A-AD01550C48CE}" sibTransId="{2A245986-CD04-46C5-9A77-973D0A88F0EF}"/>
    <dgm:cxn modelId="{0AC712C8-414F-4925-B284-750D921AC4BD}" type="presOf" srcId="{462FEF4A-BB2F-4050-B811-F8F952AA4B58}" destId="{72645272-FB13-4376-978D-6890B9911E1B}" srcOrd="1" destOrd="0" presId="urn:microsoft.com/office/officeart/2005/8/layout/bProcess3"/>
    <dgm:cxn modelId="{04B9D2D8-AACB-473B-A9F9-ED739CA053A2}" type="presOf" srcId="{DA9BB75C-54EC-40EB-A87A-857FC0987B5B}" destId="{4CBDB510-8DA9-4F64-B4D5-6DB98E2CB1D1}" srcOrd="0" destOrd="0" presId="urn:microsoft.com/office/officeart/2005/8/layout/bProcess3"/>
    <dgm:cxn modelId="{701617DE-BAD8-4E52-B5C9-F95B40E9843E}" type="presOf" srcId="{92BC637E-4FE0-41D8-8F16-A14A2723587D}" destId="{916F4D42-5578-4DAE-971C-7ED4AB60936D}" srcOrd="1" destOrd="0" presId="urn:microsoft.com/office/officeart/2005/8/layout/bProcess3"/>
    <dgm:cxn modelId="{B398FBE0-2777-4A62-AEF8-A27887F8765D}" srcId="{42C13B84-66EE-442E-B49A-4E76CE7A74CF}" destId="{BECCB99E-E5CF-4448-87BD-05B47DD09AAB}" srcOrd="7" destOrd="0" parTransId="{3BAE4C0D-C8E5-4680-9C57-82944679B5C7}" sibTransId="{1959EBA6-A9AF-481B-9D7C-61AD90B8CA06}"/>
    <dgm:cxn modelId="{FED95FE2-9477-4BCB-BBE3-DBB6D94EFD34}" srcId="{42C13B84-66EE-442E-B49A-4E76CE7A74CF}" destId="{59F0B23F-DB6D-41AB-BE80-6A68BEB13AC2}" srcOrd="1" destOrd="0" parTransId="{8BAABCAC-6871-47A4-B9BB-372CD558C30A}" sibTransId="{C95F94BE-DCCE-4CD3-ABAD-5BF4D6F5C4B6}"/>
    <dgm:cxn modelId="{546ABBE3-C3A0-468D-ACB1-2E29D87CE1F0}" type="presOf" srcId="{2A245986-CD04-46C5-9A77-973D0A88F0EF}" destId="{B586FC30-4D55-4348-87DC-6332D69891E2}" srcOrd="0" destOrd="0" presId="urn:microsoft.com/office/officeart/2005/8/layout/bProcess3"/>
    <dgm:cxn modelId="{9F6517F5-105D-44AF-9B54-C1A85550E45F}" type="presOf" srcId="{8FF900BE-4B20-4EB2-A419-EA319BD2CBD9}" destId="{DB8FC9E5-2133-4C26-B8B8-BB40E6C3FE2C}" srcOrd="0" destOrd="0" presId="urn:microsoft.com/office/officeart/2005/8/layout/bProcess3"/>
    <dgm:cxn modelId="{5251F7F8-ABE9-4FD1-A983-85D888F79289}" type="presOf" srcId="{7E709394-DFFF-4D79-B67A-D2947E791779}" destId="{08C8D562-4BFF-420E-A215-D4DC64CC3320}" srcOrd="0" destOrd="0" presId="urn:microsoft.com/office/officeart/2005/8/layout/bProcess3"/>
    <dgm:cxn modelId="{B78B3AFB-A8F8-4CDB-845A-763454CD12DA}" srcId="{42C13B84-66EE-442E-B49A-4E76CE7A74CF}" destId="{F9BC720E-B0B2-4B61-A50A-CD29B31E8FE3}" srcOrd="0" destOrd="0" parTransId="{86EDEBFB-1E05-4C08-9E18-E0D78C216B56}" sibTransId="{95F29783-DB75-449F-A82F-6E65C0D60538}"/>
    <dgm:cxn modelId="{4A4892A3-E4FC-4C2A-B241-8A08AEFA1D32}" type="presParOf" srcId="{B0005E67-DA26-4B05-B3CA-9192B04D062F}" destId="{A8179B33-BE04-4072-96BB-9A67997D6587}" srcOrd="0" destOrd="0" presId="urn:microsoft.com/office/officeart/2005/8/layout/bProcess3"/>
    <dgm:cxn modelId="{6397BE97-3075-49FE-9A98-533D9722C897}" type="presParOf" srcId="{B0005E67-DA26-4B05-B3CA-9192B04D062F}" destId="{6F874277-0585-4A14-A0BA-EA94FBEFE07E}" srcOrd="1" destOrd="0" presId="urn:microsoft.com/office/officeart/2005/8/layout/bProcess3"/>
    <dgm:cxn modelId="{F1D8F960-BD02-45DF-93A5-77D164BF4863}" type="presParOf" srcId="{6F874277-0585-4A14-A0BA-EA94FBEFE07E}" destId="{7E62F074-1F92-4D1A-8CFF-5485B9AB933D}" srcOrd="0" destOrd="0" presId="urn:microsoft.com/office/officeart/2005/8/layout/bProcess3"/>
    <dgm:cxn modelId="{9CEB7B1D-F57A-4F30-BF64-A5B092EA15D4}" type="presParOf" srcId="{B0005E67-DA26-4B05-B3CA-9192B04D062F}" destId="{A04B49CE-71C9-4AF7-B3FB-C8DB04AAA60C}" srcOrd="2" destOrd="0" presId="urn:microsoft.com/office/officeart/2005/8/layout/bProcess3"/>
    <dgm:cxn modelId="{91C61EA1-F435-4D6F-92E6-88EFD1FC5CA5}" type="presParOf" srcId="{B0005E67-DA26-4B05-B3CA-9192B04D062F}" destId="{A2B3FEF1-D8FF-4335-B6D7-AD04A02AE174}" srcOrd="3" destOrd="0" presId="urn:microsoft.com/office/officeart/2005/8/layout/bProcess3"/>
    <dgm:cxn modelId="{7B351AF5-B91D-44CE-9005-6EEE48F6FC37}" type="presParOf" srcId="{A2B3FEF1-D8FF-4335-B6D7-AD04A02AE174}" destId="{F3BB1C10-DE82-490A-A6E2-8BBD48CEFE63}" srcOrd="0" destOrd="0" presId="urn:microsoft.com/office/officeart/2005/8/layout/bProcess3"/>
    <dgm:cxn modelId="{3A947AC7-8758-4009-B2A1-2F0B05AABE26}" type="presParOf" srcId="{B0005E67-DA26-4B05-B3CA-9192B04D062F}" destId="{DB8FC9E5-2133-4C26-B8B8-BB40E6C3FE2C}" srcOrd="4" destOrd="0" presId="urn:microsoft.com/office/officeart/2005/8/layout/bProcess3"/>
    <dgm:cxn modelId="{63310DB8-24A7-495C-B0A7-A0EA6B7D995D}" type="presParOf" srcId="{B0005E67-DA26-4B05-B3CA-9192B04D062F}" destId="{B586FC30-4D55-4348-87DC-6332D69891E2}" srcOrd="5" destOrd="0" presId="urn:microsoft.com/office/officeart/2005/8/layout/bProcess3"/>
    <dgm:cxn modelId="{2D547898-5C59-4553-A51A-95458C2F388F}" type="presParOf" srcId="{B586FC30-4D55-4348-87DC-6332D69891E2}" destId="{EC599D58-7C51-4D91-9430-C02B1252789D}" srcOrd="0" destOrd="0" presId="urn:microsoft.com/office/officeart/2005/8/layout/bProcess3"/>
    <dgm:cxn modelId="{82D3B661-9543-47BB-9F2C-4CF7313B26A7}" type="presParOf" srcId="{B0005E67-DA26-4B05-B3CA-9192B04D062F}" destId="{DE9DC5C5-6386-4FE9-B882-C950BB4F88FC}" srcOrd="6" destOrd="0" presId="urn:microsoft.com/office/officeart/2005/8/layout/bProcess3"/>
    <dgm:cxn modelId="{FF7BAE8B-15A7-45D9-B96C-29FEBD7CF168}" type="presParOf" srcId="{B0005E67-DA26-4B05-B3CA-9192B04D062F}" destId="{4CBDB510-8DA9-4F64-B4D5-6DB98E2CB1D1}" srcOrd="7" destOrd="0" presId="urn:microsoft.com/office/officeart/2005/8/layout/bProcess3"/>
    <dgm:cxn modelId="{2ECA194E-2493-4153-A9F7-A912F9C20061}" type="presParOf" srcId="{4CBDB510-8DA9-4F64-B4D5-6DB98E2CB1D1}" destId="{70CBD729-3D8A-446C-9821-4BC4B49823CA}" srcOrd="0" destOrd="0" presId="urn:microsoft.com/office/officeart/2005/8/layout/bProcess3"/>
    <dgm:cxn modelId="{15384775-0ED6-4117-AF74-05509637A176}" type="presParOf" srcId="{B0005E67-DA26-4B05-B3CA-9192B04D062F}" destId="{89073CB8-3302-4FA4-93C7-185B09F9CB5A}" srcOrd="8" destOrd="0" presId="urn:microsoft.com/office/officeart/2005/8/layout/bProcess3"/>
    <dgm:cxn modelId="{62893090-2ECD-49DD-A070-C98A90C4E2E0}" type="presParOf" srcId="{B0005E67-DA26-4B05-B3CA-9192B04D062F}" destId="{45140298-5816-4AFE-A75B-DB0224D22CD2}" srcOrd="9" destOrd="0" presId="urn:microsoft.com/office/officeart/2005/8/layout/bProcess3"/>
    <dgm:cxn modelId="{9794BB49-97C1-46CC-B6FF-FA2848B02BA9}" type="presParOf" srcId="{45140298-5816-4AFE-A75B-DB0224D22CD2}" destId="{916F4D42-5578-4DAE-971C-7ED4AB60936D}" srcOrd="0" destOrd="0" presId="urn:microsoft.com/office/officeart/2005/8/layout/bProcess3"/>
    <dgm:cxn modelId="{7567492B-4B5F-487F-B39C-2E9DA6C8858B}" type="presParOf" srcId="{B0005E67-DA26-4B05-B3CA-9192B04D062F}" destId="{08C8D562-4BFF-420E-A215-D4DC64CC3320}" srcOrd="10" destOrd="0" presId="urn:microsoft.com/office/officeart/2005/8/layout/bProcess3"/>
    <dgm:cxn modelId="{F994540B-7000-49B0-B163-E533263F3714}" type="presParOf" srcId="{B0005E67-DA26-4B05-B3CA-9192B04D062F}" destId="{28296861-C8AF-47D0-B0E5-08647E329A30}" srcOrd="11" destOrd="0" presId="urn:microsoft.com/office/officeart/2005/8/layout/bProcess3"/>
    <dgm:cxn modelId="{E08D8B62-8608-4624-B3B1-8CD4A303098D}" type="presParOf" srcId="{28296861-C8AF-47D0-B0E5-08647E329A30}" destId="{55800696-E767-4AAC-A12A-D63CE882BF59}" srcOrd="0" destOrd="0" presId="urn:microsoft.com/office/officeart/2005/8/layout/bProcess3"/>
    <dgm:cxn modelId="{81216FF2-4583-465D-B706-3CE8455C0CB5}" type="presParOf" srcId="{B0005E67-DA26-4B05-B3CA-9192B04D062F}" destId="{FC617DF8-7B2F-4AC6-BCE9-D6E840AD2121}" srcOrd="12" destOrd="0" presId="urn:microsoft.com/office/officeart/2005/8/layout/bProcess3"/>
    <dgm:cxn modelId="{3F12A367-4960-4C73-AB3A-AA1B33169254}" type="presParOf" srcId="{B0005E67-DA26-4B05-B3CA-9192B04D062F}" destId="{9D6E8A9C-5D99-4CCD-80F6-BCF9EA52EBA8}" srcOrd="13" destOrd="0" presId="urn:microsoft.com/office/officeart/2005/8/layout/bProcess3"/>
    <dgm:cxn modelId="{E23C8C1A-8010-4A8D-9EE6-30E24CB7FA3D}" type="presParOf" srcId="{9D6E8A9C-5D99-4CCD-80F6-BCF9EA52EBA8}" destId="{72645272-FB13-4376-978D-6890B9911E1B}" srcOrd="0" destOrd="0" presId="urn:microsoft.com/office/officeart/2005/8/layout/bProcess3"/>
    <dgm:cxn modelId="{26E91FC4-3D05-45F7-AA75-A097D1E23C69}" type="presParOf" srcId="{B0005E67-DA26-4B05-B3CA-9192B04D062F}" destId="{A40F680E-C02D-43F4-989B-5AA226CBDACF}" srcOrd="1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74277-0585-4A14-A0BA-EA94FBEFE07E}">
      <dsp:nvSpPr>
        <dsp:cNvPr id="0" name=""/>
        <dsp:cNvSpPr/>
      </dsp:nvSpPr>
      <dsp:spPr>
        <a:xfrm>
          <a:off x="1943092" y="911140"/>
          <a:ext cx="414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4787" y="45720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9352" y="954631"/>
        <a:ext cx="22269" cy="4458"/>
      </dsp:txXfrm>
    </dsp:sp>
    <dsp:sp modelId="{A8179B33-BE04-4072-96BB-9A67997D6587}">
      <dsp:nvSpPr>
        <dsp:cNvPr id="0" name=""/>
        <dsp:cNvSpPr/>
      </dsp:nvSpPr>
      <dsp:spPr>
        <a:xfrm>
          <a:off x="8424" y="375920"/>
          <a:ext cx="1936468" cy="11618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sp:txBody>
      <dsp:txXfrm>
        <a:off x="8424" y="375920"/>
        <a:ext cx="1936468" cy="1161881"/>
      </dsp:txXfrm>
    </dsp:sp>
    <dsp:sp modelId="{A2B3FEF1-D8FF-4335-B6D7-AD04A02AE174}">
      <dsp:nvSpPr>
        <dsp:cNvPr id="0" name=""/>
        <dsp:cNvSpPr/>
      </dsp:nvSpPr>
      <dsp:spPr>
        <a:xfrm>
          <a:off x="968234" y="1536001"/>
          <a:ext cx="2390280" cy="422975"/>
        </a:xfrm>
        <a:custGeom>
          <a:avLst/>
          <a:gdLst/>
          <a:ahLst/>
          <a:cxnLst/>
          <a:rect l="0" t="0" r="0" b="0"/>
          <a:pathLst>
            <a:path>
              <a:moveTo>
                <a:pt x="2390280" y="0"/>
              </a:moveTo>
              <a:lnTo>
                <a:pt x="2390280" y="228587"/>
              </a:lnTo>
              <a:lnTo>
                <a:pt x="0" y="228587"/>
              </a:lnTo>
              <a:lnTo>
                <a:pt x="0" y="422975"/>
              </a:lnTo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2551" y="1745260"/>
        <a:ext cx="121646" cy="4458"/>
      </dsp:txXfrm>
    </dsp:sp>
    <dsp:sp modelId="{A04B49CE-71C9-4AF7-B3FB-C8DB04AAA60C}">
      <dsp:nvSpPr>
        <dsp:cNvPr id="0" name=""/>
        <dsp:cNvSpPr/>
      </dsp:nvSpPr>
      <dsp:spPr>
        <a:xfrm>
          <a:off x="2390280" y="375920"/>
          <a:ext cx="1936468" cy="116188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sp:txBody>
      <dsp:txXfrm>
        <a:off x="2390280" y="375920"/>
        <a:ext cx="1936468" cy="1161881"/>
      </dsp:txXfrm>
    </dsp:sp>
    <dsp:sp modelId="{B586FC30-4D55-4348-87DC-6332D69891E2}">
      <dsp:nvSpPr>
        <dsp:cNvPr id="0" name=""/>
        <dsp:cNvSpPr/>
      </dsp:nvSpPr>
      <dsp:spPr>
        <a:xfrm>
          <a:off x="1934669" y="2526020"/>
          <a:ext cx="4568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297"/>
              </a:moveTo>
              <a:lnTo>
                <a:pt x="245543" y="46297"/>
              </a:lnTo>
              <a:lnTo>
                <a:pt x="245543" y="45720"/>
              </a:lnTo>
              <a:lnTo>
                <a:pt x="456886" y="45720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0925" y="2569511"/>
        <a:ext cx="24374" cy="4458"/>
      </dsp:txXfrm>
    </dsp:sp>
    <dsp:sp modelId="{DB8FC9E5-2133-4C26-B8B8-BB40E6C3FE2C}">
      <dsp:nvSpPr>
        <dsp:cNvPr id="0" name=""/>
        <dsp:cNvSpPr/>
      </dsp:nvSpPr>
      <dsp:spPr>
        <a:xfrm>
          <a:off x="0" y="1991376"/>
          <a:ext cx="1936468" cy="1161881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sp:txBody>
      <dsp:txXfrm>
        <a:off x="0" y="1991376"/>
        <a:ext cx="1936468" cy="1161881"/>
      </dsp:txXfrm>
    </dsp:sp>
    <dsp:sp modelId="{4CBDB510-8DA9-4F64-B4D5-6DB98E2CB1D1}">
      <dsp:nvSpPr>
        <dsp:cNvPr id="0" name=""/>
        <dsp:cNvSpPr/>
      </dsp:nvSpPr>
      <dsp:spPr>
        <a:xfrm>
          <a:off x="4358624" y="2526020"/>
          <a:ext cx="3766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48" y="45720"/>
              </a:lnTo>
              <a:lnTo>
                <a:pt x="205448" y="45743"/>
              </a:lnTo>
              <a:lnTo>
                <a:pt x="376697" y="45743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6790" y="2569511"/>
        <a:ext cx="20364" cy="4458"/>
      </dsp:txXfrm>
    </dsp:sp>
    <dsp:sp modelId="{DE9DC5C5-6386-4FE9-B882-C950BB4F88FC}">
      <dsp:nvSpPr>
        <dsp:cNvPr id="0" name=""/>
        <dsp:cNvSpPr/>
      </dsp:nvSpPr>
      <dsp:spPr>
        <a:xfrm>
          <a:off x="2423955" y="1990799"/>
          <a:ext cx="1936468" cy="1161881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sp:txBody>
      <dsp:txXfrm>
        <a:off x="2423955" y="1990799"/>
        <a:ext cx="1936468" cy="1161881"/>
      </dsp:txXfrm>
    </dsp:sp>
    <dsp:sp modelId="{45140298-5816-4AFE-A75B-DB0224D22CD2}">
      <dsp:nvSpPr>
        <dsp:cNvPr id="0" name=""/>
        <dsp:cNvSpPr/>
      </dsp:nvSpPr>
      <dsp:spPr>
        <a:xfrm>
          <a:off x="968234" y="3150904"/>
          <a:ext cx="4767722" cy="458761"/>
        </a:xfrm>
        <a:custGeom>
          <a:avLst/>
          <a:gdLst/>
          <a:ahLst/>
          <a:cxnLst/>
          <a:rect l="0" t="0" r="0" b="0"/>
          <a:pathLst>
            <a:path>
              <a:moveTo>
                <a:pt x="4767722" y="0"/>
              </a:moveTo>
              <a:lnTo>
                <a:pt x="4767722" y="246480"/>
              </a:lnTo>
              <a:lnTo>
                <a:pt x="0" y="246480"/>
              </a:lnTo>
              <a:lnTo>
                <a:pt x="0" y="458761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2276" y="3378055"/>
        <a:ext cx="239638" cy="4458"/>
      </dsp:txXfrm>
    </dsp:sp>
    <dsp:sp modelId="{89073CB8-3302-4FA4-93C7-185B09F9CB5A}">
      <dsp:nvSpPr>
        <dsp:cNvPr id="0" name=""/>
        <dsp:cNvSpPr/>
      </dsp:nvSpPr>
      <dsp:spPr>
        <a:xfrm>
          <a:off x="4767722" y="1990822"/>
          <a:ext cx="1936468" cy="1161881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sp:txBody>
      <dsp:txXfrm>
        <a:off x="4767722" y="1990822"/>
        <a:ext cx="1936468" cy="1161881"/>
      </dsp:txXfrm>
    </dsp:sp>
    <dsp:sp modelId="{28296861-C8AF-47D0-B0E5-08647E329A30}">
      <dsp:nvSpPr>
        <dsp:cNvPr id="0" name=""/>
        <dsp:cNvSpPr/>
      </dsp:nvSpPr>
      <dsp:spPr>
        <a:xfrm>
          <a:off x="1934668" y="4177285"/>
          <a:ext cx="4826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430" y="45720"/>
              </a:lnTo>
              <a:lnTo>
                <a:pt x="258430" y="46850"/>
              </a:lnTo>
              <a:lnTo>
                <a:pt x="482661" y="46850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3167" y="4220776"/>
        <a:ext cx="25663" cy="4458"/>
      </dsp:txXfrm>
    </dsp:sp>
    <dsp:sp modelId="{08C8D562-4BFF-420E-A215-D4DC64CC3320}">
      <dsp:nvSpPr>
        <dsp:cNvPr id="0" name=""/>
        <dsp:cNvSpPr/>
      </dsp:nvSpPr>
      <dsp:spPr>
        <a:xfrm>
          <a:off x="0" y="3642065"/>
          <a:ext cx="1936468" cy="1161881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sp:txBody>
      <dsp:txXfrm>
        <a:off x="0" y="3642065"/>
        <a:ext cx="1936468" cy="1161881"/>
      </dsp:txXfrm>
    </dsp:sp>
    <dsp:sp modelId="{9D6E8A9C-5D99-4CCD-80F6-BCF9EA52EBA8}">
      <dsp:nvSpPr>
        <dsp:cNvPr id="0" name=""/>
        <dsp:cNvSpPr/>
      </dsp:nvSpPr>
      <dsp:spPr>
        <a:xfrm>
          <a:off x="4386451" y="4178416"/>
          <a:ext cx="3596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9656" y="45720"/>
              </a:lnTo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6523" y="4221907"/>
        <a:ext cx="19512" cy="4458"/>
      </dsp:txXfrm>
    </dsp:sp>
    <dsp:sp modelId="{FC617DF8-7B2F-4AC6-BCE9-D6E840AD2121}">
      <dsp:nvSpPr>
        <dsp:cNvPr id="0" name=""/>
        <dsp:cNvSpPr/>
      </dsp:nvSpPr>
      <dsp:spPr>
        <a:xfrm>
          <a:off x="2449730" y="3643196"/>
          <a:ext cx="1938521" cy="1161881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sp:txBody>
      <dsp:txXfrm>
        <a:off x="2449730" y="3643196"/>
        <a:ext cx="1938521" cy="1161881"/>
      </dsp:txXfrm>
    </dsp:sp>
    <dsp:sp modelId="{A40F680E-C02D-43F4-989B-5AA226CBDACF}">
      <dsp:nvSpPr>
        <dsp:cNvPr id="0" name=""/>
        <dsp:cNvSpPr/>
      </dsp:nvSpPr>
      <dsp:spPr>
        <a:xfrm>
          <a:off x="4778508" y="3643196"/>
          <a:ext cx="1938521" cy="116188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sp:txBody>
      <dsp:txXfrm>
        <a:off x="4778508" y="3643196"/>
        <a:ext cx="1938521" cy="1161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74277-0585-4A14-A0BA-EA94FBEFE07E}">
      <dsp:nvSpPr>
        <dsp:cNvPr id="0" name=""/>
        <dsp:cNvSpPr/>
      </dsp:nvSpPr>
      <dsp:spPr>
        <a:xfrm>
          <a:off x="1943092" y="911140"/>
          <a:ext cx="414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4787" y="45720"/>
              </a:lnTo>
            </a:path>
          </a:pathLst>
        </a:custGeom>
        <a:noFill/>
        <a:ln w="38100" cap="flat" cmpd="sng" algn="ctr">
          <a:solidFill>
            <a:schemeClr val="accent2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9352" y="954631"/>
        <a:ext cx="22269" cy="4458"/>
      </dsp:txXfrm>
    </dsp:sp>
    <dsp:sp modelId="{A8179B33-BE04-4072-96BB-9A67997D6587}">
      <dsp:nvSpPr>
        <dsp:cNvPr id="0" name=""/>
        <dsp:cNvSpPr/>
      </dsp:nvSpPr>
      <dsp:spPr>
        <a:xfrm>
          <a:off x="8424" y="375920"/>
          <a:ext cx="1936468" cy="116188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sp:txBody>
      <dsp:txXfrm>
        <a:off x="8424" y="375920"/>
        <a:ext cx="1936468" cy="1161881"/>
      </dsp:txXfrm>
    </dsp:sp>
    <dsp:sp modelId="{A2B3FEF1-D8FF-4335-B6D7-AD04A02AE174}">
      <dsp:nvSpPr>
        <dsp:cNvPr id="0" name=""/>
        <dsp:cNvSpPr/>
      </dsp:nvSpPr>
      <dsp:spPr>
        <a:xfrm>
          <a:off x="968234" y="1536001"/>
          <a:ext cx="2390280" cy="422975"/>
        </a:xfrm>
        <a:custGeom>
          <a:avLst/>
          <a:gdLst/>
          <a:ahLst/>
          <a:cxnLst/>
          <a:rect l="0" t="0" r="0" b="0"/>
          <a:pathLst>
            <a:path>
              <a:moveTo>
                <a:pt x="2390280" y="0"/>
              </a:moveTo>
              <a:lnTo>
                <a:pt x="2390280" y="228587"/>
              </a:lnTo>
              <a:lnTo>
                <a:pt x="0" y="228587"/>
              </a:lnTo>
              <a:lnTo>
                <a:pt x="0" y="422975"/>
              </a:lnTo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2551" y="1745260"/>
        <a:ext cx="121646" cy="4458"/>
      </dsp:txXfrm>
    </dsp:sp>
    <dsp:sp modelId="{A04B49CE-71C9-4AF7-B3FB-C8DB04AAA60C}">
      <dsp:nvSpPr>
        <dsp:cNvPr id="0" name=""/>
        <dsp:cNvSpPr/>
      </dsp:nvSpPr>
      <dsp:spPr>
        <a:xfrm>
          <a:off x="2390280" y="375920"/>
          <a:ext cx="1936468" cy="116188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sp:txBody>
      <dsp:txXfrm>
        <a:off x="2390280" y="375920"/>
        <a:ext cx="1936468" cy="1161881"/>
      </dsp:txXfrm>
    </dsp:sp>
    <dsp:sp modelId="{B586FC30-4D55-4348-87DC-6332D69891E2}">
      <dsp:nvSpPr>
        <dsp:cNvPr id="0" name=""/>
        <dsp:cNvSpPr/>
      </dsp:nvSpPr>
      <dsp:spPr>
        <a:xfrm>
          <a:off x="1934669" y="2526020"/>
          <a:ext cx="4568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297"/>
              </a:moveTo>
              <a:lnTo>
                <a:pt x="245543" y="46297"/>
              </a:lnTo>
              <a:lnTo>
                <a:pt x="245543" y="45720"/>
              </a:lnTo>
              <a:lnTo>
                <a:pt x="456886" y="45720"/>
              </a:lnTo>
            </a:path>
          </a:pathLst>
        </a:custGeom>
        <a:noFill/>
        <a:ln w="381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0925" y="2569511"/>
        <a:ext cx="24374" cy="4458"/>
      </dsp:txXfrm>
    </dsp:sp>
    <dsp:sp modelId="{DB8FC9E5-2133-4C26-B8B8-BB40E6C3FE2C}">
      <dsp:nvSpPr>
        <dsp:cNvPr id="0" name=""/>
        <dsp:cNvSpPr/>
      </dsp:nvSpPr>
      <dsp:spPr>
        <a:xfrm>
          <a:off x="0" y="1991376"/>
          <a:ext cx="1936468" cy="116188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sp:txBody>
      <dsp:txXfrm>
        <a:off x="0" y="1991376"/>
        <a:ext cx="1936468" cy="1161881"/>
      </dsp:txXfrm>
    </dsp:sp>
    <dsp:sp modelId="{4CBDB510-8DA9-4F64-B4D5-6DB98E2CB1D1}">
      <dsp:nvSpPr>
        <dsp:cNvPr id="0" name=""/>
        <dsp:cNvSpPr/>
      </dsp:nvSpPr>
      <dsp:spPr>
        <a:xfrm>
          <a:off x="4358624" y="2526020"/>
          <a:ext cx="3766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5448" y="45720"/>
              </a:lnTo>
              <a:lnTo>
                <a:pt x="205448" y="45743"/>
              </a:lnTo>
              <a:lnTo>
                <a:pt x="376697" y="45743"/>
              </a:lnTo>
            </a:path>
          </a:pathLst>
        </a:custGeom>
        <a:noFill/>
        <a:ln w="381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6790" y="2569511"/>
        <a:ext cx="20364" cy="4458"/>
      </dsp:txXfrm>
    </dsp:sp>
    <dsp:sp modelId="{DE9DC5C5-6386-4FE9-B882-C950BB4F88FC}">
      <dsp:nvSpPr>
        <dsp:cNvPr id="0" name=""/>
        <dsp:cNvSpPr/>
      </dsp:nvSpPr>
      <dsp:spPr>
        <a:xfrm>
          <a:off x="2423955" y="1990799"/>
          <a:ext cx="1936468" cy="116188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sp:txBody>
      <dsp:txXfrm>
        <a:off x="2423955" y="1990799"/>
        <a:ext cx="1936468" cy="1161881"/>
      </dsp:txXfrm>
    </dsp:sp>
    <dsp:sp modelId="{45140298-5816-4AFE-A75B-DB0224D22CD2}">
      <dsp:nvSpPr>
        <dsp:cNvPr id="0" name=""/>
        <dsp:cNvSpPr/>
      </dsp:nvSpPr>
      <dsp:spPr>
        <a:xfrm>
          <a:off x="968234" y="3150904"/>
          <a:ext cx="4767722" cy="458761"/>
        </a:xfrm>
        <a:custGeom>
          <a:avLst/>
          <a:gdLst/>
          <a:ahLst/>
          <a:cxnLst/>
          <a:rect l="0" t="0" r="0" b="0"/>
          <a:pathLst>
            <a:path>
              <a:moveTo>
                <a:pt x="4767722" y="0"/>
              </a:moveTo>
              <a:lnTo>
                <a:pt x="4767722" y="246480"/>
              </a:lnTo>
              <a:lnTo>
                <a:pt x="0" y="246480"/>
              </a:lnTo>
              <a:lnTo>
                <a:pt x="0" y="458761"/>
              </a:lnTo>
            </a:path>
          </a:pathLst>
        </a:custGeom>
        <a:noFill/>
        <a:ln w="381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2276" y="3378055"/>
        <a:ext cx="239638" cy="4458"/>
      </dsp:txXfrm>
    </dsp:sp>
    <dsp:sp modelId="{89073CB8-3302-4FA4-93C7-185B09F9CB5A}">
      <dsp:nvSpPr>
        <dsp:cNvPr id="0" name=""/>
        <dsp:cNvSpPr/>
      </dsp:nvSpPr>
      <dsp:spPr>
        <a:xfrm>
          <a:off x="4767722" y="1990822"/>
          <a:ext cx="1936468" cy="116188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sp:txBody>
      <dsp:txXfrm>
        <a:off x="4767722" y="1990822"/>
        <a:ext cx="1936468" cy="1161881"/>
      </dsp:txXfrm>
    </dsp:sp>
    <dsp:sp modelId="{28296861-C8AF-47D0-B0E5-08647E329A30}">
      <dsp:nvSpPr>
        <dsp:cNvPr id="0" name=""/>
        <dsp:cNvSpPr/>
      </dsp:nvSpPr>
      <dsp:spPr>
        <a:xfrm>
          <a:off x="1934668" y="4177285"/>
          <a:ext cx="4826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430" y="45720"/>
              </a:lnTo>
              <a:lnTo>
                <a:pt x="258430" y="46850"/>
              </a:lnTo>
              <a:lnTo>
                <a:pt x="482661" y="46850"/>
              </a:lnTo>
            </a:path>
          </a:pathLst>
        </a:custGeom>
        <a:noFill/>
        <a:ln w="38100" cap="flat" cmpd="sng" algn="ctr">
          <a:solidFill>
            <a:schemeClr val="accent6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3167" y="4220776"/>
        <a:ext cx="25663" cy="4458"/>
      </dsp:txXfrm>
    </dsp:sp>
    <dsp:sp modelId="{08C8D562-4BFF-420E-A215-D4DC64CC3320}">
      <dsp:nvSpPr>
        <dsp:cNvPr id="0" name=""/>
        <dsp:cNvSpPr/>
      </dsp:nvSpPr>
      <dsp:spPr>
        <a:xfrm>
          <a:off x="0" y="3642065"/>
          <a:ext cx="1936468" cy="116188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sp:txBody>
      <dsp:txXfrm>
        <a:off x="0" y="3642065"/>
        <a:ext cx="1936468" cy="1161881"/>
      </dsp:txXfrm>
    </dsp:sp>
    <dsp:sp modelId="{9D6E8A9C-5D99-4CCD-80F6-BCF9EA52EBA8}">
      <dsp:nvSpPr>
        <dsp:cNvPr id="0" name=""/>
        <dsp:cNvSpPr/>
      </dsp:nvSpPr>
      <dsp:spPr>
        <a:xfrm>
          <a:off x="4386451" y="4178416"/>
          <a:ext cx="3596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9656" y="45720"/>
              </a:lnTo>
            </a:path>
          </a:pathLst>
        </a:custGeom>
        <a:noFill/>
        <a:ln w="38100" cap="flat" cmpd="sng" algn="ctr">
          <a:solidFill>
            <a:schemeClr val="accent6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6523" y="4221907"/>
        <a:ext cx="19512" cy="4458"/>
      </dsp:txXfrm>
    </dsp:sp>
    <dsp:sp modelId="{FC617DF8-7B2F-4AC6-BCE9-D6E840AD2121}">
      <dsp:nvSpPr>
        <dsp:cNvPr id="0" name=""/>
        <dsp:cNvSpPr/>
      </dsp:nvSpPr>
      <dsp:spPr>
        <a:xfrm>
          <a:off x="2449730" y="3643196"/>
          <a:ext cx="1938521" cy="116188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sp:txBody>
      <dsp:txXfrm>
        <a:off x="2449730" y="3643196"/>
        <a:ext cx="1938521" cy="1161881"/>
      </dsp:txXfrm>
    </dsp:sp>
    <dsp:sp modelId="{A40F680E-C02D-43F4-989B-5AA226CBDACF}">
      <dsp:nvSpPr>
        <dsp:cNvPr id="0" name=""/>
        <dsp:cNvSpPr/>
      </dsp:nvSpPr>
      <dsp:spPr>
        <a:xfrm>
          <a:off x="4778508" y="3643196"/>
          <a:ext cx="1938521" cy="116188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sp:txBody>
      <dsp:txXfrm>
        <a:off x="4778508" y="3643196"/>
        <a:ext cx="1938521" cy="1161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74277-0585-4A14-A0BA-EA94FBEFE07E}">
      <dsp:nvSpPr>
        <dsp:cNvPr id="0" name=""/>
        <dsp:cNvSpPr/>
      </dsp:nvSpPr>
      <dsp:spPr>
        <a:xfrm>
          <a:off x="1943092" y="911140"/>
          <a:ext cx="414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4787" y="45720"/>
              </a:lnTo>
            </a:path>
          </a:pathLst>
        </a:custGeom>
        <a:noFill/>
        <a:ln w="38100" cap="flat" cmpd="sng" algn="ctr">
          <a:solidFill>
            <a:schemeClr val="accent2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9352" y="954631"/>
        <a:ext cx="22269" cy="4458"/>
      </dsp:txXfrm>
    </dsp:sp>
    <dsp:sp modelId="{A8179B33-BE04-4072-96BB-9A67997D6587}">
      <dsp:nvSpPr>
        <dsp:cNvPr id="0" name=""/>
        <dsp:cNvSpPr/>
      </dsp:nvSpPr>
      <dsp:spPr>
        <a:xfrm>
          <a:off x="8424" y="375920"/>
          <a:ext cx="1936468" cy="116188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sp:txBody>
      <dsp:txXfrm>
        <a:off x="8424" y="375920"/>
        <a:ext cx="1936468" cy="1161881"/>
      </dsp:txXfrm>
    </dsp:sp>
    <dsp:sp modelId="{A2B3FEF1-D8FF-4335-B6D7-AD04A02AE174}">
      <dsp:nvSpPr>
        <dsp:cNvPr id="0" name=""/>
        <dsp:cNvSpPr/>
      </dsp:nvSpPr>
      <dsp:spPr>
        <a:xfrm>
          <a:off x="968234" y="1536001"/>
          <a:ext cx="2390280" cy="414783"/>
        </a:xfrm>
        <a:custGeom>
          <a:avLst/>
          <a:gdLst/>
          <a:ahLst/>
          <a:cxnLst/>
          <a:rect l="0" t="0" r="0" b="0"/>
          <a:pathLst>
            <a:path>
              <a:moveTo>
                <a:pt x="2390280" y="0"/>
              </a:moveTo>
              <a:lnTo>
                <a:pt x="2390280" y="224491"/>
              </a:lnTo>
              <a:lnTo>
                <a:pt x="0" y="224491"/>
              </a:lnTo>
              <a:lnTo>
                <a:pt x="0" y="414783"/>
              </a:lnTo>
            </a:path>
          </a:pathLst>
        </a:custGeom>
        <a:noFill/>
        <a:ln w="38100" cap="flat" cmpd="sng" algn="ctr">
          <a:solidFill>
            <a:srgbClr val="FF000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2589" y="1741164"/>
        <a:ext cx="121571" cy="4458"/>
      </dsp:txXfrm>
    </dsp:sp>
    <dsp:sp modelId="{A04B49CE-71C9-4AF7-B3FB-C8DB04AAA60C}">
      <dsp:nvSpPr>
        <dsp:cNvPr id="0" name=""/>
        <dsp:cNvSpPr/>
      </dsp:nvSpPr>
      <dsp:spPr>
        <a:xfrm>
          <a:off x="2390280" y="375920"/>
          <a:ext cx="1936468" cy="1161881"/>
        </a:xfrm>
        <a:prstGeom prst="rect">
          <a:avLst/>
        </a:prstGeom>
        <a:solidFill>
          <a:srgbClr val="FFE5E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sp:txBody>
      <dsp:txXfrm>
        <a:off x="2390280" y="375920"/>
        <a:ext cx="1936468" cy="1161881"/>
      </dsp:txXfrm>
    </dsp:sp>
    <dsp:sp modelId="{B586FC30-4D55-4348-87DC-6332D69891E2}">
      <dsp:nvSpPr>
        <dsp:cNvPr id="0" name=""/>
        <dsp:cNvSpPr/>
      </dsp:nvSpPr>
      <dsp:spPr>
        <a:xfrm>
          <a:off x="1934669" y="2518406"/>
          <a:ext cx="4568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5543" y="45720"/>
              </a:lnTo>
              <a:lnTo>
                <a:pt x="245543" y="45723"/>
              </a:lnTo>
              <a:lnTo>
                <a:pt x="456886" y="45723"/>
              </a:lnTo>
            </a:path>
          </a:pathLst>
        </a:custGeom>
        <a:noFill/>
        <a:ln w="38100" cap="flat" cmpd="sng" algn="ctr">
          <a:solidFill>
            <a:schemeClr val="accent5">
              <a:lumMod val="75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0925" y="2561897"/>
        <a:ext cx="24374" cy="4458"/>
      </dsp:txXfrm>
    </dsp:sp>
    <dsp:sp modelId="{DB8FC9E5-2133-4C26-B8B8-BB40E6C3FE2C}">
      <dsp:nvSpPr>
        <dsp:cNvPr id="0" name=""/>
        <dsp:cNvSpPr/>
      </dsp:nvSpPr>
      <dsp:spPr>
        <a:xfrm>
          <a:off x="0" y="1983185"/>
          <a:ext cx="1936468" cy="1161881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sp:txBody>
      <dsp:txXfrm>
        <a:off x="0" y="1983185"/>
        <a:ext cx="1936468" cy="1161881"/>
      </dsp:txXfrm>
    </dsp:sp>
    <dsp:sp modelId="{4CBDB510-8DA9-4F64-B4D5-6DB98E2CB1D1}">
      <dsp:nvSpPr>
        <dsp:cNvPr id="0" name=""/>
        <dsp:cNvSpPr/>
      </dsp:nvSpPr>
      <dsp:spPr>
        <a:xfrm>
          <a:off x="4358624" y="2518410"/>
          <a:ext cx="3766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6697" y="45720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6790" y="2561900"/>
        <a:ext cx="20364" cy="4458"/>
      </dsp:txXfrm>
    </dsp:sp>
    <dsp:sp modelId="{DE9DC5C5-6386-4FE9-B882-C950BB4F88FC}">
      <dsp:nvSpPr>
        <dsp:cNvPr id="0" name=""/>
        <dsp:cNvSpPr/>
      </dsp:nvSpPr>
      <dsp:spPr>
        <a:xfrm>
          <a:off x="2423955" y="1983189"/>
          <a:ext cx="1936468" cy="1161881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sp:txBody>
      <dsp:txXfrm>
        <a:off x="2423955" y="1983189"/>
        <a:ext cx="1936468" cy="1161881"/>
      </dsp:txXfrm>
    </dsp:sp>
    <dsp:sp modelId="{45140298-5816-4AFE-A75B-DB0224D22CD2}">
      <dsp:nvSpPr>
        <dsp:cNvPr id="0" name=""/>
        <dsp:cNvSpPr/>
      </dsp:nvSpPr>
      <dsp:spPr>
        <a:xfrm>
          <a:off x="968234" y="3143270"/>
          <a:ext cx="4767722" cy="466394"/>
        </a:xfrm>
        <a:custGeom>
          <a:avLst/>
          <a:gdLst/>
          <a:ahLst/>
          <a:cxnLst/>
          <a:rect l="0" t="0" r="0" b="0"/>
          <a:pathLst>
            <a:path>
              <a:moveTo>
                <a:pt x="4767722" y="0"/>
              </a:moveTo>
              <a:lnTo>
                <a:pt x="4767722" y="250297"/>
              </a:lnTo>
              <a:lnTo>
                <a:pt x="0" y="250297"/>
              </a:lnTo>
              <a:lnTo>
                <a:pt x="0" y="466394"/>
              </a:lnTo>
            </a:path>
          </a:pathLst>
        </a:custGeom>
        <a:noFill/>
        <a:ln w="38100" cap="flat" cmpd="sng" algn="ctr">
          <a:solidFill>
            <a:srgbClr val="00B0F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2256" y="3374238"/>
        <a:ext cx="239677" cy="4458"/>
      </dsp:txXfrm>
    </dsp:sp>
    <dsp:sp modelId="{89073CB8-3302-4FA4-93C7-185B09F9CB5A}">
      <dsp:nvSpPr>
        <dsp:cNvPr id="0" name=""/>
        <dsp:cNvSpPr/>
      </dsp:nvSpPr>
      <dsp:spPr>
        <a:xfrm>
          <a:off x="4767722" y="1983189"/>
          <a:ext cx="1936468" cy="1161881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sp:txBody>
      <dsp:txXfrm>
        <a:off x="4767722" y="1983189"/>
        <a:ext cx="1936468" cy="1161881"/>
      </dsp:txXfrm>
    </dsp:sp>
    <dsp:sp modelId="{28296861-C8AF-47D0-B0E5-08647E329A30}">
      <dsp:nvSpPr>
        <dsp:cNvPr id="0" name=""/>
        <dsp:cNvSpPr/>
      </dsp:nvSpPr>
      <dsp:spPr>
        <a:xfrm>
          <a:off x="1934668" y="4177285"/>
          <a:ext cx="4826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430" y="45720"/>
              </a:lnTo>
              <a:lnTo>
                <a:pt x="258430" y="46850"/>
              </a:lnTo>
              <a:lnTo>
                <a:pt x="482661" y="46850"/>
              </a:lnTo>
            </a:path>
          </a:pathLst>
        </a:custGeom>
        <a:noFill/>
        <a:ln w="38100" cap="flat" cmpd="sng" algn="ctr">
          <a:solidFill>
            <a:schemeClr val="accent6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3167" y="4220776"/>
        <a:ext cx="25663" cy="4458"/>
      </dsp:txXfrm>
    </dsp:sp>
    <dsp:sp modelId="{08C8D562-4BFF-420E-A215-D4DC64CC3320}">
      <dsp:nvSpPr>
        <dsp:cNvPr id="0" name=""/>
        <dsp:cNvSpPr/>
      </dsp:nvSpPr>
      <dsp:spPr>
        <a:xfrm>
          <a:off x="0" y="3642065"/>
          <a:ext cx="1936468" cy="116188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sp:txBody>
      <dsp:txXfrm>
        <a:off x="0" y="3642065"/>
        <a:ext cx="1936468" cy="1161881"/>
      </dsp:txXfrm>
    </dsp:sp>
    <dsp:sp modelId="{9D6E8A9C-5D99-4CCD-80F6-BCF9EA52EBA8}">
      <dsp:nvSpPr>
        <dsp:cNvPr id="0" name=""/>
        <dsp:cNvSpPr/>
      </dsp:nvSpPr>
      <dsp:spPr>
        <a:xfrm>
          <a:off x="4386451" y="4178416"/>
          <a:ext cx="3596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9656" y="45720"/>
              </a:lnTo>
            </a:path>
          </a:pathLst>
        </a:custGeom>
        <a:noFill/>
        <a:ln w="38100" cap="flat" cmpd="sng" algn="ctr">
          <a:solidFill>
            <a:schemeClr val="accent6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6523" y="4221907"/>
        <a:ext cx="19512" cy="4458"/>
      </dsp:txXfrm>
    </dsp:sp>
    <dsp:sp modelId="{FC617DF8-7B2F-4AC6-BCE9-D6E840AD2121}">
      <dsp:nvSpPr>
        <dsp:cNvPr id="0" name=""/>
        <dsp:cNvSpPr/>
      </dsp:nvSpPr>
      <dsp:spPr>
        <a:xfrm>
          <a:off x="2449730" y="3643196"/>
          <a:ext cx="1938521" cy="116188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sp:txBody>
      <dsp:txXfrm>
        <a:off x="2449730" y="3643196"/>
        <a:ext cx="1938521" cy="1161881"/>
      </dsp:txXfrm>
    </dsp:sp>
    <dsp:sp modelId="{A40F680E-C02D-43F4-989B-5AA226CBDACF}">
      <dsp:nvSpPr>
        <dsp:cNvPr id="0" name=""/>
        <dsp:cNvSpPr/>
      </dsp:nvSpPr>
      <dsp:spPr>
        <a:xfrm>
          <a:off x="4778508" y="3643196"/>
          <a:ext cx="1938521" cy="116188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sp:txBody>
      <dsp:txXfrm>
        <a:off x="4778508" y="3643196"/>
        <a:ext cx="1938521" cy="11618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F6FF4D-59F3-4EB4-8109-6C9DE8DEC3CF}">
      <dsp:nvSpPr>
        <dsp:cNvPr id="0" name=""/>
        <dsp:cNvSpPr/>
      </dsp:nvSpPr>
      <dsp:spPr>
        <a:xfrm>
          <a:off x="0" y="2296886"/>
          <a:ext cx="10846337" cy="654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Work Intensity</a:t>
          </a:r>
        </a:p>
      </dsp:txBody>
      <dsp:txXfrm>
        <a:off x="0" y="2296886"/>
        <a:ext cx="3253901" cy="654593"/>
      </dsp:txXfrm>
    </dsp:sp>
    <dsp:sp modelId="{7E0F78D4-44C9-4106-8599-6C7462F9D26D}">
      <dsp:nvSpPr>
        <dsp:cNvPr id="0" name=""/>
        <dsp:cNvSpPr/>
      </dsp:nvSpPr>
      <dsp:spPr>
        <a:xfrm>
          <a:off x="0" y="1530289"/>
          <a:ext cx="10846337" cy="654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Exposure to Outdoors</a:t>
          </a:r>
        </a:p>
      </dsp:txBody>
      <dsp:txXfrm>
        <a:off x="0" y="1530289"/>
        <a:ext cx="3253901" cy="654593"/>
      </dsp:txXfrm>
    </dsp:sp>
    <dsp:sp modelId="{E13BEB8A-63A1-42F5-9FBA-CC63321447B7}">
      <dsp:nvSpPr>
        <dsp:cNvPr id="0" name=""/>
        <dsp:cNvSpPr/>
      </dsp:nvSpPr>
      <dsp:spPr>
        <a:xfrm>
          <a:off x="11985" y="766597"/>
          <a:ext cx="10822366" cy="654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Labor Type/Occupation</a:t>
          </a:r>
        </a:p>
      </dsp:txBody>
      <dsp:txXfrm>
        <a:off x="11985" y="766597"/>
        <a:ext cx="3246709" cy="654593"/>
      </dsp:txXfrm>
    </dsp:sp>
    <dsp:sp modelId="{36B72BCF-7448-45EF-9E56-9F22C81A583A}">
      <dsp:nvSpPr>
        <dsp:cNvPr id="0" name=""/>
        <dsp:cNvSpPr/>
      </dsp:nvSpPr>
      <dsp:spPr>
        <a:xfrm>
          <a:off x="0" y="2904"/>
          <a:ext cx="10846337" cy="65459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By sector/economic activities</a:t>
          </a:r>
        </a:p>
      </dsp:txBody>
      <dsp:txXfrm>
        <a:off x="0" y="2904"/>
        <a:ext cx="3253901" cy="654593"/>
      </dsp:txXfrm>
    </dsp:sp>
    <dsp:sp modelId="{1CF4F416-2D54-40E3-BD0F-A6BCD20C2A71}">
      <dsp:nvSpPr>
        <dsp:cNvPr id="0" name=""/>
        <dsp:cNvSpPr/>
      </dsp:nvSpPr>
      <dsp:spPr>
        <a:xfrm>
          <a:off x="7194762" y="57454"/>
          <a:ext cx="1621215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e.g. Agriculture</a:t>
          </a:r>
        </a:p>
      </dsp:txBody>
      <dsp:txXfrm>
        <a:off x="7210739" y="73431"/>
        <a:ext cx="1589261" cy="513540"/>
      </dsp:txXfrm>
    </dsp:sp>
    <dsp:sp modelId="{EEC60E2E-50CE-43B6-B547-A3664173019E}">
      <dsp:nvSpPr>
        <dsp:cNvPr id="0" name=""/>
        <dsp:cNvSpPr/>
      </dsp:nvSpPr>
      <dsp:spPr>
        <a:xfrm>
          <a:off x="7959649" y="602948"/>
          <a:ext cx="91440" cy="1951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515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1BEF35-186F-4A4E-8DDA-F1436F6E80AC}">
      <dsp:nvSpPr>
        <dsp:cNvPr id="0" name=""/>
        <dsp:cNvSpPr/>
      </dsp:nvSpPr>
      <dsp:spPr>
        <a:xfrm>
          <a:off x="6806968" y="798104"/>
          <a:ext cx="239680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e.g. “Blue Collar” Occupations</a:t>
          </a:r>
        </a:p>
      </dsp:txBody>
      <dsp:txXfrm>
        <a:off x="6822945" y="814081"/>
        <a:ext cx="2364847" cy="513540"/>
      </dsp:txXfrm>
    </dsp:sp>
    <dsp:sp modelId="{DA95D84A-1C60-4453-8588-18E6E8E74ECC}">
      <dsp:nvSpPr>
        <dsp:cNvPr id="0" name=""/>
        <dsp:cNvSpPr/>
      </dsp:nvSpPr>
      <dsp:spPr>
        <a:xfrm>
          <a:off x="6409798" y="1343599"/>
          <a:ext cx="1595571" cy="241239"/>
        </a:xfrm>
        <a:custGeom>
          <a:avLst/>
          <a:gdLst/>
          <a:ahLst/>
          <a:cxnLst/>
          <a:rect l="0" t="0" r="0" b="0"/>
          <a:pathLst>
            <a:path>
              <a:moveTo>
                <a:pt x="1595571" y="0"/>
              </a:moveTo>
              <a:lnTo>
                <a:pt x="1595571" y="120619"/>
              </a:lnTo>
              <a:lnTo>
                <a:pt x="0" y="120619"/>
              </a:lnTo>
              <a:lnTo>
                <a:pt x="0" y="2412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F5D63-0862-46AB-87EB-0328B05FAABD}">
      <dsp:nvSpPr>
        <dsp:cNvPr id="0" name=""/>
        <dsp:cNvSpPr/>
      </dsp:nvSpPr>
      <dsp:spPr>
        <a:xfrm>
          <a:off x="6000677" y="1584838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Constant</a:t>
          </a:r>
        </a:p>
      </dsp:txBody>
      <dsp:txXfrm>
        <a:off x="6016654" y="1600815"/>
        <a:ext cx="786287" cy="513540"/>
      </dsp:txXfrm>
    </dsp:sp>
    <dsp:sp modelId="{482545A1-57F9-4786-92D8-19DA9C0D23F3}">
      <dsp:nvSpPr>
        <dsp:cNvPr id="0" name=""/>
        <dsp:cNvSpPr/>
      </dsp:nvSpPr>
      <dsp:spPr>
        <a:xfrm>
          <a:off x="4282370" y="2130333"/>
          <a:ext cx="2127428" cy="218197"/>
        </a:xfrm>
        <a:custGeom>
          <a:avLst/>
          <a:gdLst/>
          <a:ahLst/>
          <a:cxnLst/>
          <a:rect l="0" t="0" r="0" b="0"/>
          <a:pathLst>
            <a:path>
              <a:moveTo>
                <a:pt x="2127428" y="0"/>
              </a:moveTo>
              <a:lnTo>
                <a:pt x="2127428" y="109098"/>
              </a:lnTo>
              <a:lnTo>
                <a:pt x="0" y="109098"/>
              </a:lnTo>
              <a:lnTo>
                <a:pt x="0" y="21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EE453-EF5F-4F30-A6D4-53F3D775127F}">
      <dsp:nvSpPr>
        <dsp:cNvPr id="0" name=""/>
        <dsp:cNvSpPr/>
      </dsp:nvSpPr>
      <dsp:spPr>
        <a:xfrm>
          <a:off x="3873249" y="2348531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Sedentary </a:t>
          </a:r>
        </a:p>
      </dsp:txBody>
      <dsp:txXfrm>
        <a:off x="3889226" y="2364508"/>
        <a:ext cx="786287" cy="513540"/>
      </dsp:txXfrm>
    </dsp:sp>
    <dsp:sp modelId="{6B835698-A8CD-4E1A-BA62-2F0A2616CE36}">
      <dsp:nvSpPr>
        <dsp:cNvPr id="0" name=""/>
        <dsp:cNvSpPr/>
      </dsp:nvSpPr>
      <dsp:spPr>
        <a:xfrm>
          <a:off x="5346084" y="2130333"/>
          <a:ext cx="1063714" cy="218197"/>
        </a:xfrm>
        <a:custGeom>
          <a:avLst/>
          <a:gdLst/>
          <a:ahLst/>
          <a:cxnLst/>
          <a:rect l="0" t="0" r="0" b="0"/>
          <a:pathLst>
            <a:path>
              <a:moveTo>
                <a:pt x="1063714" y="0"/>
              </a:moveTo>
              <a:lnTo>
                <a:pt x="1063714" y="109098"/>
              </a:lnTo>
              <a:lnTo>
                <a:pt x="0" y="109098"/>
              </a:lnTo>
              <a:lnTo>
                <a:pt x="0" y="21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90CAAB-44BD-43F2-A457-FADFF9FEE55A}">
      <dsp:nvSpPr>
        <dsp:cNvPr id="0" name=""/>
        <dsp:cNvSpPr/>
      </dsp:nvSpPr>
      <dsp:spPr>
        <a:xfrm>
          <a:off x="4936963" y="2348531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Light</a:t>
          </a:r>
        </a:p>
      </dsp:txBody>
      <dsp:txXfrm>
        <a:off x="4952940" y="2364508"/>
        <a:ext cx="786287" cy="513540"/>
      </dsp:txXfrm>
    </dsp:sp>
    <dsp:sp modelId="{7A926B5D-6ADC-4E35-AEA1-CBE1B340CA50}">
      <dsp:nvSpPr>
        <dsp:cNvPr id="0" name=""/>
        <dsp:cNvSpPr/>
      </dsp:nvSpPr>
      <dsp:spPr>
        <a:xfrm>
          <a:off x="6364078" y="2130333"/>
          <a:ext cx="91440" cy="21819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96EDE-5179-4B1F-9669-83865C15AAE6}">
      <dsp:nvSpPr>
        <dsp:cNvPr id="0" name=""/>
        <dsp:cNvSpPr/>
      </dsp:nvSpPr>
      <dsp:spPr>
        <a:xfrm>
          <a:off x="6000677" y="2348531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Medium </a:t>
          </a:r>
        </a:p>
      </dsp:txBody>
      <dsp:txXfrm>
        <a:off x="6016654" y="2364508"/>
        <a:ext cx="786287" cy="513540"/>
      </dsp:txXfrm>
    </dsp:sp>
    <dsp:sp modelId="{FA20A9E3-4BFF-4552-B914-7B8A37F2F176}">
      <dsp:nvSpPr>
        <dsp:cNvPr id="0" name=""/>
        <dsp:cNvSpPr/>
      </dsp:nvSpPr>
      <dsp:spPr>
        <a:xfrm>
          <a:off x="6409798" y="2130333"/>
          <a:ext cx="1063714" cy="218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098"/>
              </a:lnTo>
              <a:lnTo>
                <a:pt x="1063714" y="109098"/>
              </a:lnTo>
              <a:lnTo>
                <a:pt x="1063714" y="21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4826C2-8D47-42AD-9160-3BAE8A9E51ED}">
      <dsp:nvSpPr>
        <dsp:cNvPr id="0" name=""/>
        <dsp:cNvSpPr/>
      </dsp:nvSpPr>
      <dsp:spPr>
        <a:xfrm>
          <a:off x="7064391" y="2348531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Heavy</a:t>
          </a:r>
        </a:p>
      </dsp:txBody>
      <dsp:txXfrm>
        <a:off x="7080368" y="2364508"/>
        <a:ext cx="786287" cy="513540"/>
      </dsp:txXfrm>
    </dsp:sp>
    <dsp:sp modelId="{C11BA2E1-7926-4082-8505-8CF8C6080A3E}">
      <dsp:nvSpPr>
        <dsp:cNvPr id="0" name=""/>
        <dsp:cNvSpPr/>
      </dsp:nvSpPr>
      <dsp:spPr>
        <a:xfrm>
          <a:off x="6409798" y="2130333"/>
          <a:ext cx="2127428" cy="2181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9098"/>
              </a:lnTo>
              <a:lnTo>
                <a:pt x="2127428" y="109098"/>
              </a:lnTo>
              <a:lnTo>
                <a:pt x="2127428" y="21819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98510C-1623-430A-9DE4-014644603AD0}">
      <dsp:nvSpPr>
        <dsp:cNvPr id="0" name=""/>
        <dsp:cNvSpPr/>
      </dsp:nvSpPr>
      <dsp:spPr>
        <a:xfrm>
          <a:off x="8128106" y="2348531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Very Heavy</a:t>
          </a:r>
        </a:p>
      </dsp:txBody>
      <dsp:txXfrm>
        <a:off x="8144083" y="2364508"/>
        <a:ext cx="786287" cy="513540"/>
      </dsp:txXfrm>
    </dsp:sp>
    <dsp:sp modelId="{0D8F7201-2B08-4800-8C50-21BC6DFE740F}">
      <dsp:nvSpPr>
        <dsp:cNvPr id="0" name=""/>
        <dsp:cNvSpPr/>
      </dsp:nvSpPr>
      <dsp:spPr>
        <a:xfrm>
          <a:off x="7473512" y="1343599"/>
          <a:ext cx="531857" cy="241239"/>
        </a:xfrm>
        <a:custGeom>
          <a:avLst/>
          <a:gdLst/>
          <a:ahLst/>
          <a:cxnLst/>
          <a:rect l="0" t="0" r="0" b="0"/>
          <a:pathLst>
            <a:path>
              <a:moveTo>
                <a:pt x="531857" y="0"/>
              </a:moveTo>
              <a:lnTo>
                <a:pt x="531857" y="120619"/>
              </a:lnTo>
              <a:lnTo>
                <a:pt x="0" y="120619"/>
              </a:lnTo>
              <a:lnTo>
                <a:pt x="0" y="2412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133E6-8969-49D4-8101-D32D2C9207A8}">
      <dsp:nvSpPr>
        <dsp:cNvPr id="0" name=""/>
        <dsp:cNvSpPr/>
      </dsp:nvSpPr>
      <dsp:spPr>
        <a:xfrm>
          <a:off x="7064391" y="1584838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Frequent</a:t>
          </a:r>
        </a:p>
      </dsp:txBody>
      <dsp:txXfrm>
        <a:off x="7080368" y="1600815"/>
        <a:ext cx="786287" cy="513540"/>
      </dsp:txXfrm>
    </dsp:sp>
    <dsp:sp modelId="{E1D22B2C-D477-4A56-B658-E460D5E42CD0}">
      <dsp:nvSpPr>
        <dsp:cNvPr id="0" name=""/>
        <dsp:cNvSpPr/>
      </dsp:nvSpPr>
      <dsp:spPr>
        <a:xfrm>
          <a:off x="8005369" y="1343599"/>
          <a:ext cx="531857" cy="241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619"/>
              </a:lnTo>
              <a:lnTo>
                <a:pt x="531857" y="120619"/>
              </a:lnTo>
              <a:lnTo>
                <a:pt x="531857" y="2412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24417-F914-4DF3-8594-765A592BFB2E}">
      <dsp:nvSpPr>
        <dsp:cNvPr id="0" name=""/>
        <dsp:cNvSpPr/>
      </dsp:nvSpPr>
      <dsp:spPr>
        <a:xfrm>
          <a:off x="8128106" y="1584838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Seldom</a:t>
          </a:r>
        </a:p>
      </dsp:txBody>
      <dsp:txXfrm>
        <a:off x="8144083" y="1600815"/>
        <a:ext cx="786287" cy="513540"/>
      </dsp:txXfrm>
    </dsp:sp>
    <dsp:sp modelId="{2076F9C6-7FE3-42F8-9FAA-48A226220C97}">
      <dsp:nvSpPr>
        <dsp:cNvPr id="0" name=""/>
        <dsp:cNvSpPr/>
      </dsp:nvSpPr>
      <dsp:spPr>
        <a:xfrm>
          <a:off x="8005369" y="1343599"/>
          <a:ext cx="1595571" cy="241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619"/>
              </a:lnTo>
              <a:lnTo>
                <a:pt x="1595571" y="120619"/>
              </a:lnTo>
              <a:lnTo>
                <a:pt x="1595571" y="24123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7CEA9-C9FB-4FCB-8090-0AF9F5067C9D}">
      <dsp:nvSpPr>
        <dsp:cNvPr id="0" name=""/>
        <dsp:cNvSpPr/>
      </dsp:nvSpPr>
      <dsp:spPr>
        <a:xfrm>
          <a:off x="9191820" y="1584838"/>
          <a:ext cx="818241" cy="5454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Never</a:t>
          </a:r>
        </a:p>
      </dsp:txBody>
      <dsp:txXfrm>
        <a:off x="9207797" y="1600815"/>
        <a:ext cx="786287" cy="5135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74277-0585-4A14-A0BA-EA94FBEFE07E}">
      <dsp:nvSpPr>
        <dsp:cNvPr id="0" name=""/>
        <dsp:cNvSpPr/>
      </dsp:nvSpPr>
      <dsp:spPr>
        <a:xfrm>
          <a:off x="1943092" y="911140"/>
          <a:ext cx="4147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4787" y="45720"/>
              </a:lnTo>
            </a:path>
          </a:pathLst>
        </a:custGeom>
        <a:noFill/>
        <a:ln w="38100" cap="flat" cmpd="sng" algn="ctr">
          <a:solidFill>
            <a:schemeClr val="accent2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39352" y="954631"/>
        <a:ext cx="22269" cy="4458"/>
      </dsp:txXfrm>
    </dsp:sp>
    <dsp:sp modelId="{A8179B33-BE04-4072-96BB-9A67997D6587}">
      <dsp:nvSpPr>
        <dsp:cNvPr id="0" name=""/>
        <dsp:cNvSpPr/>
      </dsp:nvSpPr>
      <dsp:spPr>
        <a:xfrm>
          <a:off x="8424" y="375920"/>
          <a:ext cx="1936468" cy="1161881"/>
        </a:xfrm>
        <a:prstGeom prst="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1. Climate Projections</a:t>
          </a:r>
        </a:p>
      </dsp:txBody>
      <dsp:txXfrm>
        <a:off x="8424" y="375920"/>
        <a:ext cx="1936468" cy="1161881"/>
      </dsp:txXfrm>
    </dsp:sp>
    <dsp:sp modelId="{A2B3FEF1-D8FF-4335-B6D7-AD04A02AE174}">
      <dsp:nvSpPr>
        <dsp:cNvPr id="0" name=""/>
        <dsp:cNvSpPr/>
      </dsp:nvSpPr>
      <dsp:spPr>
        <a:xfrm>
          <a:off x="968234" y="1536001"/>
          <a:ext cx="2390280" cy="414783"/>
        </a:xfrm>
        <a:custGeom>
          <a:avLst/>
          <a:gdLst/>
          <a:ahLst/>
          <a:cxnLst/>
          <a:rect l="0" t="0" r="0" b="0"/>
          <a:pathLst>
            <a:path>
              <a:moveTo>
                <a:pt x="2390280" y="0"/>
              </a:moveTo>
              <a:lnTo>
                <a:pt x="2390280" y="224491"/>
              </a:lnTo>
              <a:lnTo>
                <a:pt x="0" y="224491"/>
              </a:lnTo>
              <a:lnTo>
                <a:pt x="0" y="414783"/>
              </a:lnTo>
            </a:path>
          </a:pathLst>
        </a:custGeom>
        <a:noFill/>
        <a:ln w="38100" cap="flat" cmpd="sng" algn="ctr">
          <a:solidFill>
            <a:srgbClr val="FFE5E5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2589" y="1741164"/>
        <a:ext cx="121571" cy="4458"/>
      </dsp:txXfrm>
    </dsp:sp>
    <dsp:sp modelId="{A04B49CE-71C9-4AF7-B3FB-C8DB04AAA60C}">
      <dsp:nvSpPr>
        <dsp:cNvPr id="0" name=""/>
        <dsp:cNvSpPr/>
      </dsp:nvSpPr>
      <dsp:spPr>
        <a:xfrm>
          <a:off x="2390280" y="375920"/>
          <a:ext cx="1936468" cy="1161881"/>
        </a:xfrm>
        <a:prstGeom prst="rect">
          <a:avLst/>
        </a:prstGeom>
        <a:solidFill>
          <a:srgbClr val="FFE5E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2. Heat Stress</a:t>
          </a:r>
        </a:p>
      </dsp:txBody>
      <dsp:txXfrm>
        <a:off x="2390280" y="375920"/>
        <a:ext cx="1936468" cy="1161881"/>
      </dsp:txXfrm>
    </dsp:sp>
    <dsp:sp modelId="{B586FC30-4D55-4348-87DC-6332D69891E2}">
      <dsp:nvSpPr>
        <dsp:cNvPr id="0" name=""/>
        <dsp:cNvSpPr/>
      </dsp:nvSpPr>
      <dsp:spPr>
        <a:xfrm>
          <a:off x="1934669" y="2518406"/>
          <a:ext cx="45688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5543" y="45720"/>
              </a:lnTo>
              <a:lnTo>
                <a:pt x="245543" y="45723"/>
              </a:lnTo>
              <a:lnTo>
                <a:pt x="456886" y="45723"/>
              </a:lnTo>
            </a:path>
          </a:pathLst>
        </a:custGeom>
        <a:noFill/>
        <a:ln w="38100" cap="flat" cmpd="sng" algn="ctr">
          <a:solidFill>
            <a:schemeClr val="accent5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50925" y="2561897"/>
        <a:ext cx="24374" cy="4458"/>
      </dsp:txXfrm>
    </dsp:sp>
    <dsp:sp modelId="{DB8FC9E5-2133-4C26-B8B8-BB40E6C3FE2C}">
      <dsp:nvSpPr>
        <dsp:cNvPr id="0" name=""/>
        <dsp:cNvSpPr/>
      </dsp:nvSpPr>
      <dsp:spPr>
        <a:xfrm>
          <a:off x="0" y="1983185"/>
          <a:ext cx="1936468" cy="116188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3. Labor Capacity Losses</a:t>
          </a:r>
        </a:p>
      </dsp:txBody>
      <dsp:txXfrm>
        <a:off x="0" y="1983185"/>
        <a:ext cx="1936468" cy="1161881"/>
      </dsp:txXfrm>
    </dsp:sp>
    <dsp:sp modelId="{4CBDB510-8DA9-4F64-B4D5-6DB98E2CB1D1}">
      <dsp:nvSpPr>
        <dsp:cNvPr id="0" name=""/>
        <dsp:cNvSpPr/>
      </dsp:nvSpPr>
      <dsp:spPr>
        <a:xfrm>
          <a:off x="4358624" y="2518410"/>
          <a:ext cx="3766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76697" y="45720"/>
              </a:lnTo>
            </a:path>
          </a:pathLst>
        </a:custGeom>
        <a:noFill/>
        <a:ln w="38100" cap="flat" cmpd="sng" algn="ctr">
          <a:solidFill>
            <a:schemeClr val="accent5">
              <a:lumMod val="20000"/>
              <a:lumOff val="8000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36790" y="2561900"/>
        <a:ext cx="20364" cy="4458"/>
      </dsp:txXfrm>
    </dsp:sp>
    <dsp:sp modelId="{DE9DC5C5-6386-4FE9-B882-C950BB4F88FC}">
      <dsp:nvSpPr>
        <dsp:cNvPr id="0" name=""/>
        <dsp:cNvSpPr/>
      </dsp:nvSpPr>
      <dsp:spPr>
        <a:xfrm>
          <a:off x="2423955" y="1983189"/>
          <a:ext cx="1936468" cy="116188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3a. By grid-cell, work intensity, and sun exposure</a:t>
          </a:r>
        </a:p>
      </dsp:txBody>
      <dsp:txXfrm>
        <a:off x="2423955" y="1983189"/>
        <a:ext cx="1936468" cy="1161881"/>
      </dsp:txXfrm>
    </dsp:sp>
    <dsp:sp modelId="{45140298-5816-4AFE-A75B-DB0224D22CD2}">
      <dsp:nvSpPr>
        <dsp:cNvPr id="0" name=""/>
        <dsp:cNvSpPr/>
      </dsp:nvSpPr>
      <dsp:spPr>
        <a:xfrm>
          <a:off x="968234" y="3143270"/>
          <a:ext cx="4767722" cy="466394"/>
        </a:xfrm>
        <a:custGeom>
          <a:avLst/>
          <a:gdLst/>
          <a:ahLst/>
          <a:cxnLst/>
          <a:rect l="0" t="0" r="0" b="0"/>
          <a:pathLst>
            <a:path>
              <a:moveTo>
                <a:pt x="4767722" y="0"/>
              </a:moveTo>
              <a:lnTo>
                <a:pt x="4767722" y="250297"/>
              </a:lnTo>
              <a:lnTo>
                <a:pt x="0" y="250297"/>
              </a:lnTo>
              <a:lnTo>
                <a:pt x="0" y="466394"/>
              </a:lnTo>
            </a:path>
          </a:pathLst>
        </a:custGeom>
        <a:noFill/>
        <a:ln w="38100" cap="flat" cmpd="sng" algn="ctr">
          <a:solidFill>
            <a:srgbClr val="00B0F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2256" y="3374238"/>
        <a:ext cx="239677" cy="4458"/>
      </dsp:txXfrm>
    </dsp:sp>
    <dsp:sp modelId="{89073CB8-3302-4FA4-93C7-185B09F9CB5A}">
      <dsp:nvSpPr>
        <dsp:cNvPr id="0" name=""/>
        <dsp:cNvSpPr/>
      </dsp:nvSpPr>
      <dsp:spPr>
        <a:xfrm>
          <a:off x="4767722" y="1983189"/>
          <a:ext cx="1936468" cy="1161881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3b. By region, sector, labor-type</a:t>
          </a:r>
        </a:p>
      </dsp:txBody>
      <dsp:txXfrm>
        <a:off x="4767722" y="1983189"/>
        <a:ext cx="1936468" cy="1161881"/>
      </dsp:txXfrm>
    </dsp:sp>
    <dsp:sp modelId="{28296861-C8AF-47D0-B0E5-08647E329A30}">
      <dsp:nvSpPr>
        <dsp:cNvPr id="0" name=""/>
        <dsp:cNvSpPr/>
      </dsp:nvSpPr>
      <dsp:spPr>
        <a:xfrm>
          <a:off x="1934668" y="4177285"/>
          <a:ext cx="4826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8430" y="45720"/>
              </a:lnTo>
              <a:lnTo>
                <a:pt x="258430" y="46850"/>
              </a:lnTo>
              <a:lnTo>
                <a:pt x="482661" y="46850"/>
              </a:lnTo>
            </a:path>
          </a:pathLst>
        </a:custGeom>
        <a:noFill/>
        <a:ln w="38100" cap="flat" cmpd="sng" algn="ctr">
          <a:solidFill>
            <a:srgbClr val="00B05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3167" y="4220776"/>
        <a:ext cx="25663" cy="4458"/>
      </dsp:txXfrm>
    </dsp:sp>
    <dsp:sp modelId="{08C8D562-4BFF-420E-A215-D4DC64CC3320}">
      <dsp:nvSpPr>
        <dsp:cNvPr id="0" name=""/>
        <dsp:cNvSpPr/>
      </dsp:nvSpPr>
      <dsp:spPr>
        <a:xfrm>
          <a:off x="0" y="3642065"/>
          <a:ext cx="1936468" cy="1161881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Arial" panose="020B0604020202020204" pitchFamily="34" charset="0"/>
              <a:cs typeface="Arial" panose="020B0604020202020204" pitchFamily="34" charset="0"/>
            </a:rPr>
            <a:t>4. Economic Impacts</a:t>
          </a:r>
        </a:p>
      </dsp:txBody>
      <dsp:txXfrm>
        <a:off x="0" y="3642065"/>
        <a:ext cx="1936468" cy="1161881"/>
      </dsp:txXfrm>
    </dsp:sp>
    <dsp:sp modelId="{9D6E8A9C-5D99-4CCD-80F6-BCF9EA52EBA8}">
      <dsp:nvSpPr>
        <dsp:cNvPr id="0" name=""/>
        <dsp:cNvSpPr/>
      </dsp:nvSpPr>
      <dsp:spPr>
        <a:xfrm>
          <a:off x="4386451" y="4178416"/>
          <a:ext cx="3596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9656" y="45720"/>
              </a:lnTo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56523" y="4221907"/>
        <a:ext cx="19512" cy="4458"/>
      </dsp:txXfrm>
    </dsp:sp>
    <dsp:sp modelId="{FC617DF8-7B2F-4AC6-BCE9-D6E840AD2121}">
      <dsp:nvSpPr>
        <dsp:cNvPr id="0" name=""/>
        <dsp:cNvSpPr/>
      </dsp:nvSpPr>
      <dsp:spPr>
        <a:xfrm>
          <a:off x="2449730" y="3643196"/>
          <a:ext cx="1938521" cy="1161881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4a.  Macro Effects </a:t>
          </a:r>
        </a:p>
      </dsp:txBody>
      <dsp:txXfrm>
        <a:off x="2449730" y="3643196"/>
        <a:ext cx="1938521" cy="1161881"/>
      </dsp:txXfrm>
    </dsp:sp>
    <dsp:sp modelId="{A40F680E-C02D-43F4-989B-5AA226CBDACF}">
      <dsp:nvSpPr>
        <dsp:cNvPr id="0" name=""/>
        <dsp:cNvSpPr/>
      </dsp:nvSpPr>
      <dsp:spPr>
        <a:xfrm>
          <a:off x="4778508" y="3643196"/>
          <a:ext cx="1938521" cy="116188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4b. Poverty Effects</a:t>
          </a:r>
        </a:p>
      </dsp:txBody>
      <dsp:txXfrm>
        <a:off x="4778508" y="3643196"/>
        <a:ext cx="1938521" cy="1161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0.41995</cdr:x>
      <cdr:y>0.63819</cdr:y>
    </cdr:from>
    <cdr:to>
      <cdr:x>0.61166</cdr:x>
      <cdr:y>0.79481</cdr:y>
    </cdr:to>
    <cdr:sp macro="" textlink="">
      <cdr:nvSpPr>
        <cdr:cNvPr id="2" name="TextBox 11">
          <a:extLst xmlns:a="http://schemas.openxmlformats.org/drawingml/2006/main">
            <a:ext uri="{FF2B5EF4-FFF2-40B4-BE49-F238E27FC236}">
              <a16:creationId xmlns:a16="http://schemas.microsoft.com/office/drawing/2014/main" id="{A3B48B13-2655-491D-B966-61EF1918FB45}"/>
            </a:ext>
          </a:extLst>
        </cdr:cNvPr>
        <cdr:cNvSpPr txBox="1"/>
      </cdr:nvSpPr>
      <cdr:spPr>
        <a:xfrm xmlns:a="http://schemas.openxmlformats.org/drawingml/2006/main">
          <a:off x="2255049" y="2351484"/>
          <a:ext cx="1029446" cy="57708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50" dirty="0" err="1"/>
            <a:t>Manf</a:t>
          </a:r>
          <a:r>
            <a:rPr lang="en-US" sz="1050" dirty="0"/>
            <a:t>.,+ Mining, Nigeria</a:t>
          </a:r>
          <a:endParaRPr lang="en-US" sz="1400" dirty="0"/>
        </a:p>
      </cdr:txBody>
    </cdr:sp>
  </cdr:relSizeAnchor>
</c:userShape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19:29:30.19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28,'69'-6,"-20"1,353-10,3 13,-285 2,871 1,-973-1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7T19:29:32.502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1,'76'0,"23"0,53 0,1210 48,-668-30,-306-18,-220 0,-86-7,-43 3,-18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19:58:19.919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1,'584'0,"-636"0,25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19:58:30.68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11 159,'2'0,"6"0,2-5,1-2,-1-1,2 0,7-6,3 0,2-3,0 1,-2 1,0 4,-4-2,-2 1,1 3,0 3,-3 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19:58:34.391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1,'3'0,"2"0,4 0,5 0,2 0,4 0,0 0,3 0,-2 0,0 0,0 0,-1 0,1 0,0 0,0 0,-2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08T19:58:35.876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8T21:51:51.144"/>
    </inkml:context>
    <inkml:brush xml:id="br0">
      <inkml:brushProperty name="width" value="0.025" units="cm"/>
      <inkml:brushProperty name="height" value="0.025" units="cm"/>
      <inkml:brushProperty name="color" value="#E71224"/>
      <inkml:brushProperty name="ignorePressure" value="1"/>
    </inkml:brush>
  </inkml:definitions>
  <inkml:trace contextRef="#ctx0" brushRef="#br0">1 64,'40'0,"0"1,68 12,137 49,-2 15,42 13,110 12,-277-79,169 13,-19-30,-10 0,382 20,7-26,-335 0,35-11,-246 3,142-32,-44-10,311-121,-442 145,86-38,-142 58,-1-1,0 0,-1 0,0-1,0 0,0-1,-1 0,-1 0,1-1,-1 0,8-16,-6 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6-18T21:51:54.572"/>
    </inkml:context>
    <inkml:brush xml:id="br0">
      <inkml:brushProperty name="width" value="0.025" units="cm"/>
      <inkml:brushProperty name="height" value="0.025" units="cm"/>
      <inkml:brushProperty name="color" value="#E71224"/>
      <inkml:brushProperty name="ignorePressure" value="1"/>
    </inkml:brush>
  </inkml:definitions>
  <inkml:trace contextRef="#ctx0" brushRef="#br0">222 56,'-192'0,"186"0,4 0,0 0,1 0,-1 0,0 0,1 0,-1 0,0-1,0 1,1-1,-1 1,-1-1,3 1,0-1,0 1,-1 0,1 0,0 0,0 0,0 0,0 0,0 0,0 0,0 0,0 0,0 0,0 0,0 0,0 0,0-1,0 1,0 0,0 0,0 0,0 0,0 0,0 0,0 0,0 0,0 0,0 0,0-1,0 1,0 0,0 0,0 0,0 0,0 0,0 0,0 0,0 0,0 0,0 0,0 0,0 0,0-1,0 1,0 0,1 0,-1 0,0 0,0 0,0 0,0 0,0 0,0 0,0 0,0 0,0 0,0 0,0 0,1 0,4-2,0 1,0-1,1 1,-1 0,1 0,-1 1,9 0,0 0,19-2,1-1,38-9,-61 9,62-13,-59 14,-1 1,0 0,20 1,-32 0,-1 0,1 0,0 0,-1 0,1 0,0 0,-1 0,1 0,-1 1,1-1,0 0,-1 0,1 0,-1 1,1-1,-1 0,1 1,-1-1,1 1,-1-1,1 0,-1 1,1-1,-1 1,0-1,1 1,-1 0,0 0,0 0,0-1,0 1,0 0,0 0,-1-1,1 1,0 0,-1-1,1 1,0 0,-1-1,1 1,-1 0,1-1,-1 1,1-1,-1 1,0-1,1 1,-2 0,-3 3,0 1,1 1,-1-1,1 1,0 0,1 0,-1 0,1 0,0 0,1 1,-1 0,1-1,-1 12,-2 9,2 1,0 27,2-49,1 28,0-15,-1 1,-1-1,0 0,-6 19,2-15,1 1,1-1,-1 29,4-32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F1B66-2643-46B4-B395-0790C05CC2B7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1DD35-8318-42B8-B195-07098448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1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DD35-8318-42B8-B195-07098448DE0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648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19F36-1B2D-47C4-BD05-C8BCF1BC348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123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Circle </a:t>
            </a:r>
            <a:r>
              <a:rPr lang="en-US" dirty="0" err="1"/>
              <a:t>idn</a:t>
            </a:r>
            <a:r>
              <a:rPr lang="en-US" dirty="0"/>
              <a:t> ag – check if deflated - label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DD35-8318-42B8-B195-07098448DE0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901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DD35-8318-42B8-B195-07098448DE0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70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DD35-8318-42B8-B195-07098448DE0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2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DD35-8318-42B8-B195-07098448DE0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41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Dr. H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81DD35-8318-42B8-B195-07098448DE0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9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D2A65-B267-44F1-A40B-3B5930815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D0AD3F-6384-44DF-A81D-0D4874EBF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466ED-9710-4A49-B142-192CD2892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763AA-50DD-40EB-8E7D-23DAD88B9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E06E2-9AB7-4E1E-8705-649F8B3D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7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44FC9-A7DF-4F3A-BEDC-47034011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50219-4EAD-49EF-83E3-81D69CB87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DF0674-E29B-419C-BD2E-32BD69D7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A2A78-59C9-4D45-9E8E-BB98D38F5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D1CBCB-FC40-48DF-8C8D-CC1A528A5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6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A89EEA-DCC7-48B8-A90A-8940AE546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5AFA5-F6F4-42FF-81A9-AE2681B50D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BC0FD-E783-4284-BA9E-6F344719B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C9228-7B04-4C82-A2F1-051BDB93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5E822-5B88-4890-A2D2-4F3F5766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15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4FF2-3166-4A8E-910E-BEB735DF6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9A89C-C47D-43E7-9CA1-E797C7189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defRPr/>
            </a:lvl1pPr>
            <a:lvl2pPr>
              <a:lnSpc>
                <a:spcPct val="120000"/>
              </a:lnSpc>
              <a:spcBef>
                <a:spcPts val="0"/>
              </a:spcBef>
              <a:defRPr/>
            </a:lvl2pPr>
            <a:lvl3pPr>
              <a:lnSpc>
                <a:spcPct val="120000"/>
              </a:lnSpc>
              <a:spcBef>
                <a:spcPts val="0"/>
              </a:spcBef>
              <a:defRPr/>
            </a:lvl3pPr>
            <a:lvl4pPr>
              <a:lnSpc>
                <a:spcPct val="120000"/>
              </a:lnSpc>
              <a:spcBef>
                <a:spcPts val="0"/>
              </a:spcBef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59791-52DF-4B3F-8F17-64FD094C6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F65C-261B-4AB9-8D8E-18C569CC8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7F8CB-B0C1-4F52-AF97-4B89AA6D5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71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812D3-0E21-4A0F-BF7C-23DE77580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9C5B6-13B8-4F90-A4C0-E78880542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4CE15-2D51-4D57-90FB-AB019239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A6BAA-9315-4444-9E41-1C45E9FA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B7E6A-F806-42F5-9DE9-BBFA062F9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4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7A915-C0AA-4D72-B339-2E6BCA3EB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311D7-ACD2-483A-812E-8FC2069EB7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4AB1E2-CC03-410C-A07A-04F7F5A437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34D3E-7DF4-4E09-8E7B-92F800597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4486D-029F-4937-828A-8B73DCE4D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267917-36EF-47EE-9695-130C06B6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4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1FCA9-854C-43E9-B1BA-3503584AA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D18D3-6B51-48CF-8AB4-D3B110A5D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901B9-F5D6-48A5-BC1B-13BC5955A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ACE7B-1E41-4B82-AE6C-4196178816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5CACFD-2AE4-4A92-BD58-30B7D45C64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ED2016-0FEA-4C33-9403-5214E5D83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38224-EB1D-4111-83FA-9D33D17E2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607823-5807-4BF4-A3CC-620821106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2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D4010-2090-42CE-8751-E53003F1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8D1C8-30A6-4B15-BF84-E3F05B006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B2254B-77BD-47B2-B23A-40088863C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53BBB7-3FDD-498A-A77F-C3337DFCA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48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7D248-D5EB-4FB7-8396-5119A0E61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ABFF8C-5F4A-434D-8B83-937BB1DBA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53853-9408-49A6-8BE8-F66FD9DE8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37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AA56C-5B29-46A9-9B48-ADE676A82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511F5-6D64-4A65-999D-3D6B07586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42D75-F021-4D7C-906D-35A99CD92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F65398-D511-4E99-8855-C742D4C9B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2530B-3BDC-4A24-BF37-837769537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E82C8-A0C7-45F0-83D7-2A3E25F06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EE664-ADD0-4BEE-A260-7F18B847E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1E39D5-B63E-4104-981E-ECE00D3F2E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B5CC8D-B5CE-4CD4-A845-865447EAE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DC4E4-9FF7-4740-B6D1-742ACD79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9D6F6-34B7-4267-9B2D-015BCD14A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E011A-3B2B-4FBF-B256-9DBD2A22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5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B1EC4F-6FAB-465B-AAE9-6AF15F487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EDC9BD-BDE6-4A7E-9F33-F64D8B8F6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398A6-B8B6-4CEB-BB9C-1F3A7C944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DC0EA-5372-4BAC-95E6-4FA4F6ED2E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2991E-2035-4952-BA4E-3741CF9B59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EF49F-913F-4044-AD3E-49284A79D1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99DC2-2E3E-4BC3-B9BD-B95CDC384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47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24.png"/><Relationship Id="rId3" Type="http://schemas.openxmlformats.org/officeDocument/2006/relationships/chart" Target="../charts/chart1.xml"/><Relationship Id="rId7" Type="http://schemas.openxmlformats.org/officeDocument/2006/relationships/image" Target="../media/image21.png"/><Relationship Id="rId12" Type="http://schemas.openxmlformats.org/officeDocument/2006/relationships/customXml" Target="../ink/ink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3.xml"/><Relationship Id="rId11" Type="http://schemas.openxmlformats.org/officeDocument/2006/relationships/image" Target="../media/image23.png"/><Relationship Id="rId5" Type="http://schemas.openxmlformats.org/officeDocument/2006/relationships/image" Target="../media/image14.png"/><Relationship Id="rId10" Type="http://schemas.openxmlformats.org/officeDocument/2006/relationships/customXml" Target="../ink/ink5.xml"/><Relationship Id="rId4" Type="http://schemas.openxmlformats.org/officeDocument/2006/relationships/chart" Target="../charts/chart2.xml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7" Type="http://schemas.openxmlformats.org/officeDocument/2006/relationships/image" Target="../media/image14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customXml" Target="../ink/ink8.xml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customXml" Target="../ink/ink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9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A919-36BF-4E68-8040-1F411609B3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9307"/>
            <a:ext cx="9144000" cy="2356514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stress, labor, global sectoral and poverty impacts of climate change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7F9FA3-C653-49AD-BDC1-C914E35A4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25254"/>
            <a:ext cx="9144000" cy="3416489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Wajiha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Saeed</a:t>
            </a:r>
            <a:r>
              <a:rPr lang="en-US" sz="18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Iman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Haqiqi</a:t>
            </a:r>
            <a:r>
              <a:rPr lang="en-US" sz="18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Thomas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Hertel</a:t>
            </a:r>
            <a:r>
              <a:rPr lang="en-US" sz="18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Qinqin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Kong</a:t>
            </a:r>
            <a:r>
              <a:rPr lang="en-US" sz="18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Matthew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Huber</a:t>
            </a:r>
            <a:r>
              <a:rPr lang="en-US" sz="1800" baseline="30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endParaRPr lang="en-US" sz="1800" baseline="30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800" baseline="300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baseline="30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24th Annual Conference on Global Economic Analysis</a:t>
            </a:r>
          </a:p>
          <a:p>
            <a:r>
              <a:rPr lang="en-US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June 23, 2021</a:t>
            </a:r>
          </a:p>
          <a:p>
            <a:endParaRPr lang="en-US" sz="2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Center for Global Trade Analysis, Purdue University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100" baseline="30000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Earth, Atmospheric, and Planetary Sciences, Purdue University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03DB49-9E7F-49DF-A018-D42DA60F60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174"/>
          <a:stretch/>
        </p:blipFill>
        <p:spPr>
          <a:xfrm>
            <a:off x="10892268" y="6193589"/>
            <a:ext cx="1026671" cy="42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5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2CCAD-00EB-468C-AF34-079BDC102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028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National labor capacity losses largest in the tropics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A53BD0-5546-4BDE-9968-7C0349E29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489" y="1795216"/>
            <a:ext cx="9565901" cy="430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36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4FDDA-1CF4-4434-8A36-8C582FDF3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Sectoral labor capacity losses largest in Agriculture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49FF5648-422D-470C-B1DA-3A95CAF9055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83045931"/>
                  </p:ext>
                </p:extLst>
              </p:nvPr>
            </p:nvGraphicFramePr>
            <p:xfrm>
              <a:off x="2402840" y="1586228"/>
              <a:ext cx="7750809" cy="500761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49FF5648-422D-470C-B1DA-3A95CAF905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02840" y="1586228"/>
                <a:ext cx="7750809" cy="500761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1470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EEFC5-9797-414E-A498-EC76B1195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5840" y="365125"/>
            <a:ext cx="3235960" cy="1601461"/>
          </a:xfrm>
        </p:spPr>
        <p:txBody>
          <a:bodyPr>
            <a:normAutofit fontScale="90000"/>
          </a:bodyPr>
          <a:lstStyle/>
          <a:p>
            <a:r>
              <a:rPr lang="en-US" dirty="0"/>
              <a:t>Labor capacity losses translate to lower GDP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0D784F-EF1D-429B-8C75-9F92878EC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619" y="222885"/>
            <a:ext cx="4501756" cy="21039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570F9C-AD76-4B62-B824-B7E107189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079" y="2591362"/>
            <a:ext cx="9292225" cy="4192751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C1AB10E0-54EE-4B60-B4C6-9A9EEBAD4FD3}"/>
              </a:ext>
            </a:extLst>
          </p:cNvPr>
          <p:cNvSpPr/>
          <p:nvPr/>
        </p:nvSpPr>
        <p:spPr>
          <a:xfrm rot="5400000">
            <a:off x="4148207" y="2044525"/>
            <a:ext cx="531658" cy="37578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4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AD389-01D3-4B9D-B49D-4FBE07D1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429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Across the tropics,</a:t>
            </a:r>
            <a:r>
              <a:rPr lang="en-US" dirty="0"/>
              <a:t> </a:t>
            </a:r>
            <a:br>
              <a:rPr lang="en-US" dirty="0"/>
            </a:br>
            <a:r>
              <a:rPr lang="en-US" sz="2000" dirty="0">
                <a:highlight>
                  <a:srgbClr val="FFFF00"/>
                </a:highlight>
              </a:rPr>
              <a:t>Output of Ag. and Construction declines:</a:t>
            </a:r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DE3992-6D09-49EF-AACA-9FD566A37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022" y="1395306"/>
            <a:ext cx="9993956" cy="484643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1D15510-A1B7-4B2A-85BB-E1398BE9560D}"/>
              </a:ext>
            </a:extLst>
          </p:cNvPr>
          <p:cNvSpPr txBox="1">
            <a:spLocks/>
          </p:cNvSpPr>
          <p:nvPr/>
        </p:nvSpPr>
        <p:spPr>
          <a:xfrm>
            <a:off x="822960" y="2937817"/>
            <a:ext cx="10515600" cy="1192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endParaRPr lang="en-US" sz="2700" dirty="0"/>
          </a:p>
          <a:p>
            <a:pPr algn="ctr"/>
            <a:endParaRPr lang="en-US" sz="2700" dirty="0"/>
          </a:p>
          <a:p>
            <a:pPr algn="ctr"/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</a:rPr>
              <a:t>Leading to higher prices: </a:t>
            </a: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59971C-E887-462E-A01D-0EAFD289BAF6}"/>
              </a:ext>
            </a:extLst>
          </p:cNvPr>
          <p:cNvSpPr txBox="1">
            <a:spLocks/>
          </p:cNvSpPr>
          <p:nvPr/>
        </p:nvSpPr>
        <p:spPr>
          <a:xfrm>
            <a:off x="838200" y="5567997"/>
            <a:ext cx="10515600" cy="1192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0000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endParaRPr lang="en-US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Agriculture					Construction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521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08071C9-6C4F-430F-9B95-3F8E9FC90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capital-labor substitution, agriculture and construction draw in more labor 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Perc.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ch.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employment of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labor, by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agg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sectors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27B2AB-408D-4722-A939-21F24065C9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Asia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20AD555-78B1-4117-8C61-06BD721FA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/>
              <a:t>Africa</a:t>
            </a:r>
            <a:endParaRPr lang="en-US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54DF329E-BD8B-4095-B1C2-B429F11AC929}"/>
              </a:ext>
            </a:extLst>
          </p:cNvPr>
          <p:cNvSpPr txBox="1">
            <a:spLocks/>
          </p:cNvSpPr>
          <p:nvPr/>
        </p:nvSpPr>
        <p:spPr>
          <a:xfrm>
            <a:off x="1729223" y="5150099"/>
            <a:ext cx="84437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E31B479F-2A68-4A45-8535-77D50F4D4A6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63467624"/>
              </p:ext>
            </p:extLst>
          </p:nvPr>
        </p:nvGraphicFramePr>
        <p:xfrm>
          <a:off x="893135" y="2505075"/>
          <a:ext cx="527906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D8140EEF-B703-48C0-AC56-1D35A3639AD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29824467"/>
              </p:ext>
            </p:extLst>
          </p:nvPr>
        </p:nvGraphicFramePr>
        <p:xfrm>
          <a:off x="6022974" y="2505075"/>
          <a:ext cx="5369811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17FB55D5-984B-43BF-A97E-1A894CA3BB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3220" y="6285136"/>
            <a:ext cx="4017963" cy="381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237501-8CEB-480C-A594-BB5FF0148172}"/>
              </a:ext>
            </a:extLst>
          </p:cNvPr>
          <p:cNvSpPr txBox="1"/>
          <p:nvPr/>
        </p:nvSpPr>
        <p:spPr>
          <a:xfrm>
            <a:off x="2551812" y="2754430"/>
            <a:ext cx="6733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Constr., </a:t>
            </a:r>
            <a:r>
              <a:rPr lang="en-US" sz="1100" dirty="0" err="1"/>
              <a:t>Indones</a:t>
            </a:r>
            <a:r>
              <a:rPr lang="en-US" sz="1100" dirty="0"/>
              <a:t>.</a:t>
            </a:r>
            <a:endParaRPr lang="en-US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B48B13-2655-491D-B966-61EF1918FB45}"/>
              </a:ext>
            </a:extLst>
          </p:cNvPr>
          <p:cNvSpPr txBox="1"/>
          <p:nvPr/>
        </p:nvSpPr>
        <p:spPr>
          <a:xfrm>
            <a:off x="8207194" y="3360377"/>
            <a:ext cx="7955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Agric., Nigeria</a:t>
            </a:r>
            <a:endParaRPr lang="en-US" sz="16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066A7A5E-B3EA-4700-B7F1-9B53205AC4BF}"/>
                  </a:ext>
                </a:extLst>
              </p14:cNvPr>
              <p14:cNvContentPartPr/>
              <p14:nvPr/>
            </p14:nvContentPartPr>
            <p14:xfrm>
              <a:off x="3120656" y="2969167"/>
              <a:ext cx="210871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066A7A5E-B3EA-4700-B7F1-9B53205AC4B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16330" y="2964847"/>
                <a:ext cx="219522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44DCCDC0-A2B3-4A8C-9FA3-B8D3388017F9}"/>
                  </a:ext>
                </a:extLst>
              </p14:cNvPr>
              <p14:cNvContentPartPr/>
              <p14:nvPr/>
            </p14:nvContentPartPr>
            <p14:xfrm>
              <a:off x="8181183" y="3729024"/>
              <a:ext cx="96840" cy="5724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44DCCDC0-A2B3-4A8C-9FA3-B8D3388017F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76863" y="3724704"/>
                <a:ext cx="105480" cy="6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FB4F16D-CB37-4F05-8586-E3C8C9633DA3}"/>
                  </a:ext>
                </a:extLst>
              </p14:cNvPr>
              <p14:cNvContentPartPr/>
              <p14:nvPr/>
            </p14:nvContentPartPr>
            <p14:xfrm>
              <a:off x="8207194" y="5035279"/>
              <a:ext cx="99000" cy="36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FB4F16D-CB37-4F05-8586-E3C8C9633D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202890" y="5030959"/>
                <a:ext cx="107609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E40BFBA4-1D16-405F-A307-5F918EB98B54}"/>
                  </a:ext>
                </a:extLst>
              </p14:cNvPr>
              <p14:cNvContentPartPr/>
              <p14:nvPr/>
            </p14:nvContentPartPr>
            <p14:xfrm>
              <a:off x="13286980" y="5542936"/>
              <a:ext cx="360" cy="3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E40BFBA4-1D16-405F-A307-5F918EB98B5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282660" y="5538616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8839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D85AD-E98B-455F-A8C5-9E0B4F910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Economic geography: Combined global impact of climate change on each individual country’s </a:t>
            </a:r>
            <a:r>
              <a:rPr lang="en-US" sz="4000" dirty="0" err="1"/>
              <a:t>ToT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8994C9-5EC5-4270-A897-AD718A34E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595" y="2146172"/>
            <a:ext cx="9932262" cy="419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08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353F7-46A2-457D-A154-EF5E6104C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Data and Methods </a:t>
            </a:r>
            <a:br>
              <a:rPr lang="en-US" dirty="0"/>
            </a:br>
            <a:r>
              <a:rPr lang="en-US" dirty="0"/>
              <a:t>GTAP-POV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B9A922-BA33-4E6A-84E2-70C0376D31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A macro-to-micro approach:</a:t>
                </a:r>
              </a:p>
              <a:p>
                <a:pPr lvl="1"/>
                <a:r>
                  <a:rPr lang="en-US" dirty="0"/>
                  <a:t>Changes in prices from the main GTAP model become inputs into the micro “POV” module</a:t>
                </a:r>
              </a:p>
              <a:p>
                <a:r>
                  <a:rPr lang="en-US" dirty="0"/>
                  <a:t>Households are disaggregated into (seven) strata based on how they earn their income  </a:t>
                </a:r>
              </a:p>
              <a:p>
                <a:pPr lvl="1"/>
                <a:r>
                  <a:rPr lang="en-US" dirty="0"/>
                  <a:t>Differentiates </a:t>
                </a:r>
                <a:r>
                  <a:rPr lang="en-US" dirty="0" err="1"/>
                  <a:t>bw</a:t>
                </a:r>
                <a:r>
                  <a:rPr lang="en-US" dirty="0"/>
                  <a:t> HHs that are ‘specialized’ e.g. “agricultural HHs” and those that are diversified</a:t>
                </a:r>
              </a:p>
              <a:p>
                <a:r>
                  <a:rPr lang="en-US" dirty="0"/>
                  <a:t>The POV module estimates changes in real income for each strata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1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100" i="1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100" i="1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𝑟𝑠</m:t>
                          </m:r>
                        </m:sub>
                      </m:sSub>
                      <m:r>
                        <a:rPr lang="en-US" sz="2100" i="1">
                          <a:effectLst/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en-US" sz="2100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100" i="1">
                              <a:effectLst/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1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100" i="1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2100" i="1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𝑟𝑠𝑗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100" i="1"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21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i="1">
                                          <a:effectLst/>
                                          <a:latin typeface="Cambria Math" panose="02040503050406030204" pitchFamily="18" charset="0"/>
                                          <a:ea typeface="DengXia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𝑟𝑗</m:t>
                                  </m:r>
                                </m:sub>
                              </m:sSub>
                              <m:r>
                                <a:rPr lang="en-US" sz="2100" i="1">
                                  <a:effectLst/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2100" i="1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100" i="1">
                                          <a:effectLst/>
                                          <a:latin typeface="Cambria Math" panose="02040503050406030204" pitchFamily="18" charset="0"/>
                                          <a:ea typeface="DengXian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𝐶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100" i="1">
                                      <a:effectLst/>
                                      <a:latin typeface="Cambria Math" panose="02040503050406030204" pitchFamily="18" charset="0"/>
                                      <a:ea typeface="DengXian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1800" dirty="0"/>
              </a:p>
              <a:p>
                <a:r>
                  <a:rPr lang="en-US" dirty="0"/>
                  <a:t>Then estimates changes in poverty given the elasticity of poverty </a:t>
                </a:r>
                <a:r>
                  <a:rPr lang="en-US" dirty="0" err="1"/>
                  <a:t>w.r.t.</a:t>
                </a:r>
                <a:r>
                  <a:rPr lang="en-US" dirty="0"/>
                  <a:t> income</a:t>
                </a:r>
              </a:p>
              <a:p>
                <a:pPr marL="0" indent="0"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B9A922-BA33-4E6A-84E2-70C0376D31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A81B8B10-F745-4F5A-B074-B5E7894B0F64}"/>
              </a:ext>
            </a:extLst>
          </p:cNvPr>
          <p:cNvSpPr/>
          <p:nvPr/>
        </p:nvSpPr>
        <p:spPr>
          <a:xfrm>
            <a:off x="5803900" y="4749800"/>
            <a:ext cx="4318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D0AD4B7-FA90-479A-B2E0-7FF424064285}"/>
                  </a:ext>
                </a:extLst>
              </p14:cNvPr>
              <p14:cNvContentPartPr/>
              <p14:nvPr/>
            </p14:nvContentPartPr>
            <p14:xfrm>
              <a:off x="6197030" y="5107680"/>
              <a:ext cx="2031840" cy="1825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D0AD4B7-FA90-479A-B2E0-7FF42406428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92710" y="5103360"/>
                <a:ext cx="204048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D373726-EBE9-47C9-9836-6FE00D6DAEE9}"/>
                  </a:ext>
                </a:extLst>
              </p14:cNvPr>
              <p14:cNvContentPartPr/>
              <p14:nvPr/>
            </p14:nvContentPartPr>
            <p14:xfrm>
              <a:off x="8092070" y="5085000"/>
              <a:ext cx="136800" cy="189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D373726-EBE9-47C9-9836-6FE00D6DAEE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87750" y="5080680"/>
                <a:ext cx="145440" cy="1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300D39-BD22-4941-9FE3-4ECF6637E09D}"/>
                  </a:ext>
                </a:extLst>
              </p:cNvPr>
              <p:cNvSpPr txBox="1"/>
              <p:nvPr/>
            </p:nvSpPr>
            <p:spPr>
              <a:xfrm>
                <a:off x="8228870" y="4622800"/>
                <a:ext cx="28645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solidFill>
                      <a:srgbClr val="FF0000"/>
                    </a:solidFill>
                    <a:latin typeface="+mj-lt"/>
                  </a:rPr>
                  <a:t>Share of income earned from factor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1400" i="1" dirty="0">
                    <a:solidFill>
                      <a:srgbClr val="FF0000"/>
                    </a:solidFill>
                    <a:latin typeface="+mj-lt"/>
                  </a:rPr>
                  <a:t> by stratum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endParaRPr lang="en-US" sz="1400" i="1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300D39-BD22-4941-9FE3-4ECF6637E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870" y="4622800"/>
                <a:ext cx="2864580" cy="523220"/>
              </a:xfrm>
              <a:prstGeom prst="rect">
                <a:avLst/>
              </a:prstGeom>
              <a:blipFill>
                <a:blip r:embed="rId7"/>
                <a:stretch>
                  <a:fillRect l="-638" t="-1163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33180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7D778-0F34-40FB-BEF9-50454FC6B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Perc. Ch. in Factor Returns (</a:t>
            </a:r>
            <a:r>
              <a:rPr lang="en-US" dirty="0" err="1"/>
              <a:t>povinc</a:t>
            </a:r>
            <a:r>
              <a:rPr lang="en-US" dirty="0"/>
              <a:t>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A20804E-3452-493E-B587-4F79594C39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108842"/>
              </p:ext>
            </p:extLst>
          </p:nvPr>
        </p:nvGraphicFramePr>
        <p:xfrm>
          <a:off x="838200" y="1723706"/>
          <a:ext cx="10515600" cy="4501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E5E535B1-366E-450D-88B5-E47B3CFA2EF7}"/>
              </a:ext>
            </a:extLst>
          </p:cNvPr>
          <p:cNvSpPr/>
          <p:nvPr/>
        </p:nvSpPr>
        <p:spPr>
          <a:xfrm>
            <a:off x="1285240" y="2194560"/>
            <a:ext cx="259080" cy="2844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9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65EF85E-0AA4-4FA3-B184-1E33065F9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597" cy="6004360"/>
          </a:xfrm>
        </p:spPr>
        <p:txBody>
          <a:bodyPr vert="vert270">
            <a:normAutofit fontScale="90000"/>
          </a:bodyPr>
          <a:lstStyle/>
          <a:p>
            <a:pPr algn="ctr"/>
            <a:r>
              <a:rPr lang="en-US" dirty="0"/>
              <a:t>Ch. in Poverty Headcount </a:t>
            </a:r>
            <a:r>
              <a:rPr lang="en-US" sz="3100" dirty="0"/>
              <a:t>(Numbers)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D3F2EE-316D-46DD-8E19-E52FA3064C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367419" y="365125"/>
            <a:ext cx="9055274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433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DB5CB6-33B8-4427-89C2-EB1B0C709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40" y="4825365"/>
            <a:ext cx="105156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70938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0A766-7DAB-40B6-88D9-E75213CBF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stress in humans arises when the body cannot dissipate heat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6B2F8800-14B6-49BE-91A3-9C827BC15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278" y="1690688"/>
            <a:ext cx="6285521" cy="440055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AC60C0-3133-4AF1-A0C3-CF8514E6C7B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46246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r>
              <a:rPr lang="en-US" sz="2400" dirty="0"/>
              <a:t>This arises under:</a:t>
            </a:r>
          </a:p>
          <a:p>
            <a:pPr lvl="1"/>
            <a:r>
              <a:rPr lang="en-US" dirty="0"/>
              <a:t>Manual labor</a:t>
            </a:r>
          </a:p>
          <a:p>
            <a:pPr lvl="1"/>
            <a:r>
              <a:rPr lang="en-US" dirty="0"/>
              <a:t>High temperatures</a:t>
            </a:r>
          </a:p>
          <a:p>
            <a:pPr lvl="1"/>
            <a:r>
              <a:rPr lang="en-US" dirty="0"/>
              <a:t>High solar radiation</a:t>
            </a:r>
          </a:p>
          <a:p>
            <a:pPr lvl="1"/>
            <a:r>
              <a:rPr lang="en-US" dirty="0"/>
              <a:t>Humid conditions</a:t>
            </a:r>
          </a:p>
          <a:p>
            <a:r>
              <a:rPr lang="en-US" sz="2400" dirty="0"/>
              <a:t>This looks a lot like farming and construction work in the tropics!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D929492-5EBE-49A6-B7A7-AB5F2E187AFE}"/>
              </a:ext>
            </a:extLst>
          </p:cNvPr>
          <p:cNvSpPr/>
          <p:nvPr/>
        </p:nvSpPr>
        <p:spPr>
          <a:xfrm>
            <a:off x="1760111" y="6155991"/>
            <a:ext cx="9072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en-US" sz="1200" dirty="0">
                <a:solidFill>
                  <a:prstClr val="black"/>
                </a:solidFill>
                <a:latin typeface="Franklin Gothic Book" panose="020B0503020102020204"/>
              </a:rPr>
              <a:t>Source: Buzan and Huber, </a:t>
            </a:r>
            <a:r>
              <a:rPr lang="en-US" sz="1200" i="1" dirty="0">
                <a:solidFill>
                  <a:prstClr val="black"/>
                </a:solidFill>
                <a:latin typeface="Franklin Gothic Book" panose="020B0503020102020204"/>
              </a:rPr>
              <a:t>Annual Review of Earth and Planetary Sciences</a:t>
            </a:r>
            <a:r>
              <a:rPr lang="en-US" sz="1200" dirty="0">
                <a:solidFill>
                  <a:prstClr val="black"/>
                </a:solidFill>
                <a:latin typeface="Franklin Gothic Book" panose="020B0503020102020204"/>
              </a:rPr>
              <a:t>, 2020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9970FB-726D-410B-9827-55309D39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5929" y="5686119"/>
            <a:ext cx="1211924" cy="3559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5EDDE5-0443-4466-800A-EEF9BCD19D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8277" y="5600700"/>
            <a:ext cx="1514506" cy="44132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DFFDDFB-ABA2-4FC4-8041-3756581DB7D6}"/>
                  </a:ext>
                </a:extLst>
              </p14:cNvPr>
              <p14:cNvContentPartPr/>
              <p14:nvPr/>
            </p14:nvContentPartPr>
            <p14:xfrm>
              <a:off x="6709882" y="1999665"/>
              <a:ext cx="739800" cy="104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DFFDDFB-ABA2-4FC4-8041-3756581DB7D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74242" y="1927665"/>
                <a:ext cx="8114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6557E1CA-00ED-44A6-B7EF-7F9614AA03C4}"/>
                  </a:ext>
                </a:extLst>
              </p14:cNvPr>
              <p14:cNvContentPartPr/>
              <p14:nvPr/>
            </p14:nvContentPartPr>
            <p14:xfrm>
              <a:off x="6524122" y="2156985"/>
              <a:ext cx="1109520" cy="244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6557E1CA-00ED-44A6-B7EF-7F9614AA03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88482" y="2085345"/>
                <a:ext cx="1181160" cy="16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7153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AB4B8-BF6C-42B7-9379-996493D5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WBGT accounts for all factors; we use the more accurate </a:t>
            </a:r>
            <a:r>
              <a:rPr lang="en-US" dirty="0" err="1"/>
              <a:t>Lijegren</a:t>
            </a:r>
            <a:r>
              <a:rPr lang="en-US" dirty="0"/>
              <a:t> approximation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5E23FB-8B72-4493-B06E-FF283C093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400" y="4230097"/>
            <a:ext cx="8792233" cy="2262778"/>
          </a:xfrm>
          <a:prstGeom prst="rect">
            <a:avLst/>
          </a:prstGeom>
        </p:spPr>
      </p:pic>
      <p:pic>
        <p:nvPicPr>
          <p:cNvPr id="9" name="pasted-image.png" descr="pasted-image.png">
            <a:extLst>
              <a:ext uri="{FF2B5EF4-FFF2-40B4-BE49-F238E27FC236}">
                <a16:creationId xmlns:a16="http://schemas.microsoft.com/office/drawing/2014/main" id="{BFA55628-8BAB-43CF-92F8-1424A1765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320" y="1747953"/>
            <a:ext cx="4114954" cy="22627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asted-image.png" descr="pasted-image.png">
            <a:extLst>
              <a:ext uri="{FF2B5EF4-FFF2-40B4-BE49-F238E27FC236}">
                <a16:creationId xmlns:a16="http://schemas.microsoft.com/office/drawing/2014/main" id="{DF1F98D1-D07A-4BF3-8BA9-B34CB70B9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767" y="2598197"/>
            <a:ext cx="5549107" cy="143662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The recommended approximation: Liljegren et al (2008)">
            <a:extLst>
              <a:ext uri="{FF2B5EF4-FFF2-40B4-BE49-F238E27FC236}">
                <a16:creationId xmlns:a16="http://schemas.microsoft.com/office/drawing/2014/main" id="{25693311-F262-4343-BA6C-307C7237374A}"/>
              </a:ext>
            </a:extLst>
          </p:cNvPr>
          <p:cNvSpPr/>
          <p:nvPr/>
        </p:nvSpPr>
        <p:spPr>
          <a:xfrm>
            <a:off x="5658247" y="1785370"/>
            <a:ext cx="5549107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4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dirty="0">
                <a:solidFill>
                  <a:schemeClr val="accent2"/>
                </a:solidFill>
              </a:rPr>
              <a:t>The recommended approximation: </a:t>
            </a:r>
            <a:endParaRPr lang="en-US" sz="2000" dirty="0">
              <a:solidFill>
                <a:schemeClr val="accent2"/>
              </a:solidFill>
            </a:endParaRPr>
          </a:p>
          <a:p>
            <a:pPr algn="ctr">
              <a:defRPr sz="24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2000" b="0" dirty="0" err="1">
                <a:latin typeface="+mn-lt"/>
                <a:ea typeface="+mn-ea"/>
                <a:cs typeface="+mn-cs"/>
                <a:sym typeface="Helvetica Light"/>
              </a:rPr>
              <a:t>Liljegren</a:t>
            </a:r>
            <a:r>
              <a:rPr sz="2000" b="0" dirty="0">
                <a:latin typeface="+mn-lt"/>
                <a:ea typeface="+mn-ea"/>
                <a:cs typeface="+mn-cs"/>
                <a:sym typeface="Helvetica Light"/>
              </a:rPr>
              <a:t> et al (2008)</a:t>
            </a:r>
            <a:endParaRPr b="0" dirty="0"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075137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9935C-D203-4035-9818-21DA406E1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Estimated work ability in warm outdoor environments </a:t>
            </a:r>
            <a:br>
              <a:rPr lang="en-US" dirty="0"/>
            </a:br>
            <a:r>
              <a:rPr lang="en-US" sz="3100" dirty="0"/>
              <a:t>(</a:t>
            </a:r>
            <a:r>
              <a:rPr lang="en-US" sz="3100" dirty="0" err="1"/>
              <a:t>Bröde</a:t>
            </a:r>
            <a:r>
              <a:rPr lang="en-US" sz="3100" dirty="0"/>
              <a:t> et. al. 2018)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9B550D-6586-4688-9F0F-B26088780E3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08865" y="2074828"/>
            <a:ext cx="5829600" cy="495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46CA1D-3865-4B8F-97AC-EE632B79258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008865" y="2973070"/>
            <a:ext cx="5778500" cy="1206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4D144C-7544-4F59-8AC0-F8EC50CE61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174" y="1813555"/>
            <a:ext cx="4953691" cy="462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36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2130A-3B31-45A2-B1F3-F4E9A7A8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Ch. in employment by Labor Type</a:t>
            </a:r>
            <a:br>
              <a:rPr lang="en-US" dirty="0"/>
            </a:br>
            <a:r>
              <a:rPr lang="en-US" sz="3200" u="sng" dirty="0"/>
              <a:t>Construction</a:t>
            </a:r>
            <a:endParaRPr lang="en-US" u="sng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E4E1FA-F154-4F62-BE1E-5DECF51BC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079" y="1690688"/>
            <a:ext cx="17720431" cy="81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31">
            <a:extLst>
              <a:ext uri="{FF2B5EF4-FFF2-40B4-BE49-F238E27FC236}">
                <a16:creationId xmlns:a16="http://schemas.microsoft.com/office/drawing/2014/main" id="{0EC4A766-629F-494D-BC89-1AD645BAA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79" y="2190418"/>
            <a:ext cx="10322006" cy="368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756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2130A-3B31-45A2-B1F3-F4E9A7A80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Ch. in employment by Labor Type</a:t>
            </a:r>
            <a:br>
              <a:rPr lang="en-US" dirty="0"/>
            </a:br>
            <a:r>
              <a:rPr lang="en-US" sz="3200" u="sng" dirty="0"/>
              <a:t>Agriculture</a:t>
            </a:r>
            <a:endParaRPr lang="en-US" u="sng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E4E1FA-F154-4F62-BE1E-5DECF51BC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079" y="1690688"/>
            <a:ext cx="17720431" cy="81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5F4A42-581B-4A73-9DB6-A2E2E79BF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079" y="15470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6" name="Picture 30">
            <a:extLst>
              <a:ext uri="{FF2B5EF4-FFF2-40B4-BE49-F238E27FC236}">
                <a16:creationId xmlns:a16="http://schemas.microsoft.com/office/drawing/2014/main" id="{9BAAF374-5B51-49D2-B415-D55A1CC50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778" y="2147888"/>
            <a:ext cx="9928443" cy="345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9FFFE66-5FCE-4BDD-BCF1-6507B7FAF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079" y="407275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93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8FFAF75-9FBB-4E8C-8784-0DC8B1B29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732" y="1129561"/>
            <a:ext cx="11707659" cy="4856369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F3F2B89B-F5A2-4DAA-83C3-2D632B46F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4436"/>
          </a:xfrm>
        </p:spPr>
        <p:txBody>
          <a:bodyPr>
            <a:normAutofit/>
          </a:bodyPr>
          <a:lstStyle/>
          <a:p>
            <a:r>
              <a:rPr lang="en-US" dirty="0"/>
              <a:t>Perc. Ch. in Output, all sectors &amp; countries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A02639-FD78-4EEF-B651-B8C7A1BFF074}"/>
              </a:ext>
            </a:extLst>
          </p:cNvPr>
          <p:cNvSpPr txBox="1"/>
          <p:nvPr/>
        </p:nvSpPr>
        <p:spPr>
          <a:xfrm>
            <a:off x="1005840" y="5821680"/>
            <a:ext cx="1219200" cy="2539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50" dirty="0"/>
              <a:t>East</a:t>
            </a:r>
            <a:r>
              <a:rPr lang="en-US" sz="900" dirty="0"/>
              <a:t> </a:t>
            </a:r>
            <a:r>
              <a:rPr lang="en-US" sz="1000" dirty="0"/>
              <a:t>Asia</a:t>
            </a:r>
            <a:endParaRPr lang="en-US" sz="11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11B523-5D92-4DE6-9A7A-F10F1284327C}"/>
              </a:ext>
            </a:extLst>
          </p:cNvPr>
          <p:cNvSpPr txBox="1"/>
          <p:nvPr/>
        </p:nvSpPr>
        <p:spPr>
          <a:xfrm>
            <a:off x="2235200" y="5801360"/>
            <a:ext cx="391160" cy="2742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/>
          <a:p>
            <a:r>
              <a:rPr lang="en-US" sz="1000" dirty="0" err="1"/>
              <a:t>Asi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D4F93D-C8DE-4575-AB52-71CDD630E2D1}"/>
              </a:ext>
            </a:extLst>
          </p:cNvPr>
          <p:cNvSpPr txBox="1"/>
          <p:nvPr/>
        </p:nvSpPr>
        <p:spPr>
          <a:xfrm>
            <a:off x="3403600" y="5801360"/>
            <a:ext cx="1386840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Central Amer.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877D24-C7E4-4804-BF91-2F5BC2E88490}"/>
              </a:ext>
            </a:extLst>
          </p:cNvPr>
          <p:cNvSpPr txBox="1"/>
          <p:nvPr/>
        </p:nvSpPr>
        <p:spPr>
          <a:xfrm>
            <a:off x="4790440" y="5801360"/>
            <a:ext cx="3403600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Europe</a:t>
            </a:r>
            <a:endParaRPr lang="en-US" sz="1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028546-1A27-4C14-BAB1-00D64D4D1028}"/>
              </a:ext>
            </a:extLst>
          </p:cNvPr>
          <p:cNvSpPr txBox="1"/>
          <p:nvPr/>
        </p:nvSpPr>
        <p:spPr>
          <a:xfrm>
            <a:off x="8194040" y="5801360"/>
            <a:ext cx="843280" cy="261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Mid. East</a:t>
            </a:r>
            <a:endParaRPr lang="en-US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3F88F7-D51B-4A84-B07A-8571E74D9014}"/>
              </a:ext>
            </a:extLst>
          </p:cNvPr>
          <p:cNvSpPr txBox="1"/>
          <p:nvPr/>
        </p:nvSpPr>
        <p:spPr>
          <a:xfrm>
            <a:off x="9319259" y="5801360"/>
            <a:ext cx="843280" cy="2616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West. Afr.</a:t>
            </a:r>
            <a:endParaRPr lang="en-US" sz="1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84104D-24D8-416B-B1EE-4113B5119281}"/>
              </a:ext>
            </a:extLst>
          </p:cNvPr>
          <p:cNvSpPr txBox="1"/>
          <p:nvPr/>
        </p:nvSpPr>
        <p:spPr>
          <a:xfrm>
            <a:off x="2626360" y="5806440"/>
            <a:ext cx="767080" cy="261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N. Amer.</a:t>
            </a:r>
            <a:endParaRPr 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F358CB-0F6A-4613-9E72-CB78AD51149C}"/>
              </a:ext>
            </a:extLst>
          </p:cNvPr>
          <p:cNvSpPr txBox="1"/>
          <p:nvPr/>
        </p:nvSpPr>
        <p:spPr>
          <a:xfrm>
            <a:off x="111417" y="1129561"/>
            <a:ext cx="346249" cy="9684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US" sz="1050" dirty="0"/>
              <a:t>Agric.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AA5E9A-9BAB-4A82-A4C1-1C8F221BE1A9}"/>
              </a:ext>
            </a:extLst>
          </p:cNvPr>
          <p:cNvSpPr txBox="1"/>
          <p:nvPr/>
        </p:nvSpPr>
        <p:spPr>
          <a:xfrm>
            <a:off x="111417" y="2382519"/>
            <a:ext cx="346249" cy="17589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US" sz="1050" dirty="0" err="1"/>
              <a:t>Manf</a:t>
            </a:r>
            <a:r>
              <a:rPr lang="en-US" sz="1050" dirty="0"/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62BDD7-7C9C-40CB-B00E-5D1B7B10845B}"/>
              </a:ext>
            </a:extLst>
          </p:cNvPr>
          <p:cNvSpPr txBox="1"/>
          <p:nvPr/>
        </p:nvSpPr>
        <p:spPr>
          <a:xfrm>
            <a:off x="111417" y="2098040"/>
            <a:ext cx="346249" cy="3200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vert270" wrap="square" rtlCol="0">
            <a:noAutofit/>
          </a:bodyPr>
          <a:lstStyle/>
          <a:p>
            <a:pPr algn="ctr"/>
            <a:r>
              <a:rPr lang="en-US" sz="800" dirty="0"/>
              <a:t>Min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776CD05-F36E-4CD8-BFBC-3AC18DE2CFEA}"/>
              </a:ext>
            </a:extLst>
          </p:cNvPr>
          <p:cNvSpPr txBox="1"/>
          <p:nvPr/>
        </p:nvSpPr>
        <p:spPr>
          <a:xfrm>
            <a:off x="111417" y="4800600"/>
            <a:ext cx="346249" cy="662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US" sz="1050" dirty="0"/>
              <a:t>Services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ACC519-4079-4787-9261-06AAFFFA0BE4}"/>
              </a:ext>
            </a:extLst>
          </p:cNvPr>
          <p:cNvSpPr txBox="1"/>
          <p:nvPr/>
        </p:nvSpPr>
        <p:spPr>
          <a:xfrm>
            <a:off x="111417" y="4141458"/>
            <a:ext cx="346249" cy="6629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en-US" sz="1050" dirty="0" err="1"/>
              <a:t>Trd</a:t>
            </a:r>
            <a:r>
              <a:rPr lang="en-US" sz="1050" dirty="0"/>
              <a:t>, </a:t>
            </a:r>
            <a:r>
              <a:rPr lang="en-US" sz="1050" dirty="0" err="1"/>
              <a:t>Cns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258956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5CC6A-EEA9-496A-848B-3E9A9D144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Data and Methods </a:t>
            </a:r>
            <a:br>
              <a:rPr lang="en-US" dirty="0"/>
            </a:br>
            <a:r>
              <a:rPr lang="en-US" dirty="0"/>
              <a:t>GTAP-POV Modifications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64CE6B-9ADD-437A-8517-45429C3A81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In the “standard” GTAP-POV model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fixed</a:t>
                </a:r>
              </a:p>
              <a:p>
                <a:r>
                  <a:rPr lang="en-US" dirty="0"/>
                  <a:t>However, in response to heat stress we can expect that some specialized HHs could become diversified </a:t>
                </a:r>
              </a:p>
              <a:p>
                <a:r>
                  <a:rPr lang="en-US" dirty="0"/>
                  <a:t>We allow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to change</a:t>
                </a:r>
              </a:p>
              <a:p>
                <a:r>
                  <a:rPr lang="en-US" dirty="0"/>
                  <a:t>We assume HHs allocate their labor endowment across sectors by solving: </a:t>
                </a:r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smtClean="0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𝑟𝑠𝑗</m:t>
                            </m:r>
                          </m:sub>
                        </m:s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𝐴𝐻</m:t>
                        </m:r>
                        <m:sSup>
                          <m:sSup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limLoc m:val="undOvr"/>
                                    <m:supHide m:val="on"/>
                                    <m:ctrlP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000" i="1">
                                        <a:effectLst/>
                                        <a:latin typeface="Cambria Math" panose="02040503050406030204" pitchFamily="18" charset="0"/>
                                        <a:ea typeface="DengXian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𝑘</m:t>
                                    </m:r>
                                  </m:sub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𝑔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  <m:sSup>
                                      <m:sSupPr>
                                        <m:ctrlP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DengXian" panose="02010600030101010101" pitchFamily="2" charset="-122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𝐴𝐻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𝑟𝑠𝑗𝑘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𝑊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𝑟𝑠𝑗𝑘</m:t>
                                                </m:r>
                                              </m:sub>
                                            </m:sSub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𝐿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DengXian" panose="02010600030101010101" pitchFamily="2" charset="-122"/>
                                                    <a:cs typeface="Times New Roman" panose="02020603050405020304" pitchFamily="18" charset="0"/>
                                                  </a:rPr>
                                                  <m:t>𝑟𝑠𝑗𝑘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i="1">
                                            <a:effectLst/>
                                            <a:latin typeface="Cambria Math" panose="02040503050406030204" pitchFamily="18" charset="0"/>
                                            <a:ea typeface="DengXian" panose="02010600030101010101" pitchFamily="2" charset="-122"/>
                                            <a:cs typeface="Times New Roman" panose="02020603050405020304" pitchFamily="18" charset="0"/>
                                          </a:rPr>
                                          <m:t>𝜌</m:t>
                                        </m:r>
                                      </m:sup>
                                    </m:sSup>
                                  </m:e>
                                </m:nary>
                              </m:e>
                            </m:d>
                          </m:e>
                          <m:sup>
                            <m:f>
                              <m:fPr>
                                <m:ctrlP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000" i="1">
                                    <a:effectLst/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𝜌</m:t>
                                </m:r>
                              </m:den>
                            </m:f>
                          </m:sup>
                        </m:sSup>
                      </m:e>
                    </m:func>
                  </m:oMath>
                </a14:m>
                <a:r>
                  <a:rPr lang="en-US" sz="2000" dirty="0">
                    <a:effectLst/>
                    <a:latin typeface="Calibri" panose="020F0502020204030204" pitchFamily="34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 subject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𝑟𝑠𝑗</m:t>
                        </m:r>
                      </m:sub>
                    </m:sSub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𝑟𝑠𝑗𝑘</m:t>
                            </m:r>
                          </m:sub>
                        </m:sSub>
                      </m:e>
                    </m:nary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lvl="1"/>
                <a:r>
                  <a:rPr lang="en-US" dirty="0"/>
                  <a:t> “Additive CET” treatment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B64CE6B-9ADD-437A-8517-45429C3A81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6850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F2E08-03A6-4BEA-9EF2-0183B69F3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stress causes labor productivity loss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D157A-DA74-48B8-8881-07B96FD3E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0516" y="1501775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 body of scientific literature estimates this loss of productivity </a:t>
            </a:r>
          </a:p>
          <a:p>
            <a:pPr lvl="1"/>
            <a:r>
              <a:rPr lang="en-US" dirty="0"/>
              <a:t>Physiological methods; empirical methods</a:t>
            </a:r>
          </a:p>
          <a:p>
            <a:r>
              <a:rPr lang="en-US" dirty="0"/>
              <a:t>We assess the economic implications of this loss of productivity:</a:t>
            </a:r>
          </a:p>
          <a:p>
            <a:pPr lvl="1"/>
            <a:r>
              <a:rPr lang="en-US" dirty="0"/>
              <a:t>We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dirty="0">
                <a:highlight>
                  <a:srgbClr val="FFFF00"/>
                </a:highlight>
              </a:rPr>
              <a:t>account for heterogeneity </a:t>
            </a:r>
            <a:r>
              <a:rPr lang="en-US" dirty="0"/>
              <a:t>of labor types, their work intensity, and exposure to the sun within the same sector</a:t>
            </a:r>
          </a:p>
          <a:p>
            <a:pPr lvl="1"/>
            <a:r>
              <a:rPr lang="en-US" dirty="0"/>
              <a:t>Analysis at a </a:t>
            </a:r>
            <a:r>
              <a:rPr lang="en-US" dirty="0">
                <a:highlight>
                  <a:srgbClr val="FFFF00"/>
                </a:highlight>
              </a:rPr>
              <a:t>disaggregated</a:t>
            </a:r>
            <a:r>
              <a:rPr lang="en-US" dirty="0"/>
              <a:t> level: 65 sectors, 137 regions, 4 labor types</a:t>
            </a:r>
          </a:p>
          <a:p>
            <a:pPr lvl="1"/>
            <a:r>
              <a:rPr lang="en-US" dirty="0"/>
              <a:t>Also assess </a:t>
            </a:r>
            <a:r>
              <a:rPr lang="en-US" dirty="0">
                <a:highlight>
                  <a:srgbClr val="FFFF00"/>
                </a:highlight>
              </a:rPr>
              <a:t>implications on poverty headcounts</a:t>
            </a:r>
            <a:r>
              <a:rPr lang="en-US" dirty="0"/>
              <a:t> in a subset of regions</a:t>
            </a:r>
          </a:p>
          <a:p>
            <a:pPr lvl="1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5E84171-1B17-408E-A1AE-3FDB4455F8DE}"/>
              </a:ext>
            </a:extLst>
          </p:cNvPr>
          <p:cNvSpPr txBox="1">
            <a:spLocks/>
          </p:cNvSpPr>
          <p:nvPr/>
        </p:nvSpPr>
        <p:spPr>
          <a:xfrm>
            <a:off x="890516" y="4614982"/>
            <a:ext cx="10515600" cy="1735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547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D0640B8E-4AFF-4CD5-8CED-90C9B24EE1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822762"/>
              </p:ext>
            </p:extLst>
          </p:nvPr>
        </p:nvGraphicFramePr>
        <p:xfrm>
          <a:off x="3202306" y="864870"/>
          <a:ext cx="6717030" cy="512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3E91AF67-A21D-4845-9274-C09DE679117D}"/>
              </a:ext>
            </a:extLst>
          </p:cNvPr>
          <p:cNvSpPr txBox="1"/>
          <p:nvPr/>
        </p:nvSpPr>
        <p:spPr>
          <a:xfrm>
            <a:off x="1490980" y="457200"/>
            <a:ext cx="861774" cy="605028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Methods</a:t>
            </a:r>
          </a:p>
        </p:txBody>
      </p:sp>
    </p:spTree>
    <p:extLst>
      <p:ext uri="{BB962C8B-B14F-4D97-AF65-F5344CB8AC3E}">
        <p14:creationId xmlns:p14="http://schemas.microsoft.com/office/powerpoint/2010/main" val="2984908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D0640B8E-4AFF-4CD5-8CED-90C9B24EE1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6071647"/>
              </p:ext>
            </p:extLst>
          </p:nvPr>
        </p:nvGraphicFramePr>
        <p:xfrm>
          <a:off x="3202306" y="864870"/>
          <a:ext cx="6717030" cy="512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3E91AF67-A21D-4845-9274-C09DE679117D}"/>
              </a:ext>
            </a:extLst>
          </p:cNvPr>
          <p:cNvSpPr txBox="1"/>
          <p:nvPr/>
        </p:nvSpPr>
        <p:spPr>
          <a:xfrm rot="5400000">
            <a:off x="5695593" y="-5604510"/>
            <a:ext cx="861774" cy="1225296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DBE8CB-89EB-441A-9052-9C73BD678684}"/>
              </a:ext>
            </a:extLst>
          </p:cNvPr>
          <p:cNvSpPr txBox="1"/>
          <p:nvPr/>
        </p:nvSpPr>
        <p:spPr>
          <a:xfrm>
            <a:off x="568283" y="717944"/>
            <a:ext cx="2406374" cy="48013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Climate model: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11 climate models (14 ensemble members)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b="1" dirty="0">
                <a:solidFill>
                  <a:schemeClr val="accent2"/>
                </a:solidFill>
              </a:rPr>
              <a:t>Variables: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temp., humidity, wind, air pressure, solar rad.</a:t>
            </a:r>
          </a:p>
          <a:p>
            <a:endParaRPr lang="en-US" b="1" dirty="0">
              <a:solidFill>
                <a:schemeClr val="accent2"/>
              </a:solidFill>
            </a:endParaRPr>
          </a:p>
          <a:p>
            <a:r>
              <a:rPr lang="en-US" b="1" dirty="0">
                <a:solidFill>
                  <a:schemeClr val="accent2"/>
                </a:solidFill>
              </a:rPr>
              <a:t>Scenario: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mean global temperatures increase by 3C relative to 1960-1989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b="1" dirty="0">
                <a:solidFill>
                  <a:schemeClr val="accent2"/>
                </a:solidFill>
              </a:rPr>
              <a:t>Resolution &amp; Frequency: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grid-cell level data at 3-hourly frequency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C2656-1A1F-40DD-93A9-2DAE27B0B5F5}"/>
              </a:ext>
            </a:extLst>
          </p:cNvPr>
          <p:cNvSpPr txBox="1"/>
          <p:nvPr/>
        </p:nvSpPr>
        <p:spPr>
          <a:xfrm>
            <a:off x="7704775" y="948777"/>
            <a:ext cx="1986912" cy="1754326"/>
          </a:xfrm>
          <a:prstGeom prst="rect">
            <a:avLst/>
          </a:prstGeom>
          <a:solidFill>
            <a:srgbClr val="FFE5E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Metric: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Wet Bulb Globe Temperature (WBGT)</a:t>
            </a:r>
          </a:p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Method: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Liljegren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et. al. (2008)</a:t>
            </a:r>
          </a:p>
        </p:txBody>
      </p:sp>
    </p:spTree>
    <p:extLst>
      <p:ext uri="{BB962C8B-B14F-4D97-AF65-F5344CB8AC3E}">
        <p14:creationId xmlns:p14="http://schemas.microsoft.com/office/powerpoint/2010/main" val="35503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D0640B8E-4AFF-4CD5-8CED-90C9B24EE1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7790471"/>
              </p:ext>
            </p:extLst>
          </p:nvPr>
        </p:nvGraphicFramePr>
        <p:xfrm>
          <a:off x="3202306" y="864870"/>
          <a:ext cx="6717030" cy="512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3E91AF67-A21D-4845-9274-C09DE679117D}"/>
              </a:ext>
            </a:extLst>
          </p:cNvPr>
          <p:cNvSpPr txBox="1"/>
          <p:nvPr/>
        </p:nvSpPr>
        <p:spPr>
          <a:xfrm rot="5400000">
            <a:off x="5665113" y="-5574030"/>
            <a:ext cx="861774" cy="12192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B2C51-FB4F-4920-8B54-FE4AABB3F834}"/>
              </a:ext>
            </a:extLst>
          </p:cNvPr>
          <p:cNvSpPr txBox="1"/>
          <p:nvPr/>
        </p:nvSpPr>
        <p:spPr>
          <a:xfrm>
            <a:off x="787400" y="2090171"/>
            <a:ext cx="2296479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5"/>
                </a:solidFill>
              </a:rPr>
              <a:t>3a Labor Response Function: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ISO7243 standard (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Bröde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et. al. 2018)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A25EF2-E532-438B-A7BA-23D4B05347E5}"/>
              </a:ext>
            </a:extLst>
          </p:cNvPr>
          <p:cNvSpPr txBox="1"/>
          <p:nvPr/>
        </p:nvSpPr>
        <p:spPr>
          <a:xfrm>
            <a:off x="8919370" y="1306035"/>
            <a:ext cx="1999931" cy="1477328"/>
          </a:xfrm>
          <a:prstGeom prst="rect">
            <a:avLst/>
          </a:prstGeom>
          <a:solidFill>
            <a:srgbClr val="C1EFF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3b BLS data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used to estimate labor capacity losses specific to sectors and labor types</a:t>
            </a:r>
          </a:p>
        </p:txBody>
      </p:sp>
    </p:spTree>
    <p:extLst>
      <p:ext uri="{BB962C8B-B14F-4D97-AF65-F5344CB8AC3E}">
        <p14:creationId xmlns:p14="http://schemas.microsoft.com/office/powerpoint/2010/main" val="252131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16">
            <a:extLst>
              <a:ext uri="{FF2B5EF4-FFF2-40B4-BE49-F238E27FC236}">
                <a16:creationId xmlns:a16="http://schemas.microsoft.com/office/drawing/2014/main" id="{AD3236CE-1F73-4747-B336-DE8A99A8E7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9556783"/>
              </p:ext>
            </p:extLst>
          </p:nvPr>
        </p:nvGraphicFramePr>
        <p:xfrm>
          <a:off x="797560" y="477520"/>
          <a:ext cx="10846337" cy="2951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F3D4120-2972-42E5-901C-EF4CD5029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980" y="3606933"/>
            <a:ext cx="3461346" cy="28944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1B8463-6CD0-44B5-8221-22C6C07A43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1358" y="3533140"/>
            <a:ext cx="3229284" cy="31510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6BC3591-AAA5-4D1F-A9DC-CA60EDC7B00D}"/>
                  </a:ext>
                </a:extLst>
              </p:cNvPr>
              <p:cNvSpPr txBox="1"/>
              <p:nvPr/>
            </p:nvSpPr>
            <p:spPr>
              <a:xfrm>
                <a:off x="8219440" y="3754120"/>
                <a:ext cx="3464560" cy="2664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labor losses by work intensity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sun-exposure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algn="ctr"/>
                <a:r>
                  <a:rPr lang="en-US" dirty="0"/>
                  <a:t>to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dirty="0"/>
                  <a:t>labor loss by labor-type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</m:oMath>
                </a14:m>
                <a:r>
                  <a:rPr lang="en-US" dirty="0"/>
                  <a:t>, sector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6BC3591-AAA5-4D1F-A9DC-CA60EDC7B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9440" y="3754120"/>
                <a:ext cx="3464560" cy="2664191"/>
              </a:xfrm>
              <a:prstGeom prst="rect">
                <a:avLst/>
              </a:prstGeom>
              <a:blipFill>
                <a:blip r:embed="rId10"/>
                <a:stretch>
                  <a:fillRect l="-1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466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ontent Placeholder 22">
            <a:extLst>
              <a:ext uri="{FF2B5EF4-FFF2-40B4-BE49-F238E27FC236}">
                <a16:creationId xmlns:a16="http://schemas.microsoft.com/office/drawing/2014/main" id="{D0640B8E-4AFF-4CD5-8CED-90C9B24EE1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606915"/>
              </p:ext>
            </p:extLst>
          </p:nvPr>
        </p:nvGraphicFramePr>
        <p:xfrm>
          <a:off x="3068956" y="1137920"/>
          <a:ext cx="6717030" cy="512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3E91AF67-A21D-4845-9274-C09DE679117D}"/>
              </a:ext>
            </a:extLst>
          </p:cNvPr>
          <p:cNvSpPr txBox="1"/>
          <p:nvPr/>
        </p:nvSpPr>
        <p:spPr>
          <a:xfrm rot="5400000">
            <a:off x="5665113" y="-5363614"/>
            <a:ext cx="861774" cy="121920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and Methods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39AC7A-9B76-4FF7-AA40-2E05CBB5E1CA}"/>
              </a:ext>
            </a:extLst>
          </p:cNvPr>
          <p:cNvSpPr txBox="1"/>
          <p:nvPr/>
        </p:nvSpPr>
        <p:spPr>
          <a:xfrm>
            <a:off x="897888" y="4184518"/>
            <a:ext cx="172402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Model: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GTAP-POV (with modifications)</a:t>
            </a:r>
          </a:p>
          <a:p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b="1" dirty="0">
                <a:solidFill>
                  <a:srgbClr val="00B050"/>
                </a:solidFill>
              </a:rPr>
              <a:t>Data: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GTAP Database v10 (Base 2014)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9DE318-A863-4C3A-9B61-FE945F4FF103}"/>
              </a:ext>
            </a:extLst>
          </p:cNvPr>
          <p:cNvSpPr txBox="1"/>
          <p:nvPr/>
        </p:nvSpPr>
        <p:spPr>
          <a:xfrm>
            <a:off x="10046335" y="4705218"/>
            <a:ext cx="172402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Data: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Updated poverty data for the 27 ‘POV’ countries</a:t>
            </a:r>
          </a:p>
        </p:txBody>
      </p:sp>
    </p:spTree>
    <p:extLst>
      <p:ext uri="{BB962C8B-B14F-4D97-AF65-F5344CB8AC3E}">
        <p14:creationId xmlns:p14="http://schemas.microsoft.com/office/powerpoint/2010/main" val="179472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3EE82-7375-47FB-A1B1-328310CE3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Impacts on output and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5EF58-4D17-406A-B915-100D70B63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000000"/>
                </a:solidFill>
                <a:latin typeface="Consolas" panose="020B0609020204030204" pitchFamily="49" charset="0"/>
              </a:rPr>
              <a:t>Equation</a:t>
            </a:r>
            <a:r>
              <a:rPr lang="en-US" sz="1700" b="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700" b="0" dirty="0">
                <a:solidFill>
                  <a:srgbClr val="008000"/>
                </a:solidFill>
                <a:latin typeface="Consolas" panose="020B0609020204030204" pitchFamily="49" charset="0"/>
              </a:rPr>
              <a:t>ENDWDEMAND</a:t>
            </a:r>
            <a:br>
              <a:rPr lang="en-US" sz="1700" b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700" b="0" i="1" dirty="0">
                <a:solidFill>
                  <a:srgbClr val="000000"/>
                </a:solidFill>
                <a:latin typeface="Consolas" panose="020B0609020204030204" pitchFamily="49" charset="0"/>
              </a:rPr>
              <a:t># demands for endowment commodities (HT 34) #</a:t>
            </a:r>
            <a:b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700" b="1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all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i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ENDW_COMM</a:t>
            </a: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)(</a:t>
            </a:r>
            <a:r>
              <a:rPr lang="en-US" sz="1700" b="1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all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j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PROD_COMM</a:t>
            </a: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)(</a:t>
            </a:r>
            <a:r>
              <a:rPr lang="en-US" sz="1700" b="1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all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REG</a:t>
            </a: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qfe</a:t>
            </a: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i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j</a:t>
            </a:r>
            <a:r>
              <a:rPr lang="en-US" sz="17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</a:t>
            </a: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 = 						</a:t>
            </a:r>
            <a:r>
              <a:rPr lang="en-US" sz="1700" b="0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(Ch. in labor demand = </a:t>
            </a:r>
          </a:p>
          <a:p>
            <a:pPr marL="0" indent="0">
              <a:buNone/>
            </a:pPr>
            <a:r>
              <a:rPr lang="en-US" sz="1700" b="0" i="0" dirty="0">
                <a:solidFill>
                  <a:srgbClr val="008000"/>
                </a:solidFill>
                <a:latin typeface="Consolas" panose="020B0609020204030204" pitchFamily="49" charset="0"/>
              </a:rPr>
              <a:t>	  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C1EFFF"/>
                </a:highlight>
                <a:latin typeface="Consolas" panose="020B0609020204030204" pitchFamily="49" charset="0"/>
              </a:rPr>
              <a:t>qva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C1EFFF"/>
                </a:highlight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C1EFFF"/>
                </a:highlight>
                <a:latin typeface="Consolas" panose="020B0609020204030204" pitchFamily="49" charset="0"/>
              </a:rPr>
              <a:t>j</a:t>
            </a:r>
            <a:r>
              <a:rPr lang="en-US" sz="1700" b="0" i="0" dirty="0" err="1">
                <a:solidFill>
                  <a:srgbClr val="000000"/>
                </a:solidFill>
                <a:highlight>
                  <a:srgbClr val="C1EFFF"/>
                </a:highlight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C1EFFF"/>
                </a:highlight>
                <a:latin typeface="Consolas" panose="020B0609020204030204" pitchFamily="49" charset="0"/>
              </a:rPr>
              <a:t>r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C1EFFF"/>
                </a:highlight>
                <a:latin typeface="Consolas" panose="020B0609020204030204" pitchFamily="49" charset="0"/>
              </a:rPr>
              <a:t>)</a:t>
            </a: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 				  		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C1E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Expansion effect</a:t>
            </a:r>
          </a:p>
          <a:p>
            <a:pPr marL="0" indent="0">
              <a:buNone/>
            </a:pP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	- </a:t>
            </a:r>
            <a:r>
              <a:rPr lang="en-US" sz="1700" b="0" i="0" dirty="0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ESUBVA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j</a:t>
            </a:r>
            <a:r>
              <a:rPr lang="en-US" sz="1700" b="0" i="0" dirty="0" err="1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r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) * </a:t>
            </a:r>
            <a:r>
              <a:rPr lang="en-US" sz="1700" b="1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[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pfe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i</a:t>
            </a:r>
            <a:r>
              <a:rPr lang="en-US" sz="1700" b="0" i="0" dirty="0" err="1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j</a:t>
            </a:r>
            <a:r>
              <a:rPr lang="en-US" sz="1700" b="0" i="0" dirty="0" err="1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r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) - 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pva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j</a:t>
            </a:r>
            <a:r>
              <a:rPr lang="en-US" sz="1700" b="0" i="0" dirty="0" err="1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r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)</a:t>
            </a:r>
            <a:r>
              <a:rPr lang="en-US" sz="1700" b="1" i="0" dirty="0">
                <a:solidFill>
                  <a:srgbClr val="000000"/>
                </a:solidFill>
                <a:highlight>
                  <a:srgbClr val="FFE5E5"/>
                </a:highlight>
                <a:latin typeface="Consolas" panose="020B0609020204030204" pitchFamily="49" charset="0"/>
              </a:rPr>
              <a:t>]</a:t>
            </a:r>
            <a:r>
              <a:rPr lang="en-US" sz="1700" b="1" i="0" dirty="0">
                <a:solidFill>
                  <a:srgbClr val="000000"/>
                </a:solidFill>
                <a:latin typeface="Consolas" panose="020B0609020204030204" pitchFamily="49" charset="0"/>
              </a:rPr>
              <a:t>		</a:t>
            </a:r>
            <a:r>
              <a:rPr lang="en-US" sz="1700" i="0" dirty="0">
                <a:solidFill>
                  <a:srgbClr val="000000"/>
                </a:solidFill>
                <a:highlight>
                  <a:srgbClr val="FFE5E5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700" b="1" i="0" dirty="0">
                <a:solidFill>
                  <a:srgbClr val="000000"/>
                </a:solidFill>
                <a:highlight>
                  <a:srgbClr val="FFE5E5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i="0" dirty="0">
                <a:solidFill>
                  <a:srgbClr val="000000"/>
                </a:solidFill>
                <a:highlight>
                  <a:srgbClr val="FFE5E5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Subst. Effect</a:t>
            </a:r>
            <a:endParaRPr lang="en-US" sz="1700" b="1" i="0" dirty="0">
              <a:solidFill>
                <a:srgbClr val="000000"/>
              </a:solidFill>
              <a:highlight>
                <a:srgbClr val="FFE5E5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	+ </a:t>
            </a:r>
            <a:r>
              <a:rPr lang="en-US" sz="1700" b="0" i="0" dirty="0">
                <a:solidFill>
                  <a:srgbClr val="008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ESUBVA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j</a:t>
            </a:r>
            <a:r>
              <a:rPr lang="en-US" sz="1700" b="0" i="0" dirty="0" err="1">
                <a:solidFill>
                  <a:srgbClr val="00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,</a:t>
            </a:r>
            <a:r>
              <a:rPr lang="en-US" sz="1700" b="0" i="0" dirty="0" err="1">
                <a:solidFill>
                  <a:srgbClr val="008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r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) *  </a:t>
            </a:r>
            <a:r>
              <a:rPr lang="en-US" sz="1700" b="0" i="0" dirty="0" err="1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afe</a:t>
            </a:r>
            <a:r>
              <a:rPr lang="en-US" sz="1700" b="0" i="0" dirty="0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i,j,r</a:t>
            </a:r>
            <a:r>
              <a:rPr lang="en-US" sz="1700" b="0" i="0" dirty="0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)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 - </a:t>
            </a:r>
            <a:r>
              <a:rPr lang="en-US" sz="1700" b="0" i="0" dirty="0" err="1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afe</a:t>
            </a:r>
            <a:r>
              <a:rPr lang="en-US" sz="1700" b="0" i="0" dirty="0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(</a:t>
            </a:r>
            <a:r>
              <a:rPr lang="en-US" sz="1700" b="0" i="0" dirty="0" err="1">
                <a:solidFill>
                  <a:srgbClr val="FF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i,j,r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) </a:t>
            </a:r>
            <a:r>
              <a:rPr lang="en-US" sz="17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;		</a:t>
            </a:r>
            <a:r>
              <a:rPr lang="en-US" sz="1700" b="0" i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+ Biased Tech. Ch.</a:t>
            </a:r>
            <a:r>
              <a:rPr lang="en-US" sz="1700" b="0" i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Consolas" panose="020B0609020204030204" pitchFamily="49" charset="0"/>
              </a:rPr>
              <a:t>Equation</a:t>
            </a:r>
            <a: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600" b="0" dirty="0">
                <a:solidFill>
                  <a:srgbClr val="008000"/>
                </a:solidFill>
                <a:latin typeface="Consolas" panose="020B0609020204030204" pitchFamily="49" charset="0"/>
              </a:rPr>
              <a:t>VAPRICE</a:t>
            </a:r>
            <a:br>
              <a:rPr lang="en-US" sz="1600" b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600" b="0" i="1" dirty="0">
                <a:solidFill>
                  <a:srgbClr val="000000"/>
                </a:solidFill>
                <a:latin typeface="Consolas" panose="020B0609020204030204" pitchFamily="49" charset="0"/>
              </a:rPr>
              <a:t># effective price of primary factor composite in each sector/region (HT 33) #</a:t>
            </a:r>
            <a:b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600" b="1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all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j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PROD_COMM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)(</a:t>
            </a:r>
            <a:r>
              <a:rPr lang="en-US" sz="1600" b="1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all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REG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b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pva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j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 = </a:t>
            </a:r>
            <a:r>
              <a:rPr lang="en-US" sz="1600" b="1" i="0" dirty="0">
                <a:solidFill>
                  <a:srgbClr val="000000"/>
                </a:solidFill>
                <a:latin typeface="Consolas" panose="020B0609020204030204" pitchFamily="49" charset="0"/>
              </a:rPr>
              <a:t>sum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k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ENDW_COMM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sz="1600" b="0" i="0" dirty="0">
                <a:solidFill>
                  <a:srgbClr val="008000"/>
                </a:solidFill>
                <a:latin typeface="Consolas" panose="020B0609020204030204" pitchFamily="49" charset="0"/>
              </a:rPr>
              <a:t>SVA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k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j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 * </a:t>
            </a:r>
            <a:r>
              <a:rPr lang="en-US" sz="1600" b="1" i="0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pfe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k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j</a:t>
            </a:r>
            <a:r>
              <a:rPr lang="en-US" sz="1600" b="0" i="0" dirty="0" err="1">
                <a:solidFill>
                  <a:srgbClr val="000000"/>
                </a:solidFill>
                <a:latin typeface="Consolas" panose="020B0609020204030204" pitchFamily="49" charset="0"/>
              </a:rPr>
              <a:t>,</a:t>
            </a:r>
            <a:r>
              <a:rPr lang="en-US" sz="1600" b="0" i="0" dirty="0" err="1">
                <a:solidFill>
                  <a:srgbClr val="008000"/>
                </a:solidFill>
                <a:latin typeface="Consolas" panose="020B0609020204030204" pitchFamily="49" charset="0"/>
              </a:rPr>
              <a:t>r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 - </a:t>
            </a:r>
            <a:r>
              <a:rPr lang="en-US" sz="1600" b="0" i="0" dirty="0" err="1">
                <a:solidFill>
                  <a:srgbClr val="FF0000"/>
                </a:solidFill>
                <a:latin typeface="Consolas" panose="020B0609020204030204" pitchFamily="49" charset="0"/>
              </a:rPr>
              <a:t>afe</a:t>
            </a:r>
            <a:r>
              <a:rPr lang="en-US" sz="1600" b="0" i="0" dirty="0">
                <a:solidFill>
                  <a:srgbClr val="FF0000"/>
                </a:solidFill>
                <a:latin typeface="Consolas" panose="020B0609020204030204" pitchFamily="49" charset="0"/>
              </a:rPr>
              <a:t>(</a:t>
            </a:r>
            <a:r>
              <a:rPr lang="en-US" sz="1600" b="0" i="0" dirty="0" err="1">
                <a:solidFill>
                  <a:srgbClr val="FF0000"/>
                </a:solidFill>
                <a:latin typeface="Consolas" panose="020B0609020204030204" pitchFamily="49" charset="0"/>
              </a:rPr>
              <a:t>k,j,r</a:t>
            </a:r>
            <a:r>
              <a:rPr lang="en-US" sz="1600" b="0" i="0" dirty="0">
                <a:solidFill>
                  <a:srgbClr val="FF0000"/>
                </a:solidFill>
                <a:latin typeface="Consolas" panose="020B0609020204030204" pitchFamily="49" charset="0"/>
              </a:rPr>
              <a:t>)</a:t>
            </a:r>
            <a:r>
              <a:rPr lang="en-US" sz="1600" b="1" i="0" dirty="0">
                <a:solidFill>
                  <a:srgbClr val="000000"/>
                </a:solidFill>
                <a:latin typeface="Consolas" panose="020B0609020204030204" pitchFamily="49" charset="0"/>
              </a:rPr>
              <a:t>]</a:t>
            </a:r>
            <a: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br>
              <a:rPr lang="en-US" sz="1600" b="0" i="0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54063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4788</TotalTime>
  <Words>1202</Words>
  <Application>Microsoft Office PowerPoint</Application>
  <PresentationFormat>Widescreen</PresentationFormat>
  <Paragraphs>174</Paragraphs>
  <Slides>25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Consolas</vt:lpstr>
      <vt:lpstr>Franklin Gothic Book</vt:lpstr>
      <vt:lpstr>Helvetica</vt:lpstr>
      <vt:lpstr>Times New Roman</vt:lpstr>
      <vt:lpstr>Office Theme</vt:lpstr>
      <vt:lpstr>Heat stress, labor, global sectoral and poverty impacts of climate change</vt:lpstr>
      <vt:lpstr>Heat stress in humans arises when the body cannot dissipate heat</vt:lpstr>
      <vt:lpstr>Heat stress causes labor productivity loss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Impacts on output and employment</vt:lpstr>
      <vt:lpstr>National labor capacity losses largest in the tropics</vt:lpstr>
      <vt:lpstr>Sectoral labor capacity losses largest in Agriculture</vt:lpstr>
      <vt:lpstr>Labor capacity losses translate to lower GDP</vt:lpstr>
      <vt:lpstr>Across the tropics,  Output of Ag. and Construction declines:</vt:lpstr>
      <vt:lpstr>Despite capital-labor substitution, agriculture and construction draw in more labor   Perc. ch. in employment of agg. labor, by agg. sectors</vt:lpstr>
      <vt:lpstr>Economic geography: Combined global impact of climate change on each individual country’s ToT</vt:lpstr>
      <vt:lpstr>Data and Methods  GTAP-POV</vt:lpstr>
      <vt:lpstr>Perc. Ch. in Factor Returns (povinc)</vt:lpstr>
      <vt:lpstr>Ch. in Poverty Headcount (Numbers)</vt:lpstr>
      <vt:lpstr>Thank you</vt:lpstr>
      <vt:lpstr>WBGT accounts for all factors; we use the more accurate Lijegren approximation</vt:lpstr>
      <vt:lpstr>Estimated work ability in warm outdoor environments  (Bröde et. al. 2018)</vt:lpstr>
      <vt:lpstr>Ch. in employment by Labor Type Construction</vt:lpstr>
      <vt:lpstr>Ch. in employment by Labor Type Agriculture</vt:lpstr>
      <vt:lpstr>Perc. Ch. in Output, all sectors &amp; countries</vt:lpstr>
      <vt:lpstr>Data and Methods  GTAP-POV Modifications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stress, labor, global sectoral and poverty impacts of climate change</dc:title>
  <dc:creator>Saeed, Wajiha</dc:creator>
  <cp:lastModifiedBy>Saeed, Wajiha</cp:lastModifiedBy>
  <cp:revision>4</cp:revision>
  <dcterms:created xsi:type="dcterms:W3CDTF">2021-06-17T14:25:01Z</dcterms:created>
  <dcterms:modified xsi:type="dcterms:W3CDTF">2021-06-23T14:42:19Z</dcterms:modified>
</cp:coreProperties>
</file>