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2" r:id="rId7"/>
  </p:sldMasterIdLst>
  <p:notesMasterIdLst>
    <p:notesMasterId r:id="rId41"/>
  </p:notesMasterIdLst>
  <p:handoutMasterIdLst>
    <p:handoutMasterId r:id="rId42"/>
  </p:handoutMasterIdLst>
  <p:sldIdLst>
    <p:sldId id="260" r:id="rId8"/>
    <p:sldId id="257" r:id="rId9"/>
    <p:sldId id="266" r:id="rId10"/>
    <p:sldId id="267" r:id="rId11"/>
    <p:sldId id="265" r:id="rId12"/>
    <p:sldId id="269" r:id="rId13"/>
    <p:sldId id="268" r:id="rId14"/>
    <p:sldId id="270" r:id="rId15"/>
    <p:sldId id="287" r:id="rId16"/>
    <p:sldId id="271" r:id="rId17"/>
    <p:sldId id="272" r:id="rId18"/>
    <p:sldId id="304" r:id="rId19"/>
    <p:sldId id="273" r:id="rId20"/>
    <p:sldId id="305" r:id="rId21"/>
    <p:sldId id="306" r:id="rId22"/>
    <p:sldId id="312" r:id="rId23"/>
    <p:sldId id="307" r:id="rId24"/>
    <p:sldId id="308" r:id="rId25"/>
    <p:sldId id="309" r:id="rId26"/>
    <p:sldId id="310" r:id="rId27"/>
    <p:sldId id="311" r:id="rId28"/>
    <p:sldId id="293" r:id="rId29"/>
    <p:sldId id="303" r:id="rId30"/>
    <p:sldId id="313" r:id="rId31"/>
    <p:sldId id="314" r:id="rId32"/>
    <p:sldId id="274" r:id="rId33"/>
    <p:sldId id="315" r:id="rId34"/>
    <p:sldId id="300" r:id="rId35"/>
    <p:sldId id="301" r:id="rId36"/>
    <p:sldId id="294" r:id="rId37"/>
    <p:sldId id="316" r:id="rId38"/>
    <p:sldId id="263" r:id="rId39"/>
    <p:sldId id="302" r:id="rId40"/>
  </p:sldIdLst>
  <p:sldSz cx="12190413" cy="6858000"/>
  <p:notesSz cx="6858000" cy="9144000"/>
  <p:custDataLst>
    <p:tags r:id="rId43"/>
  </p:custDataLst>
  <p:defaultTextStyle>
    <a:defPPr>
      <a:defRPr lang="da-DK"/>
    </a:defPPr>
    <a:lvl1pPr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A0000"/>
    <a:srgbClr val="C22D2D"/>
    <a:srgbClr val="990000"/>
    <a:srgbClr val="FFE6CC"/>
    <a:srgbClr val="FFFFFF"/>
    <a:srgbClr val="FC7634"/>
    <a:srgbClr val="1FD082"/>
    <a:srgbClr val="000000"/>
    <a:srgbClr val="FFCC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BD3430-BA7E-4E5E-8472-713653B2AC71}" v="692" dt="2022-06-08T23:10:03.651"/>
  </p1510:revLst>
</p1510:revInfo>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8" autoAdjust="0"/>
    <p:restoredTop sz="73885" autoAdjust="0"/>
  </p:normalViewPr>
  <p:slideViewPr>
    <p:cSldViewPr showGuides="1">
      <p:cViewPr varScale="1">
        <p:scale>
          <a:sx n="75" d="100"/>
          <a:sy n="75" d="100"/>
        </p:scale>
        <p:origin x="1638" y="72"/>
      </p:cViewPr>
      <p:guideLst/>
    </p:cSldViewPr>
  </p:slideViewPr>
  <p:notesTextViewPr>
    <p:cViewPr>
      <p:scale>
        <a:sx n="100" d="100"/>
        <a:sy n="100" d="100"/>
      </p:scale>
      <p:origin x="0" y="0"/>
    </p:cViewPr>
  </p:notesTextViewPr>
  <p:notesViewPr>
    <p:cSldViewPr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Master" Target="slideMasters/slideMaster1.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ags" Target="tags/tag1.xml"/><Relationship Id="rId48" Type="http://schemas.microsoft.com/office/2016/11/relationships/changesInfo" Target="changesInfos/changesInfo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customXml" Target="../customXml/item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tienne Charles Berthet" userId="fb84f994-9c36-4b6d-a860-d65119d4ff72" providerId="ADAL" clId="{F1BD3430-BA7E-4E5E-8472-713653B2AC71}"/>
    <pc:docChg chg="undo redo custSel addSld delSld modSld sldOrd modMainMaster">
      <pc:chgData name="Etienne Charles Berthet" userId="fb84f994-9c36-4b6d-a860-d65119d4ff72" providerId="ADAL" clId="{F1BD3430-BA7E-4E5E-8472-713653B2AC71}" dt="2022-06-08T23:10:03.651" v="5214" actId="113"/>
      <pc:docMkLst>
        <pc:docMk/>
      </pc:docMkLst>
      <pc:sldChg chg="del">
        <pc:chgData name="Etienne Charles Berthet" userId="fb84f994-9c36-4b6d-a860-d65119d4ff72" providerId="ADAL" clId="{F1BD3430-BA7E-4E5E-8472-713653B2AC71}" dt="2022-06-08T11:50:24.281" v="319" actId="47"/>
        <pc:sldMkLst>
          <pc:docMk/>
          <pc:sldMk cId="0" sldId="256"/>
        </pc:sldMkLst>
      </pc:sldChg>
      <pc:sldChg chg="modSp mod">
        <pc:chgData name="Etienne Charles Berthet" userId="fb84f994-9c36-4b6d-a860-d65119d4ff72" providerId="ADAL" clId="{F1BD3430-BA7E-4E5E-8472-713653B2AC71}" dt="2022-06-08T20:43:37.541" v="3091" actId="20577"/>
        <pc:sldMkLst>
          <pc:docMk/>
          <pc:sldMk cId="1796381250" sldId="257"/>
        </pc:sldMkLst>
        <pc:spChg chg="mod">
          <ac:chgData name="Etienne Charles Berthet" userId="fb84f994-9c36-4b6d-a860-d65119d4ff72" providerId="ADAL" clId="{F1BD3430-BA7E-4E5E-8472-713653B2AC71}" dt="2022-06-08T11:33:01.089" v="138" actId="20577"/>
          <ac:spMkLst>
            <pc:docMk/>
            <pc:sldMk cId="1796381250" sldId="257"/>
            <ac:spMk id="5" creationId="{43AB9D89-4678-4B3C-8679-3E429EFBB2DD}"/>
          </ac:spMkLst>
        </pc:spChg>
        <pc:spChg chg="mod">
          <ac:chgData name="Etienne Charles Berthet" userId="fb84f994-9c36-4b6d-a860-d65119d4ff72" providerId="ADAL" clId="{F1BD3430-BA7E-4E5E-8472-713653B2AC71}" dt="2022-06-08T20:43:37.541" v="3091" actId="20577"/>
          <ac:spMkLst>
            <pc:docMk/>
            <pc:sldMk cId="1796381250" sldId="257"/>
            <ac:spMk id="6" creationId="{5A5890CD-8F90-4FE7-841F-F7B0C2865BA2}"/>
          </ac:spMkLst>
        </pc:spChg>
      </pc:sldChg>
      <pc:sldChg chg="addSp delSp modSp mod">
        <pc:chgData name="Etienne Charles Berthet" userId="fb84f994-9c36-4b6d-a860-d65119d4ff72" providerId="ADAL" clId="{F1BD3430-BA7E-4E5E-8472-713653B2AC71}" dt="2022-06-08T13:00:54.385" v="820" actId="20577"/>
        <pc:sldMkLst>
          <pc:docMk/>
          <pc:sldMk cId="2320714135" sldId="260"/>
        </pc:sldMkLst>
        <pc:spChg chg="mod">
          <ac:chgData name="Etienne Charles Berthet" userId="fb84f994-9c36-4b6d-a860-d65119d4ff72" providerId="ADAL" clId="{F1BD3430-BA7E-4E5E-8472-713653B2AC71}" dt="2022-06-08T13:00:54.385" v="820" actId="20577"/>
          <ac:spMkLst>
            <pc:docMk/>
            <pc:sldMk cId="2320714135" sldId="260"/>
            <ac:spMk id="4" creationId="{674358EA-4D5B-461F-997D-DE6729900DE7}"/>
          </ac:spMkLst>
        </pc:spChg>
        <pc:spChg chg="mod">
          <ac:chgData name="Etienne Charles Berthet" userId="fb84f994-9c36-4b6d-a860-d65119d4ff72" providerId="ADAL" clId="{F1BD3430-BA7E-4E5E-8472-713653B2AC71}" dt="2022-06-08T12:56:15.234" v="776" actId="20577"/>
          <ac:spMkLst>
            <pc:docMk/>
            <pc:sldMk cId="2320714135" sldId="260"/>
            <ac:spMk id="5" creationId="{88CE6942-A17C-4247-86C6-41FACF7E90AC}"/>
          </ac:spMkLst>
        </pc:spChg>
        <pc:spChg chg="add mod">
          <ac:chgData name="Etienne Charles Berthet" userId="fb84f994-9c36-4b6d-a860-d65119d4ff72" providerId="ADAL" clId="{F1BD3430-BA7E-4E5E-8472-713653B2AC71}" dt="2022-06-08T12:58:49.244" v="801" actId="1076"/>
          <ac:spMkLst>
            <pc:docMk/>
            <pc:sldMk cId="2320714135" sldId="260"/>
            <ac:spMk id="11" creationId="{74CB139A-E97E-1F0C-94AC-E6C86B986051}"/>
          </ac:spMkLst>
        </pc:spChg>
        <pc:picChg chg="add del mod">
          <ac:chgData name="Etienne Charles Berthet" userId="fb84f994-9c36-4b6d-a860-d65119d4ff72" providerId="ADAL" clId="{F1BD3430-BA7E-4E5E-8472-713653B2AC71}" dt="2022-06-08T11:29:50.704" v="127" actId="478"/>
          <ac:picMkLst>
            <pc:docMk/>
            <pc:sldMk cId="2320714135" sldId="260"/>
            <ac:picMk id="6" creationId="{06170F77-75EE-6289-420A-BF952EEF0FE1}"/>
          </ac:picMkLst>
        </pc:picChg>
        <pc:picChg chg="add del mod">
          <ac:chgData name="Etienne Charles Berthet" userId="fb84f994-9c36-4b6d-a860-d65119d4ff72" providerId="ADAL" clId="{F1BD3430-BA7E-4E5E-8472-713653B2AC71}" dt="2022-06-08T11:29:51.207" v="128" actId="478"/>
          <ac:picMkLst>
            <pc:docMk/>
            <pc:sldMk cId="2320714135" sldId="260"/>
            <ac:picMk id="7" creationId="{D47EAA88-8F40-8C3B-1ACC-8C318F4F9963}"/>
          </ac:picMkLst>
        </pc:picChg>
        <pc:picChg chg="add del mod">
          <ac:chgData name="Etienne Charles Berthet" userId="fb84f994-9c36-4b6d-a860-d65119d4ff72" providerId="ADAL" clId="{F1BD3430-BA7E-4E5E-8472-713653B2AC71}" dt="2022-06-08T11:29:51.885" v="129" actId="478"/>
          <ac:picMkLst>
            <pc:docMk/>
            <pc:sldMk cId="2320714135" sldId="260"/>
            <ac:picMk id="8" creationId="{325BDFD9-A8AA-4F8F-1CA1-2EED38C05FC9}"/>
          </ac:picMkLst>
        </pc:picChg>
        <pc:picChg chg="add del mod">
          <ac:chgData name="Etienne Charles Berthet" userId="fb84f994-9c36-4b6d-a860-d65119d4ff72" providerId="ADAL" clId="{F1BD3430-BA7E-4E5E-8472-713653B2AC71}" dt="2022-06-08T11:29:52.469" v="130" actId="478"/>
          <ac:picMkLst>
            <pc:docMk/>
            <pc:sldMk cId="2320714135" sldId="260"/>
            <ac:picMk id="9" creationId="{F278395F-7C2B-4357-DACB-D49B380F3846}"/>
          </ac:picMkLst>
        </pc:picChg>
        <pc:picChg chg="add del mod">
          <ac:chgData name="Etienne Charles Berthet" userId="fb84f994-9c36-4b6d-a860-d65119d4ff72" providerId="ADAL" clId="{F1BD3430-BA7E-4E5E-8472-713653B2AC71}" dt="2022-06-08T11:29:53.094" v="131" actId="478"/>
          <ac:picMkLst>
            <pc:docMk/>
            <pc:sldMk cId="2320714135" sldId="260"/>
            <ac:picMk id="10" creationId="{9B47DB70-57D8-C47A-A573-12F0DD95C6CA}"/>
          </ac:picMkLst>
        </pc:picChg>
        <pc:picChg chg="add mod">
          <ac:chgData name="Etienne Charles Berthet" userId="fb84f994-9c36-4b6d-a860-d65119d4ff72" providerId="ADAL" clId="{F1BD3430-BA7E-4E5E-8472-713653B2AC71}" dt="2022-06-08T12:58:43.188" v="799" actId="1076"/>
          <ac:picMkLst>
            <pc:docMk/>
            <pc:sldMk cId="2320714135" sldId="260"/>
            <ac:picMk id="12" creationId="{010643AC-3E52-D987-34ED-70A806ADA159}"/>
          </ac:picMkLst>
        </pc:picChg>
        <pc:picChg chg="add mod">
          <ac:chgData name="Etienne Charles Berthet" userId="fb84f994-9c36-4b6d-a860-d65119d4ff72" providerId="ADAL" clId="{F1BD3430-BA7E-4E5E-8472-713653B2AC71}" dt="2022-06-08T12:58:36.974" v="798" actId="1076"/>
          <ac:picMkLst>
            <pc:docMk/>
            <pc:sldMk cId="2320714135" sldId="260"/>
            <ac:picMk id="13" creationId="{13BBCF60-476C-C4E4-E041-FE857B89C4A8}"/>
          </ac:picMkLst>
        </pc:picChg>
      </pc:sldChg>
      <pc:sldChg chg="addSp delSp modSp new del mod">
        <pc:chgData name="Etienne Charles Berthet" userId="fb84f994-9c36-4b6d-a860-d65119d4ff72" providerId="ADAL" clId="{F1BD3430-BA7E-4E5E-8472-713653B2AC71}" dt="2022-06-08T12:58:53.910" v="802" actId="47"/>
        <pc:sldMkLst>
          <pc:docMk/>
          <pc:sldMk cId="2089485359" sldId="261"/>
        </pc:sldMkLst>
        <pc:spChg chg="mod">
          <ac:chgData name="Etienne Charles Berthet" userId="fb84f994-9c36-4b6d-a860-d65119d4ff72" providerId="ADAL" clId="{F1BD3430-BA7E-4E5E-8472-713653B2AC71}" dt="2022-06-08T11:10:50.426" v="125" actId="20577"/>
          <ac:spMkLst>
            <pc:docMk/>
            <pc:sldMk cId="2089485359" sldId="261"/>
            <ac:spMk id="3" creationId="{1A6050B7-312E-FFF9-A990-4AE64AAD424E}"/>
          </ac:spMkLst>
        </pc:spChg>
        <pc:picChg chg="add del mod">
          <ac:chgData name="Etienne Charles Berthet" userId="fb84f994-9c36-4b6d-a860-d65119d4ff72" providerId="ADAL" clId="{F1BD3430-BA7E-4E5E-8472-713653B2AC71}" dt="2022-06-08T12:57:58.756" v="790" actId="21"/>
          <ac:picMkLst>
            <pc:docMk/>
            <pc:sldMk cId="2089485359" sldId="261"/>
            <ac:picMk id="5" creationId="{B57C9626-CDA0-FAD3-DD3D-E3FD26AA4DAF}"/>
          </ac:picMkLst>
        </pc:picChg>
        <pc:picChg chg="add del mod">
          <ac:chgData name="Etienne Charles Berthet" userId="fb84f994-9c36-4b6d-a860-d65119d4ff72" providerId="ADAL" clId="{F1BD3430-BA7E-4E5E-8472-713653B2AC71}" dt="2022-06-08T12:57:58.756" v="790" actId="21"/>
          <ac:picMkLst>
            <pc:docMk/>
            <pc:sldMk cId="2089485359" sldId="261"/>
            <ac:picMk id="6" creationId="{703B08D8-961D-AED8-30E5-532A3ADA7B7C}"/>
          </ac:picMkLst>
        </pc:picChg>
        <pc:picChg chg="add del mod">
          <ac:chgData name="Etienne Charles Berthet" userId="fb84f994-9c36-4b6d-a860-d65119d4ff72" providerId="ADAL" clId="{F1BD3430-BA7E-4E5E-8472-713653B2AC71}" dt="2022-06-08T12:57:32.455" v="787" actId="478"/>
          <ac:picMkLst>
            <pc:docMk/>
            <pc:sldMk cId="2089485359" sldId="261"/>
            <ac:picMk id="7" creationId="{D323DA3A-5BA9-4F9D-F285-D31E1A4CC042}"/>
          </ac:picMkLst>
        </pc:picChg>
        <pc:picChg chg="add del mod">
          <ac:chgData name="Etienne Charles Berthet" userId="fb84f994-9c36-4b6d-a860-d65119d4ff72" providerId="ADAL" clId="{F1BD3430-BA7E-4E5E-8472-713653B2AC71}" dt="2022-06-08T12:57:33.007" v="788" actId="478"/>
          <ac:picMkLst>
            <pc:docMk/>
            <pc:sldMk cId="2089485359" sldId="261"/>
            <ac:picMk id="8" creationId="{9BC78D8A-25E1-3EF4-FD53-FA8DCBD68AE2}"/>
          </ac:picMkLst>
        </pc:picChg>
        <pc:picChg chg="add del mod">
          <ac:chgData name="Etienne Charles Berthet" userId="fb84f994-9c36-4b6d-a860-d65119d4ff72" providerId="ADAL" clId="{F1BD3430-BA7E-4E5E-8472-713653B2AC71}" dt="2022-06-08T12:57:33.592" v="789" actId="478"/>
          <ac:picMkLst>
            <pc:docMk/>
            <pc:sldMk cId="2089485359" sldId="261"/>
            <ac:picMk id="9" creationId="{ADF091F2-B908-5741-A00C-E370A078F79D}"/>
          </ac:picMkLst>
        </pc:picChg>
      </pc:sldChg>
      <pc:sldChg chg="modSp new del mod ord">
        <pc:chgData name="Etienne Charles Berthet" userId="fb84f994-9c36-4b6d-a860-d65119d4ff72" providerId="ADAL" clId="{F1BD3430-BA7E-4E5E-8472-713653B2AC71}" dt="2022-06-08T13:02:53.479" v="827" actId="47"/>
        <pc:sldMkLst>
          <pc:docMk/>
          <pc:sldMk cId="2861724140" sldId="262"/>
        </pc:sldMkLst>
        <pc:spChg chg="mod">
          <ac:chgData name="Etienne Charles Berthet" userId="fb84f994-9c36-4b6d-a860-d65119d4ff72" providerId="ADAL" clId="{F1BD3430-BA7E-4E5E-8472-713653B2AC71}" dt="2022-06-08T11:33:47.474" v="171" actId="20577"/>
          <ac:spMkLst>
            <pc:docMk/>
            <pc:sldMk cId="2861724140" sldId="262"/>
            <ac:spMk id="2" creationId="{69A98914-5B39-F09E-257A-B6D671C20768}"/>
          </ac:spMkLst>
        </pc:spChg>
        <pc:spChg chg="mod">
          <ac:chgData name="Etienne Charles Berthet" userId="fb84f994-9c36-4b6d-a860-d65119d4ff72" providerId="ADAL" clId="{F1BD3430-BA7E-4E5E-8472-713653B2AC71}" dt="2022-06-08T13:02:47.156" v="826" actId="5793"/>
          <ac:spMkLst>
            <pc:docMk/>
            <pc:sldMk cId="2861724140" sldId="262"/>
            <ac:spMk id="3" creationId="{DD6ED9B2-99CC-D731-5F79-F7D8CF965B0E}"/>
          </ac:spMkLst>
        </pc:spChg>
      </pc:sldChg>
      <pc:sldChg chg="addSp delSp modSp new mod ord modTransition modClrScheme chgLayout">
        <pc:chgData name="Etienne Charles Berthet" userId="fb84f994-9c36-4b6d-a860-d65119d4ff72" providerId="ADAL" clId="{F1BD3430-BA7E-4E5E-8472-713653B2AC71}" dt="2022-06-08T23:10:03.651" v="5214" actId="113"/>
        <pc:sldMkLst>
          <pc:docMk/>
          <pc:sldMk cId="36767933" sldId="263"/>
        </pc:sldMkLst>
        <pc:spChg chg="mod">
          <ac:chgData name="Etienne Charles Berthet" userId="fb84f994-9c36-4b6d-a860-d65119d4ff72" providerId="ADAL" clId="{F1BD3430-BA7E-4E5E-8472-713653B2AC71}" dt="2022-06-08T22:58:35.564" v="5075" actId="20577"/>
          <ac:spMkLst>
            <pc:docMk/>
            <pc:sldMk cId="36767933" sldId="263"/>
            <ac:spMk id="2" creationId="{5E060718-CFEA-BD08-50A4-20EB6BFF2051}"/>
          </ac:spMkLst>
        </pc:spChg>
        <pc:spChg chg="add del mod">
          <ac:chgData name="Etienne Charles Berthet" userId="fb84f994-9c36-4b6d-a860-d65119d4ff72" providerId="ADAL" clId="{F1BD3430-BA7E-4E5E-8472-713653B2AC71}" dt="2022-06-08T20:31:42.477" v="2909" actId="26606"/>
          <ac:spMkLst>
            <pc:docMk/>
            <pc:sldMk cId="36767933" sldId="263"/>
            <ac:spMk id="3" creationId="{6D1A5515-09B3-F429-D2FD-E8D542E2E734}"/>
          </ac:spMkLst>
        </pc:spChg>
        <pc:spChg chg="mod">
          <ac:chgData name="Etienne Charles Berthet" userId="fb84f994-9c36-4b6d-a860-d65119d4ff72" providerId="ADAL" clId="{F1BD3430-BA7E-4E5E-8472-713653B2AC71}" dt="2022-06-08T20:31:59.433" v="2912" actId="26606"/>
          <ac:spMkLst>
            <pc:docMk/>
            <pc:sldMk cId="36767933" sldId="263"/>
            <ac:spMk id="4" creationId="{716F3735-6523-89C8-753A-932BD85AF250}"/>
          </ac:spMkLst>
        </pc:spChg>
        <pc:spChg chg="mod">
          <ac:chgData name="Etienne Charles Berthet" userId="fb84f994-9c36-4b6d-a860-d65119d4ff72" providerId="ADAL" clId="{F1BD3430-BA7E-4E5E-8472-713653B2AC71}" dt="2022-06-08T23:02:04.111" v="5093" actId="18245"/>
          <ac:spMkLst>
            <pc:docMk/>
            <pc:sldMk cId="36767933" sldId="263"/>
            <ac:spMk id="8" creationId="{B570D1DC-6C5C-B766-32EF-05E5012F0904}"/>
          </ac:spMkLst>
        </pc:spChg>
        <pc:spChg chg="mod">
          <ac:chgData name="Etienne Charles Berthet" userId="fb84f994-9c36-4b6d-a860-d65119d4ff72" providerId="ADAL" clId="{F1BD3430-BA7E-4E5E-8472-713653B2AC71}" dt="2022-06-08T23:02:04.111" v="5093" actId="18245"/>
          <ac:spMkLst>
            <pc:docMk/>
            <pc:sldMk cId="36767933" sldId="263"/>
            <ac:spMk id="9" creationId="{31646097-6832-8F34-4A0B-93151959D3D1}"/>
          </ac:spMkLst>
        </pc:spChg>
        <pc:spChg chg="mod">
          <ac:chgData name="Etienne Charles Berthet" userId="fb84f994-9c36-4b6d-a860-d65119d4ff72" providerId="ADAL" clId="{F1BD3430-BA7E-4E5E-8472-713653B2AC71}" dt="2022-06-08T23:02:04.111" v="5093" actId="18245"/>
          <ac:spMkLst>
            <pc:docMk/>
            <pc:sldMk cId="36767933" sldId="263"/>
            <ac:spMk id="10" creationId="{7B493BF6-3F14-E06B-BB06-F4351E04BA29}"/>
          </ac:spMkLst>
        </pc:spChg>
        <pc:spChg chg="mod">
          <ac:chgData name="Etienne Charles Berthet" userId="fb84f994-9c36-4b6d-a860-d65119d4ff72" providerId="ADAL" clId="{F1BD3430-BA7E-4E5E-8472-713653B2AC71}" dt="2022-06-08T23:02:04.111" v="5093" actId="18245"/>
          <ac:spMkLst>
            <pc:docMk/>
            <pc:sldMk cId="36767933" sldId="263"/>
            <ac:spMk id="11" creationId="{155E1DB8-84BA-9C0C-823B-45DA236CE475}"/>
          </ac:spMkLst>
        </pc:spChg>
        <pc:spChg chg="mod">
          <ac:chgData name="Etienne Charles Berthet" userId="fb84f994-9c36-4b6d-a860-d65119d4ff72" providerId="ADAL" clId="{F1BD3430-BA7E-4E5E-8472-713653B2AC71}" dt="2022-06-08T23:02:04.111" v="5093" actId="18245"/>
          <ac:spMkLst>
            <pc:docMk/>
            <pc:sldMk cId="36767933" sldId="263"/>
            <ac:spMk id="12" creationId="{73D59403-631A-A328-7E38-348A91274C54}"/>
          </ac:spMkLst>
        </pc:spChg>
        <pc:spChg chg="mod">
          <ac:chgData name="Etienne Charles Berthet" userId="fb84f994-9c36-4b6d-a860-d65119d4ff72" providerId="ADAL" clId="{F1BD3430-BA7E-4E5E-8472-713653B2AC71}" dt="2022-06-08T23:02:04.111" v="5093" actId="18245"/>
          <ac:spMkLst>
            <pc:docMk/>
            <pc:sldMk cId="36767933" sldId="263"/>
            <ac:spMk id="13" creationId="{D912AE31-AB6B-33E4-E758-9CB243325094}"/>
          </ac:spMkLst>
        </pc:spChg>
        <pc:spChg chg="mod">
          <ac:chgData name="Etienne Charles Berthet" userId="fb84f994-9c36-4b6d-a860-d65119d4ff72" providerId="ADAL" clId="{F1BD3430-BA7E-4E5E-8472-713653B2AC71}" dt="2022-06-08T23:02:04.111" v="5093" actId="18245"/>
          <ac:spMkLst>
            <pc:docMk/>
            <pc:sldMk cId="36767933" sldId="263"/>
            <ac:spMk id="14" creationId="{5257A166-686B-7D5C-05D8-0B09FB7EA2A7}"/>
          </ac:spMkLst>
        </pc:spChg>
        <pc:spChg chg="mod">
          <ac:chgData name="Etienne Charles Berthet" userId="fb84f994-9c36-4b6d-a860-d65119d4ff72" providerId="ADAL" clId="{F1BD3430-BA7E-4E5E-8472-713653B2AC71}" dt="2022-06-08T23:02:04.111" v="5093" actId="18245"/>
          <ac:spMkLst>
            <pc:docMk/>
            <pc:sldMk cId="36767933" sldId="263"/>
            <ac:spMk id="15" creationId="{7DE3F3BB-5CB2-C54B-A6C1-733F5CE54799}"/>
          </ac:spMkLst>
        </pc:spChg>
        <pc:spChg chg="mod">
          <ac:chgData name="Etienne Charles Berthet" userId="fb84f994-9c36-4b6d-a860-d65119d4ff72" providerId="ADAL" clId="{F1BD3430-BA7E-4E5E-8472-713653B2AC71}" dt="2022-06-08T23:02:04.111" v="5093" actId="18245"/>
          <ac:spMkLst>
            <pc:docMk/>
            <pc:sldMk cId="36767933" sldId="263"/>
            <ac:spMk id="16" creationId="{5003A60C-218E-9DCB-EC09-3D91EB4001BD}"/>
          </ac:spMkLst>
        </pc:spChg>
        <pc:spChg chg="mod">
          <ac:chgData name="Etienne Charles Berthet" userId="fb84f994-9c36-4b6d-a860-d65119d4ff72" providerId="ADAL" clId="{F1BD3430-BA7E-4E5E-8472-713653B2AC71}" dt="2022-06-08T23:02:04.111" v="5093" actId="18245"/>
          <ac:spMkLst>
            <pc:docMk/>
            <pc:sldMk cId="36767933" sldId="263"/>
            <ac:spMk id="17" creationId="{EB2D2253-4F0C-67CB-FFF2-C511C4A4BC7F}"/>
          </ac:spMkLst>
        </pc:spChg>
        <pc:spChg chg="mod">
          <ac:chgData name="Etienne Charles Berthet" userId="fb84f994-9c36-4b6d-a860-d65119d4ff72" providerId="ADAL" clId="{F1BD3430-BA7E-4E5E-8472-713653B2AC71}" dt="2022-06-08T23:02:04.111" v="5093" actId="18245"/>
          <ac:spMkLst>
            <pc:docMk/>
            <pc:sldMk cId="36767933" sldId="263"/>
            <ac:spMk id="18" creationId="{8C3AC154-AC41-62A3-FB24-71F4A8CA560E}"/>
          </ac:spMkLst>
        </pc:spChg>
        <pc:spChg chg="mod">
          <ac:chgData name="Etienne Charles Berthet" userId="fb84f994-9c36-4b6d-a860-d65119d4ff72" providerId="ADAL" clId="{F1BD3430-BA7E-4E5E-8472-713653B2AC71}" dt="2022-06-08T23:02:01.117" v="5092" actId="18245"/>
          <ac:spMkLst>
            <pc:docMk/>
            <pc:sldMk cId="36767933" sldId="263"/>
            <ac:spMk id="19" creationId="{3D89DF0A-59EE-2404-5A4E-B310F91A2561}"/>
          </ac:spMkLst>
        </pc:spChg>
        <pc:spChg chg="add del mod">
          <ac:chgData name="Etienne Charles Berthet" userId="fb84f994-9c36-4b6d-a860-d65119d4ff72" providerId="ADAL" clId="{F1BD3430-BA7E-4E5E-8472-713653B2AC71}" dt="2022-06-08T23:02:11.511" v="5095" actId="11529"/>
          <ac:spMkLst>
            <pc:docMk/>
            <pc:sldMk cId="36767933" sldId="263"/>
            <ac:spMk id="20" creationId="{DC1B763E-BC98-A343-2B15-E8B7B7B7183A}"/>
          </ac:spMkLst>
        </pc:spChg>
        <pc:grpChg chg="mod">
          <ac:chgData name="Etienne Charles Berthet" userId="fb84f994-9c36-4b6d-a860-d65119d4ff72" providerId="ADAL" clId="{F1BD3430-BA7E-4E5E-8472-713653B2AC71}" dt="2022-06-08T23:02:04.111" v="5093" actId="18245"/>
          <ac:grpSpMkLst>
            <pc:docMk/>
            <pc:sldMk cId="36767933" sldId="263"/>
            <ac:grpSpMk id="5" creationId="{085EA7AF-3B2C-985C-71C7-43FE26818709}"/>
          </ac:grpSpMkLst>
        </pc:grpChg>
        <pc:graphicFrameChg chg="add del mod">
          <ac:chgData name="Etienne Charles Berthet" userId="fb84f994-9c36-4b6d-a860-d65119d4ff72" providerId="ADAL" clId="{F1BD3430-BA7E-4E5E-8472-713653B2AC71}" dt="2022-06-08T20:31:24.638" v="2907" actId="26606"/>
          <ac:graphicFrameMkLst>
            <pc:docMk/>
            <pc:sldMk cId="36767933" sldId="263"/>
            <ac:graphicFrameMk id="6" creationId="{AEBCE9C7-6351-216C-DF5C-4BE4B03FFDAB}"/>
          </ac:graphicFrameMkLst>
        </pc:graphicFrameChg>
        <pc:graphicFrameChg chg="add del mod modGraphic">
          <ac:chgData name="Etienne Charles Berthet" userId="fb84f994-9c36-4b6d-a860-d65119d4ff72" providerId="ADAL" clId="{F1BD3430-BA7E-4E5E-8472-713653B2AC71}" dt="2022-06-08T23:10:03.651" v="5214" actId="113"/>
          <ac:graphicFrameMkLst>
            <pc:docMk/>
            <pc:sldMk cId="36767933" sldId="263"/>
            <ac:graphicFrameMk id="7" creationId="{569C1F0F-D0E8-F091-EFE1-8B2AECB137F9}"/>
          </ac:graphicFrameMkLst>
        </pc:graphicFrameChg>
      </pc:sldChg>
      <pc:sldChg chg="modSp new del mod">
        <pc:chgData name="Etienne Charles Berthet" userId="fb84f994-9c36-4b6d-a860-d65119d4ff72" providerId="ADAL" clId="{F1BD3430-BA7E-4E5E-8472-713653B2AC71}" dt="2022-06-08T17:19:24.155" v="2080" actId="47"/>
        <pc:sldMkLst>
          <pc:docMk/>
          <pc:sldMk cId="1486415713" sldId="264"/>
        </pc:sldMkLst>
        <pc:spChg chg="mod">
          <ac:chgData name="Etienne Charles Berthet" userId="fb84f994-9c36-4b6d-a860-d65119d4ff72" providerId="ADAL" clId="{F1BD3430-BA7E-4E5E-8472-713653B2AC71}" dt="2022-06-08T12:09:29.391" v="403" actId="20577"/>
          <ac:spMkLst>
            <pc:docMk/>
            <pc:sldMk cId="1486415713" sldId="264"/>
            <ac:spMk id="3" creationId="{DBE0161A-6FD4-D1F7-F8F6-5B9FE9C4E3FF}"/>
          </ac:spMkLst>
        </pc:spChg>
      </pc:sldChg>
      <pc:sldChg chg="addSp delSp modSp new mod modAnim modNotesTx">
        <pc:chgData name="Etienne Charles Berthet" userId="fb84f994-9c36-4b6d-a860-d65119d4ff72" providerId="ADAL" clId="{F1BD3430-BA7E-4E5E-8472-713653B2AC71}" dt="2022-06-08T16:47:53.928" v="1775"/>
        <pc:sldMkLst>
          <pc:docMk/>
          <pc:sldMk cId="1971006428" sldId="265"/>
        </pc:sldMkLst>
        <pc:spChg chg="mod">
          <ac:chgData name="Etienne Charles Berthet" userId="fb84f994-9c36-4b6d-a860-d65119d4ff72" providerId="ADAL" clId="{F1BD3430-BA7E-4E5E-8472-713653B2AC71}" dt="2022-06-08T15:03:30.863" v="1337" actId="20577"/>
          <ac:spMkLst>
            <pc:docMk/>
            <pc:sldMk cId="1971006428" sldId="265"/>
            <ac:spMk id="2" creationId="{93C9D68B-7117-0E6C-F4A4-EEC68B86778D}"/>
          </ac:spMkLst>
        </pc:spChg>
        <pc:spChg chg="add del mod">
          <ac:chgData name="Etienne Charles Berthet" userId="fb84f994-9c36-4b6d-a860-d65119d4ff72" providerId="ADAL" clId="{F1BD3430-BA7E-4E5E-8472-713653B2AC71}" dt="2022-06-08T13:08:58.153" v="963" actId="931"/>
          <ac:spMkLst>
            <pc:docMk/>
            <pc:sldMk cId="1971006428" sldId="265"/>
            <ac:spMk id="3" creationId="{EF0A16A7-2C69-859F-DB1A-CB49EC915619}"/>
          </ac:spMkLst>
        </pc:spChg>
        <pc:spChg chg="add del mod">
          <ac:chgData name="Etienne Charles Berthet" userId="fb84f994-9c36-4b6d-a860-d65119d4ff72" providerId="ADAL" clId="{F1BD3430-BA7E-4E5E-8472-713653B2AC71}" dt="2022-06-08T13:09:25.662" v="967" actId="931"/>
          <ac:spMkLst>
            <pc:docMk/>
            <pc:sldMk cId="1971006428" sldId="265"/>
            <ac:spMk id="9" creationId="{EA36E49F-9620-70E3-C338-F8544164409E}"/>
          </ac:spMkLst>
        </pc:spChg>
        <pc:spChg chg="add del mod">
          <ac:chgData name="Etienne Charles Berthet" userId="fb84f994-9c36-4b6d-a860-d65119d4ff72" providerId="ADAL" clId="{F1BD3430-BA7E-4E5E-8472-713653B2AC71}" dt="2022-06-08T13:09:57.129" v="975" actId="478"/>
          <ac:spMkLst>
            <pc:docMk/>
            <pc:sldMk cId="1971006428" sldId="265"/>
            <ac:spMk id="12" creationId="{4C29ED8D-865D-6A58-28AB-4B01ED86D7B3}"/>
          </ac:spMkLst>
        </pc:spChg>
        <pc:spChg chg="add del mod">
          <ac:chgData name="Etienne Charles Berthet" userId="fb84f994-9c36-4b6d-a860-d65119d4ff72" providerId="ADAL" clId="{F1BD3430-BA7E-4E5E-8472-713653B2AC71}" dt="2022-06-08T15:04:20.284" v="1403" actId="478"/>
          <ac:spMkLst>
            <pc:docMk/>
            <pc:sldMk cId="1971006428" sldId="265"/>
            <ac:spMk id="15" creationId="{855DEC34-F548-C0D0-97CA-7466C51947A0}"/>
          </ac:spMkLst>
        </pc:spChg>
        <pc:spChg chg="add mod">
          <ac:chgData name="Etienne Charles Berthet" userId="fb84f994-9c36-4b6d-a860-d65119d4ff72" providerId="ADAL" clId="{F1BD3430-BA7E-4E5E-8472-713653B2AC71}" dt="2022-06-08T15:06:42.421" v="1463" actId="14100"/>
          <ac:spMkLst>
            <pc:docMk/>
            <pc:sldMk cId="1971006428" sldId="265"/>
            <ac:spMk id="16" creationId="{36BACF55-98D2-B6DB-A190-591ADBEA6122}"/>
          </ac:spMkLst>
        </pc:spChg>
        <pc:spChg chg="add mod">
          <ac:chgData name="Etienne Charles Berthet" userId="fb84f994-9c36-4b6d-a860-d65119d4ff72" providerId="ADAL" clId="{F1BD3430-BA7E-4E5E-8472-713653B2AC71}" dt="2022-06-08T16:31:22.941" v="1645" actId="1076"/>
          <ac:spMkLst>
            <pc:docMk/>
            <pc:sldMk cId="1971006428" sldId="265"/>
            <ac:spMk id="17" creationId="{1FB41D84-3D03-FAE8-ACC4-72A858515550}"/>
          </ac:spMkLst>
        </pc:spChg>
        <pc:spChg chg="add mod">
          <ac:chgData name="Etienne Charles Berthet" userId="fb84f994-9c36-4b6d-a860-d65119d4ff72" providerId="ADAL" clId="{F1BD3430-BA7E-4E5E-8472-713653B2AC71}" dt="2022-06-08T16:31:19.617" v="1644" actId="14100"/>
          <ac:spMkLst>
            <pc:docMk/>
            <pc:sldMk cId="1971006428" sldId="265"/>
            <ac:spMk id="18" creationId="{CCB48911-4647-5872-85A5-DFBC50B5E0AB}"/>
          </ac:spMkLst>
        </pc:spChg>
        <pc:spChg chg="add mod">
          <ac:chgData name="Etienne Charles Berthet" userId="fb84f994-9c36-4b6d-a860-d65119d4ff72" providerId="ADAL" clId="{F1BD3430-BA7E-4E5E-8472-713653B2AC71}" dt="2022-06-08T16:31:16.612" v="1643" actId="1076"/>
          <ac:spMkLst>
            <pc:docMk/>
            <pc:sldMk cId="1971006428" sldId="265"/>
            <ac:spMk id="19" creationId="{C9759055-2F52-27FD-BDF5-8869BD723000}"/>
          </ac:spMkLst>
        </pc:spChg>
        <pc:spChg chg="add mod">
          <ac:chgData name="Etienne Charles Berthet" userId="fb84f994-9c36-4b6d-a860-d65119d4ff72" providerId="ADAL" clId="{F1BD3430-BA7E-4E5E-8472-713653B2AC71}" dt="2022-06-08T16:40:52.815" v="1686" actId="1076"/>
          <ac:spMkLst>
            <pc:docMk/>
            <pc:sldMk cId="1971006428" sldId="265"/>
            <ac:spMk id="20" creationId="{ABFF366C-9506-ED7B-7FDC-8E746616697B}"/>
          </ac:spMkLst>
        </pc:spChg>
        <pc:spChg chg="add mod">
          <ac:chgData name="Etienne Charles Berthet" userId="fb84f994-9c36-4b6d-a860-d65119d4ff72" providerId="ADAL" clId="{F1BD3430-BA7E-4E5E-8472-713653B2AC71}" dt="2022-06-08T16:41:18.024" v="1701" actId="207"/>
          <ac:spMkLst>
            <pc:docMk/>
            <pc:sldMk cId="1971006428" sldId="265"/>
            <ac:spMk id="21" creationId="{C2636819-5612-5FEC-5C9D-D0E032664038}"/>
          </ac:spMkLst>
        </pc:spChg>
        <pc:picChg chg="add del mod">
          <ac:chgData name="Etienne Charles Berthet" userId="fb84f994-9c36-4b6d-a860-d65119d4ff72" providerId="ADAL" clId="{F1BD3430-BA7E-4E5E-8472-713653B2AC71}" dt="2022-06-08T13:08:50.880" v="962" actId="931"/>
          <ac:picMkLst>
            <pc:docMk/>
            <pc:sldMk cId="1971006428" sldId="265"/>
            <ac:picMk id="6" creationId="{BEA23376-7010-1F2D-1876-0FE5AC4A1EB2}"/>
          </ac:picMkLst>
        </pc:picChg>
        <pc:picChg chg="add del mod">
          <ac:chgData name="Etienne Charles Berthet" userId="fb84f994-9c36-4b6d-a860-d65119d4ff72" providerId="ADAL" clId="{F1BD3430-BA7E-4E5E-8472-713653B2AC71}" dt="2022-06-08T13:09:21.248" v="966" actId="478"/>
          <ac:picMkLst>
            <pc:docMk/>
            <pc:sldMk cId="1971006428" sldId="265"/>
            <ac:picMk id="8" creationId="{61DCE054-B709-3E54-ECA5-4EF32D05B58F}"/>
          </ac:picMkLst>
        </pc:picChg>
        <pc:picChg chg="add del mod">
          <ac:chgData name="Etienne Charles Berthet" userId="fb84f994-9c36-4b6d-a860-d65119d4ff72" providerId="ADAL" clId="{F1BD3430-BA7E-4E5E-8472-713653B2AC71}" dt="2022-06-08T13:09:55.431" v="974" actId="478"/>
          <ac:picMkLst>
            <pc:docMk/>
            <pc:sldMk cId="1971006428" sldId="265"/>
            <ac:picMk id="11" creationId="{A60581BA-0379-DECC-972B-0D9DA1FE98FF}"/>
          </ac:picMkLst>
        </pc:picChg>
        <pc:picChg chg="add del mod">
          <ac:chgData name="Etienne Charles Berthet" userId="fb84f994-9c36-4b6d-a860-d65119d4ff72" providerId="ADAL" clId="{F1BD3430-BA7E-4E5E-8472-713653B2AC71}" dt="2022-06-08T15:04:18.389" v="1402" actId="478"/>
          <ac:picMkLst>
            <pc:docMk/>
            <pc:sldMk cId="1971006428" sldId="265"/>
            <ac:picMk id="14" creationId="{2D742697-8E12-03C0-13BD-AB1A4ED1068E}"/>
          </ac:picMkLst>
        </pc:picChg>
      </pc:sldChg>
      <pc:sldChg chg="addSp delSp modSp new mod ord">
        <pc:chgData name="Etienne Charles Berthet" userId="fb84f994-9c36-4b6d-a860-d65119d4ff72" providerId="ADAL" clId="{F1BD3430-BA7E-4E5E-8472-713653B2AC71}" dt="2022-06-08T13:05:02.215" v="845" actId="478"/>
        <pc:sldMkLst>
          <pc:docMk/>
          <pc:sldMk cId="1359213614" sldId="266"/>
        </pc:sldMkLst>
        <pc:spChg chg="add del">
          <ac:chgData name="Etienne Charles Berthet" userId="fb84f994-9c36-4b6d-a860-d65119d4ff72" providerId="ADAL" clId="{F1BD3430-BA7E-4E5E-8472-713653B2AC71}" dt="2022-06-08T13:05:02.215" v="845" actId="478"/>
          <ac:spMkLst>
            <pc:docMk/>
            <pc:sldMk cId="1359213614" sldId="266"/>
            <ac:spMk id="2" creationId="{79028A4D-3ABD-C888-B17A-DE142E51DD4C}"/>
          </ac:spMkLst>
        </pc:spChg>
        <pc:spChg chg="mod">
          <ac:chgData name="Etienne Charles Berthet" userId="fb84f994-9c36-4b6d-a860-d65119d4ff72" providerId="ADAL" clId="{F1BD3430-BA7E-4E5E-8472-713653B2AC71}" dt="2022-06-08T13:03:48.696" v="842" actId="20577"/>
          <ac:spMkLst>
            <pc:docMk/>
            <pc:sldMk cId="1359213614" sldId="266"/>
            <ac:spMk id="3" creationId="{F5777C09-83DB-0855-2382-9D473C69786B}"/>
          </ac:spMkLst>
        </pc:spChg>
      </pc:sldChg>
      <pc:sldChg chg="new del">
        <pc:chgData name="Etienne Charles Berthet" userId="fb84f994-9c36-4b6d-a860-d65119d4ff72" providerId="ADAL" clId="{F1BD3430-BA7E-4E5E-8472-713653B2AC71}" dt="2022-06-08T13:03:18.978" v="831" actId="47"/>
        <pc:sldMkLst>
          <pc:docMk/>
          <pc:sldMk cId="1950120525" sldId="266"/>
        </pc:sldMkLst>
      </pc:sldChg>
      <pc:sldChg chg="addSp modSp new mod ord modClrScheme modAnim chgLayout modNotesTx">
        <pc:chgData name="Etienne Charles Berthet" userId="fb84f994-9c36-4b6d-a860-d65119d4ff72" providerId="ADAL" clId="{F1BD3430-BA7E-4E5E-8472-713653B2AC71}" dt="2022-06-08T16:29:44.383" v="1622" actId="1076"/>
        <pc:sldMkLst>
          <pc:docMk/>
          <pc:sldMk cId="2281639661" sldId="267"/>
        </pc:sldMkLst>
        <pc:spChg chg="mod">
          <ac:chgData name="Etienne Charles Berthet" userId="fb84f994-9c36-4b6d-a860-d65119d4ff72" providerId="ADAL" clId="{F1BD3430-BA7E-4E5E-8472-713653B2AC71}" dt="2022-06-08T15:02:51.393" v="1266" actId="20577"/>
          <ac:spMkLst>
            <pc:docMk/>
            <pc:sldMk cId="2281639661" sldId="267"/>
            <ac:spMk id="2" creationId="{7CE40D8A-4105-D858-2E02-B5F71B391180}"/>
          </ac:spMkLst>
        </pc:spChg>
        <pc:spChg chg="mod">
          <ac:chgData name="Etienne Charles Berthet" userId="fb84f994-9c36-4b6d-a860-d65119d4ff72" providerId="ADAL" clId="{F1BD3430-BA7E-4E5E-8472-713653B2AC71}" dt="2022-06-08T14:35:59.005" v="1191" actId="20577"/>
          <ac:spMkLst>
            <pc:docMk/>
            <pc:sldMk cId="2281639661" sldId="267"/>
            <ac:spMk id="3" creationId="{58ACD762-39CD-B154-0DC1-B3C2333FC999}"/>
          </ac:spMkLst>
        </pc:spChg>
        <pc:spChg chg="mod ord">
          <ac:chgData name="Etienne Charles Berthet" userId="fb84f994-9c36-4b6d-a860-d65119d4ff72" providerId="ADAL" clId="{F1BD3430-BA7E-4E5E-8472-713653B2AC71}" dt="2022-06-08T13:35:32.986" v="1034" actId="26606"/>
          <ac:spMkLst>
            <pc:docMk/>
            <pc:sldMk cId="2281639661" sldId="267"/>
            <ac:spMk id="4" creationId="{9EBB691C-8864-5D62-51C6-5CD8314490B8}"/>
          </ac:spMkLst>
        </pc:spChg>
        <pc:spChg chg="add mod">
          <ac:chgData name="Etienne Charles Berthet" userId="fb84f994-9c36-4b6d-a860-d65119d4ff72" providerId="ADAL" clId="{F1BD3430-BA7E-4E5E-8472-713653B2AC71}" dt="2022-06-08T16:29:44.383" v="1622" actId="1076"/>
          <ac:spMkLst>
            <pc:docMk/>
            <pc:sldMk cId="2281639661" sldId="267"/>
            <ac:spMk id="6" creationId="{3CB69263-4049-46BD-A932-930F7816D7B2}"/>
          </ac:spMkLst>
        </pc:spChg>
        <pc:picChg chg="add mod">
          <ac:chgData name="Etienne Charles Berthet" userId="fb84f994-9c36-4b6d-a860-d65119d4ff72" providerId="ADAL" clId="{F1BD3430-BA7E-4E5E-8472-713653B2AC71}" dt="2022-06-08T13:58:52.061" v="1078" actId="14100"/>
          <ac:picMkLst>
            <pc:docMk/>
            <pc:sldMk cId="2281639661" sldId="267"/>
            <ac:picMk id="5" creationId="{9C570159-EA5E-1CB3-C59B-D58A510FED7F}"/>
          </ac:picMkLst>
        </pc:picChg>
      </pc:sldChg>
      <pc:sldChg chg="addSp delSp modSp add mod delAnim modAnim modNotesTx">
        <pc:chgData name="Etienne Charles Berthet" userId="fb84f994-9c36-4b6d-a860-d65119d4ff72" providerId="ADAL" clId="{F1BD3430-BA7E-4E5E-8472-713653B2AC71}" dt="2022-06-08T20:02:00.243" v="2308" actId="14100"/>
        <pc:sldMkLst>
          <pc:docMk/>
          <pc:sldMk cId="1510220836" sldId="268"/>
        </pc:sldMkLst>
        <pc:spChg chg="mod">
          <ac:chgData name="Etienne Charles Berthet" userId="fb84f994-9c36-4b6d-a860-d65119d4ff72" providerId="ADAL" clId="{F1BD3430-BA7E-4E5E-8472-713653B2AC71}" dt="2022-06-08T16:51:21.198" v="1790" actId="20577"/>
          <ac:spMkLst>
            <pc:docMk/>
            <pc:sldMk cId="1510220836" sldId="268"/>
            <ac:spMk id="2" creationId="{93C9D68B-7117-0E6C-F4A4-EEC68B86778D}"/>
          </ac:spMkLst>
        </pc:spChg>
        <pc:spChg chg="add mod">
          <ac:chgData name="Etienne Charles Berthet" userId="fb84f994-9c36-4b6d-a860-d65119d4ff72" providerId="ADAL" clId="{F1BD3430-BA7E-4E5E-8472-713653B2AC71}" dt="2022-06-08T16:49:16.256" v="1786" actId="1076"/>
          <ac:spMkLst>
            <pc:docMk/>
            <pc:sldMk cId="1510220836" sldId="268"/>
            <ac:spMk id="7" creationId="{B89B9044-726A-72DE-D042-35C19D114D9A}"/>
          </ac:spMkLst>
        </pc:spChg>
        <pc:spChg chg="add del mod">
          <ac:chgData name="Etienne Charles Berthet" userId="fb84f994-9c36-4b6d-a860-d65119d4ff72" providerId="ADAL" clId="{F1BD3430-BA7E-4E5E-8472-713653B2AC71}" dt="2022-06-08T16:34:35.882" v="1677" actId="478"/>
          <ac:spMkLst>
            <pc:docMk/>
            <pc:sldMk cId="1510220836" sldId="268"/>
            <ac:spMk id="8" creationId="{4620D32C-0F7B-982B-051E-A9590761961A}"/>
          </ac:spMkLst>
        </pc:spChg>
        <pc:spChg chg="add mod">
          <ac:chgData name="Etienne Charles Berthet" userId="fb84f994-9c36-4b6d-a860-d65119d4ff72" providerId="ADAL" clId="{F1BD3430-BA7E-4E5E-8472-713653B2AC71}" dt="2022-06-08T16:49:19.348" v="1787" actId="1076"/>
          <ac:spMkLst>
            <pc:docMk/>
            <pc:sldMk cId="1510220836" sldId="268"/>
            <ac:spMk id="9" creationId="{4466DB6D-0ED8-0286-F40F-D65A515F8361}"/>
          </ac:spMkLst>
        </pc:spChg>
        <pc:spChg chg="add mod">
          <ac:chgData name="Etienne Charles Berthet" userId="fb84f994-9c36-4b6d-a860-d65119d4ff72" providerId="ADAL" clId="{F1BD3430-BA7E-4E5E-8472-713653B2AC71}" dt="2022-06-08T20:02:00.243" v="2308" actId="14100"/>
          <ac:spMkLst>
            <pc:docMk/>
            <pc:sldMk cId="1510220836" sldId="268"/>
            <ac:spMk id="10" creationId="{5F5B10D9-042F-D093-C9BE-5FC88E66CB9E}"/>
          </ac:spMkLst>
        </pc:spChg>
        <pc:spChg chg="del">
          <ac:chgData name="Etienne Charles Berthet" userId="fb84f994-9c36-4b6d-a860-d65119d4ff72" providerId="ADAL" clId="{F1BD3430-BA7E-4E5E-8472-713653B2AC71}" dt="2022-06-08T16:23:35.963" v="1503" actId="478"/>
          <ac:spMkLst>
            <pc:docMk/>
            <pc:sldMk cId="1510220836" sldId="268"/>
            <ac:spMk id="16" creationId="{36BACF55-98D2-B6DB-A190-591ADBEA6122}"/>
          </ac:spMkLst>
        </pc:spChg>
        <pc:picChg chg="mod">
          <ac:chgData name="Etienne Charles Berthet" userId="fb84f994-9c36-4b6d-a860-d65119d4ff72" providerId="ADAL" clId="{F1BD3430-BA7E-4E5E-8472-713653B2AC71}" dt="2022-06-08T16:49:05.896" v="1783" actId="1076"/>
          <ac:picMkLst>
            <pc:docMk/>
            <pc:sldMk cId="1510220836" sldId="268"/>
            <ac:picMk id="14" creationId="{2D742697-8E12-03C0-13BD-AB1A4ED1068E}"/>
          </ac:picMkLst>
        </pc:picChg>
      </pc:sldChg>
      <pc:sldChg chg="addSp delSp modSp add mod modAnim">
        <pc:chgData name="Etienne Charles Berthet" userId="fb84f994-9c36-4b6d-a860-d65119d4ff72" providerId="ADAL" clId="{F1BD3430-BA7E-4E5E-8472-713653B2AC71}" dt="2022-06-08T16:48:24.280" v="1777"/>
        <pc:sldMkLst>
          <pc:docMk/>
          <pc:sldMk cId="2575952844" sldId="269"/>
        </pc:sldMkLst>
        <pc:spChg chg="mod">
          <ac:chgData name="Etienne Charles Berthet" userId="fb84f994-9c36-4b6d-a860-d65119d4ff72" providerId="ADAL" clId="{F1BD3430-BA7E-4E5E-8472-713653B2AC71}" dt="2022-06-08T16:30:22.465" v="1630" actId="20577"/>
          <ac:spMkLst>
            <pc:docMk/>
            <pc:sldMk cId="2575952844" sldId="269"/>
            <ac:spMk id="2" creationId="{93C9D68B-7117-0E6C-F4A4-EEC68B86778D}"/>
          </ac:spMkLst>
        </pc:spChg>
        <pc:spChg chg="add del mod">
          <ac:chgData name="Etienne Charles Berthet" userId="fb84f994-9c36-4b6d-a860-d65119d4ff72" providerId="ADAL" clId="{F1BD3430-BA7E-4E5E-8472-713653B2AC71}" dt="2022-06-08T16:42:13.447" v="1721" actId="478"/>
          <ac:spMkLst>
            <pc:docMk/>
            <pc:sldMk cId="2575952844" sldId="269"/>
            <ac:spMk id="8" creationId="{09E5AAD0-4819-9FB4-2ED6-1C2B082EEC8F}"/>
          </ac:spMkLst>
        </pc:spChg>
        <pc:spChg chg="add mod">
          <ac:chgData name="Etienne Charles Berthet" userId="fb84f994-9c36-4b6d-a860-d65119d4ff72" providerId="ADAL" clId="{F1BD3430-BA7E-4E5E-8472-713653B2AC71}" dt="2022-06-08T16:44:57.988" v="1755" actId="693"/>
          <ac:spMkLst>
            <pc:docMk/>
            <pc:sldMk cId="2575952844" sldId="269"/>
            <ac:spMk id="9" creationId="{940C3268-4FE7-9FFA-D729-F6D67FA4C57E}"/>
          </ac:spMkLst>
        </pc:spChg>
        <pc:spChg chg="add mod">
          <ac:chgData name="Etienne Charles Berthet" userId="fb84f994-9c36-4b6d-a860-d65119d4ff72" providerId="ADAL" clId="{F1BD3430-BA7E-4E5E-8472-713653B2AC71}" dt="2022-06-08T16:31:35.793" v="1648"/>
          <ac:spMkLst>
            <pc:docMk/>
            <pc:sldMk cId="2575952844" sldId="269"/>
            <ac:spMk id="10" creationId="{F1AACD3C-4A37-65D5-E11C-02AB048BDDC6}"/>
          </ac:spMkLst>
        </pc:spChg>
        <pc:spChg chg="add mod">
          <ac:chgData name="Etienne Charles Berthet" userId="fb84f994-9c36-4b6d-a860-d65119d4ff72" providerId="ADAL" clId="{F1BD3430-BA7E-4E5E-8472-713653B2AC71}" dt="2022-06-08T16:31:35.793" v="1648"/>
          <ac:spMkLst>
            <pc:docMk/>
            <pc:sldMk cId="2575952844" sldId="269"/>
            <ac:spMk id="11" creationId="{AF93DDC6-1FCD-3184-6778-13EDB9ED1488}"/>
          </ac:spMkLst>
        </pc:spChg>
        <pc:spChg chg="add mod">
          <ac:chgData name="Etienne Charles Berthet" userId="fb84f994-9c36-4b6d-a860-d65119d4ff72" providerId="ADAL" clId="{F1BD3430-BA7E-4E5E-8472-713653B2AC71}" dt="2022-06-08T16:43:31.418" v="1736" actId="1076"/>
          <ac:spMkLst>
            <pc:docMk/>
            <pc:sldMk cId="2575952844" sldId="269"/>
            <ac:spMk id="12" creationId="{B6552847-943D-C639-3D45-2E3485C85400}"/>
          </ac:spMkLst>
        </pc:spChg>
        <pc:spChg chg="add mod">
          <ac:chgData name="Etienne Charles Berthet" userId="fb84f994-9c36-4b6d-a860-d65119d4ff72" providerId="ADAL" clId="{F1BD3430-BA7E-4E5E-8472-713653B2AC71}" dt="2022-06-08T16:43:37.805" v="1737" actId="1076"/>
          <ac:spMkLst>
            <pc:docMk/>
            <pc:sldMk cId="2575952844" sldId="269"/>
            <ac:spMk id="13" creationId="{6F56C8AC-3893-0A76-9FC9-FAEA8F97DC92}"/>
          </ac:spMkLst>
        </pc:spChg>
        <pc:spChg chg="mod">
          <ac:chgData name="Etienne Charles Berthet" userId="fb84f994-9c36-4b6d-a860-d65119d4ff72" providerId="ADAL" clId="{F1BD3430-BA7E-4E5E-8472-713653B2AC71}" dt="2022-06-08T16:43:02.785" v="1731" actId="14100"/>
          <ac:spMkLst>
            <pc:docMk/>
            <pc:sldMk cId="2575952844" sldId="269"/>
            <ac:spMk id="17" creationId="{1FB41D84-3D03-FAE8-ACC4-72A858515550}"/>
          </ac:spMkLst>
        </pc:spChg>
        <pc:spChg chg="del">
          <ac:chgData name="Etienne Charles Berthet" userId="fb84f994-9c36-4b6d-a860-d65119d4ff72" providerId="ADAL" clId="{F1BD3430-BA7E-4E5E-8472-713653B2AC71}" dt="2022-06-08T16:31:34.793" v="1647" actId="478"/>
          <ac:spMkLst>
            <pc:docMk/>
            <pc:sldMk cId="2575952844" sldId="269"/>
            <ac:spMk id="18" creationId="{CCB48911-4647-5872-85A5-DFBC50B5E0AB}"/>
          </ac:spMkLst>
        </pc:spChg>
        <pc:spChg chg="del">
          <ac:chgData name="Etienne Charles Berthet" userId="fb84f994-9c36-4b6d-a860-d65119d4ff72" providerId="ADAL" clId="{F1BD3430-BA7E-4E5E-8472-713653B2AC71}" dt="2022-06-08T16:31:34.024" v="1646" actId="478"/>
          <ac:spMkLst>
            <pc:docMk/>
            <pc:sldMk cId="2575952844" sldId="269"/>
            <ac:spMk id="19" creationId="{C9759055-2F52-27FD-BDF5-8869BD723000}"/>
          </ac:spMkLst>
        </pc:spChg>
        <pc:spChg chg="add mod">
          <ac:chgData name="Etienne Charles Berthet" userId="fb84f994-9c36-4b6d-a860-d65119d4ff72" providerId="ADAL" clId="{F1BD3430-BA7E-4E5E-8472-713653B2AC71}" dt="2022-06-08T16:48:18.103" v="1776"/>
          <ac:spMkLst>
            <pc:docMk/>
            <pc:sldMk cId="2575952844" sldId="269"/>
            <ac:spMk id="23" creationId="{1902C1EC-0E54-C009-E6E1-D4095EC9901B}"/>
          </ac:spMkLst>
        </pc:spChg>
        <pc:spChg chg="add mod">
          <ac:chgData name="Etienne Charles Berthet" userId="fb84f994-9c36-4b6d-a860-d65119d4ff72" providerId="ADAL" clId="{F1BD3430-BA7E-4E5E-8472-713653B2AC71}" dt="2022-06-08T16:48:18.103" v="1776"/>
          <ac:spMkLst>
            <pc:docMk/>
            <pc:sldMk cId="2575952844" sldId="269"/>
            <ac:spMk id="24" creationId="{B31C6410-B89F-9489-3FFA-22443E60E866}"/>
          </ac:spMkLst>
        </pc:spChg>
        <pc:cxnChg chg="add del">
          <ac:chgData name="Etienne Charles Berthet" userId="fb84f994-9c36-4b6d-a860-d65119d4ff72" providerId="ADAL" clId="{F1BD3430-BA7E-4E5E-8472-713653B2AC71}" dt="2022-06-08T16:44:15.107" v="1753" actId="478"/>
          <ac:cxnSpMkLst>
            <pc:docMk/>
            <pc:sldMk cId="2575952844" sldId="269"/>
            <ac:cxnSpMk id="5" creationId="{070D288B-D911-0BB4-D50A-7ECEA9BC723C}"/>
          </ac:cxnSpMkLst>
        </pc:cxnChg>
        <pc:cxnChg chg="add mod">
          <ac:chgData name="Etienne Charles Berthet" userId="fb84f994-9c36-4b6d-a860-d65119d4ff72" providerId="ADAL" clId="{F1BD3430-BA7E-4E5E-8472-713653B2AC71}" dt="2022-06-08T16:45:12.583" v="1759" actId="14100"/>
          <ac:cxnSpMkLst>
            <pc:docMk/>
            <pc:sldMk cId="2575952844" sldId="269"/>
            <ac:cxnSpMk id="7" creationId="{AEEF1CF5-B767-BFC9-8235-5300D4788E67}"/>
          </ac:cxnSpMkLst>
        </pc:cxnChg>
        <pc:cxnChg chg="add mod">
          <ac:chgData name="Etienne Charles Berthet" userId="fb84f994-9c36-4b6d-a860-d65119d4ff72" providerId="ADAL" clId="{F1BD3430-BA7E-4E5E-8472-713653B2AC71}" dt="2022-06-08T16:45:22.169" v="1763" actId="14100"/>
          <ac:cxnSpMkLst>
            <pc:docMk/>
            <pc:sldMk cId="2575952844" sldId="269"/>
            <ac:cxnSpMk id="20" creationId="{E17D322C-3991-776B-F303-E16C52004826}"/>
          </ac:cxnSpMkLst>
        </pc:cxnChg>
      </pc:sldChg>
      <pc:sldChg chg="addSp delSp modSp new mod">
        <pc:chgData name="Etienne Charles Berthet" userId="fb84f994-9c36-4b6d-a860-d65119d4ff72" providerId="ADAL" clId="{F1BD3430-BA7E-4E5E-8472-713653B2AC71}" dt="2022-06-08T20:14:52.215" v="2415" actId="113"/>
        <pc:sldMkLst>
          <pc:docMk/>
          <pc:sldMk cId="2910215284" sldId="270"/>
        </pc:sldMkLst>
        <pc:spChg chg="mod">
          <ac:chgData name="Etienne Charles Berthet" userId="fb84f994-9c36-4b6d-a860-d65119d4ff72" providerId="ADAL" clId="{F1BD3430-BA7E-4E5E-8472-713653B2AC71}" dt="2022-06-08T17:22:15.344" v="2095" actId="20577"/>
          <ac:spMkLst>
            <pc:docMk/>
            <pc:sldMk cId="2910215284" sldId="270"/>
            <ac:spMk id="2" creationId="{4E767D47-4FE7-0F22-7B87-82CD460C273F}"/>
          </ac:spMkLst>
        </pc:spChg>
        <pc:spChg chg="del">
          <ac:chgData name="Etienne Charles Berthet" userId="fb84f994-9c36-4b6d-a860-d65119d4ff72" providerId="ADAL" clId="{F1BD3430-BA7E-4E5E-8472-713653B2AC71}" dt="2022-06-08T16:54:00.569" v="1835" actId="478"/>
          <ac:spMkLst>
            <pc:docMk/>
            <pc:sldMk cId="2910215284" sldId="270"/>
            <ac:spMk id="3" creationId="{B07F79CE-BAE0-6D2D-A29B-31717723681F}"/>
          </ac:spMkLst>
        </pc:spChg>
        <pc:spChg chg="add mod">
          <ac:chgData name="Etienne Charles Berthet" userId="fb84f994-9c36-4b6d-a860-d65119d4ff72" providerId="ADAL" clId="{F1BD3430-BA7E-4E5E-8472-713653B2AC71}" dt="2022-06-08T16:53:32.035" v="1828"/>
          <ac:spMkLst>
            <pc:docMk/>
            <pc:sldMk cId="2910215284" sldId="270"/>
            <ac:spMk id="5" creationId="{D6A575D2-BC7B-3B64-85D0-592EBCFA1FF4}"/>
          </ac:spMkLst>
        </pc:spChg>
        <pc:spChg chg="add mod">
          <ac:chgData name="Etienne Charles Berthet" userId="fb84f994-9c36-4b6d-a860-d65119d4ff72" providerId="ADAL" clId="{F1BD3430-BA7E-4E5E-8472-713653B2AC71}" dt="2022-06-08T16:54:58.715" v="1853" actId="1076"/>
          <ac:spMkLst>
            <pc:docMk/>
            <pc:sldMk cId="2910215284" sldId="270"/>
            <ac:spMk id="6" creationId="{BC3C163F-D16B-D93B-6B83-608F96BDC199}"/>
          </ac:spMkLst>
        </pc:spChg>
        <pc:spChg chg="add mod">
          <ac:chgData name="Etienne Charles Berthet" userId="fb84f994-9c36-4b6d-a860-d65119d4ff72" providerId="ADAL" clId="{F1BD3430-BA7E-4E5E-8472-713653B2AC71}" dt="2022-06-08T16:54:09.027" v="1838" actId="1076"/>
          <ac:spMkLst>
            <pc:docMk/>
            <pc:sldMk cId="2910215284" sldId="270"/>
            <ac:spMk id="7" creationId="{F482D2CE-40AD-3C18-45F4-887FD6777296}"/>
          </ac:spMkLst>
        </pc:spChg>
        <pc:spChg chg="add mod">
          <ac:chgData name="Etienne Charles Berthet" userId="fb84f994-9c36-4b6d-a860-d65119d4ff72" providerId="ADAL" clId="{F1BD3430-BA7E-4E5E-8472-713653B2AC71}" dt="2022-06-08T16:53:32.035" v="1828"/>
          <ac:spMkLst>
            <pc:docMk/>
            <pc:sldMk cId="2910215284" sldId="270"/>
            <ac:spMk id="8" creationId="{E4707879-32EE-1DDF-F780-54C72A675108}"/>
          </ac:spMkLst>
        </pc:spChg>
        <pc:spChg chg="add mod">
          <ac:chgData name="Etienne Charles Berthet" userId="fb84f994-9c36-4b6d-a860-d65119d4ff72" providerId="ADAL" clId="{F1BD3430-BA7E-4E5E-8472-713653B2AC71}" dt="2022-06-08T16:53:32.035" v="1828"/>
          <ac:spMkLst>
            <pc:docMk/>
            <pc:sldMk cId="2910215284" sldId="270"/>
            <ac:spMk id="9" creationId="{4A895A18-7D8F-0CB6-FF2A-41B62ACE71C5}"/>
          </ac:spMkLst>
        </pc:spChg>
        <pc:spChg chg="add mod">
          <ac:chgData name="Etienne Charles Berthet" userId="fb84f994-9c36-4b6d-a860-d65119d4ff72" providerId="ADAL" clId="{F1BD3430-BA7E-4E5E-8472-713653B2AC71}" dt="2022-06-08T17:21:57.690" v="2089" actId="20577"/>
          <ac:spMkLst>
            <pc:docMk/>
            <pc:sldMk cId="2910215284" sldId="270"/>
            <ac:spMk id="10" creationId="{7F001389-324E-3E7E-9F2D-70638B3B7307}"/>
          </ac:spMkLst>
        </pc:spChg>
        <pc:spChg chg="add mod">
          <ac:chgData name="Etienne Charles Berthet" userId="fb84f994-9c36-4b6d-a860-d65119d4ff72" providerId="ADAL" clId="{F1BD3430-BA7E-4E5E-8472-713653B2AC71}" dt="2022-06-08T16:54:38.164" v="1849" actId="1076"/>
          <ac:spMkLst>
            <pc:docMk/>
            <pc:sldMk cId="2910215284" sldId="270"/>
            <ac:spMk id="11" creationId="{93631F7E-55ED-4F43-5B58-4BA34D69EE9A}"/>
          </ac:spMkLst>
        </pc:spChg>
        <pc:spChg chg="add mod">
          <ac:chgData name="Etienne Charles Berthet" userId="fb84f994-9c36-4b6d-a860-d65119d4ff72" providerId="ADAL" clId="{F1BD3430-BA7E-4E5E-8472-713653B2AC71}" dt="2022-06-08T16:55:14.155" v="1868" actId="207"/>
          <ac:spMkLst>
            <pc:docMk/>
            <pc:sldMk cId="2910215284" sldId="270"/>
            <ac:spMk id="12" creationId="{C16A392B-76FA-848B-39C1-3EC26D903D44}"/>
          </ac:spMkLst>
        </pc:spChg>
        <pc:spChg chg="add mod">
          <ac:chgData name="Etienne Charles Berthet" userId="fb84f994-9c36-4b6d-a860-d65119d4ff72" providerId="ADAL" clId="{F1BD3430-BA7E-4E5E-8472-713653B2AC71}" dt="2022-06-08T20:14:52.215" v="2415" actId="113"/>
          <ac:spMkLst>
            <pc:docMk/>
            <pc:sldMk cId="2910215284" sldId="270"/>
            <ac:spMk id="13" creationId="{6388746B-05FE-9680-56CC-C37B5B0FC575}"/>
          </ac:spMkLst>
        </pc:spChg>
      </pc:sldChg>
      <pc:sldChg chg="addSp modSp new mod modNotesTx">
        <pc:chgData name="Etienne Charles Berthet" userId="fb84f994-9c36-4b6d-a860-d65119d4ff72" providerId="ADAL" clId="{F1BD3430-BA7E-4E5E-8472-713653B2AC71}" dt="2022-06-08T20:12:52.070" v="2364" actId="255"/>
        <pc:sldMkLst>
          <pc:docMk/>
          <pc:sldMk cId="3367912421" sldId="271"/>
        </pc:sldMkLst>
        <pc:spChg chg="mod">
          <ac:chgData name="Etienne Charles Berthet" userId="fb84f994-9c36-4b6d-a860-d65119d4ff72" providerId="ADAL" clId="{F1BD3430-BA7E-4E5E-8472-713653B2AC71}" dt="2022-06-08T20:12:52.070" v="2364" actId="255"/>
          <ac:spMkLst>
            <pc:docMk/>
            <pc:sldMk cId="3367912421" sldId="271"/>
            <ac:spMk id="2" creationId="{A14AD572-87CC-0087-0C9B-D183210C9C00}"/>
          </ac:spMkLst>
        </pc:spChg>
        <pc:spChg chg="mod">
          <ac:chgData name="Etienne Charles Berthet" userId="fb84f994-9c36-4b6d-a860-d65119d4ff72" providerId="ADAL" clId="{F1BD3430-BA7E-4E5E-8472-713653B2AC71}" dt="2022-06-08T16:57:42.836" v="1913" actId="114"/>
          <ac:spMkLst>
            <pc:docMk/>
            <pc:sldMk cId="3367912421" sldId="271"/>
            <ac:spMk id="3" creationId="{274FA400-327D-EB76-DA61-51F501B8A51C}"/>
          </ac:spMkLst>
        </pc:spChg>
        <pc:spChg chg="add mod">
          <ac:chgData name="Etienne Charles Berthet" userId="fb84f994-9c36-4b6d-a860-d65119d4ff72" providerId="ADAL" clId="{F1BD3430-BA7E-4E5E-8472-713653B2AC71}" dt="2022-06-08T17:05:30.523" v="1968" actId="113"/>
          <ac:spMkLst>
            <pc:docMk/>
            <pc:sldMk cId="3367912421" sldId="271"/>
            <ac:spMk id="9" creationId="{E81F9404-4B21-BF2A-D9D6-960D1ED8126D}"/>
          </ac:spMkLst>
        </pc:spChg>
        <pc:picChg chg="add mod">
          <ac:chgData name="Etienne Charles Berthet" userId="fb84f994-9c36-4b6d-a860-d65119d4ff72" providerId="ADAL" clId="{F1BD3430-BA7E-4E5E-8472-713653B2AC71}" dt="2022-06-08T17:05:18.683" v="1966" actId="1076"/>
          <ac:picMkLst>
            <pc:docMk/>
            <pc:sldMk cId="3367912421" sldId="271"/>
            <ac:picMk id="6" creationId="{9934AA0C-9109-B7A4-BDB7-C7E88740E3C5}"/>
          </ac:picMkLst>
        </pc:picChg>
        <pc:picChg chg="add mod">
          <ac:chgData name="Etienne Charles Berthet" userId="fb84f994-9c36-4b6d-a860-d65119d4ff72" providerId="ADAL" clId="{F1BD3430-BA7E-4E5E-8472-713653B2AC71}" dt="2022-06-08T17:03:28.890" v="1935" actId="1076"/>
          <ac:picMkLst>
            <pc:docMk/>
            <pc:sldMk cId="3367912421" sldId="271"/>
            <ac:picMk id="8" creationId="{98CC02C0-537A-ADE1-D233-D1CB9CB15996}"/>
          </ac:picMkLst>
        </pc:picChg>
      </pc:sldChg>
      <pc:sldChg chg="addSp delSp modSp new mod">
        <pc:chgData name="Etienne Charles Berthet" userId="fb84f994-9c36-4b6d-a860-d65119d4ff72" providerId="ADAL" clId="{F1BD3430-BA7E-4E5E-8472-713653B2AC71}" dt="2022-06-08T20:22:26.426" v="2792" actId="403"/>
        <pc:sldMkLst>
          <pc:docMk/>
          <pc:sldMk cId="505097767" sldId="272"/>
        </pc:sldMkLst>
        <pc:spChg chg="mod">
          <ac:chgData name="Etienne Charles Berthet" userId="fb84f994-9c36-4b6d-a860-d65119d4ff72" providerId="ADAL" clId="{F1BD3430-BA7E-4E5E-8472-713653B2AC71}" dt="2022-06-08T20:22:26.426" v="2792" actId="403"/>
          <ac:spMkLst>
            <pc:docMk/>
            <pc:sldMk cId="505097767" sldId="272"/>
            <ac:spMk id="2" creationId="{E0FB6E43-3867-0D98-EAEE-CE4D23764D97}"/>
          </ac:spMkLst>
        </pc:spChg>
        <pc:spChg chg="del">
          <ac:chgData name="Etienne Charles Berthet" userId="fb84f994-9c36-4b6d-a860-d65119d4ff72" providerId="ADAL" clId="{F1BD3430-BA7E-4E5E-8472-713653B2AC71}" dt="2022-06-08T20:14:05.397" v="2365" actId="931"/>
          <ac:spMkLst>
            <pc:docMk/>
            <pc:sldMk cId="505097767" sldId="272"/>
            <ac:spMk id="3" creationId="{35FEC7A1-A7E5-5DB1-B976-2044D4F51C77}"/>
          </ac:spMkLst>
        </pc:spChg>
        <pc:spChg chg="add mod">
          <ac:chgData name="Etienne Charles Berthet" userId="fb84f994-9c36-4b6d-a860-d65119d4ff72" providerId="ADAL" clId="{F1BD3430-BA7E-4E5E-8472-713653B2AC71}" dt="2022-06-08T20:22:05.897" v="2791" actId="123"/>
          <ac:spMkLst>
            <pc:docMk/>
            <pc:sldMk cId="505097767" sldId="272"/>
            <ac:spMk id="7" creationId="{95D91C04-B030-DA42-C3CE-036AF5BEBB38}"/>
          </ac:spMkLst>
        </pc:spChg>
        <pc:spChg chg="add del mod">
          <ac:chgData name="Etienne Charles Berthet" userId="fb84f994-9c36-4b6d-a860-d65119d4ff72" providerId="ADAL" clId="{F1BD3430-BA7E-4E5E-8472-713653B2AC71}" dt="2022-06-08T20:17:32.410" v="2507" actId="478"/>
          <ac:spMkLst>
            <pc:docMk/>
            <pc:sldMk cId="505097767" sldId="272"/>
            <ac:spMk id="8" creationId="{585DDC36-ABA0-7F8F-25D3-5D12E9B31C13}"/>
          </ac:spMkLst>
        </pc:spChg>
        <pc:picChg chg="add mod">
          <ac:chgData name="Etienne Charles Berthet" userId="fb84f994-9c36-4b6d-a860-d65119d4ff72" providerId="ADAL" clId="{F1BD3430-BA7E-4E5E-8472-713653B2AC71}" dt="2022-06-08T20:16:30.839" v="2431" actId="1076"/>
          <ac:picMkLst>
            <pc:docMk/>
            <pc:sldMk cId="505097767" sldId="272"/>
            <ac:picMk id="6" creationId="{CBFACF72-B761-F02E-00E3-2713E9A2C4EA}"/>
          </ac:picMkLst>
        </pc:picChg>
      </pc:sldChg>
      <pc:sldChg chg="modSp add mod">
        <pc:chgData name="Etienne Charles Berthet" userId="fb84f994-9c36-4b6d-a860-d65119d4ff72" providerId="ADAL" clId="{F1BD3430-BA7E-4E5E-8472-713653B2AC71}" dt="2022-06-08T20:33:32.031" v="2930" actId="20577"/>
        <pc:sldMkLst>
          <pc:docMk/>
          <pc:sldMk cId="3141406552" sldId="273"/>
        </pc:sldMkLst>
        <pc:spChg chg="mod">
          <ac:chgData name="Etienne Charles Berthet" userId="fb84f994-9c36-4b6d-a860-d65119d4ff72" providerId="ADAL" clId="{F1BD3430-BA7E-4E5E-8472-713653B2AC71}" dt="2022-06-08T20:33:32.031" v="2930" actId="20577"/>
          <ac:spMkLst>
            <pc:docMk/>
            <pc:sldMk cId="3141406552" sldId="273"/>
            <ac:spMk id="3" creationId="{F5777C09-83DB-0855-2382-9D473C69786B}"/>
          </ac:spMkLst>
        </pc:spChg>
      </pc:sldChg>
      <pc:sldChg chg="new del">
        <pc:chgData name="Etienne Charles Berthet" userId="fb84f994-9c36-4b6d-a860-d65119d4ff72" providerId="ADAL" clId="{F1BD3430-BA7E-4E5E-8472-713653B2AC71}" dt="2022-06-08T17:07:24.579" v="1977" actId="47"/>
        <pc:sldMkLst>
          <pc:docMk/>
          <pc:sldMk cId="761923181" sldId="274"/>
        </pc:sldMkLst>
      </pc:sldChg>
      <pc:sldChg chg="addSp delSp modSp new mod ord">
        <pc:chgData name="Etienne Charles Berthet" userId="fb84f994-9c36-4b6d-a860-d65119d4ff72" providerId="ADAL" clId="{F1BD3430-BA7E-4E5E-8472-713653B2AC71}" dt="2022-06-08T21:43:27.202" v="4104" actId="20577"/>
        <pc:sldMkLst>
          <pc:docMk/>
          <pc:sldMk cId="1113080632" sldId="274"/>
        </pc:sldMkLst>
        <pc:spChg chg="mod">
          <ac:chgData name="Etienne Charles Berthet" userId="fb84f994-9c36-4b6d-a860-d65119d4ff72" providerId="ADAL" clId="{F1BD3430-BA7E-4E5E-8472-713653B2AC71}" dt="2022-06-08T21:33:17.286" v="4033" actId="20577"/>
          <ac:spMkLst>
            <pc:docMk/>
            <pc:sldMk cId="1113080632" sldId="274"/>
            <ac:spMk id="2" creationId="{67A9D08E-CE6C-F5C7-8586-BF0262A7AE81}"/>
          </ac:spMkLst>
        </pc:spChg>
        <pc:graphicFrameChg chg="add del mod">
          <ac:chgData name="Etienne Charles Berthet" userId="fb84f994-9c36-4b6d-a860-d65119d4ff72" providerId="ADAL" clId="{F1BD3430-BA7E-4E5E-8472-713653B2AC71}" dt="2022-06-08T17:18:22.685" v="2034" actId="21"/>
          <ac:graphicFrameMkLst>
            <pc:docMk/>
            <pc:sldMk cId="1113080632" sldId="274"/>
            <ac:graphicFrameMk id="5" creationId="{918CB337-3767-01DD-D5BB-ED101E0329ED}"/>
          </ac:graphicFrameMkLst>
        </pc:graphicFrameChg>
        <pc:graphicFrameChg chg="add mod">
          <ac:chgData name="Etienne Charles Berthet" userId="fb84f994-9c36-4b6d-a860-d65119d4ff72" providerId="ADAL" clId="{F1BD3430-BA7E-4E5E-8472-713653B2AC71}" dt="2022-06-08T21:43:27.202" v="4104" actId="20577"/>
          <ac:graphicFrameMkLst>
            <pc:docMk/>
            <pc:sldMk cId="1113080632" sldId="274"/>
            <ac:graphicFrameMk id="6" creationId="{C0ACF9DB-083A-9DF7-7E7F-5C4C7A3C0BE7}"/>
          </ac:graphicFrameMkLst>
        </pc:graphicFrameChg>
      </pc:sldChg>
      <pc:sldChg chg="del">
        <pc:chgData name="Etienne Charles Berthet" userId="fb84f994-9c36-4b6d-a860-d65119d4ff72" providerId="ADAL" clId="{F1BD3430-BA7E-4E5E-8472-713653B2AC71}" dt="2022-06-08T20:26:42.421" v="2866" actId="47"/>
        <pc:sldMkLst>
          <pc:docMk/>
          <pc:sldMk cId="3765700058" sldId="275"/>
        </pc:sldMkLst>
      </pc:sldChg>
      <pc:sldChg chg="del">
        <pc:chgData name="Etienne Charles Berthet" userId="fb84f994-9c36-4b6d-a860-d65119d4ff72" providerId="ADAL" clId="{F1BD3430-BA7E-4E5E-8472-713653B2AC71}" dt="2022-06-08T17:23:03.465" v="2097" actId="47"/>
        <pc:sldMkLst>
          <pc:docMk/>
          <pc:sldMk cId="4241038154" sldId="286"/>
        </pc:sldMkLst>
      </pc:sldChg>
      <pc:sldChg chg="addSp delSp modSp new mod ord">
        <pc:chgData name="Etienne Charles Berthet" userId="fb84f994-9c36-4b6d-a860-d65119d4ff72" providerId="ADAL" clId="{F1BD3430-BA7E-4E5E-8472-713653B2AC71}" dt="2022-06-08T20:16:13.728" v="2430" actId="20577"/>
        <pc:sldMkLst>
          <pc:docMk/>
          <pc:sldMk cId="1867991469" sldId="287"/>
        </pc:sldMkLst>
        <pc:spChg chg="del">
          <ac:chgData name="Etienne Charles Berthet" userId="fb84f994-9c36-4b6d-a860-d65119d4ff72" providerId="ADAL" clId="{F1BD3430-BA7E-4E5E-8472-713653B2AC71}" dt="2022-06-08T17:08:46.786" v="1985" actId="478"/>
          <ac:spMkLst>
            <pc:docMk/>
            <pc:sldMk cId="1867991469" sldId="287"/>
            <ac:spMk id="2" creationId="{948849D9-A4BC-56EB-0B06-8C63711B6B99}"/>
          </ac:spMkLst>
        </pc:spChg>
        <pc:spChg chg="del mod">
          <ac:chgData name="Etienne Charles Berthet" userId="fb84f994-9c36-4b6d-a860-d65119d4ff72" providerId="ADAL" clId="{F1BD3430-BA7E-4E5E-8472-713653B2AC71}" dt="2022-06-08T17:22:02.912" v="2091" actId="478"/>
          <ac:spMkLst>
            <pc:docMk/>
            <pc:sldMk cId="1867991469" sldId="287"/>
            <ac:spMk id="3" creationId="{F1744A08-C79C-C0BB-E1E9-3C99A1990D8B}"/>
          </ac:spMkLst>
        </pc:spChg>
        <pc:spChg chg="add mod">
          <ac:chgData name="Etienne Charles Berthet" userId="fb84f994-9c36-4b6d-a860-d65119d4ff72" providerId="ADAL" clId="{F1BD3430-BA7E-4E5E-8472-713653B2AC71}" dt="2022-06-08T17:09:10.969" v="1993" actId="20577"/>
          <ac:spMkLst>
            <pc:docMk/>
            <pc:sldMk cId="1867991469" sldId="287"/>
            <ac:spMk id="5" creationId="{F93674EF-C511-57A4-C70B-DD00680EF01B}"/>
          </ac:spMkLst>
        </pc:spChg>
        <pc:spChg chg="add mod">
          <ac:chgData name="Etienne Charles Berthet" userId="fb84f994-9c36-4b6d-a860-d65119d4ff72" providerId="ADAL" clId="{F1BD3430-BA7E-4E5E-8472-713653B2AC71}" dt="2022-06-08T20:16:13.728" v="2430" actId="20577"/>
          <ac:spMkLst>
            <pc:docMk/>
            <pc:sldMk cId="1867991469" sldId="287"/>
            <ac:spMk id="6" creationId="{4805A815-98CA-E4CD-A765-9541AB50D9AB}"/>
          </ac:spMkLst>
        </pc:spChg>
      </pc:sldChg>
      <pc:sldChg chg="modSp del mod">
        <pc:chgData name="Etienne Charles Berthet" userId="fb84f994-9c36-4b6d-a860-d65119d4ff72" providerId="ADAL" clId="{F1BD3430-BA7E-4E5E-8472-713653B2AC71}" dt="2022-06-08T20:15:49.034" v="2416" actId="47"/>
        <pc:sldMkLst>
          <pc:docMk/>
          <pc:sldMk cId="757130519" sldId="288"/>
        </pc:sldMkLst>
        <pc:spChg chg="mod">
          <ac:chgData name="Etienne Charles Berthet" userId="fb84f994-9c36-4b6d-a860-d65119d4ff72" providerId="ADAL" clId="{F1BD3430-BA7E-4E5E-8472-713653B2AC71}" dt="2022-06-08T17:25:41.020" v="2240" actId="115"/>
          <ac:spMkLst>
            <pc:docMk/>
            <pc:sldMk cId="757130519" sldId="288"/>
            <ac:spMk id="2" creationId="{D7B61AA1-EEDA-4C7F-B531-9FD07516808D}"/>
          </ac:spMkLst>
        </pc:spChg>
      </pc:sldChg>
      <pc:sldChg chg="del">
        <pc:chgData name="Etienne Charles Berthet" userId="fb84f994-9c36-4b6d-a860-d65119d4ff72" providerId="ADAL" clId="{F1BD3430-BA7E-4E5E-8472-713653B2AC71}" dt="2022-06-08T20:24:15.988" v="2809" actId="47"/>
        <pc:sldMkLst>
          <pc:docMk/>
          <pc:sldMk cId="2938749663" sldId="289"/>
        </pc:sldMkLst>
      </pc:sldChg>
      <pc:sldChg chg="del">
        <pc:chgData name="Etienne Charles Berthet" userId="fb84f994-9c36-4b6d-a860-d65119d4ff72" providerId="ADAL" clId="{F1BD3430-BA7E-4E5E-8472-713653B2AC71}" dt="2022-06-08T20:32:55.307" v="2920" actId="47"/>
        <pc:sldMkLst>
          <pc:docMk/>
          <pc:sldMk cId="4213647236" sldId="290"/>
        </pc:sldMkLst>
      </pc:sldChg>
      <pc:sldChg chg="del">
        <pc:chgData name="Etienne Charles Berthet" userId="fb84f994-9c36-4b6d-a860-d65119d4ff72" providerId="ADAL" clId="{F1BD3430-BA7E-4E5E-8472-713653B2AC71}" dt="2022-06-08T20:41:01.330" v="3060" actId="47"/>
        <pc:sldMkLst>
          <pc:docMk/>
          <pc:sldMk cId="3151066826" sldId="291"/>
        </pc:sldMkLst>
      </pc:sldChg>
      <pc:sldChg chg="del">
        <pc:chgData name="Etienne Charles Berthet" userId="fb84f994-9c36-4b6d-a860-d65119d4ff72" providerId="ADAL" clId="{F1BD3430-BA7E-4E5E-8472-713653B2AC71}" dt="2022-06-08T20:37:14.149" v="3024" actId="47"/>
        <pc:sldMkLst>
          <pc:docMk/>
          <pc:sldMk cId="1032213406" sldId="292"/>
        </pc:sldMkLst>
      </pc:sldChg>
      <pc:sldChg chg="modSp add mod">
        <pc:chgData name="Etienne Charles Berthet" userId="fb84f994-9c36-4b6d-a860-d65119d4ff72" providerId="ADAL" clId="{F1BD3430-BA7E-4E5E-8472-713653B2AC71}" dt="2022-06-08T21:09:25.331" v="3517" actId="20577"/>
        <pc:sldMkLst>
          <pc:docMk/>
          <pc:sldMk cId="1671973690" sldId="293"/>
        </pc:sldMkLst>
        <pc:spChg chg="mod">
          <ac:chgData name="Etienne Charles Berthet" userId="fb84f994-9c36-4b6d-a860-d65119d4ff72" providerId="ADAL" clId="{F1BD3430-BA7E-4E5E-8472-713653B2AC71}" dt="2022-06-08T21:09:25.331" v="3517" actId="20577"/>
          <ac:spMkLst>
            <pc:docMk/>
            <pc:sldMk cId="1671973690" sldId="293"/>
            <ac:spMk id="3" creationId="{F5777C09-83DB-0855-2382-9D473C69786B}"/>
          </ac:spMkLst>
        </pc:spChg>
      </pc:sldChg>
      <pc:sldChg chg="modSp add mod">
        <pc:chgData name="Etienne Charles Berthet" userId="fb84f994-9c36-4b6d-a860-d65119d4ff72" providerId="ADAL" clId="{F1BD3430-BA7E-4E5E-8472-713653B2AC71}" dt="2022-06-08T17:10:39.215" v="2023" actId="20577"/>
        <pc:sldMkLst>
          <pc:docMk/>
          <pc:sldMk cId="3418455184" sldId="294"/>
        </pc:sldMkLst>
        <pc:spChg chg="mod">
          <ac:chgData name="Etienne Charles Berthet" userId="fb84f994-9c36-4b6d-a860-d65119d4ff72" providerId="ADAL" clId="{F1BD3430-BA7E-4E5E-8472-713653B2AC71}" dt="2022-06-08T17:10:39.215" v="2023" actId="20577"/>
          <ac:spMkLst>
            <pc:docMk/>
            <pc:sldMk cId="3418455184" sldId="294"/>
            <ac:spMk id="3" creationId="{F5777C09-83DB-0855-2382-9D473C69786B}"/>
          </ac:spMkLst>
        </pc:spChg>
      </pc:sldChg>
      <pc:sldChg chg="del">
        <pc:chgData name="Etienne Charles Berthet" userId="fb84f994-9c36-4b6d-a860-d65119d4ff72" providerId="ADAL" clId="{F1BD3430-BA7E-4E5E-8472-713653B2AC71}" dt="2022-06-08T20:25:07.659" v="2811" actId="47"/>
        <pc:sldMkLst>
          <pc:docMk/>
          <pc:sldMk cId="4239830959" sldId="295"/>
        </pc:sldMkLst>
      </pc:sldChg>
      <pc:sldChg chg="del">
        <pc:chgData name="Etienne Charles Berthet" userId="fb84f994-9c36-4b6d-a860-d65119d4ff72" providerId="ADAL" clId="{F1BD3430-BA7E-4E5E-8472-713653B2AC71}" dt="2022-06-08T20:27:46.545" v="2890" actId="47"/>
        <pc:sldMkLst>
          <pc:docMk/>
          <pc:sldMk cId="1029469911" sldId="296"/>
        </pc:sldMkLst>
      </pc:sldChg>
      <pc:sldChg chg="del">
        <pc:chgData name="Etienne Charles Berthet" userId="fb84f994-9c36-4b6d-a860-d65119d4ff72" providerId="ADAL" clId="{F1BD3430-BA7E-4E5E-8472-713653B2AC71}" dt="2022-06-08T20:28:00.872" v="2896" actId="47"/>
        <pc:sldMkLst>
          <pc:docMk/>
          <pc:sldMk cId="2133197551" sldId="297"/>
        </pc:sldMkLst>
      </pc:sldChg>
      <pc:sldChg chg="del">
        <pc:chgData name="Etienne Charles Berthet" userId="fb84f994-9c36-4b6d-a860-d65119d4ff72" providerId="ADAL" clId="{F1BD3430-BA7E-4E5E-8472-713653B2AC71}" dt="2022-06-08T20:28:29.236" v="2903" actId="47"/>
        <pc:sldMkLst>
          <pc:docMk/>
          <pc:sldMk cId="2987836089" sldId="298"/>
        </pc:sldMkLst>
      </pc:sldChg>
      <pc:sldChg chg="del">
        <pc:chgData name="Etienne Charles Berthet" userId="fb84f994-9c36-4b6d-a860-d65119d4ff72" providerId="ADAL" clId="{F1BD3430-BA7E-4E5E-8472-713653B2AC71}" dt="2022-06-08T20:28:29.998" v="2904" actId="47"/>
        <pc:sldMkLst>
          <pc:docMk/>
          <pc:sldMk cId="317471980" sldId="299"/>
        </pc:sldMkLst>
      </pc:sldChg>
      <pc:sldChg chg="addSp delSp modSp new mod">
        <pc:chgData name="Etienne Charles Berthet" userId="fb84f994-9c36-4b6d-a860-d65119d4ff72" providerId="ADAL" clId="{F1BD3430-BA7E-4E5E-8472-713653B2AC71}" dt="2022-06-08T22:03:53.144" v="4267" actId="14100"/>
        <pc:sldMkLst>
          <pc:docMk/>
          <pc:sldMk cId="2049308108" sldId="300"/>
        </pc:sldMkLst>
        <pc:spChg chg="mod">
          <ac:chgData name="Etienne Charles Berthet" userId="fb84f994-9c36-4b6d-a860-d65119d4ff72" providerId="ADAL" clId="{F1BD3430-BA7E-4E5E-8472-713653B2AC71}" dt="2022-06-08T22:03:06.011" v="4258" actId="20577"/>
          <ac:spMkLst>
            <pc:docMk/>
            <pc:sldMk cId="2049308108" sldId="300"/>
            <ac:spMk id="2" creationId="{97C07375-ABF6-A1AB-4AAF-5E0ECCB476D2}"/>
          </ac:spMkLst>
        </pc:spChg>
        <pc:spChg chg="add del mod">
          <ac:chgData name="Etienne Charles Berthet" userId="fb84f994-9c36-4b6d-a860-d65119d4ff72" providerId="ADAL" clId="{F1BD3430-BA7E-4E5E-8472-713653B2AC71}" dt="2022-06-08T22:02:51.186" v="4233"/>
          <ac:spMkLst>
            <pc:docMk/>
            <pc:sldMk cId="2049308108" sldId="300"/>
            <ac:spMk id="6" creationId="{FB816B31-1558-C425-E528-802CB32014B6}"/>
          </ac:spMkLst>
        </pc:spChg>
        <pc:graphicFrameChg chg="add mod">
          <ac:chgData name="Etienne Charles Berthet" userId="fb84f994-9c36-4b6d-a860-d65119d4ff72" providerId="ADAL" clId="{F1BD3430-BA7E-4E5E-8472-713653B2AC71}" dt="2022-06-08T22:03:53.144" v="4267" actId="14100"/>
          <ac:graphicFrameMkLst>
            <pc:docMk/>
            <pc:sldMk cId="2049308108" sldId="300"/>
            <ac:graphicFrameMk id="5" creationId="{F0F0E64A-B80C-680D-1DD7-BD8523CE80A6}"/>
          </ac:graphicFrameMkLst>
        </pc:graphicFrameChg>
      </pc:sldChg>
      <pc:sldChg chg="addSp delSp modSp new mod ord">
        <pc:chgData name="Etienne Charles Berthet" userId="fb84f994-9c36-4b6d-a860-d65119d4ff72" providerId="ADAL" clId="{F1BD3430-BA7E-4E5E-8472-713653B2AC71}" dt="2022-06-08T22:52:05.389" v="4797" actId="1076"/>
        <pc:sldMkLst>
          <pc:docMk/>
          <pc:sldMk cId="3505627563" sldId="301"/>
        </pc:sldMkLst>
        <pc:spChg chg="mod">
          <ac:chgData name="Etienne Charles Berthet" userId="fb84f994-9c36-4b6d-a860-d65119d4ff72" providerId="ADAL" clId="{F1BD3430-BA7E-4E5E-8472-713653B2AC71}" dt="2022-06-08T17:19:10.103" v="2078" actId="20577"/>
          <ac:spMkLst>
            <pc:docMk/>
            <pc:sldMk cId="3505627563" sldId="301"/>
            <ac:spMk id="2" creationId="{7792DCEA-26EC-6F20-B61B-FD502B508545}"/>
          </ac:spMkLst>
        </pc:spChg>
        <pc:spChg chg="mod">
          <ac:chgData name="Etienne Charles Berthet" userId="fb84f994-9c36-4b6d-a860-d65119d4ff72" providerId="ADAL" clId="{F1BD3430-BA7E-4E5E-8472-713653B2AC71}" dt="2022-06-08T22:29:32.800" v="4783" actId="404"/>
          <ac:spMkLst>
            <pc:docMk/>
            <pc:sldMk cId="3505627563" sldId="301"/>
            <ac:spMk id="3" creationId="{8D82AF1C-88A2-2F9F-1CA0-9696D8372ECF}"/>
          </ac:spMkLst>
        </pc:spChg>
        <pc:spChg chg="add mod">
          <ac:chgData name="Etienne Charles Berthet" userId="fb84f994-9c36-4b6d-a860-d65119d4ff72" providerId="ADAL" clId="{F1BD3430-BA7E-4E5E-8472-713653B2AC71}" dt="2022-06-08T22:29:35.854" v="4784" actId="404"/>
          <ac:spMkLst>
            <pc:docMk/>
            <pc:sldMk cId="3505627563" sldId="301"/>
            <ac:spMk id="5" creationId="{7D7F5254-C2A0-045A-2CFF-56E4DA465ED0}"/>
          </ac:spMkLst>
        </pc:spChg>
        <pc:spChg chg="add del mod">
          <ac:chgData name="Etienne Charles Berthet" userId="fb84f994-9c36-4b6d-a860-d65119d4ff72" providerId="ADAL" clId="{F1BD3430-BA7E-4E5E-8472-713653B2AC71}" dt="2022-06-08T22:28:22.955" v="4762" actId="478"/>
          <ac:spMkLst>
            <pc:docMk/>
            <pc:sldMk cId="3505627563" sldId="301"/>
            <ac:spMk id="6" creationId="{16780F92-5FD0-6D86-DAF7-4212868EEE13}"/>
          </ac:spMkLst>
        </pc:spChg>
        <pc:spChg chg="add del mod">
          <ac:chgData name="Etienne Charles Berthet" userId="fb84f994-9c36-4b6d-a860-d65119d4ff72" providerId="ADAL" clId="{F1BD3430-BA7E-4E5E-8472-713653B2AC71}" dt="2022-06-08T22:28:44.318" v="4769" actId="478"/>
          <ac:spMkLst>
            <pc:docMk/>
            <pc:sldMk cId="3505627563" sldId="301"/>
            <ac:spMk id="7" creationId="{C3C11405-4DE6-9906-0265-BCB721FD03D5}"/>
          </ac:spMkLst>
        </pc:spChg>
        <pc:graphicFrameChg chg="add mod">
          <ac:chgData name="Etienne Charles Berthet" userId="fb84f994-9c36-4b6d-a860-d65119d4ff72" providerId="ADAL" clId="{F1BD3430-BA7E-4E5E-8472-713653B2AC71}" dt="2022-06-08T22:51:07.895" v="4788"/>
          <ac:graphicFrameMkLst>
            <pc:docMk/>
            <pc:sldMk cId="3505627563" sldId="301"/>
            <ac:graphicFrameMk id="8" creationId="{4040A99A-ECBC-D99C-2E59-6254452BD623}"/>
          </ac:graphicFrameMkLst>
        </pc:graphicFrameChg>
        <pc:picChg chg="add mod">
          <ac:chgData name="Etienne Charles Berthet" userId="fb84f994-9c36-4b6d-a860-d65119d4ff72" providerId="ADAL" clId="{F1BD3430-BA7E-4E5E-8472-713653B2AC71}" dt="2022-06-08T22:51:25.650" v="4793" actId="14100"/>
          <ac:picMkLst>
            <pc:docMk/>
            <pc:sldMk cId="3505627563" sldId="301"/>
            <ac:picMk id="9" creationId="{E5E59F26-557E-1051-28C8-5D1489965C04}"/>
          </ac:picMkLst>
        </pc:picChg>
        <pc:picChg chg="add mod">
          <ac:chgData name="Etienne Charles Berthet" userId="fb84f994-9c36-4b6d-a860-d65119d4ff72" providerId="ADAL" clId="{F1BD3430-BA7E-4E5E-8472-713653B2AC71}" dt="2022-06-08T22:52:05.389" v="4797" actId="1076"/>
          <ac:picMkLst>
            <pc:docMk/>
            <pc:sldMk cId="3505627563" sldId="301"/>
            <ac:picMk id="10" creationId="{99BF58A4-90BA-BE60-D896-87EAE801B6D4}"/>
          </ac:picMkLst>
        </pc:picChg>
      </pc:sldChg>
      <pc:sldChg chg="new">
        <pc:chgData name="Etienne Charles Berthet" userId="fb84f994-9c36-4b6d-a860-d65119d4ff72" providerId="ADAL" clId="{F1BD3430-BA7E-4E5E-8472-713653B2AC71}" dt="2022-06-08T17:19:22.505" v="2079" actId="680"/>
        <pc:sldMkLst>
          <pc:docMk/>
          <pc:sldMk cId="1595302860" sldId="302"/>
        </pc:sldMkLst>
      </pc:sldChg>
      <pc:sldChg chg="addSp modSp new mod ord">
        <pc:chgData name="Etienne Charles Berthet" userId="fb84f994-9c36-4b6d-a860-d65119d4ff72" providerId="ADAL" clId="{F1BD3430-BA7E-4E5E-8472-713653B2AC71}" dt="2022-06-08T21:13:02.828" v="3718" actId="1076"/>
        <pc:sldMkLst>
          <pc:docMk/>
          <pc:sldMk cId="1201377067" sldId="303"/>
        </pc:sldMkLst>
        <pc:spChg chg="mod">
          <ac:chgData name="Etienne Charles Berthet" userId="fb84f994-9c36-4b6d-a860-d65119d4ff72" providerId="ADAL" clId="{F1BD3430-BA7E-4E5E-8472-713653B2AC71}" dt="2022-06-08T21:09:46.122" v="3569" actId="20577"/>
          <ac:spMkLst>
            <pc:docMk/>
            <pc:sldMk cId="1201377067" sldId="303"/>
            <ac:spMk id="2" creationId="{B4A70BFC-6130-3938-83B2-B7E0F7BA557E}"/>
          </ac:spMkLst>
        </pc:spChg>
        <pc:spChg chg="mod">
          <ac:chgData name="Etienne Charles Berthet" userId="fb84f994-9c36-4b6d-a860-d65119d4ff72" providerId="ADAL" clId="{F1BD3430-BA7E-4E5E-8472-713653B2AC71}" dt="2022-06-08T20:59:18.007" v="3309" actId="5793"/>
          <ac:spMkLst>
            <pc:docMk/>
            <pc:sldMk cId="1201377067" sldId="303"/>
            <ac:spMk id="3" creationId="{A55FB502-39D5-0584-2F79-9276F4559D86}"/>
          </ac:spMkLst>
        </pc:spChg>
        <pc:graphicFrameChg chg="add mod modGraphic">
          <ac:chgData name="Etienne Charles Berthet" userId="fb84f994-9c36-4b6d-a860-d65119d4ff72" providerId="ADAL" clId="{F1BD3430-BA7E-4E5E-8472-713653B2AC71}" dt="2022-06-08T21:13:02.828" v="3718" actId="1076"/>
          <ac:graphicFrameMkLst>
            <pc:docMk/>
            <pc:sldMk cId="1201377067" sldId="303"/>
            <ac:graphicFrameMk id="5" creationId="{BAEEB092-5D54-421A-5683-6C209CE6F514}"/>
          </ac:graphicFrameMkLst>
        </pc:graphicFrameChg>
        <pc:graphicFrameChg chg="add mod modGraphic">
          <ac:chgData name="Etienne Charles Berthet" userId="fb84f994-9c36-4b6d-a860-d65119d4ff72" providerId="ADAL" clId="{F1BD3430-BA7E-4E5E-8472-713653B2AC71}" dt="2022-06-08T21:13:02.828" v="3718" actId="1076"/>
          <ac:graphicFrameMkLst>
            <pc:docMk/>
            <pc:sldMk cId="1201377067" sldId="303"/>
            <ac:graphicFrameMk id="6" creationId="{71192529-D133-4CEC-570E-E0D4DC491A65}"/>
          </ac:graphicFrameMkLst>
        </pc:graphicFrameChg>
      </pc:sldChg>
      <pc:sldChg chg="modSp new mod ord">
        <pc:chgData name="Etienne Charles Berthet" userId="fb84f994-9c36-4b6d-a860-d65119d4ff72" providerId="ADAL" clId="{F1BD3430-BA7E-4E5E-8472-713653B2AC71}" dt="2022-06-08T20:19:44.891" v="2675" actId="5793"/>
        <pc:sldMkLst>
          <pc:docMk/>
          <pc:sldMk cId="1523631006" sldId="304"/>
        </pc:sldMkLst>
        <pc:spChg chg="mod">
          <ac:chgData name="Etienne Charles Berthet" userId="fb84f994-9c36-4b6d-a860-d65119d4ff72" providerId="ADAL" clId="{F1BD3430-BA7E-4E5E-8472-713653B2AC71}" dt="2022-06-08T20:19:44.891" v="2675" actId="5793"/>
          <ac:spMkLst>
            <pc:docMk/>
            <pc:sldMk cId="1523631006" sldId="304"/>
            <ac:spMk id="2" creationId="{6F0AD5B6-C53F-7749-E86C-ABE52A59A6A5}"/>
          </ac:spMkLst>
        </pc:spChg>
        <pc:spChg chg="mod">
          <ac:chgData name="Etienne Charles Berthet" userId="fb84f994-9c36-4b6d-a860-d65119d4ff72" providerId="ADAL" clId="{F1BD3430-BA7E-4E5E-8472-713653B2AC71}" dt="2022-06-08T20:19:36.259" v="2671" actId="113"/>
          <ac:spMkLst>
            <pc:docMk/>
            <pc:sldMk cId="1523631006" sldId="304"/>
            <ac:spMk id="3" creationId="{8996E0FB-990E-26E6-7E5C-CBD67EDFBF58}"/>
          </ac:spMkLst>
        </pc:spChg>
      </pc:sldChg>
      <pc:sldChg chg="addSp delSp modSp new mod ord modAnim">
        <pc:chgData name="Etienne Charles Berthet" userId="fb84f994-9c36-4b6d-a860-d65119d4ff72" providerId="ADAL" clId="{F1BD3430-BA7E-4E5E-8472-713653B2AC71}" dt="2022-06-08T22:56:47.013" v="5009" actId="20577"/>
        <pc:sldMkLst>
          <pc:docMk/>
          <pc:sldMk cId="1596832431" sldId="305"/>
        </pc:sldMkLst>
        <pc:spChg chg="mod">
          <ac:chgData name="Etienne Charles Berthet" userId="fb84f994-9c36-4b6d-a860-d65119d4ff72" providerId="ADAL" clId="{F1BD3430-BA7E-4E5E-8472-713653B2AC71}" dt="2022-06-08T20:23:00.435" v="2798"/>
          <ac:spMkLst>
            <pc:docMk/>
            <pc:sldMk cId="1596832431" sldId="305"/>
            <ac:spMk id="2" creationId="{D9286A23-FAEC-ECF0-8319-3BD8339F09AF}"/>
          </ac:spMkLst>
        </pc:spChg>
        <pc:spChg chg="mod">
          <ac:chgData name="Etienne Charles Berthet" userId="fb84f994-9c36-4b6d-a860-d65119d4ff72" providerId="ADAL" clId="{F1BD3430-BA7E-4E5E-8472-713653B2AC71}" dt="2022-06-08T22:56:47.013" v="5009" actId="20577"/>
          <ac:spMkLst>
            <pc:docMk/>
            <pc:sldMk cId="1596832431" sldId="305"/>
            <ac:spMk id="3" creationId="{8345A01B-58FD-4DD6-A6FC-A6263A50F527}"/>
          </ac:spMkLst>
        </pc:spChg>
        <pc:spChg chg="add del mod">
          <ac:chgData name="Etienne Charles Berthet" userId="fb84f994-9c36-4b6d-a860-d65119d4ff72" providerId="ADAL" clId="{F1BD3430-BA7E-4E5E-8472-713653B2AC71}" dt="2022-06-08T20:23:17.294" v="2800" actId="478"/>
          <ac:spMkLst>
            <pc:docMk/>
            <pc:sldMk cId="1596832431" sldId="305"/>
            <ac:spMk id="5" creationId="{24E5AAE2-B8DB-8AE7-886C-5FCDFD1971A0}"/>
          </ac:spMkLst>
        </pc:spChg>
        <pc:spChg chg="add mod">
          <ac:chgData name="Etienne Charles Berthet" userId="fb84f994-9c36-4b6d-a860-d65119d4ff72" providerId="ADAL" clId="{F1BD3430-BA7E-4E5E-8472-713653B2AC71}" dt="2022-06-08T20:22:53.712" v="2797" actId="1076"/>
          <ac:spMkLst>
            <pc:docMk/>
            <pc:sldMk cId="1596832431" sldId="305"/>
            <ac:spMk id="6" creationId="{F70C1EFE-2C88-5BA6-DAE4-7F4306E3E2A3}"/>
          </ac:spMkLst>
        </pc:spChg>
        <pc:spChg chg="add mod">
          <ac:chgData name="Etienne Charles Berthet" userId="fb84f994-9c36-4b6d-a860-d65119d4ff72" providerId="ADAL" clId="{F1BD3430-BA7E-4E5E-8472-713653B2AC71}" dt="2022-06-08T20:22:53.712" v="2797" actId="1076"/>
          <ac:spMkLst>
            <pc:docMk/>
            <pc:sldMk cId="1596832431" sldId="305"/>
            <ac:spMk id="7" creationId="{3A4AC7FC-21E7-179A-C68E-D6F15A20067F}"/>
          </ac:spMkLst>
        </pc:spChg>
        <pc:spChg chg="add mod">
          <ac:chgData name="Etienne Charles Berthet" userId="fb84f994-9c36-4b6d-a860-d65119d4ff72" providerId="ADAL" clId="{F1BD3430-BA7E-4E5E-8472-713653B2AC71}" dt="2022-06-08T20:22:53.712" v="2797" actId="1076"/>
          <ac:spMkLst>
            <pc:docMk/>
            <pc:sldMk cId="1596832431" sldId="305"/>
            <ac:spMk id="8" creationId="{A7B47472-3A49-06B4-A687-7C2DAE5E1599}"/>
          </ac:spMkLst>
        </pc:spChg>
        <pc:spChg chg="add mod">
          <ac:chgData name="Etienne Charles Berthet" userId="fb84f994-9c36-4b6d-a860-d65119d4ff72" providerId="ADAL" clId="{F1BD3430-BA7E-4E5E-8472-713653B2AC71}" dt="2022-06-08T20:32:34.870" v="2917" actId="113"/>
          <ac:spMkLst>
            <pc:docMk/>
            <pc:sldMk cId="1596832431" sldId="305"/>
            <ac:spMk id="9" creationId="{4EFD8618-EBDA-34FD-862E-E1E3EDDFD1DB}"/>
          </ac:spMkLst>
        </pc:spChg>
        <pc:spChg chg="add mod">
          <ac:chgData name="Etienne Charles Berthet" userId="fb84f994-9c36-4b6d-a860-d65119d4ff72" providerId="ADAL" clId="{F1BD3430-BA7E-4E5E-8472-713653B2AC71}" dt="2022-06-08T20:32:31.655" v="2916" actId="113"/>
          <ac:spMkLst>
            <pc:docMk/>
            <pc:sldMk cId="1596832431" sldId="305"/>
            <ac:spMk id="10" creationId="{A2039D5D-D159-8152-5E04-B41F7C604EB7}"/>
          </ac:spMkLst>
        </pc:spChg>
        <pc:spChg chg="add mod">
          <ac:chgData name="Etienne Charles Berthet" userId="fb84f994-9c36-4b6d-a860-d65119d4ff72" providerId="ADAL" clId="{F1BD3430-BA7E-4E5E-8472-713653B2AC71}" dt="2022-06-08T20:23:44.958" v="2807" actId="404"/>
          <ac:spMkLst>
            <pc:docMk/>
            <pc:sldMk cId="1596832431" sldId="305"/>
            <ac:spMk id="11" creationId="{BAC241CE-5812-285E-D2A5-9DBAB9C7B80C}"/>
          </ac:spMkLst>
        </pc:spChg>
        <pc:spChg chg="add mod">
          <ac:chgData name="Etienne Charles Berthet" userId="fb84f994-9c36-4b6d-a860-d65119d4ff72" providerId="ADAL" clId="{F1BD3430-BA7E-4E5E-8472-713653B2AC71}" dt="2022-06-08T20:23:49.773" v="2808" actId="404"/>
          <ac:spMkLst>
            <pc:docMk/>
            <pc:sldMk cId="1596832431" sldId="305"/>
            <ac:spMk id="12" creationId="{00C12852-0C91-903A-09B1-308D90449FC4}"/>
          </ac:spMkLst>
        </pc:spChg>
        <pc:spChg chg="add del mod">
          <ac:chgData name="Etienne Charles Berthet" userId="fb84f994-9c36-4b6d-a860-d65119d4ff72" providerId="ADAL" clId="{F1BD3430-BA7E-4E5E-8472-713653B2AC71}" dt="2022-06-08T22:56:22.693" v="4970" actId="478"/>
          <ac:spMkLst>
            <pc:docMk/>
            <pc:sldMk cId="1596832431" sldId="305"/>
            <ac:spMk id="13" creationId="{3CFF90EF-FD45-59E4-65D7-72C39BB5B069}"/>
          </ac:spMkLst>
        </pc:spChg>
      </pc:sldChg>
      <pc:sldChg chg="addSp delSp modSp new mod">
        <pc:chgData name="Etienne Charles Berthet" userId="fb84f994-9c36-4b6d-a860-d65119d4ff72" providerId="ADAL" clId="{F1BD3430-BA7E-4E5E-8472-713653B2AC71}" dt="2022-06-08T20:40:36.212" v="3053" actId="404"/>
        <pc:sldMkLst>
          <pc:docMk/>
          <pc:sldMk cId="2629651930" sldId="306"/>
        </pc:sldMkLst>
        <pc:spChg chg="mod">
          <ac:chgData name="Etienne Charles Berthet" userId="fb84f994-9c36-4b6d-a860-d65119d4ff72" providerId="ADAL" clId="{F1BD3430-BA7E-4E5E-8472-713653B2AC71}" dt="2022-06-08T20:33:46.496" v="2932" actId="404"/>
          <ac:spMkLst>
            <pc:docMk/>
            <pc:sldMk cId="2629651930" sldId="306"/>
            <ac:spMk id="2" creationId="{0FBA6A93-C692-6056-8931-B314C8DD4F5F}"/>
          </ac:spMkLst>
        </pc:spChg>
        <pc:spChg chg="mod">
          <ac:chgData name="Etienne Charles Berthet" userId="fb84f994-9c36-4b6d-a860-d65119d4ff72" providerId="ADAL" clId="{F1BD3430-BA7E-4E5E-8472-713653B2AC71}" dt="2022-06-08T20:40:15.811" v="3050" actId="20577"/>
          <ac:spMkLst>
            <pc:docMk/>
            <pc:sldMk cId="2629651930" sldId="306"/>
            <ac:spMk id="3" creationId="{329AFBE7-9773-D759-24C9-3628066D3925}"/>
          </ac:spMkLst>
        </pc:spChg>
        <pc:spChg chg="add del mod">
          <ac:chgData name="Etienne Charles Berthet" userId="fb84f994-9c36-4b6d-a860-d65119d4ff72" providerId="ADAL" clId="{F1BD3430-BA7E-4E5E-8472-713653B2AC71}" dt="2022-06-08T20:35:32.919" v="3014" actId="478"/>
          <ac:spMkLst>
            <pc:docMk/>
            <pc:sldMk cId="2629651930" sldId="306"/>
            <ac:spMk id="5" creationId="{580B0741-FB68-0D75-B375-C60F6C6E8C0C}"/>
          </ac:spMkLst>
        </pc:spChg>
        <pc:spChg chg="add del mod">
          <ac:chgData name="Etienne Charles Berthet" userId="fb84f994-9c36-4b6d-a860-d65119d4ff72" providerId="ADAL" clId="{F1BD3430-BA7E-4E5E-8472-713653B2AC71}" dt="2022-06-08T20:34:02.826" v="2934" actId="478"/>
          <ac:spMkLst>
            <pc:docMk/>
            <pc:sldMk cId="2629651930" sldId="306"/>
            <ac:spMk id="6" creationId="{B37454B9-5618-EDCF-1269-4A29A7A9E4C8}"/>
          </ac:spMkLst>
        </pc:spChg>
        <pc:spChg chg="add mod">
          <ac:chgData name="Etienne Charles Berthet" userId="fb84f994-9c36-4b6d-a860-d65119d4ff72" providerId="ADAL" clId="{F1BD3430-BA7E-4E5E-8472-713653B2AC71}" dt="2022-06-08T20:40:36.212" v="3053" actId="404"/>
          <ac:spMkLst>
            <pc:docMk/>
            <pc:sldMk cId="2629651930" sldId="306"/>
            <ac:spMk id="7" creationId="{F2A554FE-EF56-A573-562C-7ABF5FA2EBED}"/>
          </ac:spMkLst>
        </pc:spChg>
      </pc:sldChg>
      <pc:sldChg chg="addSp delSp modSp new mod ord">
        <pc:chgData name="Etienne Charles Berthet" userId="fb84f994-9c36-4b6d-a860-d65119d4ff72" providerId="ADAL" clId="{F1BD3430-BA7E-4E5E-8472-713653B2AC71}" dt="2022-06-08T22:57:16.550" v="5033" actId="1076"/>
        <pc:sldMkLst>
          <pc:docMk/>
          <pc:sldMk cId="2564573597" sldId="307"/>
        </pc:sldMkLst>
        <pc:spChg chg="mod">
          <ac:chgData name="Etienne Charles Berthet" userId="fb84f994-9c36-4b6d-a860-d65119d4ff72" providerId="ADAL" clId="{F1BD3430-BA7E-4E5E-8472-713653B2AC71}" dt="2022-06-08T20:26:00.917" v="2858" actId="313"/>
          <ac:spMkLst>
            <pc:docMk/>
            <pc:sldMk cId="2564573597" sldId="307"/>
            <ac:spMk id="2" creationId="{71F75008-E62B-73BA-9557-46205743EDC5}"/>
          </ac:spMkLst>
        </pc:spChg>
        <pc:spChg chg="del">
          <ac:chgData name="Etienne Charles Berthet" userId="fb84f994-9c36-4b6d-a860-d65119d4ff72" providerId="ADAL" clId="{F1BD3430-BA7E-4E5E-8472-713653B2AC71}" dt="2022-06-08T20:41:09.778" v="3061" actId="478"/>
          <ac:spMkLst>
            <pc:docMk/>
            <pc:sldMk cId="2564573597" sldId="307"/>
            <ac:spMk id="3" creationId="{4317F1D6-5E32-4F49-9767-FB7DDE9F11A3}"/>
          </ac:spMkLst>
        </pc:spChg>
        <pc:spChg chg="add mod">
          <ac:chgData name="Etienne Charles Berthet" userId="fb84f994-9c36-4b6d-a860-d65119d4ff72" providerId="ADAL" clId="{F1BD3430-BA7E-4E5E-8472-713653B2AC71}" dt="2022-06-08T22:57:16.550" v="5033" actId="1076"/>
          <ac:spMkLst>
            <pc:docMk/>
            <pc:sldMk cId="2564573597" sldId="307"/>
            <ac:spMk id="6" creationId="{8CD0B5DB-567C-60B7-41FD-5CF0598930FE}"/>
          </ac:spMkLst>
        </pc:spChg>
        <pc:picChg chg="add mod">
          <ac:chgData name="Etienne Charles Berthet" userId="fb84f994-9c36-4b6d-a860-d65119d4ff72" providerId="ADAL" clId="{F1BD3430-BA7E-4E5E-8472-713653B2AC71}" dt="2022-06-08T20:42:38.267" v="3083" actId="1076"/>
          <ac:picMkLst>
            <pc:docMk/>
            <pc:sldMk cId="2564573597" sldId="307"/>
            <ac:picMk id="5" creationId="{BF619FB4-3AD0-257C-9928-322D5CCFE0D7}"/>
          </ac:picMkLst>
        </pc:picChg>
      </pc:sldChg>
      <pc:sldChg chg="addSp delSp modSp add mod">
        <pc:chgData name="Etienne Charles Berthet" userId="fb84f994-9c36-4b6d-a860-d65119d4ff72" providerId="ADAL" clId="{F1BD3430-BA7E-4E5E-8472-713653B2AC71}" dt="2022-06-08T22:57:19.924" v="5034"/>
        <pc:sldMkLst>
          <pc:docMk/>
          <pc:sldMk cId="3285988203" sldId="308"/>
        </pc:sldMkLst>
        <pc:spChg chg="del">
          <ac:chgData name="Etienne Charles Berthet" userId="fb84f994-9c36-4b6d-a860-d65119d4ff72" providerId="ADAL" clId="{F1BD3430-BA7E-4E5E-8472-713653B2AC71}" dt="2022-06-08T20:42:27.618" v="3081" actId="478"/>
          <ac:spMkLst>
            <pc:docMk/>
            <pc:sldMk cId="3285988203" sldId="308"/>
            <ac:spMk id="3" creationId="{4317F1D6-5E32-4F49-9767-FB7DDE9F11A3}"/>
          </ac:spMkLst>
        </pc:spChg>
        <pc:spChg chg="add mod">
          <ac:chgData name="Etienne Charles Berthet" userId="fb84f994-9c36-4b6d-a860-d65119d4ff72" providerId="ADAL" clId="{F1BD3430-BA7E-4E5E-8472-713653B2AC71}" dt="2022-06-08T22:57:19.924" v="5034"/>
          <ac:spMkLst>
            <pc:docMk/>
            <pc:sldMk cId="3285988203" sldId="308"/>
            <ac:spMk id="7" creationId="{120F77A8-BE9A-0E52-12EB-FE62769EA759}"/>
          </ac:spMkLst>
        </pc:spChg>
        <pc:picChg chg="del">
          <ac:chgData name="Etienne Charles Berthet" userId="fb84f994-9c36-4b6d-a860-d65119d4ff72" providerId="ADAL" clId="{F1BD3430-BA7E-4E5E-8472-713653B2AC71}" dt="2022-06-08T20:27:31.005" v="2887" actId="478"/>
          <ac:picMkLst>
            <pc:docMk/>
            <pc:sldMk cId="3285988203" sldId="308"/>
            <ac:picMk id="5" creationId="{BF619FB4-3AD0-257C-9928-322D5CCFE0D7}"/>
          </ac:picMkLst>
        </pc:picChg>
        <pc:picChg chg="add mod">
          <ac:chgData name="Etienne Charles Berthet" userId="fb84f994-9c36-4b6d-a860-d65119d4ff72" providerId="ADAL" clId="{F1BD3430-BA7E-4E5E-8472-713653B2AC71}" dt="2022-06-08T20:42:30.562" v="3082" actId="1076"/>
          <ac:picMkLst>
            <pc:docMk/>
            <pc:sldMk cId="3285988203" sldId="308"/>
            <ac:picMk id="6" creationId="{4FEC05AC-C086-0CF0-A5E1-C5059E243DD0}"/>
          </ac:picMkLst>
        </pc:picChg>
      </pc:sldChg>
      <pc:sldChg chg="addSp delSp modSp add mod">
        <pc:chgData name="Etienne Charles Berthet" userId="fb84f994-9c36-4b6d-a860-d65119d4ff72" providerId="ADAL" clId="{F1BD3430-BA7E-4E5E-8472-713653B2AC71}" dt="2022-06-08T22:57:22.132" v="5035"/>
        <pc:sldMkLst>
          <pc:docMk/>
          <pc:sldMk cId="2692199549" sldId="309"/>
        </pc:sldMkLst>
        <pc:spChg chg="del">
          <ac:chgData name="Etienne Charles Berthet" userId="fb84f994-9c36-4b6d-a860-d65119d4ff72" providerId="ADAL" clId="{F1BD3430-BA7E-4E5E-8472-713653B2AC71}" dt="2022-06-08T20:27:53.487" v="2892" actId="478"/>
          <ac:spMkLst>
            <pc:docMk/>
            <pc:sldMk cId="2692199549" sldId="309"/>
            <ac:spMk id="3" creationId="{4317F1D6-5E32-4F49-9767-FB7DDE9F11A3}"/>
          </ac:spMkLst>
        </pc:spChg>
        <pc:spChg chg="add mod">
          <ac:chgData name="Etienne Charles Berthet" userId="fb84f994-9c36-4b6d-a860-d65119d4ff72" providerId="ADAL" clId="{F1BD3430-BA7E-4E5E-8472-713653B2AC71}" dt="2022-06-08T22:57:22.132" v="5035"/>
          <ac:spMkLst>
            <pc:docMk/>
            <pc:sldMk cId="2692199549" sldId="309"/>
            <ac:spMk id="8" creationId="{989952F6-84A0-9CFF-F794-DE633B578B22}"/>
          </ac:spMkLst>
        </pc:spChg>
        <pc:picChg chg="del">
          <ac:chgData name="Etienne Charles Berthet" userId="fb84f994-9c36-4b6d-a860-d65119d4ff72" providerId="ADAL" clId="{F1BD3430-BA7E-4E5E-8472-713653B2AC71}" dt="2022-06-08T20:27:51.021" v="2891" actId="478"/>
          <ac:picMkLst>
            <pc:docMk/>
            <pc:sldMk cId="2692199549" sldId="309"/>
            <ac:picMk id="6" creationId="{4FEC05AC-C086-0CF0-A5E1-C5059E243DD0}"/>
          </ac:picMkLst>
        </pc:picChg>
        <pc:picChg chg="add mod">
          <ac:chgData name="Etienne Charles Berthet" userId="fb84f994-9c36-4b6d-a860-d65119d4ff72" providerId="ADAL" clId="{F1BD3430-BA7E-4E5E-8472-713653B2AC71}" dt="2022-06-08T20:42:22.228" v="3078" actId="1076"/>
          <ac:picMkLst>
            <pc:docMk/>
            <pc:sldMk cId="2692199549" sldId="309"/>
            <ac:picMk id="7" creationId="{F800DB8B-C72E-EFD6-8F39-CB924748ABEB}"/>
          </ac:picMkLst>
        </pc:picChg>
      </pc:sldChg>
      <pc:sldChg chg="addSp delSp modSp add mod">
        <pc:chgData name="Etienne Charles Berthet" userId="fb84f994-9c36-4b6d-a860-d65119d4ff72" providerId="ADAL" clId="{F1BD3430-BA7E-4E5E-8472-713653B2AC71}" dt="2022-06-08T22:57:23.831" v="5036"/>
        <pc:sldMkLst>
          <pc:docMk/>
          <pc:sldMk cId="3998783917" sldId="310"/>
        </pc:sldMkLst>
        <pc:spChg chg="add mod">
          <ac:chgData name="Etienne Charles Berthet" userId="fb84f994-9c36-4b6d-a860-d65119d4ff72" providerId="ADAL" clId="{F1BD3430-BA7E-4E5E-8472-713653B2AC71}" dt="2022-06-08T22:57:23.831" v="5036"/>
          <ac:spMkLst>
            <pc:docMk/>
            <pc:sldMk cId="3998783917" sldId="310"/>
            <ac:spMk id="6" creationId="{254EF172-A391-2D92-C887-7F631A13D994}"/>
          </ac:spMkLst>
        </pc:spChg>
        <pc:picChg chg="add mod">
          <ac:chgData name="Etienne Charles Berthet" userId="fb84f994-9c36-4b6d-a860-d65119d4ff72" providerId="ADAL" clId="{F1BD3430-BA7E-4E5E-8472-713653B2AC71}" dt="2022-06-08T20:42:48.690" v="3084" actId="1076"/>
          <ac:picMkLst>
            <pc:docMk/>
            <pc:sldMk cId="3998783917" sldId="310"/>
            <ac:picMk id="5" creationId="{389D0A30-6421-503D-2C5D-48A60DF2C8EF}"/>
          </ac:picMkLst>
        </pc:picChg>
        <pc:picChg chg="del">
          <ac:chgData name="Etienne Charles Berthet" userId="fb84f994-9c36-4b6d-a860-d65119d4ff72" providerId="ADAL" clId="{F1BD3430-BA7E-4E5E-8472-713653B2AC71}" dt="2022-06-08T20:28:10.220" v="2899" actId="478"/>
          <ac:picMkLst>
            <pc:docMk/>
            <pc:sldMk cId="3998783917" sldId="310"/>
            <ac:picMk id="7" creationId="{F800DB8B-C72E-EFD6-8F39-CB924748ABEB}"/>
          </ac:picMkLst>
        </pc:picChg>
      </pc:sldChg>
      <pc:sldChg chg="addSp delSp modSp add mod">
        <pc:chgData name="Etienne Charles Berthet" userId="fb84f994-9c36-4b6d-a860-d65119d4ff72" providerId="ADAL" clId="{F1BD3430-BA7E-4E5E-8472-713653B2AC71}" dt="2022-06-08T22:57:25.187" v="5037"/>
        <pc:sldMkLst>
          <pc:docMk/>
          <pc:sldMk cId="1199042385" sldId="311"/>
        </pc:sldMkLst>
        <pc:spChg chg="add mod">
          <ac:chgData name="Etienne Charles Berthet" userId="fb84f994-9c36-4b6d-a860-d65119d4ff72" providerId="ADAL" clId="{F1BD3430-BA7E-4E5E-8472-713653B2AC71}" dt="2022-06-08T22:57:25.187" v="5037"/>
          <ac:spMkLst>
            <pc:docMk/>
            <pc:sldMk cId="1199042385" sldId="311"/>
            <ac:spMk id="6" creationId="{224D960A-CDAC-5CD3-4689-A94C98037B75}"/>
          </ac:spMkLst>
        </pc:spChg>
        <pc:picChg chg="add mod">
          <ac:chgData name="Etienne Charles Berthet" userId="fb84f994-9c36-4b6d-a860-d65119d4ff72" providerId="ADAL" clId="{F1BD3430-BA7E-4E5E-8472-713653B2AC71}" dt="2022-06-08T20:42:15.859" v="3077" actId="1076"/>
          <ac:picMkLst>
            <pc:docMk/>
            <pc:sldMk cId="1199042385" sldId="311"/>
            <ac:picMk id="5" creationId="{A752FC88-03FA-4C32-56B3-1907B571FE07}"/>
          </ac:picMkLst>
        </pc:picChg>
        <pc:picChg chg="del">
          <ac:chgData name="Etienne Charles Berthet" userId="fb84f994-9c36-4b6d-a860-d65119d4ff72" providerId="ADAL" clId="{F1BD3430-BA7E-4E5E-8472-713653B2AC71}" dt="2022-06-08T20:28:12.805" v="2900" actId="478"/>
          <ac:picMkLst>
            <pc:docMk/>
            <pc:sldMk cId="1199042385" sldId="311"/>
            <ac:picMk id="7" creationId="{F800DB8B-C72E-EFD6-8F39-CB924748ABEB}"/>
          </ac:picMkLst>
        </pc:picChg>
      </pc:sldChg>
      <pc:sldChg chg="addSp modSp new mod modAnim">
        <pc:chgData name="Etienne Charles Berthet" userId="fb84f994-9c36-4b6d-a860-d65119d4ff72" providerId="ADAL" clId="{F1BD3430-BA7E-4E5E-8472-713653B2AC71}" dt="2022-06-08T22:57:09.749" v="5031" actId="20577"/>
        <pc:sldMkLst>
          <pc:docMk/>
          <pc:sldMk cId="1890053942" sldId="312"/>
        </pc:sldMkLst>
        <pc:spChg chg="mod">
          <ac:chgData name="Etienne Charles Berthet" userId="fb84f994-9c36-4b6d-a860-d65119d4ff72" providerId="ADAL" clId="{F1BD3430-BA7E-4E5E-8472-713653B2AC71}" dt="2022-06-08T20:37:53.761" v="3026"/>
          <ac:spMkLst>
            <pc:docMk/>
            <pc:sldMk cId="1890053942" sldId="312"/>
            <ac:spMk id="2" creationId="{40CC8CBB-315B-3B27-5D77-3C325C7FB45A}"/>
          </ac:spMkLst>
        </pc:spChg>
        <pc:spChg chg="mod">
          <ac:chgData name="Etienne Charles Berthet" userId="fb84f994-9c36-4b6d-a860-d65119d4ff72" providerId="ADAL" clId="{F1BD3430-BA7E-4E5E-8472-713653B2AC71}" dt="2022-06-08T20:38:29.227" v="3035" actId="20577"/>
          <ac:spMkLst>
            <pc:docMk/>
            <pc:sldMk cId="1890053942" sldId="312"/>
            <ac:spMk id="3" creationId="{A6AC9DB4-CFDD-6A6F-CA44-EED84708FAE5}"/>
          </ac:spMkLst>
        </pc:spChg>
        <pc:spChg chg="add mod">
          <ac:chgData name="Etienne Charles Berthet" userId="fb84f994-9c36-4b6d-a860-d65119d4ff72" providerId="ADAL" clId="{F1BD3430-BA7E-4E5E-8472-713653B2AC71}" dt="2022-06-08T20:40:31.191" v="3052" actId="1076"/>
          <ac:spMkLst>
            <pc:docMk/>
            <pc:sldMk cId="1890053942" sldId="312"/>
            <ac:spMk id="6" creationId="{9A019021-F417-828D-6C14-487E80EC7AC4}"/>
          </ac:spMkLst>
        </pc:spChg>
        <pc:spChg chg="add mod">
          <ac:chgData name="Etienne Charles Berthet" userId="fb84f994-9c36-4b6d-a860-d65119d4ff72" providerId="ADAL" clId="{F1BD3430-BA7E-4E5E-8472-713653B2AC71}" dt="2022-06-08T22:55:44.666" v="4967" actId="1076"/>
          <ac:spMkLst>
            <pc:docMk/>
            <pc:sldMk cId="1890053942" sldId="312"/>
            <ac:spMk id="7" creationId="{1E1D8C84-F447-F868-DE1F-72A52B48827E}"/>
          </ac:spMkLst>
        </pc:spChg>
        <pc:spChg chg="add mod">
          <ac:chgData name="Etienne Charles Berthet" userId="fb84f994-9c36-4b6d-a860-d65119d4ff72" providerId="ADAL" clId="{F1BD3430-BA7E-4E5E-8472-713653B2AC71}" dt="2022-06-08T22:57:09.749" v="5031" actId="20577"/>
          <ac:spMkLst>
            <pc:docMk/>
            <pc:sldMk cId="1890053942" sldId="312"/>
            <ac:spMk id="8" creationId="{FB4A8329-1F77-F1A2-A873-D987ECDB3633}"/>
          </ac:spMkLst>
        </pc:spChg>
        <pc:graphicFrameChg chg="add mod modGraphic">
          <ac:chgData name="Etienne Charles Berthet" userId="fb84f994-9c36-4b6d-a860-d65119d4ff72" providerId="ADAL" clId="{F1BD3430-BA7E-4E5E-8472-713653B2AC71}" dt="2022-06-08T20:40:55.702" v="3058"/>
          <ac:graphicFrameMkLst>
            <pc:docMk/>
            <pc:sldMk cId="1890053942" sldId="312"/>
            <ac:graphicFrameMk id="5" creationId="{1FA29AC1-CBDB-89CD-E5CF-1BF0684FD654}"/>
          </ac:graphicFrameMkLst>
        </pc:graphicFrameChg>
      </pc:sldChg>
      <pc:sldChg chg="addSp delSp modSp new mod">
        <pc:chgData name="Etienne Charles Berthet" userId="fb84f994-9c36-4b6d-a860-d65119d4ff72" providerId="ADAL" clId="{F1BD3430-BA7E-4E5E-8472-713653B2AC71}" dt="2022-06-08T21:12:41.075" v="3717" actId="692"/>
        <pc:sldMkLst>
          <pc:docMk/>
          <pc:sldMk cId="792364625" sldId="313"/>
        </pc:sldMkLst>
        <pc:spChg chg="mod">
          <ac:chgData name="Etienne Charles Berthet" userId="fb84f994-9c36-4b6d-a860-d65119d4ff72" providerId="ADAL" clId="{F1BD3430-BA7E-4E5E-8472-713653B2AC71}" dt="2022-06-08T21:03:16.515" v="3394" actId="313"/>
          <ac:spMkLst>
            <pc:docMk/>
            <pc:sldMk cId="792364625" sldId="313"/>
            <ac:spMk id="2" creationId="{D76EF797-DACA-0FAB-B686-5DA1FB77A7E6}"/>
          </ac:spMkLst>
        </pc:spChg>
        <pc:spChg chg="mod">
          <ac:chgData name="Etienne Charles Berthet" userId="fb84f994-9c36-4b6d-a860-d65119d4ff72" providerId="ADAL" clId="{F1BD3430-BA7E-4E5E-8472-713653B2AC71}" dt="2022-06-08T21:05:37.880" v="3493" actId="20577"/>
          <ac:spMkLst>
            <pc:docMk/>
            <pc:sldMk cId="792364625" sldId="313"/>
            <ac:spMk id="3" creationId="{F1613F73-C0A1-FCBF-4FDE-52A4ECEF8D73}"/>
          </ac:spMkLst>
        </pc:spChg>
        <pc:spChg chg="add mod">
          <ac:chgData name="Etienne Charles Berthet" userId="fb84f994-9c36-4b6d-a860-d65119d4ff72" providerId="ADAL" clId="{F1BD3430-BA7E-4E5E-8472-713653B2AC71}" dt="2022-06-08T21:10:24.673" v="3593" actId="20577"/>
          <ac:spMkLst>
            <pc:docMk/>
            <pc:sldMk cId="792364625" sldId="313"/>
            <ac:spMk id="7" creationId="{68076427-C689-B256-D0C2-448E9A1D6411}"/>
          </ac:spMkLst>
        </pc:spChg>
        <pc:spChg chg="add mod">
          <ac:chgData name="Etienne Charles Berthet" userId="fb84f994-9c36-4b6d-a860-d65119d4ff72" providerId="ADAL" clId="{F1BD3430-BA7E-4E5E-8472-713653B2AC71}" dt="2022-06-08T21:12:41.075" v="3717" actId="692"/>
          <ac:spMkLst>
            <pc:docMk/>
            <pc:sldMk cId="792364625" sldId="313"/>
            <ac:spMk id="8" creationId="{8E3157CD-B3A3-1581-A202-98AAD9FABA54}"/>
          </ac:spMkLst>
        </pc:spChg>
        <pc:picChg chg="add del mod">
          <ac:chgData name="Etienne Charles Berthet" userId="fb84f994-9c36-4b6d-a860-d65119d4ff72" providerId="ADAL" clId="{F1BD3430-BA7E-4E5E-8472-713653B2AC71}" dt="2022-06-08T21:06:21.718" v="3499" actId="21"/>
          <ac:picMkLst>
            <pc:docMk/>
            <pc:sldMk cId="792364625" sldId="313"/>
            <ac:picMk id="5" creationId="{F012C701-C884-E21B-9472-3E0C58911615}"/>
          </ac:picMkLst>
        </pc:picChg>
        <pc:picChg chg="add mod">
          <ac:chgData name="Etienne Charles Berthet" userId="fb84f994-9c36-4b6d-a860-d65119d4ff72" providerId="ADAL" clId="{F1BD3430-BA7E-4E5E-8472-713653B2AC71}" dt="2022-06-08T21:07:05.649" v="3503" actId="1076"/>
          <ac:picMkLst>
            <pc:docMk/>
            <pc:sldMk cId="792364625" sldId="313"/>
            <ac:picMk id="6" creationId="{3F0FF2C7-37D6-B7F7-5061-2DED197C1F97}"/>
          </ac:picMkLst>
        </pc:picChg>
      </pc:sldChg>
      <pc:sldChg chg="addSp delSp modSp new mod">
        <pc:chgData name="Etienne Charles Berthet" userId="fb84f994-9c36-4b6d-a860-d65119d4ff72" providerId="ADAL" clId="{F1BD3430-BA7E-4E5E-8472-713653B2AC71}" dt="2022-06-08T21:32:10.839" v="3981"/>
        <pc:sldMkLst>
          <pc:docMk/>
          <pc:sldMk cId="4001851530" sldId="314"/>
        </pc:sldMkLst>
        <pc:spChg chg="mod">
          <ac:chgData name="Etienne Charles Berthet" userId="fb84f994-9c36-4b6d-a860-d65119d4ff72" providerId="ADAL" clId="{F1BD3430-BA7E-4E5E-8472-713653B2AC71}" dt="2022-06-08T21:23:07.791" v="3768" actId="20577"/>
          <ac:spMkLst>
            <pc:docMk/>
            <pc:sldMk cId="4001851530" sldId="314"/>
            <ac:spMk id="2" creationId="{4A1ED219-344A-088E-3CFE-6466AAC027E4}"/>
          </ac:spMkLst>
        </pc:spChg>
        <pc:spChg chg="del">
          <ac:chgData name="Etienne Charles Berthet" userId="fb84f994-9c36-4b6d-a860-d65119d4ff72" providerId="ADAL" clId="{F1BD3430-BA7E-4E5E-8472-713653B2AC71}" dt="2022-06-08T21:24:56.290" v="3832" actId="478"/>
          <ac:spMkLst>
            <pc:docMk/>
            <pc:sldMk cId="4001851530" sldId="314"/>
            <ac:spMk id="3" creationId="{8557F181-4083-9F56-9F91-04DAA67808DF}"/>
          </ac:spMkLst>
        </pc:spChg>
        <pc:spChg chg="add del mod">
          <ac:chgData name="Etienne Charles Berthet" userId="fb84f994-9c36-4b6d-a860-d65119d4ff72" providerId="ADAL" clId="{F1BD3430-BA7E-4E5E-8472-713653B2AC71}" dt="2022-06-08T21:26:53.037" v="3917" actId="478"/>
          <ac:spMkLst>
            <pc:docMk/>
            <pc:sldMk cId="4001851530" sldId="314"/>
            <ac:spMk id="7" creationId="{069F64DC-F662-6770-C827-FA79C159AF81}"/>
          </ac:spMkLst>
        </pc:spChg>
        <pc:spChg chg="add del mod">
          <ac:chgData name="Etienne Charles Berthet" userId="fb84f994-9c36-4b6d-a860-d65119d4ff72" providerId="ADAL" clId="{F1BD3430-BA7E-4E5E-8472-713653B2AC71}" dt="2022-06-08T21:26:47.725" v="3915" actId="478"/>
          <ac:spMkLst>
            <pc:docMk/>
            <pc:sldMk cId="4001851530" sldId="314"/>
            <ac:spMk id="8" creationId="{6C0482D6-207A-66FD-3A68-B318E143D0AE}"/>
          </ac:spMkLst>
        </pc:spChg>
        <pc:spChg chg="add del mod">
          <ac:chgData name="Etienne Charles Berthet" userId="fb84f994-9c36-4b6d-a860-d65119d4ff72" providerId="ADAL" clId="{F1BD3430-BA7E-4E5E-8472-713653B2AC71}" dt="2022-06-08T21:26:49.733" v="3916" actId="478"/>
          <ac:spMkLst>
            <pc:docMk/>
            <pc:sldMk cId="4001851530" sldId="314"/>
            <ac:spMk id="9" creationId="{A9EAD7D1-2DE0-5B91-2F36-88E44EB8DB92}"/>
          </ac:spMkLst>
        </pc:spChg>
        <pc:graphicFrameChg chg="add mod modGraphic">
          <ac:chgData name="Etienne Charles Berthet" userId="fb84f994-9c36-4b6d-a860-d65119d4ff72" providerId="ADAL" clId="{F1BD3430-BA7E-4E5E-8472-713653B2AC71}" dt="2022-06-08T21:32:10.839" v="3981"/>
          <ac:graphicFrameMkLst>
            <pc:docMk/>
            <pc:sldMk cId="4001851530" sldId="314"/>
            <ac:graphicFrameMk id="10" creationId="{E36842FB-D5EE-D15E-C2EE-C42BA9D75A6B}"/>
          </ac:graphicFrameMkLst>
        </pc:graphicFrameChg>
        <pc:picChg chg="add mod">
          <ac:chgData name="Etienne Charles Berthet" userId="fb84f994-9c36-4b6d-a860-d65119d4ff72" providerId="ADAL" clId="{F1BD3430-BA7E-4E5E-8472-713653B2AC71}" dt="2022-06-08T21:31:38.775" v="3975" actId="1076"/>
          <ac:picMkLst>
            <pc:docMk/>
            <pc:sldMk cId="4001851530" sldId="314"/>
            <ac:picMk id="5" creationId="{5FB8348C-BB08-DE5E-919F-97A271F19213}"/>
          </ac:picMkLst>
        </pc:picChg>
        <pc:picChg chg="add mod">
          <ac:chgData name="Etienne Charles Berthet" userId="fb84f994-9c36-4b6d-a860-d65119d4ff72" providerId="ADAL" clId="{F1BD3430-BA7E-4E5E-8472-713653B2AC71}" dt="2022-06-08T21:31:22.944" v="3971" actId="14861"/>
          <ac:picMkLst>
            <pc:docMk/>
            <pc:sldMk cId="4001851530" sldId="314"/>
            <ac:picMk id="6" creationId="{8A82585D-FF30-903F-9FDC-9DF5634D6784}"/>
          </ac:picMkLst>
        </pc:picChg>
      </pc:sldChg>
      <pc:sldChg chg="addSp delSp modSp new mod">
        <pc:chgData name="Etienne Charles Berthet" userId="fb84f994-9c36-4b6d-a860-d65119d4ff72" providerId="ADAL" clId="{F1BD3430-BA7E-4E5E-8472-713653B2AC71}" dt="2022-06-08T21:50:13.658" v="4177"/>
        <pc:sldMkLst>
          <pc:docMk/>
          <pc:sldMk cId="3388715267" sldId="315"/>
        </pc:sldMkLst>
        <pc:spChg chg="mod">
          <ac:chgData name="Etienne Charles Berthet" userId="fb84f994-9c36-4b6d-a860-d65119d4ff72" providerId="ADAL" clId="{F1BD3430-BA7E-4E5E-8472-713653B2AC71}" dt="2022-06-08T21:35:19.902" v="4103" actId="20577"/>
          <ac:spMkLst>
            <pc:docMk/>
            <pc:sldMk cId="3388715267" sldId="315"/>
            <ac:spMk id="2" creationId="{567F667E-1FFD-A1B2-B5FB-3FAD453788AF}"/>
          </ac:spMkLst>
        </pc:spChg>
        <pc:spChg chg="del">
          <ac:chgData name="Etienne Charles Berthet" userId="fb84f994-9c36-4b6d-a860-d65119d4ff72" providerId="ADAL" clId="{F1BD3430-BA7E-4E5E-8472-713653B2AC71}" dt="2022-06-08T21:46:51.073" v="4109" actId="478"/>
          <ac:spMkLst>
            <pc:docMk/>
            <pc:sldMk cId="3388715267" sldId="315"/>
            <ac:spMk id="3" creationId="{73D6D9E8-7203-5988-2249-FBA88EBFF279}"/>
          </ac:spMkLst>
        </pc:spChg>
        <pc:graphicFrameChg chg="add mod">
          <ac:chgData name="Etienne Charles Berthet" userId="fb84f994-9c36-4b6d-a860-d65119d4ff72" providerId="ADAL" clId="{F1BD3430-BA7E-4E5E-8472-713653B2AC71}" dt="2022-06-08T21:50:13.658" v="4177"/>
          <ac:graphicFrameMkLst>
            <pc:docMk/>
            <pc:sldMk cId="3388715267" sldId="315"/>
            <ac:graphicFrameMk id="5" creationId="{14008E91-42EA-9305-5B1B-51755B04A714}"/>
          </ac:graphicFrameMkLst>
        </pc:graphicFrameChg>
      </pc:sldChg>
      <pc:sldChg chg="addSp delSp modSp new mod ord">
        <pc:chgData name="Etienne Charles Berthet" userId="fb84f994-9c36-4b6d-a860-d65119d4ff72" providerId="ADAL" clId="{F1BD3430-BA7E-4E5E-8472-713653B2AC71}" dt="2022-06-08T22:58:12.466" v="5064" actId="20577"/>
        <pc:sldMkLst>
          <pc:docMk/>
          <pc:sldMk cId="1280327333" sldId="316"/>
        </pc:sldMkLst>
        <pc:spChg chg="mod">
          <ac:chgData name="Etienne Charles Berthet" userId="fb84f994-9c36-4b6d-a860-d65119d4ff72" providerId="ADAL" clId="{F1BD3430-BA7E-4E5E-8472-713653B2AC71}" dt="2022-06-08T22:58:12.466" v="5064" actId="20577"/>
          <ac:spMkLst>
            <pc:docMk/>
            <pc:sldMk cId="1280327333" sldId="316"/>
            <ac:spMk id="2" creationId="{8280B5A7-3ED6-D892-534C-B90780B2E915}"/>
          </ac:spMkLst>
        </pc:spChg>
        <pc:spChg chg="del">
          <ac:chgData name="Etienne Charles Berthet" userId="fb84f994-9c36-4b6d-a860-d65119d4ff72" providerId="ADAL" clId="{F1BD3430-BA7E-4E5E-8472-713653B2AC71}" dt="2022-06-08T21:56:50.644" v="4215"/>
          <ac:spMkLst>
            <pc:docMk/>
            <pc:sldMk cId="1280327333" sldId="316"/>
            <ac:spMk id="3" creationId="{36038032-9DC0-A7A5-BB71-992F7027FC91}"/>
          </ac:spMkLst>
        </pc:spChg>
        <pc:spChg chg="add mod">
          <ac:chgData name="Etienne Charles Berthet" userId="fb84f994-9c36-4b6d-a860-d65119d4ff72" providerId="ADAL" clId="{F1BD3430-BA7E-4E5E-8472-713653B2AC71}" dt="2022-06-08T22:55:17.230" v="4955" actId="1076"/>
          <ac:spMkLst>
            <pc:docMk/>
            <pc:sldMk cId="1280327333" sldId="316"/>
            <ac:spMk id="9" creationId="{6BAE79A4-B786-3A00-B676-1AA3357B76C7}"/>
          </ac:spMkLst>
        </pc:spChg>
        <pc:spChg chg="add mod">
          <ac:chgData name="Etienne Charles Berthet" userId="fb84f994-9c36-4b6d-a860-d65119d4ff72" providerId="ADAL" clId="{F1BD3430-BA7E-4E5E-8472-713653B2AC71}" dt="2022-06-08T22:57:46.260" v="5040" actId="20577"/>
          <ac:spMkLst>
            <pc:docMk/>
            <pc:sldMk cId="1280327333" sldId="316"/>
            <ac:spMk id="10" creationId="{6AF8CD90-6B60-9989-3B9E-9008C59CBB2F}"/>
          </ac:spMkLst>
        </pc:spChg>
        <pc:spChg chg="add mod">
          <ac:chgData name="Etienne Charles Berthet" userId="fb84f994-9c36-4b6d-a860-d65119d4ff72" providerId="ADAL" clId="{F1BD3430-BA7E-4E5E-8472-713653B2AC71}" dt="2022-06-08T22:58:04.496" v="5059" actId="313"/>
          <ac:spMkLst>
            <pc:docMk/>
            <pc:sldMk cId="1280327333" sldId="316"/>
            <ac:spMk id="11" creationId="{5A495396-9B4A-C916-CFE0-FFC68D0DB094}"/>
          </ac:spMkLst>
        </pc:spChg>
        <pc:picChg chg="add mod">
          <ac:chgData name="Etienne Charles Berthet" userId="fb84f994-9c36-4b6d-a860-d65119d4ff72" providerId="ADAL" clId="{F1BD3430-BA7E-4E5E-8472-713653B2AC71}" dt="2022-06-08T22:54:57.676" v="4938" actId="1076"/>
          <ac:picMkLst>
            <pc:docMk/>
            <pc:sldMk cId="1280327333" sldId="316"/>
            <ac:picMk id="6" creationId="{7D1969B4-9F55-57D2-737A-668DA88A12DB}"/>
          </ac:picMkLst>
        </pc:picChg>
        <pc:picChg chg="add mod modCrop">
          <ac:chgData name="Etienne Charles Berthet" userId="fb84f994-9c36-4b6d-a860-d65119d4ff72" providerId="ADAL" clId="{F1BD3430-BA7E-4E5E-8472-713653B2AC71}" dt="2022-06-08T22:54:55.802" v="4937" actId="14100"/>
          <ac:picMkLst>
            <pc:docMk/>
            <pc:sldMk cId="1280327333" sldId="316"/>
            <ac:picMk id="8" creationId="{81ED87DE-9CCC-E4A3-CF45-1E1F4914FF9D}"/>
          </ac:picMkLst>
        </pc:picChg>
      </pc:sldChg>
      <pc:sldChg chg="modSp new del mod ord">
        <pc:chgData name="Etienne Charles Berthet" userId="fb84f994-9c36-4b6d-a860-d65119d4ff72" providerId="ADAL" clId="{F1BD3430-BA7E-4E5E-8472-713653B2AC71}" dt="2022-06-08T22:53:13.745" v="4798" actId="47"/>
        <pc:sldMkLst>
          <pc:docMk/>
          <pc:sldMk cId="2552867360" sldId="317"/>
        </pc:sldMkLst>
        <pc:spChg chg="mod">
          <ac:chgData name="Etienne Charles Berthet" userId="fb84f994-9c36-4b6d-a860-d65119d4ff72" providerId="ADAL" clId="{F1BD3430-BA7E-4E5E-8472-713653B2AC71}" dt="2022-06-08T21:59:38.056" v="4230"/>
          <ac:spMkLst>
            <pc:docMk/>
            <pc:sldMk cId="2552867360" sldId="317"/>
            <ac:spMk id="2" creationId="{722455F0-1869-8A47-6151-03A598B742FF}"/>
          </ac:spMkLst>
        </pc:spChg>
        <pc:spChg chg="mod">
          <ac:chgData name="Etienne Charles Berthet" userId="fb84f994-9c36-4b6d-a860-d65119d4ff72" providerId="ADAL" clId="{F1BD3430-BA7E-4E5E-8472-713653B2AC71}" dt="2022-06-08T22:29:50.394" v="4785" actId="20577"/>
          <ac:spMkLst>
            <pc:docMk/>
            <pc:sldMk cId="2552867360" sldId="317"/>
            <ac:spMk id="3" creationId="{9EEE157F-E9D3-3FE2-3864-1FA7CF19344F}"/>
          </ac:spMkLst>
        </pc:spChg>
      </pc:sldChg>
      <pc:sldChg chg="modSp new del mod">
        <pc:chgData name="Etienne Charles Berthet" userId="fb84f994-9c36-4b6d-a860-d65119d4ff72" providerId="ADAL" clId="{F1BD3430-BA7E-4E5E-8472-713653B2AC71}" dt="2022-06-08T22:29:52.512" v="4786" actId="47"/>
        <pc:sldMkLst>
          <pc:docMk/>
          <pc:sldMk cId="1370629146" sldId="318"/>
        </pc:sldMkLst>
        <pc:spChg chg="mod">
          <ac:chgData name="Etienne Charles Berthet" userId="fb84f994-9c36-4b6d-a860-d65119d4ff72" providerId="ADAL" clId="{F1BD3430-BA7E-4E5E-8472-713653B2AC71}" dt="2022-06-08T22:28:08.971" v="4758" actId="20577"/>
          <ac:spMkLst>
            <pc:docMk/>
            <pc:sldMk cId="1370629146" sldId="318"/>
            <ac:spMk id="3" creationId="{C6C78A4D-9A01-216A-B33D-00A3F2EF200F}"/>
          </ac:spMkLst>
        </pc:spChg>
        <pc:spChg chg="mod">
          <ac:chgData name="Etienne Charles Berthet" userId="fb84f994-9c36-4b6d-a860-d65119d4ff72" providerId="ADAL" clId="{F1BD3430-BA7E-4E5E-8472-713653B2AC71}" dt="2022-06-08T22:28:28.434" v="4763" actId="20577"/>
          <ac:spMkLst>
            <pc:docMk/>
            <pc:sldMk cId="1370629146" sldId="318"/>
            <ac:spMk id="4" creationId="{D4CD8840-29CE-65EC-0E68-880ED03126EF}"/>
          </ac:spMkLst>
        </pc:spChg>
      </pc:sldChg>
      <pc:sldMasterChg chg="modSp mod delSldLayout">
        <pc:chgData name="Etienne Charles Berthet" userId="fb84f994-9c36-4b6d-a860-d65119d4ff72" providerId="ADAL" clId="{F1BD3430-BA7E-4E5E-8472-713653B2AC71}" dt="2022-06-08T20:41:01.330" v="3060" actId="47"/>
        <pc:sldMasterMkLst>
          <pc:docMk/>
          <pc:sldMasterMk cId="2454702602" sldId="2147483662"/>
        </pc:sldMasterMkLst>
        <pc:spChg chg="mod">
          <ac:chgData name="Etienne Charles Berthet" userId="fb84f994-9c36-4b6d-a860-d65119d4ff72" providerId="ADAL" clId="{F1BD3430-BA7E-4E5E-8472-713653B2AC71}" dt="2022-06-08T12:48:04.336" v="549" actId="20577"/>
          <ac:spMkLst>
            <pc:docMk/>
            <pc:sldMasterMk cId="2454702602" sldId="2147483662"/>
            <ac:spMk id="5" creationId="{792B975C-625D-4095-8E1D-63F20A11B57C}"/>
          </ac:spMkLst>
        </pc:spChg>
        <pc:spChg chg="mod">
          <ac:chgData name="Etienne Charles Berthet" userId="fb84f994-9c36-4b6d-a860-d65119d4ff72" providerId="ADAL" clId="{F1BD3430-BA7E-4E5E-8472-713653B2AC71}" dt="2022-06-08T12:48:41.386" v="550" actId="20577"/>
          <ac:spMkLst>
            <pc:docMk/>
            <pc:sldMasterMk cId="2454702602" sldId="2147483662"/>
            <ac:spMk id="7" creationId="{06B09BDB-1C7D-4F8A-8F1B-82D88054A428}"/>
          </ac:spMkLst>
        </pc:spChg>
        <pc:sldLayoutChg chg="del">
          <pc:chgData name="Etienne Charles Berthet" userId="fb84f994-9c36-4b6d-a860-d65119d4ff72" providerId="ADAL" clId="{F1BD3430-BA7E-4E5E-8472-713653B2AC71}" dt="2022-06-08T20:41:01.330" v="3060" actId="47"/>
          <pc:sldLayoutMkLst>
            <pc:docMk/>
            <pc:sldMasterMk cId="2454702602" sldId="2147483662"/>
            <pc:sldLayoutMk cId="14269669" sldId="2147483678"/>
          </pc:sldLayoutMkLst>
        </pc:sldLayoutChg>
        <pc:sldLayoutChg chg="del">
          <pc:chgData name="Etienne Charles Berthet" userId="fb84f994-9c36-4b6d-a860-d65119d4ff72" providerId="ADAL" clId="{F1BD3430-BA7E-4E5E-8472-713653B2AC71}" dt="2022-06-08T20:25:07.659" v="2811" actId="47"/>
          <pc:sldLayoutMkLst>
            <pc:docMk/>
            <pc:sldMasterMk cId="2454702602" sldId="2147483662"/>
            <pc:sldLayoutMk cId="975970608" sldId="2147483679"/>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tudk-my.sharepoint.com/personal/etber_dtu_dk/Documents/Dokumenter/MRIOS/GTAP/MRIO/GTAP10A_GTAP-MRIO_2014_10x10/GTAP_Result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tudk-my.sharepoint.com/personal/etber_dtu_dk/Documents/Dokumenter/MRIOS/GTAP/MRIO/GTAP10A_GTAP-MRIO_2014_10x10/GTAP_Result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tudk-my.sharepoint.com/personal/etber_dtu_dk/Documents/Dokumenter/MRIOS/GTAP/MRIO/GTAP10A_GTAP-MRIO_2014_10x10/GTAP_Result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GB" sz="1800" b="1" i="0" u="none" strike="noStrike" kern="1200" spc="0" baseline="0">
                <a:solidFill>
                  <a:sysClr val="windowText" lastClr="000000">
                    <a:lumMod val="65000"/>
                    <a:lumOff val="35000"/>
                  </a:sysClr>
                </a:solidFill>
                <a:effectLst/>
                <a:latin typeface="+mn-lt"/>
                <a:ea typeface="+mn-ea"/>
                <a:cs typeface="+mn-cs"/>
              </a:defRPr>
            </a:pPr>
            <a:r>
              <a:rPr lang="en-GB" sz="1800" b="1" i="0" u="none" strike="noStrike" kern="1200" spc="0" baseline="0" dirty="0">
                <a:solidFill>
                  <a:sysClr val="windowText" lastClr="000000">
                    <a:lumMod val="65000"/>
                    <a:lumOff val="35000"/>
                  </a:sysClr>
                </a:solidFill>
                <a:effectLst/>
                <a:latin typeface="+mn-lt"/>
                <a:ea typeface="+mn-ea"/>
                <a:cs typeface="+mn-cs"/>
              </a:rPr>
              <a:t>Representation of the different GHG emissions accounting frameworks</a:t>
            </a:r>
          </a:p>
        </c:rich>
      </c:tx>
      <c:overlay val="0"/>
      <c:spPr>
        <a:noFill/>
        <a:ln>
          <a:noFill/>
        </a:ln>
        <a:effectLst/>
      </c:spPr>
      <c:txPr>
        <a:bodyPr rot="0" spcFirstLastPara="1" vertOverflow="ellipsis" vert="horz" wrap="square" anchor="ctr" anchorCtr="1"/>
        <a:lstStyle/>
        <a:p>
          <a:pPr>
            <a:defRPr lang="en-GB" sz="1800" b="1" i="0" u="none" strike="noStrike" kern="1200" spc="0" baseline="0">
              <a:solidFill>
                <a:sysClr val="windowText" lastClr="000000">
                  <a:lumMod val="65000"/>
                  <a:lumOff val="35000"/>
                </a:sysClr>
              </a:solidFill>
              <a:effectLst/>
              <a:latin typeface="+mn-lt"/>
              <a:ea typeface="+mn-ea"/>
              <a:cs typeface="+mn-cs"/>
            </a:defRPr>
          </a:pPr>
          <a:endParaRPr lang="en-US"/>
        </a:p>
      </c:txPr>
    </c:title>
    <c:autoTitleDeleted val="0"/>
    <c:plotArea>
      <c:layout/>
      <c:barChart>
        <c:barDir val="col"/>
        <c:grouping val="clustered"/>
        <c:varyColors val="0"/>
        <c:ser>
          <c:idx val="1"/>
          <c:order val="0"/>
          <c:tx>
            <c:strRef>
              <c:f>PBA_CBA_TBA!$M$4</c:f>
              <c:strCache>
                <c:ptCount val="1"/>
                <c:pt idx="0">
                  <c:v>PBA</c:v>
                </c:pt>
              </c:strCache>
            </c:strRef>
          </c:tx>
          <c:spPr>
            <a:solidFill>
              <a:schemeClr val="accent5"/>
            </a:solidFill>
            <a:ln>
              <a:noFill/>
            </a:ln>
            <a:effectLst/>
          </c:spPr>
          <c:invertIfNegative val="0"/>
          <c:cat>
            <c:strRef>
              <c:f>PBA_CBA_TBA!$A$5:$A$14</c:f>
              <c:strCache>
                <c:ptCount val="10"/>
                <c:pt idx="0">
                  <c:v>Oceania</c:v>
                </c:pt>
                <c:pt idx="1">
                  <c:v>EastAsia</c:v>
                </c:pt>
                <c:pt idx="2">
                  <c:v>SEAsia</c:v>
                </c:pt>
                <c:pt idx="3">
                  <c:v>SouthAsia</c:v>
                </c:pt>
                <c:pt idx="4">
                  <c:v>NAmerica</c:v>
                </c:pt>
                <c:pt idx="5">
                  <c:v>LatinAmer</c:v>
                </c:pt>
                <c:pt idx="6">
                  <c:v>EU_28</c:v>
                </c:pt>
                <c:pt idx="7">
                  <c:v>MENA</c:v>
                </c:pt>
                <c:pt idx="8">
                  <c:v>SSA</c:v>
                </c:pt>
                <c:pt idx="9">
                  <c:v>RestofWorld</c:v>
                </c:pt>
              </c:strCache>
            </c:strRef>
          </c:cat>
          <c:val>
            <c:numRef>
              <c:f>PBA_CBA_TBA!$M$5:$M$14</c:f>
              <c:numCache>
                <c:formatCode>0</c:formatCode>
                <c:ptCount val="10"/>
                <c:pt idx="0">
                  <c:v>703606.60334440006</c:v>
                </c:pt>
                <c:pt idx="1">
                  <c:v>13240931.140079999</c:v>
                </c:pt>
                <c:pt idx="2">
                  <c:v>2055216.4478130001</c:v>
                </c:pt>
                <c:pt idx="3">
                  <c:v>3601775.7521489998</c:v>
                </c:pt>
                <c:pt idx="4">
                  <c:v>6069574.2990100011</c:v>
                </c:pt>
                <c:pt idx="5">
                  <c:v>2435997.2346640001</c:v>
                </c:pt>
                <c:pt idx="6">
                  <c:v>3271629.9525179998</c:v>
                </c:pt>
                <c:pt idx="7">
                  <c:v>3129713.711619</c:v>
                </c:pt>
                <c:pt idx="8">
                  <c:v>2079115.5748421</c:v>
                </c:pt>
                <c:pt idx="9">
                  <c:v>3343665.3236619998</c:v>
                </c:pt>
              </c:numCache>
            </c:numRef>
          </c:val>
          <c:extLst>
            <c:ext xmlns:c16="http://schemas.microsoft.com/office/drawing/2014/chart" uri="{C3380CC4-5D6E-409C-BE32-E72D297353CC}">
              <c16:uniqueId val="{00000000-A1F3-4CF7-B8F2-AC9CDD91F2D8}"/>
            </c:ext>
          </c:extLst>
        </c:ser>
        <c:ser>
          <c:idx val="2"/>
          <c:order val="1"/>
          <c:tx>
            <c:strRef>
              <c:f>PBA_CBA_TBA!$N$4</c:f>
              <c:strCache>
                <c:ptCount val="1"/>
                <c:pt idx="0">
                  <c:v>CBA</c:v>
                </c:pt>
              </c:strCache>
            </c:strRef>
          </c:tx>
          <c:spPr>
            <a:solidFill>
              <a:schemeClr val="accent4"/>
            </a:solidFill>
            <a:ln>
              <a:noFill/>
            </a:ln>
            <a:effectLst/>
          </c:spPr>
          <c:invertIfNegative val="0"/>
          <c:cat>
            <c:strRef>
              <c:f>PBA_CBA_TBA!$A$5:$A$14</c:f>
              <c:strCache>
                <c:ptCount val="10"/>
                <c:pt idx="0">
                  <c:v>Oceania</c:v>
                </c:pt>
                <c:pt idx="1">
                  <c:v>EastAsia</c:v>
                </c:pt>
                <c:pt idx="2">
                  <c:v>SEAsia</c:v>
                </c:pt>
                <c:pt idx="3">
                  <c:v>SouthAsia</c:v>
                </c:pt>
                <c:pt idx="4">
                  <c:v>NAmerica</c:v>
                </c:pt>
                <c:pt idx="5">
                  <c:v>LatinAmer</c:v>
                </c:pt>
                <c:pt idx="6">
                  <c:v>EU_28</c:v>
                </c:pt>
                <c:pt idx="7">
                  <c:v>MENA</c:v>
                </c:pt>
                <c:pt idx="8">
                  <c:v>SSA</c:v>
                </c:pt>
                <c:pt idx="9">
                  <c:v>RestofWorld</c:v>
                </c:pt>
              </c:strCache>
            </c:strRef>
          </c:cat>
          <c:val>
            <c:numRef>
              <c:f>PBA_CBA_TBA!$N$5:$N$14</c:f>
              <c:numCache>
                <c:formatCode>0</c:formatCode>
                <c:ptCount val="10"/>
                <c:pt idx="0">
                  <c:v>503092.95343476511</c:v>
                </c:pt>
                <c:pt idx="1">
                  <c:v>11507048.174334479</c:v>
                </c:pt>
                <c:pt idx="2">
                  <c:v>3131305.7246634779</c:v>
                </c:pt>
                <c:pt idx="3">
                  <c:v>3162011.4303138382</c:v>
                </c:pt>
                <c:pt idx="4">
                  <c:v>6015133.2819048585</c:v>
                </c:pt>
                <c:pt idx="5">
                  <c:v>2333307.01344528</c:v>
                </c:pt>
                <c:pt idx="6">
                  <c:v>5220479.7940079216</c:v>
                </c:pt>
                <c:pt idx="7">
                  <c:v>4137236.76081269</c:v>
                </c:pt>
                <c:pt idx="8">
                  <c:v>1695592.90182894</c:v>
                </c:pt>
                <c:pt idx="9">
                  <c:v>2226018.0049552461</c:v>
                </c:pt>
              </c:numCache>
            </c:numRef>
          </c:val>
          <c:extLst>
            <c:ext xmlns:c16="http://schemas.microsoft.com/office/drawing/2014/chart" uri="{C3380CC4-5D6E-409C-BE32-E72D297353CC}">
              <c16:uniqueId val="{00000001-A1F3-4CF7-B8F2-AC9CDD91F2D8}"/>
            </c:ext>
          </c:extLst>
        </c:ser>
        <c:ser>
          <c:idx val="0"/>
          <c:order val="2"/>
          <c:tx>
            <c:v>TBA</c:v>
          </c:tx>
          <c:spPr>
            <a:solidFill>
              <a:schemeClr val="accent6"/>
            </a:solidFill>
            <a:ln>
              <a:noFill/>
            </a:ln>
            <a:effectLst/>
          </c:spPr>
          <c:invertIfNegative val="0"/>
          <c:cat>
            <c:strRef>
              <c:f>PBA_CBA_TBA!$A$5:$A$14</c:f>
              <c:strCache>
                <c:ptCount val="10"/>
                <c:pt idx="0">
                  <c:v>Oceania</c:v>
                </c:pt>
                <c:pt idx="1">
                  <c:v>EastAsia</c:v>
                </c:pt>
                <c:pt idx="2">
                  <c:v>SEAsia</c:v>
                </c:pt>
                <c:pt idx="3">
                  <c:v>SouthAsia</c:v>
                </c:pt>
                <c:pt idx="4">
                  <c:v>NAmerica</c:v>
                </c:pt>
                <c:pt idx="5">
                  <c:v>LatinAmer</c:v>
                </c:pt>
                <c:pt idx="6">
                  <c:v>EU_28</c:v>
                </c:pt>
                <c:pt idx="7">
                  <c:v>MENA</c:v>
                </c:pt>
                <c:pt idx="8">
                  <c:v>SSA</c:v>
                </c:pt>
                <c:pt idx="9">
                  <c:v>RestofWorld</c:v>
                </c:pt>
              </c:strCache>
            </c:strRef>
          </c:cat>
          <c:val>
            <c:numRef>
              <c:f>PBA_CBA_TBA!$L$5:$L$14</c:f>
              <c:numCache>
                <c:formatCode>0</c:formatCode>
                <c:ptCount val="10"/>
                <c:pt idx="0">
                  <c:v>1210932.1330722501</c:v>
                </c:pt>
                <c:pt idx="1">
                  <c:v>16378673.7774156</c:v>
                </c:pt>
                <c:pt idx="2">
                  <c:v>4758623.1588715017</c:v>
                </c:pt>
                <c:pt idx="3">
                  <c:v>3868251.403445154</c:v>
                </c:pt>
                <c:pt idx="4">
                  <c:v>7647458.8034245819</c:v>
                </c:pt>
                <c:pt idx="5">
                  <c:v>2840964.8851956581</c:v>
                </c:pt>
                <c:pt idx="6">
                  <c:v>6171082.433242172</c:v>
                </c:pt>
                <c:pt idx="7">
                  <c:v>6506035.4745457508</c:v>
                </c:pt>
                <c:pt idx="8">
                  <c:v>2107381.489254199</c:v>
                </c:pt>
                <c:pt idx="9">
                  <c:v>3569150.5395891522</c:v>
                </c:pt>
              </c:numCache>
            </c:numRef>
          </c:val>
          <c:extLst>
            <c:ext xmlns:c16="http://schemas.microsoft.com/office/drawing/2014/chart" uri="{C3380CC4-5D6E-409C-BE32-E72D297353CC}">
              <c16:uniqueId val="{00000002-A1F3-4CF7-B8F2-AC9CDD91F2D8}"/>
            </c:ext>
          </c:extLst>
        </c:ser>
        <c:dLbls>
          <c:showLegendKey val="0"/>
          <c:showVal val="0"/>
          <c:showCatName val="0"/>
          <c:showSerName val="0"/>
          <c:showPercent val="0"/>
          <c:showBubbleSize val="0"/>
        </c:dLbls>
        <c:gapWidth val="219"/>
        <c:overlap val="-27"/>
        <c:axId val="1205938304"/>
        <c:axId val="1205943296"/>
      </c:barChart>
      <c:catAx>
        <c:axId val="1205938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05943296"/>
        <c:crosses val="autoZero"/>
        <c:auto val="1"/>
        <c:lblAlgn val="ctr"/>
        <c:lblOffset val="100"/>
        <c:noMultiLvlLbl val="0"/>
      </c:catAx>
      <c:valAx>
        <c:axId val="12059432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sz="1400" b="0" i="0" baseline="0" dirty="0">
                    <a:effectLst/>
                  </a:rPr>
                  <a:t>Emissions [10</a:t>
                </a:r>
                <a:r>
                  <a:rPr lang="en-GB" sz="1400" b="0" i="0" baseline="30000" dirty="0">
                    <a:effectLst/>
                  </a:rPr>
                  <a:t>12</a:t>
                </a:r>
                <a:r>
                  <a:rPr lang="en-GB" sz="1400" b="0" i="0" baseline="0" dirty="0">
                    <a:effectLst/>
                  </a:rPr>
                  <a:t>t </a:t>
                </a:r>
                <a:r>
                  <a:rPr lang="en-GB" sz="1400" b="0" i="0" baseline="0" dirty="0" err="1">
                    <a:effectLst/>
                  </a:rPr>
                  <a:t>CO₂eq</a:t>
                </a:r>
                <a:r>
                  <a:rPr lang="en-GB" sz="1400" b="0" i="0" baseline="0" dirty="0">
                    <a:effectLst/>
                  </a:rPr>
                  <a:t>]</a:t>
                </a:r>
                <a:endParaRPr lang="en-GB" sz="800" dirty="0">
                  <a:effectLst/>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2059383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0" dirty="0"/>
              <a:t>2014 GHG emissions (expressed in </a:t>
            </a:r>
            <a:r>
              <a:rPr lang="en-GB" sz="1400" b="0" i="0" u="none" strike="noStrike" baseline="0" dirty="0">
                <a:effectLst/>
              </a:rPr>
              <a:t>10</a:t>
            </a:r>
            <a:r>
              <a:rPr lang="en-GB" sz="1400" b="0" i="0" u="none" strike="noStrike" baseline="30000" dirty="0">
                <a:effectLst/>
              </a:rPr>
              <a:t>12</a:t>
            </a:r>
            <a:r>
              <a:rPr lang="en-GB" sz="1400" b="0" i="0" u="none" strike="noStrike" baseline="0" dirty="0">
                <a:effectLst/>
              </a:rPr>
              <a:t>t </a:t>
            </a:r>
            <a:r>
              <a:rPr lang="en-GB" sz="1400" b="0" i="0" u="none" strike="noStrike" baseline="0" dirty="0" err="1">
                <a:effectLst/>
              </a:rPr>
              <a:t>CO₂eq</a:t>
            </a:r>
            <a:r>
              <a:rPr lang="en-GB" sz="1400" b="0" i="0" u="none" strike="noStrike" baseline="0" dirty="0">
                <a:effectLst/>
              </a:rPr>
              <a:t>]) into the different accounting frameworks for the 10 GTAP areas (EORA vs. GTAP results)</a:t>
            </a:r>
            <a:r>
              <a:rPr lang="en-GB" b="0" dirty="0"/>
              <a:t>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1830566805708457"/>
          <c:y val="0.17717146877997039"/>
          <c:w val="0.61477062562832996"/>
          <c:h val="0.68665965210500624"/>
        </c:manualLayout>
      </c:layout>
      <c:scatterChart>
        <c:scatterStyle val="lineMarker"/>
        <c:varyColors val="0"/>
        <c:ser>
          <c:idx val="0"/>
          <c:order val="0"/>
          <c:tx>
            <c:strRef>
              <c:f>Sheet1!$B$1</c:f>
              <c:strCache>
                <c:ptCount val="1"/>
                <c:pt idx="0">
                  <c:v>PBA</c:v>
                </c:pt>
              </c:strCache>
            </c:strRef>
          </c:tx>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1"/>
            <c:dispEq val="0"/>
            <c:trendlineLbl>
              <c:numFmt formatCode="General"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rendlineLbl>
          </c:trendline>
          <c:xVal>
            <c:numRef>
              <c:f>Sheet1!$B$2:$B$11</c:f>
              <c:numCache>
                <c:formatCode>General</c:formatCode>
                <c:ptCount val="10"/>
                <c:pt idx="0">
                  <c:v>13017900.3503209</c:v>
                </c:pt>
                <c:pt idx="1">
                  <c:v>3279179.9055982535</c:v>
                </c:pt>
                <c:pt idx="2">
                  <c:v>2404812.6698640371</c:v>
                </c:pt>
                <c:pt idx="3">
                  <c:v>3162243.1005525882</c:v>
                </c:pt>
                <c:pt idx="4">
                  <c:v>5950681.194349803</c:v>
                </c:pt>
                <c:pt idx="5">
                  <c:v>698799.46924499876</c:v>
                </c:pt>
                <c:pt idx="6">
                  <c:v>3237844.7011903632</c:v>
                </c:pt>
                <c:pt idx="7">
                  <c:v>3680391.1299124779</c:v>
                </c:pt>
                <c:pt idx="8">
                  <c:v>2098862.0551339267</c:v>
                </c:pt>
                <c:pt idx="9">
                  <c:v>1958036.2031615686</c:v>
                </c:pt>
              </c:numCache>
            </c:numRef>
          </c:xVal>
          <c:yVal>
            <c:numRef>
              <c:f>Sheet1!$F$2:$F$11</c:f>
              <c:numCache>
                <c:formatCode>0</c:formatCode>
                <c:ptCount val="10"/>
                <c:pt idx="0">
                  <c:v>13240931.140079999</c:v>
                </c:pt>
                <c:pt idx="1">
                  <c:v>3271629.9525179998</c:v>
                </c:pt>
                <c:pt idx="2">
                  <c:v>2435997.2346640001</c:v>
                </c:pt>
                <c:pt idx="3">
                  <c:v>3129713.711619</c:v>
                </c:pt>
                <c:pt idx="4">
                  <c:v>6069574.2990100011</c:v>
                </c:pt>
                <c:pt idx="5">
                  <c:v>703606.60334440006</c:v>
                </c:pt>
                <c:pt idx="6">
                  <c:v>3343665.3236619998</c:v>
                </c:pt>
                <c:pt idx="7">
                  <c:v>3601775.7521489998</c:v>
                </c:pt>
                <c:pt idx="8">
                  <c:v>2055216.4478130001</c:v>
                </c:pt>
                <c:pt idx="9">
                  <c:v>2079115.5748421</c:v>
                </c:pt>
              </c:numCache>
            </c:numRef>
          </c:yVal>
          <c:smooth val="0"/>
          <c:extLst>
            <c:ext xmlns:c16="http://schemas.microsoft.com/office/drawing/2014/chart" uri="{C3380CC4-5D6E-409C-BE32-E72D297353CC}">
              <c16:uniqueId val="{00000000-4F13-456A-AAC9-D7480A10F49C}"/>
            </c:ext>
          </c:extLst>
        </c:ser>
        <c:ser>
          <c:idx val="1"/>
          <c:order val="1"/>
          <c:tx>
            <c:strRef>
              <c:f>Sheet1!$C$1</c:f>
              <c:strCache>
                <c:ptCount val="1"/>
                <c:pt idx="0">
                  <c:v>CBA</c:v>
                </c:pt>
              </c:strCache>
            </c:strRef>
          </c:tx>
          <c:spPr>
            <a:ln w="25400" cap="rnd">
              <a:noFill/>
              <a:round/>
            </a:ln>
            <a:effectLst/>
          </c:spPr>
          <c:marker>
            <c:symbol val="circle"/>
            <c:size val="5"/>
            <c:spPr>
              <a:solidFill>
                <a:schemeClr val="accent2"/>
              </a:solidFill>
              <a:ln w="9525">
                <a:solidFill>
                  <a:schemeClr val="accent2"/>
                </a:solidFill>
              </a:ln>
              <a:effectLst/>
            </c:spPr>
          </c:marker>
          <c:trendline>
            <c:spPr>
              <a:ln w="19050" cap="rnd">
                <a:solidFill>
                  <a:schemeClr val="accent2"/>
                </a:solidFill>
                <a:prstDash val="sysDot"/>
              </a:ln>
              <a:effectLst/>
            </c:spPr>
            <c:trendlineType val="linear"/>
            <c:dispRSqr val="1"/>
            <c:dispEq val="0"/>
            <c:trendlineLbl>
              <c:layout>
                <c:manualLayout>
                  <c:x val="5.6140806949714295E-2"/>
                  <c:y val="7.0626323961395746E-2"/>
                </c:manualLayout>
              </c:layout>
              <c:numFmt formatCode="General"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rendlineLbl>
          </c:trendline>
          <c:xVal>
            <c:numRef>
              <c:f>Sheet1!$C$2:$C$11</c:f>
              <c:numCache>
                <c:formatCode>General</c:formatCode>
                <c:ptCount val="10"/>
                <c:pt idx="0">
                  <c:v>12636898.662598938</c:v>
                </c:pt>
                <c:pt idx="1">
                  <c:v>4699539.264771264</c:v>
                </c:pt>
                <c:pt idx="2">
                  <c:v>2387433.2387652043</c:v>
                </c:pt>
                <c:pt idx="3">
                  <c:v>2738601.3794583236</c:v>
                </c:pt>
                <c:pt idx="4">
                  <c:v>7211249.8197640022</c:v>
                </c:pt>
                <c:pt idx="5">
                  <c:v>543446.98592820088</c:v>
                </c:pt>
                <c:pt idx="6">
                  <c:v>2682186.5313835763</c:v>
                </c:pt>
                <c:pt idx="7">
                  <c:v>3243918.9750314392</c:v>
                </c:pt>
                <c:pt idx="8">
                  <c:v>1992261.8235008316</c:v>
                </c:pt>
                <c:pt idx="9">
                  <c:v>1357901.8583311008</c:v>
                </c:pt>
              </c:numCache>
            </c:numRef>
          </c:xVal>
          <c:yVal>
            <c:numRef>
              <c:f>Sheet1!$G$2:$G$11</c:f>
              <c:numCache>
                <c:formatCode>0</c:formatCode>
                <c:ptCount val="10"/>
                <c:pt idx="0">
                  <c:v>11507048.174334479</c:v>
                </c:pt>
                <c:pt idx="1">
                  <c:v>5220479.7940079216</c:v>
                </c:pt>
                <c:pt idx="2">
                  <c:v>2333307.01344528</c:v>
                </c:pt>
                <c:pt idx="3">
                  <c:v>4137236.76081269</c:v>
                </c:pt>
                <c:pt idx="4">
                  <c:v>6015133.2819048585</c:v>
                </c:pt>
                <c:pt idx="5">
                  <c:v>503092.95343476511</c:v>
                </c:pt>
                <c:pt idx="6">
                  <c:v>2226018.0049552461</c:v>
                </c:pt>
                <c:pt idx="7">
                  <c:v>3162011.4303138382</c:v>
                </c:pt>
                <c:pt idx="8">
                  <c:v>3131305.7246634779</c:v>
                </c:pt>
                <c:pt idx="9">
                  <c:v>1695592.90182894</c:v>
                </c:pt>
              </c:numCache>
            </c:numRef>
          </c:yVal>
          <c:smooth val="0"/>
          <c:extLst>
            <c:ext xmlns:c16="http://schemas.microsoft.com/office/drawing/2014/chart" uri="{C3380CC4-5D6E-409C-BE32-E72D297353CC}">
              <c16:uniqueId val="{00000001-4F13-456A-AAC9-D7480A10F49C}"/>
            </c:ext>
          </c:extLst>
        </c:ser>
        <c:ser>
          <c:idx val="2"/>
          <c:order val="2"/>
          <c:tx>
            <c:strRef>
              <c:f>Sheet1!$D$1</c:f>
              <c:strCache>
                <c:ptCount val="1"/>
                <c:pt idx="0">
                  <c:v>TBA</c:v>
                </c:pt>
              </c:strCache>
            </c:strRef>
          </c:tx>
          <c:spPr>
            <a:ln w="25400" cap="rnd">
              <a:noFill/>
              <a:round/>
            </a:ln>
            <a:effectLst/>
          </c:spPr>
          <c:marker>
            <c:symbol val="circle"/>
            <c:size val="5"/>
            <c:spPr>
              <a:solidFill>
                <a:schemeClr val="accent3"/>
              </a:solidFill>
              <a:ln w="9525">
                <a:solidFill>
                  <a:schemeClr val="accent3"/>
                </a:solidFill>
              </a:ln>
              <a:effectLst/>
            </c:spPr>
          </c:marker>
          <c:trendline>
            <c:spPr>
              <a:ln w="19050" cap="rnd">
                <a:solidFill>
                  <a:schemeClr val="accent3"/>
                </a:solidFill>
                <a:prstDash val="sysDot"/>
              </a:ln>
              <a:effectLst/>
            </c:spPr>
            <c:trendlineType val="linear"/>
            <c:dispRSqr val="1"/>
            <c:dispEq val="0"/>
            <c:trendlineLbl>
              <c:layout>
                <c:manualLayout>
                  <c:x val="-1.669864964498894E-2"/>
                  <c:y val="-6.6842145435470051E-3"/>
                </c:manualLayout>
              </c:layout>
              <c:numFmt formatCode="General" sourceLinked="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trendlineLbl>
          </c:trendline>
          <c:xVal>
            <c:numRef>
              <c:f>Sheet1!$D$2:$D$11</c:f>
              <c:numCache>
                <c:formatCode>General</c:formatCode>
                <c:ptCount val="10"/>
                <c:pt idx="0">
                  <c:v>16529735.122990498</c:v>
                </c:pt>
                <c:pt idx="1">
                  <c:v>8530029.0173387676</c:v>
                </c:pt>
                <c:pt idx="2">
                  <c:v>3091036.8747909148</c:v>
                </c:pt>
                <c:pt idx="3">
                  <c:v>4075971.2294904515</c:v>
                </c:pt>
                <c:pt idx="4">
                  <c:v>8686908.0326072536</c:v>
                </c:pt>
                <c:pt idx="5">
                  <c:v>884944.77475302666</c:v>
                </c:pt>
                <c:pt idx="6">
                  <c:v>4114305.5607574885</c:v>
                </c:pt>
                <c:pt idx="7">
                  <c:v>4138369.899063684</c:v>
                </c:pt>
                <c:pt idx="8">
                  <c:v>3169278.6565519497</c:v>
                </c:pt>
                <c:pt idx="9">
                  <c:v>2260391.737822473</c:v>
                </c:pt>
              </c:numCache>
            </c:numRef>
          </c:xVal>
          <c:yVal>
            <c:numRef>
              <c:f>Sheet1!$H$2:$H$11</c:f>
              <c:numCache>
                <c:formatCode>0</c:formatCode>
                <c:ptCount val="10"/>
                <c:pt idx="0">
                  <c:v>16378673.7774156</c:v>
                </c:pt>
                <c:pt idx="1">
                  <c:v>6171082.433242172</c:v>
                </c:pt>
                <c:pt idx="2">
                  <c:v>2840964.8851956581</c:v>
                </c:pt>
                <c:pt idx="3">
                  <c:v>6506035.4745457508</c:v>
                </c:pt>
                <c:pt idx="4">
                  <c:v>7647458.8034245819</c:v>
                </c:pt>
                <c:pt idx="5">
                  <c:v>1210932.1330722501</c:v>
                </c:pt>
                <c:pt idx="6">
                  <c:v>3569150.5395891522</c:v>
                </c:pt>
                <c:pt idx="7">
                  <c:v>3868251.403445154</c:v>
                </c:pt>
                <c:pt idx="8">
                  <c:v>4758623.1588715017</c:v>
                </c:pt>
                <c:pt idx="9">
                  <c:v>2107381.489254199</c:v>
                </c:pt>
              </c:numCache>
            </c:numRef>
          </c:yVal>
          <c:smooth val="0"/>
          <c:extLst>
            <c:ext xmlns:c16="http://schemas.microsoft.com/office/drawing/2014/chart" uri="{C3380CC4-5D6E-409C-BE32-E72D297353CC}">
              <c16:uniqueId val="{00000002-4F13-456A-AAC9-D7480A10F49C}"/>
            </c:ext>
          </c:extLst>
        </c:ser>
        <c:dLbls>
          <c:showLegendKey val="0"/>
          <c:showVal val="0"/>
          <c:showCatName val="0"/>
          <c:showSerName val="0"/>
          <c:showPercent val="0"/>
          <c:showBubbleSize val="0"/>
        </c:dLbls>
        <c:axId val="911451168"/>
        <c:axId val="911447840"/>
      </c:scatterChart>
      <c:valAx>
        <c:axId val="911451168"/>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GB" sz="1200" b="0"/>
                  <a:t>EORA</a:t>
                </a:r>
                <a:r>
                  <a:rPr lang="en-GB" sz="1200" b="0" i="0" u="none" strike="noStrike" baseline="0">
                    <a:effectLst/>
                  </a:rPr>
                  <a:t> GHG emissions into the different accounting frameworks</a:t>
                </a:r>
                <a:r>
                  <a:rPr lang="en-GB" sz="1200" b="0"/>
                  <a:t> </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11447840"/>
        <c:crosses val="autoZero"/>
        <c:crossBetween val="midCat"/>
      </c:valAx>
      <c:valAx>
        <c:axId val="9114478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en-GB" sz="1200" b="0" i="0" u="none" strike="noStrike" kern="1200" baseline="0">
                    <a:solidFill>
                      <a:sysClr val="windowText" lastClr="000000">
                        <a:lumMod val="65000"/>
                        <a:lumOff val="35000"/>
                      </a:sysClr>
                    </a:solidFill>
                    <a:effectLst/>
                    <a:latin typeface="+mn-lt"/>
                    <a:ea typeface="+mn-ea"/>
                    <a:cs typeface="+mn-cs"/>
                  </a:defRPr>
                </a:pPr>
                <a:r>
                  <a:rPr lang="en-GB" sz="1200" b="0" i="0" u="none" strike="noStrike" kern="1200" baseline="0">
                    <a:solidFill>
                      <a:sysClr val="windowText" lastClr="000000">
                        <a:lumMod val="65000"/>
                        <a:lumOff val="35000"/>
                      </a:sysClr>
                    </a:solidFill>
                    <a:effectLst/>
                    <a:latin typeface="+mn-lt"/>
                    <a:ea typeface="+mn-ea"/>
                    <a:cs typeface="+mn-cs"/>
                  </a:rPr>
                  <a:t>GTAP GHG emissions into the different accounting frameworks </a:t>
                </a:r>
              </a:p>
            </c:rich>
          </c:tx>
          <c:overlay val="0"/>
          <c:spPr>
            <a:noFill/>
            <a:ln>
              <a:noFill/>
            </a:ln>
            <a:effectLst/>
          </c:spPr>
          <c:txPr>
            <a:bodyPr rot="-5400000" spcFirstLastPara="1" vertOverflow="ellipsis" vert="horz" wrap="square" anchor="ctr" anchorCtr="1"/>
            <a:lstStyle/>
            <a:p>
              <a:pPr>
                <a:defRPr lang="en-GB" sz="1200" b="0" i="0" u="none" strike="noStrike" kern="1200" baseline="0">
                  <a:solidFill>
                    <a:sysClr val="windowText" lastClr="000000">
                      <a:lumMod val="65000"/>
                      <a:lumOff val="35000"/>
                    </a:sysClr>
                  </a:solidFill>
                  <a:effectLst/>
                  <a:latin typeface="+mn-lt"/>
                  <a:ea typeface="+mn-ea"/>
                  <a:cs typeface="+mn-cs"/>
                </a:defRPr>
              </a:pPr>
              <a:endParaRPr lang="en-US"/>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11451168"/>
        <c:crosses val="autoZero"/>
        <c:crossBetween val="midCat"/>
      </c:valAx>
      <c:spPr>
        <a:noFill/>
        <a:ln>
          <a:noFill/>
        </a:ln>
        <a:effectLst/>
      </c:spPr>
    </c:plotArea>
    <c:legend>
      <c:legendPos val="r"/>
      <c:layout>
        <c:manualLayout>
          <c:xMode val="edge"/>
          <c:yMode val="edge"/>
          <c:x val="0.84817475741413484"/>
          <c:y val="0.35396818423205634"/>
          <c:w val="0.14220513204491955"/>
          <c:h val="0.4939447272247258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i="0" dirty="0">
                <a:effectLst/>
              </a:rPr>
              <a:t>2014 emissions (all parties) of</a:t>
            </a:r>
            <a:r>
              <a:rPr lang="en-GB" b="1" i="0" baseline="0" dirty="0">
                <a:effectLst/>
              </a:rPr>
              <a:t> all</a:t>
            </a:r>
            <a:r>
              <a:rPr lang="en-GB" b="1" i="0" dirty="0">
                <a:effectLst/>
              </a:rPr>
              <a:t> Kyoto Greenhouse Gases (AR4)</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PBA_CBA_TBA!$C$18</c:f>
              <c:strCache>
                <c:ptCount val="1"/>
                <c:pt idx="0">
                  <c:v>Local Emissions</c:v>
                </c:pt>
              </c:strCache>
            </c:strRef>
          </c:tx>
          <c:spPr>
            <a:solidFill>
              <a:schemeClr val="accent1"/>
            </a:solidFill>
            <a:ln>
              <a:noFill/>
            </a:ln>
            <a:effectLst/>
          </c:spPr>
          <c:invertIfNegative val="0"/>
          <c:cat>
            <c:strRef>
              <c:f>PBA_CBA_TBA!$A$19:$A$28</c:f>
              <c:strCache>
                <c:ptCount val="10"/>
                <c:pt idx="0">
                  <c:v>Oceania</c:v>
                </c:pt>
                <c:pt idx="1">
                  <c:v>EastAsia</c:v>
                </c:pt>
                <c:pt idx="2">
                  <c:v>SEAsia</c:v>
                </c:pt>
                <c:pt idx="3">
                  <c:v>SouthAsia</c:v>
                </c:pt>
                <c:pt idx="4">
                  <c:v>NAmerica</c:v>
                </c:pt>
                <c:pt idx="5">
                  <c:v>LatinAmer</c:v>
                </c:pt>
                <c:pt idx="6">
                  <c:v>EU_28</c:v>
                </c:pt>
                <c:pt idx="7">
                  <c:v>MENA</c:v>
                </c:pt>
                <c:pt idx="8">
                  <c:v>SSA</c:v>
                </c:pt>
                <c:pt idx="9">
                  <c:v>RestofWorld</c:v>
                </c:pt>
              </c:strCache>
            </c:strRef>
          </c:cat>
          <c:val>
            <c:numRef>
              <c:f>PBA_CBA_TBA!$C$19:$C$28</c:f>
              <c:numCache>
                <c:formatCode>0</c:formatCode>
                <c:ptCount val="10"/>
                <c:pt idx="0">
                  <c:v>335.43985912612925</c:v>
                </c:pt>
                <c:pt idx="1">
                  <c:v>9260.5882591524714</c:v>
                </c:pt>
                <c:pt idx="2">
                  <c:v>1422.8827822834201</c:v>
                </c:pt>
                <c:pt idx="3">
                  <c:v>2954.807191735903</c:v>
                </c:pt>
                <c:pt idx="4">
                  <c:v>4794.4983694549719</c:v>
                </c:pt>
                <c:pt idx="5">
                  <c:v>2004.229824649736</c:v>
                </c:pt>
                <c:pt idx="6">
                  <c:v>2630.7650322957243</c:v>
                </c:pt>
                <c:pt idx="7">
                  <c:v>1995.3958158275962</c:v>
                </c:pt>
                <c:pt idx="8">
                  <c:v>1677.1650651865782</c:v>
                </c:pt>
                <c:pt idx="9">
                  <c:v>2095.3365954676869</c:v>
                </c:pt>
              </c:numCache>
            </c:numRef>
          </c:val>
          <c:extLst>
            <c:ext xmlns:c16="http://schemas.microsoft.com/office/drawing/2014/chart" uri="{C3380CC4-5D6E-409C-BE32-E72D297353CC}">
              <c16:uniqueId val="{00000000-7FA2-4DA7-85A6-CD823B884C47}"/>
            </c:ext>
          </c:extLst>
        </c:ser>
        <c:ser>
          <c:idx val="1"/>
          <c:order val="1"/>
          <c:tx>
            <c:strRef>
              <c:f>PBA_CBA_TBA!$D$18</c:f>
              <c:strCache>
                <c:ptCount val="1"/>
                <c:pt idx="0">
                  <c:v>Exported emissions</c:v>
                </c:pt>
              </c:strCache>
            </c:strRef>
          </c:tx>
          <c:spPr>
            <a:solidFill>
              <a:schemeClr val="accent2"/>
            </a:solidFill>
            <a:ln>
              <a:noFill/>
            </a:ln>
            <a:effectLst/>
          </c:spPr>
          <c:invertIfNegative val="0"/>
          <c:cat>
            <c:strRef>
              <c:f>PBA_CBA_TBA!$A$19:$A$28</c:f>
              <c:strCache>
                <c:ptCount val="10"/>
                <c:pt idx="0">
                  <c:v>Oceania</c:v>
                </c:pt>
                <c:pt idx="1">
                  <c:v>EastAsia</c:v>
                </c:pt>
                <c:pt idx="2">
                  <c:v>SEAsia</c:v>
                </c:pt>
                <c:pt idx="3">
                  <c:v>SouthAsia</c:v>
                </c:pt>
                <c:pt idx="4">
                  <c:v>NAmerica</c:v>
                </c:pt>
                <c:pt idx="5">
                  <c:v>LatinAmer</c:v>
                </c:pt>
                <c:pt idx="6">
                  <c:v>EU_28</c:v>
                </c:pt>
                <c:pt idx="7">
                  <c:v>MENA</c:v>
                </c:pt>
                <c:pt idx="8">
                  <c:v>SSA</c:v>
                </c:pt>
                <c:pt idx="9">
                  <c:v>RestofWorld</c:v>
                </c:pt>
              </c:strCache>
            </c:strRef>
          </c:cat>
          <c:val>
            <c:numRef>
              <c:f>PBA_CBA_TBA!$D$19:$D$28</c:f>
              <c:numCache>
                <c:formatCode>0</c:formatCode>
                <c:ptCount val="10"/>
                <c:pt idx="0">
                  <c:v>368.16674421827071</c:v>
                </c:pt>
                <c:pt idx="1">
                  <c:v>3980.3428809275274</c:v>
                </c:pt>
                <c:pt idx="2">
                  <c:v>632.33366552958</c:v>
                </c:pt>
                <c:pt idx="3">
                  <c:v>646.9685604130965</c:v>
                </c:pt>
                <c:pt idx="4">
                  <c:v>1275.0759295550306</c:v>
                </c:pt>
                <c:pt idx="5">
                  <c:v>431.76741001426473</c:v>
                </c:pt>
                <c:pt idx="6">
                  <c:v>640.86492022227526</c:v>
                </c:pt>
                <c:pt idx="7">
                  <c:v>1134.3178957914042</c:v>
                </c:pt>
                <c:pt idx="8">
                  <c:v>401.95050965552156</c:v>
                </c:pt>
                <c:pt idx="9">
                  <c:v>1248.3287281943133</c:v>
                </c:pt>
              </c:numCache>
            </c:numRef>
          </c:val>
          <c:extLst>
            <c:ext xmlns:c16="http://schemas.microsoft.com/office/drawing/2014/chart" uri="{C3380CC4-5D6E-409C-BE32-E72D297353CC}">
              <c16:uniqueId val="{00000001-7FA2-4DA7-85A6-CD823B884C47}"/>
            </c:ext>
          </c:extLst>
        </c:ser>
        <c:ser>
          <c:idx val="2"/>
          <c:order val="2"/>
          <c:tx>
            <c:strRef>
              <c:f>PBA_CBA_TBA!$E$18</c:f>
              <c:strCache>
                <c:ptCount val="1"/>
                <c:pt idx="0">
                  <c:v>Imported emissions</c:v>
                </c:pt>
              </c:strCache>
            </c:strRef>
          </c:tx>
          <c:spPr>
            <a:solidFill>
              <a:schemeClr val="accent3"/>
            </a:solidFill>
            <a:ln>
              <a:noFill/>
            </a:ln>
            <a:effectLst/>
          </c:spPr>
          <c:invertIfNegative val="0"/>
          <c:cat>
            <c:strRef>
              <c:f>PBA_CBA_TBA!$A$19:$A$28</c:f>
              <c:strCache>
                <c:ptCount val="10"/>
                <c:pt idx="0">
                  <c:v>Oceania</c:v>
                </c:pt>
                <c:pt idx="1">
                  <c:v>EastAsia</c:v>
                </c:pt>
                <c:pt idx="2">
                  <c:v>SEAsia</c:v>
                </c:pt>
                <c:pt idx="3">
                  <c:v>SouthAsia</c:v>
                </c:pt>
                <c:pt idx="4">
                  <c:v>NAmerica</c:v>
                </c:pt>
                <c:pt idx="5">
                  <c:v>LatinAmer</c:v>
                </c:pt>
                <c:pt idx="6">
                  <c:v>EU_28</c:v>
                </c:pt>
                <c:pt idx="7">
                  <c:v>MENA</c:v>
                </c:pt>
                <c:pt idx="8">
                  <c:v>SSA</c:v>
                </c:pt>
                <c:pt idx="9">
                  <c:v>RestofWorld</c:v>
                </c:pt>
              </c:strCache>
            </c:strRef>
          </c:cat>
          <c:val>
            <c:numRef>
              <c:f>PBA_CBA_TBA!$E$19:$E$28</c:f>
              <c:numCache>
                <c:formatCode>0</c:formatCode>
                <c:ptCount val="10"/>
                <c:pt idx="0">
                  <c:v>167.65309430863596</c:v>
                </c:pt>
                <c:pt idx="1">
                  <c:v>2246.459915182008</c:v>
                </c:pt>
                <c:pt idx="2">
                  <c:v>1708.422942380058</c:v>
                </c:pt>
                <c:pt idx="3">
                  <c:v>207.20423857793583</c:v>
                </c:pt>
                <c:pt idx="4">
                  <c:v>1220.6349124498897</c:v>
                </c:pt>
                <c:pt idx="5">
                  <c:v>329.07718879554415</c:v>
                </c:pt>
                <c:pt idx="6">
                  <c:v>2589.7147617121982</c:v>
                </c:pt>
                <c:pt idx="7">
                  <c:v>2141.8409449850942</c:v>
                </c:pt>
                <c:pt idx="8">
                  <c:v>18.427836642361278</c:v>
                </c:pt>
                <c:pt idx="9">
                  <c:v>130.68140948755919</c:v>
                </c:pt>
              </c:numCache>
            </c:numRef>
          </c:val>
          <c:extLst>
            <c:ext xmlns:c16="http://schemas.microsoft.com/office/drawing/2014/chart" uri="{C3380CC4-5D6E-409C-BE32-E72D297353CC}">
              <c16:uniqueId val="{00000002-7FA2-4DA7-85A6-CD823B884C47}"/>
            </c:ext>
          </c:extLst>
        </c:ser>
        <c:ser>
          <c:idx val="3"/>
          <c:order val="3"/>
          <c:tx>
            <c:strRef>
              <c:f>PBA_CBA_TBA!$F$18</c:f>
              <c:strCache>
                <c:ptCount val="1"/>
                <c:pt idx="0">
                  <c:v>Transported emissions</c:v>
                </c:pt>
              </c:strCache>
            </c:strRef>
          </c:tx>
          <c:spPr>
            <a:solidFill>
              <a:schemeClr val="accent4"/>
            </a:solidFill>
            <a:ln>
              <a:noFill/>
            </a:ln>
            <a:effectLst/>
          </c:spPr>
          <c:invertIfNegative val="0"/>
          <c:cat>
            <c:strRef>
              <c:f>PBA_CBA_TBA!$A$19:$A$28</c:f>
              <c:strCache>
                <c:ptCount val="10"/>
                <c:pt idx="0">
                  <c:v>Oceania</c:v>
                </c:pt>
                <c:pt idx="1">
                  <c:v>EastAsia</c:v>
                </c:pt>
                <c:pt idx="2">
                  <c:v>SEAsia</c:v>
                </c:pt>
                <c:pt idx="3">
                  <c:v>SouthAsia</c:v>
                </c:pt>
                <c:pt idx="4">
                  <c:v>NAmerica</c:v>
                </c:pt>
                <c:pt idx="5">
                  <c:v>LatinAmer</c:v>
                </c:pt>
                <c:pt idx="6">
                  <c:v>EU_28</c:v>
                </c:pt>
                <c:pt idx="7">
                  <c:v>MENA</c:v>
                </c:pt>
                <c:pt idx="8">
                  <c:v>SSA</c:v>
                </c:pt>
                <c:pt idx="9">
                  <c:v>RestofWorld</c:v>
                </c:pt>
              </c:strCache>
            </c:strRef>
          </c:cat>
          <c:val>
            <c:numRef>
              <c:f>PBA_CBA_TBA!$F$19:$F$28</c:f>
              <c:numCache>
                <c:formatCode>0</c:formatCode>
                <c:ptCount val="10"/>
                <c:pt idx="0">
                  <c:v>339.6724354192138</c:v>
                </c:pt>
                <c:pt idx="1">
                  <c:v>891.28272215359641</c:v>
                </c:pt>
                <c:pt idx="2">
                  <c:v>994.98376867844377</c:v>
                </c:pt>
                <c:pt idx="3">
                  <c:v>59.271412718219743</c:v>
                </c:pt>
                <c:pt idx="4">
                  <c:v>357.24959196469098</c:v>
                </c:pt>
                <c:pt idx="5">
                  <c:v>75.890461736112769</c:v>
                </c:pt>
                <c:pt idx="6">
                  <c:v>309.7377190119758</c:v>
                </c:pt>
                <c:pt idx="7">
                  <c:v>1234.4808179416548</c:v>
                </c:pt>
                <c:pt idx="8">
                  <c:v>9.8380777697375112</c:v>
                </c:pt>
                <c:pt idx="9">
                  <c:v>94.803806439593103</c:v>
                </c:pt>
              </c:numCache>
            </c:numRef>
          </c:val>
          <c:extLst>
            <c:ext xmlns:c16="http://schemas.microsoft.com/office/drawing/2014/chart" uri="{C3380CC4-5D6E-409C-BE32-E72D297353CC}">
              <c16:uniqueId val="{00000003-7FA2-4DA7-85A6-CD823B884C47}"/>
            </c:ext>
          </c:extLst>
        </c:ser>
        <c:dLbls>
          <c:showLegendKey val="0"/>
          <c:showVal val="0"/>
          <c:showCatName val="0"/>
          <c:showSerName val="0"/>
          <c:showPercent val="0"/>
          <c:showBubbleSize val="0"/>
        </c:dLbls>
        <c:gapWidth val="150"/>
        <c:axId val="1968847407"/>
        <c:axId val="1968853647"/>
      </c:barChart>
      <c:catAx>
        <c:axId val="19688474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968853647"/>
        <c:crosses val="autoZero"/>
        <c:auto val="1"/>
        <c:lblAlgn val="ctr"/>
        <c:lblOffset val="100"/>
        <c:noMultiLvlLbl val="0"/>
      </c:catAx>
      <c:valAx>
        <c:axId val="19688536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GB" sz="1200" b="0" i="0" u="none" strike="noStrike" baseline="0">
                    <a:effectLst/>
                  </a:rPr>
                  <a:t>Emissions [Gt CO₂eq]</a:t>
                </a:r>
                <a:endParaRPr lang="en-GB" sz="1200"/>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68847407"/>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4101CA-5005-4DF0-AB7E-E6F241382BC3}" type="doc">
      <dgm:prSet loTypeId="urn:microsoft.com/office/officeart/2009/3/layout/IncreasingArrowsProcess" loCatId="process" qsTypeId="urn:microsoft.com/office/officeart/2005/8/quickstyle/simple1" qsCatId="simple" csTypeId="urn:microsoft.com/office/officeart/2005/8/colors/accent1_3" csCatId="accent1" phldr="1"/>
      <dgm:spPr/>
    </dgm:pt>
    <dgm:pt modelId="{C0F61F18-3266-408B-B7B2-B222B774A7F7}">
      <dgm:prSet phldrT="[Text]"/>
      <dgm:spPr/>
      <dgm:t>
        <a:bodyPr/>
        <a:lstStyle/>
        <a:p>
          <a:r>
            <a:rPr lang="en-US">
              <a:latin typeface="+mn-lt"/>
            </a:rPr>
            <a:t>Reshaping as MRIO</a:t>
          </a:r>
          <a:endParaRPr lang="en-US" dirty="0"/>
        </a:p>
      </dgm:t>
    </dgm:pt>
    <dgm:pt modelId="{E581C912-A41E-427B-A778-9E711A49E8B1}" type="parTrans" cxnId="{600B4A9D-9EBE-4AE9-B308-781634DE1C29}">
      <dgm:prSet/>
      <dgm:spPr/>
      <dgm:t>
        <a:bodyPr/>
        <a:lstStyle/>
        <a:p>
          <a:endParaRPr lang="en-US"/>
        </a:p>
      </dgm:t>
    </dgm:pt>
    <dgm:pt modelId="{BC4281EA-BB5B-417F-BAAB-7459FC855A73}" type="sibTrans" cxnId="{600B4A9D-9EBE-4AE9-B308-781634DE1C29}">
      <dgm:prSet/>
      <dgm:spPr/>
      <dgm:t>
        <a:bodyPr/>
        <a:lstStyle/>
        <a:p>
          <a:endParaRPr lang="en-US"/>
        </a:p>
      </dgm:t>
    </dgm:pt>
    <dgm:pt modelId="{8FD6C065-426D-48C6-9100-3D6B2257069E}">
      <dgm:prSet phldrT="[Text]"/>
      <dgm:spPr/>
      <dgm:t>
        <a:bodyPr/>
        <a:lstStyle/>
        <a:p>
          <a:r>
            <a:rPr lang="en-US" dirty="0">
              <a:latin typeface="+mn-lt"/>
            </a:rPr>
            <a:t>Integrating GHG environmental externality</a:t>
          </a:r>
          <a:endParaRPr lang="en-US" dirty="0"/>
        </a:p>
      </dgm:t>
    </dgm:pt>
    <dgm:pt modelId="{F1C087E9-AAB4-43D2-82A5-955167C4AA67}" type="parTrans" cxnId="{DBE1A576-A10F-42E2-A12A-780E27D68F42}">
      <dgm:prSet/>
      <dgm:spPr/>
      <dgm:t>
        <a:bodyPr/>
        <a:lstStyle/>
        <a:p>
          <a:endParaRPr lang="en-US"/>
        </a:p>
      </dgm:t>
    </dgm:pt>
    <dgm:pt modelId="{A3534A0A-50BB-49D5-B2B5-6E587D2EAEE8}" type="sibTrans" cxnId="{DBE1A576-A10F-42E2-A12A-780E27D68F42}">
      <dgm:prSet/>
      <dgm:spPr/>
      <dgm:t>
        <a:bodyPr/>
        <a:lstStyle/>
        <a:p>
          <a:endParaRPr lang="en-US"/>
        </a:p>
      </dgm:t>
    </dgm:pt>
    <dgm:pt modelId="{470BD29A-F911-49C0-85FE-3A05DD2D7811}">
      <dgm:prSet phldrT="[Text]"/>
      <dgm:spPr/>
      <dgm:t>
        <a:bodyPr/>
        <a:lstStyle/>
        <a:p>
          <a:r>
            <a:rPr lang="en-US" dirty="0"/>
            <a:t>Getting the results</a:t>
          </a:r>
        </a:p>
      </dgm:t>
    </dgm:pt>
    <dgm:pt modelId="{5C6091C2-D5B5-4C4A-8DEB-2CF3C3FE4B39}" type="parTrans" cxnId="{99F0C319-8422-4206-A1FC-FAE88E05B24C}">
      <dgm:prSet/>
      <dgm:spPr/>
      <dgm:t>
        <a:bodyPr/>
        <a:lstStyle/>
        <a:p>
          <a:endParaRPr lang="en-US"/>
        </a:p>
      </dgm:t>
    </dgm:pt>
    <dgm:pt modelId="{6FCAFB3C-863D-462E-BC88-022193BA2A53}" type="sibTrans" cxnId="{99F0C319-8422-4206-A1FC-FAE88E05B24C}">
      <dgm:prSet/>
      <dgm:spPr/>
      <dgm:t>
        <a:bodyPr/>
        <a:lstStyle/>
        <a:p>
          <a:endParaRPr lang="en-US"/>
        </a:p>
      </dgm:t>
    </dgm:pt>
    <dgm:pt modelId="{322BB433-1BA5-446A-BAA0-11EBCD3EBA92}" type="pres">
      <dgm:prSet presAssocID="{A94101CA-5005-4DF0-AB7E-E6F241382BC3}" presName="Name0" presStyleCnt="0">
        <dgm:presLayoutVars>
          <dgm:chMax val="5"/>
          <dgm:chPref val="5"/>
          <dgm:dir/>
          <dgm:animLvl val="lvl"/>
        </dgm:presLayoutVars>
      </dgm:prSet>
      <dgm:spPr/>
    </dgm:pt>
    <dgm:pt modelId="{0465669E-2245-4FD3-9EAC-B6FD5E81176B}" type="pres">
      <dgm:prSet presAssocID="{C0F61F18-3266-408B-B7B2-B222B774A7F7}" presName="parentText1" presStyleLbl="node1" presStyleIdx="0" presStyleCnt="3" custScaleX="91774">
        <dgm:presLayoutVars>
          <dgm:chMax/>
          <dgm:chPref val="3"/>
          <dgm:bulletEnabled val="1"/>
        </dgm:presLayoutVars>
      </dgm:prSet>
      <dgm:spPr/>
    </dgm:pt>
    <dgm:pt modelId="{A1369EEB-9E90-4591-8A20-24B92166EAA8}" type="pres">
      <dgm:prSet presAssocID="{8FD6C065-426D-48C6-9100-3D6B2257069E}" presName="parentText2" presStyleLbl="node1" presStyleIdx="1" presStyleCnt="3" custScaleX="88594">
        <dgm:presLayoutVars>
          <dgm:chMax/>
          <dgm:chPref val="3"/>
          <dgm:bulletEnabled val="1"/>
        </dgm:presLayoutVars>
      </dgm:prSet>
      <dgm:spPr/>
    </dgm:pt>
    <dgm:pt modelId="{5361AFBD-1B31-4684-B135-5D7C57D3802B}" type="pres">
      <dgm:prSet presAssocID="{470BD29A-F911-49C0-85FE-3A05DD2D7811}" presName="parentText3" presStyleLbl="node1" presStyleIdx="2" presStyleCnt="3" custScaleX="79157">
        <dgm:presLayoutVars>
          <dgm:chMax/>
          <dgm:chPref val="3"/>
          <dgm:bulletEnabled val="1"/>
        </dgm:presLayoutVars>
      </dgm:prSet>
      <dgm:spPr/>
    </dgm:pt>
  </dgm:ptLst>
  <dgm:cxnLst>
    <dgm:cxn modelId="{99F0C319-8422-4206-A1FC-FAE88E05B24C}" srcId="{A94101CA-5005-4DF0-AB7E-E6F241382BC3}" destId="{470BD29A-F911-49C0-85FE-3A05DD2D7811}" srcOrd="2" destOrd="0" parTransId="{5C6091C2-D5B5-4C4A-8DEB-2CF3C3FE4B39}" sibTransId="{6FCAFB3C-863D-462E-BC88-022193BA2A53}"/>
    <dgm:cxn modelId="{37898825-70E2-45D8-8F91-14049B5C8193}" type="presOf" srcId="{8FD6C065-426D-48C6-9100-3D6B2257069E}" destId="{A1369EEB-9E90-4591-8A20-24B92166EAA8}" srcOrd="0" destOrd="0" presId="urn:microsoft.com/office/officeart/2009/3/layout/IncreasingArrowsProcess"/>
    <dgm:cxn modelId="{E2EC6969-93E9-4FB0-84AF-402DBEA25313}" type="presOf" srcId="{C0F61F18-3266-408B-B7B2-B222B774A7F7}" destId="{0465669E-2245-4FD3-9EAC-B6FD5E81176B}" srcOrd="0" destOrd="0" presId="urn:microsoft.com/office/officeart/2009/3/layout/IncreasingArrowsProcess"/>
    <dgm:cxn modelId="{DBE1A576-A10F-42E2-A12A-780E27D68F42}" srcId="{A94101CA-5005-4DF0-AB7E-E6F241382BC3}" destId="{8FD6C065-426D-48C6-9100-3D6B2257069E}" srcOrd="1" destOrd="0" parTransId="{F1C087E9-AAB4-43D2-82A5-955167C4AA67}" sibTransId="{A3534A0A-50BB-49D5-B2B5-6E587D2EAEE8}"/>
    <dgm:cxn modelId="{E3431F77-B40C-4D3B-9503-F4846E3228B5}" type="presOf" srcId="{470BD29A-F911-49C0-85FE-3A05DD2D7811}" destId="{5361AFBD-1B31-4684-B135-5D7C57D3802B}" srcOrd="0" destOrd="0" presId="urn:microsoft.com/office/officeart/2009/3/layout/IncreasingArrowsProcess"/>
    <dgm:cxn modelId="{600B4A9D-9EBE-4AE9-B308-781634DE1C29}" srcId="{A94101CA-5005-4DF0-AB7E-E6F241382BC3}" destId="{C0F61F18-3266-408B-B7B2-B222B774A7F7}" srcOrd="0" destOrd="0" parTransId="{E581C912-A41E-427B-A778-9E711A49E8B1}" sibTransId="{BC4281EA-BB5B-417F-BAAB-7459FC855A73}"/>
    <dgm:cxn modelId="{BD0555B4-88E9-4479-9784-189DF1736AEB}" type="presOf" srcId="{A94101CA-5005-4DF0-AB7E-E6F241382BC3}" destId="{322BB433-1BA5-446A-BAA0-11EBCD3EBA92}" srcOrd="0" destOrd="0" presId="urn:microsoft.com/office/officeart/2009/3/layout/IncreasingArrowsProcess"/>
    <dgm:cxn modelId="{3C0E950D-AD2C-4618-9D2A-95540A12D5C8}" type="presParOf" srcId="{322BB433-1BA5-446A-BAA0-11EBCD3EBA92}" destId="{0465669E-2245-4FD3-9EAC-B6FD5E81176B}" srcOrd="0" destOrd="0" presId="urn:microsoft.com/office/officeart/2009/3/layout/IncreasingArrowsProcess"/>
    <dgm:cxn modelId="{35BF89D9-B8B1-4235-AAAA-4A622C9D05D0}" type="presParOf" srcId="{322BB433-1BA5-446A-BAA0-11EBCD3EBA92}" destId="{A1369EEB-9E90-4591-8A20-24B92166EAA8}" srcOrd="1" destOrd="0" presId="urn:microsoft.com/office/officeart/2009/3/layout/IncreasingArrowsProcess"/>
    <dgm:cxn modelId="{6711BEA8-8742-4548-9EA4-0D2E7EEC5AC0}" type="presParOf" srcId="{322BB433-1BA5-446A-BAA0-11EBCD3EBA92}" destId="{5361AFBD-1B31-4684-B135-5D7C57D3802B}" srcOrd="2"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9C3CC7-9DBD-4410-978A-560BFEB65FF2}" type="doc">
      <dgm:prSet loTypeId="urn:microsoft.com/office/officeart/2008/layout/LinedList" loCatId="list" qsTypeId="urn:microsoft.com/office/officeart/2005/8/quickstyle/simple2" qsCatId="simple" csTypeId="urn:microsoft.com/office/officeart/2005/8/colors/accent1_2" csCatId="accent1" phldr="1"/>
      <dgm:spPr/>
      <dgm:t>
        <a:bodyPr/>
        <a:lstStyle/>
        <a:p>
          <a:endParaRPr lang="en-US"/>
        </a:p>
      </dgm:t>
    </dgm:pt>
    <dgm:pt modelId="{3A36D456-0681-4B79-AFCD-E8B8ED2AD49D}">
      <dgm:prSet/>
      <dgm:spPr/>
      <dgm:t>
        <a:bodyPr/>
        <a:lstStyle/>
        <a:p>
          <a:r>
            <a:rPr lang="en-US" dirty="0"/>
            <a:t>It is worth emphasizing that the </a:t>
          </a:r>
          <a:r>
            <a:rPr lang="en-US" b="1" dirty="0"/>
            <a:t>TBA computation should be carried out ex post, that is, after the policy-perturbed CGE model has endogenously converged to a solution</a:t>
          </a:r>
          <a:r>
            <a:rPr lang="en-US" dirty="0"/>
            <a:t>. </a:t>
          </a:r>
        </a:p>
      </dgm:t>
    </dgm:pt>
    <dgm:pt modelId="{E781C7E2-8714-4F62-B04B-2DAD77061666}" type="parTrans" cxnId="{AB2CB7AB-58A5-4FED-BE6D-5D7C62C92856}">
      <dgm:prSet/>
      <dgm:spPr/>
      <dgm:t>
        <a:bodyPr/>
        <a:lstStyle/>
        <a:p>
          <a:endParaRPr lang="en-US"/>
        </a:p>
      </dgm:t>
    </dgm:pt>
    <dgm:pt modelId="{554A028F-B831-4888-B351-EDDE55F04FCA}" type="sibTrans" cxnId="{AB2CB7AB-58A5-4FED-BE6D-5D7C62C92856}">
      <dgm:prSet/>
      <dgm:spPr/>
      <dgm:t>
        <a:bodyPr/>
        <a:lstStyle/>
        <a:p>
          <a:endParaRPr lang="en-US"/>
        </a:p>
      </dgm:t>
    </dgm:pt>
    <dgm:pt modelId="{BE0E61ED-7A4E-463B-B4B9-174598525919}">
      <dgm:prSet/>
      <dgm:spPr/>
      <dgm:t>
        <a:bodyPr/>
        <a:lstStyle/>
        <a:p>
          <a:r>
            <a:rPr lang="en-US" dirty="0"/>
            <a:t>For this reason, the TBA should be viewed as a </a:t>
          </a:r>
          <a:r>
            <a:rPr lang="en-US" b="1" dirty="0"/>
            <a:t>new tool that allows a better understanding of simulation results</a:t>
          </a:r>
          <a:r>
            <a:rPr lang="en-US" dirty="0"/>
            <a:t> irrespective of the structure/assumptions of the model itself. </a:t>
          </a:r>
        </a:p>
      </dgm:t>
    </dgm:pt>
    <dgm:pt modelId="{540B4FB8-FD14-4648-A3B5-0FC03FF53A66}" type="parTrans" cxnId="{DFC739A8-B5AD-4756-8201-FD844833F3E3}">
      <dgm:prSet/>
      <dgm:spPr/>
      <dgm:t>
        <a:bodyPr/>
        <a:lstStyle/>
        <a:p>
          <a:endParaRPr lang="en-US"/>
        </a:p>
      </dgm:t>
    </dgm:pt>
    <dgm:pt modelId="{45E47DD8-7525-4BB1-91D2-4823C9344162}" type="sibTrans" cxnId="{DFC739A8-B5AD-4756-8201-FD844833F3E3}">
      <dgm:prSet/>
      <dgm:spPr/>
      <dgm:t>
        <a:bodyPr/>
        <a:lstStyle/>
        <a:p>
          <a:endParaRPr lang="en-US"/>
        </a:p>
      </dgm:t>
    </dgm:pt>
    <dgm:pt modelId="{873E5EF4-2691-4303-B291-4266CA3E2E73}">
      <dgm:prSet/>
      <dgm:spPr/>
      <dgm:t>
        <a:bodyPr/>
        <a:lstStyle/>
        <a:p>
          <a:r>
            <a:rPr lang="en-US" dirty="0"/>
            <a:t>The TBA can be used as an alternative formulation </a:t>
          </a:r>
          <a:r>
            <a:rPr lang="en-US" b="1" dirty="0"/>
            <a:t>for a flow-based GVC analysis to investigate the structure of interdependencies in the global trade network</a:t>
          </a:r>
          <a:r>
            <a:rPr lang="en-US" dirty="0"/>
            <a:t>, including for instance the identification of countries that have a large portion of their output </a:t>
          </a:r>
          <a:r>
            <a:rPr lang="en-GB" dirty="0"/>
            <a:t>going through an</a:t>
          </a:r>
          <a:r>
            <a:rPr lang="en-US" dirty="0"/>
            <a:t>other countries. </a:t>
          </a:r>
        </a:p>
      </dgm:t>
    </dgm:pt>
    <dgm:pt modelId="{152DB60A-8741-4E6A-9F07-8133E589B3B2}" type="parTrans" cxnId="{0F454F4C-31D4-463C-A3B1-185C87C897E0}">
      <dgm:prSet/>
      <dgm:spPr/>
      <dgm:t>
        <a:bodyPr/>
        <a:lstStyle/>
        <a:p>
          <a:endParaRPr lang="en-US"/>
        </a:p>
      </dgm:t>
    </dgm:pt>
    <dgm:pt modelId="{0852BF5C-C340-4497-B999-424D2100543E}" type="sibTrans" cxnId="{0F454F4C-31D4-463C-A3B1-185C87C897E0}">
      <dgm:prSet/>
      <dgm:spPr/>
      <dgm:t>
        <a:bodyPr/>
        <a:lstStyle/>
        <a:p>
          <a:endParaRPr lang="en-US"/>
        </a:p>
      </dgm:t>
    </dgm:pt>
    <dgm:pt modelId="{EC1E643C-A482-49E9-9CB0-1EBF387CD91D}">
      <dgm:prSet/>
      <dgm:spPr/>
      <dgm:t>
        <a:bodyPr/>
        <a:lstStyle/>
        <a:p>
          <a:r>
            <a:rPr lang="en-US" dirty="0"/>
            <a:t>Given the importance of GVCs in both theory and empirical analysis, quantitative models that can trace externalities and value-added embedded in gross trade flows </a:t>
          </a:r>
          <a:r>
            <a:rPr lang="en-US" b="1" dirty="0"/>
            <a:t>are needed in international trade policy analysis. </a:t>
          </a:r>
        </a:p>
      </dgm:t>
    </dgm:pt>
    <dgm:pt modelId="{35B9758D-730D-4A68-BD54-86F6C83AFDC0}" type="parTrans" cxnId="{EF920024-72C1-487E-A9A6-43C137F7A989}">
      <dgm:prSet/>
      <dgm:spPr/>
      <dgm:t>
        <a:bodyPr/>
        <a:lstStyle/>
        <a:p>
          <a:endParaRPr lang="en-US"/>
        </a:p>
      </dgm:t>
    </dgm:pt>
    <dgm:pt modelId="{774F1773-75C0-45E2-834B-E54B2BADDAB3}" type="sibTrans" cxnId="{EF920024-72C1-487E-A9A6-43C137F7A989}">
      <dgm:prSet/>
      <dgm:spPr/>
      <dgm:t>
        <a:bodyPr/>
        <a:lstStyle/>
        <a:p>
          <a:endParaRPr lang="en-US"/>
        </a:p>
      </dgm:t>
    </dgm:pt>
    <dgm:pt modelId="{74E4F4E2-1797-4F0B-AE13-52F80AE0F8A7}">
      <dgm:prSet/>
      <dgm:spPr/>
      <dgm:t>
        <a:bodyPr/>
        <a:lstStyle/>
        <a:p>
          <a:r>
            <a:rPr lang="en-US" dirty="0"/>
            <a:t>Such combination analysis (CGE then TBA) could further be used to formulate policy recommendations </a:t>
          </a:r>
          <a:r>
            <a:rPr lang="en-US" b="1" dirty="0"/>
            <a:t>on how to increase the resilience of the global trade network and pave the way toward a safest a fairer global trade regime.</a:t>
          </a:r>
        </a:p>
      </dgm:t>
    </dgm:pt>
    <dgm:pt modelId="{1EDFE9E5-12D2-43C6-A8B3-8828F91F6992}" type="parTrans" cxnId="{B2A67947-6DF2-40D8-A351-9E331AD9AD56}">
      <dgm:prSet/>
      <dgm:spPr/>
      <dgm:t>
        <a:bodyPr/>
        <a:lstStyle/>
        <a:p>
          <a:endParaRPr lang="en-US"/>
        </a:p>
      </dgm:t>
    </dgm:pt>
    <dgm:pt modelId="{A71EF95F-5917-4923-BFD4-96D68A5AE408}" type="sibTrans" cxnId="{B2A67947-6DF2-40D8-A351-9E331AD9AD56}">
      <dgm:prSet/>
      <dgm:spPr/>
      <dgm:t>
        <a:bodyPr/>
        <a:lstStyle/>
        <a:p>
          <a:endParaRPr lang="en-US"/>
        </a:p>
      </dgm:t>
    </dgm:pt>
    <dgm:pt modelId="{93E6D729-20BC-41E0-98D2-2E5482FFCF65}" type="pres">
      <dgm:prSet presAssocID="{479C3CC7-9DBD-4410-978A-560BFEB65FF2}" presName="vert0" presStyleCnt="0">
        <dgm:presLayoutVars>
          <dgm:dir/>
          <dgm:animOne val="branch"/>
          <dgm:animLvl val="lvl"/>
        </dgm:presLayoutVars>
      </dgm:prSet>
      <dgm:spPr/>
    </dgm:pt>
    <dgm:pt modelId="{C66219FB-7238-4FFA-87D5-7C83196F7247}" type="pres">
      <dgm:prSet presAssocID="{EC1E643C-A482-49E9-9CB0-1EBF387CD91D}" presName="thickLine" presStyleLbl="alignNode1" presStyleIdx="0" presStyleCnt="5"/>
      <dgm:spPr/>
    </dgm:pt>
    <dgm:pt modelId="{B46B37BC-0863-4C53-980B-E69904367D7E}" type="pres">
      <dgm:prSet presAssocID="{EC1E643C-A482-49E9-9CB0-1EBF387CD91D}" presName="horz1" presStyleCnt="0"/>
      <dgm:spPr/>
    </dgm:pt>
    <dgm:pt modelId="{33A05794-1842-40C1-AA4F-09574674D0C1}" type="pres">
      <dgm:prSet presAssocID="{EC1E643C-A482-49E9-9CB0-1EBF387CD91D}" presName="tx1" presStyleLbl="revTx" presStyleIdx="0" presStyleCnt="5"/>
      <dgm:spPr/>
    </dgm:pt>
    <dgm:pt modelId="{51DDB816-A5F1-4E1F-9B2E-FCD0A1529D39}" type="pres">
      <dgm:prSet presAssocID="{EC1E643C-A482-49E9-9CB0-1EBF387CD91D}" presName="vert1" presStyleCnt="0"/>
      <dgm:spPr/>
    </dgm:pt>
    <dgm:pt modelId="{17AC7ECF-6666-4893-89FE-A546601312DF}" type="pres">
      <dgm:prSet presAssocID="{873E5EF4-2691-4303-B291-4266CA3E2E73}" presName="thickLine" presStyleLbl="alignNode1" presStyleIdx="1" presStyleCnt="5"/>
      <dgm:spPr/>
    </dgm:pt>
    <dgm:pt modelId="{E9996700-D0D0-4A86-9CC8-5A28529678B4}" type="pres">
      <dgm:prSet presAssocID="{873E5EF4-2691-4303-B291-4266CA3E2E73}" presName="horz1" presStyleCnt="0"/>
      <dgm:spPr/>
    </dgm:pt>
    <dgm:pt modelId="{26755EAC-9A20-4446-9009-4FE640BC95AE}" type="pres">
      <dgm:prSet presAssocID="{873E5EF4-2691-4303-B291-4266CA3E2E73}" presName="tx1" presStyleLbl="revTx" presStyleIdx="1" presStyleCnt="5"/>
      <dgm:spPr/>
    </dgm:pt>
    <dgm:pt modelId="{173010C5-2755-48AF-9041-3769C02C462C}" type="pres">
      <dgm:prSet presAssocID="{873E5EF4-2691-4303-B291-4266CA3E2E73}" presName="vert1" presStyleCnt="0"/>
      <dgm:spPr/>
    </dgm:pt>
    <dgm:pt modelId="{688E4F02-962B-43A1-9284-9BA3AF7C5101}" type="pres">
      <dgm:prSet presAssocID="{3A36D456-0681-4B79-AFCD-E8B8ED2AD49D}" presName="thickLine" presStyleLbl="alignNode1" presStyleIdx="2" presStyleCnt="5"/>
      <dgm:spPr/>
    </dgm:pt>
    <dgm:pt modelId="{9C0F511C-5A20-4046-9FDB-5BF208BEE8F8}" type="pres">
      <dgm:prSet presAssocID="{3A36D456-0681-4B79-AFCD-E8B8ED2AD49D}" presName="horz1" presStyleCnt="0"/>
      <dgm:spPr/>
    </dgm:pt>
    <dgm:pt modelId="{609FFDCA-45C4-4BB8-911B-11B2E6F16679}" type="pres">
      <dgm:prSet presAssocID="{3A36D456-0681-4B79-AFCD-E8B8ED2AD49D}" presName="tx1" presStyleLbl="revTx" presStyleIdx="2" presStyleCnt="5"/>
      <dgm:spPr/>
    </dgm:pt>
    <dgm:pt modelId="{074223E4-8C0E-4C8A-83E1-A708CE0306BD}" type="pres">
      <dgm:prSet presAssocID="{3A36D456-0681-4B79-AFCD-E8B8ED2AD49D}" presName="vert1" presStyleCnt="0"/>
      <dgm:spPr/>
    </dgm:pt>
    <dgm:pt modelId="{C6E1CD32-434A-440B-9D88-9FEDDB1A1BA7}" type="pres">
      <dgm:prSet presAssocID="{BE0E61ED-7A4E-463B-B4B9-174598525919}" presName="thickLine" presStyleLbl="alignNode1" presStyleIdx="3" presStyleCnt="5"/>
      <dgm:spPr/>
    </dgm:pt>
    <dgm:pt modelId="{993D4570-A276-4A19-8300-4814C94EC08A}" type="pres">
      <dgm:prSet presAssocID="{BE0E61ED-7A4E-463B-B4B9-174598525919}" presName="horz1" presStyleCnt="0"/>
      <dgm:spPr/>
    </dgm:pt>
    <dgm:pt modelId="{5A15E74D-F2CF-446E-AE12-CDC3A1A1EFF1}" type="pres">
      <dgm:prSet presAssocID="{BE0E61ED-7A4E-463B-B4B9-174598525919}" presName="tx1" presStyleLbl="revTx" presStyleIdx="3" presStyleCnt="5"/>
      <dgm:spPr/>
    </dgm:pt>
    <dgm:pt modelId="{C13524BB-B550-4175-8E93-32EE6313A738}" type="pres">
      <dgm:prSet presAssocID="{BE0E61ED-7A4E-463B-B4B9-174598525919}" presName="vert1" presStyleCnt="0"/>
      <dgm:spPr/>
    </dgm:pt>
    <dgm:pt modelId="{705DAFB3-CF79-4E47-B69A-6C5E6FD35F84}" type="pres">
      <dgm:prSet presAssocID="{74E4F4E2-1797-4F0B-AE13-52F80AE0F8A7}" presName="thickLine" presStyleLbl="alignNode1" presStyleIdx="4" presStyleCnt="5"/>
      <dgm:spPr/>
    </dgm:pt>
    <dgm:pt modelId="{CB3FDB61-63A9-4267-B383-9AC575BEAF67}" type="pres">
      <dgm:prSet presAssocID="{74E4F4E2-1797-4F0B-AE13-52F80AE0F8A7}" presName="horz1" presStyleCnt="0"/>
      <dgm:spPr/>
    </dgm:pt>
    <dgm:pt modelId="{5575FB67-BFE5-4B99-8ACD-A3DDFE527A1A}" type="pres">
      <dgm:prSet presAssocID="{74E4F4E2-1797-4F0B-AE13-52F80AE0F8A7}" presName="tx1" presStyleLbl="revTx" presStyleIdx="4" presStyleCnt="5"/>
      <dgm:spPr/>
    </dgm:pt>
    <dgm:pt modelId="{1CCE220B-D07C-46FA-9BD3-2F43C008E3CA}" type="pres">
      <dgm:prSet presAssocID="{74E4F4E2-1797-4F0B-AE13-52F80AE0F8A7}" presName="vert1" presStyleCnt="0"/>
      <dgm:spPr/>
    </dgm:pt>
  </dgm:ptLst>
  <dgm:cxnLst>
    <dgm:cxn modelId="{EF920024-72C1-487E-A9A6-43C137F7A989}" srcId="{479C3CC7-9DBD-4410-978A-560BFEB65FF2}" destId="{EC1E643C-A482-49E9-9CB0-1EBF387CD91D}" srcOrd="0" destOrd="0" parTransId="{35B9758D-730D-4A68-BD54-86F6C83AFDC0}" sibTransId="{774F1773-75C0-45E2-834B-E54B2BADDAB3}"/>
    <dgm:cxn modelId="{A426DC2A-C338-4BD0-AA07-736741A8D987}" type="presOf" srcId="{3A36D456-0681-4B79-AFCD-E8B8ED2AD49D}" destId="{609FFDCA-45C4-4BB8-911B-11B2E6F16679}" srcOrd="0" destOrd="0" presId="urn:microsoft.com/office/officeart/2008/layout/LinedList"/>
    <dgm:cxn modelId="{5CCA392C-4471-4317-BAE2-A9A07944BFD5}" type="presOf" srcId="{479C3CC7-9DBD-4410-978A-560BFEB65FF2}" destId="{93E6D729-20BC-41E0-98D2-2E5482FFCF65}" srcOrd="0" destOrd="0" presId="urn:microsoft.com/office/officeart/2008/layout/LinedList"/>
    <dgm:cxn modelId="{CD279462-673A-4306-8B62-A4D9EE49D560}" type="presOf" srcId="{873E5EF4-2691-4303-B291-4266CA3E2E73}" destId="{26755EAC-9A20-4446-9009-4FE640BC95AE}" srcOrd="0" destOrd="0" presId="urn:microsoft.com/office/officeart/2008/layout/LinedList"/>
    <dgm:cxn modelId="{B2A67947-6DF2-40D8-A351-9E331AD9AD56}" srcId="{479C3CC7-9DBD-4410-978A-560BFEB65FF2}" destId="{74E4F4E2-1797-4F0B-AE13-52F80AE0F8A7}" srcOrd="4" destOrd="0" parTransId="{1EDFE9E5-12D2-43C6-A8B3-8828F91F6992}" sibTransId="{A71EF95F-5917-4923-BFD4-96D68A5AE408}"/>
    <dgm:cxn modelId="{0F454F4C-31D4-463C-A3B1-185C87C897E0}" srcId="{479C3CC7-9DBD-4410-978A-560BFEB65FF2}" destId="{873E5EF4-2691-4303-B291-4266CA3E2E73}" srcOrd="1" destOrd="0" parTransId="{152DB60A-8741-4E6A-9F07-8133E589B3B2}" sibTransId="{0852BF5C-C340-4497-B999-424D2100543E}"/>
    <dgm:cxn modelId="{64E64E75-CD92-4951-84C4-32D774E4D6D1}" type="presOf" srcId="{BE0E61ED-7A4E-463B-B4B9-174598525919}" destId="{5A15E74D-F2CF-446E-AE12-CDC3A1A1EFF1}" srcOrd="0" destOrd="0" presId="urn:microsoft.com/office/officeart/2008/layout/LinedList"/>
    <dgm:cxn modelId="{DFC739A8-B5AD-4756-8201-FD844833F3E3}" srcId="{479C3CC7-9DBD-4410-978A-560BFEB65FF2}" destId="{BE0E61ED-7A4E-463B-B4B9-174598525919}" srcOrd="3" destOrd="0" parTransId="{540B4FB8-FD14-4648-A3B5-0FC03FF53A66}" sibTransId="{45E47DD8-7525-4BB1-91D2-4823C9344162}"/>
    <dgm:cxn modelId="{AB2CB7AB-58A5-4FED-BE6D-5D7C62C92856}" srcId="{479C3CC7-9DBD-4410-978A-560BFEB65FF2}" destId="{3A36D456-0681-4B79-AFCD-E8B8ED2AD49D}" srcOrd="2" destOrd="0" parTransId="{E781C7E2-8714-4F62-B04B-2DAD77061666}" sibTransId="{554A028F-B831-4888-B351-EDDE55F04FCA}"/>
    <dgm:cxn modelId="{476B76B5-752B-4301-9D73-3D694591C7CF}" type="presOf" srcId="{74E4F4E2-1797-4F0B-AE13-52F80AE0F8A7}" destId="{5575FB67-BFE5-4B99-8ACD-A3DDFE527A1A}" srcOrd="0" destOrd="0" presId="urn:microsoft.com/office/officeart/2008/layout/LinedList"/>
    <dgm:cxn modelId="{E0BB40CE-4F78-4837-A9C6-942C90C041E3}" type="presOf" srcId="{EC1E643C-A482-49E9-9CB0-1EBF387CD91D}" destId="{33A05794-1842-40C1-AA4F-09574674D0C1}" srcOrd="0" destOrd="0" presId="urn:microsoft.com/office/officeart/2008/layout/LinedList"/>
    <dgm:cxn modelId="{AC170614-BA92-49D2-B937-D4DC6BEDC7A6}" type="presParOf" srcId="{93E6D729-20BC-41E0-98D2-2E5482FFCF65}" destId="{C66219FB-7238-4FFA-87D5-7C83196F7247}" srcOrd="0" destOrd="0" presId="urn:microsoft.com/office/officeart/2008/layout/LinedList"/>
    <dgm:cxn modelId="{0A79F44E-B4AC-4843-B432-246CD99C56D4}" type="presParOf" srcId="{93E6D729-20BC-41E0-98D2-2E5482FFCF65}" destId="{B46B37BC-0863-4C53-980B-E69904367D7E}" srcOrd="1" destOrd="0" presId="urn:microsoft.com/office/officeart/2008/layout/LinedList"/>
    <dgm:cxn modelId="{3897D141-D168-4AB4-AE52-FFB484E659B2}" type="presParOf" srcId="{B46B37BC-0863-4C53-980B-E69904367D7E}" destId="{33A05794-1842-40C1-AA4F-09574674D0C1}" srcOrd="0" destOrd="0" presId="urn:microsoft.com/office/officeart/2008/layout/LinedList"/>
    <dgm:cxn modelId="{D8CECAE9-A7BD-475D-BB89-F516AD74092B}" type="presParOf" srcId="{B46B37BC-0863-4C53-980B-E69904367D7E}" destId="{51DDB816-A5F1-4E1F-9B2E-FCD0A1529D39}" srcOrd="1" destOrd="0" presId="urn:microsoft.com/office/officeart/2008/layout/LinedList"/>
    <dgm:cxn modelId="{E6122EF6-CD57-4D41-880F-05D8ECEE472B}" type="presParOf" srcId="{93E6D729-20BC-41E0-98D2-2E5482FFCF65}" destId="{17AC7ECF-6666-4893-89FE-A546601312DF}" srcOrd="2" destOrd="0" presId="urn:microsoft.com/office/officeart/2008/layout/LinedList"/>
    <dgm:cxn modelId="{C2803E70-1CAA-49E7-9783-06475CDFF67A}" type="presParOf" srcId="{93E6D729-20BC-41E0-98D2-2E5482FFCF65}" destId="{E9996700-D0D0-4A86-9CC8-5A28529678B4}" srcOrd="3" destOrd="0" presId="urn:microsoft.com/office/officeart/2008/layout/LinedList"/>
    <dgm:cxn modelId="{BF60D3B4-B2B7-453F-AF77-2A99FBF38F68}" type="presParOf" srcId="{E9996700-D0D0-4A86-9CC8-5A28529678B4}" destId="{26755EAC-9A20-4446-9009-4FE640BC95AE}" srcOrd="0" destOrd="0" presId="urn:microsoft.com/office/officeart/2008/layout/LinedList"/>
    <dgm:cxn modelId="{F0475B83-FCD9-4D2C-AF9E-D55E75BC6C35}" type="presParOf" srcId="{E9996700-D0D0-4A86-9CC8-5A28529678B4}" destId="{173010C5-2755-48AF-9041-3769C02C462C}" srcOrd="1" destOrd="0" presId="urn:microsoft.com/office/officeart/2008/layout/LinedList"/>
    <dgm:cxn modelId="{7DDE9367-671A-485F-BE27-9F685B6BD0B3}" type="presParOf" srcId="{93E6D729-20BC-41E0-98D2-2E5482FFCF65}" destId="{688E4F02-962B-43A1-9284-9BA3AF7C5101}" srcOrd="4" destOrd="0" presId="urn:microsoft.com/office/officeart/2008/layout/LinedList"/>
    <dgm:cxn modelId="{26369234-DF60-4052-970C-4C5F22B6C748}" type="presParOf" srcId="{93E6D729-20BC-41E0-98D2-2E5482FFCF65}" destId="{9C0F511C-5A20-4046-9FDB-5BF208BEE8F8}" srcOrd="5" destOrd="0" presId="urn:microsoft.com/office/officeart/2008/layout/LinedList"/>
    <dgm:cxn modelId="{CB1F965B-BB60-4ABF-8149-0F4FA052EB57}" type="presParOf" srcId="{9C0F511C-5A20-4046-9FDB-5BF208BEE8F8}" destId="{609FFDCA-45C4-4BB8-911B-11B2E6F16679}" srcOrd="0" destOrd="0" presId="urn:microsoft.com/office/officeart/2008/layout/LinedList"/>
    <dgm:cxn modelId="{BBE3CBDA-4E63-4069-B31D-E5D400408F65}" type="presParOf" srcId="{9C0F511C-5A20-4046-9FDB-5BF208BEE8F8}" destId="{074223E4-8C0E-4C8A-83E1-A708CE0306BD}" srcOrd="1" destOrd="0" presId="urn:microsoft.com/office/officeart/2008/layout/LinedList"/>
    <dgm:cxn modelId="{316B8B66-D62B-4377-9CDE-B6E82B61411C}" type="presParOf" srcId="{93E6D729-20BC-41E0-98D2-2E5482FFCF65}" destId="{C6E1CD32-434A-440B-9D88-9FEDDB1A1BA7}" srcOrd="6" destOrd="0" presId="urn:microsoft.com/office/officeart/2008/layout/LinedList"/>
    <dgm:cxn modelId="{004F5EB3-0477-4046-87CD-A0E7913BF354}" type="presParOf" srcId="{93E6D729-20BC-41E0-98D2-2E5482FFCF65}" destId="{993D4570-A276-4A19-8300-4814C94EC08A}" srcOrd="7" destOrd="0" presId="urn:microsoft.com/office/officeart/2008/layout/LinedList"/>
    <dgm:cxn modelId="{883A5FCA-B3C8-446A-AFB6-BEF7D40E516B}" type="presParOf" srcId="{993D4570-A276-4A19-8300-4814C94EC08A}" destId="{5A15E74D-F2CF-446E-AE12-CDC3A1A1EFF1}" srcOrd="0" destOrd="0" presId="urn:microsoft.com/office/officeart/2008/layout/LinedList"/>
    <dgm:cxn modelId="{C05ACBE7-52C9-481E-A2A3-1F537854A090}" type="presParOf" srcId="{993D4570-A276-4A19-8300-4814C94EC08A}" destId="{C13524BB-B550-4175-8E93-32EE6313A738}" srcOrd="1" destOrd="0" presId="urn:microsoft.com/office/officeart/2008/layout/LinedList"/>
    <dgm:cxn modelId="{87E34282-C6D8-4331-9782-1AB9F3820A3D}" type="presParOf" srcId="{93E6D729-20BC-41E0-98D2-2E5482FFCF65}" destId="{705DAFB3-CF79-4E47-B69A-6C5E6FD35F84}" srcOrd="8" destOrd="0" presId="urn:microsoft.com/office/officeart/2008/layout/LinedList"/>
    <dgm:cxn modelId="{2FD05A4E-0862-4901-AB8B-43D68F9714C7}" type="presParOf" srcId="{93E6D729-20BC-41E0-98D2-2E5482FFCF65}" destId="{CB3FDB61-63A9-4267-B383-9AC575BEAF67}" srcOrd="9" destOrd="0" presId="urn:microsoft.com/office/officeart/2008/layout/LinedList"/>
    <dgm:cxn modelId="{5B049EF1-9435-45DC-AFEF-CABAE1D6D885}" type="presParOf" srcId="{CB3FDB61-63A9-4267-B383-9AC575BEAF67}" destId="{5575FB67-BFE5-4B99-8ACD-A3DDFE527A1A}" srcOrd="0" destOrd="0" presId="urn:microsoft.com/office/officeart/2008/layout/LinedList"/>
    <dgm:cxn modelId="{DBEAC9A6-B306-4203-874A-3CFD5D81ECCC}" type="presParOf" srcId="{CB3FDB61-63A9-4267-B383-9AC575BEAF67}" destId="{1CCE220B-D07C-46FA-9BD3-2F43C008E3C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65669E-2245-4FD3-9EAC-B6FD5E81176B}">
      <dsp:nvSpPr>
        <dsp:cNvPr id="0" name=""/>
        <dsp:cNvSpPr/>
      </dsp:nvSpPr>
      <dsp:spPr>
        <a:xfrm>
          <a:off x="422261" y="448981"/>
          <a:ext cx="9616667" cy="1526089"/>
        </a:xfrm>
        <a:prstGeom prst="rightArrow">
          <a:avLst>
            <a:gd name="adj1" fmla="val 50000"/>
            <a:gd name="adj2" fmla="val 5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254000" bIns="242267" numCol="1" spcCol="1270" anchor="ctr" anchorCtr="0">
          <a:noAutofit/>
        </a:bodyPr>
        <a:lstStyle/>
        <a:p>
          <a:pPr marL="0" lvl="0" indent="0" algn="l" defTabSz="1022350">
            <a:lnSpc>
              <a:spcPct val="90000"/>
            </a:lnSpc>
            <a:spcBef>
              <a:spcPct val="0"/>
            </a:spcBef>
            <a:spcAft>
              <a:spcPct val="35000"/>
            </a:spcAft>
            <a:buNone/>
          </a:pPr>
          <a:r>
            <a:rPr lang="en-US" sz="2300" kern="1200">
              <a:latin typeface="+mn-lt"/>
            </a:rPr>
            <a:t>Reshaping as MRIO</a:t>
          </a:r>
          <a:endParaRPr lang="en-US" sz="2300" kern="1200" dirty="0"/>
        </a:p>
      </dsp:txBody>
      <dsp:txXfrm>
        <a:off x="422261" y="830503"/>
        <a:ext cx="9235145" cy="763045"/>
      </dsp:txXfrm>
    </dsp:sp>
    <dsp:sp modelId="{A1369EEB-9E90-4591-8A20-24B92166EAA8}">
      <dsp:nvSpPr>
        <dsp:cNvPr id="0" name=""/>
        <dsp:cNvSpPr/>
      </dsp:nvSpPr>
      <dsp:spPr>
        <a:xfrm>
          <a:off x="3632233" y="957678"/>
          <a:ext cx="6424145" cy="1526089"/>
        </a:xfrm>
        <a:prstGeom prst="rightArrow">
          <a:avLst>
            <a:gd name="adj1" fmla="val 50000"/>
            <a:gd name="adj2" fmla="val 50000"/>
          </a:avLst>
        </a:prstGeom>
        <a:solidFill>
          <a:schemeClr val="accent1">
            <a:shade val="80000"/>
            <a:hueOff val="0"/>
            <a:satOff val="-37501"/>
            <a:lumOff val="198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254000" bIns="242267"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mn-lt"/>
            </a:rPr>
            <a:t>Integrating GHG environmental externality</a:t>
          </a:r>
          <a:endParaRPr lang="en-US" sz="2300" kern="1200" dirty="0"/>
        </a:p>
      </dsp:txBody>
      <dsp:txXfrm>
        <a:off x="3632233" y="1339200"/>
        <a:ext cx="6042623" cy="763045"/>
      </dsp:txXfrm>
    </dsp:sp>
    <dsp:sp modelId="{5361AFBD-1B31-4684-B135-5D7C57D3802B}">
      <dsp:nvSpPr>
        <dsp:cNvPr id="0" name=""/>
        <dsp:cNvSpPr/>
      </dsp:nvSpPr>
      <dsp:spPr>
        <a:xfrm>
          <a:off x="6865458" y="1466374"/>
          <a:ext cx="3185117" cy="1526089"/>
        </a:xfrm>
        <a:prstGeom prst="rightArrow">
          <a:avLst>
            <a:gd name="adj1" fmla="val 50000"/>
            <a:gd name="adj2" fmla="val 50000"/>
          </a:avLst>
        </a:prstGeom>
        <a:solidFill>
          <a:schemeClr val="accent1">
            <a:shade val="80000"/>
            <a:hueOff val="0"/>
            <a:satOff val="-75001"/>
            <a:lumOff val="396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254000" bIns="242267" numCol="1" spcCol="1270" anchor="ctr" anchorCtr="0">
          <a:noAutofit/>
        </a:bodyPr>
        <a:lstStyle/>
        <a:p>
          <a:pPr marL="0" lvl="0" indent="0" algn="l" defTabSz="1022350">
            <a:lnSpc>
              <a:spcPct val="90000"/>
            </a:lnSpc>
            <a:spcBef>
              <a:spcPct val="0"/>
            </a:spcBef>
            <a:spcAft>
              <a:spcPct val="35000"/>
            </a:spcAft>
            <a:buNone/>
          </a:pPr>
          <a:r>
            <a:rPr lang="en-US" sz="2300" kern="1200" dirty="0"/>
            <a:t>Getting the results</a:t>
          </a:r>
        </a:p>
      </dsp:txBody>
      <dsp:txXfrm>
        <a:off x="6865458" y="1847896"/>
        <a:ext cx="2803595" cy="7630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6219FB-7238-4FFA-87D5-7C83196F7247}">
      <dsp:nvSpPr>
        <dsp:cNvPr id="0" name=""/>
        <dsp:cNvSpPr/>
      </dsp:nvSpPr>
      <dsp:spPr>
        <a:xfrm>
          <a:off x="0" y="554"/>
          <a:ext cx="931237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33A05794-1842-40C1-AA4F-09574674D0C1}">
      <dsp:nvSpPr>
        <dsp:cNvPr id="0" name=""/>
        <dsp:cNvSpPr/>
      </dsp:nvSpPr>
      <dsp:spPr>
        <a:xfrm>
          <a:off x="0" y="554"/>
          <a:ext cx="9312374" cy="908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Given the importance of GVCs in both theory and empirical analysis, quantitative models that can trace externalities and value-added embedded in gross trade flows </a:t>
          </a:r>
          <a:r>
            <a:rPr lang="en-US" sz="1600" b="1" kern="1200" dirty="0"/>
            <a:t>are needed in international trade policy analysis. </a:t>
          </a:r>
        </a:p>
      </dsp:txBody>
      <dsp:txXfrm>
        <a:off x="0" y="554"/>
        <a:ext cx="9312374" cy="908893"/>
      </dsp:txXfrm>
    </dsp:sp>
    <dsp:sp modelId="{17AC7ECF-6666-4893-89FE-A546601312DF}">
      <dsp:nvSpPr>
        <dsp:cNvPr id="0" name=""/>
        <dsp:cNvSpPr/>
      </dsp:nvSpPr>
      <dsp:spPr>
        <a:xfrm>
          <a:off x="0" y="909448"/>
          <a:ext cx="931237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26755EAC-9A20-4446-9009-4FE640BC95AE}">
      <dsp:nvSpPr>
        <dsp:cNvPr id="0" name=""/>
        <dsp:cNvSpPr/>
      </dsp:nvSpPr>
      <dsp:spPr>
        <a:xfrm>
          <a:off x="0" y="909448"/>
          <a:ext cx="9312374" cy="908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The TBA can be used as an alternative formulation </a:t>
          </a:r>
          <a:r>
            <a:rPr lang="en-US" sz="1600" b="1" kern="1200" dirty="0"/>
            <a:t>for a flow-based GVC analysis to investigate the structure of interdependencies in the global trade network</a:t>
          </a:r>
          <a:r>
            <a:rPr lang="en-US" sz="1600" kern="1200" dirty="0"/>
            <a:t>, including for instance the identification of countries that have a large portion of their output </a:t>
          </a:r>
          <a:r>
            <a:rPr lang="en-GB" sz="1600" kern="1200" dirty="0"/>
            <a:t>going through an</a:t>
          </a:r>
          <a:r>
            <a:rPr lang="en-US" sz="1600" kern="1200" dirty="0"/>
            <a:t>other countries. </a:t>
          </a:r>
        </a:p>
      </dsp:txBody>
      <dsp:txXfrm>
        <a:off x="0" y="909448"/>
        <a:ext cx="9312374" cy="908893"/>
      </dsp:txXfrm>
    </dsp:sp>
    <dsp:sp modelId="{688E4F02-962B-43A1-9284-9BA3AF7C5101}">
      <dsp:nvSpPr>
        <dsp:cNvPr id="0" name=""/>
        <dsp:cNvSpPr/>
      </dsp:nvSpPr>
      <dsp:spPr>
        <a:xfrm>
          <a:off x="0" y="1818342"/>
          <a:ext cx="931237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609FFDCA-45C4-4BB8-911B-11B2E6F16679}">
      <dsp:nvSpPr>
        <dsp:cNvPr id="0" name=""/>
        <dsp:cNvSpPr/>
      </dsp:nvSpPr>
      <dsp:spPr>
        <a:xfrm>
          <a:off x="0" y="1818342"/>
          <a:ext cx="9312374" cy="908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It is worth emphasizing that the </a:t>
          </a:r>
          <a:r>
            <a:rPr lang="en-US" sz="1600" b="1" kern="1200" dirty="0"/>
            <a:t>TBA computation should be carried out ex post, that is, after the policy-perturbed CGE model has endogenously converged to a solution</a:t>
          </a:r>
          <a:r>
            <a:rPr lang="en-US" sz="1600" kern="1200" dirty="0"/>
            <a:t>. </a:t>
          </a:r>
        </a:p>
      </dsp:txBody>
      <dsp:txXfrm>
        <a:off x="0" y="1818342"/>
        <a:ext cx="9312374" cy="908893"/>
      </dsp:txXfrm>
    </dsp:sp>
    <dsp:sp modelId="{C6E1CD32-434A-440B-9D88-9FEDDB1A1BA7}">
      <dsp:nvSpPr>
        <dsp:cNvPr id="0" name=""/>
        <dsp:cNvSpPr/>
      </dsp:nvSpPr>
      <dsp:spPr>
        <a:xfrm>
          <a:off x="0" y="2727235"/>
          <a:ext cx="931237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5A15E74D-F2CF-446E-AE12-CDC3A1A1EFF1}">
      <dsp:nvSpPr>
        <dsp:cNvPr id="0" name=""/>
        <dsp:cNvSpPr/>
      </dsp:nvSpPr>
      <dsp:spPr>
        <a:xfrm>
          <a:off x="0" y="2727235"/>
          <a:ext cx="9312374" cy="908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For this reason, the TBA should be viewed as a </a:t>
          </a:r>
          <a:r>
            <a:rPr lang="en-US" sz="1600" b="1" kern="1200" dirty="0"/>
            <a:t>new tool that allows a better understanding of simulation results</a:t>
          </a:r>
          <a:r>
            <a:rPr lang="en-US" sz="1600" kern="1200" dirty="0"/>
            <a:t> irrespective of the structure/assumptions of the model itself. </a:t>
          </a:r>
        </a:p>
      </dsp:txBody>
      <dsp:txXfrm>
        <a:off x="0" y="2727235"/>
        <a:ext cx="9312374" cy="908893"/>
      </dsp:txXfrm>
    </dsp:sp>
    <dsp:sp modelId="{705DAFB3-CF79-4E47-B69A-6C5E6FD35F84}">
      <dsp:nvSpPr>
        <dsp:cNvPr id="0" name=""/>
        <dsp:cNvSpPr/>
      </dsp:nvSpPr>
      <dsp:spPr>
        <a:xfrm>
          <a:off x="0" y="3636129"/>
          <a:ext cx="931237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5575FB67-BFE5-4B99-8ACD-A3DDFE527A1A}">
      <dsp:nvSpPr>
        <dsp:cNvPr id="0" name=""/>
        <dsp:cNvSpPr/>
      </dsp:nvSpPr>
      <dsp:spPr>
        <a:xfrm>
          <a:off x="0" y="3636129"/>
          <a:ext cx="9312374" cy="908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Such combination analysis (CGE then TBA) could further be used to formulate policy recommendations </a:t>
          </a:r>
          <a:r>
            <a:rPr lang="en-US" sz="1600" b="1" kern="1200" dirty="0"/>
            <a:t>on how to increase the resilience of the global trade network and pave the way toward a safest a fairer global trade regime.</a:t>
          </a:r>
        </a:p>
      </dsp:txBody>
      <dsp:txXfrm>
        <a:off x="0" y="3636129"/>
        <a:ext cx="9312374" cy="908893"/>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vl1pPr>
          </a:lstStyle>
          <a:p>
            <a:endParaRPr lang="da-DK" dirty="0">
              <a:latin typeface="Arial" panose="020B0604020202020204" pitchFamily="34" charset="0"/>
            </a:endParaRPr>
          </a:p>
        </p:txBody>
      </p:sp>
      <p:sp>
        <p:nvSpPr>
          <p:cNvPr id="6349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vl1pPr>
          </a:lstStyle>
          <a:p>
            <a:fld id="{491ECFBD-4A0D-4BCF-98A8-E205F44719BF}" type="slidenum">
              <a:rPr lang="da-DK" smtClean="0">
                <a:latin typeface="Arial" panose="020B0604020202020204" pitchFamily="34" charset="0"/>
              </a:rPr>
              <a:pPr/>
              <a:t>‹#›</a:t>
            </a:fld>
            <a:endParaRPr lang="da-DK" dirty="0">
              <a:latin typeface="Arial" panose="020B0604020202020204" pitchFamily="34" charset="0"/>
            </a:endParaRPr>
          </a:p>
        </p:txBody>
      </p:sp>
    </p:spTree>
    <p:extLst>
      <p:ext uri="{BB962C8B-B14F-4D97-AF65-F5344CB8AC3E}">
        <p14:creationId xmlns:p14="http://schemas.microsoft.com/office/powerpoint/2010/main" val="1372809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atin typeface="Arial" panose="020B0604020202020204" pitchFamily="34" charset="0"/>
              </a:defRPr>
            </a:lvl1pPr>
          </a:lstStyle>
          <a:p>
            <a:endParaRPr lang="da-DK" dirty="0"/>
          </a:p>
        </p:txBody>
      </p:sp>
      <p:sp>
        <p:nvSpPr>
          <p:cNvPr id="3076" name="Rectangle 4"/>
          <p:cNvSpPr>
            <a:spLocks noGrp="1" noRot="1" noChangeAspect="1" noChangeArrowheads="1" noTextEdit="1"/>
          </p:cNvSpPr>
          <p:nvPr>
            <p:ph type="sldImg" idx="2"/>
          </p:nvPr>
        </p:nvSpPr>
        <p:spPr bwMode="auto">
          <a:xfrm>
            <a:off x="382588" y="685800"/>
            <a:ext cx="6092825"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a-DK" dirty="0" err="1"/>
              <a:t>Click</a:t>
            </a:r>
            <a:r>
              <a:rPr lang="da-DK" dirty="0"/>
              <a:t> to </a:t>
            </a:r>
            <a:r>
              <a:rPr lang="da-DK" dirty="0" err="1"/>
              <a:t>edit</a:t>
            </a:r>
            <a:r>
              <a:rPr lang="da-DK" dirty="0"/>
              <a:t> Master </a:t>
            </a:r>
            <a:r>
              <a:rPr lang="da-DK" dirty="0" err="1"/>
              <a:t>text</a:t>
            </a:r>
            <a:r>
              <a:rPr lang="da-DK" dirty="0"/>
              <a:t> </a:t>
            </a:r>
            <a:r>
              <a:rPr lang="da-DK" dirty="0" err="1"/>
              <a:t>styles</a:t>
            </a:r>
            <a:endParaRPr lang="da-DK" dirty="0"/>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atin typeface="Arial" panose="020B0604020202020204" pitchFamily="34" charset="0"/>
              </a:defRPr>
            </a:lvl1pPr>
          </a:lstStyle>
          <a:p>
            <a:fld id="{C734BB09-483B-4C4B-A5A4-C02A22055B01}" type="slidenum">
              <a:rPr lang="da-DK" smtClean="0"/>
              <a:pPr/>
              <a:t>‹#›</a:t>
            </a:fld>
            <a:endParaRPr lang="da-DK" dirty="0"/>
          </a:p>
        </p:txBody>
      </p:sp>
    </p:spTree>
    <p:extLst>
      <p:ext uri="{BB962C8B-B14F-4D97-AF65-F5344CB8AC3E}">
        <p14:creationId xmlns:p14="http://schemas.microsoft.com/office/powerpoint/2010/main" val="127783607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www.sciencedirect.com/science/article/pii/S1573440422000053#br0410" TargetMode="External"/><Relationship Id="rId3" Type="http://schemas.openxmlformats.org/officeDocument/2006/relationships/hyperlink" Target="https://www.sciencedirect.com/science/article/pii/S1573440422000053#br0805" TargetMode="External"/><Relationship Id="rId7" Type="http://schemas.openxmlformats.org/officeDocument/2006/relationships/hyperlink" Target="https://www.sciencedirect.com/science/article/pii/S1573440422000053#br0875"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sciencedirect.com/science/article/pii/S1573440422000053#br0550" TargetMode="External"/><Relationship Id="rId5" Type="http://schemas.openxmlformats.org/officeDocument/2006/relationships/hyperlink" Target="https://www.sciencedirect.com/science/article/pii/S1573440422000053#fn017" TargetMode="External"/><Relationship Id="rId4" Type="http://schemas.openxmlformats.org/officeDocument/2006/relationships/hyperlink" Target="https://www.sciencedirect.com/science/article/pii/S1573440422000053#br1160" TargetMode="External"/><Relationship Id="rId9" Type="http://schemas.openxmlformats.org/officeDocument/2006/relationships/hyperlink" Target="https://www.sciencedirect.com/science/article/pii/S1573440422000053#fn018"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34BB09-483B-4C4B-A5A4-C02A22055B01}" type="slidenum">
              <a:rPr lang="da-DK" smtClean="0"/>
              <a:pPr/>
              <a:t>1</a:t>
            </a:fld>
            <a:endParaRPr lang="da-DK" dirty="0"/>
          </a:p>
        </p:txBody>
      </p:sp>
    </p:spTree>
    <p:extLst>
      <p:ext uri="{BB962C8B-B14F-4D97-AF65-F5344CB8AC3E}">
        <p14:creationId xmlns:p14="http://schemas.microsoft.com/office/powerpoint/2010/main" val="2102139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34BB09-483B-4C4B-A5A4-C02A22055B01}" type="slidenum">
              <a:rPr lang="da-DK" smtClean="0"/>
              <a:pPr/>
              <a:t>15</a:t>
            </a:fld>
            <a:endParaRPr lang="da-DK" dirty="0"/>
          </a:p>
        </p:txBody>
      </p:sp>
    </p:spTree>
    <p:extLst>
      <p:ext uri="{BB962C8B-B14F-4D97-AF65-F5344CB8AC3E}">
        <p14:creationId xmlns:p14="http://schemas.microsoft.com/office/powerpoint/2010/main" val="22031371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34BB09-483B-4C4B-A5A4-C02A22055B01}" type="slidenum">
              <a:rPr lang="da-DK" smtClean="0"/>
              <a:pPr/>
              <a:t>25</a:t>
            </a:fld>
            <a:endParaRPr lang="da-DK" dirty="0"/>
          </a:p>
        </p:txBody>
      </p:sp>
    </p:spTree>
    <p:extLst>
      <p:ext uri="{BB962C8B-B14F-4D97-AF65-F5344CB8AC3E}">
        <p14:creationId xmlns:p14="http://schemas.microsoft.com/office/powerpoint/2010/main" val="1255798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34BB09-483B-4C4B-A5A4-C02A22055B01}" type="slidenum">
              <a:rPr lang="da-DK" smtClean="0"/>
              <a:pPr/>
              <a:t>32</a:t>
            </a:fld>
            <a:endParaRPr lang="da-DK" dirty="0"/>
          </a:p>
        </p:txBody>
      </p:sp>
    </p:spTree>
    <p:extLst>
      <p:ext uri="{BB962C8B-B14F-4D97-AF65-F5344CB8AC3E}">
        <p14:creationId xmlns:p14="http://schemas.microsoft.com/office/powerpoint/2010/main" val="2233754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34BB09-483B-4C4B-A5A4-C02A22055B01}" type="slidenum">
              <a:rPr lang="da-DK" smtClean="0"/>
              <a:pPr/>
              <a:t>2</a:t>
            </a:fld>
            <a:endParaRPr lang="da-DK" dirty="0"/>
          </a:p>
        </p:txBody>
      </p:sp>
    </p:spTree>
    <p:extLst>
      <p:ext uri="{BB962C8B-B14F-4D97-AF65-F5344CB8AC3E}">
        <p14:creationId xmlns:p14="http://schemas.microsoft.com/office/powerpoint/2010/main" val="195322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Light" panose="020F0302020204030204" pitchFamily="34" charset="0"/>
                <a:ea typeface="Times New Roman" panose="02020603050405020304" pitchFamily="18" charset="0"/>
                <a:cs typeface="Times New Roman" panose="02020603050405020304" pitchFamily="18" charset="0"/>
              </a:rPr>
              <a:t>Our current globalized economy is characterized by long, complex and often international production processes.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en-GB" sz="1800" dirty="0">
              <a:effectLst/>
              <a:latin typeface="Calibri Light" panose="020F03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n-GB" sz="1800" dirty="0">
                <a:effectLst/>
                <a:latin typeface="Calibri Light" panose="020F0302020204030204" pitchFamily="34" charset="0"/>
                <a:ea typeface="Times New Roman" panose="02020603050405020304" pitchFamily="18" charset="0"/>
                <a:cs typeface="Times New Roman" panose="02020603050405020304" pitchFamily="18" charset="0"/>
              </a:rPr>
              <a:t>Due to the geographical disconnection between the production process and the consumption, an externality can be generated in a country for a consumption in country B.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en-GB" sz="1800" dirty="0">
              <a:effectLst/>
              <a:latin typeface="Calibri Light" panose="020F03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n-GB" sz="1800" dirty="0">
                <a:effectLst/>
                <a:latin typeface="Calibri Light" panose="020F0302020204030204" pitchFamily="34" charset="0"/>
                <a:ea typeface="Times New Roman" panose="02020603050405020304" pitchFamily="18" charset="0"/>
                <a:cs typeface="Times New Roman" panose="02020603050405020304" pitchFamily="18" charset="0"/>
              </a:rPr>
              <a:t>Those externalities are usually measured by: env. externalities, social externalities or economic externalities.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734BB09-483B-4C4B-A5A4-C02A22055B01}" type="slidenum">
              <a:rPr lang="da-DK" smtClean="0"/>
              <a:pPr/>
              <a:t>4</a:t>
            </a:fld>
            <a:endParaRPr lang="da-DK" dirty="0"/>
          </a:p>
        </p:txBody>
      </p:sp>
    </p:spTree>
    <p:extLst>
      <p:ext uri="{BB962C8B-B14F-4D97-AF65-F5344CB8AC3E}">
        <p14:creationId xmlns:p14="http://schemas.microsoft.com/office/powerpoint/2010/main" val="1576937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traditional accounting way present </a:t>
            </a:r>
          </a:p>
        </p:txBody>
      </p:sp>
      <p:sp>
        <p:nvSpPr>
          <p:cNvPr id="4" name="Slide Number Placeholder 3"/>
          <p:cNvSpPr>
            <a:spLocks noGrp="1"/>
          </p:cNvSpPr>
          <p:nvPr>
            <p:ph type="sldNum" sz="quarter" idx="5"/>
          </p:nvPr>
        </p:nvSpPr>
        <p:spPr/>
        <p:txBody>
          <a:bodyPr/>
          <a:lstStyle/>
          <a:p>
            <a:fld id="{C734BB09-483B-4C4B-A5A4-C02A22055B01}" type="slidenum">
              <a:rPr lang="da-DK" smtClean="0"/>
              <a:pPr/>
              <a:t>5</a:t>
            </a:fld>
            <a:endParaRPr lang="da-DK" dirty="0"/>
          </a:p>
        </p:txBody>
      </p:sp>
    </p:spTree>
    <p:extLst>
      <p:ext uri="{BB962C8B-B14F-4D97-AF65-F5344CB8AC3E}">
        <p14:creationId xmlns:p14="http://schemas.microsoft.com/office/powerpoint/2010/main" val="802666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traditional accounting way present </a:t>
            </a:r>
          </a:p>
        </p:txBody>
      </p:sp>
      <p:sp>
        <p:nvSpPr>
          <p:cNvPr id="4" name="Slide Number Placeholder 3"/>
          <p:cNvSpPr>
            <a:spLocks noGrp="1"/>
          </p:cNvSpPr>
          <p:nvPr>
            <p:ph type="sldNum" sz="quarter" idx="5"/>
          </p:nvPr>
        </p:nvSpPr>
        <p:spPr/>
        <p:txBody>
          <a:bodyPr/>
          <a:lstStyle/>
          <a:p>
            <a:fld id="{C734BB09-483B-4C4B-A5A4-C02A22055B01}" type="slidenum">
              <a:rPr lang="da-DK" smtClean="0"/>
              <a:pPr/>
              <a:t>6</a:t>
            </a:fld>
            <a:endParaRPr lang="da-DK" dirty="0"/>
          </a:p>
        </p:txBody>
      </p:sp>
    </p:spTree>
    <p:extLst>
      <p:ext uri="{BB962C8B-B14F-4D97-AF65-F5344CB8AC3E}">
        <p14:creationId xmlns:p14="http://schemas.microsoft.com/office/powerpoint/2010/main" val="10033111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Light" panose="020F0302020204030204" pitchFamily="34" charset="0"/>
                <a:ea typeface="Times New Roman" panose="02020603050405020304" pitchFamily="18" charset="0"/>
                <a:cs typeface="Times New Roman" panose="02020603050405020304" pitchFamily="18" charset="0"/>
              </a:rPr>
              <a:t>Before being used at their final destination, commodities usually undergo numerous transformation steps, which involve different industries located in different countries. This complexity blurs contributions to the joint production effort and therefore dilutes responsibilities for the generation of externalities.</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Over 50% of trade in goods takes place in intermediates, reflecting the fact that countries use foreign intermediate inputs to produce exports so that the destinations of exports do not always coincide with the final markets of consumption. Traditional trade statistics do not provide information on the actual patterns of production behind world trade since the value added exported by a country does not coincide with the value of that country’s exports because exports contain value added from other countries. Moreover, imports have a domestic content given by the contribution of domestic firms exporting intermediate inputs which are processed abroad and then imported back. Finally, gross recording of trade flows does not account for backward/forward trade, i.e., trade in value added between two countries occurring via a third country.</a:t>
            </a:r>
          </a:p>
          <a:p>
            <a:endParaRPr lang="en-US" dirty="0"/>
          </a:p>
        </p:txBody>
      </p:sp>
      <p:sp>
        <p:nvSpPr>
          <p:cNvPr id="4" name="Slide Number Placeholder 3"/>
          <p:cNvSpPr>
            <a:spLocks noGrp="1"/>
          </p:cNvSpPr>
          <p:nvPr>
            <p:ph type="sldNum" sz="quarter" idx="5"/>
          </p:nvPr>
        </p:nvSpPr>
        <p:spPr/>
        <p:txBody>
          <a:bodyPr/>
          <a:lstStyle/>
          <a:p>
            <a:fld id="{C734BB09-483B-4C4B-A5A4-C02A22055B01}" type="slidenum">
              <a:rPr lang="da-DK" smtClean="0"/>
              <a:pPr/>
              <a:t>7</a:t>
            </a:fld>
            <a:endParaRPr lang="da-DK" dirty="0"/>
          </a:p>
        </p:txBody>
      </p:sp>
    </p:spTree>
    <p:extLst>
      <p:ext uri="{BB962C8B-B14F-4D97-AF65-F5344CB8AC3E}">
        <p14:creationId xmlns:p14="http://schemas.microsoft.com/office/powerpoint/2010/main" val="31759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34BB09-483B-4C4B-A5A4-C02A22055B01}" type="slidenum">
              <a:rPr lang="da-DK" smtClean="0"/>
              <a:pPr/>
              <a:t>8</a:t>
            </a:fld>
            <a:endParaRPr lang="da-DK" dirty="0"/>
          </a:p>
        </p:txBody>
      </p:sp>
    </p:spTree>
    <p:extLst>
      <p:ext uri="{BB962C8B-B14F-4D97-AF65-F5344CB8AC3E}">
        <p14:creationId xmlns:p14="http://schemas.microsoft.com/office/powerpoint/2010/main" val="11031740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2E2E2E"/>
                </a:solidFill>
                <a:effectLst/>
                <a:latin typeface="NexusSerif"/>
              </a:rPr>
              <a:t>While these models all include both cross-industry and cross-country input-output linkages, they treat cross-country linkages in a stylized way: they assume that industry-level bilateral final and intermediate trade shares are identical, and that the allocation of imported inputs across sectors is the same as the allocation of domestic inputs. This amounts to applying two proportionality assumptions, one at the border to split final goods and inputs and another behind the border to allocate inputs across industries. In practice, neither assumption holds in available input-output data sets. To match observed expenditure allocations exactly, one needs to introduce more flexibility– e.g., additional frictions or technology differences</a:t>
            </a:r>
          </a:p>
          <a:p>
            <a:pPr algn="l"/>
            <a:endParaRPr lang="en-US" b="0" i="0" dirty="0">
              <a:solidFill>
                <a:srgbClr val="2E2E2E"/>
              </a:solidFill>
              <a:effectLst/>
              <a:latin typeface="NexusSerif"/>
            </a:endParaRPr>
          </a:p>
          <a:p>
            <a:pPr algn="l"/>
            <a:endParaRPr lang="en-US" b="0" i="0" dirty="0">
              <a:solidFill>
                <a:srgbClr val="2E2E2E"/>
              </a:solidFill>
              <a:effectLst/>
              <a:latin typeface="NexusSerif"/>
            </a:endParaRPr>
          </a:p>
          <a:p>
            <a:pPr algn="l"/>
            <a:r>
              <a:rPr lang="en-US" b="0" i="0" dirty="0">
                <a:solidFill>
                  <a:srgbClr val="2E2E2E"/>
                </a:solidFill>
                <a:effectLst/>
                <a:latin typeface="NexusSerif"/>
              </a:rPr>
              <a:t>At the expense of stating the obvious, the construction of WIOTs – by such initiatives as the GTAP, OECD-ICIO, Eora, and WIOD – is an extensive undertaking, to harmonize and merge domestic input-output tables for many countries. The key substantive challenge here is how to credibly populate the off-diagonal block entries of a WIOT, that relay the crucial information on cross-country, cross-industry linkages. From domestic tables, what one observes is the value of imports by country-</a:t>
            </a:r>
            <a:r>
              <a:rPr lang="en-US" b="0" i="1" dirty="0">
                <a:solidFill>
                  <a:srgbClr val="2E2E2E"/>
                </a:solidFill>
                <a:effectLst/>
                <a:latin typeface="NexusSerif"/>
              </a:rPr>
              <a:t>j</a:t>
            </a:r>
            <a:r>
              <a:rPr lang="en-US" b="0" i="0" dirty="0">
                <a:solidFill>
                  <a:srgbClr val="2E2E2E"/>
                </a:solidFill>
                <a:effectLst/>
                <a:latin typeface="NexusSerif"/>
              </a:rPr>
              <a:t>, industry-</a:t>
            </a:r>
            <a:r>
              <a:rPr lang="en-US" b="0" i="1" dirty="0">
                <a:solidFill>
                  <a:srgbClr val="2E2E2E"/>
                </a:solidFill>
                <a:effectLst/>
                <a:latin typeface="NexusSerif"/>
              </a:rPr>
              <a:t>s</a:t>
            </a:r>
            <a:r>
              <a:rPr lang="en-US" b="0" i="0" dirty="0">
                <a:solidFill>
                  <a:srgbClr val="2E2E2E"/>
                </a:solidFill>
                <a:effectLst/>
                <a:latin typeface="NexusSerif"/>
              </a:rPr>
              <a:t> of goods from industry-</a:t>
            </a:r>
            <a:r>
              <a:rPr lang="en-US" b="0" i="1" dirty="0">
                <a:solidFill>
                  <a:srgbClr val="2E2E2E"/>
                </a:solidFill>
                <a:effectLst/>
                <a:latin typeface="NexusSerif"/>
              </a:rPr>
              <a:t>r</a:t>
            </a:r>
            <a:r>
              <a:rPr lang="en-US" b="0" i="0" dirty="0">
                <a:solidFill>
                  <a:srgbClr val="2E2E2E"/>
                </a:solidFill>
                <a:effectLst/>
                <a:latin typeface="NexusSerif"/>
              </a:rPr>
              <a:t>, but aggregated across source countries, that is respectively: (</a:t>
            </a:r>
            <a:r>
              <a:rPr lang="en-US" b="0" i="0" dirty="0" err="1">
                <a:solidFill>
                  <a:srgbClr val="2E2E2E"/>
                </a:solidFill>
                <a:effectLst/>
                <a:latin typeface="NexusSerif"/>
              </a:rPr>
              <a:t>i</a:t>
            </a:r>
            <a:r>
              <a:rPr lang="en-US" b="0" i="0" dirty="0">
                <a:solidFill>
                  <a:srgbClr val="2E2E2E"/>
                </a:solidFill>
                <a:effectLst/>
                <a:latin typeface="NexusSerif"/>
              </a:rPr>
              <a:t>) used as an input, ∑</a:t>
            </a:r>
            <a:r>
              <a:rPr lang="en-US" b="0" i="0" dirty="0" err="1">
                <a:solidFill>
                  <a:srgbClr val="2E2E2E"/>
                </a:solidFill>
                <a:effectLst/>
                <a:latin typeface="NexusSerif"/>
              </a:rPr>
              <a:t>i≠jZijrs</a:t>
            </a:r>
            <a:r>
              <a:rPr lang="en-US" b="0" i="0" dirty="0">
                <a:solidFill>
                  <a:srgbClr val="2E2E2E"/>
                </a:solidFill>
                <a:effectLst/>
                <a:latin typeface="NexusSerif"/>
              </a:rPr>
              <a:t>; and (ii) absorbed in final-use, ∑</a:t>
            </a:r>
            <a:r>
              <a:rPr lang="en-US" b="0" i="0" dirty="0" err="1">
                <a:solidFill>
                  <a:srgbClr val="2E2E2E"/>
                </a:solidFill>
                <a:effectLst/>
                <a:latin typeface="NexusSerif"/>
              </a:rPr>
              <a:t>i≠jFijr</a:t>
            </a:r>
            <a:r>
              <a:rPr lang="en-US" b="0" i="0" dirty="0">
                <a:solidFill>
                  <a:srgbClr val="2E2E2E"/>
                </a:solidFill>
                <a:effectLst/>
                <a:latin typeface="NexusSerif"/>
              </a:rPr>
              <a:t>. To then apportion these flows across source countries </a:t>
            </a:r>
            <a:r>
              <a:rPr lang="en-US" b="0" i="1" dirty="0" err="1">
                <a:solidFill>
                  <a:srgbClr val="2E2E2E"/>
                </a:solidFill>
                <a:effectLst/>
                <a:latin typeface="NexusSerif"/>
              </a:rPr>
              <a:t>i</a:t>
            </a:r>
            <a:r>
              <a:rPr lang="en-US" b="0" i="0" dirty="0">
                <a:solidFill>
                  <a:srgbClr val="2E2E2E"/>
                </a:solidFill>
                <a:effectLst/>
                <a:latin typeface="NexusSerif"/>
              </a:rPr>
              <a:t>, the standard approach is to adopt proportionality assumptions; these take the form: </a:t>
            </a:r>
            <a:r>
              <a:rPr lang="en-US" b="0" i="0" dirty="0" err="1">
                <a:solidFill>
                  <a:srgbClr val="2E2E2E"/>
                </a:solidFill>
                <a:effectLst/>
                <a:latin typeface="NexusSerif"/>
              </a:rPr>
              <a:t>Z˜ijrs</a:t>
            </a:r>
            <a:r>
              <a:rPr lang="en-US" b="0" i="0" dirty="0">
                <a:solidFill>
                  <a:srgbClr val="2E2E2E"/>
                </a:solidFill>
                <a:effectLst/>
                <a:latin typeface="NexusSerif"/>
              </a:rPr>
              <a:t>=</a:t>
            </a:r>
            <a:r>
              <a:rPr lang="en-US" b="0" i="0" dirty="0" err="1">
                <a:solidFill>
                  <a:srgbClr val="2E2E2E"/>
                </a:solidFill>
                <a:effectLst/>
                <a:latin typeface="NexusSerif"/>
              </a:rPr>
              <a:t>ωijr∑i≠jZijrs</a:t>
            </a:r>
            <a:r>
              <a:rPr lang="en-US" b="0" i="0" dirty="0">
                <a:solidFill>
                  <a:srgbClr val="2E2E2E"/>
                </a:solidFill>
                <a:effectLst/>
                <a:latin typeface="NexusSerif"/>
              </a:rPr>
              <a:t> and </a:t>
            </a:r>
            <a:r>
              <a:rPr lang="en-US" b="0" i="0" dirty="0" err="1">
                <a:solidFill>
                  <a:srgbClr val="2E2E2E"/>
                </a:solidFill>
                <a:effectLst/>
                <a:latin typeface="NexusSerif"/>
              </a:rPr>
              <a:t>F˜ijr</a:t>
            </a:r>
            <a:r>
              <a:rPr lang="en-US" b="0" i="0" dirty="0">
                <a:solidFill>
                  <a:srgbClr val="2E2E2E"/>
                </a:solidFill>
                <a:effectLst/>
                <a:latin typeface="NexusSerif"/>
              </a:rPr>
              <a:t>=</a:t>
            </a:r>
            <a:r>
              <a:rPr lang="en-US" b="0" i="0" dirty="0" err="1">
                <a:solidFill>
                  <a:srgbClr val="2E2E2E"/>
                </a:solidFill>
                <a:effectLst/>
                <a:latin typeface="NexusSerif"/>
              </a:rPr>
              <a:t>ωijr∑i≠jFijr</a:t>
            </a:r>
            <a:r>
              <a:rPr lang="en-US" b="0" i="0" dirty="0">
                <a:solidFill>
                  <a:srgbClr val="2E2E2E"/>
                </a:solidFill>
                <a:effectLst/>
                <a:latin typeface="NexusSerif"/>
              </a:rPr>
              <a:t>, where the </a:t>
            </a:r>
            <a:r>
              <a:rPr lang="en-US" b="0" i="0" dirty="0" err="1">
                <a:solidFill>
                  <a:srgbClr val="2E2E2E"/>
                </a:solidFill>
                <a:effectLst/>
                <a:latin typeface="NexusSerif"/>
              </a:rPr>
              <a:t>ωijr's</a:t>
            </a:r>
            <a:r>
              <a:rPr lang="en-US" b="0" i="0" dirty="0">
                <a:solidFill>
                  <a:srgbClr val="2E2E2E"/>
                </a:solidFill>
                <a:effectLst/>
                <a:latin typeface="NexusSerif"/>
              </a:rPr>
              <a:t> are suitably chosen weights. For example, </a:t>
            </a:r>
            <a:r>
              <a:rPr lang="en-US" b="0" i="0" u="none" strike="noStrike" dirty="0">
                <a:solidFill>
                  <a:srgbClr val="0C7DBB"/>
                </a:solidFill>
                <a:effectLst/>
                <a:latin typeface="NexusSerif"/>
                <a:hlinkClick r:id="rId3"/>
              </a:rPr>
              <a:t>Johnson and </a:t>
            </a:r>
            <a:r>
              <a:rPr lang="en-US" b="0" i="0" u="none" strike="noStrike" dirty="0" err="1">
                <a:solidFill>
                  <a:srgbClr val="0C7DBB"/>
                </a:solidFill>
                <a:effectLst/>
                <a:latin typeface="NexusSerif"/>
                <a:hlinkClick r:id="rId3"/>
              </a:rPr>
              <a:t>Noguera</a:t>
            </a:r>
            <a:r>
              <a:rPr lang="en-US" b="0" i="0" u="none" strike="noStrike" dirty="0">
                <a:solidFill>
                  <a:srgbClr val="0C7DBB"/>
                </a:solidFill>
                <a:effectLst/>
                <a:latin typeface="NexusSerif"/>
                <a:hlinkClick r:id="rId3"/>
              </a:rPr>
              <a:t> (2012)</a:t>
            </a:r>
            <a:r>
              <a:rPr lang="en-US" b="0" i="0" dirty="0">
                <a:solidFill>
                  <a:srgbClr val="2E2E2E"/>
                </a:solidFill>
                <a:effectLst/>
                <a:latin typeface="NexusSerif"/>
              </a:rPr>
              <a:t> set </a:t>
            </a:r>
            <a:r>
              <a:rPr lang="en-US" b="0" i="0" dirty="0" err="1">
                <a:solidFill>
                  <a:srgbClr val="2E2E2E"/>
                </a:solidFill>
                <a:effectLst/>
                <a:latin typeface="NexusSerif"/>
              </a:rPr>
              <a:t>ωijr</a:t>
            </a:r>
            <a:r>
              <a:rPr lang="en-US" b="0" i="0" dirty="0">
                <a:solidFill>
                  <a:srgbClr val="2E2E2E"/>
                </a:solidFill>
                <a:effectLst/>
                <a:latin typeface="NexusSerif"/>
              </a:rPr>
              <a:t> equal to the share of imports from </a:t>
            </a:r>
            <a:r>
              <a:rPr lang="en-US" b="0" i="1" dirty="0" err="1">
                <a:solidFill>
                  <a:srgbClr val="2E2E2E"/>
                </a:solidFill>
                <a:effectLst/>
                <a:latin typeface="NexusSerif"/>
              </a:rPr>
              <a:t>i</a:t>
            </a:r>
            <a:r>
              <a:rPr lang="en-US" b="0" i="0" dirty="0">
                <a:solidFill>
                  <a:srgbClr val="2E2E2E"/>
                </a:solidFill>
                <a:effectLst/>
                <a:latin typeface="NexusSerif"/>
              </a:rPr>
              <a:t> in country </a:t>
            </a:r>
            <a:r>
              <a:rPr lang="en-US" b="0" i="1" dirty="0">
                <a:solidFill>
                  <a:srgbClr val="2E2E2E"/>
                </a:solidFill>
                <a:effectLst/>
                <a:latin typeface="NexusSerif"/>
              </a:rPr>
              <a:t>j</a:t>
            </a:r>
            <a:r>
              <a:rPr lang="en-US" b="0" i="0" dirty="0">
                <a:solidFill>
                  <a:srgbClr val="2E2E2E"/>
                </a:solidFill>
                <a:effectLst/>
                <a:latin typeface="NexusSerif"/>
              </a:rPr>
              <a:t>'s total industry-</a:t>
            </a:r>
            <a:r>
              <a:rPr lang="en-US" b="0" i="1" dirty="0">
                <a:solidFill>
                  <a:srgbClr val="2E2E2E"/>
                </a:solidFill>
                <a:effectLst/>
                <a:latin typeface="NexusSerif"/>
              </a:rPr>
              <a:t>r</a:t>
            </a:r>
            <a:r>
              <a:rPr lang="en-US" b="0" i="0" dirty="0">
                <a:solidFill>
                  <a:srgbClr val="2E2E2E"/>
                </a:solidFill>
                <a:effectLst/>
                <a:latin typeface="NexusSerif"/>
              </a:rPr>
              <a:t> imports, while </a:t>
            </a:r>
            <a:r>
              <a:rPr lang="en-US" b="0" i="0" u="none" strike="noStrike" dirty="0" err="1">
                <a:solidFill>
                  <a:srgbClr val="0C7DBB"/>
                </a:solidFill>
                <a:effectLst/>
                <a:latin typeface="NexusSerif"/>
                <a:hlinkClick r:id="rId4"/>
              </a:rPr>
              <a:t>Trefler</a:t>
            </a:r>
            <a:r>
              <a:rPr lang="en-US" b="0" i="0" u="none" strike="noStrike" dirty="0">
                <a:solidFill>
                  <a:srgbClr val="0C7DBB"/>
                </a:solidFill>
                <a:effectLst/>
                <a:latin typeface="NexusSerif"/>
                <a:hlinkClick r:id="rId4"/>
              </a:rPr>
              <a:t> and Zhu (2010)</a:t>
            </a:r>
            <a:r>
              <a:rPr lang="en-US" b="0" i="0" dirty="0">
                <a:solidFill>
                  <a:srgbClr val="2E2E2E"/>
                </a:solidFill>
                <a:effectLst/>
                <a:latin typeface="NexusSerif"/>
              </a:rPr>
              <a:t> express these imports as a share of </a:t>
            </a:r>
            <a:r>
              <a:rPr lang="en-US" b="0" i="1" dirty="0">
                <a:solidFill>
                  <a:srgbClr val="2E2E2E"/>
                </a:solidFill>
                <a:effectLst/>
                <a:latin typeface="NexusSerif"/>
              </a:rPr>
              <a:t>j</a:t>
            </a:r>
            <a:r>
              <a:rPr lang="en-US" b="0" i="0" dirty="0">
                <a:solidFill>
                  <a:srgbClr val="2E2E2E"/>
                </a:solidFill>
                <a:effectLst/>
                <a:latin typeface="NexusSerif"/>
              </a:rPr>
              <a:t>'s absorption (output less net exports) in industry </a:t>
            </a:r>
            <a:r>
              <a:rPr lang="en-US" b="0" i="1" dirty="0">
                <a:solidFill>
                  <a:srgbClr val="2E2E2E"/>
                </a:solidFill>
                <a:effectLst/>
                <a:latin typeface="NexusSerif"/>
              </a:rPr>
              <a:t>r</a:t>
            </a:r>
            <a:r>
              <a:rPr lang="en-US" b="0" i="0" dirty="0">
                <a:solidFill>
                  <a:srgbClr val="2E2E2E"/>
                </a:solidFill>
                <a:effectLst/>
                <a:latin typeface="NexusSerif"/>
              </a:rPr>
              <a:t>.</a:t>
            </a:r>
            <a:r>
              <a:rPr lang="en-US" b="0" i="0" u="none" strike="noStrike" baseline="30000" dirty="0">
                <a:solidFill>
                  <a:srgbClr val="0C7DBB"/>
                </a:solidFill>
                <a:effectLst/>
                <a:latin typeface="NexusSerif"/>
                <a:hlinkClick r:id="rId5"/>
              </a:rPr>
              <a:t>16</a:t>
            </a:r>
            <a:endParaRPr lang="en-US" b="0" i="0" dirty="0">
              <a:solidFill>
                <a:srgbClr val="2E2E2E"/>
              </a:solidFill>
              <a:effectLst/>
              <a:latin typeface="NexusSerif"/>
            </a:endParaRPr>
          </a:p>
          <a:p>
            <a:pPr algn="l"/>
            <a:r>
              <a:rPr lang="en-US" b="0" i="0" dirty="0">
                <a:solidFill>
                  <a:srgbClr val="2E2E2E"/>
                </a:solidFill>
                <a:effectLst/>
                <a:latin typeface="NexusSerif"/>
              </a:rPr>
              <a:t>More recent WIOTs have sought to improve on this standard methodology, with a key step being to construct different proportionality weights </a:t>
            </a:r>
            <a:r>
              <a:rPr lang="en-US" b="0" i="0" dirty="0" err="1">
                <a:solidFill>
                  <a:srgbClr val="2E2E2E"/>
                </a:solidFill>
                <a:effectLst/>
                <a:latin typeface="NexusSerif"/>
              </a:rPr>
              <a:t>ωijr</a:t>
            </a:r>
            <a:r>
              <a:rPr lang="en-US" b="0" i="0" dirty="0">
                <a:solidFill>
                  <a:srgbClr val="2E2E2E"/>
                </a:solidFill>
                <a:effectLst/>
                <a:latin typeface="NexusSerif"/>
              </a:rPr>
              <a:t> for flows of imported intermediates and final goods respectively. This has been achieved by bringing in the UN Broad Economic Categories (BEC) classification, together with detailed product-level trade flows, to distinguish between imported products that are intermediates versus final goods. The WIOD (</a:t>
            </a:r>
            <a:r>
              <a:rPr lang="en-US" b="0" i="0" u="none" strike="noStrike" dirty="0" err="1">
                <a:solidFill>
                  <a:srgbClr val="0C7DBB"/>
                </a:solidFill>
                <a:effectLst/>
                <a:latin typeface="NexusSerif"/>
                <a:hlinkClick r:id="rId6"/>
              </a:rPr>
              <a:t>Dietzenbacher</a:t>
            </a:r>
            <a:r>
              <a:rPr lang="en-US" b="0" i="0" u="none" strike="noStrike" dirty="0">
                <a:solidFill>
                  <a:srgbClr val="0C7DBB"/>
                </a:solidFill>
                <a:effectLst/>
                <a:latin typeface="NexusSerif"/>
                <a:hlinkClick r:id="rId6"/>
              </a:rPr>
              <a:t> et al., 2013</a:t>
            </a:r>
            <a:r>
              <a:rPr lang="en-US" b="0" i="0" dirty="0">
                <a:solidFill>
                  <a:srgbClr val="2E2E2E"/>
                </a:solidFill>
                <a:effectLst/>
                <a:latin typeface="NexusSerif"/>
              </a:rPr>
              <a:t>), the OECD-ICIO (</a:t>
            </a:r>
            <a:r>
              <a:rPr lang="en-US" b="0" i="0" u="none" strike="noStrike" dirty="0">
                <a:solidFill>
                  <a:srgbClr val="0C7DBB"/>
                </a:solidFill>
                <a:effectLst/>
                <a:latin typeface="NexusSerif"/>
                <a:hlinkClick r:id="rId7"/>
              </a:rPr>
              <a:t>Koopman et al., 2014</a:t>
            </a:r>
            <a:r>
              <a:rPr lang="en-US" b="0" i="0" dirty="0">
                <a:solidFill>
                  <a:srgbClr val="2E2E2E"/>
                </a:solidFill>
                <a:effectLst/>
                <a:latin typeface="NexusSerif"/>
              </a:rPr>
              <a:t>), as well as the most recent GTAP editions (</a:t>
            </a:r>
            <a:r>
              <a:rPr lang="en-US" b="0" i="0" u="none" strike="noStrike" dirty="0">
                <a:solidFill>
                  <a:srgbClr val="0C7DBB"/>
                </a:solidFill>
                <a:effectLst/>
                <a:latin typeface="NexusSerif"/>
                <a:hlinkClick r:id="rId8"/>
              </a:rPr>
              <a:t>Carrico et al., 2020</a:t>
            </a:r>
            <a:r>
              <a:rPr lang="en-US" b="0" i="0" dirty="0">
                <a:solidFill>
                  <a:srgbClr val="2E2E2E"/>
                </a:solidFill>
                <a:effectLst/>
                <a:latin typeface="NexusSerif"/>
              </a:rPr>
              <a:t>) have each implemented this approach.</a:t>
            </a:r>
            <a:r>
              <a:rPr lang="en-US" b="0" i="0" u="none" strike="noStrike" baseline="30000" dirty="0">
                <a:solidFill>
                  <a:srgbClr val="0C7DBB"/>
                </a:solidFill>
                <a:effectLst/>
                <a:latin typeface="NexusSerif"/>
                <a:hlinkClick r:id="rId9"/>
              </a:rPr>
              <a:t>17</a:t>
            </a:r>
            <a:r>
              <a:rPr lang="en-US" b="0" i="0" dirty="0">
                <a:solidFill>
                  <a:srgbClr val="2E2E2E"/>
                </a:solidFill>
                <a:effectLst/>
                <a:latin typeface="NexusSerif"/>
              </a:rPr>
              <a:t> While clearly an improvement, note that a common set of </a:t>
            </a:r>
            <a:r>
              <a:rPr lang="en-US" b="0" i="0" dirty="0" err="1">
                <a:solidFill>
                  <a:srgbClr val="2E2E2E"/>
                </a:solidFill>
                <a:effectLst/>
                <a:latin typeface="NexusSerif"/>
              </a:rPr>
              <a:t>ωijr</a:t>
            </a:r>
            <a:r>
              <a:rPr lang="en-US" b="0" i="0" dirty="0">
                <a:solidFill>
                  <a:srgbClr val="2E2E2E"/>
                </a:solidFill>
                <a:effectLst/>
                <a:latin typeface="NexusSerif"/>
              </a:rPr>
              <a:t> weights continues to be applied to imports of inputs across all purchasing industries </a:t>
            </a:r>
            <a:r>
              <a:rPr lang="en-US" b="0" i="1" dirty="0">
                <a:solidFill>
                  <a:srgbClr val="2E2E2E"/>
                </a:solidFill>
                <a:effectLst/>
                <a:latin typeface="NexusSerif"/>
              </a:rPr>
              <a:t>s</a:t>
            </a:r>
            <a:r>
              <a:rPr lang="en-US" b="0" i="0" dirty="0">
                <a:solidFill>
                  <a:srgbClr val="2E2E2E"/>
                </a:solidFill>
                <a:effectLst/>
                <a:latin typeface="NexusSerif"/>
              </a:rPr>
              <a:t> in country </a:t>
            </a:r>
            <a:r>
              <a:rPr lang="en-US" b="0" i="1" dirty="0">
                <a:solidFill>
                  <a:srgbClr val="2E2E2E"/>
                </a:solidFill>
                <a:effectLst/>
                <a:latin typeface="NexusSerif"/>
              </a:rPr>
              <a:t>j</a:t>
            </a:r>
            <a:r>
              <a:rPr lang="en-US" b="0" i="0" dirty="0">
                <a:solidFill>
                  <a:srgbClr val="2E2E2E"/>
                </a:solidFill>
                <a:effectLst/>
                <a:latin typeface="NexusSerif"/>
              </a:rPr>
              <a:t>; in other words, the source-country shares of automobile products purchased by say the Automobile manufacturing industry would be identical to that purchased by the Transportation services industry. Moreover, direct information on the composition of imports of services by end-uses is even more challenging to obtain, which necessitates further assumptions.</a:t>
            </a:r>
          </a:p>
          <a:p>
            <a:endParaRPr lang="en-US" dirty="0"/>
          </a:p>
        </p:txBody>
      </p:sp>
      <p:sp>
        <p:nvSpPr>
          <p:cNvPr id="4" name="Slide Number Placeholder 3"/>
          <p:cNvSpPr>
            <a:spLocks noGrp="1"/>
          </p:cNvSpPr>
          <p:nvPr>
            <p:ph type="sldNum" sz="quarter" idx="5"/>
          </p:nvPr>
        </p:nvSpPr>
        <p:spPr/>
        <p:txBody>
          <a:bodyPr/>
          <a:lstStyle/>
          <a:p>
            <a:fld id="{C734BB09-483B-4C4B-A5A4-C02A22055B01}" type="slidenum">
              <a:rPr lang="da-DK" smtClean="0"/>
              <a:pPr/>
              <a:t>10</a:t>
            </a:fld>
            <a:endParaRPr lang="da-DK" dirty="0"/>
          </a:p>
        </p:txBody>
      </p:sp>
    </p:spTree>
    <p:extLst>
      <p:ext uri="{BB962C8B-B14F-4D97-AF65-F5344CB8AC3E}">
        <p14:creationId xmlns:p14="http://schemas.microsoft.com/office/powerpoint/2010/main" val="377827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34BB09-483B-4C4B-A5A4-C02A22055B01}" type="slidenum">
              <a:rPr lang="da-DK" smtClean="0"/>
              <a:pPr/>
              <a:t>14</a:t>
            </a:fld>
            <a:endParaRPr lang="da-DK" dirty="0"/>
          </a:p>
        </p:txBody>
      </p:sp>
    </p:spTree>
    <p:extLst>
      <p:ext uri="{BB962C8B-B14F-4D97-AF65-F5344CB8AC3E}">
        <p14:creationId xmlns:p14="http://schemas.microsoft.com/office/powerpoint/2010/main" val="37812063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en-US" noProof="0"/>
              <a:t>Click to edit Master subtitle style</a:t>
            </a:r>
            <a:endParaRPr lang="en-GB" noProof="0" dirty="0"/>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en-GB"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32272145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2321786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49637618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en-US" noProof="0"/>
              <a:t>Click to edit Master subtitle style</a:t>
            </a:r>
            <a:endParaRPr lang="en-GB" noProof="0"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2259193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187774059"/>
      </p:ext>
    </p:extLst>
  </p:cSld>
  <p:clrMapOvr>
    <a:masterClrMapping/>
  </p:clrMapOvr>
  <p:extLst>
    <p:ext uri="{DCECCB84-F9BA-43D5-87BE-67443E8EF086}">
      <p15:sldGuideLst xmlns:p15="http://schemas.microsoft.com/office/powerpoint/2012/main">
        <p15:guide id="1" pos="6984" userDrawn="1">
          <p15:clr>
            <a:srgbClr val="F26B43"/>
          </p15:clr>
        </p15:guide>
        <p15:guide id="2" pos="1117" userDrawn="1">
          <p15:clr>
            <a:srgbClr val="F26B43"/>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en-US"/>
              <a:t>Click to edit Master title style</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131213533"/>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3922670733"/>
      </p:ext>
    </p:extLst>
  </p:cSld>
  <p:clrMapOvr>
    <a:masterClrMapping/>
  </p:clrMapOvr>
  <p:extLst>
    <p:ext uri="{DCECCB84-F9BA-43D5-87BE-67443E8EF086}">
      <p15:sldGuideLst xmlns:p15="http://schemas.microsoft.com/office/powerpoint/2012/main">
        <p15:guide id="1" pos="4927" userDrawn="1">
          <p15:clr>
            <a:srgbClr val="F26B43"/>
          </p15:clr>
        </p15:guide>
        <p15:guide id="2" pos="5247" userDrawn="1">
          <p15:clr>
            <a:srgbClr val="F26B43"/>
          </p15:clr>
        </p15:guide>
        <p15:guide id="3" pos="1117" userDrawn="1">
          <p15:clr>
            <a:srgbClr val="F26B43"/>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283562364"/>
      </p:ext>
    </p:extLst>
  </p:cSld>
  <p:clrMapOvr>
    <a:masterClrMapping/>
  </p:clrMapOvr>
  <p:extLst>
    <p:ext uri="{DCECCB84-F9BA-43D5-87BE-67443E8EF086}">
      <p15:sldGuideLst xmlns:p15="http://schemas.microsoft.com/office/powerpoint/2012/main">
        <p15:guide id="1" pos="6984" userDrawn="1">
          <p15:clr>
            <a:srgbClr val="F26B43"/>
          </p15:clr>
        </p15:guide>
        <p15:guide id="2" pos="2660" userDrawn="1">
          <p15:clr>
            <a:srgbClr val="F26B43"/>
          </p15:clr>
        </p15:guide>
        <p15:guide id="3" pos="2335" userDrawn="1">
          <p15:clr>
            <a:srgbClr val="F26B43"/>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dirty="0"/>
              <a:t>Click to add title one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8863740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userDrawn="1">
          <p15:clr>
            <a:srgbClr val="F26B43"/>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en-US"/>
              <a:t>Click to edit Master title style</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20845512"/>
      </p:ext>
    </p:extLst>
  </p:cSld>
  <p:clrMapOvr>
    <a:masterClrMapping/>
  </p:clrMapOvr>
  <p:extLst>
    <p:ext uri="{DCECCB84-F9BA-43D5-87BE-67443E8EF086}">
      <p15:sldGuideLst xmlns:p15="http://schemas.microsoft.com/office/powerpoint/2012/main">
        <p15:guide id="1" pos="1117" userDrawn="1">
          <p15:clr>
            <a:srgbClr val="F26B43"/>
          </p15:clr>
        </p15:guide>
        <p15:guide id="2" pos="6984" userDrawn="1">
          <p15:clr>
            <a:srgbClr val="F26B43"/>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2669264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en-GB"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en-GB" smtClean="0"/>
              <a:pPr/>
              <a:t>‹#›</a:t>
            </a:fld>
            <a:endParaRPr lang="en-GB"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a:t>Click to edit Master title style</a:t>
            </a:r>
            <a:endParaRPr lang="en-GB"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en-GB" sz="700" b="1" dirty="0">
                <a:solidFill>
                  <a:schemeClr val="bg1"/>
                </a:solidFill>
                <a:latin typeface="+mn-lt"/>
              </a:rPr>
              <a:t>DTU</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en-GB" sz="700" b="1" i="0" u="none" strike="noStrike" cap="none" normalizeH="0" baseline="0" dirty="0">
                <a:ln>
                  <a:noFill/>
                </a:ln>
                <a:solidFill>
                  <a:schemeClr val="bg1"/>
                </a:solidFill>
                <a:effectLst/>
                <a:latin typeface="+mn-lt"/>
                <a:ea typeface="ＭＳ Ｐゴシック" pitchFamily="-80" charset="-128"/>
              </a:rPr>
              <a:t>09-06-2022</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en-US" sz="700" dirty="0">
                <a:solidFill>
                  <a:schemeClr val="bg1"/>
                </a:solidFill>
                <a:latin typeface="+mn-lt"/>
              </a:rPr>
              <a:t>25th Annual Conference on Global Economic Analysis</a:t>
            </a:r>
            <a:endParaRPr lang="en-GB"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454702602"/>
      </p:ext>
    </p:extLst>
  </p:cSld>
  <p:clrMap bg1="lt1" tx1="dk1" bg2="lt2" tx2="dk2" accent1="accent1" accent2="accent2" accent3="accent3" accent4="accent4" accent5="accent5" accent6="accent6" hlink="hlink" folHlink="folHlink"/>
  <p:sldLayoutIdLst>
    <p:sldLayoutId id="2147483663" r:id="rId1"/>
    <p:sldLayoutId id="2147483671" r:id="rId2"/>
    <p:sldLayoutId id="2147483664" r:id="rId3"/>
    <p:sldLayoutId id="2147483677" r:id="rId4"/>
    <p:sldLayoutId id="2147483672" r:id="rId5"/>
    <p:sldLayoutId id="2147483673" r:id="rId6"/>
    <p:sldLayoutId id="2147483676" r:id="rId7"/>
    <p:sldLayoutId id="2147483666" r:id="rId8"/>
    <p:sldLayoutId id="2147483667" r:id="rId9"/>
    <p:sldLayoutId id="2147483668" r:id="rId10"/>
    <p:sldLayoutId id="2147483669" r:id="rId11"/>
  </p:sldLayoutIdLst>
  <p:hf hdr="0" ftr="0" dt="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userDrawn="1">
          <p15:clr>
            <a:srgbClr val="F26B43"/>
          </p15:clr>
        </p15:guide>
        <p15:guide id="4" orient="horz" pos="881" userDrawn="1">
          <p15:clr>
            <a:srgbClr val="F26B43"/>
          </p15:clr>
        </p15:guide>
        <p15:guide id="5" orient="horz" pos="1074" userDrawn="1">
          <p15:clr>
            <a:srgbClr val="F26B43"/>
          </p15:clr>
        </p15:guide>
        <p15:guide id="6" orient="horz" pos="393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4.xml"/><Relationship Id="rId1" Type="http://schemas.openxmlformats.org/officeDocument/2006/relationships/customXml" Target="../../customXml/item3.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customXml" Target="../../customXml/item6.xml"/><Relationship Id="rId1" Type="http://schemas.openxmlformats.org/officeDocument/2006/relationships/customXml" Target="../../customXml/item5.xm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24.png"/></Relationships>
</file>

<file path=ppt/slides/_rels/slide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a:xfrm>
            <a:off x="426492" y="2204864"/>
            <a:ext cx="10840028" cy="1914370"/>
          </a:xfrm>
        </p:spPr>
        <p:txBody>
          <a:bodyPr/>
          <a:lstStyle/>
          <a:p>
            <a:r>
              <a:rPr lang="en-US" sz="4400" dirty="0"/>
              <a:t>Using Throughflow Based Accounting framework with GTAP to untangle the global trade of externalities</a:t>
            </a:r>
            <a:endParaRPr lang="en-GB" sz="4400" dirty="0"/>
          </a:p>
        </p:txBody>
      </p:sp>
      <p:sp>
        <p:nvSpPr>
          <p:cNvPr id="5" name="Subtitle 4">
            <a:extLst>
              <a:ext uri="{FF2B5EF4-FFF2-40B4-BE49-F238E27FC236}">
                <a16:creationId xmlns:a16="http://schemas.microsoft.com/office/drawing/2014/main" id="{88CE6942-A17C-4247-86C6-41FACF7E90AC}"/>
              </a:ext>
            </a:extLst>
          </p:cNvPr>
          <p:cNvSpPr>
            <a:spLocks noGrp="1"/>
          </p:cNvSpPr>
          <p:nvPr>
            <p:ph type="subTitle" idx="1"/>
          </p:nvPr>
        </p:nvSpPr>
        <p:spPr>
          <a:xfrm>
            <a:off x="426492" y="4154382"/>
            <a:ext cx="10840028" cy="355873"/>
          </a:xfrm>
        </p:spPr>
        <p:txBody>
          <a:bodyPr anchor="ctr"/>
          <a:lstStyle/>
          <a:p>
            <a:r>
              <a:rPr lang="en-US" sz="1800" u="sng" dirty="0"/>
              <a:t>É</a:t>
            </a:r>
            <a:r>
              <a:rPr lang="en-DE" sz="1800" u="sng" dirty="0"/>
              <a:t>t</a:t>
            </a:r>
            <a:r>
              <a:rPr lang="en-US" sz="1800" u="sng" dirty="0" err="1"/>
              <a:t>i</a:t>
            </a:r>
            <a:r>
              <a:rPr lang="en-DE" sz="1800" u="sng" dirty="0"/>
              <a:t>e</a:t>
            </a:r>
            <a:r>
              <a:rPr lang="en-US" sz="1800" u="sng" dirty="0"/>
              <a:t>n</a:t>
            </a:r>
            <a:r>
              <a:rPr lang="en-DE" sz="1800" u="sng" dirty="0"/>
              <a:t>n</a:t>
            </a:r>
            <a:r>
              <a:rPr lang="en-US" sz="1800" u="sng" dirty="0"/>
              <a:t>e</a:t>
            </a:r>
            <a:r>
              <a:rPr lang="en-DE" sz="1800" u="sng" dirty="0"/>
              <a:t> </a:t>
            </a:r>
            <a:r>
              <a:rPr lang="en-US" sz="1800" u="sng" dirty="0"/>
              <a:t>B</a:t>
            </a:r>
            <a:r>
              <a:rPr lang="en-DE" sz="1800" u="sng" dirty="0"/>
              <a:t>e</a:t>
            </a:r>
            <a:r>
              <a:rPr lang="en-US" sz="1800" u="sng" dirty="0"/>
              <a:t>r</a:t>
            </a:r>
            <a:r>
              <a:rPr lang="en-DE" sz="1800" u="sng" dirty="0"/>
              <a:t>t</a:t>
            </a:r>
            <a:r>
              <a:rPr lang="en-US" sz="1800" u="sng" dirty="0"/>
              <a:t>h</a:t>
            </a:r>
            <a:r>
              <a:rPr lang="en-DE" sz="1800" u="sng" dirty="0"/>
              <a:t>e</a:t>
            </a:r>
            <a:r>
              <a:rPr lang="en-US" sz="1800" u="sng" dirty="0"/>
              <a:t>t</a:t>
            </a:r>
            <a:r>
              <a:rPr lang="da-DK" sz="1800" baseline="30000" dirty="0"/>
              <a:t>1</a:t>
            </a:r>
            <a:r>
              <a:rPr lang="en-US" sz="1800" dirty="0"/>
              <a:t>,T</a:t>
            </a:r>
            <a:r>
              <a:rPr lang="en-DE" sz="1800" dirty="0"/>
              <a:t>i</a:t>
            </a:r>
            <a:r>
              <a:rPr lang="en-US" sz="1800" dirty="0"/>
              <a:t>m</a:t>
            </a:r>
            <a:r>
              <a:rPr lang="en-DE" sz="1800" dirty="0"/>
              <a:t>o</a:t>
            </a:r>
            <a:r>
              <a:rPr lang="en-US" sz="1800" dirty="0"/>
              <a:t>t</a:t>
            </a:r>
            <a:r>
              <a:rPr lang="en-DE" sz="1800" dirty="0"/>
              <a:t>h</a:t>
            </a:r>
            <a:r>
              <a:rPr lang="en-US" sz="1800" dirty="0"/>
              <a:t>é</a:t>
            </a:r>
            <a:r>
              <a:rPr lang="en-DE" sz="1800" dirty="0"/>
              <a:t> </a:t>
            </a:r>
            <a:r>
              <a:rPr lang="en-US" sz="1800" dirty="0"/>
              <a:t>B</a:t>
            </a:r>
            <a:r>
              <a:rPr lang="en-DE" sz="1800" dirty="0"/>
              <a:t>e</a:t>
            </a:r>
            <a:r>
              <a:rPr lang="en-US" sz="1800" dirty="0"/>
              <a:t>a</a:t>
            </a:r>
            <a:r>
              <a:rPr lang="en-DE" sz="1800" dirty="0"/>
              <a:t>u</a:t>
            </a:r>
            <a:r>
              <a:rPr lang="en-US" sz="1800" dirty="0"/>
              <a:t>f</a:t>
            </a:r>
            <a:r>
              <a:rPr lang="en-DE" sz="1800" dirty="0"/>
              <a:t>i</a:t>
            </a:r>
            <a:r>
              <a:rPr lang="en-US" sz="1800" dirty="0"/>
              <a:t>l</a:t>
            </a:r>
            <a:r>
              <a:rPr lang="en-DE" sz="1800" dirty="0"/>
              <a:t>s</a:t>
            </a:r>
            <a:r>
              <a:rPr lang="da-DK" sz="1800" baseline="30000" dirty="0"/>
              <a:t>2,3</a:t>
            </a:r>
            <a:endParaRPr lang="en-DE" sz="1800" dirty="0"/>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7"/>
          </p:nvPr>
        </p:nvSpPr>
        <p:spPr/>
        <p:txBody>
          <a:bodyPr/>
          <a:lstStyle/>
          <a:p>
            <a:fld id="{24C8C45C-947F-4981-8B3F-4F32E973C901}" type="slidenum">
              <a:rPr lang="en-GB" smtClean="0"/>
              <a:pPr/>
              <a:t>1</a:t>
            </a:fld>
            <a:endParaRPr lang="en-GB" dirty="0"/>
          </a:p>
        </p:txBody>
      </p:sp>
      <p:sp>
        <p:nvSpPr>
          <p:cNvPr id="11" name="TextBox 10">
            <a:extLst>
              <a:ext uri="{FF2B5EF4-FFF2-40B4-BE49-F238E27FC236}">
                <a16:creationId xmlns:a16="http://schemas.microsoft.com/office/drawing/2014/main" id="{74CB139A-E97E-1F0C-94AC-E6C86B986051}"/>
              </a:ext>
            </a:extLst>
          </p:cNvPr>
          <p:cNvSpPr txBox="1"/>
          <p:nvPr/>
        </p:nvSpPr>
        <p:spPr>
          <a:xfrm>
            <a:off x="3972392" y="4908288"/>
            <a:ext cx="7815974" cy="923330"/>
          </a:xfrm>
          <a:prstGeom prst="rect">
            <a:avLst/>
          </a:prstGeom>
          <a:noFill/>
        </p:spPr>
        <p:txBody>
          <a:bodyPr wrap="square">
            <a:spAutoFit/>
          </a:bodyPr>
          <a:lstStyle/>
          <a:p>
            <a:r>
              <a:rPr lang="en-US" sz="1200" i="1" baseline="30000" dirty="0">
                <a:solidFill>
                  <a:schemeClr val="bg1"/>
                </a:solidFill>
                <a:latin typeface="Calibri" panose="020F0502020204030204" pitchFamily="34" charset="0"/>
                <a:ea typeface="Arial" panose="020B0604020202020204" pitchFamily="34" charset="0"/>
              </a:rPr>
              <a:t>1</a:t>
            </a:r>
            <a:r>
              <a:rPr lang="en-US" sz="1200" i="1" dirty="0">
                <a:solidFill>
                  <a:schemeClr val="bg1"/>
                </a:solidFill>
                <a:effectLst/>
                <a:latin typeface="Calibri" panose="020F0502020204030204" pitchFamily="34" charset="0"/>
                <a:ea typeface="Arial" panose="020B0604020202020204" pitchFamily="34" charset="0"/>
              </a:rPr>
              <a:t> </a:t>
            </a:r>
            <a:r>
              <a:rPr lang="en-GB" sz="1200" i="1" dirty="0">
                <a:solidFill>
                  <a:schemeClr val="bg1"/>
                </a:solidFill>
                <a:effectLst/>
                <a:latin typeface="Calibri" panose="020F0502020204030204" pitchFamily="34" charset="0"/>
                <a:ea typeface="Arial" panose="020B0604020202020204" pitchFamily="34" charset="0"/>
              </a:rPr>
              <a:t>Section for Quantitative Sustainability Assessment, Department of Technology, Management and Economics, Technical University of Denmark, 2800 Kongens Lyngby, Denmark;</a:t>
            </a:r>
          </a:p>
          <a:p>
            <a:r>
              <a:rPr lang="en-US" sz="1200" i="1" baseline="30000" dirty="0">
                <a:solidFill>
                  <a:schemeClr val="bg1"/>
                </a:solidFill>
                <a:latin typeface="Calibri" panose="020F0502020204030204" pitchFamily="34" charset="0"/>
                <a:ea typeface="Arial" panose="020B0604020202020204" pitchFamily="34" charset="0"/>
              </a:rPr>
              <a:t>2 </a:t>
            </a:r>
            <a:r>
              <a:rPr lang="en-US" sz="1200" i="1" dirty="0">
                <a:solidFill>
                  <a:schemeClr val="bg1"/>
                </a:solidFill>
                <a:latin typeface="Calibri" panose="020F0502020204030204" pitchFamily="34" charset="0"/>
                <a:ea typeface="Arial" panose="020B0604020202020204" pitchFamily="34" charset="0"/>
              </a:rPr>
              <a:t>Research Department of Complexity Science, Potsdam Institute for Climate Impact Research, 14473 Potsdam, Germany;</a:t>
            </a:r>
            <a:br>
              <a:rPr lang="en-US" sz="1200" i="1" dirty="0">
                <a:solidFill>
                  <a:schemeClr val="bg1"/>
                </a:solidFill>
                <a:latin typeface="Calibri" panose="020F0502020204030204" pitchFamily="34" charset="0"/>
                <a:ea typeface="Arial" panose="020B0604020202020204" pitchFamily="34" charset="0"/>
              </a:rPr>
            </a:br>
            <a:r>
              <a:rPr lang="en-US" sz="1200" i="1" baseline="30000" dirty="0">
                <a:solidFill>
                  <a:schemeClr val="bg1"/>
                </a:solidFill>
                <a:latin typeface="Calibri" panose="020F0502020204030204" pitchFamily="34" charset="0"/>
                <a:ea typeface="Arial" panose="020B0604020202020204" pitchFamily="34" charset="0"/>
              </a:rPr>
              <a:t>3</a:t>
            </a:r>
            <a:r>
              <a:rPr lang="en-US" sz="1200" i="1" dirty="0">
                <a:solidFill>
                  <a:schemeClr val="bg1"/>
                </a:solidFill>
                <a:latin typeface="Calibri" panose="020F0502020204030204" pitchFamily="34" charset="0"/>
                <a:ea typeface="Arial" panose="020B0604020202020204" pitchFamily="34" charset="0"/>
              </a:rPr>
              <a:t> Institute of Physics, Potsdam University, 14469 Potsdam, Germany;</a:t>
            </a:r>
            <a:endParaRPr lang="en-US" sz="1200" dirty="0">
              <a:solidFill>
                <a:schemeClr val="bg1"/>
              </a:solidFill>
            </a:endParaRPr>
          </a:p>
        </p:txBody>
      </p:sp>
      <p:pic>
        <p:nvPicPr>
          <p:cNvPr id="12" name="Picture 11">
            <a:extLst>
              <a:ext uri="{FF2B5EF4-FFF2-40B4-BE49-F238E27FC236}">
                <a16:creationId xmlns:a16="http://schemas.microsoft.com/office/drawing/2014/main" id="{010643AC-3E52-D987-34ED-70A806ADA159}"/>
              </a:ext>
            </a:extLst>
          </p:cNvPr>
          <p:cNvPicPr>
            <a:picLocks noChangeAspect="1"/>
          </p:cNvPicPr>
          <p:nvPr/>
        </p:nvPicPr>
        <p:blipFill>
          <a:blip r:embed="rId5"/>
          <a:stretch>
            <a:fillRect/>
          </a:stretch>
        </p:blipFill>
        <p:spPr>
          <a:xfrm>
            <a:off x="1486694" y="4898073"/>
            <a:ext cx="1127321" cy="1127321"/>
          </a:xfrm>
          <a:prstGeom prst="rect">
            <a:avLst/>
          </a:prstGeom>
        </p:spPr>
      </p:pic>
      <p:pic>
        <p:nvPicPr>
          <p:cNvPr id="13" name="Picture 12">
            <a:extLst>
              <a:ext uri="{FF2B5EF4-FFF2-40B4-BE49-F238E27FC236}">
                <a16:creationId xmlns:a16="http://schemas.microsoft.com/office/drawing/2014/main" id="{13BBCF60-476C-C4E4-E041-FE857B89C4A8}"/>
              </a:ext>
            </a:extLst>
          </p:cNvPr>
          <p:cNvPicPr>
            <a:picLocks noChangeAspect="1"/>
          </p:cNvPicPr>
          <p:nvPr/>
        </p:nvPicPr>
        <p:blipFill>
          <a:blip r:embed="rId6"/>
          <a:stretch>
            <a:fillRect/>
          </a:stretch>
        </p:blipFill>
        <p:spPr>
          <a:xfrm>
            <a:off x="426492" y="4898073"/>
            <a:ext cx="766049" cy="1094301"/>
          </a:xfrm>
          <a:prstGeom prst="rect">
            <a:avLst/>
          </a:prstGeom>
        </p:spPr>
      </p:pic>
    </p:spTree>
    <p:custDataLst>
      <p:custData r:id="rId1"/>
      <p:custData r:id="rId2"/>
    </p:custDataLst>
    <p:extLst>
      <p:ext uri="{BB962C8B-B14F-4D97-AF65-F5344CB8AC3E}">
        <p14:creationId xmlns:p14="http://schemas.microsoft.com/office/powerpoint/2010/main" val="2320714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AD572-87CC-0087-0C9B-D183210C9C00}"/>
              </a:ext>
            </a:extLst>
          </p:cNvPr>
          <p:cNvSpPr>
            <a:spLocks noGrp="1"/>
          </p:cNvSpPr>
          <p:nvPr>
            <p:ph type="title"/>
          </p:nvPr>
        </p:nvSpPr>
        <p:spPr/>
        <p:txBody>
          <a:bodyPr/>
          <a:lstStyle/>
          <a:p>
            <a:r>
              <a:rPr lang="en-US" dirty="0"/>
              <a:t>And adapted to GTAP: GTAP-VA</a:t>
            </a:r>
          </a:p>
        </p:txBody>
      </p:sp>
      <p:sp>
        <p:nvSpPr>
          <p:cNvPr id="3" name="Content Placeholder 2">
            <a:extLst>
              <a:ext uri="{FF2B5EF4-FFF2-40B4-BE49-F238E27FC236}">
                <a16:creationId xmlns:a16="http://schemas.microsoft.com/office/drawing/2014/main" id="{274FA400-327D-EB76-DA61-51F501B8A51C}"/>
              </a:ext>
            </a:extLst>
          </p:cNvPr>
          <p:cNvSpPr>
            <a:spLocks noGrp="1"/>
          </p:cNvSpPr>
          <p:nvPr>
            <p:ph idx="1"/>
          </p:nvPr>
        </p:nvSpPr>
        <p:spPr/>
        <p:txBody>
          <a:bodyPr/>
          <a:lstStyle/>
          <a:p>
            <a:pPr marL="0" indent="0">
              <a:buNone/>
            </a:pPr>
            <a:r>
              <a:rPr lang="en-US" i="1" dirty="0"/>
              <a:t>Source: Peter et al., 2011</a:t>
            </a:r>
          </a:p>
        </p:txBody>
      </p:sp>
      <p:sp>
        <p:nvSpPr>
          <p:cNvPr id="4" name="Slide Number Placeholder 3">
            <a:extLst>
              <a:ext uri="{FF2B5EF4-FFF2-40B4-BE49-F238E27FC236}">
                <a16:creationId xmlns:a16="http://schemas.microsoft.com/office/drawing/2014/main" id="{C9F288E3-CCED-C9AC-2463-295B9503CB22}"/>
              </a:ext>
            </a:extLst>
          </p:cNvPr>
          <p:cNvSpPr>
            <a:spLocks noGrp="1"/>
          </p:cNvSpPr>
          <p:nvPr>
            <p:ph type="sldNum" sz="quarter" idx="11"/>
          </p:nvPr>
        </p:nvSpPr>
        <p:spPr/>
        <p:txBody>
          <a:bodyPr/>
          <a:lstStyle/>
          <a:p>
            <a:fld id="{103EA872-A674-449B-A120-B97244F8E91D}" type="slidenum">
              <a:rPr lang="en-GB" smtClean="0"/>
              <a:pPr/>
              <a:t>10</a:t>
            </a:fld>
            <a:endParaRPr lang="en-GB" dirty="0"/>
          </a:p>
        </p:txBody>
      </p:sp>
      <p:pic>
        <p:nvPicPr>
          <p:cNvPr id="6" name="Picture 5" descr="Diagram, engineering drawing&#10;&#10;Description automatically generated">
            <a:extLst>
              <a:ext uri="{FF2B5EF4-FFF2-40B4-BE49-F238E27FC236}">
                <a16:creationId xmlns:a16="http://schemas.microsoft.com/office/drawing/2014/main" id="{9934AA0C-9109-B7A4-BDB7-C7E88740E3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8060" y="1706328"/>
            <a:ext cx="5206826" cy="3710090"/>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98CC02C0-537A-ADE1-D233-D1CB9CB159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74726" y="2028993"/>
            <a:ext cx="3133334" cy="4280752"/>
          </a:xfrm>
          <a:prstGeom prst="rect">
            <a:avLst/>
          </a:prstGeom>
        </p:spPr>
      </p:pic>
      <p:sp>
        <p:nvSpPr>
          <p:cNvPr id="9" name="TextBox 8">
            <a:extLst>
              <a:ext uri="{FF2B5EF4-FFF2-40B4-BE49-F238E27FC236}">
                <a16:creationId xmlns:a16="http://schemas.microsoft.com/office/drawing/2014/main" id="{E81F9404-4B21-BF2A-D9D6-960D1ED8126D}"/>
              </a:ext>
            </a:extLst>
          </p:cNvPr>
          <p:cNvSpPr txBox="1"/>
          <p:nvPr/>
        </p:nvSpPr>
        <p:spPr>
          <a:xfrm>
            <a:off x="5898223" y="5523484"/>
            <a:ext cx="4198714" cy="656590"/>
          </a:xfrm>
          <a:prstGeom prst="rect">
            <a:avLst/>
          </a:prstGeom>
          <a:noFill/>
        </p:spPr>
        <p:txBody>
          <a:bodyPr wrap="square" lIns="0" tIns="0" rIns="0" bIns="0" rtlCol="0">
            <a:spAutoFit/>
          </a:bodyPr>
          <a:lstStyle/>
          <a:p>
            <a:pPr algn="l">
              <a:spcBef>
                <a:spcPts val="432"/>
              </a:spcBef>
            </a:pPr>
            <a:r>
              <a:rPr lang="en-US" sz="1200" b="1" dirty="0">
                <a:latin typeface="+mn-lt"/>
              </a:rPr>
              <a:t>Two proportionality assumptions:</a:t>
            </a:r>
          </a:p>
          <a:p>
            <a:pPr marL="342900" indent="-342900" algn="l">
              <a:spcBef>
                <a:spcPts val="432"/>
              </a:spcBef>
              <a:buFont typeface="+mj-lt"/>
              <a:buAutoNum type="arabicPeriod"/>
            </a:pPr>
            <a:r>
              <a:rPr lang="en-US" sz="1200" dirty="0">
                <a:latin typeface="+mn-lt"/>
              </a:rPr>
              <a:t>At the border to split final goods and inputs </a:t>
            </a:r>
          </a:p>
          <a:p>
            <a:pPr marL="342900" indent="-342900" algn="l">
              <a:spcBef>
                <a:spcPts val="432"/>
              </a:spcBef>
              <a:buFont typeface="+mj-lt"/>
              <a:buAutoNum type="arabicPeriod"/>
            </a:pPr>
            <a:r>
              <a:rPr lang="en-US" sz="1200" dirty="0">
                <a:latin typeface="+mn-lt"/>
              </a:rPr>
              <a:t>Behind the border to allocate inputs across industries.</a:t>
            </a:r>
          </a:p>
        </p:txBody>
      </p:sp>
    </p:spTree>
    <p:extLst>
      <p:ext uri="{BB962C8B-B14F-4D97-AF65-F5344CB8AC3E}">
        <p14:creationId xmlns:p14="http://schemas.microsoft.com/office/powerpoint/2010/main" val="3367912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B6E43-3867-0D98-EAEE-CE4D23764D97}"/>
              </a:ext>
            </a:extLst>
          </p:cNvPr>
          <p:cNvSpPr>
            <a:spLocks noGrp="1"/>
          </p:cNvSpPr>
          <p:nvPr>
            <p:ph type="title"/>
          </p:nvPr>
        </p:nvSpPr>
        <p:spPr/>
        <p:txBody>
          <a:bodyPr/>
          <a:lstStyle/>
          <a:p>
            <a:r>
              <a:rPr lang="en-US" sz="3200" dirty="0"/>
              <a:t>And adapted to GTAP: GTAP-VA</a:t>
            </a:r>
          </a:p>
        </p:txBody>
      </p:sp>
      <p:pic>
        <p:nvPicPr>
          <p:cNvPr id="6" name="Content Placeholder 5" descr="Text, letter&#10;&#10;Description automatically generated">
            <a:extLst>
              <a:ext uri="{FF2B5EF4-FFF2-40B4-BE49-F238E27FC236}">
                <a16:creationId xmlns:a16="http://schemas.microsoft.com/office/drawing/2014/main" id="{CBFACF72-B761-F02E-00E3-2713E9A2C4E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74726" y="1844824"/>
            <a:ext cx="3346450" cy="4152900"/>
          </a:xfrm>
        </p:spPr>
      </p:pic>
      <p:sp>
        <p:nvSpPr>
          <p:cNvPr id="4" name="Slide Number Placeholder 3">
            <a:extLst>
              <a:ext uri="{FF2B5EF4-FFF2-40B4-BE49-F238E27FC236}">
                <a16:creationId xmlns:a16="http://schemas.microsoft.com/office/drawing/2014/main" id="{73A26D47-5039-5E37-E1A6-93D51B1C9A09}"/>
              </a:ext>
            </a:extLst>
          </p:cNvPr>
          <p:cNvSpPr>
            <a:spLocks noGrp="1"/>
          </p:cNvSpPr>
          <p:nvPr>
            <p:ph type="sldNum" sz="quarter" idx="11"/>
          </p:nvPr>
        </p:nvSpPr>
        <p:spPr/>
        <p:txBody>
          <a:bodyPr/>
          <a:lstStyle/>
          <a:p>
            <a:fld id="{103EA872-A674-449B-A120-B97244F8E91D}" type="slidenum">
              <a:rPr lang="en-GB" smtClean="0"/>
              <a:pPr/>
              <a:t>11</a:t>
            </a:fld>
            <a:endParaRPr lang="en-GB" dirty="0"/>
          </a:p>
        </p:txBody>
      </p:sp>
      <p:sp>
        <p:nvSpPr>
          <p:cNvPr id="7" name="TextBox 6">
            <a:extLst>
              <a:ext uri="{FF2B5EF4-FFF2-40B4-BE49-F238E27FC236}">
                <a16:creationId xmlns:a16="http://schemas.microsoft.com/office/drawing/2014/main" id="{95D91C04-B030-DA42-C3CE-036AF5BEBB38}"/>
              </a:ext>
            </a:extLst>
          </p:cNvPr>
          <p:cNvSpPr txBox="1"/>
          <p:nvPr/>
        </p:nvSpPr>
        <p:spPr>
          <a:xfrm>
            <a:off x="5231110" y="1844824"/>
            <a:ext cx="5855990" cy="3754874"/>
          </a:xfrm>
          <a:prstGeom prst="rect">
            <a:avLst/>
          </a:prstGeom>
          <a:noFill/>
        </p:spPr>
        <p:txBody>
          <a:bodyPr wrap="square" lIns="0" tIns="0" rIns="0" bIns="0" rtlCol="0">
            <a:spAutoFit/>
          </a:bodyPr>
          <a:lstStyle/>
          <a:p>
            <a:pPr marL="285750" indent="-285750" algn="just">
              <a:spcBef>
                <a:spcPts val="432"/>
              </a:spcBef>
              <a:buFont typeface="Arial" panose="020B0604020202020204" pitchFamily="34" charset="0"/>
              <a:buChar char="•"/>
            </a:pPr>
            <a:r>
              <a:rPr lang="en-US" dirty="0">
                <a:latin typeface="+mn-lt"/>
              </a:rPr>
              <a:t>As such, GTAP-VA is an efficient tool to perform Global Value Chain (GVC) Analysis with GTAP data.</a:t>
            </a:r>
          </a:p>
          <a:p>
            <a:pPr marL="285750" indent="-285750" algn="just">
              <a:spcBef>
                <a:spcPts val="432"/>
              </a:spcBef>
              <a:buFont typeface="Arial" panose="020B0604020202020204" pitchFamily="34" charset="0"/>
              <a:buChar char="•"/>
            </a:pPr>
            <a:endParaRPr lang="en-US" b="1" dirty="0">
              <a:latin typeface="+mn-lt"/>
            </a:endParaRPr>
          </a:p>
          <a:p>
            <a:pPr marL="285750" indent="-285750" algn="just">
              <a:spcBef>
                <a:spcPts val="432"/>
              </a:spcBef>
              <a:buFont typeface="Arial" panose="020B0604020202020204" pitchFamily="34" charset="0"/>
              <a:buChar char="•"/>
            </a:pPr>
            <a:r>
              <a:rPr lang="en-US" b="1" dirty="0">
                <a:latin typeface="+mn-lt"/>
              </a:rPr>
              <a:t>However, the GTAP-VA us based on the decomposition of intermediate bilateral trade flows and exclusively focus on the value added embodied in global trade flows. </a:t>
            </a:r>
          </a:p>
          <a:p>
            <a:pPr marL="285750" indent="-285750" algn="just">
              <a:spcBef>
                <a:spcPts val="432"/>
              </a:spcBef>
              <a:buFont typeface="Arial" panose="020B0604020202020204" pitchFamily="34" charset="0"/>
              <a:buChar char="•"/>
            </a:pPr>
            <a:endParaRPr lang="en-US" b="1" dirty="0">
              <a:latin typeface="+mn-lt"/>
            </a:endParaRPr>
          </a:p>
          <a:p>
            <a:pPr marL="285750" indent="-285750" algn="just">
              <a:spcBef>
                <a:spcPts val="432"/>
              </a:spcBef>
              <a:buFont typeface="Arial" panose="020B0604020202020204" pitchFamily="34" charset="0"/>
              <a:buChar char="•"/>
            </a:pPr>
            <a:r>
              <a:rPr lang="en-US" b="1" dirty="0">
                <a:latin typeface="+mn-lt"/>
              </a:rPr>
              <a:t>The last MRIO developments about the analysis of analysis of global value chains can be used for a flow-based GVC analysis to investigate the structure of interdependencies in the global trade network. </a:t>
            </a:r>
          </a:p>
          <a:p>
            <a:pPr marL="285750" indent="-285750" algn="just">
              <a:spcBef>
                <a:spcPts val="432"/>
              </a:spcBef>
              <a:buFont typeface="Arial" panose="020B0604020202020204" pitchFamily="34" charset="0"/>
              <a:buChar char="•"/>
            </a:pPr>
            <a:endParaRPr lang="en-US" b="1" dirty="0">
              <a:latin typeface="+mn-lt"/>
            </a:endParaRPr>
          </a:p>
          <a:p>
            <a:pPr marL="285750" indent="-285750" algn="just">
              <a:spcBef>
                <a:spcPts val="432"/>
              </a:spcBef>
              <a:buFont typeface="Arial" panose="020B0604020202020204" pitchFamily="34" charset="0"/>
              <a:buChar char="•"/>
            </a:pPr>
            <a:r>
              <a:rPr lang="en-US" dirty="0">
                <a:latin typeface="+mn-lt"/>
              </a:rPr>
              <a:t>Therefore, it is interesting to apply those last developments to the GTAP database. </a:t>
            </a:r>
          </a:p>
        </p:txBody>
      </p:sp>
    </p:spTree>
    <p:extLst>
      <p:ext uri="{BB962C8B-B14F-4D97-AF65-F5344CB8AC3E}">
        <p14:creationId xmlns:p14="http://schemas.microsoft.com/office/powerpoint/2010/main" val="505097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AD5B6-C53F-7749-E86C-ABE52A59A6A5}"/>
              </a:ext>
            </a:extLst>
          </p:cNvPr>
          <p:cNvSpPr>
            <a:spLocks noGrp="1"/>
          </p:cNvSpPr>
          <p:nvPr>
            <p:ph type="title"/>
          </p:nvPr>
        </p:nvSpPr>
        <p:spPr/>
        <p:txBody>
          <a:bodyPr/>
          <a:lstStyle/>
          <a:p>
            <a:pPr algn="l">
              <a:spcBef>
                <a:spcPts val="432"/>
              </a:spcBef>
            </a:pPr>
            <a:r>
              <a:rPr lang="en-US" b="1" dirty="0">
                <a:latin typeface="+mn-lt"/>
              </a:rPr>
              <a:t>The last MRIO developments about the analysis of analysis of global value chains </a:t>
            </a:r>
          </a:p>
        </p:txBody>
      </p:sp>
      <p:sp>
        <p:nvSpPr>
          <p:cNvPr id="3" name="Content Placeholder 2">
            <a:extLst>
              <a:ext uri="{FF2B5EF4-FFF2-40B4-BE49-F238E27FC236}">
                <a16:creationId xmlns:a16="http://schemas.microsoft.com/office/drawing/2014/main" id="{8996E0FB-990E-26E6-7E5C-CBD67EDFBF58}"/>
              </a:ext>
            </a:extLst>
          </p:cNvPr>
          <p:cNvSpPr>
            <a:spLocks noGrp="1"/>
          </p:cNvSpPr>
          <p:nvPr>
            <p:ph idx="1"/>
          </p:nvPr>
        </p:nvSpPr>
        <p:spPr/>
        <p:txBody>
          <a:bodyPr/>
          <a:lstStyle/>
          <a:p>
            <a:r>
              <a:rPr lang="en-DE" b="1" dirty="0"/>
              <a:t>I</a:t>
            </a:r>
            <a:r>
              <a:rPr lang="en-DE" dirty="0"/>
              <a:t>n</a:t>
            </a:r>
            <a:r>
              <a:rPr lang="en-US" dirty="0"/>
              <a:t>c</a:t>
            </a:r>
            <a:r>
              <a:rPr lang="en-DE" dirty="0"/>
              <a:t>o</a:t>
            </a:r>
            <a:r>
              <a:rPr lang="en-US" dirty="0"/>
              <a:t>m</a:t>
            </a:r>
            <a:r>
              <a:rPr lang="en-DE" dirty="0"/>
              <a:t>e </a:t>
            </a:r>
            <a:r>
              <a:rPr lang="en-US" b="1" dirty="0"/>
              <a:t>B</a:t>
            </a:r>
            <a:r>
              <a:rPr lang="en-DE" dirty="0"/>
              <a:t>a</a:t>
            </a:r>
            <a:r>
              <a:rPr lang="en-US" dirty="0"/>
              <a:t>s</a:t>
            </a:r>
            <a:r>
              <a:rPr lang="en-DE" dirty="0"/>
              <a:t>e</a:t>
            </a:r>
            <a:r>
              <a:rPr lang="en-US" dirty="0"/>
              <a:t>d</a:t>
            </a:r>
            <a:r>
              <a:rPr lang="en-DE" dirty="0"/>
              <a:t> </a:t>
            </a:r>
            <a:r>
              <a:rPr lang="en-DE" b="1" dirty="0"/>
              <a:t>A</a:t>
            </a:r>
            <a:r>
              <a:rPr lang="en-DE" dirty="0"/>
              <a:t>ccounting (Lian</a:t>
            </a:r>
            <a:r>
              <a:rPr lang="en-US" dirty="0"/>
              <a:t>g</a:t>
            </a:r>
            <a:r>
              <a:rPr lang="en-DE" dirty="0"/>
              <a:t> </a:t>
            </a:r>
            <a:r>
              <a:rPr lang="en-US" dirty="0"/>
              <a:t>e</a:t>
            </a:r>
            <a:r>
              <a:rPr lang="en-DE" dirty="0"/>
              <a:t>t </a:t>
            </a:r>
            <a:r>
              <a:rPr lang="en-US" dirty="0"/>
              <a:t>a</a:t>
            </a:r>
            <a:r>
              <a:rPr lang="en-DE" dirty="0"/>
              <a:t>l, 2017) </a:t>
            </a:r>
          </a:p>
          <a:p>
            <a:pPr lvl="1"/>
            <a:r>
              <a:rPr lang="en-DE" dirty="0"/>
              <a:t>Supply driven version of the CBA</a:t>
            </a:r>
            <a:br>
              <a:rPr lang="en-DE" dirty="0"/>
            </a:br>
            <a:endParaRPr lang="en-DE" dirty="0"/>
          </a:p>
          <a:p>
            <a:r>
              <a:rPr lang="en-DE" b="1" dirty="0"/>
              <a:t>B</a:t>
            </a:r>
            <a:r>
              <a:rPr lang="en-DE" dirty="0"/>
              <a:t>e</a:t>
            </a:r>
            <a:r>
              <a:rPr lang="en-US" dirty="0"/>
              <a:t>t</a:t>
            </a:r>
            <a:r>
              <a:rPr lang="en-DE" dirty="0"/>
              <a:t>w</a:t>
            </a:r>
            <a:r>
              <a:rPr lang="en-US" dirty="0"/>
              <a:t>e</a:t>
            </a:r>
            <a:r>
              <a:rPr lang="en-DE" dirty="0"/>
              <a:t>e</a:t>
            </a:r>
            <a:r>
              <a:rPr lang="en-US" dirty="0"/>
              <a:t>n</a:t>
            </a:r>
            <a:r>
              <a:rPr lang="en-DE" dirty="0"/>
              <a:t>n</a:t>
            </a:r>
            <a:r>
              <a:rPr lang="en-US" dirty="0"/>
              <a:t>e</a:t>
            </a:r>
            <a:r>
              <a:rPr lang="en-DE" dirty="0"/>
              <a:t>s</a:t>
            </a:r>
            <a:r>
              <a:rPr lang="en-US" dirty="0"/>
              <a:t>s</a:t>
            </a:r>
            <a:r>
              <a:rPr lang="en-DE" dirty="0"/>
              <a:t> </a:t>
            </a:r>
            <a:r>
              <a:rPr lang="en-US" b="1" dirty="0"/>
              <a:t>B</a:t>
            </a:r>
            <a:r>
              <a:rPr lang="en-DE" dirty="0"/>
              <a:t>a</a:t>
            </a:r>
            <a:r>
              <a:rPr lang="en-US" dirty="0"/>
              <a:t>s</a:t>
            </a:r>
            <a:r>
              <a:rPr lang="en-DE" dirty="0"/>
              <a:t>e</a:t>
            </a:r>
            <a:r>
              <a:rPr lang="en-US" dirty="0"/>
              <a:t>d</a:t>
            </a:r>
            <a:r>
              <a:rPr lang="en-DE" dirty="0"/>
              <a:t> </a:t>
            </a:r>
            <a:r>
              <a:rPr lang="en-US" b="1" dirty="0"/>
              <a:t>A</a:t>
            </a:r>
            <a:r>
              <a:rPr lang="en-DE" dirty="0"/>
              <a:t>c</a:t>
            </a:r>
            <a:r>
              <a:rPr lang="en-US" dirty="0"/>
              <a:t>c</a:t>
            </a:r>
            <a:r>
              <a:rPr lang="en-DE" dirty="0"/>
              <a:t>o</a:t>
            </a:r>
            <a:r>
              <a:rPr lang="en-US" dirty="0"/>
              <a:t>u</a:t>
            </a:r>
            <a:r>
              <a:rPr lang="en-DE" dirty="0"/>
              <a:t>n</a:t>
            </a:r>
            <a:r>
              <a:rPr lang="en-US" dirty="0"/>
              <a:t>t</a:t>
            </a:r>
            <a:r>
              <a:rPr lang="en-DE" dirty="0"/>
              <a:t>i</a:t>
            </a:r>
            <a:r>
              <a:rPr lang="en-US" dirty="0"/>
              <a:t>n</a:t>
            </a:r>
            <a:r>
              <a:rPr lang="en-DE" dirty="0"/>
              <a:t>g (</a:t>
            </a:r>
            <a:r>
              <a:rPr lang="en-US" dirty="0"/>
              <a:t>L</a:t>
            </a:r>
            <a:r>
              <a:rPr lang="en-DE" dirty="0"/>
              <a:t>i</a:t>
            </a:r>
            <a:r>
              <a:rPr lang="en-US" dirty="0"/>
              <a:t>a</a:t>
            </a:r>
            <a:r>
              <a:rPr lang="en-DE" dirty="0"/>
              <a:t>ng et al, 2016) </a:t>
            </a:r>
          </a:p>
          <a:p>
            <a:pPr lvl="1"/>
            <a:r>
              <a:rPr lang="en-DE" dirty="0"/>
              <a:t>Network-based approach</a:t>
            </a:r>
            <a:br>
              <a:rPr lang="en-DE" dirty="0"/>
            </a:br>
            <a:endParaRPr lang="en-DE" dirty="0"/>
          </a:p>
          <a:p>
            <a:r>
              <a:rPr lang="en-US" b="1" dirty="0"/>
              <a:t>H</a:t>
            </a:r>
            <a:r>
              <a:rPr lang="en-DE" dirty="0"/>
              <a:t>ypothetical </a:t>
            </a:r>
            <a:r>
              <a:rPr lang="en-US" b="1" dirty="0"/>
              <a:t>E</a:t>
            </a:r>
            <a:r>
              <a:rPr lang="en-DE" dirty="0"/>
              <a:t>xtraction (</a:t>
            </a:r>
            <a:r>
              <a:rPr lang="en-US" dirty="0"/>
              <a:t>T</a:t>
            </a:r>
            <a:r>
              <a:rPr lang="en-DE" dirty="0"/>
              <a:t>o</a:t>
            </a:r>
            <a:r>
              <a:rPr lang="en-US" dirty="0"/>
              <a:t>k</a:t>
            </a:r>
            <a:r>
              <a:rPr lang="en-DE" dirty="0"/>
              <a:t>i</a:t>
            </a:r>
            <a:r>
              <a:rPr lang="en-US" dirty="0"/>
              <a:t>t</a:t>
            </a:r>
            <a:r>
              <a:rPr lang="en-DE" dirty="0"/>
              <a:t>o </a:t>
            </a:r>
            <a:r>
              <a:rPr lang="en-US" dirty="0"/>
              <a:t>e</a:t>
            </a:r>
            <a:r>
              <a:rPr lang="en-DE" dirty="0"/>
              <a:t>t </a:t>
            </a:r>
            <a:r>
              <a:rPr lang="en-US" dirty="0"/>
              <a:t>a</a:t>
            </a:r>
            <a:r>
              <a:rPr lang="en-DE" dirty="0"/>
              <a:t>l, 2020; </a:t>
            </a:r>
            <a:r>
              <a:rPr lang="en-US" dirty="0"/>
              <a:t>H</a:t>
            </a:r>
            <a:r>
              <a:rPr lang="en-DE" dirty="0"/>
              <a:t>a</a:t>
            </a:r>
            <a:r>
              <a:rPr lang="en-US" dirty="0"/>
              <a:t>n</a:t>
            </a:r>
            <a:r>
              <a:rPr lang="en-DE" dirty="0"/>
              <a:t>a</a:t>
            </a:r>
            <a:r>
              <a:rPr lang="en-US" dirty="0"/>
              <a:t>k</a:t>
            </a:r>
            <a:r>
              <a:rPr lang="en-DE" dirty="0"/>
              <a:t>a </a:t>
            </a:r>
            <a:r>
              <a:rPr lang="en-US" dirty="0"/>
              <a:t>e</a:t>
            </a:r>
            <a:r>
              <a:rPr lang="en-DE" dirty="0"/>
              <a:t>t </a:t>
            </a:r>
            <a:r>
              <a:rPr lang="en-US" dirty="0"/>
              <a:t>a</a:t>
            </a:r>
            <a:r>
              <a:rPr lang="en-DE" dirty="0"/>
              <a:t>l, 2021)</a:t>
            </a:r>
          </a:p>
          <a:p>
            <a:pPr lvl="1"/>
            <a:r>
              <a:rPr lang="en-DE" b="1" u="sng" dirty="0"/>
              <a:t>T</a:t>
            </a:r>
            <a:r>
              <a:rPr lang="en-DE" u="sng" dirty="0"/>
              <a:t>hroughflow </a:t>
            </a:r>
            <a:r>
              <a:rPr lang="en-US" b="1" u="sng" dirty="0"/>
              <a:t>B</a:t>
            </a:r>
            <a:r>
              <a:rPr lang="en-DE" u="sng" dirty="0"/>
              <a:t>a</a:t>
            </a:r>
            <a:r>
              <a:rPr lang="en-US" u="sng" dirty="0"/>
              <a:t>s</a:t>
            </a:r>
            <a:r>
              <a:rPr lang="en-DE" u="sng" dirty="0"/>
              <a:t>e</a:t>
            </a:r>
            <a:r>
              <a:rPr lang="en-US" u="sng" dirty="0"/>
              <a:t>d</a:t>
            </a:r>
            <a:r>
              <a:rPr lang="en-DE" u="sng" dirty="0"/>
              <a:t> </a:t>
            </a:r>
            <a:r>
              <a:rPr lang="en-US" b="1" u="sng" dirty="0"/>
              <a:t>A</a:t>
            </a:r>
            <a:r>
              <a:rPr lang="en-DE" u="sng" dirty="0"/>
              <a:t>ccounting</a:t>
            </a:r>
            <a:r>
              <a:rPr lang="da-DK" dirty="0"/>
              <a:t> (Beaufils et al, 2022): </a:t>
            </a:r>
            <a:r>
              <a:rPr lang="da-DK" b="1" dirty="0"/>
              <a:t>TBA</a:t>
            </a:r>
            <a:endParaRPr lang="en-DE" b="1" dirty="0"/>
          </a:p>
          <a:p>
            <a:endParaRPr lang="en-US" dirty="0"/>
          </a:p>
        </p:txBody>
      </p:sp>
      <p:sp>
        <p:nvSpPr>
          <p:cNvPr id="4" name="Slide Number Placeholder 3">
            <a:extLst>
              <a:ext uri="{FF2B5EF4-FFF2-40B4-BE49-F238E27FC236}">
                <a16:creationId xmlns:a16="http://schemas.microsoft.com/office/drawing/2014/main" id="{DAAB9348-DA0C-F97F-FFAC-C24471801BC3}"/>
              </a:ext>
            </a:extLst>
          </p:cNvPr>
          <p:cNvSpPr>
            <a:spLocks noGrp="1"/>
          </p:cNvSpPr>
          <p:nvPr>
            <p:ph type="sldNum" sz="quarter" idx="11"/>
          </p:nvPr>
        </p:nvSpPr>
        <p:spPr/>
        <p:txBody>
          <a:bodyPr/>
          <a:lstStyle/>
          <a:p>
            <a:fld id="{103EA872-A674-449B-A120-B97244F8E91D}" type="slidenum">
              <a:rPr lang="en-GB" smtClean="0"/>
              <a:pPr/>
              <a:t>12</a:t>
            </a:fld>
            <a:endParaRPr lang="en-GB" dirty="0"/>
          </a:p>
        </p:txBody>
      </p:sp>
    </p:spTree>
    <p:extLst>
      <p:ext uri="{BB962C8B-B14F-4D97-AF65-F5344CB8AC3E}">
        <p14:creationId xmlns:p14="http://schemas.microsoft.com/office/powerpoint/2010/main" val="1523631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5777C09-83DB-0855-2382-9D473C69786B}"/>
              </a:ext>
            </a:extLst>
          </p:cNvPr>
          <p:cNvSpPr>
            <a:spLocks noGrp="1"/>
          </p:cNvSpPr>
          <p:nvPr>
            <p:ph type="subTitle" idx="1"/>
          </p:nvPr>
        </p:nvSpPr>
        <p:spPr/>
        <p:txBody>
          <a:bodyPr/>
          <a:lstStyle/>
          <a:p>
            <a:r>
              <a:rPr lang="en-US" dirty="0"/>
              <a:t>2. </a:t>
            </a:r>
            <a:r>
              <a:rPr lang="en-DE" dirty="0"/>
              <a:t>The Th</a:t>
            </a:r>
            <a:r>
              <a:rPr lang="en-US" dirty="0"/>
              <a:t>r</a:t>
            </a:r>
            <a:r>
              <a:rPr lang="en-DE" dirty="0"/>
              <a:t>o</a:t>
            </a:r>
            <a:r>
              <a:rPr lang="en-US" dirty="0"/>
              <a:t>u</a:t>
            </a:r>
            <a:r>
              <a:rPr lang="en-DE" dirty="0"/>
              <a:t>g</a:t>
            </a:r>
            <a:r>
              <a:rPr lang="en-US" dirty="0"/>
              <a:t>h</a:t>
            </a:r>
            <a:r>
              <a:rPr lang="en-DE" dirty="0"/>
              <a:t>f</a:t>
            </a:r>
            <a:r>
              <a:rPr lang="en-US" dirty="0"/>
              <a:t>l</a:t>
            </a:r>
            <a:r>
              <a:rPr lang="en-DE" dirty="0"/>
              <a:t>o</a:t>
            </a:r>
            <a:r>
              <a:rPr lang="en-US" dirty="0"/>
              <a:t>w</a:t>
            </a:r>
            <a:r>
              <a:rPr lang="en-DE" dirty="0"/>
              <a:t> </a:t>
            </a:r>
            <a:r>
              <a:rPr lang="en-US" dirty="0"/>
              <a:t>B</a:t>
            </a:r>
            <a:r>
              <a:rPr lang="en-DE" dirty="0"/>
              <a:t>a</a:t>
            </a:r>
            <a:r>
              <a:rPr lang="en-US" dirty="0"/>
              <a:t>s</a:t>
            </a:r>
            <a:r>
              <a:rPr lang="en-DE" dirty="0"/>
              <a:t>e</a:t>
            </a:r>
            <a:r>
              <a:rPr lang="en-US" dirty="0"/>
              <a:t>d</a:t>
            </a:r>
            <a:r>
              <a:rPr lang="en-DE" dirty="0"/>
              <a:t> </a:t>
            </a:r>
            <a:r>
              <a:rPr lang="en-US" dirty="0"/>
              <a:t>A</a:t>
            </a:r>
            <a:r>
              <a:rPr lang="en-DE" dirty="0"/>
              <a:t>c</a:t>
            </a:r>
            <a:r>
              <a:rPr lang="en-US" dirty="0"/>
              <a:t>c</a:t>
            </a:r>
            <a:r>
              <a:rPr lang="en-DE" dirty="0"/>
              <a:t>o</a:t>
            </a:r>
            <a:r>
              <a:rPr lang="en-US" dirty="0"/>
              <a:t>u</a:t>
            </a:r>
            <a:r>
              <a:rPr lang="en-DE" dirty="0"/>
              <a:t>n</a:t>
            </a:r>
            <a:r>
              <a:rPr lang="en-US" dirty="0"/>
              <a:t>t</a:t>
            </a:r>
            <a:r>
              <a:rPr lang="en-DE" dirty="0"/>
              <a:t>i</a:t>
            </a:r>
            <a:r>
              <a:rPr lang="en-US" dirty="0"/>
              <a:t>n</a:t>
            </a:r>
            <a:r>
              <a:rPr lang="en-DE" dirty="0"/>
              <a:t>g (TBA)</a:t>
            </a:r>
            <a:r>
              <a:rPr lang="da-DK" dirty="0"/>
              <a:t> framework</a:t>
            </a:r>
            <a:endParaRPr lang="en-DE" dirty="0"/>
          </a:p>
        </p:txBody>
      </p:sp>
      <p:sp>
        <p:nvSpPr>
          <p:cNvPr id="4" name="Slide Number Placeholder 3">
            <a:extLst>
              <a:ext uri="{FF2B5EF4-FFF2-40B4-BE49-F238E27FC236}">
                <a16:creationId xmlns:a16="http://schemas.microsoft.com/office/drawing/2014/main" id="{8B4A550D-4D16-FFD6-A548-28D86A23E591}"/>
              </a:ext>
            </a:extLst>
          </p:cNvPr>
          <p:cNvSpPr>
            <a:spLocks noGrp="1"/>
          </p:cNvSpPr>
          <p:nvPr>
            <p:ph type="sldNum" sz="quarter" idx="17"/>
          </p:nvPr>
        </p:nvSpPr>
        <p:spPr/>
        <p:txBody>
          <a:bodyPr/>
          <a:lstStyle/>
          <a:p>
            <a:fld id="{103EA872-A674-449B-A120-B97244F8E91D}" type="slidenum">
              <a:rPr lang="en-GB" smtClean="0"/>
              <a:pPr/>
              <a:t>13</a:t>
            </a:fld>
            <a:endParaRPr lang="en-GB" dirty="0"/>
          </a:p>
        </p:txBody>
      </p:sp>
    </p:spTree>
    <p:extLst>
      <p:ext uri="{BB962C8B-B14F-4D97-AF65-F5344CB8AC3E}">
        <p14:creationId xmlns:p14="http://schemas.microsoft.com/office/powerpoint/2010/main" val="3141406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86A23-FAEC-ECF0-8319-3BD8339F09AF}"/>
              </a:ext>
            </a:extLst>
          </p:cNvPr>
          <p:cNvSpPr>
            <a:spLocks noGrp="1"/>
          </p:cNvSpPr>
          <p:nvPr>
            <p:ph type="title"/>
          </p:nvPr>
        </p:nvSpPr>
        <p:spPr/>
        <p:txBody>
          <a:bodyPr/>
          <a:lstStyle/>
          <a:p>
            <a:r>
              <a:rPr lang="en-US" dirty="0"/>
              <a:t>H</a:t>
            </a:r>
            <a:r>
              <a:rPr lang="en-DE" dirty="0"/>
              <a:t>ypothetical Extraction</a:t>
            </a:r>
            <a:endParaRPr lang="en-US"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8345A01B-58FD-4DD6-A6FC-A6263A50F527}"/>
                  </a:ext>
                </a:extLst>
              </p:cNvPr>
              <p:cNvSpPr>
                <a:spLocks noGrp="1"/>
              </p:cNvSpPr>
              <p:nvPr>
                <p:ph idx="1"/>
              </p:nvPr>
            </p:nvSpPr>
            <p:spPr/>
            <p:txBody>
              <a:bodyPr/>
              <a:lstStyle/>
              <a:p>
                <a:r>
                  <a:rPr lang="en-US" kern="0" dirty="0"/>
                  <a:t>From (Beaufils et al, 2022), g</a:t>
                </a:r>
                <a:r>
                  <a:rPr lang="en-DE" kern="0" dirty="0"/>
                  <a:t>l</a:t>
                </a:r>
                <a:r>
                  <a:rPr lang="en-US" kern="0" dirty="0"/>
                  <a:t>o</a:t>
                </a:r>
                <a:r>
                  <a:rPr lang="en-DE" kern="0" dirty="0"/>
                  <a:t>b</a:t>
                </a:r>
                <a:r>
                  <a:rPr lang="en-US" kern="0" dirty="0"/>
                  <a:t>a</a:t>
                </a:r>
                <a:r>
                  <a:rPr lang="en-DE" kern="0" dirty="0"/>
                  <a:t>l </a:t>
                </a:r>
                <a:r>
                  <a:rPr lang="en-US" kern="0" dirty="0"/>
                  <a:t>e</a:t>
                </a:r>
                <a:r>
                  <a:rPr lang="en-DE" kern="0" dirty="0" err="1"/>
                  <a:t>xternalities</a:t>
                </a:r>
                <a:r>
                  <a:rPr lang="en-DE" kern="0" dirty="0"/>
                  <a:t> </a:t>
                </a:r>
                <a:r>
                  <a:rPr lang="en-US" b="1" i="1" kern="0" dirty="0" err="1"/>
                  <a:t>i</a:t>
                </a:r>
                <a:r>
                  <a:rPr lang="en-DE" b="1" i="1" kern="0" dirty="0"/>
                  <a:t>n </a:t>
                </a:r>
                <a:r>
                  <a:rPr lang="en-US" b="1" i="1" kern="0" dirty="0"/>
                  <a:t>a</a:t>
                </a:r>
                <a:r>
                  <a:rPr lang="en-DE" b="1" i="1" kern="0" dirty="0"/>
                  <a:t>b</a:t>
                </a:r>
                <a:r>
                  <a:rPr lang="en-US" b="1" i="1" kern="0" dirty="0"/>
                  <a:t>s</a:t>
                </a:r>
                <a:r>
                  <a:rPr lang="en-DE" b="1" i="1" kern="0" dirty="0"/>
                  <a:t>e</a:t>
                </a:r>
                <a:r>
                  <a:rPr lang="en-US" b="1" i="1" kern="0" dirty="0"/>
                  <a:t>n</a:t>
                </a:r>
                <a:r>
                  <a:rPr lang="en-DE" b="1" i="1" kern="0" dirty="0"/>
                  <a:t>c</a:t>
                </a:r>
                <a:r>
                  <a:rPr lang="en-US" b="1" i="1" kern="0" dirty="0"/>
                  <a:t>e</a:t>
                </a:r>
                <a:r>
                  <a:rPr lang="en-DE" i="1" kern="0" dirty="0"/>
                  <a:t> </a:t>
                </a:r>
                <a:r>
                  <a:rPr lang="en-US" kern="0" dirty="0"/>
                  <a:t>o</a:t>
                </a:r>
                <a:r>
                  <a:rPr lang="en-DE" kern="0" dirty="0"/>
                  <a:t>f </a:t>
                </a:r>
                <a:r>
                  <a:rPr lang="en-US" kern="0" dirty="0"/>
                  <a:t>c</a:t>
                </a:r>
                <a:r>
                  <a:rPr lang="en-DE" kern="0" dirty="0"/>
                  <a:t>o</a:t>
                </a:r>
                <a:r>
                  <a:rPr lang="en-US" kern="0" dirty="0"/>
                  <a:t>u</a:t>
                </a:r>
                <a:r>
                  <a:rPr lang="en-DE" kern="0" dirty="0"/>
                  <a:t>n</a:t>
                </a:r>
                <a:r>
                  <a:rPr lang="en-US" kern="0" dirty="0"/>
                  <a:t>t</a:t>
                </a:r>
                <a:r>
                  <a:rPr lang="en-DE" kern="0" dirty="0"/>
                  <a:t>r</a:t>
                </a:r>
                <a:r>
                  <a:rPr lang="en-US" kern="0" dirty="0"/>
                  <a:t>y</a:t>
                </a:r>
                <a:r>
                  <a:rPr lang="en-DE" kern="0" dirty="0"/>
                  <a:t> </a:t>
                </a:r>
                <a14:m>
                  <m:oMath xmlns:m="http://schemas.openxmlformats.org/officeDocument/2006/math">
                    <m:r>
                      <a:rPr lang="en-DE" i="1" kern="0" smtClean="0">
                        <a:latin typeface="Cambria Math" panose="02040503050406030204" pitchFamily="18" charset="0"/>
                      </a:rPr>
                      <m:t>𝑐</m:t>
                    </m:r>
                  </m:oMath>
                </a14:m>
                <a:endParaRPr lang="en-DE" kern="0" dirty="0"/>
              </a:p>
              <a:p>
                <a:pPr marL="0" indent="0">
                  <a:buNone/>
                </a:pPr>
                <a:endParaRPr lang="en-US" dirty="0"/>
              </a:p>
            </p:txBody>
          </p:sp>
        </mc:Choice>
        <mc:Fallback>
          <p:sp>
            <p:nvSpPr>
              <p:cNvPr id="3" name="Content Placeholder 2">
                <a:extLst>
                  <a:ext uri="{FF2B5EF4-FFF2-40B4-BE49-F238E27FC236}">
                    <a16:creationId xmlns:a16="http://schemas.microsoft.com/office/drawing/2014/main" id="{8345A01B-58FD-4DD6-A6FC-A6263A50F527}"/>
                  </a:ext>
                </a:extLst>
              </p:cNvPr>
              <p:cNvSpPr>
                <a:spLocks noGrp="1" noRot="1" noChangeAspect="1" noMove="1" noResize="1" noEditPoints="1" noAdjustHandles="1" noChangeArrowheads="1" noChangeShapeType="1" noTextEdit="1"/>
              </p:cNvSpPr>
              <p:nvPr>
                <p:ph idx="1"/>
              </p:nvPr>
            </p:nvSpPr>
            <p:spPr>
              <a:blipFill>
                <a:blip r:embed="rId3"/>
                <a:stretch>
                  <a:fillRect l="-1374" t="-1743"/>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8A6DAFDE-FC84-AAA3-294A-E730E7194650}"/>
              </a:ext>
            </a:extLst>
          </p:cNvPr>
          <p:cNvSpPr>
            <a:spLocks noGrp="1"/>
          </p:cNvSpPr>
          <p:nvPr>
            <p:ph type="sldNum" sz="quarter" idx="11"/>
          </p:nvPr>
        </p:nvSpPr>
        <p:spPr/>
        <p:txBody>
          <a:bodyPr/>
          <a:lstStyle/>
          <a:p>
            <a:fld id="{103EA872-A674-449B-A120-B97244F8E91D}" type="slidenum">
              <a:rPr lang="en-GB" smtClean="0"/>
              <a:pPr/>
              <a:t>14</a:t>
            </a:fld>
            <a:endParaRPr lang="en-GB" dirty="0"/>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F70C1EFE-2C88-5BA6-DAE4-7F4306E3E2A3}"/>
                  </a:ext>
                </a:extLst>
              </p:cNvPr>
              <p:cNvSpPr txBox="1"/>
              <p:nvPr/>
            </p:nvSpPr>
            <p:spPr>
              <a:xfrm>
                <a:off x="3211530" y="2320225"/>
                <a:ext cx="4805054" cy="5846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DE" sz="3200" i="1">
                          <a:latin typeface="Cambria Math" panose="02040503050406030204" pitchFamily="18" charset="0"/>
                        </a:rPr>
                        <m:t>𝐻</m:t>
                      </m:r>
                      <m:sSub>
                        <m:sSubPr>
                          <m:ctrlPr>
                            <a:rPr lang="en-DE" sz="3200" i="1">
                              <a:latin typeface="Cambria Math" panose="02040503050406030204" pitchFamily="18" charset="0"/>
                            </a:rPr>
                          </m:ctrlPr>
                        </m:sSubPr>
                        <m:e>
                          <m:r>
                            <a:rPr lang="en-DE" sz="3200" i="1">
                              <a:latin typeface="Cambria Math" panose="02040503050406030204" pitchFamily="18" charset="0"/>
                            </a:rPr>
                            <m:t>𝐸</m:t>
                          </m:r>
                        </m:e>
                        <m:sub>
                          <m:r>
                            <a:rPr lang="en-DE" sz="3200" i="1">
                              <a:latin typeface="Cambria Math" panose="02040503050406030204" pitchFamily="18" charset="0"/>
                            </a:rPr>
                            <m:t>𝑐</m:t>
                          </m:r>
                        </m:sub>
                      </m:sSub>
                      <m:r>
                        <a:rPr lang="en-DE" sz="3200" i="1">
                          <a:latin typeface="Cambria Math" panose="02040503050406030204" pitchFamily="18" charset="0"/>
                        </a:rPr>
                        <m:t>=</m:t>
                      </m:r>
                      <m:r>
                        <a:rPr lang="fr-FR" sz="3200" i="1">
                          <a:latin typeface="Cambria Math" panose="02040503050406030204" pitchFamily="18" charset="0"/>
                        </a:rPr>
                        <m:t>𝑞</m:t>
                      </m:r>
                      <m:r>
                        <a:rPr lang="fr-FR" sz="3200" i="1">
                          <a:latin typeface="Cambria Math" panose="02040503050406030204" pitchFamily="18" charset="0"/>
                        </a:rPr>
                        <m:t>.</m:t>
                      </m:r>
                      <m:r>
                        <a:rPr lang="fr-FR" sz="3200" i="1">
                          <a:latin typeface="Cambria Math" panose="02040503050406030204" pitchFamily="18" charset="0"/>
                        </a:rPr>
                        <m:t>𝐿</m:t>
                      </m:r>
                      <m:r>
                        <a:rPr lang="fr-FR" sz="3200" i="1">
                          <a:latin typeface="Cambria Math" panose="02040503050406030204" pitchFamily="18" charset="0"/>
                        </a:rPr>
                        <m:t>.</m:t>
                      </m:r>
                      <m:r>
                        <a:rPr lang="fr-FR" sz="3200" i="1">
                          <a:latin typeface="Cambria Math" panose="02040503050406030204" pitchFamily="18" charset="0"/>
                        </a:rPr>
                        <m:t>𝑌</m:t>
                      </m:r>
                      <m:r>
                        <a:rPr lang="fr-FR" sz="3200" i="1">
                          <a:latin typeface="Cambria Math" panose="02040503050406030204" pitchFamily="18" charset="0"/>
                        </a:rPr>
                        <m:t>−</m:t>
                      </m:r>
                      <m:sSub>
                        <m:sSubPr>
                          <m:ctrlPr>
                            <a:rPr lang="en-DE" sz="3200" i="1">
                              <a:latin typeface="Cambria Math" panose="02040503050406030204" pitchFamily="18" charset="0"/>
                            </a:rPr>
                          </m:ctrlPr>
                        </m:sSubPr>
                        <m:e>
                          <m:r>
                            <a:rPr lang="fr-FR" sz="3200" i="1">
                              <a:latin typeface="Cambria Math" panose="02040503050406030204" pitchFamily="18" charset="0"/>
                            </a:rPr>
                            <m:t>𝑞</m:t>
                          </m:r>
                        </m:e>
                        <m:sub>
                          <m:acc>
                            <m:accPr>
                              <m:chr m:val="̅"/>
                              <m:ctrlPr>
                                <a:rPr lang="en-DE" sz="3200" i="1">
                                  <a:latin typeface="Cambria Math" panose="02040503050406030204" pitchFamily="18" charset="0"/>
                                </a:rPr>
                              </m:ctrlPr>
                            </m:accPr>
                            <m:e>
                              <m:r>
                                <a:rPr lang="fr-FR" sz="3200" i="1">
                                  <a:latin typeface="Cambria Math" panose="02040503050406030204" pitchFamily="18" charset="0"/>
                                </a:rPr>
                                <m:t>𝑐</m:t>
                              </m:r>
                            </m:e>
                          </m:acc>
                        </m:sub>
                      </m:sSub>
                      <m:r>
                        <a:rPr lang="fr-FR" sz="3200" i="1">
                          <a:latin typeface="Cambria Math" panose="02040503050406030204" pitchFamily="18" charset="0"/>
                        </a:rPr>
                        <m:t>.</m:t>
                      </m:r>
                      <m:sSub>
                        <m:sSubPr>
                          <m:ctrlPr>
                            <a:rPr lang="en-DE" sz="3200" i="1">
                              <a:latin typeface="Cambria Math" panose="02040503050406030204" pitchFamily="18" charset="0"/>
                            </a:rPr>
                          </m:ctrlPr>
                        </m:sSubPr>
                        <m:e>
                          <m:r>
                            <a:rPr lang="fr-FR" sz="3200" i="1">
                              <a:latin typeface="Cambria Math" panose="02040503050406030204" pitchFamily="18" charset="0"/>
                            </a:rPr>
                            <m:t>𝐿</m:t>
                          </m:r>
                        </m:e>
                        <m:sub>
                          <m:acc>
                            <m:accPr>
                              <m:chr m:val="̅"/>
                              <m:ctrlPr>
                                <a:rPr lang="en-DE" sz="3200" i="1">
                                  <a:latin typeface="Cambria Math" panose="02040503050406030204" pitchFamily="18" charset="0"/>
                                </a:rPr>
                              </m:ctrlPr>
                            </m:accPr>
                            <m:e>
                              <m:r>
                                <a:rPr lang="fr-FR" sz="3200" i="1">
                                  <a:latin typeface="Cambria Math" panose="02040503050406030204" pitchFamily="18" charset="0"/>
                                </a:rPr>
                                <m:t>𝑐</m:t>
                              </m:r>
                            </m:e>
                          </m:acc>
                        </m:sub>
                      </m:sSub>
                      <m:r>
                        <a:rPr lang="fr-FR" sz="3200" i="1">
                          <a:latin typeface="Cambria Math" panose="02040503050406030204" pitchFamily="18" charset="0"/>
                        </a:rPr>
                        <m:t>.</m:t>
                      </m:r>
                      <m:sSub>
                        <m:sSubPr>
                          <m:ctrlPr>
                            <a:rPr lang="en-DE" sz="3200" i="1">
                              <a:latin typeface="Cambria Math" panose="02040503050406030204" pitchFamily="18" charset="0"/>
                            </a:rPr>
                          </m:ctrlPr>
                        </m:sSubPr>
                        <m:e>
                          <m:r>
                            <a:rPr lang="fr-FR" sz="3200" i="1">
                              <a:latin typeface="Cambria Math" panose="02040503050406030204" pitchFamily="18" charset="0"/>
                            </a:rPr>
                            <m:t>𝑌</m:t>
                          </m:r>
                        </m:e>
                        <m:sub>
                          <m:acc>
                            <m:accPr>
                              <m:chr m:val="̅"/>
                              <m:ctrlPr>
                                <a:rPr lang="en-DE" sz="3200" i="1">
                                  <a:latin typeface="Cambria Math" panose="02040503050406030204" pitchFamily="18" charset="0"/>
                                </a:rPr>
                              </m:ctrlPr>
                            </m:accPr>
                            <m:e>
                              <m:r>
                                <a:rPr lang="fr-FR" sz="3200" i="1">
                                  <a:latin typeface="Cambria Math" panose="02040503050406030204" pitchFamily="18" charset="0"/>
                                </a:rPr>
                                <m:t>𝑐</m:t>
                              </m:r>
                            </m:e>
                          </m:acc>
                          <m:r>
                            <a:rPr lang="fr-FR" sz="3200" i="1">
                              <a:latin typeface="Cambria Math" panose="02040503050406030204" pitchFamily="18" charset="0"/>
                            </a:rPr>
                            <m:t>.</m:t>
                          </m:r>
                        </m:sub>
                      </m:sSub>
                    </m:oMath>
                  </m:oMathPara>
                </a14:m>
                <a:endParaRPr lang="en-DE" sz="3200" dirty="0"/>
              </a:p>
            </p:txBody>
          </p:sp>
        </mc:Choice>
        <mc:Fallback>
          <p:sp>
            <p:nvSpPr>
              <p:cNvPr id="6" name="TextBox 5">
                <a:extLst>
                  <a:ext uri="{FF2B5EF4-FFF2-40B4-BE49-F238E27FC236}">
                    <a16:creationId xmlns:a16="http://schemas.microsoft.com/office/drawing/2014/main" id="{F70C1EFE-2C88-5BA6-DAE4-7F4306E3E2A3}"/>
                  </a:ext>
                </a:extLst>
              </p:cNvPr>
              <p:cNvSpPr txBox="1">
                <a:spLocks noRot="1" noChangeAspect="1" noMove="1" noResize="1" noEditPoints="1" noAdjustHandles="1" noChangeArrowheads="1" noChangeShapeType="1" noTextEdit="1"/>
              </p:cNvSpPr>
              <p:nvPr/>
            </p:nvSpPr>
            <p:spPr>
              <a:xfrm>
                <a:off x="3211530" y="2320225"/>
                <a:ext cx="4805054" cy="584699"/>
              </a:xfrm>
              <a:prstGeom prst="rect">
                <a:avLst/>
              </a:prstGeom>
              <a:blipFill>
                <a:blip r:embed="rId4"/>
                <a:stretch>
                  <a:fillRect/>
                </a:stretch>
              </a:blipFill>
            </p:spPr>
            <p:txBody>
              <a:bodyPr/>
              <a:lstStyle/>
              <a:p>
                <a:r>
                  <a:rPr lang="en-US">
                    <a:noFill/>
                  </a:rPr>
                  <a:t> </a:t>
                </a:r>
              </a:p>
            </p:txBody>
          </p:sp>
        </mc:Fallback>
      </mc:AlternateContent>
      <p:sp>
        <p:nvSpPr>
          <p:cNvPr id="7" name="Left Brace 6">
            <a:extLst>
              <a:ext uri="{FF2B5EF4-FFF2-40B4-BE49-F238E27FC236}">
                <a16:creationId xmlns:a16="http://schemas.microsoft.com/office/drawing/2014/main" id="{3A4AC7FC-21E7-179A-C68E-D6F15A20067F}"/>
              </a:ext>
            </a:extLst>
          </p:cNvPr>
          <p:cNvSpPr/>
          <p:nvPr/>
        </p:nvSpPr>
        <p:spPr>
          <a:xfrm rot="16200000">
            <a:off x="4968297" y="2564283"/>
            <a:ext cx="365076" cy="1046347"/>
          </a:xfrm>
          <a:prstGeom prst="leftBrace">
            <a:avLst>
              <a:gd name="adj1" fmla="val 102708"/>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DE"/>
          </a:p>
        </p:txBody>
      </p:sp>
      <p:sp>
        <p:nvSpPr>
          <p:cNvPr id="8" name="Left Brace 7">
            <a:extLst>
              <a:ext uri="{FF2B5EF4-FFF2-40B4-BE49-F238E27FC236}">
                <a16:creationId xmlns:a16="http://schemas.microsoft.com/office/drawing/2014/main" id="{A7B47472-3A49-06B4-A687-7C2DAE5E1599}"/>
              </a:ext>
            </a:extLst>
          </p:cNvPr>
          <p:cNvSpPr/>
          <p:nvPr/>
        </p:nvSpPr>
        <p:spPr>
          <a:xfrm rot="16200000">
            <a:off x="6682983" y="2370711"/>
            <a:ext cx="365076" cy="1433491"/>
          </a:xfrm>
          <a:prstGeom prst="leftBrace">
            <a:avLst>
              <a:gd name="adj1" fmla="val 66137"/>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DE"/>
          </a:p>
        </p:txBody>
      </p:sp>
      <p:sp>
        <p:nvSpPr>
          <p:cNvPr id="9" name="TextBox 8">
            <a:extLst>
              <a:ext uri="{FF2B5EF4-FFF2-40B4-BE49-F238E27FC236}">
                <a16:creationId xmlns:a16="http://schemas.microsoft.com/office/drawing/2014/main" id="{4EFD8618-EBDA-34FD-862E-E1E3EDDFD1DB}"/>
              </a:ext>
            </a:extLst>
          </p:cNvPr>
          <p:cNvSpPr txBox="1"/>
          <p:nvPr/>
        </p:nvSpPr>
        <p:spPr>
          <a:xfrm>
            <a:off x="3211531" y="3355527"/>
            <a:ext cx="2115693" cy="58469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DE" dirty="0"/>
              <a:t>Global </a:t>
            </a:r>
            <a:r>
              <a:rPr lang="en-US" dirty="0"/>
              <a:t>v</a:t>
            </a:r>
            <a:r>
              <a:rPr lang="en-DE" dirty="0"/>
              <a:t>o</a:t>
            </a:r>
            <a:r>
              <a:rPr lang="en-US" dirty="0"/>
              <a:t>l</a:t>
            </a:r>
            <a:r>
              <a:rPr lang="en-DE" dirty="0"/>
              <a:t>u</a:t>
            </a:r>
            <a:r>
              <a:rPr lang="en-US" dirty="0"/>
              <a:t>m</a:t>
            </a:r>
            <a:r>
              <a:rPr lang="en-DE" dirty="0"/>
              <a:t>e of externalities</a:t>
            </a:r>
          </a:p>
        </p:txBody>
      </p:sp>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A2039D5D-D159-8152-5E04-B41F7C604EB7}"/>
                  </a:ext>
                </a:extLst>
              </p:cNvPr>
              <p:cNvSpPr txBox="1"/>
              <p:nvPr/>
            </p:nvSpPr>
            <p:spPr>
              <a:xfrm>
                <a:off x="6500593" y="3346248"/>
                <a:ext cx="4974017" cy="70779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DE" dirty="0"/>
                  <a:t>Global </a:t>
                </a:r>
                <a:r>
                  <a:rPr lang="en-US" dirty="0"/>
                  <a:t>v</a:t>
                </a:r>
                <a:r>
                  <a:rPr lang="en-DE" dirty="0"/>
                  <a:t>o</a:t>
                </a:r>
                <a:r>
                  <a:rPr lang="en-US" dirty="0"/>
                  <a:t>l</a:t>
                </a:r>
                <a:r>
                  <a:rPr lang="en-DE" dirty="0"/>
                  <a:t>u</a:t>
                </a:r>
                <a:r>
                  <a:rPr lang="en-US" dirty="0"/>
                  <a:t>m</a:t>
                </a:r>
                <a:r>
                  <a:rPr lang="en-DE" dirty="0"/>
                  <a:t>e of </a:t>
                </a:r>
                <a:r>
                  <a:rPr lang="en-DE" dirty="0" err="1"/>
                  <a:t>externalit</a:t>
                </a:r>
                <a:r>
                  <a:rPr lang="en-US" dirty="0" err="1"/>
                  <a:t>i</a:t>
                </a:r>
                <a:r>
                  <a:rPr lang="en-DE" dirty="0"/>
                  <a:t>e</a:t>
                </a:r>
                <a:r>
                  <a:rPr lang="en-US" dirty="0"/>
                  <a:t>s</a:t>
                </a:r>
                <a:endParaRPr lang="en-DE" dirty="0"/>
              </a:p>
              <a:p>
                <a:pPr algn="ctr"/>
                <a:r>
                  <a:rPr lang="en-US" dirty="0"/>
                  <a:t>I</a:t>
                </a:r>
                <a:r>
                  <a:rPr lang="en-DE" dirty="0"/>
                  <a:t>n hypothetical economy </a:t>
                </a:r>
                <a:r>
                  <a:rPr lang="en-DE" b="1" dirty="0"/>
                  <a:t>without country </a:t>
                </a:r>
                <a14:m>
                  <m:oMath xmlns:m="http://schemas.openxmlformats.org/officeDocument/2006/math">
                    <m:r>
                      <a:rPr lang="en-DE" b="1" i="1">
                        <a:latin typeface="Cambria Math" panose="02040503050406030204" pitchFamily="18" charset="0"/>
                      </a:rPr>
                      <m:t>𝒄</m:t>
                    </m:r>
                  </m:oMath>
                </a14:m>
                <a:endParaRPr lang="en-DE" b="1" dirty="0"/>
              </a:p>
            </p:txBody>
          </p:sp>
        </mc:Choice>
        <mc:Fallback>
          <p:sp>
            <p:nvSpPr>
              <p:cNvPr id="10" name="TextBox 9">
                <a:extLst>
                  <a:ext uri="{FF2B5EF4-FFF2-40B4-BE49-F238E27FC236}">
                    <a16:creationId xmlns:a16="http://schemas.microsoft.com/office/drawing/2014/main" id="{A2039D5D-D159-8152-5E04-B41F7C604EB7}"/>
                  </a:ext>
                </a:extLst>
              </p:cNvPr>
              <p:cNvSpPr txBox="1">
                <a:spLocks noRot="1" noChangeAspect="1" noMove="1" noResize="1" noEditPoints="1" noAdjustHandles="1" noChangeArrowheads="1" noChangeShapeType="1" noTextEdit="1"/>
              </p:cNvSpPr>
              <p:nvPr/>
            </p:nvSpPr>
            <p:spPr>
              <a:xfrm>
                <a:off x="6500593" y="3346248"/>
                <a:ext cx="4974017" cy="707794"/>
              </a:xfrm>
              <a:prstGeom prst="rect">
                <a:avLst/>
              </a:prstGeom>
              <a:blipFill>
                <a:blip r:embed="rId5"/>
                <a:stretch>
                  <a:fillRect t="-833" b="-833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Content Placeholder 1">
                <a:extLst>
                  <a:ext uri="{FF2B5EF4-FFF2-40B4-BE49-F238E27FC236}">
                    <a16:creationId xmlns:a16="http://schemas.microsoft.com/office/drawing/2014/main" id="{BAC241CE-5812-285E-D2A5-9DBAB9C7B80C}"/>
                  </a:ext>
                </a:extLst>
              </p:cNvPr>
              <p:cNvSpPr txBox="1">
                <a:spLocks/>
              </p:cNvSpPr>
              <p:nvPr/>
            </p:nvSpPr>
            <p:spPr>
              <a:xfrm>
                <a:off x="1774725" y="4581128"/>
                <a:ext cx="3552497" cy="1515149"/>
              </a:xfrm>
              <a:prstGeom prst="rect">
                <a:avLst/>
              </a:prstGeom>
            </p:spPr>
            <p:txBody>
              <a:bodyPr lIns="89988"/>
              <a:lstStyle>
                <a:lvl1pPr marL="228600" indent="-228600" algn="l" defTabSz="914400" rtl="0" eaLnBrk="1" latinLnBrk="0" hangingPunct="1">
                  <a:lnSpc>
                    <a:spcPct val="90000"/>
                  </a:lnSpc>
                  <a:spcBef>
                    <a:spcPts val="1000"/>
                  </a:spcBef>
                  <a:buFont typeface="Systemschrift Normal"/>
                  <a:buChar char="›"/>
                  <a:defRPr sz="30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schrift Normal"/>
                  <a:buChar char="›"/>
                  <a:defRPr sz="30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schrift Normal"/>
                  <a:buChar char="›"/>
                  <a:defRPr sz="3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mbol"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mbol"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14:m>
                  <m:oMath xmlns:m="http://schemas.openxmlformats.org/officeDocument/2006/math">
                    <m:r>
                      <a:rPr lang="en-DE" sz="1800" i="1">
                        <a:latin typeface="Cambria Math" panose="02040503050406030204" pitchFamily="18" charset="0"/>
                      </a:rPr>
                      <m:t>𝑞</m:t>
                    </m:r>
                  </m:oMath>
                </a14:m>
                <a:r>
                  <a:rPr lang="en-DE" sz="1800" dirty="0"/>
                  <a:t>: direct externalities (/$ of output)</a:t>
                </a:r>
              </a:p>
              <a:p>
                <a14:m>
                  <m:oMath xmlns:m="http://schemas.openxmlformats.org/officeDocument/2006/math">
                    <m:r>
                      <a:rPr lang="en-DE" sz="1800" i="1" dirty="0">
                        <a:latin typeface="Cambria Math" panose="02040503050406030204" pitchFamily="18" charset="0"/>
                      </a:rPr>
                      <m:t>𝐿</m:t>
                    </m:r>
                  </m:oMath>
                </a14:m>
                <a:r>
                  <a:rPr lang="en-DE" sz="1800" dirty="0"/>
                  <a:t>: Leontief inverse</a:t>
                </a:r>
                <a:br>
                  <a:rPr lang="en-DE" sz="1800" dirty="0"/>
                </a:br>
                <a:r>
                  <a:rPr lang="en-DE" sz="1800" dirty="0"/>
                  <a:t>	</a:t>
                </a:r>
                <a14:m>
                  <m:oMath xmlns:m="http://schemas.openxmlformats.org/officeDocument/2006/math">
                    <m:r>
                      <a:rPr lang="en-DE" sz="1800" i="1">
                        <a:latin typeface="Cambria Math" panose="02040503050406030204" pitchFamily="18" charset="0"/>
                      </a:rPr>
                      <m:t>𝐿</m:t>
                    </m:r>
                    <m:r>
                      <a:rPr lang="en-DE" sz="1800" i="1">
                        <a:latin typeface="Cambria Math" panose="02040503050406030204" pitchFamily="18" charset="0"/>
                      </a:rPr>
                      <m:t>=</m:t>
                    </m:r>
                    <m:sSup>
                      <m:sSupPr>
                        <m:ctrlPr>
                          <a:rPr lang="en-DE" sz="1800" i="1">
                            <a:latin typeface="Cambria Math" panose="02040503050406030204" pitchFamily="18" charset="0"/>
                          </a:rPr>
                        </m:ctrlPr>
                      </m:sSupPr>
                      <m:e>
                        <m:d>
                          <m:dPr>
                            <m:ctrlPr>
                              <a:rPr lang="en-DE" sz="1800" i="1">
                                <a:latin typeface="Cambria Math" panose="02040503050406030204" pitchFamily="18" charset="0"/>
                              </a:rPr>
                            </m:ctrlPr>
                          </m:dPr>
                          <m:e>
                            <m:r>
                              <a:rPr lang="en-DE" sz="1800" i="1">
                                <a:latin typeface="Cambria Math" panose="02040503050406030204" pitchFamily="18" charset="0"/>
                              </a:rPr>
                              <m:t>𝐼</m:t>
                            </m:r>
                            <m:r>
                              <a:rPr lang="en-DE" sz="1800" i="1">
                                <a:latin typeface="Cambria Math" panose="02040503050406030204" pitchFamily="18" charset="0"/>
                              </a:rPr>
                              <m:t>−</m:t>
                            </m:r>
                            <m:r>
                              <a:rPr lang="en-DE" sz="1800" i="1">
                                <a:latin typeface="Cambria Math" panose="02040503050406030204" pitchFamily="18" charset="0"/>
                              </a:rPr>
                              <m:t>𝐴</m:t>
                            </m:r>
                          </m:e>
                        </m:d>
                      </m:e>
                      <m:sup>
                        <m:r>
                          <a:rPr lang="en-DE" sz="1800" i="1">
                            <a:latin typeface="Cambria Math" panose="02040503050406030204" pitchFamily="18" charset="0"/>
                          </a:rPr>
                          <m:t>−1</m:t>
                        </m:r>
                      </m:sup>
                    </m:sSup>
                  </m:oMath>
                </a14:m>
                <a:endParaRPr lang="en-DE" sz="1800" dirty="0"/>
              </a:p>
              <a:p>
                <a14:m>
                  <m:oMath xmlns:m="http://schemas.openxmlformats.org/officeDocument/2006/math">
                    <m:r>
                      <a:rPr lang="en-DE" sz="1800" i="1">
                        <a:latin typeface="Cambria Math" panose="02040503050406030204" pitchFamily="18" charset="0"/>
                      </a:rPr>
                      <m:t>𝑌</m:t>
                    </m:r>
                  </m:oMath>
                </a14:m>
                <a:r>
                  <a:rPr lang="en-DE" sz="1800" dirty="0"/>
                  <a:t>: final demand</a:t>
                </a:r>
              </a:p>
            </p:txBody>
          </p:sp>
        </mc:Choice>
        <mc:Fallback>
          <p:sp>
            <p:nvSpPr>
              <p:cNvPr id="11" name="Content Placeholder 1">
                <a:extLst>
                  <a:ext uri="{FF2B5EF4-FFF2-40B4-BE49-F238E27FC236}">
                    <a16:creationId xmlns:a16="http://schemas.microsoft.com/office/drawing/2014/main" id="{BAC241CE-5812-285E-D2A5-9DBAB9C7B80C}"/>
                  </a:ext>
                </a:extLst>
              </p:cNvPr>
              <p:cNvSpPr txBox="1">
                <a:spLocks noRot="1" noChangeAspect="1" noMove="1" noResize="1" noEditPoints="1" noAdjustHandles="1" noChangeArrowheads="1" noChangeShapeType="1" noTextEdit="1"/>
              </p:cNvSpPr>
              <p:nvPr/>
            </p:nvSpPr>
            <p:spPr>
              <a:xfrm>
                <a:off x="1774725" y="4581128"/>
                <a:ext cx="3552497" cy="1515149"/>
              </a:xfrm>
              <a:prstGeom prst="rect">
                <a:avLst/>
              </a:prstGeom>
              <a:blipFill>
                <a:blip r:embed="rId6"/>
                <a:stretch>
                  <a:fillRect l="-1544" t="-3614" b="-1124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Content Placeholder 1">
                <a:extLst>
                  <a:ext uri="{FF2B5EF4-FFF2-40B4-BE49-F238E27FC236}">
                    <a16:creationId xmlns:a16="http://schemas.microsoft.com/office/drawing/2014/main" id="{00C12852-0C91-903A-09B1-308D90449FC4}"/>
                  </a:ext>
                </a:extLst>
              </p:cNvPr>
              <p:cNvSpPr txBox="1">
                <a:spLocks/>
              </p:cNvSpPr>
              <p:nvPr/>
            </p:nvSpPr>
            <p:spPr>
              <a:xfrm>
                <a:off x="5897496" y="4581128"/>
                <a:ext cx="5189603" cy="1515149"/>
              </a:xfrm>
              <a:prstGeom prst="rect">
                <a:avLst/>
              </a:prstGeom>
            </p:spPr>
            <p:txBody>
              <a:bodyPr lIns="89988"/>
              <a:lstStyle>
                <a:lvl1pPr marL="228600" indent="-228600" algn="l" defTabSz="914400" rtl="0" eaLnBrk="1" latinLnBrk="0" hangingPunct="1">
                  <a:lnSpc>
                    <a:spcPct val="90000"/>
                  </a:lnSpc>
                  <a:spcBef>
                    <a:spcPts val="1000"/>
                  </a:spcBef>
                  <a:buFont typeface="Systemschrift Normal"/>
                  <a:buChar char="›"/>
                  <a:defRPr sz="30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schrift Normal"/>
                  <a:buChar char="›"/>
                  <a:defRPr sz="30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schrift Normal"/>
                  <a:buChar char="›"/>
                  <a:defRPr sz="3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mbol"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mbol"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14:m>
                  <m:oMath xmlns:m="http://schemas.openxmlformats.org/officeDocument/2006/math">
                    <m:sSub>
                      <m:sSubPr>
                        <m:ctrlPr>
                          <a:rPr lang="en-DE" sz="1800" i="1">
                            <a:latin typeface="Cambria Math" panose="02040503050406030204" pitchFamily="18" charset="0"/>
                          </a:rPr>
                        </m:ctrlPr>
                      </m:sSubPr>
                      <m:e>
                        <m:r>
                          <a:rPr lang="fr-FR" sz="1800" i="1">
                            <a:latin typeface="Cambria Math" panose="02040503050406030204" pitchFamily="18" charset="0"/>
                          </a:rPr>
                          <m:t>𝑞</m:t>
                        </m:r>
                      </m:e>
                      <m:sub>
                        <m:acc>
                          <m:accPr>
                            <m:chr m:val="̅"/>
                            <m:ctrlPr>
                              <a:rPr lang="en-DE" sz="1800" i="1">
                                <a:latin typeface="Cambria Math" panose="02040503050406030204" pitchFamily="18" charset="0"/>
                              </a:rPr>
                            </m:ctrlPr>
                          </m:accPr>
                          <m:e>
                            <m:r>
                              <a:rPr lang="fr-FR" sz="1800" i="1">
                                <a:latin typeface="Cambria Math" panose="02040503050406030204" pitchFamily="18" charset="0"/>
                              </a:rPr>
                              <m:t>𝑐</m:t>
                            </m:r>
                          </m:e>
                        </m:acc>
                      </m:sub>
                    </m:sSub>
                  </m:oMath>
                </a14:m>
                <a:r>
                  <a:rPr lang="en-DE" sz="1800" dirty="0"/>
                  <a:t>: direct externalities from row (/$ of output)</a:t>
                </a:r>
              </a:p>
              <a:p>
                <a14:m>
                  <m:oMath xmlns:m="http://schemas.openxmlformats.org/officeDocument/2006/math">
                    <m:r>
                      <a:rPr lang="en-DE" sz="1800" i="1" dirty="0">
                        <a:latin typeface="Cambria Math" panose="02040503050406030204" pitchFamily="18" charset="0"/>
                      </a:rPr>
                      <m:t>𝐿</m:t>
                    </m:r>
                  </m:oMath>
                </a14:m>
                <a:r>
                  <a:rPr lang="en-DE" sz="1800" dirty="0"/>
                  <a:t>: Leontief inverse without country </a:t>
                </a:r>
                <a14:m>
                  <m:oMath xmlns:m="http://schemas.openxmlformats.org/officeDocument/2006/math">
                    <m:r>
                      <a:rPr lang="en-DE" sz="1800" i="1">
                        <a:latin typeface="Cambria Math" panose="02040503050406030204" pitchFamily="18" charset="0"/>
                      </a:rPr>
                      <m:t>𝑐</m:t>
                    </m:r>
                  </m:oMath>
                </a14:m>
                <a:br>
                  <a:rPr lang="en-DE" sz="1800" dirty="0"/>
                </a:br>
                <a:r>
                  <a:rPr lang="en-DE" sz="1800" dirty="0"/>
                  <a:t>	</a:t>
                </a:r>
                <a14:m>
                  <m:oMath xmlns:m="http://schemas.openxmlformats.org/officeDocument/2006/math">
                    <m:sSub>
                      <m:sSubPr>
                        <m:ctrlPr>
                          <a:rPr lang="en-DE" sz="1800" i="1">
                            <a:latin typeface="Cambria Math" panose="02040503050406030204" pitchFamily="18" charset="0"/>
                          </a:rPr>
                        </m:ctrlPr>
                      </m:sSubPr>
                      <m:e>
                        <m:r>
                          <a:rPr lang="fr-FR" sz="1800" i="1">
                            <a:latin typeface="Cambria Math" panose="02040503050406030204" pitchFamily="18" charset="0"/>
                          </a:rPr>
                          <m:t>𝐿</m:t>
                        </m:r>
                      </m:e>
                      <m:sub>
                        <m:acc>
                          <m:accPr>
                            <m:chr m:val="̅"/>
                            <m:ctrlPr>
                              <a:rPr lang="en-DE" sz="1800" i="1">
                                <a:latin typeface="Cambria Math" panose="02040503050406030204" pitchFamily="18" charset="0"/>
                              </a:rPr>
                            </m:ctrlPr>
                          </m:accPr>
                          <m:e>
                            <m:r>
                              <a:rPr lang="fr-FR" sz="1800" i="1">
                                <a:latin typeface="Cambria Math" panose="02040503050406030204" pitchFamily="18" charset="0"/>
                              </a:rPr>
                              <m:t>𝑐</m:t>
                            </m:r>
                          </m:e>
                        </m:acc>
                      </m:sub>
                    </m:sSub>
                    <m:r>
                      <a:rPr lang="en-DE" sz="1800" i="1">
                        <a:latin typeface="Cambria Math" panose="02040503050406030204" pitchFamily="18" charset="0"/>
                      </a:rPr>
                      <m:t>=</m:t>
                    </m:r>
                    <m:sSup>
                      <m:sSupPr>
                        <m:ctrlPr>
                          <a:rPr lang="en-DE" sz="1800" i="1">
                            <a:latin typeface="Cambria Math" panose="02040503050406030204" pitchFamily="18" charset="0"/>
                          </a:rPr>
                        </m:ctrlPr>
                      </m:sSupPr>
                      <m:e>
                        <m:d>
                          <m:dPr>
                            <m:ctrlPr>
                              <a:rPr lang="en-DE" sz="1800" i="1">
                                <a:latin typeface="Cambria Math" panose="02040503050406030204" pitchFamily="18" charset="0"/>
                              </a:rPr>
                            </m:ctrlPr>
                          </m:dPr>
                          <m:e>
                            <m:r>
                              <a:rPr lang="en-DE" sz="1800" i="1">
                                <a:latin typeface="Cambria Math" panose="02040503050406030204" pitchFamily="18" charset="0"/>
                              </a:rPr>
                              <m:t>𝐼</m:t>
                            </m:r>
                            <m:r>
                              <a:rPr lang="en-DE" sz="1800" i="1">
                                <a:latin typeface="Cambria Math" panose="02040503050406030204" pitchFamily="18" charset="0"/>
                              </a:rPr>
                              <m:t>−</m:t>
                            </m:r>
                            <m:sSub>
                              <m:sSubPr>
                                <m:ctrlPr>
                                  <a:rPr lang="en-DE" sz="1800" i="1">
                                    <a:latin typeface="Cambria Math" panose="02040503050406030204" pitchFamily="18" charset="0"/>
                                  </a:rPr>
                                </m:ctrlPr>
                              </m:sSubPr>
                              <m:e>
                                <m:r>
                                  <a:rPr lang="en-DE" sz="1800" i="1">
                                    <a:latin typeface="Cambria Math" panose="02040503050406030204" pitchFamily="18" charset="0"/>
                                  </a:rPr>
                                  <m:t>𝐴</m:t>
                                </m:r>
                              </m:e>
                              <m:sub>
                                <m:acc>
                                  <m:accPr>
                                    <m:chr m:val="̅"/>
                                    <m:ctrlPr>
                                      <a:rPr lang="en-DE" sz="1800" i="1">
                                        <a:latin typeface="Cambria Math" panose="02040503050406030204" pitchFamily="18" charset="0"/>
                                      </a:rPr>
                                    </m:ctrlPr>
                                  </m:accPr>
                                  <m:e>
                                    <m:r>
                                      <a:rPr lang="en-DE" sz="1800" i="1">
                                        <a:latin typeface="Cambria Math" panose="02040503050406030204" pitchFamily="18" charset="0"/>
                                      </a:rPr>
                                      <m:t>𝑐</m:t>
                                    </m:r>
                                  </m:e>
                                </m:acc>
                              </m:sub>
                            </m:sSub>
                          </m:e>
                        </m:d>
                      </m:e>
                      <m:sup>
                        <m:r>
                          <a:rPr lang="en-DE" sz="1800" i="1">
                            <a:latin typeface="Cambria Math" panose="02040503050406030204" pitchFamily="18" charset="0"/>
                          </a:rPr>
                          <m:t>−1</m:t>
                        </m:r>
                      </m:sup>
                    </m:sSup>
                  </m:oMath>
                </a14:m>
                <a:endParaRPr lang="en-DE" sz="1800" dirty="0"/>
              </a:p>
              <a:p>
                <a14:m>
                  <m:oMath xmlns:m="http://schemas.openxmlformats.org/officeDocument/2006/math">
                    <m:sSub>
                      <m:sSubPr>
                        <m:ctrlPr>
                          <a:rPr lang="en-DE" sz="1800" i="1">
                            <a:latin typeface="Cambria Math" panose="02040503050406030204" pitchFamily="18" charset="0"/>
                          </a:rPr>
                        </m:ctrlPr>
                      </m:sSubPr>
                      <m:e>
                        <m:r>
                          <a:rPr lang="fr-FR" sz="1800" i="1">
                            <a:latin typeface="Cambria Math" panose="02040503050406030204" pitchFamily="18" charset="0"/>
                          </a:rPr>
                          <m:t>𝑌</m:t>
                        </m:r>
                      </m:e>
                      <m:sub>
                        <m:acc>
                          <m:accPr>
                            <m:chr m:val="̅"/>
                            <m:ctrlPr>
                              <a:rPr lang="en-DE" sz="1800" i="1">
                                <a:latin typeface="Cambria Math" panose="02040503050406030204" pitchFamily="18" charset="0"/>
                              </a:rPr>
                            </m:ctrlPr>
                          </m:accPr>
                          <m:e>
                            <m:r>
                              <a:rPr lang="fr-FR" sz="1800" i="1">
                                <a:latin typeface="Cambria Math" panose="02040503050406030204" pitchFamily="18" charset="0"/>
                              </a:rPr>
                              <m:t>𝑐</m:t>
                            </m:r>
                          </m:e>
                        </m:acc>
                        <m:r>
                          <a:rPr lang="fr-FR" sz="1800" i="1">
                            <a:latin typeface="Cambria Math" panose="02040503050406030204" pitchFamily="18" charset="0"/>
                          </a:rPr>
                          <m:t>.</m:t>
                        </m:r>
                      </m:sub>
                    </m:sSub>
                  </m:oMath>
                </a14:m>
                <a:r>
                  <a:rPr lang="en-DE" sz="1800" dirty="0"/>
                  <a:t>: final demand from row</a:t>
                </a:r>
              </a:p>
            </p:txBody>
          </p:sp>
        </mc:Choice>
        <mc:Fallback>
          <p:sp>
            <p:nvSpPr>
              <p:cNvPr id="12" name="Content Placeholder 1">
                <a:extLst>
                  <a:ext uri="{FF2B5EF4-FFF2-40B4-BE49-F238E27FC236}">
                    <a16:creationId xmlns:a16="http://schemas.microsoft.com/office/drawing/2014/main" id="{00C12852-0C91-903A-09B1-308D90449FC4}"/>
                  </a:ext>
                </a:extLst>
              </p:cNvPr>
              <p:cNvSpPr txBox="1">
                <a:spLocks noRot="1" noChangeAspect="1" noMove="1" noResize="1" noEditPoints="1" noAdjustHandles="1" noChangeArrowheads="1" noChangeShapeType="1" noTextEdit="1"/>
              </p:cNvSpPr>
              <p:nvPr/>
            </p:nvSpPr>
            <p:spPr>
              <a:xfrm>
                <a:off x="5897496" y="4581128"/>
                <a:ext cx="5189603" cy="1515149"/>
              </a:xfrm>
              <a:prstGeom prst="rect">
                <a:avLst/>
              </a:prstGeom>
              <a:blipFill>
                <a:blip r:embed="rId7"/>
                <a:stretch>
                  <a:fillRect l="-939" t="-3614"/>
                </a:stretch>
              </a:blipFill>
            </p:spPr>
            <p:txBody>
              <a:bodyPr/>
              <a:lstStyle/>
              <a:p>
                <a:r>
                  <a:rPr lang="en-US">
                    <a:noFill/>
                  </a:rPr>
                  <a:t> </a:t>
                </a:r>
              </a:p>
            </p:txBody>
          </p:sp>
        </mc:Fallback>
      </mc:AlternateContent>
    </p:spTree>
    <p:extLst>
      <p:ext uri="{BB962C8B-B14F-4D97-AF65-F5344CB8AC3E}">
        <p14:creationId xmlns:p14="http://schemas.microsoft.com/office/powerpoint/2010/main" val="1596832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animBg="1"/>
      <p:bldP spid="10" grpId="0" animBg="1"/>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A6A93-C692-6056-8931-B314C8DD4F5F}"/>
              </a:ext>
            </a:extLst>
          </p:cNvPr>
          <p:cNvSpPr>
            <a:spLocks noGrp="1"/>
          </p:cNvSpPr>
          <p:nvPr>
            <p:ph type="title"/>
          </p:nvPr>
        </p:nvSpPr>
        <p:spPr/>
        <p:txBody>
          <a:bodyPr/>
          <a:lstStyle/>
          <a:p>
            <a:r>
              <a:rPr lang="en-DE" sz="2800" dirty="0"/>
              <a:t>The </a:t>
            </a:r>
            <a:r>
              <a:rPr lang="en-DE" sz="2800" i="1" dirty="0"/>
              <a:t>throughflow</a:t>
            </a:r>
            <a:endParaRPr lang="en-US" sz="2800" dirty="0"/>
          </a:p>
        </p:txBody>
      </p:sp>
      <p:sp>
        <p:nvSpPr>
          <p:cNvPr id="3" name="Content Placeholder 2">
            <a:extLst>
              <a:ext uri="{FF2B5EF4-FFF2-40B4-BE49-F238E27FC236}">
                <a16:creationId xmlns:a16="http://schemas.microsoft.com/office/drawing/2014/main" id="{329AFBE7-9773-D759-24C9-3628066D3925}"/>
              </a:ext>
            </a:extLst>
          </p:cNvPr>
          <p:cNvSpPr>
            <a:spLocks noGrp="1"/>
          </p:cNvSpPr>
          <p:nvPr>
            <p:ph idx="1"/>
          </p:nvPr>
        </p:nvSpPr>
        <p:spPr/>
        <p:txBody>
          <a:bodyPr/>
          <a:lstStyle/>
          <a:p>
            <a:r>
              <a:rPr lang="en-US" dirty="0"/>
              <a:t>From (Beaufils et al, 2022) and b</a:t>
            </a:r>
            <a:r>
              <a:rPr lang="en-DE" dirty="0"/>
              <a:t>a</a:t>
            </a:r>
            <a:r>
              <a:rPr lang="en-US" dirty="0"/>
              <a:t>s</a:t>
            </a:r>
            <a:r>
              <a:rPr lang="en-DE" dirty="0"/>
              <a:t>e</a:t>
            </a:r>
            <a:r>
              <a:rPr lang="en-US" dirty="0"/>
              <a:t>d</a:t>
            </a:r>
            <a:r>
              <a:rPr lang="en-DE" dirty="0"/>
              <a:t> </a:t>
            </a:r>
            <a:r>
              <a:rPr lang="en-US" dirty="0"/>
              <a:t>o</a:t>
            </a:r>
            <a:r>
              <a:rPr lang="en-DE" dirty="0"/>
              <a:t>n </a:t>
            </a:r>
            <a:r>
              <a:rPr lang="en-US" dirty="0" err="1"/>
              <a:t>i</a:t>
            </a:r>
            <a:r>
              <a:rPr lang="en-DE" dirty="0"/>
              <a:t>n</a:t>
            </a:r>
            <a:r>
              <a:rPr lang="en-US" dirty="0"/>
              <a:t>t</a:t>
            </a:r>
            <a:r>
              <a:rPr lang="en-DE" dirty="0"/>
              <a:t>e</a:t>
            </a:r>
            <a:r>
              <a:rPr lang="en-US" dirty="0"/>
              <a:t>r</a:t>
            </a:r>
            <a:r>
              <a:rPr lang="en-DE" dirty="0"/>
              <a:t>p</a:t>
            </a:r>
            <a:r>
              <a:rPr lang="en-US" dirty="0"/>
              <a:t>r</a:t>
            </a:r>
            <a:r>
              <a:rPr lang="en-DE" dirty="0"/>
              <a:t>e</a:t>
            </a:r>
            <a:r>
              <a:rPr lang="en-US" dirty="0"/>
              <a:t>t</a:t>
            </a:r>
            <a:r>
              <a:rPr lang="en-DE" dirty="0"/>
              <a:t>a</a:t>
            </a:r>
            <a:r>
              <a:rPr lang="en-US" dirty="0"/>
              <a:t>t</a:t>
            </a:r>
            <a:r>
              <a:rPr lang="en-DE" dirty="0"/>
              <a:t>i</a:t>
            </a:r>
            <a:r>
              <a:rPr lang="en-US" dirty="0"/>
              <a:t>o</a:t>
            </a:r>
            <a:r>
              <a:rPr lang="en-DE" dirty="0"/>
              <a:t>n </a:t>
            </a:r>
            <a:r>
              <a:rPr lang="en-US" dirty="0"/>
              <a:t>f</a:t>
            </a:r>
            <a:r>
              <a:rPr lang="en-DE" dirty="0"/>
              <a:t>r</a:t>
            </a:r>
            <a:r>
              <a:rPr lang="en-US" dirty="0"/>
              <a:t>o</a:t>
            </a:r>
            <a:r>
              <a:rPr lang="en-DE" dirty="0"/>
              <a:t>m (</a:t>
            </a:r>
            <a:r>
              <a:rPr lang="en-US" dirty="0"/>
              <a:t>T</a:t>
            </a:r>
            <a:r>
              <a:rPr lang="en-DE" dirty="0"/>
              <a:t>o</a:t>
            </a:r>
            <a:r>
              <a:rPr lang="en-US" dirty="0"/>
              <a:t>k</a:t>
            </a:r>
            <a:r>
              <a:rPr lang="en-DE" dirty="0"/>
              <a:t>i</a:t>
            </a:r>
            <a:r>
              <a:rPr lang="en-US" dirty="0"/>
              <a:t>t</a:t>
            </a:r>
            <a:r>
              <a:rPr lang="en-DE" dirty="0"/>
              <a:t>o </a:t>
            </a:r>
            <a:r>
              <a:rPr lang="en-US" dirty="0"/>
              <a:t>e</a:t>
            </a:r>
            <a:r>
              <a:rPr lang="en-DE" dirty="0"/>
              <a:t>t </a:t>
            </a:r>
            <a:r>
              <a:rPr lang="en-US" dirty="0"/>
              <a:t>a</a:t>
            </a:r>
            <a:r>
              <a:rPr lang="en-DE" dirty="0"/>
              <a:t>l, 2020)</a:t>
            </a:r>
          </a:p>
          <a:p>
            <a:endParaRPr lang="en-US" dirty="0"/>
          </a:p>
          <a:p>
            <a:endParaRPr lang="en-US" dirty="0"/>
          </a:p>
          <a:p>
            <a:endParaRPr lang="en-US" dirty="0"/>
          </a:p>
          <a:p>
            <a:pPr marL="0" indent="0">
              <a:buNone/>
            </a:pPr>
            <a:endParaRPr lang="en-US" kern="0" dirty="0"/>
          </a:p>
          <a:p>
            <a:r>
              <a:rPr lang="en-US" kern="0" dirty="0"/>
              <a:t>E</a:t>
            </a:r>
            <a:r>
              <a:rPr lang="en-DE" kern="0" dirty="0"/>
              <a:t>x</a:t>
            </a:r>
            <a:r>
              <a:rPr lang="en-US" kern="0" dirty="0"/>
              <a:t>t</a:t>
            </a:r>
            <a:r>
              <a:rPr lang="en-DE" kern="0" dirty="0"/>
              <a:t>e</a:t>
            </a:r>
            <a:r>
              <a:rPr lang="en-US" kern="0" dirty="0"/>
              <a:t>r</a:t>
            </a:r>
            <a:r>
              <a:rPr lang="en-DE" kern="0" dirty="0"/>
              <a:t>n</a:t>
            </a:r>
            <a:r>
              <a:rPr lang="en-US" kern="0" dirty="0"/>
              <a:t>a</a:t>
            </a:r>
            <a:r>
              <a:rPr lang="en-DE" kern="0" dirty="0"/>
              <a:t>l</a:t>
            </a:r>
            <a:r>
              <a:rPr lang="en-US" kern="0" dirty="0" err="1"/>
              <a:t>i</a:t>
            </a:r>
            <a:r>
              <a:rPr lang="en-DE" kern="0" dirty="0"/>
              <a:t>t</a:t>
            </a:r>
            <a:r>
              <a:rPr lang="en-US" kern="0" dirty="0" err="1"/>
              <a:t>i</a:t>
            </a:r>
            <a:r>
              <a:rPr lang="en-DE" kern="0" dirty="0"/>
              <a:t>e</a:t>
            </a:r>
            <a:r>
              <a:rPr lang="en-US" kern="0" dirty="0"/>
              <a:t>s</a:t>
            </a:r>
            <a:r>
              <a:rPr lang="en-DE" kern="0" dirty="0"/>
              <a:t> </a:t>
            </a:r>
            <a:r>
              <a:rPr lang="en-US" kern="0" dirty="0"/>
              <a:t>e</a:t>
            </a:r>
            <a:r>
              <a:rPr lang="en-DE" kern="0" dirty="0"/>
              <a:t>m</a:t>
            </a:r>
            <a:r>
              <a:rPr lang="en-US" kern="0" dirty="0"/>
              <a:t>b</a:t>
            </a:r>
            <a:r>
              <a:rPr lang="en-DE" kern="0" dirty="0"/>
              <a:t>o</a:t>
            </a:r>
            <a:r>
              <a:rPr lang="en-US" kern="0" dirty="0"/>
              <a:t>d</a:t>
            </a:r>
            <a:r>
              <a:rPr lang="en-DE" kern="0" dirty="0"/>
              <a:t>i</a:t>
            </a:r>
            <a:r>
              <a:rPr lang="en-US" kern="0" dirty="0"/>
              <a:t>e</a:t>
            </a:r>
            <a:r>
              <a:rPr lang="en-DE" kern="0" dirty="0"/>
              <a:t>d </a:t>
            </a:r>
            <a:r>
              <a:rPr lang="en-US" kern="0" dirty="0" err="1"/>
              <a:t>i</a:t>
            </a:r>
            <a:r>
              <a:rPr lang="en-DE" kern="0" dirty="0"/>
              <a:t>n </a:t>
            </a:r>
            <a:r>
              <a:rPr lang="en-US" kern="0" dirty="0"/>
              <a:t>s</a:t>
            </a:r>
            <a:r>
              <a:rPr lang="en-DE" kern="0" dirty="0"/>
              <a:t>u</a:t>
            </a:r>
            <a:r>
              <a:rPr lang="en-US" kern="0" dirty="0"/>
              <a:t>p</a:t>
            </a:r>
            <a:r>
              <a:rPr lang="en-DE" kern="0" dirty="0"/>
              <a:t>p</a:t>
            </a:r>
            <a:r>
              <a:rPr lang="en-US" kern="0" dirty="0"/>
              <a:t>l</a:t>
            </a:r>
            <a:r>
              <a:rPr lang="en-DE" kern="0" dirty="0"/>
              <a:t>y </a:t>
            </a:r>
            <a:r>
              <a:rPr lang="en-US" kern="0" dirty="0"/>
              <a:t>c</a:t>
            </a:r>
            <a:r>
              <a:rPr lang="en-DE" kern="0" dirty="0"/>
              <a:t>h</a:t>
            </a:r>
            <a:r>
              <a:rPr lang="en-US" kern="0" dirty="0"/>
              <a:t>a</a:t>
            </a:r>
            <a:r>
              <a:rPr lang="en-DE" kern="0" dirty="0"/>
              <a:t>i</a:t>
            </a:r>
            <a:r>
              <a:rPr lang="en-US" kern="0" dirty="0"/>
              <a:t>n</a:t>
            </a:r>
            <a:r>
              <a:rPr lang="en-DE" kern="0" dirty="0"/>
              <a:t>s</a:t>
            </a:r>
          </a:p>
          <a:p>
            <a:pPr lvl="2">
              <a:buFont typeface="Courier New" panose="02070309020205020404" pitchFamily="49" charset="0"/>
              <a:buChar char="o"/>
            </a:pPr>
            <a:r>
              <a:rPr lang="en-US" kern="0" dirty="0"/>
              <a:t>S</a:t>
            </a:r>
            <a:r>
              <a:rPr lang="en-DE" kern="0" dirty="0"/>
              <a:t>t</a:t>
            </a:r>
            <a:r>
              <a:rPr lang="en-US" kern="0" dirty="0"/>
              <a:t>a</a:t>
            </a:r>
            <a:r>
              <a:rPr lang="en-DE" kern="0" dirty="0"/>
              <a:t>r</a:t>
            </a:r>
            <a:r>
              <a:rPr lang="en-US" kern="0" dirty="0"/>
              <a:t>t</a:t>
            </a:r>
            <a:r>
              <a:rPr lang="en-DE" kern="0" dirty="0"/>
              <a:t>i</a:t>
            </a:r>
            <a:r>
              <a:rPr lang="en-US" kern="0" dirty="0"/>
              <a:t>n</a:t>
            </a:r>
            <a:r>
              <a:rPr lang="en-DE" kern="0" dirty="0"/>
              <a:t>g </a:t>
            </a:r>
            <a:r>
              <a:rPr lang="en-US" kern="0" dirty="0"/>
              <a:t>f</a:t>
            </a:r>
            <a:r>
              <a:rPr lang="en-DE" kern="0" dirty="0"/>
              <a:t>r</a:t>
            </a:r>
            <a:r>
              <a:rPr lang="en-US" kern="0" dirty="0"/>
              <a:t>o</a:t>
            </a:r>
            <a:r>
              <a:rPr lang="en-DE" kern="0" dirty="0"/>
              <a:t>m</a:t>
            </a:r>
            <a:r>
              <a:rPr lang="da-DK" kern="0" dirty="0"/>
              <a:t>       </a:t>
            </a:r>
            <a:r>
              <a:rPr lang="da-DK" b="1" kern="0" dirty="0"/>
              <a:t>country </a:t>
            </a:r>
            <a:r>
              <a:rPr lang="da-DK" b="1" i="1" kern="0" dirty="0"/>
              <a:t>c</a:t>
            </a:r>
            <a:endParaRPr lang="en-DE" b="1" i="1" kern="0" dirty="0"/>
          </a:p>
          <a:p>
            <a:pPr lvl="2">
              <a:buFont typeface="Courier New" panose="02070309020205020404" pitchFamily="49" charset="0"/>
              <a:buChar char="o"/>
            </a:pPr>
            <a:r>
              <a:rPr lang="en-DE" kern="0" dirty="0"/>
              <a:t>P</a:t>
            </a:r>
            <a:r>
              <a:rPr lang="en-US" kern="0" dirty="0"/>
              <a:t>a</a:t>
            </a:r>
            <a:r>
              <a:rPr lang="en-DE" kern="0" dirty="0"/>
              <a:t>s</a:t>
            </a:r>
            <a:r>
              <a:rPr lang="en-US" kern="0" dirty="0"/>
              <a:t>s</a:t>
            </a:r>
            <a:r>
              <a:rPr lang="en-DE" kern="0" dirty="0"/>
              <a:t>i</a:t>
            </a:r>
            <a:r>
              <a:rPr lang="en-US" kern="0" dirty="0"/>
              <a:t>n</a:t>
            </a:r>
            <a:r>
              <a:rPr lang="en-DE" kern="0" dirty="0"/>
              <a:t>g </a:t>
            </a:r>
            <a:r>
              <a:rPr lang="en-US" kern="0" dirty="0"/>
              <a:t>t</a:t>
            </a:r>
            <a:r>
              <a:rPr lang="en-DE" kern="0" dirty="0"/>
              <a:t>hrough</a:t>
            </a:r>
            <a:r>
              <a:rPr lang="da-DK" kern="0" dirty="0"/>
              <a:t>  </a:t>
            </a:r>
            <a:r>
              <a:rPr lang="da-DK" b="1" kern="0" dirty="0"/>
              <a:t>country </a:t>
            </a:r>
            <a:r>
              <a:rPr lang="da-DK" b="1" i="1" kern="0" dirty="0"/>
              <a:t>c</a:t>
            </a:r>
            <a:endParaRPr lang="en-DE" b="1" i="1" kern="0" dirty="0"/>
          </a:p>
          <a:p>
            <a:pPr lvl="2">
              <a:buFont typeface="Courier New" panose="02070309020205020404" pitchFamily="49" charset="0"/>
              <a:buChar char="o"/>
            </a:pPr>
            <a:r>
              <a:rPr lang="en-DE" kern="0" dirty="0"/>
              <a:t>Ending in</a:t>
            </a:r>
            <a:r>
              <a:rPr lang="da-DK" kern="0" dirty="0"/>
              <a:t>             </a:t>
            </a:r>
            <a:r>
              <a:rPr lang="da-DK" b="1" kern="0" dirty="0"/>
              <a:t>country </a:t>
            </a:r>
            <a:r>
              <a:rPr lang="da-DK" b="1" i="1" kern="0" dirty="0"/>
              <a:t>c</a:t>
            </a:r>
            <a:endParaRPr lang="en-DE" b="1" i="1" kern="0" dirty="0"/>
          </a:p>
          <a:p>
            <a:endParaRPr lang="en-US" dirty="0"/>
          </a:p>
        </p:txBody>
      </p:sp>
      <p:sp>
        <p:nvSpPr>
          <p:cNvPr id="4" name="Slide Number Placeholder 3">
            <a:extLst>
              <a:ext uri="{FF2B5EF4-FFF2-40B4-BE49-F238E27FC236}">
                <a16:creationId xmlns:a16="http://schemas.microsoft.com/office/drawing/2014/main" id="{31297C48-1DD4-45A5-2B12-8B98E90E90E9}"/>
              </a:ext>
            </a:extLst>
          </p:cNvPr>
          <p:cNvSpPr>
            <a:spLocks noGrp="1"/>
          </p:cNvSpPr>
          <p:nvPr>
            <p:ph type="sldNum" sz="quarter" idx="11"/>
          </p:nvPr>
        </p:nvSpPr>
        <p:spPr/>
        <p:txBody>
          <a:bodyPr/>
          <a:lstStyle/>
          <a:p>
            <a:fld id="{103EA872-A674-449B-A120-B97244F8E91D}" type="slidenum">
              <a:rPr lang="en-GB" smtClean="0"/>
              <a:pPr/>
              <a:t>15</a:t>
            </a:fld>
            <a:endParaRPr lang="en-GB" dirty="0"/>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F2A554FE-EF56-A573-562C-7ABF5FA2EBED}"/>
                  </a:ext>
                </a:extLst>
              </p:cNvPr>
              <p:cNvSpPr txBox="1"/>
              <p:nvPr/>
            </p:nvSpPr>
            <p:spPr>
              <a:xfrm>
                <a:off x="2538102" y="2132856"/>
                <a:ext cx="7785622"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DE" sz="2800" i="1">
                          <a:latin typeface="Cambria Math" panose="02040503050406030204" pitchFamily="18" charset="0"/>
                        </a:rPr>
                        <m:t>𝑇𝐵</m:t>
                      </m:r>
                      <m:sSub>
                        <m:sSubPr>
                          <m:ctrlPr>
                            <a:rPr lang="en-DE" sz="2800" i="1">
                              <a:latin typeface="Cambria Math" panose="02040503050406030204" pitchFamily="18" charset="0"/>
                            </a:rPr>
                          </m:ctrlPr>
                        </m:sSubPr>
                        <m:e>
                          <m:r>
                            <a:rPr lang="en-DE" sz="2800" i="1">
                              <a:latin typeface="Cambria Math" panose="02040503050406030204" pitchFamily="18" charset="0"/>
                            </a:rPr>
                            <m:t>𝐴</m:t>
                          </m:r>
                        </m:e>
                        <m:sub>
                          <m:r>
                            <a:rPr lang="en-DE" sz="2800" i="1">
                              <a:latin typeface="Cambria Math" panose="02040503050406030204" pitchFamily="18" charset="0"/>
                            </a:rPr>
                            <m:t>𝑐</m:t>
                          </m:r>
                        </m:sub>
                      </m:sSub>
                      <m:r>
                        <a:rPr lang="en-DE" sz="2800" i="1">
                          <a:latin typeface="Cambria Math" panose="02040503050406030204" pitchFamily="18" charset="0"/>
                        </a:rPr>
                        <m:t>=</m:t>
                      </m:r>
                      <m:r>
                        <a:rPr lang="en-DE" sz="2800" i="1">
                          <a:latin typeface="Cambria Math" panose="02040503050406030204" pitchFamily="18" charset="0"/>
                        </a:rPr>
                        <m:t>𝐻</m:t>
                      </m:r>
                      <m:sSub>
                        <m:sSubPr>
                          <m:ctrlPr>
                            <a:rPr lang="en-DE" sz="2800" i="1">
                              <a:latin typeface="Cambria Math" panose="02040503050406030204" pitchFamily="18" charset="0"/>
                            </a:rPr>
                          </m:ctrlPr>
                        </m:sSubPr>
                        <m:e>
                          <m:r>
                            <a:rPr lang="en-DE" sz="2800" i="1">
                              <a:latin typeface="Cambria Math" panose="02040503050406030204" pitchFamily="18" charset="0"/>
                            </a:rPr>
                            <m:t>𝐸</m:t>
                          </m:r>
                        </m:e>
                        <m:sub>
                          <m:r>
                            <a:rPr lang="en-DE" sz="2800" i="1">
                              <a:latin typeface="Cambria Math" panose="02040503050406030204" pitchFamily="18" charset="0"/>
                            </a:rPr>
                            <m:t>𝑐</m:t>
                          </m:r>
                        </m:sub>
                      </m:sSub>
                      <m:r>
                        <a:rPr lang="en-DE" sz="2800" i="1">
                          <a:latin typeface="Cambria Math" panose="02040503050406030204" pitchFamily="18" charset="0"/>
                        </a:rPr>
                        <m:t>=</m:t>
                      </m:r>
                      <m:r>
                        <a:rPr lang="fr-FR" sz="2800" i="1">
                          <a:latin typeface="Cambria Math" panose="02040503050406030204" pitchFamily="18" charset="0"/>
                        </a:rPr>
                        <m:t>𝑞</m:t>
                      </m:r>
                      <m:r>
                        <a:rPr lang="fr-FR" sz="2800" i="1">
                          <a:latin typeface="Cambria Math" panose="02040503050406030204" pitchFamily="18" charset="0"/>
                        </a:rPr>
                        <m:t>.</m:t>
                      </m:r>
                      <m:r>
                        <a:rPr lang="fr-FR" sz="2800" i="1">
                          <a:latin typeface="Cambria Math" panose="02040503050406030204" pitchFamily="18" charset="0"/>
                        </a:rPr>
                        <m:t>𝐿</m:t>
                      </m:r>
                      <m:r>
                        <a:rPr lang="fr-FR" sz="2800" i="1">
                          <a:latin typeface="Cambria Math" panose="02040503050406030204" pitchFamily="18" charset="0"/>
                        </a:rPr>
                        <m:t>.</m:t>
                      </m:r>
                      <m:r>
                        <a:rPr lang="fr-FR" sz="2800" i="1">
                          <a:latin typeface="Cambria Math" panose="02040503050406030204" pitchFamily="18" charset="0"/>
                        </a:rPr>
                        <m:t>𝑌</m:t>
                      </m:r>
                      <m:r>
                        <a:rPr lang="fr-FR" sz="2800" i="1">
                          <a:latin typeface="Cambria Math" panose="02040503050406030204" pitchFamily="18" charset="0"/>
                        </a:rPr>
                        <m:t>−</m:t>
                      </m:r>
                      <m:sSub>
                        <m:sSubPr>
                          <m:ctrlPr>
                            <a:rPr lang="en-DE" sz="2800" i="1">
                              <a:latin typeface="Cambria Math" panose="02040503050406030204" pitchFamily="18" charset="0"/>
                            </a:rPr>
                          </m:ctrlPr>
                        </m:sSubPr>
                        <m:e>
                          <m:r>
                            <a:rPr lang="fr-FR" sz="2800" i="1">
                              <a:latin typeface="Cambria Math" panose="02040503050406030204" pitchFamily="18" charset="0"/>
                            </a:rPr>
                            <m:t>𝑞</m:t>
                          </m:r>
                        </m:e>
                        <m:sub>
                          <m:acc>
                            <m:accPr>
                              <m:chr m:val="̅"/>
                              <m:ctrlPr>
                                <a:rPr lang="en-DE" sz="2800" i="1">
                                  <a:latin typeface="Cambria Math" panose="02040503050406030204" pitchFamily="18" charset="0"/>
                                </a:rPr>
                              </m:ctrlPr>
                            </m:accPr>
                            <m:e>
                              <m:r>
                                <a:rPr lang="fr-FR" sz="2800" i="1">
                                  <a:latin typeface="Cambria Math" panose="02040503050406030204" pitchFamily="18" charset="0"/>
                                </a:rPr>
                                <m:t>𝑐</m:t>
                              </m:r>
                            </m:e>
                          </m:acc>
                        </m:sub>
                      </m:sSub>
                      <m:r>
                        <a:rPr lang="fr-FR" sz="2800" i="1">
                          <a:latin typeface="Cambria Math" panose="02040503050406030204" pitchFamily="18" charset="0"/>
                        </a:rPr>
                        <m:t>.</m:t>
                      </m:r>
                      <m:sSub>
                        <m:sSubPr>
                          <m:ctrlPr>
                            <a:rPr lang="en-DE" sz="2800" i="1">
                              <a:latin typeface="Cambria Math" panose="02040503050406030204" pitchFamily="18" charset="0"/>
                            </a:rPr>
                          </m:ctrlPr>
                        </m:sSubPr>
                        <m:e>
                          <m:r>
                            <a:rPr lang="fr-FR" sz="2800" i="1">
                              <a:latin typeface="Cambria Math" panose="02040503050406030204" pitchFamily="18" charset="0"/>
                            </a:rPr>
                            <m:t>𝐿</m:t>
                          </m:r>
                        </m:e>
                        <m:sub>
                          <m:acc>
                            <m:accPr>
                              <m:chr m:val="̅"/>
                              <m:ctrlPr>
                                <a:rPr lang="en-DE" sz="2800" i="1">
                                  <a:latin typeface="Cambria Math" panose="02040503050406030204" pitchFamily="18" charset="0"/>
                                </a:rPr>
                              </m:ctrlPr>
                            </m:accPr>
                            <m:e>
                              <m:r>
                                <a:rPr lang="fr-FR" sz="2800" i="1">
                                  <a:latin typeface="Cambria Math" panose="02040503050406030204" pitchFamily="18" charset="0"/>
                                </a:rPr>
                                <m:t>𝑐</m:t>
                              </m:r>
                            </m:e>
                          </m:acc>
                        </m:sub>
                      </m:sSub>
                      <m:r>
                        <a:rPr lang="fr-FR" sz="2800" i="1">
                          <a:latin typeface="Cambria Math" panose="02040503050406030204" pitchFamily="18" charset="0"/>
                        </a:rPr>
                        <m:t>.</m:t>
                      </m:r>
                      <m:sSub>
                        <m:sSubPr>
                          <m:ctrlPr>
                            <a:rPr lang="en-DE" sz="2800" i="1">
                              <a:latin typeface="Cambria Math" panose="02040503050406030204" pitchFamily="18" charset="0"/>
                            </a:rPr>
                          </m:ctrlPr>
                        </m:sSubPr>
                        <m:e>
                          <m:r>
                            <a:rPr lang="fr-FR" sz="2800" i="1">
                              <a:latin typeface="Cambria Math" panose="02040503050406030204" pitchFamily="18" charset="0"/>
                            </a:rPr>
                            <m:t>𝑌</m:t>
                          </m:r>
                        </m:e>
                        <m:sub>
                          <m:acc>
                            <m:accPr>
                              <m:chr m:val="̅"/>
                              <m:ctrlPr>
                                <a:rPr lang="en-DE" sz="2800" i="1">
                                  <a:latin typeface="Cambria Math" panose="02040503050406030204" pitchFamily="18" charset="0"/>
                                </a:rPr>
                              </m:ctrlPr>
                            </m:accPr>
                            <m:e>
                              <m:r>
                                <a:rPr lang="fr-FR" sz="2800" i="1">
                                  <a:latin typeface="Cambria Math" panose="02040503050406030204" pitchFamily="18" charset="0"/>
                                </a:rPr>
                                <m:t>𝑐</m:t>
                              </m:r>
                            </m:e>
                          </m:acc>
                          <m:r>
                            <a:rPr lang="fr-FR" sz="2800" i="1">
                              <a:latin typeface="Cambria Math" panose="02040503050406030204" pitchFamily="18" charset="0"/>
                            </a:rPr>
                            <m:t>.</m:t>
                          </m:r>
                        </m:sub>
                      </m:sSub>
                    </m:oMath>
                  </m:oMathPara>
                </a14:m>
                <a:endParaRPr lang="en-DE" sz="2800" dirty="0"/>
              </a:p>
            </p:txBody>
          </p:sp>
        </mc:Choice>
        <mc:Fallback>
          <p:sp>
            <p:nvSpPr>
              <p:cNvPr id="7" name="TextBox 6">
                <a:extLst>
                  <a:ext uri="{FF2B5EF4-FFF2-40B4-BE49-F238E27FC236}">
                    <a16:creationId xmlns:a16="http://schemas.microsoft.com/office/drawing/2014/main" id="{F2A554FE-EF56-A573-562C-7ABF5FA2EBED}"/>
                  </a:ext>
                </a:extLst>
              </p:cNvPr>
              <p:cNvSpPr txBox="1">
                <a:spLocks noRot="1" noChangeAspect="1" noMove="1" noResize="1" noEditPoints="1" noAdjustHandles="1" noChangeArrowheads="1" noChangeShapeType="1" noTextEdit="1"/>
              </p:cNvSpPr>
              <p:nvPr/>
            </p:nvSpPr>
            <p:spPr>
              <a:xfrm>
                <a:off x="2538102" y="2132856"/>
                <a:ext cx="7785622" cy="523220"/>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629651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C8CBB-315B-3B27-5D77-3C325C7FB45A}"/>
              </a:ext>
            </a:extLst>
          </p:cNvPr>
          <p:cNvSpPr>
            <a:spLocks noGrp="1"/>
          </p:cNvSpPr>
          <p:nvPr>
            <p:ph type="title"/>
          </p:nvPr>
        </p:nvSpPr>
        <p:spPr/>
        <p:txBody>
          <a:bodyPr/>
          <a:lstStyle/>
          <a:p>
            <a:r>
              <a:rPr lang="en-DE" dirty="0"/>
              <a:t>D</a:t>
            </a:r>
            <a:r>
              <a:rPr lang="en-US" dirty="0"/>
              <a:t>e</a:t>
            </a:r>
            <a:r>
              <a:rPr lang="en-DE" dirty="0"/>
              <a:t>c</a:t>
            </a:r>
            <a:r>
              <a:rPr lang="en-US" dirty="0"/>
              <a:t>o</a:t>
            </a:r>
            <a:r>
              <a:rPr lang="en-DE" dirty="0"/>
              <a:t>mp</a:t>
            </a:r>
            <a:r>
              <a:rPr lang="en-US" dirty="0"/>
              <a:t>o</a:t>
            </a:r>
            <a:r>
              <a:rPr lang="en-DE" dirty="0"/>
              <a:t>s</a:t>
            </a:r>
            <a:r>
              <a:rPr lang="en-US" dirty="0" err="1"/>
              <a:t>i</a:t>
            </a:r>
            <a:r>
              <a:rPr lang="en-DE" dirty="0"/>
              <a:t>t</a:t>
            </a:r>
            <a:r>
              <a:rPr lang="en-US" dirty="0" err="1"/>
              <a:t>i</a:t>
            </a:r>
            <a:r>
              <a:rPr lang="en-DE" dirty="0"/>
              <a:t>o</a:t>
            </a:r>
            <a:r>
              <a:rPr lang="en-US" dirty="0"/>
              <a:t>n</a:t>
            </a:r>
            <a:r>
              <a:rPr lang="en-DE" dirty="0"/>
              <a:t> </a:t>
            </a:r>
            <a:r>
              <a:rPr lang="en-US" dirty="0"/>
              <a:t>o</a:t>
            </a:r>
            <a:r>
              <a:rPr lang="en-DE" dirty="0"/>
              <a:t>f </a:t>
            </a:r>
            <a:r>
              <a:rPr lang="en-US" dirty="0"/>
              <a:t>t</a:t>
            </a:r>
            <a:r>
              <a:rPr lang="en-DE" dirty="0"/>
              <a:t>h</a:t>
            </a:r>
            <a:r>
              <a:rPr lang="en-US" dirty="0"/>
              <a:t>e</a:t>
            </a:r>
            <a:r>
              <a:rPr lang="en-DE" dirty="0"/>
              <a:t> </a:t>
            </a:r>
            <a:r>
              <a:rPr lang="en-US" dirty="0"/>
              <a:t>t</a:t>
            </a:r>
            <a:r>
              <a:rPr lang="en-DE" dirty="0"/>
              <a:t>h</a:t>
            </a:r>
            <a:r>
              <a:rPr lang="en-US" dirty="0"/>
              <a:t>r</a:t>
            </a:r>
            <a:r>
              <a:rPr lang="en-DE" dirty="0"/>
              <a:t>o</a:t>
            </a:r>
            <a:r>
              <a:rPr lang="en-US" dirty="0"/>
              <a:t>u</a:t>
            </a:r>
            <a:r>
              <a:rPr lang="en-DE" dirty="0"/>
              <a:t>g</a:t>
            </a:r>
            <a:r>
              <a:rPr lang="en-US" dirty="0"/>
              <a:t>h</a:t>
            </a:r>
            <a:r>
              <a:rPr lang="en-DE" dirty="0"/>
              <a:t>f</a:t>
            </a:r>
            <a:r>
              <a:rPr lang="en-US" dirty="0"/>
              <a:t>l</a:t>
            </a:r>
            <a:r>
              <a:rPr lang="en-DE" dirty="0"/>
              <a:t>o</a:t>
            </a:r>
            <a:r>
              <a:rPr lang="en-US" dirty="0"/>
              <a:t>w</a:t>
            </a:r>
          </a:p>
        </p:txBody>
      </p:sp>
      <p:sp>
        <p:nvSpPr>
          <p:cNvPr id="3" name="Content Placeholder 2">
            <a:extLst>
              <a:ext uri="{FF2B5EF4-FFF2-40B4-BE49-F238E27FC236}">
                <a16:creationId xmlns:a16="http://schemas.microsoft.com/office/drawing/2014/main" id="{A6AC9DB4-CFDD-6A6F-CA44-EED84708FAE5}"/>
              </a:ext>
            </a:extLst>
          </p:cNvPr>
          <p:cNvSpPr>
            <a:spLocks noGrp="1"/>
          </p:cNvSpPr>
          <p:nvPr>
            <p:ph idx="1"/>
          </p:nvPr>
        </p:nvSpPr>
        <p:spPr/>
        <p:txBody>
          <a:bodyPr/>
          <a:lstStyle/>
          <a:p>
            <a:r>
              <a:rPr lang="en-US" dirty="0"/>
              <a:t>From (Beaufils et al, 2022) and Building on (</a:t>
            </a:r>
            <a:r>
              <a:rPr lang="en-US" dirty="0" err="1"/>
              <a:t>Hanaka</a:t>
            </a:r>
            <a:r>
              <a:rPr lang="en-US" dirty="0"/>
              <a:t> et al, 2021)</a:t>
            </a:r>
          </a:p>
          <a:p>
            <a:endParaRPr lang="en-US" dirty="0"/>
          </a:p>
        </p:txBody>
      </p:sp>
      <p:sp>
        <p:nvSpPr>
          <p:cNvPr id="4" name="Slide Number Placeholder 3">
            <a:extLst>
              <a:ext uri="{FF2B5EF4-FFF2-40B4-BE49-F238E27FC236}">
                <a16:creationId xmlns:a16="http://schemas.microsoft.com/office/drawing/2014/main" id="{85C597F8-716F-2A2F-AA0C-9BB271D9E31E}"/>
              </a:ext>
            </a:extLst>
          </p:cNvPr>
          <p:cNvSpPr>
            <a:spLocks noGrp="1"/>
          </p:cNvSpPr>
          <p:nvPr>
            <p:ph type="sldNum" sz="quarter" idx="11"/>
          </p:nvPr>
        </p:nvSpPr>
        <p:spPr/>
        <p:txBody>
          <a:bodyPr/>
          <a:lstStyle/>
          <a:p>
            <a:fld id="{103EA872-A674-449B-A120-B97244F8E91D}" type="slidenum">
              <a:rPr lang="en-GB" smtClean="0"/>
              <a:pPr/>
              <a:t>16</a:t>
            </a:fld>
            <a:endParaRPr lang="en-GB" dirty="0"/>
          </a:p>
        </p:txBody>
      </p:sp>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1FA29AC1-CBDB-89CD-E5CF-1BF0684FD654}"/>
                  </a:ext>
                </a:extLst>
              </p:cNvPr>
              <p:cNvGraphicFramePr>
                <a:graphicFrameLocks noGrp="1"/>
              </p:cNvGraphicFramePr>
              <p:nvPr>
                <p:extLst>
                  <p:ext uri="{D42A27DB-BD31-4B8C-83A1-F6EECF244321}">
                    <p14:modId xmlns:p14="http://schemas.microsoft.com/office/powerpoint/2010/main" val="1608253162"/>
                  </p:ext>
                </p:extLst>
              </p:nvPr>
            </p:nvGraphicFramePr>
            <p:xfrm>
              <a:off x="1786013" y="2780928"/>
              <a:ext cx="9312373" cy="2943102"/>
            </p:xfrm>
            <a:graphic>
              <a:graphicData uri="http://schemas.openxmlformats.org/drawingml/2006/table">
                <a:tbl>
                  <a:tblPr firstRow="1" bandRow="1">
                    <a:tableStyleId>{B301B821-A1FF-4177-AEE7-76D212191A09}</a:tableStyleId>
                  </a:tblPr>
                  <a:tblGrid>
                    <a:gridCol w="2457612">
                      <a:extLst>
                        <a:ext uri="{9D8B030D-6E8A-4147-A177-3AD203B41FA5}">
                          <a16:colId xmlns:a16="http://schemas.microsoft.com/office/drawing/2014/main" val="1489622631"/>
                        </a:ext>
                      </a:extLst>
                    </a:gridCol>
                    <a:gridCol w="1583716">
                      <a:extLst>
                        <a:ext uri="{9D8B030D-6E8A-4147-A177-3AD203B41FA5}">
                          <a16:colId xmlns:a16="http://schemas.microsoft.com/office/drawing/2014/main" val="266844286"/>
                        </a:ext>
                      </a:extLst>
                    </a:gridCol>
                    <a:gridCol w="1757015">
                      <a:extLst>
                        <a:ext uri="{9D8B030D-6E8A-4147-A177-3AD203B41FA5}">
                          <a16:colId xmlns:a16="http://schemas.microsoft.com/office/drawing/2014/main" val="543296975"/>
                        </a:ext>
                      </a:extLst>
                    </a:gridCol>
                    <a:gridCol w="1757015">
                      <a:extLst>
                        <a:ext uri="{9D8B030D-6E8A-4147-A177-3AD203B41FA5}">
                          <a16:colId xmlns:a16="http://schemas.microsoft.com/office/drawing/2014/main" val="4237174307"/>
                        </a:ext>
                      </a:extLst>
                    </a:gridCol>
                    <a:gridCol w="1757015">
                      <a:extLst>
                        <a:ext uri="{9D8B030D-6E8A-4147-A177-3AD203B41FA5}">
                          <a16:colId xmlns:a16="http://schemas.microsoft.com/office/drawing/2014/main" val="2600266591"/>
                        </a:ext>
                      </a:extLst>
                    </a:gridCol>
                  </a:tblGrid>
                  <a:tr h="354508">
                    <a:tc>
                      <a:txBody>
                        <a:bodyPr/>
                        <a:lstStyle/>
                        <a:p>
                          <a:pPr algn="ctr"/>
                          <a:r>
                            <a:rPr lang="en-US" sz="1800" dirty="0"/>
                            <a:t>E</a:t>
                          </a:r>
                          <a:r>
                            <a:rPr lang="en-DE" sz="1800" dirty="0"/>
                            <a:t>x</a:t>
                          </a:r>
                          <a:r>
                            <a:rPr lang="en-US" sz="1800" dirty="0"/>
                            <a:t>t</a:t>
                          </a:r>
                          <a:r>
                            <a:rPr lang="en-DE" sz="1800" dirty="0"/>
                            <a:t>e</a:t>
                          </a:r>
                          <a:r>
                            <a:rPr lang="en-US" sz="1800" dirty="0"/>
                            <a:t>r</a:t>
                          </a:r>
                          <a:r>
                            <a:rPr lang="en-DE" sz="1800" dirty="0"/>
                            <a:t>n</a:t>
                          </a:r>
                          <a:r>
                            <a:rPr lang="en-US" sz="1800" dirty="0"/>
                            <a:t>a</a:t>
                          </a:r>
                          <a:r>
                            <a:rPr lang="en-DE" sz="1800" dirty="0"/>
                            <a:t>l</a:t>
                          </a:r>
                          <a:r>
                            <a:rPr lang="en-US" sz="1800" dirty="0" err="1"/>
                            <a:t>i</a:t>
                          </a:r>
                          <a:r>
                            <a:rPr lang="en-DE" sz="1800" dirty="0"/>
                            <a:t>t</a:t>
                          </a:r>
                          <a:r>
                            <a:rPr lang="en-US" sz="1800" dirty="0"/>
                            <a:t>y</a:t>
                          </a:r>
                          <a:r>
                            <a:rPr lang="en-DE" sz="1800" dirty="0"/>
                            <a:t> </a:t>
                          </a:r>
                          <a:r>
                            <a:rPr lang="en-US" sz="1800" dirty="0"/>
                            <a:t>f</a:t>
                          </a:r>
                          <a:r>
                            <a:rPr lang="en-DE" sz="1800" dirty="0"/>
                            <a:t>l</a:t>
                          </a:r>
                          <a:r>
                            <a:rPr lang="en-US" sz="1800" dirty="0"/>
                            <a:t>o</a:t>
                          </a:r>
                          <a:r>
                            <a:rPr lang="en-DE" sz="1800" dirty="0"/>
                            <a:t>w</a:t>
                          </a:r>
                        </a:p>
                      </a:txBody>
                      <a:tcPr marL="91428" marR="91428" marT="45714" marB="45714"/>
                    </a:tc>
                    <a:tc>
                      <a:txBody>
                        <a:bodyPr/>
                        <a:lstStyle/>
                        <a:p>
                          <a:pPr algn="ctr"/>
                          <a:r>
                            <a:rPr lang="en-DE" sz="1800" dirty="0"/>
                            <a:t>Notation</a:t>
                          </a:r>
                        </a:p>
                      </a:txBody>
                      <a:tcPr marL="91428" marR="91428" marT="45714" marB="45714"/>
                    </a:tc>
                    <a:tc>
                      <a:txBody>
                        <a:bodyPr/>
                        <a:lstStyle/>
                        <a:p>
                          <a:pPr algn="ctr"/>
                          <a:r>
                            <a:rPr lang="en-US" sz="1800" dirty="0"/>
                            <a:t>P</a:t>
                          </a:r>
                          <a:r>
                            <a:rPr lang="en-DE" sz="1800" dirty="0"/>
                            <a:t>r</a:t>
                          </a:r>
                          <a:r>
                            <a:rPr lang="en-US" sz="1800" dirty="0"/>
                            <a:t>o</a:t>
                          </a:r>
                          <a:r>
                            <a:rPr lang="en-DE" sz="1800" dirty="0"/>
                            <a:t>d</a:t>
                          </a:r>
                          <a:r>
                            <a:rPr lang="en-US" sz="1800" dirty="0"/>
                            <a:t>u</a:t>
                          </a:r>
                          <a:r>
                            <a:rPr lang="en-DE" sz="1800" dirty="0"/>
                            <a:t>c</a:t>
                          </a:r>
                          <a:r>
                            <a:rPr lang="en-US" sz="1800" dirty="0"/>
                            <a:t>e</a:t>
                          </a:r>
                          <a:r>
                            <a:rPr lang="en-DE" sz="1800" dirty="0"/>
                            <a:t>r</a:t>
                          </a:r>
                        </a:p>
                      </a:txBody>
                      <a:tcPr marL="91428" marR="91428" marT="45714" marB="45714"/>
                    </a:tc>
                    <a:tc>
                      <a:txBody>
                        <a:bodyPr/>
                        <a:lstStyle/>
                        <a:p>
                          <a:pPr algn="ctr"/>
                          <a:r>
                            <a:rPr lang="en-US" sz="1800" dirty="0"/>
                            <a:t>F</a:t>
                          </a:r>
                          <a:r>
                            <a:rPr lang="en-DE" sz="1800" dirty="0" err="1"/>
                            <a:t>i</a:t>
                          </a:r>
                          <a:r>
                            <a:rPr lang="en-US" sz="1800" dirty="0"/>
                            <a:t>n</a:t>
                          </a:r>
                          <a:r>
                            <a:rPr lang="en-DE" sz="1800" dirty="0"/>
                            <a:t>a</a:t>
                          </a:r>
                          <a:r>
                            <a:rPr lang="en-US" sz="1800" dirty="0"/>
                            <a:t>l</a:t>
                          </a:r>
                          <a:r>
                            <a:rPr lang="en-DE" sz="1800" dirty="0"/>
                            <a:t> </a:t>
                          </a:r>
                          <a:r>
                            <a:rPr lang="en-US" sz="1800" dirty="0"/>
                            <a:t>u</a:t>
                          </a:r>
                          <a:r>
                            <a:rPr lang="en-DE" sz="1800" dirty="0"/>
                            <a:t>s</a:t>
                          </a:r>
                          <a:r>
                            <a:rPr lang="en-US" sz="1800" dirty="0"/>
                            <a:t>e</a:t>
                          </a:r>
                          <a:r>
                            <a:rPr lang="en-DE" sz="1800" dirty="0"/>
                            <a:t>r</a:t>
                          </a:r>
                        </a:p>
                      </a:txBody>
                      <a:tcPr marL="91428" marR="91428" marT="45714" marB="45714"/>
                    </a:tc>
                    <a:tc>
                      <a:txBody>
                        <a:bodyPr/>
                        <a:lstStyle/>
                        <a:p>
                          <a:pPr algn="ctr"/>
                          <a:r>
                            <a:rPr lang="en-US" sz="1800" dirty="0"/>
                            <a:t>F</a:t>
                          </a:r>
                          <a:r>
                            <a:rPr lang="en-DE" sz="1800" dirty="0"/>
                            <a:t>o</a:t>
                          </a:r>
                          <a:r>
                            <a:rPr lang="en-US" sz="1800" dirty="0"/>
                            <a:t>r</a:t>
                          </a:r>
                          <a:r>
                            <a:rPr lang="en-DE" sz="1800" dirty="0"/>
                            <a:t>m</a:t>
                          </a:r>
                          <a:r>
                            <a:rPr lang="en-US" sz="1800" dirty="0"/>
                            <a:t>u</a:t>
                          </a:r>
                          <a:r>
                            <a:rPr lang="en-DE" sz="1800" dirty="0"/>
                            <a:t>l</a:t>
                          </a:r>
                          <a:r>
                            <a:rPr lang="en-US" sz="1800" dirty="0"/>
                            <a:t>a</a:t>
                          </a:r>
                          <a:endParaRPr lang="en-DE" sz="1800" dirty="0"/>
                        </a:p>
                      </a:txBody>
                      <a:tcPr marL="91428" marR="91428" marT="45714" marB="45714"/>
                    </a:tc>
                    <a:extLst>
                      <a:ext uri="{0D108BD9-81ED-4DB2-BD59-A6C34878D82A}">
                        <a16:rowId xmlns:a16="http://schemas.microsoft.com/office/drawing/2014/main" val="3879001926"/>
                      </a:ext>
                    </a:extLst>
                  </a:tr>
                  <a:tr h="354508">
                    <a:tc>
                      <a:txBody>
                        <a:bodyPr/>
                        <a:lstStyle/>
                        <a:p>
                          <a:r>
                            <a:rPr lang="en-US" sz="1800" i="1" dirty="0"/>
                            <a:t>L</a:t>
                          </a:r>
                          <a:r>
                            <a:rPr lang="en-DE" sz="1800" i="1" dirty="0"/>
                            <a:t>o</a:t>
                          </a:r>
                          <a:r>
                            <a:rPr lang="en-US" sz="1800" i="1" dirty="0"/>
                            <a:t>c</a:t>
                          </a:r>
                          <a:r>
                            <a:rPr lang="en-DE" sz="1800" i="1" dirty="0"/>
                            <a:t>a</a:t>
                          </a:r>
                          <a:r>
                            <a:rPr lang="en-US" sz="1800" i="1" dirty="0"/>
                            <a:t>l</a:t>
                          </a:r>
                          <a:r>
                            <a:rPr lang="en-DE" sz="1800" i="1" dirty="0"/>
                            <a:t> </a:t>
                          </a:r>
                          <a:r>
                            <a:rPr lang="en-US" sz="1800" i="1" dirty="0"/>
                            <a:t>e</a:t>
                          </a:r>
                          <a:r>
                            <a:rPr lang="en-DE" sz="1800" i="1" dirty="0"/>
                            <a:t>x</a:t>
                          </a:r>
                          <a:r>
                            <a:rPr lang="en-US" sz="1800" i="1" dirty="0"/>
                            <a:t>t</a:t>
                          </a:r>
                          <a:r>
                            <a:rPr lang="en-DE" sz="1800" i="1" dirty="0"/>
                            <a:t>e</a:t>
                          </a:r>
                          <a:r>
                            <a:rPr lang="en-US" sz="1800" i="1" dirty="0"/>
                            <a:t>r</a:t>
                          </a:r>
                          <a:r>
                            <a:rPr lang="en-DE" sz="1800" i="1" dirty="0"/>
                            <a:t>n</a:t>
                          </a:r>
                          <a:r>
                            <a:rPr lang="en-US" sz="1800" i="1" dirty="0"/>
                            <a:t>a</a:t>
                          </a:r>
                          <a:r>
                            <a:rPr lang="en-DE" sz="1800" i="1" dirty="0"/>
                            <a:t>l</a:t>
                          </a:r>
                          <a:r>
                            <a:rPr lang="en-US" sz="1800" i="1" dirty="0" err="1"/>
                            <a:t>i</a:t>
                          </a:r>
                          <a:r>
                            <a:rPr lang="en-DE" sz="1800" i="1" dirty="0"/>
                            <a:t>t</a:t>
                          </a:r>
                          <a:r>
                            <a:rPr lang="en-US" sz="1800" i="1" dirty="0" err="1"/>
                            <a:t>i</a:t>
                          </a:r>
                          <a:r>
                            <a:rPr lang="en-DE" sz="1800" i="1" dirty="0"/>
                            <a:t>e</a:t>
                          </a:r>
                          <a:r>
                            <a:rPr lang="en-US" sz="1800" i="1" dirty="0"/>
                            <a:t>s</a:t>
                          </a:r>
                          <a:endParaRPr lang="en-DE" sz="1800" i="1" dirty="0"/>
                        </a:p>
                      </a:txBody>
                      <a:tcPr marL="91428" marR="91428" marT="45714" marB="45714"/>
                    </a:tc>
                    <a:tc>
                      <a:txBody>
                        <a:bodyPr/>
                        <a:lstStyle/>
                        <a:p>
                          <a:pPr algn="ctr"/>
                          <a14:m>
                            <m:oMathPara xmlns:m="http://schemas.openxmlformats.org/officeDocument/2006/math">
                              <m:oMathParaPr>
                                <m:jc m:val="centerGroup"/>
                              </m:oMathParaPr>
                              <m:oMath xmlns:m="http://schemas.openxmlformats.org/officeDocument/2006/math">
                                <m:r>
                                  <a:rPr lang="en-DE" sz="1800" smtClean="0"/>
                                  <m:t>𝑙𝑜</m:t>
                                </m:r>
                                <m:sSub>
                                  <m:sSubPr>
                                    <m:ctrlPr>
                                      <a:rPr lang="en-DE" sz="1800" smtClean="0"/>
                                    </m:ctrlPr>
                                  </m:sSubPr>
                                  <m:e>
                                    <m:r>
                                      <a:rPr lang="en-DE" sz="1800" smtClean="0"/>
                                      <m:t>𝑐</m:t>
                                    </m:r>
                                  </m:e>
                                  <m:sub>
                                    <m:r>
                                      <a:rPr lang="en-DE" sz="1800" smtClean="0"/>
                                      <m:t>𝑐</m:t>
                                    </m:r>
                                  </m:sub>
                                </m:sSub>
                              </m:oMath>
                            </m:oMathPara>
                          </a14:m>
                          <a:endParaRPr lang="en-DE" sz="1800" dirty="0"/>
                        </a:p>
                      </a:txBody>
                      <a:tcPr marL="91428" marR="91428" marT="45714" marB="45714"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GB" sz="1800">
                                    <a:effectLst/>
                                  </a:rPr>
                                  <m:t>𝑐</m:t>
                                </m:r>
                              </m:oMath>
                            </m:oMathPara>
                          </a14:m>
                          <a:endParaRPr lang="en-DE" sz="1800" b="0">
                            <a:effectLst/>
                            <a:latin typeface="Calibri" panose="020F0502020204030204" pitchFamily="34" charset="0"/>
                            <a:ea typeface="Calibri" panose="020F0502020204030204" pitchFamily="34" charset="0"/>
                            <a:cs typeface="Times New Roman" panose="02020603050405020304" pitchFamily="18" charset="0"/>
                          </a:endParaRPr>
                        </a:p>
                      </a:txBody>
                      <a:tcPr marL="68571" marR="68571"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GB" sz="1800">
                                    <a:effectLst/>
                                  </a:rPr>
                                  <m:t>𝑐</m:t>
                                </m:r>
                              </m:oMath>
                            </m:oMathPara>
                          </a14:m>
                          <a:endParaRPr lang="en-DE" sz="1800" b="0">
                            <a:effectLst/>
                            <a:latin typeface="Calibri" panose="020F0502020204030204" pitchFamily="34" charset="0"/>
                            <a:ea typeface="Calibri" panose="020F0502020204030204" pitchFamily="34" charset="0"/>
                            <a:cs typeface="Times New Roman" panose="02020603050405020304" pitchFamily="18" charset="0"/>
                          </a:endParaRPr>
                        </a:p>
                      </a:txBody>
                      <a:tcPr marL="68571" marR="68571"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en-DE" sz="1800">
                                        <a:effectLst/>
                                      </a:rPr>
                                    </m:ctrlPr>
                                  </m:sSubPr>
                                  <m:e>
                                    <m:acc>
                                      <m:accPr>
                                        <m:chr m:val="̂"/>
                                        <m:ctrlPr>
                                          <a:rPr lang="en-DE" sz="1800">
                                            <a:effectLst/>
                                          </a:rPr>
                                        </m:ctrlPr>
                                      </m:accPr>
                                      <m:e>
                                        <m:r>
                                          <a:rPr lang="en-GB" sz="1800">
                                            <a:effectLst/>
                                          </a:rPr>
                                          <m:t>𝑞</m:t>
                                        </m:r>
                                      </m:e>
                                    </m:acc>
                                  </m:e>
                                  <m:sub>
                                    <m:r>
                                      <a:rPr lang="en-GB" sz="1800">
                                        <a:effectLst/>
                                      </a:rPr>
                                      <m:t>𝑐</m:t>
                                    </m:r>
                                  </m:sub>
                                </m:sSub>
                                <m:r>
                                  <a:rPr lang="en-GB" sz="1800">
                                    <a:effectLst/>
                                  </a:rPr>
                                  <m:t>.</m:t>
                                </m:r>
                                <m:r>
                                  <a:rPr lang="en-GB" sz="1800">
                                    <a:effectLst/>
                                  </a:rPr>
                                  <m:t>𝐿</m:t>
                                </m:r>
                                <m:r>
                                  <a:rPr lang="en-GB" sz="1800">
                                    <a:effectLst/>
                                  </a:rPr>
                                  <m:t>.</m:t>
                                </m:r>
                                <m:sSub>
                                  <m:sSubPr>
                                    <m:ctrlPr>
                                      <a:rPr lang="en-DE" sz="1800">
                                        <a:effectLst/>
                                      </a:rPr>
                                    </m:ctrlPr>
                                  </m:sSubPr>
                                  <m:e>
                                    <m:r>
                                      <a:rPr lang="en-GB" sz="1800">
                                        <a:effectLst/>
                                      </a:rPr>
                                      <m:t>𝑌</m:t>
                                    </m:r>
                                  </m:e>
                                  <m:sub>
                                    <m:r>
                                      <a:rPr lang="en-GB" sz="1800">
                                        <a:effectLst/>
                                      </a:rPr>
                                      <m:t>𝑐</m:t>
                                    </m:r>
                                  </m:sub>
                                </m:sSub>
                              </m:oMath>
                            </m:oMathPara>
                          </a14:m>
                          <a:endParaRPr lang="en-DE" sz="1800" b="0">
                            <a:effectLst/>
                            <a:latin typeface="Calibri" panose="020F0502020204030204" pitchFamily="34" charset="0"/>
                            <a:ea typeface="Calibri" panose="020F0502020204030204" pitchFamily="34" charset="0"/>
                            <a:cs typeface="Times New Roman" panose="02020603050405020304" pitchFamily="18" charset="0"/>
                          </a:endParaRPr>
                        </a:p>
                      </a:txBody>
                      <a:tcPr marL="68571" marR="68571" marT="0" marB="0" anchor="ctr"/>
                    </a:tc>
                    <a:extLst>
                      <a:ext uri="{0D108BD9-81ED-4DB2-BD59-A6C34878D82A}">
                        <a16:rowId xmlns:a16="http://schemas.microsoft.com/office/drawing/2014/main" val="3176229823"/>
                      </a:ext>
                    </a:extLst>
                  </a:tr>
                  <a:tr h="354508">
                    <a:tc>
                      <a:txBody>
                        <a:bodyPr/>
                        <a:lstStyle/>
                        <a:p>
                          <a:r>
                            <a:rPr lang="en-US" sz="1800" i="1" dirty="0"/>
                            <a:t>I</a:t>
                          </a:r>
                          <a:r>
                            <a:rPr lang="en-DE" sz="1800" i="1" dirty="0"/>
                            <a:t>m</a:t>
                          </a:r>
                          <a:r>
                            <a:rPr lang="en-US" sz="1800" i="1" dirty="0"/>
                            <a:t>p</a:t>
                          </a:r>
                          <a:r>
                            <a:rPr lang="en-DE" sz="1800" i="1" dirty="0"/>
                            <a:t>o</a:t>
                          </a:r>
                          <a:r>
                            <a:rPr lang="en-US" sz="1800" i="1" dirty="0"/>
                            <a:t>r</a:t>
                          </a:r>
                          <a:r>
                            <a:rPr lang="en-DE" sz="1800" i="1" dirty="0"/>
                            <a:t>t</a:t>
                          </a:r>
                          <a:r>
                            <a:rPr lang="en-US" sz="1800" i="1" dirty="0"/>
                            <a:t>e</a:t>
                          </a:r>
                          <a:r>
                            <a:rPr lang="en-DE" sz="1800" i="1" dirty="0"/>
                            <a:t>d </a:t>
                          </a:r>
                          <a:r>
                            <a:rPr lang="en-US" sz="1800" i="1" dirty="0"/>
                            <a:t>e</a:t>
                          </a:r>
                          <a:r>
                            <a:rPr lang="en-DE" sz="1800" i="1" dirty="0"/>
                            <a:t>x</a:t>
                          </a:r>
                          <a:r>
                            <a:rPr lang="en-US" sz="1800" i="1" dirty="0"/>
                            <a:t>t</a:t>
                          </a:r>
                          <a:r>
                            <a:rPr lang="en-DE" sz="1800" i="1" dirty="0"/>
                            <a:t>e</a:t>
                          </a:r>
                          <a:r>
                            <a:rPr lang="en-US" sz="1800" i="1" dirty="0"/>
                            <a:t>r</a:t>
                          </a:r>
                          <a:r>
                            <a:rPr lang="en-DE" sz="1800" i="1" dirty="0"/>
                            <a:t>n</a:t>
                          </a:r>
                          <a:r>
                            <a:rPr lang="en-US" sz="1800" i="1" dirty="0"/>
                            <a:t>a</a:t>
                          </a:r>
                          <a:r>
                            <a:rPr lang="en-DE" sz="1800" i="1" dirty="0"/>
                            <a:t>l</a:t>
                          </a:r>
                          <a:r>
                            <a:rPr lang="en-US" sz="1800" i="1" dirty="0" err="1"/>
                            <a:t>i</a:t>
                          </a:r>
                          <a:r>
                            <a:rPr lang="en-DE" sz="1800" i="1" dirty="0"/>
                            <a:t>t</a:t>
                          </a:r>
                          <a:r>
                            <a:rPr lang="en-US" sz="1800" i="1" dirty="0" err="1"/>
                            <a:t>i</a:t>
                          </a:r>
                          <a:r>
                            <a:rPr lang="en-DE" sz="1800" i="1" dirty="0"/>
                            <a:t>e</a:t>
                          </a:r>
                          <a:r>
                            <a:rPr lang="en-US" sz="1800" i="1" dirty="0"/>
                            <a:t>s</a:t>
                          </a:r>
                          <a:endParaRPr lang="en-DE" sz="1800" i="1" dirty="0"/>
                        </a:p>
                      </a:txBody>
                      <a:tcPr marL="91428" marR="91428" marT="45714" marB="45714"/>
                    </a:tc>
                    <a:tc>
                      <a:txBody>
                        <a:bodyPr/>
                        <a:lstStyle/>
                        <a:p>
                          <a:pPr algn="ctr"/>
                          <a14:m>
                            <m:oMathPara xmlns:m="http://schemas.openxmlformats.org/officeDocument/2006/math">
                              <m:oMathParaPr>
                                <m:jc m:val="centerGroup"/>
                              </m:oMathParaPr>
                              <m:oMath xmlns:m="http://schemas.openxmlformats.org/officeDocument/2006/math">
                                <m:r>
                                  <a:rPr lang="en-DE" sz="1800" smtClean="0"/>
                                  <m:t>𝑖𝑚</m:t>
                                </m:r>
                                <m:sSub>
                                  <m:sSubPr>
                                    <m:ctrlPr>
                                      <a:rPr lang="en-DE" sz="1800" smtClean="0"/>
                                    </m:ctrlPr>
                                  </m:sSubPr>
                                  <m:e>
                                    <m:r>
                                      <a:rPr lang="en-DE" sz="1800" smtClean="0"/>
                                      <m:t>𝑝</m:t>
                                    </m:r>
                                  </m:e>
                                  <m:sub>
                                    <m:r>
                                      <m:rPr>
                                        <m:sty m:val="p"/>
                                      </m:rPr>
                                      <a:rPr lang="en-DE" sz="1800" smtClean="0"/>
                                      <m:t>c</m:t>
                                    </m:r>
                                  </m:sub>
                                </m:sSub>
                              </m:oMath>
                            </m:oMathPara>
                          </a14:m>
                          <a:endParaRPr lang="en-DE" sz="1800" dirty="0"/>
                        </a:p>
                      </a:txBody>
                      <a:tcPr marL="91428" marR="91428" marT="45714" marB="45714"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GB" sz="1800">
                                    <a:effectLst/>
                                  </a:rPr>
                                  <m:t>𝑟𝑜𝑤</m:t>
                                </m:r>
                              </m:oMath>
                            </m:oMathPara>
                          </a14:m>
                          <a:endParaRPr lang="en-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71" marR="68571"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GB" sz="1800">
                                    <a:effectLst/>
                                  </a:rPr>
                                  <m:t>𝑐</m:t>
                                </m:r>
                              </m:oMath>
                            </m:oMathPara>
                          </a14:m>
                          <a:endParaRPr lang="en-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71" marR="68571"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en-DE" sz="1800">
                                        <a:effectLst/>
                                      </a:rPr>
                                    </m:ctrlPr>
                                  </m:sSubPr>
                                  <m:e>
                                    <m:acc>
                                      <m:accPr>
                                        <m:chr m:val="̂"/>
                                        <m:ctrlPr>
                                          <a:rPr lang="en-DE" sz="1800">
                                            <a:effectLst/>
                                          </a:rPr>
                                        </m:ctrlPr>
                                      </m:accPr>
                                      <m:e>
                                        <m:r>
                                          <a:rPr lang="en-GB" sz="1800">
                                            <a:effectLst/>
                                          </a:rPr>
                                          <m:t>𝑞</m:t>
                                        </m:r>
                                      </m:e>
                                    </m:acc>
                                  </m:e>
                                  <m:sub>
                                    <m:acc>
                                      <m:accPr>
                                        <m:chr m:val="̅"/>
                                        <m:ctrlPr>
                                          <a:rPr lang="en-DE" sz="1800">
                                            <a:effectLst/>
                                          </a:rPr>
                                        </m:ctrlPr>
                                      </m:accPr>
                                      <m:e>
                                        <m:r>
                                          <a:rPr lang="en-GB" sz="1800">
                                            <a:effectLst/>
                                          </a:rPr>
                                          <m:t>𝑐</m:t>
                                        </m:r>
                                      </m:e>
                                    </m:acc>
                                  </m:sub>
                                </m:sSub>
                                <m:r>
                                  <a:rPr lang="en-GB" sz="1800">
                                    <a:effectLst/>
                                  </a:rPr>
                                  <m:t>.</m:t>
                                </m:r>
                                <m:r>
                                  <a:rPr lang="en-GB" sz="1800">
                                    <a:effectLst/>
                                  </a:rPr>
                                  <m:t>𝐿</m:t>
                                </m:r>
                                <m:r>
                                  <a:rPr lang="en-GB" sz="1800">
                                    <a:effectLst/>
                                  </a:rPr>
                                  <m:t>.</m:t>
                                </m:r>
                                <m:sSub>
                                  <m:sSubPr>
                                    <m:ctrlPr>
                                      <a:rPr lang="en-DE" sz="1800">
                                        <a:effectLst/>
                                      </a:rPr>
                                    </m:ctrlPr>
                                  </m:sSubPr>
                                  <m:e>
                                    <m:r>
                                      <a:rPr lang="en-GB" sz="1800">
                                        <a:effectLst/>
                                      </a:rPr>
                                      <m:t>𝑌</m:t>
                                    </m:r>
                                  </m:e>
                                  <m:sub>
                                    <m:r>
                                      <a:rPr lang="en-GB" sz="1800">
                                        <a:effectLst/>
                                      </a:rPr>
                                      <m:t>𝑐</m:t>
                                    </m:r>
                                  </m:sub>
                                </m:sSub>
                              </m:oMath>
                            </m:oMathPara>
                          </a14:m>
                          <a:endParaRPr lang="en-DE" sz="1800" b="0">
                            <a:effectLst/>
                            <a:latin typeface="Calibri" panose="020F0502020204030204" pitchFamily="34" charset="0"/>
                            <a:ea typeface="Calibri" panose="020F0502020204030204" pitchFamily="34" charset="0"/>
                            <a:cs typeface="Times New Roman" panose="02020603050405020304" pitchFamily="18" charset="0"/>
                          </a:endParaRPr>
                        </a:p>
                      </a:txBody>
                      <a:tcPr marL="68571" marR="68571" marT="0" marB="0" anchor="ctr"/>
                    </a:tc>
                    <a:extLst>
                      <a:ext uri="{0D108BD9-81ED-4DB2-BD59-A6C34878D82A}">
                        <a16:rowId xmlns:a16="http://schemas.microsoft.com/office/drawing/2014/main" val="3097113781"/>
                      </a:ext>
                    </a:extLst>
                  </a:tr>
                  <a:tr h="354508">
                    <a:tc>
                      <a:txBody>
                        <a:bodyPr/>
                        <a:lstStyle/>
                        <a:p>
                          <a:r>
                            <a:rPr lang="en-DE" sz="1800" i="1" dirty="0"/>
                            <a:t>Export</a:t>
                          </a:r>
                          <a:r>
                            <a:rPr lang="en-US" sz="1800" i="1" dirty="0"/>
                            <a:t>e</a:t>
                          </a:r>
                          <a:r>
                            <a:rPr lang="en-DE" sz="1800" i="1" dirty="0"/>
                            <a:t>d </a:t>
                          </a:r>
                          <a:r>
                            <a:rPr lang="en-US" sz="1800" i="1" dirty="0"/>
                            <a:t>e</a:t>
                          </a:r>
                          <a:r>
                            <a:rPr lang="en-DE" sz="1800" i="1" dirty="0"/>
                            <a:t>x</a:t>
                          </a:r>
                          <a:r>
                            <a:rPr lang="en-US" sz="1800" i="1" dirty="0"/>
                            <a:t>t</a:t>
                          </a:r>
                          <a:r>
                            <a:rPr lang="en-DE" sz="1800" i="1" dirty="0"/>
                            <a:t>e</a:t>
                          </a:r>
                          <a:r>
                            <a:rPr lang="en-US" sz="1800" i="1" dirty="0"/>
                            <a:t>r</a:t>
                          </a:r>
                          <a:r>
                            <a:rPr lang="en-DE" sz="1800" i="1" dirty="0"/>
                            <a:t>n</a:t>
                          </a:r>
                          <a:r>
                            <a:rPr lang="en-US" sz="1800" i="1" dirty="0"/>
                            <a:t>a</a:t>
                          </a:r>
                          <a:r>
                            <a:rPr lang="en-DE" sz="1800" i="1" dirty="0"/>
                            <a:t>l</a:t>
                          </a:r>
                          <a:r>
                            <a:rPr lang="en-US" sz="1800" i="1" dirty="0" err="1"/>
                            <a:t>i</a:t>
                          </a:r>
                          <a:r>
                            <a:rPr lang="en-DE" sz="1800" i="1" dirty="0"/>
                            <a:t>t</a:t>
                          </a:r>
                          <a:r>
                            <a:rPr lang="en-US" sz="1800" i="1" dirty="0" err="1"/>
                            <a:t>i</a:t>
                          </a:r>
                          <a:r>
                            <a:rPr lang="en-DE" sz="1800" i="1" dirty="0"/>
                            <a:t>e</a:t>
                          </a:r>
                          <a:r>
                            <a:rPr lang="en-US" sz="1800" i="1" dirty="0"/>
                            <a:t>s</a:t>
                          </a:r>
                          <a:endParaRPr lang="en-DE" sz="1800" i="1" dirty="0"/>
                        </a:p>
                      </a:txBody>
                      <a:tcPr marL="91428" marR="91428" marT="45714" marB="45714"/>
                    </a:tc>
                    <a:tc>
                      <a:txBody>
                        <a:bodyPr/>
                        <a:lstStyle/>
                        <a:p>
                          <a:pPr algn="ctr"/>
                          <a14:m>
                            <m:oMathPara xmlns:m="http://schemas.openxmlformats.org/officeDocument/2006/math">
                              <m:oMathParaPr>
                                <m:jc m:val="centerGroup"/>
                              </m:oMathParaPr>
                              <m:oMath xmlns:m="http://schemas.openxmlformats.org/officeDocument/2006/math">
                                <m:sSub>
                                  <m:sSubPr>
                                    <m:ctrlPr>
                                      <a:rPr lang="en-DE" sz="1800" smtClean="0"/>
                                    </m:ctrlPr>
                                  </m:sSubPr>
                                  <m:e>
                                    <m:r>
                                      <a:rPr lang="en-DE" sz="1800" smtClean="0"/>
                                      <m:t>𝑒𝑥𝑝</m:t>
                                    </m:r>
                                  </m:e>
                                  <m:sub>
                                    <m:r>
                                      <a:rPr lang="en-DE" sz="1800" smtClean="0"/>
                                      <m:t>𝑐</m:t>
                                    </m:r>
                                  </m:sub>
                                </m:sSub>
                              </m:oMath>
                            </m:oMathPara>
                          </a14:m>
                          <a:endParaRPr lang="en-DE" sz="1800" dirty="0"/>
                        </a:p>
                      </a:txBody>
                      <a:tcPr marL="91428" marR="91428" marT="45714" marB="45714"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GB" sz="1800">
                                    <a:effectLst/>
                                  </a:rPr>
                                  <m:t>𝑐</m:t>
                                </m:r>
                              </m:oMath>
                            </m:oMathPara>
                          </a14:m>
                          <a:endParaRPr lang="en-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71" marR="68571"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GB" sz="1800">
                                    <a:effectLst/>
                                  </a:rPr>
                                  <m:t>𝑟𝑜𝑤</m:t>
                                </m:r>
                              </m:oMath>
                            </m:oMathPara>
                          </a14:m>
                          <a:endParaRPr lang="en-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71" marR="68571"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en-DE" sz="1800">
                                        <a:effectLst/>
                                      </a:rPr>
                                    </m:ctrlPr>
                                  </m:sSubPr>
                                  <m:e>
                                    <m:acc>
                                      <m:accPr>
                                        <m:chr m:val="̂"/>
                                        <m:ctrlPr>
                                          <a:rPr lang="en-DE" sz="1800">
                                            <a:effectLst/>
                                          </a:rPr>
                                        </m:ctrlPr>
                                      </m:accPr>
                                      <m:e>
                                        <m:r>
                                          <a:rPr lang="en-GB" sz="1800">
                                            <a:effectLst/>
                                          </a:rPr>
                                          <m:t>𝑞</m:t>
                                        </m:r>
                                      </m:e>
                                    </m:acc>
                                  </m:e>
                                  <m:sub>
                                    <m:r>
                                      <a:rPr lang="en-GB" sz="1800">
                                        <a:effectLst/>
                                      </a:rPr>
                                      <m:t>𝑐</m:t>
                                    </m:r>
                                  </m:sub>
                                </m:sSub>
                                <m:r>
                                  <a:rPr lang="en-GB" sz="1800">
                                    <a:effectLst/>
                                  </a:rPr>
                                  <m:t>.</m:t>
                                </m:r>
                                <m:r>
                                  <a:rPr lang="en-GB" sz="1800">
                                    <a:effectLst/>
                                  </a:rPr>
                                  <m:t>𝐿</m:t>
                                </m:r>
                                <m:r>
                                  <a:rPr lang="en-GB" sz="1800">
                                    <a:effectLst/>
                                  </a:rPr>
                                  <m:t>.</m:t>
                                </m:r>
                                <m:sSub>
                                  <m:sSubPr>
                                    <m:ctrlPr>
                                      <a:rPr lang="en-DE" sz="1800">
                                        <a:effectLst/>
                                      </a:rPr>
                                    </m:ctrlPr>
                                  </m:sSubPr>
                                  <m:e>
                                    <m:r>
                                      <a:rPr lang="en-GB" sz="1800">
                                        <a:effectLst/>
                                      </a:rPr>
                                      <m:t>𝑌</m:t>
                                    </m:r>
                                  </m:e>
                                  <m:sub>
                                    <m:acc>
                                      <m:accPr>
                                        <m:chr m:val="̅"/>
                                        <m:ctrlPr>
                                          <a:rPr lang="en-DE" sz="1800">
                                            <a:effectLst/>
                                          </a:rPr>
                                        </m:ctrlPr>
                                      </m:accPr>
                                      <m:e>
                                        <m:r>
                                          <a:rPr lang="en-GB" sz="1800">
                                            <a:effectLst/>
                                          </a:rPr>
                                          <m:t>𝑐</m:t>
                                        </m:r>
                                      </m:e>
                                    </m:acc>
                                  </m:sub>
                                </m:sSub>
                              </m:oMath>
                            </m:oMathPara>
                          </a14:m>
                          <a:endParaRPr lang="en-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71" marR="68571" marT="0" marB="0" anchor="ctr"/>
                    </a:tc>
                    <a:extLst>
                      <a:ext uri="{0D108BD9-81ED-4DB2-BD59-A6C34878D82A}">
                        <a16:rowId xmlns:a16="http://schemas.microsoft.com/office/drawing/2014/main" val="538116732"/>
                      </a:ext>
                    </a:extLst>
                  </a:tr>
                  <a:tr h="625240">
                    <a:tc>
                      <a:txBody>
                        <a:bodyPr/>
                        <a:lstStyle/>
                        <a:p>
                          <a:r>
                            <a:rPr lang="en-US" sz="1800" i="1" dirty="0"/>
                            <a:t>T</a:t>
                          </a:r>
                          <a:r>
                            <a:rPr lang="en-DE" sz="1800" i="1" dirty="0"/>
                            <a:t>r</a:t>
                          </a:r>
                          <a:r>
                            <a:rPr lang="en-US" sz="1800" i="1" dirty="0"/>
                            <a:t>a</a:t>
                          </a:r>
                          <a:r>
                            <a:rPr lang="en-DE" sz="1800" i="1" dirty="0"/>
                            <a:t>n</a:t>
                          </a:r>
                          <a:r>
                            <a:rPr lang="en-US" sz="1800" i="1" dirty="0"/>
                            <a:t>s</a:t>
                          </a:r>
                          <a:r>
                            <a:rPr lang="en-DE" sz="1800" i="1" dirty="0"/>
                            <a:t>p</a:t>
                          </a:r>
                          <a:r>
                            <a:rPr lang="en-US" sz="1800" i="1" dirty="0"/>
                            <a:t>o</a:t>
                          </a:r>
                          <a:r>
                            <a:rPr lang="en-DE" sz="1800" i="1" dirty="0"/>
                            <a:t>r</a:t>
                          </a:r>
                          <a:r>
                            <a:rPr lang="en-US" sz="1800" i="1" dirty="0"/>
                            <a:t>t</a:t>
                          </a:r>
                          <a:r>
                            <a:rPr lang="en-DE" sz="1800" i="1" dirty="0"/>
                            <a:t>e</a:t>
                          </a:r>
                          <a:r>
                            <a:rPr lang="en-US" sz="1800" i="1" dirty="0"/>
                            <a:t>d</a:t>
                          </a:r>
                          <a:r>
                            <a:rPr lang="en-DE" sz="1800" i="1" dirty="0"/>
                            <a:t> </a:t>
                          </a:r>
                          <a:r>
                            <a:rPr lang="en-US" sz="1800" i="1" dirty="0"/>
                            <a:t>E</a:t>
                          </a:r>
                          <a:r>
                            <a:rPr lang="en-DE" sz="1800" i="1" dirty="0"/>
                            <a:t>x</a:t>
                          </a:r>
                          <a:r>
                            <a:rPr lang="en-US" sz="1800" i="1" dirty="0"/>
                            <a:t>t</a:t>
                          </a:r>
                          <a:r>
                            <a:rPr lang="en-DE" sz="1800" i="1" dirty="0"/>
                            <a:t>e</a:t>
                          </a:r>
                          <a:r>
                            <a:rPr lang="en-US" sz="1800" i="1" dirty="0"/>
                            <a:t>r</a:t>
                          </a:r>
                          <a:r>
                            <a:rPr lang="en-DE" sz="1800" i="1" dirty="0"/>
                            <a:t>n</a:t>
                          </a:r>
                          <a:r>
                            <a:rPr lang="en-US" sz="1800" i="1" dirty="0"/>
                            <a:t>a</a:t>
                          </a:r>
                          <a:r>
                            <a:rPr lang="en-DE" sz="1800" i="1" dirty="0"/>
                            <a:t>l</a:t>
                          </a:r>
                          <a:r>
                            <a:rPr lang="en-US" sz="1800" i="1" dirty="0" err="1"/>
                            <a:t>i</a:t>
                          </a:r>
                          <a:r>
                            <a:rPr lang="en-DE" sz="1800" i="1" dirty="0"/>
                            <a:t>t</a:t>
                          </a:r>
                          <a:r>
                            <a:rPr lang="en-US" sz="1800" i="1" dirty="0" err="1"/>
                            <a:t>i</a:t>
                          </a:r>
                          <a:r>
                            <a:rPr lang="en-DE" sz="1800" i="1" dirty="0"/>
                            <a:t>e</a:t>
                          </a:r>
                          <a:r>
                            <a:rPr lang="en-US" sz="1800" i="1" dirty="0"/>
                            <a:t>s</a:t>
                          </a:r>
                          <a:br>
                            <a:rPr lang="en-DE" sz="1800" i="1" dirty="0"/>
                          </a:br>
                          <a:r>
                            <a:rPr lang="en-DE" sz="1800" i="1" dirty="0"/>
                            <a:t>(</a:t>
                          </a:r>
                          <a:r>
                            <a:rPr lang="en-US" sz="1800" i="1" dirty="0"/>
                            <a:t>R</a:t>
                          </a:r>
                          <a:r>
                            <a:rPr lang="en-DE" sz="1800" i="1" dirty="0"/>
                            <a:t>e-</a:t>
                          </a:r>
                          <a:r>
                            <a:rPr lang="en-US" sz="1800" i="1" dirty="0"/>
                            <a:t>e</a:t>
                          </a:r>
                          <a:r>
                            <a:rPr lang="en-DE" sz="1800" i="1" dirty="0"/>
                            <a:t>x</a:t>
                          </a:r>
                          <a:r>
                            <a:rPr lang="en-US" sz="1800" i="1" dirty="0"/>
                            <a:t>p</a:t>
                          </a:r>
                          <a:r>
                            <a:rPr lang="en-DE" sz="1800" i="1" dirty="0"/>
                            <a:t>o</a:t>
                          </a:r>
                          <a:r>
                            <a:rPr lang="en-US" sz="1800" i="1" dirty="0"/>
                            <a:t>r</a:t>
                          </a:r>
                          <a:r>
                            <a:rPr lang="en-DE" sz="1800" i="1" dirty="0"/>
                            <a:t>t</a:t>
                          </a:r>
                          <a:r>
                            <a:rPr lang="en-US" sz="1800" i="1" dirty="0"/>
                            <a:t>e</a:t>
                          </a:r>
                          <a:r>
                            <a:rPr lang="en-DE" sz="1800" i="1" dirty="0"/>
                            <a:t>d)</a:t>
                          </a:r>
                        </a:p>
                      </a:txBody>
                      <a:tcPr marL="91428" marR="91428" marT="45714" marB="45714"/>
                    </a:tc>
                    <a:tc>
                      <a:txBody>
                        <a:bodyPr/>
                        <a:lstStyle/>
                        <a:p>
                          <a:pPr algn="ctr"/>
                          <a14:m>
                            <m:oMathPara xmlns:m="http://schemas.openxmlformats.org/officeDocument/2006/math">
                              <m:oMathParaPr>
                                <m:jc m:val="centerGroup"/>
                              </m:oMathParaPr>
                              <m:oMath xmlns:m="http://schemas.openxmlformats.org/officeDocument/2006/math">
                                <m:r>
                                  <a:rPr lang="en-DE" sz="1800" smtClean="0"/>
                                  <m:t>𝑡𝑟</m:t>
                                </m:r>
                                <m:sSub>
                                  <m:sSubPr>
                                    <m:ctrlPr>
                                      <a:rPr lang="en-DE" sz="1800" smtClean="0"/>
                                    </m:ctrlPr>
                                  </m:sSubPr>
                                  <m:e>
                                    <m:r>
                                      <a:rPr lang="en-DE" sz="1800" smtClean="0"/>
                                      <m:t>𝑎</m:t>
                                    </m:r>
                                  </m:e>
                                  <m:sub>
                                    <m:r>
                                      <a:rPr lang="en-DE" sz="1800" smtClean="0"/>
                                      <m:t>𝑐</m:t>
                                    </m:r>
                                  </m:sub>
                                </m:sSub>
                              </m:oMath>
                            </m:oMathPara>
                          </a14:m>
                          <a:endParaRPr lang="en-DE" sz="1800" dirty="0"/>
                        </a:p>
                      </a:txBody>
                      <a:tcPr marL="91428" marR="91428" marT="45714" marB="45714"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GB" sz="1800">
                                    <a:effectLst/>
                                  </a:rPr>
                                  <m:t>𝑟𝑜𝑤</m:t>
                                </m:r>
                              </m:oMath>
                            </m:oMathPara>
                          </a14:m>
                          <a:endParaRPr lang="en-DE" sz="1800" b="0">
                            <a:effectLst/>
                            <a:latin typeface="Calibri" panose="020F0502020204030204" pitchFamily="34" charset="0"/>
                            <a:ea typeface="Calibri" panose="020F0502020204030204" pitchFamily="34" charset="0"/>
                            <a:cs typeface="Times New Roman" panose="02020603050405020304" pitchFamily="18" charset="0"/>
                          </a:endParaRPr>
                        </a:p>
                      </a:txBody>
                      <a:tcPr marL="68571" marR="68571"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GB" sz="1800">
                                    <a:effectLst/>
                                  </a:rPr>
                                  <m:t>𝑟𝑜𝑤</m:t>
                                </m:r>
                              </m:oMath>
                            </m:oMathPara>
                          </a14:m>
                          <a:endParaRPr lang="en-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71" marR="68571"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en-DE" sz="1800">
                                        <a:effectLst/>
                                      </a:rPr>
                                    </m:ctrlPr>
                                  </m:sSubPr>
                                  <m:e>
                                    <m:acc>
                                      <m:accPr>
                                        <m:chr m:val="̂"/>
                                        <m:ctrlPr>
                                          <a:rPr lang="en-DE" sz="1800">
                                            <a:effectLst/>
                                          </a:rPr>
                                        </m:ctrlPr>
                                      </m:accPr>
                                      <m:e>
                                        <m:r>
                                          <a:rPr lang="en-GB" sz="1800">
                                            <a:effectLst/>
                                          </a:rPr>
                                          <m:t>𝑞</m:t>
                                        </m:r>
                                      </m:e>
                                    </m:acc>
                                  </m:e>
                                  <m:sub>
                                    <m:acc>
                                      <m:accPr>
                                        <m:chr m:val="̅"/>
                                        <m:ctrlPr>
                                          <a:rPr lang="en-DE" sz="1800">
                                            <a:effectLst/>
                                          </a:rPr>
                                        </m:ctrlPr>
                                      </m:accPr>
                                      <m:e>
                                        <m:r>
                                          <a:rPr lang="en-GB" sz="1800">
                                            <a:effectLst/>
                                          </a:rPr>
                                          <m:t>𝑐</m:t>
                                        </m:r>
                                      </m:e>
                                    </m:acc>
                                  </m:sub>
                                </m:sSub>
                                <m:r>
                                  <a:rPr lang="en-GB" sz="1800">
                                    <a:effectLst/>
                                  </a:rPr>
                                  <m:t>.</m:t>
                                </m:r>
                                <m:d>
                                  <m:dPr>
                                    <m:ctrlPr>
                                      <a:rPr lang="en-DE" sz="1800">
                                        <a:effectLst/>
                                      </a:rPr>
                                    </m:ctrlPr>
                                  </m:dPr>
                                  <m:e>
                                    <m:r>
                                      <a:rPr lang="en-GB" sz="1800">
                                        <a:effectLst/>
                                      </a:rPr>
                                      <m:t>𝐿</m:t>
                                    </m:r>
                                    <m:r>
                                      <a:rPr lang="en-GB" sz="1800">
                                        <a:effectLst/>
                                      </a:rPr>
                                      <m:t>−</m:t>
                                    </m:r>
                                    <m:sSub>
                                      <m:sSubPr>
                                        <m:ctrlPr>
                                          <a:rPr lang="en-DE" sz="1800">
                                            <a:effectLst/>
                                          </a:rPr>
                                        </m:ctrlPr>
                                      </m:sSubPr>
                                      <m:e>
                                        <m:r>
                                          <a:rPr lang="en-GB" sz="1800">
                                            <a:effectLst/>
                                          </a:rPr>
                                          <m:t>𝐿</m:t>
                                        </m:r>
                                      </m:e>
                                      <m:sub>
                                        <m:acc>
                                          <m:accPr>
                                            <m:chr m:val="̅"/>
                                            <m:ctrlPr>
                                              <a:rPr lang="en-DE" sz="1800">
                                                <a:effectLst/>
                                              </a:rPr>
                                            </m:ctrlPr>
                                          </m:accPr>
                                          <m:e>
                                            <m:r>
                                              <a:rPr lang="en-GB" sz="1800">
                                                <a:effectLst/>
                                              </a:rPr>
                                              <m:t>𝑐</m:t>
                                            </m:r>
                                          </m:e>
                                        </m:acc>
                                      </m:sub>
                                    </m:sSub>
                                  </m:e>
                                </m:d>
                                <m:r>
                                  <a:rPr lang="en-GB" sz="1800">
                                    <a:effectLst/>
                                  </a:rPr>
                                  <m:t>.</m:t>
                                </m:r>
                                <m:sSub>
                                  <m:sSubPr>
                                    <m:ctrlPr>
                                      <a:rPr lang="en-DE" sz="1800">
                                        <a:effectLst/>
                                      </a:rPr>
                                    </m:ctrlPr>
                                  </m:sSubPr>
                                  <m:e>
                                    <m:r>
                                      <a:rPr lang="en-GB" sz="1800">
                                        <a:effectLst/>
                                      </a:rPr>
                                      <m:t>𝑌</m:t>
                                    </m:r>
                                  </m:e>
                                  <m:sub>
                                    <m:acc>
                                      <m:accPr>
                                        <m:chr m:val="̅"/>
                                        <m:ctrlPr>
                                          <a:rPr lang="en-DE" sz="1800">
                                            <a:effectLst/>
                                          </a:rPr>
                                        </m:ctrlPr>
                                      </m:accPr>
                                      <m:e>
                                        <m:r>
                                          <a:rPr lang="en-GB" sz="1800">
                                            <a:effectLst/>
                                          </a:rPr>
                                          <m:t>𝑐</m:t>
                                        </m:r>
                                      </m:e>
                                    </m:acc>
                                  </m:sub>
                                </m:sSub>
                              </m:oMath>
                            </m:oMathPara>
                          </a14:m>
                          <a:endParaRPr lang="en-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71" marR="68571" marT="0" marB="0" anchor="ctr"/>
                    </a:tc>
                    <a:extLst>
                      <a:ext uri="{0D108BD9-81ED-4DB2-BD59-A6C34878D82A}">
                        <a16:rowId xmlns:a16="http://schemas.microsoft.com/office/drawing/2014/main" val="646419987"/>
                      </a:ext>
                    </a:extLst>
                  </a:tr>
                  <a:tr h="562384">
                    <a:tc>
                      <a:txBody>
                        <a:bodyPr/>
                        <a:lstStyle/>
                        <a:p>
                          <a:pPr algn="l">
                            <a:lnSpc>
                              <a:spcPct val="107000"/>
                            </a:lnSpc>
                            <a:spcAft>
                              <a:spcPts val="0"/>
                            </a:spcAft>
                          </a:pPr>
                          <a:r>
                            <a:rPr lang="en-GB" sz="1800" b="0" i="1" dirty="0">
                              <a:effectLst/>
                            </a:rPr>
                            <a:t>Re-imported externalities</a:t>
                          </a:r>
                          <a:r>
                            <a:rPr lang="en-DE" sz="1800" b="0" i="1" dirty="0">
                              <a:effectLst/>
                            </a:rPr>
                            <a:t>*</a:t>
                          </a:r>
                          <a:endParaRPr lang="en-DE" sz="1800" b="0" i="1" dirty="0">
                            <a:effectLst/>
                            <a:latin typeface="+mn-lt"/>
                            <a:ea typeface="Calibri" panose="020F0502020204030204" pitchFamily="34" charset="0"/>
                            <a:cs typeface="Times New Roman" panose="02020603050405020304" pitchFamily="18" charset="0"/>
                          </a:endParaRPr>
                        </a:p>
                      </a:txBody>
                      <a:tcPr marL="68571" marR="68571" marT="0" marB="0" anchor="ctr"/>
                    </a:tc>
                    <a:tc>
                      <a:txBody>
                        <a:bodyPr/>
                        <a:lstStyle/>
                        <a:p>
                          <a:pPr/>
                          <a14:m>
                            <m:oMathPara xmlns:m="http://schemas.openxmlformats.org/officeDocument/2006/math">
                              <m:oMathParaPr>
                                <m:jc m:val="centerGroup"/>
                              </m:oMathParaPr>
                              <m:oMath xmlns:m="http://schemas.openxmlformats.org/officeDocument/2006/math">
                                <m:sSub>
                                  <m:sSubPr>
                                    <m:ctrlPr>
                                      <a:rPr lang="en-DE" sz="1800" smtClean="0"/>
                                    </m:ctrlPr>
                                  </m:sSubPr>
                                  <m:e>
                                    <m:r>
                                      <a:rPr lang="en-DE" sz="1800" b="0" smtClean="0"/>
                                      <m:t>𝑟𝑒𝑖</m:t>
                                    </m:r>
                                  </m:e>
                                  <m:sub>
                                    <m:r>
                                      <a:rPr lang="en-DE" sz="1800" smtClean="0"/>
                                      <m:t>𝑐</m:t>
                                    </m:r>
                                  </m:sub>
                                </m:sSub>
                              </m:oMath>
                            </m:oMathPara>
                          </a14:m>
                          <a:endParaRPr lang="en-DE" sz="1800" dirty="0"/>
                        </a:p>
                      </a:txBody>
                      <a:tcPr marL="68571" marR="68571"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GB" sz="1800" b="0">
                                    <a:effectLst/>
                                  </a:rPr>
                                  <m:t>𝑐</m:t>
                                </m:r>
                              </m:oMath>
                            </m:oMathPara>
                          </a14:m>
                          <a:endParaRPr lang="en-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71" marR="68571"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GB" sz="1800" b="0">
                                    <a:effectLst/>
                                  </a:rPr>
                                  <m:t>𝑐</m:t>
                                </m:r>
                              </m:oMath>
                            </m:oMathPara>
                          </a14:m>
                          <a:endParaRPr lang="en-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71" marR="68571"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en-DE" sz="1800" b="0">
                                        <a:effectLst/>
                                      </a:rPr>
                                    </m:ctrlPr>
                                  </m:sSubPr>
                                  <m:e>
                                    <m:acc>
                                      <m:accPr>
                                        <m:chr m:val="̂"/>
                                        <m:ctrlPr>
                                          <a:rPr lang="en-DE" sz="1800" b="0">
                                            <a:effectLst/>
                                          </a:rPr>
                                        </m:ctrlPr>
                                      </m:accPr>
                                      <m:e>
                                        <m:r>
                                          <a:rPr lang="en-GB" sz="1800" b="0">
                                            <a:effectLst/>
                                          </a:rPr>
                                          <m:t>𝑞</m:t>
                                        </m:r>
                                      </m:e>
                                    </m:acc>
                                  </m:e>
                                  <m:sub>
                                    <m:r>
                                      <a:rPr lang="en-GB" sz="1800" b="0">
                                        <a:effectLst/>
                                      </a:rPr>
                                      <m:t>𝑐</m:t>
                                    </m:r>
                                  </m:sub>
                                </m:sSub>
                                <m:r>
                                  <a:rPr lang="en-GB" sz="1800" b="0">
                                    <a:effectLst/>
                                  </a:rPr>
                                  <m:t>.</m:t>
                                </m:r>
                                <m:d>
                                  <m:dPr>
                                    <m:ctrlPr>
                                      <a:rPr lang="en-DE" sz="1800" b="0">
                                        <a:effectLst/>
                                      </a:rPr>
                                    </m:ctrlPr>
                                  </m:dPr>
                                  <m:e>
                                    <m:r>
                                      <a:rPr lang="en-GB" sz="1800" b="0">
                                        <a:effectLst/>
                                      </a:rPr>
                                      <m:t>𝐿</m:t>
                                    </m:r>
                                    <m:r>
                                      <a:rPr lang="en-GB" sz="1800" b="0">
                                        <a:effectLst/>
                                      </a:rPr>
                                      <m:t>−</m:t>
                                    </m:r>
                                    <m:sSub>
                                      <m:sSubPr>
                                        <m:ctrlPr>
                                          <a:rPr lang="en-DE" sz="1800" b="0">
                                            <a:effectLst/>
                                          </a:rPr>
                                        </m:ctrlPr>
                                      </m:sSubPr>
                                      <m:e>
                                        <m:r>
                                          <a:rPr lang="en-GB" sz="1800" b="0">
                                            <a:effectLst/>
                                          </a:rPr>
                                          <m:t>𝐿</m:t>
                                        </m:r>
                                      </m:e>
                                      <m:sub>
                                        <m:r>
                                          <a:rPr lang="en-GB" sz="1800" b="0">
                                            <a:effectLst/>
                                          </a:rPr>
                                          <m:t>𝑐</m:t>
                                        </m:r>
                                      </m:sub>
                                    </m:sSub>
                                  </m:e>
                                </m:d>
                                <m:r>
                                  <a:rPr lang="en-GB" sz="1800" b="0">
                                    <a:effectLst/>
                                  </a:rPr>
                                  <m:t>.</m:t>
                                </m:r>
                                <m:sSub>
                                  <m:sSubPr>
                                    <m:ctrlPr>
                                      <a:rPr lang="en-DE" sz="1800" b="0">
                                        <a:effectLst/>
                                      </a:rPr>
                                    </m:ctrlPr>
                                  </m:sSubPr>
                                  <m:e>
                                    <m:r>
                                      <a:rPr lang="en-GB" sz="1800" b="0">
                                        <a:effectLst/>
                                      </a:rPr>
                                      <m:t>𝑌</m:t>
                                    </m:r>
                                  </m:e>
                                  <m:sub>
                                    <m:r>
                                      <a:rPr lang="en-GB" sz="1800" b="0">
                                        <a:effectLst/>
                                      </a:rPr>
                                      <m:t>𝑐</m:t>
                                    </m:r>
                                  </m:sub>
                                </m:sSub>
                              </m:oMath>
                            </m:oMathPara>
                          </a14:m>
                          <a:endParaRPr lang="en-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71" marR="68571" marT="0" marB="0" anchor="ctr"/>
                    </a:tc>
                    <a:extLst>
                      <a:ext uri="{0D108BD9-81ED-4DB2-BD59-A6C34878D82A}">
                        <a16:rowId xmlns:a16="http://schemas.microsoft.com/office/drawing/2014/main" val="1850893474"/>
                      </a:ext>
                    </a:extLst>
                  </a:tr>
                </a:tbl>
              </a:graphicData>
            </a:graphic>
          </p:graphicFrame>
        </mc:Choice>
        <mc:Fallback>
          <p:graphicFrame>
            <p:nvGraphicFramePr>
              <p:cNvPr id="5" name="Table 4">
                <a:extLst>
                  <a:ext uri="{FF2B5EF4-FFF2-40B4-BE49-F238E27FC236}">
                    <a16:creationId xmlns:a16="http://schemas.microsoft.com/office/drawing/2014/main" id="{1FA29AC1-CBDB-89CD-E5CF-1BF0684FD654}"/>
                  </a:ext>
                </a:extLst>
              </p:cNvPr>
              <p:cNvGraphicFramePr>
                <a:graphicFrameLocks noGrp="1"/>
              </p:cNvGraphicFramePr>
              <p:nvPr>
                <p:extLst>
                  <p:ext uri="{D42A27DB-BD31-4B8C-83A1-F6EECF244321}">
                    <p14:modId xmlns:p14="http://schemas.microsoft.com/office/powerpoint/2010/main" val="1608253162"/>
                  </p:ext>
                </p:extLst>
              </p:nvPr>
            </p:nvGraphicFramePr>
            <p:xfrm>
              <a:off x="1786013" y="2780928"/>
              <a:ext cx="9312373" cy="2943102"/>
            </p:xfrm>
            <a:graphic>
              <a:graphicData uri="http://schemas.openxmlformats.org/drawingml/2006/table">
                <a:tbl>
                  <a:tblPr firstRow="1" bandRow="1">
                    <a:tableStyleId>{B301B821-A1FF-4177-AEE7-76D212191A09}</a:tableStyleId>
                  </a:tblPr>
                  <a:tblGrid>
                    <a:gridCol w="2457612">
                      <a:extLst>
                        <a:ext uri="{9D8B030D-6E8A-4147-A177-3AD203B41FA5}">
                          <a16:colId xmlns:a16="http://schemas.microsoft.com/office/drawing/2014/main" val="1489622631"/>
                        </a:ext>
                      </a:extLst>
                    </a:gridCol>
                    <a:gridCol w="1583716">
                      <a:extLst>
                        <a:ext uri="{9D8B030D-6E8A-4147-A177-3AD203B41FA5}">
                          <a16:colId xmlns:a16="http://schemas.microsoft.com/office/drawing/2014/main" val="266844286"/>
                        </a:ext>
                      </a:extLst>
                    </a:gridCol>
                    <a:gridCol w="1757015">
                      <a:extLst>
                        <a:ext uri="{9D8B030D-6E8A-4147-A177-3AD203B41FA5}">
                          <a16:colId xmlns:a16="http://schemas.microsoft.com/office/drawing/2014/main" val="543296975"/>
                        </a:ext>
                      </a:extLst>
                    </a:gridCol>
                    <a:gridCol w="1757015">
                      <a:extLst>
                        <a:ext uri="{9D8B030D-6E8A-4147-A177-3AD203B41FA5}">
                          <a16:colId xmlns:a16="http://schemas.microsoft.com/office/drawing/2014/main" val="4237174307"/>
                        </a:ext>
                      </a:extLst>
                    </a:gridCol>
                    <a:gridCol w="1757015">
                      <a:extLst>
                        <a:ext uri="{9D8B030D-6E8A-4147-A177-3AD203B41FA5}">
                          <a16:colId xmlns:a16="http://schemas.microsoft.com/office/drawing/2014/main" val="2600266591"/>
                        </a:ext>
                      </a:extLst>
                    </a:gridCol>
                  </a:tblGrid>
                  <a:tr h="365748">
                    <a:tc>
                      <a:txBody>
                        <a:bodyPr/>
                        <a:lstStyle/>
                        <a:p>
                          <a:pPr algn="ctr"/>
                          <a:r>
                            <a:rPr lang="en-US" sz="1800" dirty="0"/>
                            <a:t>E</a:t>
                          </a:r>
                          <a:r>
                            <a:rPr lang="en-DE" sz="1800" dirty="0"/>
                            <a:t>x</a:t>
                          </a:r>
                          <a:r>
                            <a:rPr lang="en-US" sz="1800" dirty="0"/>
                            <a:t>t</a:t>
                          </a:r>
                          <a:r>
                            <a:rPr lang="en-DE" sz="1800" dirty="0"/>
                            <a:t>e</a:t>
                          </a:r>
                          <a:r>
                            <a:rPr lang="en-US" sz="1800" dirty="0"/>
                            <a:t>r</a:t>
                          </a:r>
                          <a:r>
                            <a:rPr lang="en-DE" sz="1800" dirty="0"/>
                            <a:t>n</a:t>
                          </a:r>
                          <a:r>
                            <a:rPr lang="en-US" sz="1800" dirty="0"/>
                            <a:t>a</a:t>
                          </a:r>
                          <a:r>
                            <a:rPr lang="en-DE" sz="1800" dirty="0"/>
                            <a:t>l</a:t>
                          </a:r>
                          <a:r>
                            <a:rPr lang="en-US" sz="1800" dirty="0" err="1"/>
                            <a:t>i</a:t>
                          </a:r>
                          <a:r>
                            <a:rPr lang="en-DE" sz="1800" dirty="0"/>
                            <a:t>t</a:t>
                          </a:r>
                          <a:r>
                            <a:rPr lang="en-US" sz="1800" dirty="0"/>
                            <a:t>y</a:t>
                          </a:r>
                          <a:r>
                            <a:rPr lang="en-DE" sz="1800" dirty="0"/>
                            <a:t> </a:t>
                          </a:r>
                          <a:r>
                            <a:rPr lang="en-US" sz="1800" dirty="0"/>
                            <a:t>f</a:t>
                          </a:r>
                          <a:r>
                            <a:rPr lang="en-DE" sz="1800" dirty="0"/>
                            <a:t>l</a:t>
                          </a:r>
                          <a:r>
                            <a:rPr lang="en-US" sz="1800" dirty="0"/>
                            <a:t>o</a:t>
                          </a:r>
                          <a:r>
                            <a:rPr lang="en-DE" sz="1800" dirty="0"/>
                            <a:t>w</a:t>
                          </a:r>
                        </a:p>
                      </a:txBody>
                      <a:tcPr marL="91428" marR="91428" marT="45714" marB="45714"/>
                    </a:tc>
                    <a:tc>
                      <a:txBody>
                        <a:bodyPr/>
                        <a:lstStyle/>
                        <a:p>
                          <a:pPr algn="ctr"/>
                          <a:r>
                            <a:rPr lang="en-DE" sz="1800" dirty="0"/>
                            <a:t>Notation</a:t>
                          </a:r>
                        </a:p>
                      </a:txBody>
                      <a:tcPr marL="91428" marR="91428" marT="45714" marB="45714"/>
                    </a:tc>
                    <a:tc>
                      <a:txBody>
                        <a:bodyPr/>
                        <a:lstStyle/>
                        <a:p>
                          <a:pPr algn="ctr"/>
                          <a:r>
                            <a:rPr lang="en-US" sz="1800" dirty="0"/>
                            <a:t>P</a:t>
                          </a:r>
                          <a:r>
                            <a:rPr lang="en-DE" sz="1800" dirty="0"/>
                            <a:t>r</a:t>
                          </a:r>
                          <a:r>
                            <a:rPr lang="en-US" sz="1800" dirty="0"/>
                            <a:t>o</a:t>
                          </a:r>
                          <a:r>
                            <a:rPr lang="en-DE" sz="1800" dirty="0"/>
                            <a:t>d</a:t>
                          </a:r>
                          <a:r>
                            <a:rPr lang="en-US" sz="1800" dirty="0"/>
                            <a:t>u</a:t>
                          </a:r>
                          <a:r>
                            <a:rPr lang="en-DE" sz="1800" dirty="0"/>
                            <a:t>c</a:t>
                          </a:r>
                          <a:r>
                            <a:rPr lang="en-US" sz="1800" dirty="0"/>
                            <a:t>e</a:t>
                          </a:r>
                          <a:r>
                            <a:rPr lang="en-DE" sz="1800" dirty="0"/>
                            <a:t>r</a:t>
                          </a:r>
                        </a:p>
                      </a:txBody>
                      <a:tcPr marL="91428" marR="91428" marT="45714" marB="45714"/>
                    </a:tc>
                    <a:tc>
                      <a:txBody>
                        <a:bodyPr/>
                        <a:lstStyle/>
                        <a:p>
                          <a:pPr algn="ctr"/>
                          <a:r>
                            <a:rPr lang="en-US" sz="1800" dirty="0"/>
                            <a:t>F</a:t>
                          </a:r>
                          <a:r>
                            <a:rPr lang="en-DE" sz="1800" dirty="0" err="1"/>
                            <a:t>i</a:t>
                          </a:r>
                          <a:r>
                            <a:rPr lang="en-US" sz="1800" dirty="0"/>
                            <a:t>n</a:t>
                          </a:r>
                          <a:r>
                            <a:rPr lang="en-DE" sz="1800" dirty="0"/>
                            <a:t>a</a:t>
                          </a:r>
                          <a:r>
                            <a:rPr lang="en-US" sz="1800" dirty="0"/>
                            <a:t>l</a:t>
                          </a:r>
                          <a:r>
                            <a:rPr lang="en-DE" sz="1800" dirty="0"/>
                            <a:t> </a:t>
                          </a:r>
                          <a:r>
                            <a:rPr lang="en-US" sz="1800" dirty="0"/>
                            <a:t>u</a:t>
                          </a:r>
                          <a:r>
                            <a:rPr lang="en-DE" sz="1800" dirty="0"/>
                            <a:t>s</a:t>
                          </a:r>
                          <a:r>
                            <a:rPr lang="en-US" sz="1800" dirty="0"/>
                            <a:t>e</a:t>
                          </a:r>
                          <a:r>
                            <a:rPr lang="en-DE" sz="1800" dirty="0"/>
                            <a:t>r</a:t>
                          </a:r>
                        </a:p>
                      </a:txBody>
                      <a:tcPr marL="91428" marR="91428" marT="45714" marB="45714"/>
                    </a:tc>
                    <a:tc>
                      <a:txBody>
                        <a:bodyPr/>
                        <a:lstStyle/>
                        <a:p>
                          <a:pPr algn="ctr"/>
                          <a:r>
                            <a:rPr lang="en-US" sz="1800" dirty="0"/>
                            <a:t>F</a:t>
                          </a:r>
                          <a:r>
                            <a:rPr lang="en-DE" sz="1800" dirty="0"/>
                            <a:t>o</a:t>
                          </a:r>
                          <a:r>
                            <a:rPr lang="en-US" sz="1800" dirty="0"/>
                            <a:t>r</a:t>
                          </a:r>
                          <a:r>
                            <a:rPr lang="en-DE" sz="1800" dirty="0"/>
                            <a:t>m</a:t>
                          </a:r>
                          <a:r>
                            <a:rPr lang="en-US" sz="1800" dirty="0"/>
                            <a:t>u</a:t>
                          </a:r>
                          <a:r>
                            <a:rPr lang="en-DE" sz="1800" dirty="0"/>
                            <a:t>l</a:t>
                          </a:r>
                          <a:r>
                            <a:rPr lang="en-US" sz="1800" dirty="0"/>
                            <a:t>a</a:t>
                          </a:r>
                          <a:endParaRPr lang="en-DE" sz="1800" dirty="0"/>
                        </a:p>
                      </a:txBody>
                      <a:tcPr marL="91428" marR="91428" marT="45714" marB="45714"/>
                    </a:tc>
                    <a:extLst>
                      <a:ext uri="{0D108BD9-81ED-4DB2-BD59-A6C34878D82A}">
                        <a16:rowId xmlns:a16="http://schemas.microsoft.com/office/drawing/2014/main" val="3879001926"/>
                      </a:ext>
                    </a:extLst>
                  </a:tr>
                  <a:tr h="365748">
                    <a:tc>
                      <a:txBody>
                        <a:bodyPr/>
                        <a:lstStyle/>
                        <a:p>
                          <a:r>
                            <a:rPr lang="en-US" sz="1800" i="1" dirty="0"/>
                            <a:t>L</a:t>
                          </a:r>
                          <a:r>
                            <a:rPr lang="en-DE" sz="1800" i="1" dirty="0"/>
                            <a:t>o</a:t>
                          </a:r>
                          <a:r>
                            <a:rPr lang="en-US" sz="1800" i="1" dirty="0"/>
                            <a:t>c</a:t>
                          </a:r>
                          <a:r>
                            <a:rPr lang="en-DE" sz="1800" i="1" dirty="0"/>
                            <a:t>a</a:t>
                          </a:r>
                          <a:r>
                            <a:rPr lang="en-US" sz="1800" i="1" dirty="0"/>
                            <a:t>l</a:t>
                          </a:r>
                          <a:r>
                            <a:rPr lang="en-DE" sz="1800" i="1" dirty="0"/>
                            <a:t> </a:t>
                          </a:r>
                          <a:r>
                            <a:rPr lang="en-US" sz="1800" i="1" dirty="0"/>
                            <a:t>e</a:t>
                          </a:r>
                          <a:r>
                            <a:rPr lang="en-DE" sz="1800" i="1" dirty="0"/>
                            <a:t>x</a:t>
                          </a:r>
                          <a:r>
                            <a:rPr lang="en-US" sz="1800" i="1" dirty="0"/>
                            <a:t>t</a:t>
                          </a:r>
                          <a:r>
                            <a:rPr lang="en-DE" sz="1800" i="1" dirty="0"/>
                            <a:t>e</a:t>
                          </a:r>
                          <a:r>
                            <a:rPr lang="en-US" sz="1800" i="1" dirty="0"/>
                            <a:t>r</a:t>
                          </a:r>
                          <a:r>
                            <a:rPr lang="en-DE" sz="1800" i="1" dirty="0"/>
                            <a:t>n</a:t>
                          </a:r>
                          <a:r>
                            <a:rPr lang="en-US" sz="1800" i="1" dirty="0"/>
                            <a:t>a</a:t>
                          </a:r>
                          <a:r>
                            <a:rPr lang="en-DE" sz="1800" i="1" dirty="0"/>
                            <a:t>l</a:t>
                          </a:r>
                          <a:r>
                            <a:rPr lang="en-US" sz="1800" i="1" dirty="0" err="1"/>
                            <a:t>i</a:t>
                          </a:r>
                          <a:r>
                            <a:rPr lang="en-DE" sz="1800" i="1" dirty="0"/>
                            <a:t>t</a:t>
                          </a:r>
                          <a:r>
                            <a:rPr lang="en-US" sz="1800" i="1" dirty="0" err="1"/>
                            <a:t>i</a:t>
                          </a:r>
                          <a:r>
                            <a:rPr lang="en-DE" sz="1800" i="1" dirty="0"/>
                            <a:t>e</a:t>
                          </a:r>
                          <a:r>
                            <a:rPr lang="en-US" sz="1800" i="1" dirty="0"/>
                            <a:t>s</a:t>
                          </a:r>
                          <a:endParaRPr lang="en-DE" sz="1800" i="1" dirty="0"/>
                        </a:p>
                      </a:txBody>
                      <a:tcPr marL="91428" marR="91428" marT="45714" marB="45714"/>
                    </a:tc>
                    <a:tc>
                      <a:txBody>
                        <a:bodyPr/>
                        <a:lstStyle/>
                        <a:p>
                          <a:endParaRPr lang="en-US"/>
                        </a:p>
                      </a:txBody>
                      <a:tcPr marL="91428" marR="91428" marT="45714" marB="45714" anchor="ctr">
                        <a:blipFill>
                          <a:blip r:embed="rId2"/>
                          <a:stretch>
                            <a:fillRect l="-155769" t="-108333" r="-333462" b="-645000"/>
                          </a:stretch>
                        </a:blipFill>
                      </a:tcPr>
                    </a:tc>
                    <a:tc>
                      <a:txBody>
                        <a:bodyPr/>
                        <a:lstStyle/>
                        <a:p>
                          <a:endParaRPr lang="en-US"/>
                        </a:p>
                      </a:txBody>
                      <a:tcPr marL="68571" marR="68571" marT="0" marB="0" anchor="ctr">
                        <a:blipFill>
                          <a:blip r:embed="rId2"/>
                          <a:stretch>
                            <a:fillRect l="-230903" t="-108333" r="-201042" b="-645000"/>
                          </a:stretch>
                        </a:blipFill>
                      </a:tcPr>
                    </a:tc>
                    <a:tc>
                      <a:txBody>
                        <a:bodyPr/>
                        <a:lstStyle/>
                        <a:p>
                          <a:endParaRPr lang="en-US"/>
                        </a:p>
                      </a:txBody>
                      <a:tcPr marL="68571" marR="68571" marT="0" marB="0" anchor="ctr">
                        <a:blipFill>
                          <a:blip r:embed="rId2"/>
                          <a:stretch>
                            <a:fillRect l="-329758" t="-108333" r="-100346" b="-645000"/>
                          </a:stretch>
                        </a:blipFill>
                      </a:tcPr>
                    </a:tc>
                    <a:tc>
                      <a:txBody>
                        <a:bodyPr/>
                        <a:lstStyle/>
                        <a:p>
                          <a:endParaRPr lang="en-US"/>
                        </a:p>
                      </a:txBody>
                      <a:tcPr marL="68571" marR="68571" marT="0" marB="0" anchor="ctr">
                        <a:blipFill>
                          <a:blip r:embed="rId2"/>
                          <a:stretch>
                            <a:fillRect l="-431250" t="-108333" r="-694" b="-645000"/>
                          </a:stretch>
                        </a:blipFill>
                      </a:tcPr>
                    </a:tc>
                    <a:extLst>
                      <a:ext uri="{0D108BD9-81ED-4DB2-BD59-A6C34878D82A}">
                        <a16:rowId xmlns:a16="http://schemas.microsoft.com/office/drawing/2014/main" val="3176229823"/>
                      </a:ext>
                    </a:extLst>
                  </a:tr>
                  <a:tr h="365748">
                    <a:tc>
                      <a:txBody>
                        <a:bodyPr/>
                        <a:lstStyle/>
                        <a:p>
                          <a:r>
                            <a:rPr lang="en-US" sz="1800" i="1" dirty="0"/>
                            <a:t>I</a:t>
                          </a:r>
                          <a:r>
                            <a:rPr lang="en-DE" sz="1800" i="1" dirty="0"/>
                            <a:t>m</a:t>
                          </a:r>
                          <a:r>
                            <a:rPr lang="en-US" sz="1800" i="1" dirty="0"/>
                            <a:t>p</a:t>
                          </a:r>
                          <a:r>
                            <a:rPr lang="en-DE" sz="1800" i="1" dirty="0"/>
                            <a:t>o</a:t>
                          </a:r>
                          <a:r>
                            <a:rPr lang="en-US" sz="1800" i="1" dirty="0"/>
                            <a:t>r</a:t>
                          </a:r>
                          <a:r>
                            <a:rPr lang="en-DE" sz="1800" i="1" dirty="0"/>
                            <a:t>t</a:t>
                          </a:r>
                          <a:r>
                            <a:rPr lang="en-US" sz="1800" i="1" dirty="0"/>
                            <a:t>e</a:t>
                          </a:r>
                          <a:r>
                            <a:rPr lang="en-DE" sz="1800" i="1" dirty="0"/>
                            <a:t>d </a:t>
                          </a:r>
                          <a:r>
                            <a:rPr lang="en-US" sz="1800" i="1" dirty="0"/>
                            <a:t>e</a:t>
                          </a:r>
                          <a:r>
                            <a:rPr lang="en-DE" sz="1800" i="1" dirty="0"/>
                            <a:t>x</a:t>
                          </a:r>
                          <a:r>
                            <a:rPr lang="en-US" sz="1800" i="1" dirty="0"/>
                            <a:t>t</a:t>
                          </a:r>
                          <a:r>
                            <a:rPr lang="en-DE" sz="1800" i="1" dirty="0"/>
                            <a:t>e</a:t>
                          </a:r>
                          <a:r>
                            <a:rPr lang="en-US" sz="1800" i="1" dirty="0"/>
                            <a:t>r</a:t>
                          </a:r>
                          <a:r>
                            <a:rPr lang="en-DE" sz="1800" i="1" dirty="0"/>
                            <a:t>n</a:t>
                          </a:r>
                          <a:r>
                            <a:rPr lang="en-US" sz="1800" i="1" dirty="0"/>
                            <a:t>a</a:t>
                          </a:r>
                          <a:r>
                            <a:rPr lang="en-DE" sz="1800" i="1" dirty="0"/>
                            <a:t>l</a:t>
                          </a:r>
                          <a:r>
                            <a:rPr lang="en-US" sz="1800" i="1" dirty="0" err="1"/>
                            <a:t>i</a:t>
                          </a:r>
                          <a:r>
                            <a:rPr lang="en-DE" sz="1800" i="1" dirty="0"/>
                            <a:t>t</a:t>
                          </a:r>
                          <a:r>
                            <a:rPr lang="en-US" sz="1800" i="1" dirty="0" err="1"/>
                            <a:t>i</a:t>
                          </a:r>
                          <a:r>
                            <a:rPr lang="en-DE" sz="1800" i="1" dirty="0"/>
                            <a:t>e</a:t>
                          </a:r>
                          <a:r>
                            <a:rPr lang="en-US" sz="1800" i="1" dirty="0"/>
                            <a:t>s</a:t>
                          </a:r>
                          <a:endParaRPr lang="en-DE" sz="1800" i="1" dirty="0"/>
                        </a:p>
                      </a:txBody>
                      <a:tcPr marL="91428" marR="91428" marT="45714" marB="45714"/>
                    </a:tc>
                    <a:tc>
                      <a:txBody>
                        <a:bodyPr/>
                        <a:lstStyle/>
                        <a:p>
                          <a:endParaRPr lang="en-US"/>
                        </a:p>
                      </a:txBody>
                      <a:tcPr marL="91428" marR="91428" marT="45714" marB="45714" anchor="ctr">
                        <a:blipFill>
                          <a:blip r:embed="rId2"/>
                          <a:stretch>
                            <a:fillRect l="-155769" t="-208333" r="-333462" b="-545000"/>
                          </a:stretch>
                        </a:blipFill>
                      </a:tcPr>
                    </a:tc>
                    <a:tc>
                      <a:txBody>
                        <a:bodyPr/>
                        <a:lstStyle/>
                        <a:p>
                          <a:endParaRPr lang="en-US"/>
                        </a:p>
                      </a:txBody>
                      <a:tcPr marL="68571" marR="68571" marT="0" marB="0" anchor="ctr">
                        <a:blipFill>
                          <a:blip r:embed="rId2"/>
                          <a:stretch>
                            <a:fillRect l="-230903" t="-208333" r="-201042" b="-545000"/>
                          </a:stretch>
                        </a:blipFill>
                      </a:tcPr>
                    </a:tc>
                    <a:tc>
                      <a:txBody>
                        <a:bodyPr/>
                        <a:lstStyle/>
                        <a:p>
                          <a:endParaRPr lang="en-US"/>
                        </a:p>
                      </a:txBody>
                      <a:tcPr marL="68571" marR="68571" marT="0" marB="0" anchor="ctr">
                        <a:blipFill>
                          <a:blip r:embed="rId2"/>
                          <a:stretch>
                            <a:fillRect l="-329758" t="-208333" r="-100346" b="-545000"/>
                          </a:stretch>
                        </a:blipFill>
                      </a:tcPr>
                    </a:tc>
                    <a:tc>
                      <a:txBody>
                        <a:bodyPr/>
                        <a:lstStyle/>
                        <a:p>
                          <a:endParaRPr lang="en-US"/>
                        </a:p>
                      </a:txBody>
                      <a:tcPr marL="68571" marR="68571" marT="0" marB="0" anchor="ctr">
                        <a:blipFill>
                          <a:blip r:embed="rId2"/>
                          <a:stretch>
                            <a:fillRect l="-431250" t="-208333" r="-694" b="-545000"/>
                          </a:stretch>
                        </a:blipFill>
                      </a:tcPr>
                    </a:tc>
                    <a:extLst>
                      <a:ext uri="{0D108BD9-81ED-4DB2-BD59-A6C34878D82A}">
                        <a16:rowId xmlns:a16="http://schemas.microsoft.com/office/drawing/2014/main" val="3097113781"/>
                      </a:ext>
                    </a:extLst>
                  </a:tr>
                  <a:tr h="365748">
                    <a:tc>
                      <a:txBody>
                        <a:bodyPr/>
                        <a:lstStyle/>
                        <a:p>
                          <a:r>
                            <a:rPr lang="en-DE" sz="1800" i="1" dirty="0"/>
                            <a:t>Export</a:t>
                          </a:r>
                          <a:r>
                            <a:rPr lang="en-US" sz="1800" i="1" dirty="0"/>
                            <a:t>e</a:t>
                          </a:r>
                          <a:r>
                            <a:rPr lang="en-DE" sz="1800" i="1" dirty="0"/>
                            <a:t>d </a:t>
                          </a:r>
                          <a:r>
                            <a:rPr lang="en-US" sz="1800" i="1" dirty="0"/>
                            <a:t>e</a:t>
                          </a:r>
                          <a:r>
                            <a:rPr lang="en-DE" sz="1800" i="1" dirty="0"/>
                            <a:t>x</a:t>
                          </a:r>
                          <a:r>
                            <a:rPr lang="en-US" sz="1800" i="1" dirty="0"/>
                            <a:t>t</a:t>
                          </a:r>
                          <a:r>
                            <a:rPr lang="en-DE" sz="1800" i="1" dirty="0"/>
                            <a:t>e</a:t>
                          </a:r>
                          <a:r>
                            <a:rPr lang="en-US" sz="1800" i="1" dirty="0"/>
                            <a:t>r</a:t>
                          </a:r>
                          <a:r>
                            <a:rPr lang="en-DE" sz="1800" i="1" dirty="0"/>
                            <a:t>n</a:t>
                          </a:r>
                          <a:r>
                            <a:rPr lang="en-US" sz="1800" i="1" dirty="0"/>
                            <a:t>a</a:t>
                          </a:r>
                          <a:r>
                            <a:rPr lang="en-DE" sz="1800" i="1" dirty="0"/>
                            <a:t>l</a:t>
                          </a:r>
                          <a:r>
                            <a:rPr lang="en-US" sz="1800" i="1" dirty="0" err="1"/>
                            <a:t>i</a:t>
                          </a:r>
                          <a:r>
                            <a:rPr lang="en-DE" sz="1800" i="1" dirty="0"/>
                            <a:t>t</a:t>
                          </a:r>
                          <a:r>
                            <a:rPr lang="en-US" sz="1800" i="1" dirty="0" err="1"/>
                            <a:t>i</a:t>
                          </a:r>
                          <a:r>
                            <a:rPr lang="en-DE" sz="1800" i="1" dirty="0"/>
                            <a:t>e</a:t>
                          </a:r>
                          <a:r>
                            <a:rPr lang="en-US" sz="1800" i="1" dirty="0"/>
                            <a:t>s</a:t>
                          </a:r>
                          <a:endParaRPr lang="en-DE" sz="1800" i="1" dirty="0"/>
                        </a:p>
                      </a:txBody>
                      <a:tcPr marL="91428" marR="91428" marT="45714" marB="45714"/>
                    </a:tc>
                    <a:tc>
                      <a:txBody>
                        <a:bodyPr/>
                        <a:lstStyle/>
                        <a:p>
                          <a:endParaRPr lang="en-US"/>
                        </a:p>
                      </a:txBody>
                      <a:tcPr marL="91428" marR="91428" marT="45714" marB="45714" anchor="ctr">
                        <a:blipFill>
                          <a:blip r:embed="rId2"/>
                          <a:stretch>
                            <a:fillRect l="-155769" t="-308333" r="-333462" b="-445000"/>
                          </a:stretch>
                        </a:blipFill>
                      </a:tcPr>
                    </a:tc>
                    <a:tc>
                      <a:txBody>
                        <a:bodyPr/>
                        <a:lstStyle/>
                        <a:p>
                          <a:endParaRPr lang="en-US"/>
                        </a:p>
                      </a:txBody>
                      <a:tcPr marL="68571" marR="68571" marT="0" marB="0" anchor="ctr">
                        <a:blipFill>
                          <a:blip r:embed="rId2"/>
                          <a:stretch>
                            <a:fillRect l="-230903" t="-308333" r="-201042" b="-445000"/>
                          </a:stretch>
                        </a:blipFill>
                      </a:tcPr>
                    </a:tc>
                    <a:tc>
                      <a:txBody>
                        <a:bodyPr/>
                        <a:lstStyle/>
                        <a:p>
                          <a:endParaRPr lang="en-US"/>
                        </a:p>
                      </a:txBody>
                      <a:tcPr marL="68571" marR="68571" marT="0" marB="0" anchor="ctr">
                        <a:blipFill>
                          <a:blip r:embed="rId2"/>
                          <a:stretch>
                            <a:fillRect l="-329758" t="-308333" r="-100346" b="-445000"/>
                          </a:stretch>
                        </a:blipFill>
                      </a:tcPr>
                    </a:tc>
                    <a:tc>
                      <a:txBody>
                        <a:bodyPr/>
                        <a:lstStyle/>
                        <a:p>
                          <a:endParaRPr lang="en-US"/>
                        </a:p>
                      </a:txBody>
                      <a:tcPr marL="68571" marR="68571" marT="0" marB="0" anchor="ctr">
                        <a:blipFill>
                          <a:blip r:embed="rId2"/>
                          <a:stretch>
                            <a:fillRect l="-431250" t="-308333" r="-694" b="-445000"/>
                          </a:stretch>
                        </a:blipFill>
                      </a:tcPr>
                    </a:tc>
                    <a:extLst>
                      <a:ext uri="{0D108BD9-81ED-4DB2-BD59-A6C34878D82A}">
                        <a16:rowId xmlns:a16="http://schemas.microsoft.com/office/drawing/2014/main" val="538116732"/>
                      </a:ext>
                    </a:extLst>
                  </a:tr>
                  <a:tr h="914388">
                    <a:tc>
                      <a:txBody>
                        <a:bodyPr/>
                        <a:lstStyle/>
                        <a:p>
                          <a:r>
                            <a:rPr lang="en-US" sz="1800" i="1" dirty="0"/>
                            <a:t>T</a:t>
                          </a:r>
                          <a:r>
                            <a:rPr lang="en-DE" sz="1800" i="1" dirty="0"/>
                            <a:t>r</a:t>
                          </a:r>
                          <a:r>
                            <a:rPr lang="en-US" sz="1800" i="1" dirty="0"/>
                            <a:t>a</a:t>
                          </a:r>
                          <a:r>
                            <a:rPr lang="en-DE" sz="1800" i="1" dirty="0"/>
                            <a:t>n</a:t>
                          </a:r>
                          <a:r>
                            <a:rPr lang="en-US" sz="1800" i="1" dirty="0"/>
                            <a:t>s</a:t>
                          </a:r>
                          <a:r>
                            <a:rPr lang="en-DE" sz="1800" i="1" dirty="0"/>
                            <a:t>p</a:t>
                          </a:r>
                          <a:r>
                            <a:rPr lang="en-US" sz="1800" i="1" dirty="0"/>
                            <a:t>o</a:t>
                          </a:r>
                          <a:r>
                            <a:rPr lang="en-DE" sz="1800" i="1" dirty="0"/>
                            <a:t>r</a:t>
                          </a:r>
                          <a:r>
                            <a:rPr lang="en-US" sz="1800" i="1" dirty="0"/>
                            <a:t>t</a:t>
                          </a:r>
                          <a:r>
                            <a:rPr lang="en-DE" sz="1800" i="1" dirty="0"/>
                            <a:t>e</a:t>
                          </a:r>
                          <a:r>
                            <a:rPr lang="en-US" sz="1800" i="1" dirty="0"/>
                            <a:t>d</a:t>
                          </a:r>
                          <a:r>
                            <a:rPr lang="en-DE" sz="1800" i="1" dirty="0"/>
                            <a:t> </a:t>
                          </a:r>
                          <a:r>
                            <a:rPr lang="en-US" sz="1800" i="1" dirty="0"/>
                            <a:t>E</a:t>
                          </a:r>
                          <a:r>
                            <a:rPr lang="en-DE" sz="1800" i="1" dirty="0"/>
                            <a:t>x</a:t>
                          </a:r>
                          <a:r>
                            <a:rPr lang="en-US" sz="1800" i="1" dirty="0"/>
                            <a:t>t</a:t>
                          </a:r>
                          <a:r>
                            <a:rPr lang="en-DE" sz="1800" i="1" dirty="0"/>
                            <a:t>e</a:t>
                          </a:r>
                          <a:r>
                            <a:rPr lang="en-US" sz="1800" i="1" dirty="0"/>
                            <a:t>r</a:t>
                          </a:r>
                          <a:r>
                            <a:rPr lang="en-DE" sz="1800" i="1" dirty="0"/>
                            <a:t>n</a:t>
                          </a:r>
                          <a:r>
                            <a:rPr lang="en-US" sz="1800" i="1" dirty="0"/>
                            <a:t>a</a:t>
                          </a:r>
                          <a:r>
                            <a:rPr lang="en-DE" sz="1800" i="1" dirty="0"/>
                            <a:t>l</a:t>
                          </a:r>
                          <a:r>
                            <a:rPr lang="en-US" sz="1800" i="1" dirty="0" err="1"/>
                            <a:t>i</a:t>
                          </a:r>
                          <a:r>
                            <a:rPr lang="en-DE" sz="1800" i="1" dirty="0"/>
                            <a:t>t</a:t>
                          </a:r>
                          <a:r>
                            <a:rPr lang="en-US" sz="1800" i="1" dirty="0" err="1"/>
                            <a:t>i</a:t>
                          </a:r>
                          <a:r>
                            <a:rPr lang="en-DE" sz="1800" i="1" dirty="0"/>
                            <a:t>e</a:t>
                          </a:r>
                          <a:r>
                            <a:rPr lang="en-US" sz="1800" i="1" dirty="0"/>
                            <a:t>s</a:t>
                          </a:r>
                          <a:br>
                            <a:rPr lang="en-DE" sz="1800" i="1" dirty="0"/>
                          </a:br>
                          <a:r>
                            <a:rPr lang="en-DE" sz="1800" i="1" dirty="0"/>
                            <a:t>(</a:t>
                          </a:r>
                          <a:r>
                            <a:rPr lang="en-US" sz="1800" i="1" dirty="0"/>
                            <a:t>R</a:t>
                          </a:r>
                          <a:r>
                            <a:rPr lang="en-DE" sz="1800" i="1" dirty="0"/>
                            <a:t>e-</a:t>
                          </a:r>
                          <a:r>
                            <a:rPr lang="en-US" sz="1800" i="1" dirty="0"/>
                            <a:t>e</a:t>
                          </a:r>
                          <a:r>
                            <a:rPr lang="en-DE" sz="1800" i="1" dirty="0"/>
                            <a:t>x</a:t>
                          </a:r>
                          <a:r>
                            <a:rPr lang="en-US" sz="1800" i="1" dirty="0"/>
                            <a:t>p</a:t>
                          </a:r>
                          <a:r>
                            <a:rPr lang="en-DE" sz="1800" i="1" dirty="0"/>
                            <a:t>o</a:t>
                          </a:r>
                          <a:r>
                            <a:rPr lang="en-US" sz="1800" i="1" dirty="0"/>
                            <a:t>r</a:t>
                          </a:r>
                          <a:r>
                            <a:rPr lang="en-DE" sz="1800" i="1" dirty="0"/>
                            <a:t>t</a:t>
                          </a:r>
                          <a:r>
                            <a:rPr lang="en-US" sz="1800" i="1" dirty="0"/>
                            <a:t>e</a:t>
                          </a:r>
                          <a:r>
                            <a:rPr lang="en-DE" sz="1800" i="1" dirty="0"/>
                            <a:t>d)</a:t>
                          </a:r>
                        </a:p>
                      </a:txBody>
                      <a:tcPr marL="91428" marR="91428" marT="45714" marB="45714"/>
                    </a:tc>
                    <a:tc>
                      <a:txBody>
                        <a:bodyPr/>
                        <a:lstStyle/>
                        <a:p>
                          <a:endParaRPr lang="en-US"/>
                        </a:p>
                      </a:txBody>
                      <a:tcPr marL="91428" marR="91428" marT="45714" marB="45714" anchor="ctr">
                        <a:blipFill>
                          <a:blip r:embed="rId2"/>
                          <a:stretch>
                            <a:fillRect l="-155769" t="-163333" r="-333462" b="-78000"/>
                          </a:stretch>
                        </a:blipFill>
                      </a:tcPr>
                    </a:tc>
                    <a:tc>
                      <a:txBody>
                        <a:bodyPr/>
                        <a:lstStyle/>
                        <a:p>
                          <a:endParaRPr lang="en-US"/>
                        </a:p>
                      </a:txBody>
                      <a:tcPr marL="68571" marR="68571" marT="0" marB="0" anchor="ctr">
                        <a:blipFill>
                          <a:blip r:embed="rId2"/>
                          <a:stretch>
                            <a:fillRect l="-230903" t="-163333" r="-201042" b="-78000"/>
                          </a:stretch>
                        </a:blipFill>
                      </a:tcPr>
                    </a:tc>
                    <a:tc>
                      <a:txBody>
                        <a:bodyPr/>
                        <a:lstStyle/>
                        <a:p>
                          <a:endParaRPr lang="en-US"/>
                        </a:p>
                      </a:txBody>
                      <a:tcPr marL="68571" marR="68571" marT="0" marB="0" anchor="ctr">
                        <a:blipFill>
                          <a:blip r:embed="rId2"/>
                          <a:stretch>
                            <a:fillRect l="-329758" t="-163333" r="-100346" b="-78000"/>
                          </a:stretch>
                        </a:blipFill>
                      </a:tcPr>
                    </a:tc>
                    <a:tc>
                      <a:txBody>
                        <a:bodyPr/>
                        <a:lstStyle/>
                        <a:p>
                          <a:endParaRPr lang="en-US"/>
                        </a:p>
                      </a:txBody>
                      <a:tcPr marL="68571" marR="68571" marT="0" marB="0" anchor="ctr">
                        <a:blipFill>
                          <a:blip r:embed="rId2"/>
                          <a:stretch>
                            <a:fillRect l="-431250" t="-163333" r="-694" b="-78000"/>
                          </a:stretch>
                        </a:blipFill>
                      </a:tcPr>
                    </a:tc>
                    <a:extLst>
                      <a:ext uri="{0D108BD9-81ED-4DB2-BD59-A6C34878D82A}">
                        <a16:rowId xmlns:a16="http://schemas.microsoft.com/office/drawing/2014/main" val="646419987"/>
                      </a:ext>
                    </a:extLst>
                  </a:tr>
                  <a:tr h="565722">
                    <a:tc>
                      <a:txBody>
                        <a:bodyPr/>
                        <a:lstStyle/>
                        <a:p>
                          <a:pPr algn="l">
                            <a:lnSpc>
                              <a:spcPct val="107000"/>
                            </a:lnSpc>
                            <a:spcAft>
                              <a:spcPts val="0"/>
                            </a:spcAft>
                          </a:pPr>
                          <a:r>
                            <a:rPr lang="en-GB" sz="1800" b="0" i="1" dirty="0">
                              <a:effectLst/>
                            </a:rPr>
                            <a:t>Re-imported externalities</a:t>
                          </a:r>
                          <a:r>
                            <a:rPr lang="en-DE" sz="1800" b="0" i="1" dirty="0">
                              <a:effectLst/>
                            </a:rPr>
                            <a:t>*</a:t>
                          </a:r>
                          <a:endParaRPr lang="en-DE" sz="1800" b="0" i="1" dirty="0">
                            <a:effectLst/>
                            <a:latin typeface="+mn-lt"/>
                            <a:ea typeface="Calibri" panose="020F0502020204030204" pitchFamily="34" charset="0"/>
                            <a:cs typeface="Times New Roman" panose="02020603050405020304" pitchFamily="18" charset="0"/>
                          </a:endParaRPr>
                        </a:p>
                      </a:txBody>
                      <a:tcPr marL="68571" marR="68571" marT="0" marB="0" anchor="ctr"/>
                    </a:tc>
                    <a:tc>
                      <a:txBody>
                        <a:bodyPr/>
                        <a:lstStyle/>
                        <a:p>
                          <a:endParaRPr lang="en-US"/>
                        </a:p>
                      </a:txBody>
                      <a:tcPr marL="68571" marR="68571" marT="0" marB="0" anchor="ctr">
                        <a:blipFill>
                          <a:blip r:embed="rId2"/>
                          <a:stretch>
                            <a:fillRect l="-155769" t="-424731" r="-333462" b="-25806"/>
                          </a:stretch>
                        </a:blipFill>
                      </a:tcPr>
                    </a:tc>
                    <a:tc>
                      <a:txBody>
                        <a:bodyPr/>
                        <a:lstStyle/>
                        <a:p>
                          <a:endParaRPr lang="en-US"/>
                        </a:p>
                      </a:txBody>
                      <a:tcPr marL="68571" marR="68571" marT="0" marB="0" anchor="ctr">
                        <a:blipFill>
                          <a:blip r:embed="rId2"/>
                          <a:stretch>
                            <a:fillRect l="-230903" t="-424731" r="-201042" b="-25806"/>
                          </a:stretch>
                        </a:blipFill>
                      </a:tcPr>
                    </a:tc>
                    <a:tc>
                      <a:txBody>
                        <a:bodyPr/>
                        <a:lstStyle/>
                        <a:p>
                          <a:endParaRPr lang="en-US"/>
                        </a:p>
                      </a:txBody>
                      <a:tcPr marL="68571" marR="68571" marT="0" marB="0" anchor="ctr">
                        <a:blipFill>
                          <a:blip r:embed="rId2"/>
                          <a:stretch>
                            <a:fillRect l="-329758" t="-424731" r="-100346" b="-25806"/>
                          </a:stretch>
                        </a:blipFill>
                      </a:tcPr>
                    </a:tc>
                    <a:tc>
                      <a:txBody>
                        <a:bodyPr/>
                        <a:lstStyle/>
                        <a:p>
                          <a:endParaRPr lang="en-US"/>
                        </a:p>
                      </a:txBody>
                      <a:tcPr marL="68571" marR="68571" marT="0" marB="0" anchor="ctr">
                        <a:blipFill>
                          <a:blip r:embed="rId2"/>
                          <a:stretch>
                            <a:fillRect l="-431250" t="-424731" r="-694" b="-25806"/>
                          </a:stretch>
                        </a:blipFill>
                      </a:tcPr>
                    </a:tc>
                    <a:extLst>
                      <a:ext uri="{0D108BD9-81ED-4DB2-BD59-A6C34878D82A}">
                        <a16:rowId xmlns:a16="http://schemas.microsoft.com/office/drawing/2014/main" val="1850893474"/>
                      </a:ext>
                    </a:extLst>
                  </a:tr>
                </a:tbl>
              </a:graphicData>
            </a:graphic>
          </p:graphicFrame>
        </mc:Fallback>
      </mc:AlternateContent>
      <mc:AlternateContent xmlns:mc="http://schemas.openxmlformats.org/markup-compatibility/2006">
        <mc:Choice xmlns:a14="http://schemas.microsoft.com/office/drawing/2010/main" Requires="a14">
          <p:sp>
            <p:nvSpPr>
              <p:cNvPr id="6" name="Rectangle 5">
                <a:extLst>
                  <a:ext uri="{FF2B5EF4-FFF2-40B4-BE49-F238E27FC236}">
                    <a16:creationId xmlns:a16="http://schemas.microsoft.com/office/drawing/2014/main" id="{9A019021-F417-828D-6C14-487E80EC7AC4}"/>
                  </a:ext>
                </a:extLst>
              </p:cNvPr>
              <p:cNvSpPr/>
              <p:nvPr/>
            </p:nvSpPr>
            <p:spPr>
              <a:xfrm>
                <a:off x="3260327" y="2103966"/>
                <a:ext cx="5669757"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DE" sz="2800" i="1">
                          <a:latin typeface="Cambria Math" panose="02040503050406030204" pitchFamily="18" charset="0"/>
                        </a:rPr>
                        <m:t>𝑇𝐵</m:t>
                      </m:r>
                      <m:sSub>
                        <m:sSubPr>
                          <m:ctrlPr>
                            <a:rPr lang="en-DE" sz="2800" i="1">
                              <a:latin typeface="Cambria Math" panose="02040503050406030204" pitchFamily="18" charset="0"/>
                            </a:rPr>
                          </m:ctrlPr>
                        </m:sSubPr>
                        <m:e>
                          <m:r>
                            <a:rPr lang="en-DE" sz="2800" i="1">
                              <a:latin typeface="Cambria Math" panose="02040503050406030204" pitchFamily="18" charset="0"/>
                            </a:rPr>
                            <m:t>𝐴</m:t>
                          </m:r>
                        </m:e>
                        <m:sub>
                          <m:r>
                            <a:rPr lang="en-DE" sz="2800" i="1">
                              <a:latin typeface="Cambria Math" panose="02040503050406030204" pitchFamily="18" charset="0"/>
                            </a:rPr>
                            <m:t>𝑐</m:t>
                          </m:r>
                        </m:sub>
                      </m:sSub>
                      <m:r>
                        <a:rPr lang="en-DE" sz="2800">
                          <a:latin typeface="Cambria Math" panose="02040503050406030204" pitchFamily="18" charset="0"/>
                        </a:rPr>
                        <m:t>=</m:t>
                      </m:r>
                      <m:r>
                        <a:rPr lang="en-DE" sz="2800" i="1">
                          <a:latin typeface="Cambria Math" panose="02040503050406030204" pitchFamily="18" charset="0"/>
                        </a:rPr>
                        <m:t>𝑙𝑜</m:t>
                      </m:r>
                      <m:sSub>
                        <m:sSubPr>
                          <m:ctrlPr>
                            <a:rPr lang="en-DE" sz="2800" i="1">
                              <a:latin typeface="Cambria Math" panose="02040503050406030204" pitchFamily="18" charset="0"/>
                            </a:rPr>
                          </m:ctrlPr>
                        </m:sSubPr>
                        <m:e>
                          <m:r>
                            <a:rPr lang="en-DE" sz="2800" i="1">
                              <a:latin typeface="Cambria Math" panose="02040503050406030204" pitchFamily="18" charset="0"/>
                            </a:rPr>
                            <m:t>𝑐</m:t>
                          </m:r>
                        </m:e>
                        <m:sub>
                          <m:r>
                            <a:rPr lang="en-DE" sz="2800" i="1">
                              <a:latin typeface="Cambria Math" panose="02040503050406030204" pitchFamily="18" charset="0"/>
                            </a:rPr>
                            <m:t>𝑐</m:t>
                          </m:r>
                        </m:sub>
                      </m:sSub>
                      <m:r>
                        <a:rPr lang="en-DE" sz="2800">
                          <a:latin typeface="Cambria Math" panose="02040503050406030204" pitchFamily="18" charset="0"/>
                        </a:rPr>
                        <m:t>+</m:t>
                      </m:r>
                      <m:r>
                        <a:rPr lang="en-DE" sz="2800" i="1">
                          <a:latin typeface="Cambria Math" panose="02040503050406030204" pitchFamily="18" charset="0"/>
                        </a:rPr>
                        <m:t>𝑖𝑚</m:t>
                      </m:r>
                      <m:sSub>
                        <m:sSubPr>
                          <m:ctrlPr>
                            <a:rPr lang="en-DE" sz="2800" i="1">
                              <a:latin typeface="Cambria Math" panose="02040503050406030204" pitchFamily="18" charset="0"/>
                            </a:rPr>
                          </m:ctrlPr>
                        </m:sSubPr>
                        <m:e>
                          <m:r>
                            <a:rPr lang="en-DE" sz="2800" i="1">
                              <a:latin typeface="Cambria Math" panose="02040503050406030204" pitchFamily="18" charset="0"/>
                            </a:rPr>
                            <m:t>𝑝</m:t>
                          </m:r>
                        </m:e>
                        <m:sub>
                          <m:r>
                            <m:rPr>
                              <m:sty m:val="p"/>
                            </m:rPr>
                            <a:rPr lang="en-DE" sz="2800">
                              <a:latin typeface="Cambria Math" panose="02040503050406030204" pitchFamily="18" charset="0"/>
                            </a:rPr>
                            <m:t>c</m:t>
                          </m:r>
                        </m:sub>
                      </m:sSub>
                      <m:r>
                        <a:rPr lang="en-DE" sz="2800">
                          <a:latin typeface="Cambria Math" panose="02040503050406030204" pitchFamily="18" charset="0"/>
                        </a:rPr>
                        <m:t>+</m:t>
                      </m:r>
                      <m:sSub>
                        <m:sSubPr>
                          <m:ctrlPr>
                            <a:rPr lang="en-DE" sz="2800" i="1">
                              <a:latin typeface="Cambria Math" panose="02040503050406030204" pitchFamily="18" charset="0"/>
                            </a:rPr>
                          </m:ctrlPr>
                        </m:sSubPr>
                        <m:e>
                          <m:r>
                            <a:rPr lang="en-DE" sz="2800" i="1">
                              <a:latin typeface="Cambria Math" panose="02040503050406030204" pitchFamily="18" charset="0"/>
                            </a:rPr>
                            <m:t>𝑒𝑥𝑝</m:t>
                          </m:r>
                        </m:e>
                        <m:sub>
                          <m:r>
                            <a:rPr lang="en-DE" sz="2800" i="1">
                              <a:latin typeface="Cambria Math" panose="02040503050406030204" pitchFamily="18" charset="0"/>
                            </a:rPr>
                            <m:t>𝑐</m:t>
                          </m:r>
                        </m:sub>
                      </m:sSub>
                      <m:r>
                        <a:rPr lang="en-DE" sz="2800">
                          <a:latin typeface="Cambria Math" panose="02040503050406030204" pitchFamily="18" charset="0"/>
                        </a:rPr>
                        <m:t>+</m:t>
                      </m:r>
                      <m:r>
                        <a:rPr lang="en-DE" sz="2800" i="1">
                          <a:latin typeface="Cambria Math" panose="02040503050406030204" pitchFamily="18" charset="0"/>
                        </a:rPr>
                        <m:t>𝑡𝑟</m:t>
                      </m:r>
                      <m:sSub>
                        <m:sSubPr>
                          <m:ctrlPr>
                            <a:rPr lang="en-DE" sz="2800" i="1">
                              <a:latin typeface="Cambria Math" panose="02040503050406030204" pitchFamily="18" charset="0"/>
                            </a:rPr>
                          </m:ctrlPr>
                        </m:sSubPr>
                        <m:e>
                          <m:r>
                            <a:rPr lang="en-DE" sz="2800" i="1">
                              <a:latin typeface="Cambria Math" panose="02040503050406030204" pitchFamily="18" charset="0"/>
                            </a:rPr>
                            <m:t>𝑎</m:t>
                          </m:r>
                        </m:e>
                        <m:sub>
                          <m:r>
                            <a:rPr lang="en-DE" sz="2800" i="1">
                              <a:latin typeface="Cambria Math" panose="02040503050406030204" pitchFamily="18" charset="0"/>
                            </a:rPr>
                            <m:t>𝑐</m:t>
                          </m:r>
                        </m:sub>
                      </m:sSub>
                    </m:oMath>
                  </m:oMathPara>
                </a14:m>
                <a:endParaRPr lang="en-DE" sz="2800" dirty="0"/>
              </a:p>
            </p:txBody>
          </p:sp>
        </mc:Choice>
        <mc:Fallback>
          <p:sp>
            <p:nvSpPr>
              <p:cNvPr id="6" name="Rectangle 5">
                <a:extLst>
                  <a:ext uri="{FF2B5EF4-FFF2-40B4-BE49-F238E27FC236}">
                    <a16:creationId xmlns:a16="http://schemas.microsoft.com/office/drawing/2014/main" id="{9A019021-F417-828D-6C14-487E80EC7AC4}"/>
                  </a:ext>
                </a:extLst>
              </p:cNvPr>
              <p:cNvSpPr>
                <a:spLocks noRot="1" noChangeAspect="1" noMove="1" noResize="1" noEditPoints="1" noAdjustHandles="1" noChangeArrowheads="1" noChangeShapeType="1" noTextEdit="1"/>
              </p:cNvSpPr>
              <p:nvPr/>
            </p:nvSpPr>
            <p:spPr>
              <a:xfrm>
                <a:off x="3260327" y="2103966"/>
                <a:ext cx="5669757" cy="523220"/>
              </a:xfrm>
              <a:prstGeom prst="rect">
                <a:avLst/>
              </a:prstGeom>
              <a:blipFill>
                <a:blip r:embed="rId3"/>
                <a:stretch>
                  <a:fillRect/>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1E1D8C84-F447-F868-DE1F-72A52B48827E}"/>
              </a:ext>
            </a:extLst>
          </p:cNvPr>
          <p:cNvSpPr txBox="1"/>
          <p:nvPr/>
        </p:nvSpPr>
        <p:spPr>
          <a:xfrm>
            <a:off x="1558702" y="5742403"/>
            <a:ext cx="3808742" cy="369332"/>
          </a:xfrm>
          <a:prstGeom prst="rect">
            <a:avLst/>
          </a:prstGeom>
          <a:noFill/>
        </p:spPr>
        <p:txBody>
          <a:bodyPr wrap="square" rtlCol="0">
            <a:spAutoFit/>
          </a:bodyPr>
          <a:lstStyle/>
          <a:p>
            <a:pPr algn="r"/>
            <a:r>
              <a:rPr lang="en-DE" sz="1800" i="1" dirty="0">
                <a:solidFill>
                  <a:schemeClr val="dk1"/>
                </a:solidFill>
                <a:latin typeface="+mn-lt"/>
                <a:ea typeface="+mn-ea"/>
              </a:rPr>
              <a:t>*embodied in local externality flow</a:t>
            </a:r>
          </a:p>
        </p:txBody>
      </p:sp>
      <p:sp>
        <p:nvSpPr>
          <p:cNvPr id="8" name="TextBox 7">
            <a:extLst>
              <a:ext uri="{FF2B5EF4-FFF2-40B4-BE49-F238E27FC236}">
                <a16:creationId xmlns:a16="http://schemas.microsoft.com/office/drawing/2014/main" id="{FB4A8329-1F77-F1A2-A873-D987ECDB3633}"/>
              </a:ext>
            </a:extLst>
          </p:cNvPr>
          <p:cNvSpPr txBox="1"/>
          <p:nvPr/>
        </p:nvSpPr>
        <p:spPr>
          <a:xfrm>
            <a:off x="1784152" y="6147168"/>
            <a:ext cx="2508700" cy="246221"/>
          </a:xfrm>
          <a:prstGeom prst="rect">
            <a:avLst/>
          </a:prstGeom>
          <a:noFill/>
        </p:spPr>
        <p:txBody>
          <a:bodyPr wrap="none" lIns="0" tIns="0" rIns="0" bIns="0" rtlCol="0">
            <a:spAutoFit/>
          </a:bodyPr>
          <a:lstStyle/>
          <a:p>
            <a:pPr algn="l">
              <a:spcBef>
                <a:spcPts val="432"/>
              </a:spcBef>
            </a:pPr>
            <a:r>
              <a:rPr lang="en-US" i="1" dirty="0">
                <a:latin typeface="+mn-lt"/>
              </a:rPr>
              <a:t>Source: Beaufils et al, 2022</a:t>
            </a:r>
          </a:p>
        </p:txBody>
      </p:sp>
    </p:spTree>
    <p:extLst>
      <p:ext uri="{BB962C8B-B14F-4D97-AF65-F5344CB8AC3E}">
        <p14:creationId xmlns:p14="http://schemas.microsoft.com/office/powerpoint/2010/main" val="1890053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75008-E62B-73BA-9557-46205743EDC5}"/>
              </a:ext>
            </a:extLst>
          </p:cNvPr>
          <p:cNvSpPr>
            <a:spLocks noGrp="1"/>
          </p:cNvSpPr>
          <p:nvPr>
            <p:ph type="title"/>
          </p:nvPr>
        </p:nvSpPr>
        <p:spPr/>
        <p:txBody>
          <a:bodyPr/>
          <a:lstStyle/>
          <a:p>
            <a:r>
              <a:rPr lang="en-US" dirty="0"/>
              <a:t>Illustration with one country </a:t>
            </a:r>
          </a:p>
        </p:txBody>
      </p:sp>
      <p:sp>
        <p:nvSpPr>
          <p:cNvPr id="4" name="Slide Number Placeholder 3">
            <a:extLst>
              <a:ext uri="{FF2B5EF4-FFF2-40B4-BE49-F238E27FC236}">
                <a16:creationId xmlns:a16="http://schemas.microsoft.com/office/drawing/2014/main" id="{F7C8291D-225C-16B6-6656-2E72E60F654B}"/>
              </a:ext>
            </a:extLst>
          </p:cNvPr>
          <p:cNvSpPr>
            <a:spLocks noGrp="1"/>
          </p:cNvSpPr>
          <p:nvPr>
            <p:ph type="sldNum" sz="quarter" idx="11"/>
          </p:nvPr>
        </p:nvSpPr>
        <p:spPr/>
        <p:txBody>
          <a:bodyPr/>
          <a:lstStyle/>
          <a:p>
            <a:fld id="{103EA872-A674-449B-A120-B97244F8E91D}" type="slidenum">
              <a:rPr lang="en-GB" smtClean="0"/>
              <a:pPr/>
              <a:t>17</a:t>
            </a:fld>
            <a:endParaRPr lang="en-GB" dirty="0"/>
          </a:p>
        </p:txBody>
      </p:sp>
      <p:pic>
        <p:nvPicPr>
          <p:cNvPr id="5" name="Content Placeholder 2">
            <a:extLst>
              <a:ext uri="{FF2B5EF4-FFF2-40B4-BE49-F238E27FC236}">
                <a16:creationId xmlns:a16="http://schemas.microsoft.com/office/drawing/2014/main" id="{BF619FB4-3AD0-257C-9928-322D5CCFE0D7}"/>
              </a:ext>
            </a:extLst>
          </p:cNvPr>
          <p:cNvPicPr>
            <a:picLocks noChangeAspect="1"/>
          </p:cNvPicPr>
          <p:nvPr/>
        </p:nvPicPr>
        <p:blipFill>
          <a:blip r:embed="rId2"/>
          <a:stretch>
            <a:fillRect/>
          </a:stretch>
        </p:blipFill>
        <p:spPr>
          <a:xfrm>
            <a:off x="1415206" y="1348043"/>
            <a:ext cx="9360000" cy="4568825"/>
          </a:xfrm>
          <a:prstGeom prst="rect">
            <a:avLst/>
          </a:prstGeom>
        </p:spPr>
      </p:pic>
      <p:sp>
        <p:nvSpPr>
          <p:cNvPr id="6" name="TextBox 5">
            <a:extLst>
              <a:ext uri="{FF2B5EF4-FFF2-40B4-BE49-F238E27FC236}">
                <a16:creationId xmlns:a16="http://schemas.microsoft.com/office/drawing/2014/main" id="{8CD0B5DB-567C-60B7-41FD-5CF0598930FE}"/>
              </a:ext>
            </a:extLst>
          </p:cNvPr>
          <p:cNvSpPr txBox="1"/>
          <p:nvPr/>
        </p:nvSpPr>
        <p:spPr>
          <a:xfrm>
            <a:off x="1774726" y="5263736"/>
            <a:ext cx="2508700" cy="246221"/>
          </a:xfrm>
          <a:prstGeom prst="rect">
            <a:avLst/>
          </a:prstGeom>
          <a:noFill/>
        </p:spPr>
        <p:txBody>
          <a:bodyPr wrap="none" lIns="0" tIns="0" rIns="0" bIns="0" rtlCol="0">
            <a:spAutoFit/>
          </a:bodyPr>
          <a:lstStyle/>
          <a:p>
            <a:pPr algn="l">
              <a:spcBef>
                <a:spcPts val="432"/>
              </a:spcBef>
            </a:pPr>
            <a:r>
              <a:rPr lang="en-US" i="1" dirty="0">
                <a:latin typeface="+mn-lt"/>
              </a:rPr>
              <a:t>Source: Beaufils et al, 2022</a:t>
            </a:r>
          </a:p>
        </p:txBody>
      </p:sp>
    </p:spTree>
    <p:extLst>
      <p:ext uri="{BB962C8B-B14F-4D97-AF65-F5344CB8AC3E}">
        <p14:creationId xmlns:p14="http://schemas.microsoft.com/office/powerpoint/2010/main" val="2564573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75008-E62B-73BA-9557-46205743EDC5}"/>
              </a:ext>
            </a:extLst>
          </p:cNvPr>
          <p:cNvSpPr>
            <a:spLocks noGrp="1"/>
          </p:cNvSpPr>
          <p:nvPr>
            <p:ph type="title"/>
          </p:nvPr>
        </p:nvSpPr>
        <p:spPr/>
        <p:txBody>
          <a:bodyPr/>
          <a:lstStyle/>
          <a:p>
            <a:r>
              <a:rPr lang="en-US" dirty="0"/>
              <a:t>Illustration with one country </a:t>
            </a:r>
          </a:p>
        </p:txBody>
      </p:sp>
      <p:sp>
        <p:nvSpPr>
          <p:cNvPr id="4" name="Slide Number Placeholder 3">
            <a:extLst>
              <a:ext uri="{FF2B5EF4-FFF2-40B4-BE49-F238E27FC236}">
                <a16:creationId xmlns:a16="http://schemas.microsoft.com/office/drawing/2014/main" id="{F7C8291D-225C-16B6-6656-2E72E60F654B}"/>
              </a:ext>
            </a:extLst>
          </p:cNvPr>
          <p:cNvSpPr>
            <a:spLocks noGrp="1"/>
          </p:cNvSpPr>
          <p:nvPr>
            <p:ph type="sldNum" sz="quarter" idx="11"/>
          </p:nvPr>
        </p:nvSpPr>
        <p:spPr/>
        <p:txBody>
          <a:bodyPr/>
          <a:lstStyle/>
          <a:p>
            <a:fld id="{103EA872-A674-449B-A120-B97244F8E91D}" type="slidenum">
              <a:rPr lang="en-GB" smtClean="0"/>
              <a:pPr/>
              <a:t>18</a:t>
            </a:fld>
            <a:endParaRPr lang="en-GB" dirty="0"/>
          </a:p>
        </p:txBody>
      </p:sp>
      <p:pic>
        <p:nvPicPr>
          <p:cNvPr id="6" name="Picture 5">
            <a:extLst>
              <a:ext uri="{FF2B5EF4-FFF2-40B4-BE49-F238E27FC236}">
                <a16:creationId xmlns:a16="http://schemas.microsoft.com/office/drawing/2014/main" id="{4FEC05AC-C086-0CF0-A5E1-C5059E243DD0}"/>
              </a:ext>
            </a:extLst>
          </p:cNvPr>
          <p:cNvPicPr>
            <a:picLocks noChangeAspect="1"/>
          </p:cNvPicPr>
          <p:nvPr/>
        </p:nvPicPr>
        <p:blipFill>
          <a:blip r:embed="rId2"/>
          <a:stretch>
            <a:fillRect/>
          </a:stretch>
        </p:blipFill>
        <p:spPr>
          <a:xfrm>
            <a:off x="1415206" y="1398843"/>
            <a:ext cx="9360000" cy="4473333"/>
          </a:xfrm>
          <a:prstGeom prst="rect">
            <a:avLst/>
          </a:prstGeom>
        </p:spPr>
      </p:pic>
      <p:sp>
        <p:nvSpPr>
          <p:cNvPr id="7" name="TextBox 6">
            <a:extLst>
              <a:ext uri="{FF2B5EF4-FFF2-40B4-BE49-F238E27FC236}">
                <a16:creationId xmlns:a16="http://schemas.microsoft.com/office/drawing/2014/main" id="{120F77A8-BE9A-0E52-12EB-FE62769EA759}"/>
              </a:ext>
            </a:extLst>
          </p:cNvPr>
          <p:cNvSpPr txBox="1"/>
          <p:nvPr/>
        </p:nvSpPr>
        <p:spPr>
          <a:xfrm>
            <a:off x="1774726" y="5263736"/>
            <a:ext cx="2508700" cy="246221"/>
          </a:xfrm>
          <a:prstGeom prst="rect">
            <a:avLst/>
          </a:prstGeom>
          <a:noFill/>
        </p:spPr>
        <p:txBody>
          <a:bodyPr wrap="none" lIns="0" tIns="0" rIns="0" bIns="0" rtlCol="0">
            <a:spAutoFit/>
          </a:bodyPr>
          <a:lstStyle/>
          <a:p>
            <a:pPr algn="l">
              <a:spcBef>
                <a:spcPts val="432"/>
              </a:spcBef>
            </a:pPr>
            <a:r>
              <a:rPr lang="en-US" i="1" dirty="0">
                <a:latin typeface="+mn-lt"/>
              </a:rPr>
              <a:t>Source: Beaufils et al, 2022</a:t>
            </a:r>
          </a:p>
        </p:txBody>
      </p:sp>
    </p:spTree>
    <p:extLst>
      <p:ext uri="{BB962C8B-B14F-4D97-AF65-F5344CB8AC3E}">
        <p14:creationId xmlns:p14="http://schemas.microsoft.com/office/powerpoint/2010/main" val="32859882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75008-E62B-73BA-9557-46205743EDC5}"/>
              </a:ext>
            </a:extLst>
          </p:cNvPr>
          <p:cNvSpPr>
            <a:spLocks noGrp="1"/>
          </p:cNvSpPr>
          <p:nvPr>
            <p:ph type="title"/>
          </p:nvPr>
        </p:nvSpPr>
        <p:spPr/>
        <p:txBody>
          <a:bodyPr/>
          <a:lstStyle/>
          <a:p>
            <a:r>
              <a:rPr lang="en-US" dirty="0"/>
              <a:t>Illustration with one country </a:t>
            </a:r>
          </a:p>
        </p:txBody>
      </p:sp>
      <p:sp>
        <p:nvSpPr>
          <p:cNvPr id="4" name="Slide Number Placeholder 3">
            <a:extLst>
              <a:ext uri="{FF2B5EF4-FFF2-40B4-BE49-F238E27FC236}">
                <a16:creationId xmlns:a16="http://schemas.microsoft.com/office/drawing/2014/main" id="{F7C8291D-225C-16B6-6656-2E72E60F654B}"/>
              </a:ext>
            </a:extLst>
          </p:cNvPr>
          <p:cNvSpPr>
            <a:spLocks noGrp="1"/>
          </p:cNvSpPr>
          <p:nvPr>
            <p:ph type="sldNum" sz="quarter" idx="11"/>
          </p:nvPr>
        </p:nvSpPr>
        <p:spPr/>
        <p:txBody>
          <a:bodyPr/>
          <a:lstStyle/>
          <a:p>
            <a:fld id="{103EA872-A674-449B-A120-B97244F8E91D}" type="slidenum">
              <a:rPr lang="en-GB" smtClean="0"/>
              <a:pPr/>
              <a:t>19</a:t>
            </a:fld>
            <a:endParaRPr lang="en-GB" dirty="0"/>
          </a:p>
        </p:txBody>
      </p:sp>
      <p:pic>
        <p:nvPicPr>
          <p:cNvPr id="7" name="Content Placeholder 6">
            <a:extLst>
              <a:ext uri="{FF2B5EF4-FFF2-40B4-BE49-F238E27FC236}">
                <a16:creationId xmlns:a16="http://schemas.microsoft.com/office/drawing/2014/main" id="{F800DB8B-C72E-EFD6-8F39-CB924748ABEB}"/>
              </a:ext>
            </a:extLst>
          </p:cNvPr>
          <p:cNvPicPr>
            <a:picLocks noChangeAspect="1"/>
          </p:cNvPicPr>
          <p:nvPr/>
        </p:nvPicPr>
        <p:blipFill>
          <a:blip r:embed="rId2"/>
          <a:stretch>
            <a:fillRect/>
          </a:stretch>
        </p:blipFill>
        <p:spPr>
          <a:xfrm>
            <a:off x="1415206" y="1398843"/>
            <a:ext cx="9360000" cy="4473333"/>
          </a:xfrm>
          <a:prstGeom prst="rect">
            <a:avLst/>
          </a:prstGeom>
        </p:spPr>
      </p:pic>
      <p:sp>
        <p:nvSpPr>
          <p:cNvPr id="8" name="TextBox 7">
            <a:extLst>
              <a:ext uri="{FF2B5EF4-FFF2-40B4-BE49-F238E27FC236}">
                <a16:creationId xmlns:a16="http://schemas.microsoft.com/office/drawing/2014/main" id="{989952F6-84A0-9CFF-F794-DE633B578B22}"/>
              </a:ext>
            </a:extLst>
          </p:cNvPr>
          <p:cNvSpPr txBox="1"/>
          <p:nvPr/>
        </p:nvSpPr>
        <p:spPr>
          <a:xfrm>
            <a:off x="1774726" y="5263736"/>
            <a:ext cx="2508700" cy="246221"/>
          </a:xfrm>
          <a:prstGeom prst="rect">
            <a:avLst/>
          </a:prstGeom>
          <a:noFill/>
        </p:spPr>
        <p:txBody>
          <a:bodyPr wrap="none" lIns="0" tIns="0" rIns="0" bIns="0" rtlCol="0">
            <a:spAutoFit/>
          </a:bodyPr>
          <a:lstStyle/>
          <a:p>
            <a:pPr algn="l">
              <a:spcBef>
                <a:spcPts val="432"/>
              </a:spcBef>
            </a:pPr>
            <a:r>
              <a:rPr lang="en-US" i="1" dirty="0">
                <a:latin typeface="+mn-lt"/>
              </a:rPr>
              <a:t>Source: Beaufils et al, 2022</a:t>
            </a:r>
          </a:p>
        </p:txBody>
      </p:sp>
    </p:spTree>
    <p:extLst>
      <p:ext uri="{BB962C8B-B14F-4D97-AF65-F5344CB8AC3E}">
        <p14:creationId xmlns:p14="http://schemas.microsoft.com/office/powerpoint/2010/main" val="2692199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3AB9D89-4678-4B3C-8679-3E429EFBB2DD}"/>
              </a:ext>
            </a:extLst>
          </p:cNvPr>
          <p:cNvSpPr>
            <a:spLocks noGrp="1"/>
          </p:cNvSpPr>
          <p:nvPr>
            <p:ph type="title"/>
          </p:nvPr>
        </p:nvSpPr>
        <p:spPr/>
        <p:txBody>
          <a:bodyPr/>
          <a:lstStyle/>
          <a:p>
            <a:r>
              <a:rPr lang="en-GB" dirty="0"/>
              <a:t>Content</a:t>
            </a:r>
          </a:p>
        </p:txBody>
      </p:sp>
      <p:sp>
        <p:nvSpPr>
          <p:cNvPr id="6" name="Content Placeholder 5">
            <a:extLst>
              <a:ext uri="{FF2B5EF4-FFF2-40B4-BE49-F238E27FC236}">
                <a16:creationId xmlns:a16="http://schemas.microsoft.com/office/drawing/2014/main" id="{5A5890CD-8F90-4FE7-841F-F7B0C2865BA2}"/>
              </a:ext>
            </a:extLst>
          </p:cNvPr>
          <p:cNvSpPr>
            <a:spLocks noGrp="1"/>
          </p:cNvSpPr>
          <p:nvPr>
            <p:ph idx="1"/>
          </p:nvPr>
        </p:nvSpPr>
        <p:spPr/>
        <p:txBody>
          <a:bodyPr/>
          <a:lstStyle/>
          <a:p>
            <a:pPr marL="342900" indent="-342900">
              <a:buFont typeface="+mj-lt"/>
              <a:buAutoNum type="arabicPeriod"/>
            </a:pPr>
            <a:r>
              <a:rPr lang="en-US" b="1" dirty="0"/>
              <a:t>How the GTPA database is currently used in the Global Value Chain analysis</a:t>
            </a:r>
          </a:p>
          <a:p>
            <a:pPr lvl="1"/>
            <a:r>
              <a:rPr lang="en-US" sz="1600" dirty="0"/>
              <a:t>Measuring trade externalities using MRIOT</a:t>
            </a:r>
          </a:p>
          <a:p>
            <a:pPr lvl="1"/>
            <a:r>
              <a:rPr lang="en-US" sz="1600" dirty="0"/>
              <a:t>Reshaping GTAP as MRIO tables</a:t>
            </a:r>
          </a:p>
          <a:p>
            <a:pPr lvl="1"/>
            <a:r>
              <a:rPr lang="da-DK" sz="1600" dirty="0"/>
              <a:t>MRIO Recent devlopments</a:t>
            </a:r>
            <a:endParaRPr lang="en-US" sz="1600" dirty="0"/>
          </a:p>
          <a:p>
            <a:pPr marL="342900" indent="-342900">
              <a:buFont typeface="+mj-lt"/>
              <a:buAutoNum type="arabicPeriod"/>
            </a:pPr>
            <a:r>
              <a:rPr lang="en-DE" b="1" dirty="0"/>
              <a:t>The Th</a:t>
            </a:r>
            <a:r>
              <a:rPr lang="en-US" b="1" dirty="0"/>
              <a:t>r</a:t>
            </a:r>
            <a:r>
              <a:rPr lang="en-DE" b="1" dirty="0"/>
              <a:t>o</a:t>
            </a:r>
            <a:r>
              <a:rPr lang="en-US" b="1" dirty="0"/>
              <a:t>u</a:t>
            </a:r>
            <a:r>
              <a:rPr lang="en-DE" b="1" dirty="0"/>
              <a:t>g</a:t>
            </a:r>
            <a:r>
              <a:rPr lang="en-US" b="1" dirty="0"/>
              <a:t>h</a:t>
            </a:r>
            <a:r>
              <a:rPr lang="en-DE" b="1" dirty="0"/>
              <a:t>f</a:t>
            </a:r>
            <a:r>
              <a:rPr lang="en-US" b="1" dirty="0"/>
              <a:t>l</a:t>
            </a:r>
            <a:r>
              <a:rPr lang="en-DE" b="1" dirty="0"/>
              <a:t>o</a:t>
            </a:r>
            <a:r>
              <a:rPr lang="en-US" b="1" dirty="0"/>
              <a:t>w</a:t>
            </a:r>
            <a:r>
              <a:rPr lang="en-DE" b="1" dirty="0"/>
              <a:t> </a:t>
            </a:r>
            <a:r>
              <a:rPr lang="en-US" b="1" dirty="0"/>
              <a:t>B</a:t>
            </a:r>
            <a:r>
              <a:rPr lang="en-DE" b="1" dirty="0"/>
              <a:t>a</a:t>
            </a:r>
            <a:r>
              <a:rPr lang="en-US" b="1" dirty="0"/>
              <a:t>s</a:t>
            </a:r>
            <a:r>
              <a:rPr lang="en-DE" b="1" dirty="0"/>
              <a:t>e</a:t>
            </a:r>
            <a:r>
              <a:rPr lang="en-US" b="1" dirty="0"/>
              <a:t>d</a:t>
            </a:r>
            <a:r>
              <a:rPr lang="en-DE" b="1" dirty="0"/>
              <a:t> </a:t>
            </a:r>
            <a:r>
              <a:rPr lang="en-US" b="1" dirty="0"/>
              <a:t>A</a:t>
            </a:r>
            <a:r>
              <a:rPr lang="en-DE" b="1" dirty="0"/>
              <a:t>c</a:t>
            </a:r>
            <a:r>
              <a:rPr lang="en-US" b="1" dirty="0"/>
              <a:t>c</a:t>
            </a:r>
            <a:r>
              <a:rPr lang="en-DE" b="1" dirty="0"/>
              <a:t>o</a:t>
            </a:r>
            <a:r>
              <a:rPr lang="en-US" b="1" dirty="0"/>
              <a:t>u</a:t>
            </a:r>
            <a:r>
              <a:rPr lang="en-DE" b="1" dirty="0"/>
              <a:t>n</a:t>
            </a:r>
            <a:r>
              <a:rPr lang="en-US" b="1" dirty="0"/>
              <a:t>t</a:t>
            </a:r>
            <a:r>
              <a:rPr lang="en-DE" b="1" dirty="0"/>
              <a:t>i</a:t>
            </a:r>
            <a:r>
              <a:rPr lang="en-US" b="1" dirty="0"/>
              <a:t>n</a:t>
            </a:r>
            <a:r>
              <a:rPr lang="en-DE" b="1" dirty="0"/>
              <a:t>g (TBA)</a:t>
            </a:r>
          </a:p>
          <a:p>
            <a:pPr lvl="1"/>
            <a:r>
              <a:rPr lang="en-DE" sz="1600" dirty="0"/>
              <a:t>Formal introduction</a:t>
            </a:r>
          </a:p>
          <a:p>
            <a:pPr lvl="1"/>
            <a:r>
              <a:rPr lang="en-DE" sz="1600" dirty="0"/>
              <a:t>Decomposition</a:t>
            </a:r>
          </a:p>
          <a:p>
            <a:pPr marL="514350" indent="-514350">
              <a:buFont typeface="+mj-lt"/>
              <a:buAutoNum type="arabicPeriod"/>
            </a:pPr>
            <a:r>
              <a:rPr lang="en-DE" b="1" dirty="0"/>
              <a:t>Study cases</a:t>
            </a:r>
          </a:p>
          <a:p>
            <a:pPr lvl="1"/>
            <a:r>
              <a:rPr lang="da-DK" sz="1600" dirty="0"/>
              <a:t>Results comparision between GTAP and EORA</a:t>
            </a:r>
            <a:endParaRPr lang="en-DE" sz="1600" dirty="0"/>
          </a:p>
          <a:p>
            <a:pPr lvl="1"/>
            <a:r>
              <a:rPr lang="en-DE" sz="1600" dirty="0"/>
              <a:t>The </a:t>
            </a:r>
            <a:r>
              <a:rPr lang="da-DK" sz="1600" dirty="0"/>
              <a:t>East Asia area GHG throughflow</a:t>
            </a:r>
            <a:endParaRPr lang="en-DE" sz="1600" dirty="0"/>
          </a:p>
          <a:p>
            <a:pPr marL="514350" indent="-514350">
              <a:buFont typeface="+mj-lt"/>
              <a:buAutoNum type="arabicPeriod"/>
            </a:pPr>
            <a:r>
              <a:rPr lang="en-DE" b="1" dirty="0"/>
              <a:t>Conclusion</a:t>
            </a:r>
          </a:p>
          <a:p>
            <a:pPr marL="342900" indent="-342900">
              <a:buFont typeface="+mj-lt"/>
              <a:buAutoNum type="arabicPeriod"/>
            </a:pPr>
            <a:endParaRPr lang="en-US" dirty="0"/>
          </a:p>
          <a:p>
            <a:pPr marL="342900" indent="-342900">
              <a:buFont typeface="+mj-lt"/>
              <a:buAutoNum type="arabicPeriod"/>
            </a:pPr>
            <a:endParaRPr lang="en-US" dirty="0"/>
          </a:p>
          <a:p>
            <a:endParaRPr lang="en-GB" dirty="0"/>
          </a:p>
        </p:txBody>
      </p:sp>
      <p:sp>
        <p:nvSpPr>
          <p:cNvPr id="4" name="Slide Number Placeholder 3"/>
          <p:cNvSpPr>
            <a:spLocks noGrp="1"/>
          </p:cNvSpPr>
          <p:nvPr>
            <p:ph type="sldNum" sz="quarter" idx="11"/>
          </p:nvPr>
        </p:nvSpPr>
        <p:spPr/>
        <p:txBody>
          <a:bodyPr/>
          <a:lstStyle/>
          <a:p>
            <a:fld id="{103EA872-A674-449B-A120-B97244F8E91D}" type="slidenum">
              <a:rPr lang="en-GB" smtClean="0"/>
              <a:pPr/>
              <a:t>2</a:t>
            </a:fld>
            <a:endParaRPr lang="en-GB" dirty="0"/>
          </a:p>
        </p:txBody>
      </p:sp>
    </p:spTree>
    <p:custDataLst>
      <p:custData r:id="rId1"/>
      <p:custData r:id="rId2"/>
    </p:custDataLst>
    <p:extLst>
      <p:ext uri="{BB962C8B-B14F-4D97-AF65-F5344CB8AC3E}">
        <p14:creationId xmlns:p14="http://schemas.microsoft.com/office/powerpoint/2010/main" val="1796381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75008-E62B-73BA-9557-46205743EDC5}"/>
              </a:ext>
            </a:extLst>
          </p:cNvPr>
          <p:cNvSpPr>
            <a:spLocks noGrp="1"/>
          </p:cNvSpPr>
          <p:nvPr>
            <p:ph type="title"/>
          </p:nvPr>
        </p:nvSpPr>
        <p:spPr/>
        <p:txBody>
          <a:bodyPr/>
          <a:lstStyle/>
          <a:p>
            <a:r>
              <a:rPr lang="en-US" dirty="0"/>
              <a:t>Illustration with one country </a:t>
            </a:r>
          </a:p>
        </p:txBody>
      </p:sp>
      <p:sp>
        <p:nvSpPr>
          <p:cNvPr id="4" name="Slide Number Placeholder 3">
            <a:extLst>
              <a:ext uri="{FF2B5EF4-FFF2-40B4-BE49-F238E27FC236}">
                <a16:creationId xmlns:a16="http://schemas.microsoft.com/office/drawing/2014/main" id="{F7C8291D-225C-16B6-6656-2E72E60F654B}"/>
              </a:ext>
            </a:extLst>
          </p:cNvPr>
          <p:cNvSpPr>
            <a:spLocks noGrp="1"/>
          </p:cNvSpPr>
          <p:nvPr>
            <p:ph type="sldNum" sz="quarter" idx="11"/>
          </p:nvPr>
        </p:nvSpPr>
        <p:spPr/>
        <p:txBody>
          <a:bodyPr/>
          <a:lstStyle/>
          <a:p>
            <a:fld id="{103EA872-A674-449B-A120-B97244F8E91D}" type="slidenum">
              <a:rPr lang="en-GB" smtClean="0"/>
              <a:pPr/>
              <a:t>20</a:t>
            </a:fld>
            <a:endParaRPr lang="en-GB" dirty="0"/>
          </a:p>
        </p:txBody>
      </p:sp>
      <p:pic>
        <p:nvPicPr>
          <p:cNvPr id="5" name="Content Placeholder 6">
            <a:extLst>
              <a:ext uri="{FF2B5EF4-FFF2-40B4-BE49-F238E27FC236}">
                <a16:creationId xmlns:a16="http://schemas.microsoft.com/office/drawing/2014/main" id="{389D0A30-6421-503D-2C5D-48A60DF2C8EF}"/>
              </a:ext>
            </a:extLst>
          </p:cNvPr>
          <p:cNvPicPr>
            <a:picLocks noChangeAspect="1"/>
          </p:cNvPicPr>
          <p:nvPr/>
        </p:nvPicPr>
        <p:blipFill>
          <a:blip r:embed="rId2"/>
          <a:stretch>
            <a:fillRect/>
          </a:stretch>
        </p:blipFill>
        <p:spPr>
          <a:xfrm>
            <a:off x="1415206" y="1398843"/>
            <a:ext cx="9360000" cy="4473333"/>
          </a:xfrm>
          <a:prstGeom prst="rect">
            <a:avLst/>
          </a:prstGeom>
        </p:spPr>
      </p:pic>
      <p:sp>
        <p:nvSpPr>
          <p:cNvPr id="6" name="TextBox 5">
            <a:extLst>
              <a:ext uri="{FF2B5EF4-FFF2-40B4-BE49-F238E27FC236}">
                <a16:creationId xmlns:a16="http://schemas.microsoft.com/office/drawing/2014/main" id="{254EF172-A391-2D92-C887-7F631A13D994}"/>
              </a:ext>
            </a:extLst>
          </p:cNvPr>
          <p:cNvSpPr txBox="1"/>
          <p:nvPr/>
        </p:nvSpPr>
        <p:spPr>
          <a:xfrm>
            <a:off x="1774726" y="5263736"/>
            <a:ext cx="2508700" cy="246221"/>
          </a:xfrm>
          <a:prstGeom prst="rect">
            <a:avLst/>
          </a:prstGeom>
          <a:noFill/>
        </p:spPr>
        <p:txBody>
          <a:bodyPr wrap="none" lIns="0" tIns="0" rIns="0" bIns="0" rtlCol="0">
            <a:spAutoFit/>
          </a:bodyPr>
          <a:lstStyle/>
          <a:p>
            <a:pPr algn="l">
              <a:spcBef>
                <a:spcPts val="432"/>
              </a:spcBef>
            </a:pPr>
            <a:r>
              <a:rPr lang="en-US" i="1" dirty="0">
                <a:latin typeface="+mn-lt"/>
              </a:rPr>
              <a:t>Source: Beaufils et al, 2022</a:t>
            </a:r>
          </a:p>
        </p:txBody>
      </p:sp>
    </p:spTree>
    <p:extLst>
      <p:ext uri="{BB962C8B-B14F-4D97-AF65-F5344CB8AC3E}">
        <p14:creationId xmlns:p14="http://schemas.microsoft.com/office/powerpoint/2010/main" val="3998783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75008-E62B-73BA-9557-46205743EDC5}"/>
              </a:ext>
            </a:extLst>
          </p:cNvPr>
          <p:cNvSpPr>
            <a:spLocks noGrp="1"/>
          </p:cNvSpPr>
          <p:nvPr>
            <p:ph type="title"/>
          </p:nvPr>
        </p:nvSpPr>
        <p:spPr/>
        <p:txBody>
          <a:bodyPr/>
          <a:lstStyle/>
          <a:p>
            <a:r>
              <a:rPr lang="en-US" dirty="0"/>
              <a:t>Illustration with one country </a:t>
            </a:r>
          </a:p>
        </p:txBody>
      </p:sp>
      <p:sp>
        <p:nvSpPr>
          <p:cNvPr id="4" name="Slide Number Placeholder 3">
            <a:extLst>
              <a:ext uri="{FF2B5EF4-FFF2-40B4-BE49-F238E27FC236}">
                <a16:creationId xmlns:a16="http://schemas.microsoft.com/office/drawing/2014/main" id="{F7C8291D-225C-16B6-6656-2E72E60F654B}"/>
              </a:ext>
            </a:extLst>
          </p:cNvPr>
          <p:cNvSpPr>
            <a:spLocks noGrp="1"/>
          </p:cNvSpPr>
          <p:nvPr>
            <p:ph type="sldNum" sz="quarter" idx="11"/>
          </p:nvPr>
        </p:nvSpPr>
        <p:spPr/>
        <p:txBody>
          <a:bodyPr/>
          <a:lstStyle/>
          <a:p>
            <a:fld id="{103EA872-A674-449B-A120-B97244F8E91D}" type="slidenum">
              <a:rPr lang="en-GB" smtClean="0"/>
              <a:pPr/>
              <a:t>21</a:t>
            </a:fld>
            <a:endParaRPr lang="en-GB" dirty="0"/>
          </a:p>
        </p:txBody>
      </p:sp>
      <p:pic>
        <p:nvPicPr>
          <p:cNvPr id="5" name="Content Placeholder 2">
            <a:extLst>
              <a:ext uri="{FF2B5EF4-FFF2-40B4-BE49-F238E27FC236}">
                <a16:creationId xmlns:a16="http://schemas.microsoft.com/office/drawing/2014/main" id="{A752FC88-03FA-4C32-56B3-1907B571FE07}"/>
              </a:ext>
            </a:extLst>
          </p:cNvPr>
          <p:cNvPicPr>
            <a:picLocks noChangeAspect="1"/>
          </p:cNvPicPr>
          <p:nvPr/>
        </p:nvPicPr>
        <p:blipFill>
          <a:blip r:embed="rId2"/>
          <a:stretch>
            <a:fillRect/>
          </a:stretch>
        </p:blipFill>
        <p:spPr>
          <a:xfrm>
            <a:off x="1415206" y="1398843"/>
            <a:ext cx="9360000" cy="4473334"/>
          </a:xfrm>
          <a:prstGeom prst="rect">
            <a:avLst/>
          </a:prstGeom>
        </p:spPr>
      </p:pic>
      <p:sp>
        <p:nvSpPr>
          <p:cNvPr id="6" name="TextBox 5">
            <a:extLst>
              <a:ext uri="{FF2B5EF4-FFF2-40B4-BE49-F238E27FC236}">
                <a16:creationId xmlns:a16="http://schemas.microsoft.com/office/drawing/2014/main" id="{224D960A-CDAC-5CD3-4689-A94C98037B75}"/>
              </a:ext>
            </a:extLst>
          </p:cNvPr>
          <p:cNvSpPr txBox="1"/>
          <p:nvPr/>
        </p:nvSpPr>
        <p:spPr>
          <a:xfrm>
            <a:off x="1774726" y="5263736"/>
            <a:ext cx="2508700" cy="246221"/>
          </a:xfrm>
          <a:prstGeom prst="rect">
            <a:avLst/>
          </a:prstGeom>
          <a:noFill/>
        </p:spPr>
        <p:txBody>
          <a:bodyPr wrap="none" lIns="0" tIns="0" rIns="0" bIns="0" rtlCol="0">
            <a:spAutoFit/>
          </a:bodyPr>
          <a:lstStyle/>
          <a:p>
            <a:pPr algn="l">
              <a:spcBef>
                <a:spcPts val="432"/>
              </a:spcBef>
            </a:pPr>
            <a:r>
              <a:rPr lang="en-US" i="1" dirty="0">
                <a:latin typeface="+mn-lt"/>
              </a:rPr>
              <a:t>Source: Beaufils et al, 2022</a:t>
            </a:r>
          </a:p>
        </p:txBody>
      </p:sp>
    </p:spTree>
    <p:extLst>
      <p:ext uri="{BB962C8B-B14F-4D97-AF65-F5344CB8AC3E}">
        <p14:creationId xmlns:p14="http://schemas.microsoft.com/office/powerpoint/2010/main" val="11990423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5777C09-83DB-0855-2382-9D473C69786B}"/>
              </a:ext>
            </a:extLst>
          </p:cNvPr>
          <p:cNvSpPr>
            <a:spLocks noGrp="1"/>
          </p:cNvSpPr>
          <p:nvPr>
            <p:ph type="subTitle" idx="1"/>
          </p:nvPr>
        </p:nvSpPr>
        <p:spPr/>
        <p:txBody>
          <a:bodyPr/>
          <a:lstStyle/>
          <a:p>
            <a:r>
              <a:rPr lang="en-US" dirty="0"/>
              <a:t>3. Application of the TBA to the GTAP database, </a:t>
            </a:r>
            <a:r>
              <a:rPr lang="da-DK" dirty="0"/>
              <a:t>study cases</a:t>
            </a:r>
            <a:endParaRPr lang="en-DE" dirty="0"/>
          </a:p>
        </p:txBody>
      </p:sp>
      <p:sp>
        <p:nvSpPr>
          <p:cNvPr id="4" name="Slide Number Placeholder 3">
            <a:extLst>
              <a:ext uri="{FF2B5EF4-FFF2-40B4-BE49-F238E27FC236}">
                <a16:creationId xmlns:a16="http://schemas.microsoft.com/office/drawing/2014/main" id="{8B4A550D-4D16-FFD6-A548-28D86A23E591}"/>
              </a:ext>
            </a:extLst>
          </p:cNvPr>
          <p:cNvSpPr>
            <a:spLocks noGrp="1"/>
          </p:cNvSpPr>
          <p:nvPr>
            <p:ph type="sldNum" sz="quarter" idx="17"/>
          </p:nvPr>
        </p:nvSpPr>
        <p:spPr/>
        <p:txBody>
          <a:bodyPr/>
          <a:lstStyle/>
          <a:p>
            <a:fld id="{103EA872-A674-449B-A120-B97244F8E91D}" type="slidenum">
              <a:rPr lang="en-GB" smtClean="0"/>
              <a:pPr/>
              <a:t>22</a:t>
            </a:fld>
            <a:endParaRPr lang="en-GB" dirty="0"/>
          </a:p>
        </p:txBody>
      </p:sp>
    </p:spTree>
    <p:extLst>
      <p:ext uri="{BB962C8B-B14F-4D97-AF65-F5344CB8AC3E}">
        <p14:creationId xmlns:p14="http://schemas.microsoft.com/office/powerpoint/2010/main" val="1671973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70BFC-6130-3938-83B2-B7E0F7BA557E}"/>
              </a:ext>
            </a:extLst>
          </p:cNvPr>
          <p:cNvSpPr>
            <a:spLocks noGrp="1"/>
          </p:cNvSpPr>
          <p:nvPr>
            <p:ph type="title"/>
          </p:nvPr>
        </p:nvSpPr>
        <p:spPr/>
        <p:txBody>
          <a:bodyPr/>
          <a:lstStyle/>
          <a:p>
            <a:r>
              <a:rPr lang="en-US" dirty="0"/>
              <a:t>GTAP data</a:t>
            </a:r>
          </a:p>
        </p:txBody>
      </p:sp>
      <p:sp>
        <p:nvSpPr>
          <p:cNvPr id="3" name="Content Placeholder 2">
            <a:extLst>
              <a:ext uri="{FF2B5EF4-FFF2-40B4-BE49-F238E27FC236}">
                <a16:creationId xmlns:a16="http://schemas.microsoft.com/office/drawing/2014/main" id="{A55FB502-39D5-0584-2F79-9276F4559D86}"/>
              </a:ext>
            </a:extLst>
          </p:cNvPr>
          <p:cNvSpPr>
            <a:spLocks noGrp="1"/>
          </p:cNvSpPr>
          <p:nvPr>
            <p:ph idx="1"/>
          </p:nvPr>
        </p:nvSpPr>
        <p:spPr/>
        <p:txBody>
          <a:bodyPr/>
          <a:lstStyle/>
          <a:p>
            <a:r>
              <a:rPr lang="en-US" dirty="0"/>
              <a:t>Using the data from GTAP-MRIO: extension of the standard GTAP Data Base by additionally distinguishing bilateral trade and tariff flows by agents or so-called end-users: firms, private household, government and investors. </a:t>
            </a:r>
          </a:p>
          <a:p>
            <a:r>
              <a:rPr lang="en-US" dirty="0"/>
              <a:t>Year: 2014</a:t>
            </a:r>
          </a:p>
          <a:p>
            <a:pPr marL="0" indent="0">
              <a:buNone/>
            </a:pPr>
            <a:endParaRPr lang="en-US" dirty="0"/>
          </a:p>
        </p:txBody>
      </p:sp>
      <p:sp>
        <p:nvSpPr>
          <p:cNvPr id="4" name="Slide Number Placeholder 3">
            <a:extLst>
              <a:ext uri="{FF2B5EF4-FFF2-40B4-BE49-F238E27FC236}">
                <a16:creationId xmlns:a16="http://schemas.microsoft.com/office/drawing/2014/main" id="{2E44C096-D609-5CD8-3FAD-DE31A863174B}"/>
              </a:ext>
            </a:extLst>
          </p:cNvPr>
          <p:cNvSpPr>
            <a:spLocks noGrp="1"/>
          </p:cNvSpPr>
          <p:nvPr>
            <p:ph type="sldNum" sz="quarter" idx="11"/>
          </p:nvPr>
        </p:nvSpPr>
        <p:spPr/>
        <p:txBody>
          <a:bodyPr/>
          <a:lstStyle/>
          <a:p>
            <a:fld id="{103EA872-A674-449B-A120-B97244F8E91D}" type="slidenum">
              <a:rPr lang="en-GB" smtClean="0"/>
              <a:pPr/>
              <a:t>23</a:t>
            </a:fld>
            <a:endParaRPr lang="en-GB" dirty="0"/>
          </a:p>
        </p:txBody>
      </p:sp>
      <p:graphicFrame>
        <p:nvGraphicFramePr>
          <p:cNvPr id="5" name="Table 4">
            <a:extLst>
              <a:ext uri="{FF2B5EF4-FFF2-40B4-BE49-F238E27FC236}">
                <a16:creationId xmlns:a16="http://schemas.microsoft.com/office/drawing/2014/main" id="{BAEEB092-5D54-421A-5683-6C209CE6F514}"/>
              </a:ext>
            </a:extLst>
          </p:cNvPr>
          <p:cNvGraphicFramePr>
            <a:graphicFrameLocks noGrp="1"/>
          </p:cNvGraphicFramePr>
          <p:nvPr>
            <p:extLst>
              <p:ext uri="{D42A27DB-BD31-4B8C-83A1-F6EECF244321}">
                <p14:modId xmlns:p14="http://schemas.microsoft.com/office/powerpoint/2010/main" val="3667884752"/>
              </p:ext>
            </p:extLst>
          </p:nvPr>
        </p:nvGraphicFramePr>
        <p:xfrm>
          <a:off x="4150990" y="3140968"/>
          <a:ext cx="1800000" cy="2828496"/>
        </p:xfrm>
        <a:graphic>
          <a:graphicData uri="http://schemas.openxmlformats.org/drawingml/2006/table">
            <a:tbl>
              <a:tblPr>
                <a:tableStyleId>{B301B821-A1FF-4177-AEE7-76D212191A09}</a:tableStyleId>
              </a:tblPr>
              <a:tblGrid>
                <a:gridCol w="1800000">
                  <a:extLst>
                    <a:ext uri="{9D8B030D-6E8A-4147-A177-3AD203B41FA5}">
                      <a16:colId xmlns:a16="http://schemas.microsoft.com/office/drawing/2014/main" val="1895535535"/>
                    </a:ext>
                  </a:extLst>
                </a:gridCol>
              </a:tblGrid>
              <a:tr h="257136">
                <a:tc>
                  <a:txBody>
                    <a:bodyPr/>
                    <a:lstStyle/>
                    <a:p>
                      <a:pPr algn="ctr" fontAlgn="b"/>
                      <a:r>
                        <a:rPr lang="en-GB" sz="1600" b="1" u="none" strike="noStrike" dirty="0">
                          <a:solidFill>
                            <a:srgbClr val="000000"/>
                          </a:solidFill>
                          <a:effectLst/>
                        </a:rPr>
                        <a:t>10 areas</a:t>
                      </a:r>
                      <a:endParaRPr lang="en-GB" sz="1600" b="1"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2998063419"/>
                  </a:ext>
                </a:extLst>
              </a:tr>
              <a:tr h="257136">
                <a:tc>
                  <a:txBody>
                    <a:bodyPr/>
                    <a:lstStyle/>
                    <a:p>
                      <a:pPr algn="ctr" fontAlgn="b"/>
                      <a:r>
                        <a:rPr lang="en-GB" sz="1400" u="none" strike="noStrike" dirty="0">
                          <a:effectLst/>
                        </a:rPr>
                        <a:t>Oceania</a:t>
                      </a:r>
                      <a:endParaRPr lang="en-GB" sz="14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2726133072"/>
                  </a:ext>
                </a:extLst>
              </a:tr>
              <a:tr h="257136">
                <a:tc>
                  <a:txBody>
                    <a:bodyPr/>
                    <a:lstStyle/>
                    <a:p>
                      <a:pPr algn="ctr" fontAlgn="b"/>
                      <a:r>
                        <a:rPr lang="en-GB" sz="1400" u="none" strike="noStrike" dirty="0" err="1">
                          <a:effectLst/>
                        </a:rPr>
                        <a:t>EastAsia</a:t>
                      </a:r>
                      <a:endParaRPr lang="en-GB" sz="14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973351748"/>
                  </a:ext>
                </a:extLst>
              </a:tr>
              <a:tr h="257136">
                <a:tc>
                  <a:txBody>
                    <a:bodyPr/>
                    <a:lstStyle/>
                    <a:p>
                      <a:pPr algn="ctr" fontAlgn="b"/>
                      <a:r>
                        <a:rPr lang="en-GB" sz="1400" u="none" strike="noStrike">
                          <a:effectLst/>
                        </a:rPr>
                        <a:t>SEAsia</a:t>
                      </a:r>
                      <a:endParaRPr lang="en-GB" sz="14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366236624"/>
                  </a:ext>
                </a:extLst>
              </a:tr>
              <a:tr h="257136">
                <a:tc>
                  <a:txBody>
                    <a:bodyPr/>
                    <a:lstStyle/>
                    <a:p>
                      <a:pPr algn="ctr" fontAlgn="b"/>
                      <a:r>
                        <a:rPr lang="en-GB" sz="1400" u="none" strike="noStrike" dirty="0" err="1">
                          <a:effectLst/>
                        </a:rPr>
                        <a:t>SouthAsia</a:t>
                      </a:r>
                      <a:endParaRPr lang="en-GB" sz="14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712307203"/>
                  </a:ext>
                </a:extLst>
              </a:tr>
              <a:tr h="257136">
                <a:tc>
                  <a:txBody>
                    <a:bodyPr/>
                    <a:lstStyle/>
                    <a:p>
                      <a:pPr algn="ctr" fontAlgn="b"/>
                      <a:r>
                        <a:rPr lang="en-GB" sz="1400" u="none" strike="noStrike">
                          <a:effectLst/>
                        </a:rPr>
                        <a:t>NAmerica</a:t>
                      </a:r>
                      <a:endParaRPr lang="en-GB" sz="14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4140744206"/>
                  </a:ext>
                </a:extLst>
              </a:tr>
              <a:tr h="257136">
                <a:tc>
                  <a:txBody>
                    <a:bodyPr/>
                    <a:lstStyle/>
                    <a:p>
                      <a:pPr algn="ctr" fontAlgn="b"/>
                      <a:r>
                        <a:rPr lang="en-GB" sz="1400" u="none" strike="noStrike" dirty="0" err="1">
                          <a:effectLst/>
                        </a:rPr>
                        <a:t>LatinAmer</a:t>
                      </a:r>
                      <a:endParaRPr lang="en-GB" sz="14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3856718103"/>
                  </a:ext>
                </a:extLst>
              </a:tr>
              <a:tr h="257136">
                <a:tc>
                  <a:txBody>
                    <a:bodyPr/>
                    <a:lstStyle/>
                    <a:p>
                      <a:pPr algn="ctr" fontAlgn="b"/>
                      <a:r>
                        <a:rPr lang="en-GB" sz="1400" u="none" strike="noStrike">
                          <a:effectLst/>
                        </a:rPr>
                        <a:t>EU_28</a:t>
                      </a:r>
                      <a:endParaRPr lang="en-GB" sz="14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2668190743"/>
                  </a:ext>
                </a:extLst>
              </a:tr>
              <a:tr h="257136">
                <a:tc>
                  <a:txBody>
                    <a:bodyPr/>
                    <a:lstStyle/>
                    <a:p>
                      <a:pPr algn="ctr" fontAlgn="b"/>
                      <a:r>
                        <a:rPr lang="en-GB" sz="1400" u="none" strike="noStrike" dirty="0">
                          <a:effectLst/>
                        </a:rPr>
                        <a:t>MENA</a:t>
                      </a:r>
                      <a:endParaRPr lang="en-GB" sz="14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2531570806"/>
                  </a:ext>
                </a:extLst>
              </a:tr>
              <a:tr h="257136">
                <a:tc>
                  <a:txBody>
                    <a:bodyPr/>
                    <a:lstStyle/>
                    <a:p>
                      <a:pPr algn="ctr" fontAlgn="b"/>
                      <a:r>
                        <a:rPr lang="en-GB" sz="1400" u="none" strike="noStrike" dirty="0">
                          <a:effectLst/>
                        </a:rPr>
                        <a:t>SSA</a:t>
                      </a:r>
                      <a:endParaRPr lang="en-GB" sz="14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709737992"/>
                  </a:ext>
                </a:extLst>
              </a:tr>
              <a:tr h="257136">
                <a:tc>
                  <a:txBody>
                    <a:bodyPr/>
                    <a:lstStyle/>
                    <a:p>
                      <a:pPr algn="ctr" fontAlgn="b"/>
                      <a:r>
                        <a:rPr lang="en-GB" sz="1400" u="none" strike="noStrike" dirty="0" err="1">
                          <a:effectLst/>
                        </a:rPr>
                        <a:t>RestofWorld</a:t>
                      </a:r>
                      <a:endParaRPr lang="en-GB" sz="14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3546160571"/>
                  </a:ext>
                </a:extLst>
              </a:tr>
            </a:tbl>
          </a:graphicData>
        </a:graphic>
      </p:graphicFrame>
      <p:graphicFrame>
        <p:nvGraphicFramePr>
          <p:cNvPr id="6" name="Table 5">
            <a:extLst>
              <a:ext uri="{FF2B5EF4-FFF2-40B4-BE49-F238E27FC236}">
                <a16:creationId xmlns:a16="http://schemas.microsoft.com/office/drawing/2014/main" id="{71192529-D133-4CEC-570E-E0D4DC491A65}"/>
              </a:ext>
            </a:extLst>
          </p:cNvPr>
          <p:cNvGraphicFramePr>
            <a:graphicFrameLocks noGrp="1"/>
          </p:cNvGraphicFramePr>
          <p:nvPr>
            <p:extLst>
              <p:ext uri="{D42A27DB-BD31-4B8C-83A1-F6EECF244321}">
                <p14:modId xmlns:p14="http://schemas.microsoft.com/office/powerpoint/2010/main" val="1305620704"/>
              </p:ext>
            </p:extLst>
          </p:nvPr>
        </p:nvGraphicFramePr>
        <p:xfrm>
          <a:off x="6383238" y="3140968"/>
          <a:ext cx="1800000" cy="2828496"/>
        </p:xfrm>
        <a:graphic>
          <a:graphicData uri="http://schemas.openxmlformats.org/drawingml/2006/table">
            <a:tbl>
              <a:tblPr>
                <a:tableStyleId>{B301B821-A1FF-4177-AEE7-76D212191A09}</a:tableStyleId>
              </a:tblPr>
              <a:tblGrid>
                <a:gridCol w="1800000">
                  <a:extLst>
                    <a:ext uri="{9D8B030D-6E8A-4147-A177-3AD203B41FA5}">
                      <a16:colId xmlns:a16="http://schemas.microsoft.com/office/drawing/2014/main" val="3066296302"/>
                    </a:ext>
                  </a:extLst>
                </a:gridCol>
              </a:tblGrid>
              <a:tr h="257136">
                <a:tc>
                  <a:txBody>
                    <a:bodyPr/>
                    <a:lstStyle/>
                    <a:p>
                      <a:pPr algn="l" fontAlgn="b"/>
                      <a:r>
                        <a:rPr lang="en-GB" sz="1600" b="1" u="none" strike="noStrike" kern="1200" dirty="0">
                          <a:solidFill>
                            <a:srgbClr val="000000"/>
                          </a:solidFill>
                          <a:effectLst/>
                          <a:latin typeface="+mn-lt"/>
                          <a:ea typeface="+mn-ea"/>
                          <a:cs typeface="+mn-cs"/>
                        </a:rPr>
                        <a:t>10 sectors</a:t>
                      </a:r>
                    </a:p>
                  </a:txBody>
                  <a:tcPr marL="6350" marR="6350" marT="6350" marB="0" anchor="b"/>
                </a:tc>
                <a:extLst>
                  <a:ext uri="{0D108BD9-81ED-4DB2-BD59-A6C34878D82A}">
                    <a16:rowId xmlns:a16="http://schemas.microsoft.com/office/drawing/2014/main" val="380766928"/>
                  </a:ext>
                </a:extLst>
              </a:tr>
              <a:tr h="257136">
                <a:tc>
                  <a:txBody>
                    <a:bodyPr/>
                    <a:lstStyle/>
                    <a:p>
                      <a:pPr algn="ctr" fontAlgn="b"/>
                      <a:r>
                        <a:rPr lang="en-GB" sz="1400" u="none" strike="noStrike" kern="1200" dirty="0">
                          <a:solidFill>
                            <a:schemeClr val="dk1"/>
                          </a:solidFill>
                          <a:effectLst/>
                          <a:latin typeface="+mn-lt"/>
                          <a:ea typeface="+mn-ea"/>
                          <a:cs typeface="+mn-cs"/>
                        </a:rPr>
                        <a:t>GrainsCrops</a:t>
                      </a:r>
                    </a:p>
                  </a:txBody>
                  <a:tcPr marL="6350" marR="6350" marT="6350" marB="0" anchor="ctr"/>
                </a:tc>
                <a:extLst>
                  <a:ext uri="{0D108BD9-81ED-4DB2-BD59-A6C34878D82A}">
                    <a16:rowId xmlns:a16="http://schemas.microsoft.com/office/drawing/2014/main" val="3259147907"/>
                  </a:ext>
                </a:extLst>
              </a:tr>
              <a:tr h="257136">
                <a:tc>
                  <a:txBody>
                    <a:bodyPr/>
                    <a:lstStyle/>
                    <a:p>
                      <a:pPr algn="ctr" fontAlgn="b"/>
                      <a:r>
                        <a:rPr lang="en-GB" sz="1400" u="none" strike="noStrike" kern="1200" dirty="0" err="1">
                          <a:solidFill>
                            <a:schemeClr val="dk1"/>
                          </a:solidFill>
                          <a:effectLst/>
                          <a:latin typeface="+mn-lt"/>
                          <a:ea typeface="+mn-ea"/>
                          <a:cs typeface="+mn-cs"/>
                        </a:rPr>
                        <a:t>MeatLstk</a:t>
                      </a:r>
                      <a:endParaRPr lang="en-GB" sz="1400" u="none" strike="noStrike" kern="1200" dirty="0">
                        <a:solidFill>
                          <a:schemeClr val="dk1"/>
                        </a:solidFill>
                        <a:effectLst/>
                        <a:latin typeface="+mn-lt"/>
                        <a:ea typeface="+mn-ea"/>
                        <a:cs typeface="+mn-cs"/>
                      </a:endParaRPr>
                    </a:p>
                  </a:txBody>
                  <a:tcPr marL="6350" marR="6350" marT="6350" marB="0" anchor="ctr"/>
                </a:tc>
                <a:extLst>
                  <a:ext uri="{0D108BD9-81ED-4DB2-BD59-A6C34878D82A}">
                    <a16:rowId xmlns:a16="http://schemas.microsoft.com/office/drawing/2014/main" val="1193262347"/>
                  </a:ext>
                </a:extLst>
              </a:tr>
              <a:tr h="257136">
                <a:tc>
                  <a:txBody>
                    <a:bodyPr/>
                    <a:lstStyle/>
                    <a:p>
                      <a:pPr algn="ctr" fontAlgn="b"/>
                      <a:r>
                        <a:rPr lang="en-GB" sz="1400" u="none" strike="noStrike" kern="1200">
                          <a:solidFill>
                            <a:schemeClr val="dk1"/>
                          </a:solidFill>
                          <a:effectLst/>
                          <a:latin typeface="+mn-lt"/>
                          <a:ea typeface="+mn-ea"/>
                          <a:cs typeface="+mn-cs"/>
                        </a:rPr>
                        <a:t>Extraction</a:t>
                      </a:r>
                    </a:p>
                  </a:txBody>
                  <a:tcPr marL="6350" marR="6350" marT="6350" marB="0" anchor="ctr"/>
                </a:tc>
                <a:extLst>
                  <a:ext uri="{0D108BD9-81ED-4DB2-BD59-A6C34878D82A}">
                    <a16:rowId xmlns:a16="http://schemas.microsoft.com/office/drawing/2014/main" val="2849729410"/>
                  </a:ext>
                </a:extLst>
              </a:tr>
              <a:tr h="257136">
                <a:tc>
                  <a:txBody>
                    <a:bodyPr/>
                    <a:lstStyle/>
                    <a:p>
                      <a:pPr algn="ctr" fontAlgn="b"/>
                      <a:r>
                        <a:rPr lang="en-GB" sz="1400" u="none" strike="noStrike" kern="1200" dirty="0" err="1">
                          <a:solidFill>
                            <a:schemeClr val="dk1"/>
                          </a:solidFill>
                          <a:effectLst/>
                          <a:latin typeface="+mn-lt"/>
                          <a:ea typeface="+mn-ea"/>
                          <a:cs typeface="+mn-cs"/>
                        </a:rPr>
                        <a:t>ProcFood</a:t>
                      </a:r>
                      <a:endParaRPr lang="en-GB" sz="1400" u="none" strike="noStrike" kern="1200" dirty="0">
                        <a:solidFill>
                          <a:schemeClr val="dk1"/>
                        </a:solidFill>
                        <a:effectLst/>
                        <a:latin typeface="+mn-lt"/>
                        <a:ea typeface="+mn-ea"/>
                        <a:cs typeface="+mn-cs"/>
                      </a:endParaRPr>
                    </a:p>
                  </a:txBody>
                  <a:tcPr marL="6350" marR="6350" marT="6350" marB="0" anchor="ctr"/>
                </a:tc>
                <a:extLst>
                  <a:ext uri="{0D108BD9-81ED-4DB2-BD59-A6C34878D82A}">
                    <a16:rowId xmlns:a16="http://schemas.microsoft.com/office/drawing/2014/main" val="3660267292"/>
                  </a:ext>
                </a:extLst>
              </a:tr>
              <a:tr h="257136">
                <a:tc>
                  <a:txBody>
                    <a:bodyPr/>
                    <a:lstStyle/>
                    <a:p>
                      <a:pPr algn="ctr" fontAlgn="b"/>
                      <a:r>
                        <a:rPr lang="en-GB" sz="1400" u="none" strike="noStrike" kern="1200" dirty="0" err="1">
                          <a:solidFill>
                            <a:schemeClr val="dk1"/>
                          </a:solidFill>
                          <a:effectLst/>
                          <a:latin typeface="+mn-lt"/>
                          <a:ea typeface="+mn-ea"/>
                          <a:cs typeface="+mn-cs"/>
                        </a:rPr>
                        <a:t>TextWapp</a:t>
                      </a:r>
                      <a:endParaRPr lang="en-GB" sz="1400" u="none" strike="noStrike" kern="1200" dirty="0">
                        <a:solidFill>
                          <a:schemeClr val="dk1"/>
                        </a:solidFill>
                        <a:effectLst/>
                        <a:latin typeface="+mn-lt"/>
                        <a:ea typeface="+mn-ea"/>
                        <a:cs typeface="+mn-cs"/>
                      </a:endParaRPr>
                    </a:p>
                  </a:txBody>
                  <a:tcPr marL="6350" marR="6350" marT="6350" marB="0" anchor="ctr"/>
                </a:tc>
                <a:extLst>
                  <a:ext uri="{0D108BD9-81ED-4DB2-BD59-A6C34878D82A}">
                    <a16:rowId xmlns:a16="http://schemas.microsoft.com/office/drawing/2014/main" val="980342965"/>
                  </a:ext>
                </a:extLst>
              </a:tr>
              <a:tr h="257136">
                <a:tc>
                  <a:txBody>
                    <a:bodyPr/>
                    <a:lstStyle/>
                    <a:p>
                      <a:pPr algn="ctr" fontAlgn="b"/>
                      <a:r>
                        <a:rPr lang="en-GB" sz="1400" u="none" strike="noStrike" kern="1200" dirty="0" err="1">
                          <a:solidFill>
                            <a:schemeClr val="dk1"/>
                          </a:solidFill>
                          <a:effectLst/>
                          <a:latin typeface="+mn-lt"/>
                          <a:ea typeface="+mn-ea"/>
                          <a:cs typeface="+mn-cs"/>
                        </a:rPr>
                        <a:t>LightMnfc</a:t>
                      </a:r>
                      <a:endParaRPr lang="en-GB" sz="1400" u="none" strike="noStrike" kern="1200" dirty="0">
                        <a:solidFill>
                          <a:schemeClr val="dk1"/>
                        </a:solidFill>
                        <a:effectLst/>
                        <a:latin typeface="+mn-lt"/>
                        <a:ea typeface="+mn-ea"/>
                        <a:cs typeface="+mn-cs"/>
                      </a:endParaRPr>
                    </a:p>
                  </a:txBody>
                  <a:tcPr marL="6350" marR="6350" marT="6350" marB="0" anchor="ctr"/>
                </a:tc>
                <a:extLst>
                  <a:ext uri="{0D108BD9-81ED-4DB2-BD59-A6C34878D82A}">
                    <a16:rowId xmlns:a16="http://schemas.microsoft.com/office/drawing/2014/main" val="191595556"/>
                  </a:ext>
                </a:extLst>
              </a:tr>
              <a:tr h="257136">
                <a:tc>
                  <a:txBody>
                    <a:bodyPr/>
                    <a:lstStyle/>
                    <a:p>
                      <a:pPr algn="ctr" fontAlgn="b"/>
                      <a:r>
                        <a:rPr lang="en-GB" sz="1400" u="none" strike="noStrike" kern="1200" dirty="0" err="1">
                          <a:solidFill>
                            <a:schemeClr val="dk1"/>
                          </a:solidFill>
                          <a:effectLst/>
                          <a:latin typeface="+mn-lt"/>
                          <a:ea typeface="+mn-ea"/>
                          <a:cs typeface="+mn-cs"/>
                        </a:rPr>
                        <a:t>HeavyMnfc</a:t>
                      </a:r>
                      <a:endParaRPr lang="en-GB" sz="1400" u="none" strike="noStrike" kern="1200" dirty="0">
                        <a:solidFill>
                          <a:schemeClr val="dk1"/>
                        </a:solidFill>
                        <a:effectLst/>
                        <a:latin typeface="+mn-lt"/>
                        <a:ea typeface="+mn-ea"/>
                        <a:cs typeface="+mn-cs"/>
                      </a:endParaRPr>
                    </a:p>
                  </a:txBody>
                  <a:tcPr marL="6350" marR="6350" marT="6350" marB="0" anchor="ctr"/>
                </a:tc>
                <a:extLst>
                  <a:ext uri="{0D108BD9-81ED-4DB2-BD59-A6C34878D82A}">
                    <a16:rowId xmlns:a16="http://schemas.microsoft.com/office/drawing/2014/main" val="2460599407"/>
                  </a:ext>
                </a:extLst>
              </a:tr>
              <a:tr h="257136">
                <a:tc>
                  <a:txBody>
                    <a:bodyPr/>
                    <a:lstStyle/>
                    <a:p>
                      <a:pPr algn="ctr" fontAlgn="b"/>
                      <a:r>
                        <a:rPr lang="en-GB" sz="1400" u="none" strike="noStrike" kern="1200" dirty="0" err="1">
                          <a:solidFill>
                            <a:schemeClr val="dk1"/>
                          </a:solidFill>
                          <a:effectLst/>
                          <a:latin typeface="+mn-lt"/>
                          <a:ea typeface="+mn-ea"/>
                          <a:cs typeface="+mn-cs"/>
                        </a:rPr>
                        <a:t>Util_Cons</a:t>
                      </a:r>
                      <a:endParaRPr lang="en-GB" sz="1400" u="none" strike="noStrike" kern="1200" dirty="0">
                        <a:solidFill>
                          <a:schemeClr val="dk1"/>
                        </a:solidFill>
                        <a:effectLst/>
                        <a:latin typeface="+mn-lt"/>
                        <a:ea typeface="+mn-ea"/>
                        <a:cs typeface="+mn-cs"/>
                      </a:endParaRPr>
                    </a:p>
                  </a:txBody>
                  <a:tcPr marL="6350" marR="6350" marT="6350" marB="0" anchor="ctr"/>
                </a:tc>
                <a:extLst>
                  <a:ext uri="{0D108BD9-81ED-4DB2-BD59-A6C34878D82A}">
                    <a16:rowId xmlns:a16="http://schemas.microsoft.com/office/drawing/2014/main" val="545832328"/>
                  </a:ext>
                </a:extLst>
              </a:tr>
              <a:tr h="257136">
                <a:tc>
                  <a:txBody>
                    <a:bodyPr/>
                    <a:lstStyle/>
                    <a:p>
                      <a:pPr algn="ctr" fontAlgn="b"/>
                      <a:r>
                        <a:rPr lang="en-GB" sz="1400" u="none" strike="noStrike" kern="1200" dirty="0" err="1">
                          <a:solidFill>
                            <a:schemeClr val="dk1"/>
                          </a:solidFill>
                          <a:effectLst/>
                          <a:latin typeface="+mn-lt"/>
                          <a:ea typeface="+mn-ea"/>
                          <a:cs typeface="+mn-cs"/>
                        </a:rPr>
                        <a:t>TransComm</a:t>
                      </a:r>
                      <a:endParaRPr lang="en-GB" sz="1400" u="none" strike="noStrike" kern="1200" dirty="0">
                        <a:solidFill>
                          <a:schemeClr val="dk1"/>
                        </a:solidFill>
                        <a:effectLst/>
                        <a:latin typeface="+mn-lt"/>
                        <a:ea typeface="+mn-ea"/>
                        <a:cs typeface="+mn-cs"/>
                      </a:endParaRPr>
                    </a:p>
                  </a:txBody>
                  <a:tcPr marL="6350" marR="6350" marT="6350" marB="0" anchor="ctr"/>
                </a:tc>
                <a:extLst>
                  <a:ext uri="{0D108BD9-81ED-4DB2-BD59-A6C34878D82A}">
                    <a16:rowId xmlns:a16="http://schemas.microsoft.com/office/drawing/2014/main" val="1192658308"/>
                  </a:ext>
                </a:extLst>
              </a:tr>
              <a:tr h="257136">
                <a:tc>
                  <a:txBody>
                    <a:bodyPr/>
                    <a:lstStyle/>
                    <a:p>
                      <a:pPr algn="ctr" fontAlgn="b"/>
                      <a:r>
                        <a:rPr lang="en-GB" sz="1400" u="none" strike="noStrike" kern="1200" dirty="0" err="1">
                          <a:solidFill>
                            <a:schemeClr val="dk1"/>
                          </a:solidFill>
                          <a:effectLst/>
                          <a:latin typeface="+mn-lt"/>
                          <a:ea typeface="+mn-ea"/>
                          <a:cs typeface="+mn-cs"/>
                        </a:rPr>
                        <a:t>OthServices</a:t>
                      </a:r>
                      <a:endParaRPr lang="en-GB" sz="1400" u="none" strike="noStrike" kern="1200" dirty="0">
                        <a:solidFill>
                          <a:schemeClr val="dk1"/>
                        </a:solidFill>
                        <a:effectLst/>
                        <a:latin typeface="+mn-lt"/>
                        <a:ea typeface="+mn-ea"/>
                        <a:cs typeface="+mn-cs"/>
                      </a:endParaRPr>
                    </a:p>
                  </a:txBody>
                  <a:tcPr marL="6350" marR="6350" marT="6350" marB="0" anchor="ctr"/>
                </a:tc>
                <a:extLst>
                  <a:ext uri="{0D108BD9-81ED-4DB2-BD59-A6C34878D82A}">
                    <a16:rowId xmlns:a16="http://schemas.microsoft.com/office/drawing/2014/main" val="2735105623"/>
                  </a:ext>
                </a:extLst>
              </a:tr>
            </a:tbl>
          </a:graphicData>
        </a:graphic>
      </p:graphicFrame>
    </p:spTree>
    <p:extLst>
      <p:ext uri="{BB962C8B-B14F-4D97-AF65-F5344CB8AC3E}">
        <p14:creationId xmlns:p14="http://schemas.microsoft.com/office/powerpoint/2010/main" val="12013770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EF797-DACA-0FAB-B686-5DA1FB77A7E6}"/>
              </a:ext>
            </a:extLst>
          </p:cNvPr>
          <p:cNvSpPr>
            <a:spLocks noGrp="1"/>
          </p:cNvSpPr>
          <p:nvPr>
            <p:ph type="title"/>
          </p:nvPr>
        </p:nvSpPr>
        <p:spPr/>
        <p:txBody>
          <a:bodyPr/>
          <a:lstStyle/>
          <a:p>
            <a:r>
              <a:rPr lang="en-US" dirty="0"/>
              <a:t>Externality analyzed: Greenhouse gas (GHG)</a:t>
            </a:r>
          </a:p>
        </p:txBody>
      </p:sp>
      <p:sp>
        <p:nvSpPr>
          <p:cNvPr id="3" name="Content Placeholder 2">
            <a:extLst>
              <a:ext uri="{FF2B5EF4-FFF2-40B4-BE49-F238E27FC236}">
                <a16:creationId xmlns:a16="http://schemas.microsoft.com/office/drawing/2014/main" id="{F1613F73-C0A1-FCBF-4FDE-52A4ECEF8D73}"/>
              </a:ext>
            </a:extLst>
          </p:cNvPr>
          <p:cNvSpPr>
            <a:spLocks noGrp="1"/>
          </p:cNvSpPr>
          <p:nvPr>
            <p:ph idx="1"/>
          </p:nvPr>
        </p:nvSpPr>
        <p:spPr/>
        <p:txBody>
          <a:bodyPr/>
          <a:lstStyle/>
          <a:p>
            <a:r>
              <a:rPr lang="en-US" dirty="0"/>
              <a:t>Emission form the PRIMAP database</a:t>
            </a:r>
          </a:p>
          <a:p>
            <a:r>
              <a:rPr lang="en-US" dirty="0"/>
              <a:t>Global warming potential (GWP): fourth Assessment Report (AR4)</a:t>
            </a:r>
          </a:p>
          <a:p>
            <a:r>
              <a:rPr lang="en-US" dirty="0"/>
              <a:t>Greenhouse gases listed in Kyoto protocol</a:t>
            </a:r>
          </a:p>
          <a:p>
            <a:r>
              <a:rPr lang="en-US" dirty="0"/>
              <a:t>Results expressed in CO2e.</a:t>
            </a:r>
          </a:p>
        </p:txBody>
      </p:sp>
      <p:sp>
        <p:nvSpPr>
          <p:cNvPr id="4" name="Slide Number Placeholder 3">
            <a:extLst>
              <a:ext uri="{FF2B5EF4-FFF2-40B4-BE49-F238E27FC236}">
                <a16:creationId xmlns:a16="http://schemas.microsoft.com/office/drawing/2014/main" id="{AFBFEF90-CD32-D2F7-C2A5-9B079289397E}"/>
              </a:ext>
            </a:extLst>
          </p:cNvPr>
          <p:cNvSpPr>
            <a:spLocks noGrp="1"/>
          </p:cNvSpPr>
          <p:nvPr>
            <p:ph type="sldNum" sz="quarter" idx="11"/>
          </p:nvPr>
        </p:nvSpPr>
        <p:spPr/>
        <p:txBody>
          <a:bodyPr/>
          <a:lstStyle/>
          <a:p>
            <a:fld id="{103EA872-A674-449B-A120-B97244F8E91D}" type="slidenum">
              <a:rPr lang="en-GB" smtClean="0"/>
              <a:pPr/>
              <a:t>24</a:t>
            </a:fld>
            <a:endParaRPr lang="en-GB" dirty="0"/>
          </a:p>
        </p:txBody>
      </p:sp>
      <p:pic>
        <p:nvPicPr>
          <p:cNvPr id="6" name="Picture 5">
            <a:extLst>
              <a:ext uri="{FF2B5EF4-FFF2-40B4-BE49-F238E27FC236}">
                <a16:creationId xmlns:a16="http://schemas.microsoft.com/office/drawing/2014/main" id="{3F0FF2C7-37D6-B7F7-5061-2DED197C1F97}"/>
              </a:ext>
            </a:extLst>
          </p:cNvPr>
          <p:cNvPicPr>
            <a:picLocks noChangeAspect="1"/>
          </p:cNvPicPr>
          <p:nvPr/>
        </p:nvPicPr>
        <p:blipFill>
          <a:blip r:embed="rId2"/>
          <a:stretch/>
        </p:blipFill>
        <p:spPr bwMode="auto">
          <a:xfrm>
            <a:off x="2015902" y="3212976"/>
            <a:ext cx="8830021" cy="2550395"/>
          </a:xfrm>
          <a:prstGeom prst="rect">
            <a:avLst/>
          </a:prstGeom>
        </p:spPr>
      </p:pic>
      <p:sp>
        <p:nvSpPr>
          <p:cNvPr id="7" name="TextBox 6">
            <a:extLst>
              <a:ext uri="{FF2B5EF4-FFF2-40B4-BE49-F238E27FC236}">
                <a16:creationId xmlns:a16="http://schemas.microsoft.com/office/drawing/2014/main" id="{68076427-C689-B256-D0C2-448E9A1D6411}"/>
              </a:ext>
            </a:extLst>
          </p:cNvPr>
          <p:cNvSpPr txBox="1"/>
          <p:nvPr/>
        </p:nvSpPr>
        <p:spPr>
          <a:xfrm>
            <a:off x="1774726" y="5945714"/>
            <a:ext cx="3332590" cy="338554"/>
          </a:xfrm>
          <a:prstGeom prst="rect">
            <a:avLst/>
          </a:prstGeom>
          <a:noFill/>
        </p:spPr>
        <p:txBody>
          <a:bodyPr wrap="square" rtlCol="0">
            <a:spAutoFit/>
          </a:bodyPr>
          <a:lstStyle/>
          <a:p>
            <a:r>
              <a:rPr lang="en-US" i="1" dirty="0">
                <a:latin typeface="+mn-lt"/>
              </a:rPr>
              <a:t>Source: Beaufils et al, 2022</a:t>
            </a:r>
            <a:endParaRPr lang="en-DE" i="1" dirty="0">
              <a:latin typeface="+mn-lt"/>
            </a:endParaRPr>
          </a:p>
        </p:txBody>
      </p:sp>
      <p:sp>
        <p:nvSpPr>
          <p:cNvPr id="8" name="Rectangle 7">
            <a:extLst>
              <a:ext uri="{FF2B5EF4-FFF2-40B4-BE49-F238E27FC236}">
                <a16:creationId xmlns:a16="http://schemas.microsoft.com/office/drawing/2014/main" id="{8E3157CD-B3A3-1581-A202-98AAD9FABA54}"/>
              </a:ext>
            </a:extLst>
          </p:cNvPr>
          <p:cNvSpPr/>
          <p:nvPr/>
        </p:nvSpPr>
        <p:spPr bwMode="auto">
          <a:xfrm>
            <a:off x="2206774" y="4488173"/>
            <a:ext cx="792088" cy="164963"/>
          </a:xfrm>
          <a:prstGeom prst="rect">
            <a:avLst/>
          </a:prstGeom>
          <a:solidFill>
            <a:srgbClr val="FFE6CC"/>
          </a:solidFill>
          <a:ln w="9525" cap="flat" cmpd="sng" algn="ctr">
            <a:solidFill>
              <a:srgbClr val="FFE6CC"/>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r>
              <a:rPr kumimoji="0" lang="en-US" sz="900" b="0" i="0" u="none" strike="noStrike" cap="none" normalizeH="0" baseline="0" dirty="0">
                <a:ln w="0" cmpd="dbl">
                  <a:solidFill>
                    <a:schemeClr val="bg1">
                      <a:lumMod val="75000"/>
                      <a:alpha val="0"/>
                    </a:schemeClr>
                  </a:solidFill>
                  <a:prstDash val="sysDash"/>
                  <a:bevel/>
                </a:ln>
                <a:effectLst/>
                <a:latin typeface="+mn-lt"/>
                <a:ea typeface="ＭＳ Ｐゴシック" pitchFamily="-80" charset="-128"/>
              </a:rPr>
              <a:t>GTAP</a:t>
            </a:r>
          </a:p>
        </p:txBody>
      </p:sp>
    </p:spTree>
    <p:extLst>
      <p:ext uri="{BB962C8B-B14F-4D97-AF65-F5344CB8AC3E}">
        <p14:creationId xmlns:p14="http://schemas.microsoft.com/office/powerpoint/2010/main" val="7923646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a:extLst>
              <a:ext uri="{FF2B5EF4-FFF2-40B4-BE49-F238E27FC236}">
                <a16:creationId xmlns:a16="http://schemas.microsoft.com/office/drawing/2014/main" id="{E36842FB-D5EE-D15E-C2EE-C42BA9D75A6B}"/>
              </a:ext>
            </a:extLst>
          </p:cNvPr>
          <p:cNvGraphicFramePr/>
          <p:nvPr>
            <p:extLst>
              <p:ext uri="{D42A27DB-BD31-4B8C-83A1-F6EECF244321}">
                <p14:modId xmlns:p14="http://schemas.microsoft.com/office/powerpoint/2010/main" val="508922614"/>
              </p:ext>
            </p:extLst>
          </p:nvPr>
        </p:nvGraphicFramePr>
        <p:xfrm>
          <a:off x="1027809" y="1707700"/>
          <a:ext cx="10478641" cy="34414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4A1ED219-344A-088E-3CFE-6466AAC027E4}"/>
              </a:ext>
            </a:extLst>
          </p:cNvPr>
          <p:cNvSpPr>
            <a:spLocks noGrp="1"/>
          </p:cNvSpPr>
          <p:nvPr>
            <p:ph type="title"/>
          </p:nvPr>
        </p:nvSpPr>
        <p:spPr/>
        <p:txBody>
          <a:bodyPr/>
          <a:lstStyle/>
          <a:p>
            <a:r>
              <a:rPr lang="en-US" dirty="0"/>
              <a:t>Applying the TBA framework to GTAP</a:t>
            </a:r>
          </a:p>
        </p:txBody>
      </p:sp>
      <p:sp>
        <p:nvSpPr>
          <p:cNvPr id="4" name="Slide Number Placeholder 3">
            <a:extLst>
              <a:ext uri="{FF2B5EF4-FFF2-40B4-BE49-F238E27FC236}">
                <a16:creationId xmlns:a16="http://schemas.microsoft.com/office/drawing/2014/main" id="{01F52FA3-6EDB-B46A-6EA6-1EDD87B14D05}"/>
              </a:ext>
            </a:extLst>
          </p:cNvPr>
          <p:cNvSpPr>
            <a:spLocks noGrp="1"/>
          </p:cNvSpPr>
          <p:nvPr>
            <p:ph type="sldNum" sz="quarter" idx="11"/>
          </p:nvPr>
        </p:nvSpPr>
        <p:spPr/>
        <p:txBody>
          <a:bodyPr/>
          <a:lstStyle/>
          <a:p>
            <a:fld id="{103EA872-A674-449B-A120-B97244F8E91D}" type="slidenum">
              <a:rPr lang="en-GB" smtClean="0"/>
              <a:pPr/>
              <a:t>25</a:t>
            </a:fld>
            <a:endParaRPr lang="en-GB" dirty="0"/>
          </a:p>
        </p:txBody>
      </p:sp>
      <p:pic>
        <p:nvPicPr>
          <p:cNvPr id="5" name="Picture 4" descr="Diagram, engineering drawing&#10;&#10;Description automatically generated">
            <a:extLst>
              <a:ext uri="{FF2B5EF4-FFF2-40B4-BE49-F238E27FC236}">
                <a16:creationId xmlns:a16="http://schemas.microsoft.com/office/drawing/2014/main" id="{5FB8348C-BB08-DE5E-919F-97A271F1921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8386" y="3140968"/>
            <a:ext cx="3483624" cy="2482234"/>
          </a:xfrm>
          <a:prstGeom prst="rect">
            <a:avLst/>
          </a:prstGeom>
          <a:ln w="19050">
            <a:solidFill>
              <a:srgbClr val="8A0000"/>
            </a:solidFill>
          </a:ln>
          <a:effectLst>
            <a:outerShdw blurRad="50800" dist="38100" dir="5400000" algn="t" rotWithShape="0">
              <a:prstClr val="black">
                <a:alpha val="40000"/>
              </a:prstClr>
            </a:outerShdw>
          </a:effectLst>
        </p:spPr>
      </p:pic>
      <p:pic>
        <p:nvPicPr>
          <p:cNvPr id="6" name="Picture 5">
            <a:extLst>
              <a:ext uri="{FF2B5EF4-FFF2-40B4-BE49-F238E27FC236}">
                <a16:creationId xmlns:a16="http://schemas.microsoft.com/office/drawing/2014/main" id="{8A82585D-FF30-903F-9FDC-9DF5634D6784}"/>
              </a:ext>
            </a:extLst>
          </p:cNvPr>
          <p:cNvPicPr>
            <a:picLocks noChangeAspect="1"/>
          </p:cNvPicPr>
          <p:nvPr/>
        </p:nvPicPr>
        <p:blipFill>
          <a:blip r:embed="rId9"/>
          <a:stretch/>
        </p:blipFill>
        <p:spPr bwMode="auto">
          <a:xfrm>
            <a:off x="4295006" y="3573016"/>
            <a:ext cx="3304824" cy="1152128"/>
          </a:xfrm>
          <a:prstGeom prst="rect">
            <a:avLst/>
          </a:prstGeom>
          <a:ln w="19050">
            <a:solidFill>
              <a:srgbClr val="C22D2D"/>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0018515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9D08E-CE6C-F5C7-8586-BF0262A7AE81}"/>
              </a:ext>
            </a:extLst>
          </p:cNvPr>
          <p:cNvSpPr>
            <a:spLocks noGrp="1"/>
          </p:cNvSpPr>
          <p:nvPr>
            <p:ph type="title"/>
          </p:nvPr>
        </p:nvSpPr>
        <p:spPr/>
        <p:txBody>
          <a:bodyPr/>
          <a:lstStyle/>
          <a:p>
            <a:r>
              <a:rPr lang="en-US" dirty="0"/>
              <a:t>GTAP Results</a:t>
            </a:r>
          </a:p>
        </p:txBody>
      </p:sp>
      <p:sp>
        <p:nvSpPr>
          <p:cNvPr id="3" name="Content Placeholder 2">
            <a:extLst>
              <a:ext uri="{FF2B5EF4-FFF2-40B4-BE49-F238E27FC236}">
                <a16:creationId xmlns:a16="http://schemas.microsoft.com/office/drawing/2014/main" id="{3B3830B0-5AD0-92A8-1D21-0EE54F5DACDE}"/>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8C6B0EAE-8C7D-C82D-C80B-388B0A21369A}"/>
              </a:ext>
            </a:extLst>
          </p:cNvPr>
          <p:cNvSpPr>
            <a:spLocks noGrp="1"/>
          </p:cNvSpPr>
          <p:nvPr>
            <p:ph type="sldNum" sz="quarter" idx="11"/>
          </p:nvPr>
        </p:nvSpPr>
        <p:spPr/>
        <p:txBody>
          <a:bodyPr/>
          <a:lstStyle/>
          <a:p>
            <a:fld id="{103EA872-A674-449B-A120-B97244F8E91D}" type="slidenum">
              <a:rPr lang="en-GB" smtClean="0"/>
              <a:pPr/>
              <a:t>26</a:t>
            </a:fld>
            <a:endParaRPr lang="en-GB" dirty="0"/>
          </a:p>
        </p:txBody>
      </p:sp>
      <p:graphicFrame>
        <p:nvGraphicFramePr>
          <p:cNvPr id="6" name="Chart 5">
            <a:extLst>
              <a:ext uri="{FF2B5EF4-FFF2-40B4-BE49-F238E27FC236}">
                <a16:creationId xmlns:a16="http://schemas.microsoft.com/office/drawing/2014/main" id="{C0ACF9DB-083A-9DF7-7E7F-5C4C7A3C0BE7}"/>
              </a:ext>
            </a:extLst>
          </p:cNvPr>
          <p:cNvGraphicFramePr>
            <a:graphicFrameLocks/>
          </p:cNvGraphicFramePr>
          <p:nvPr>
            <p:extLst>
              <p:ext uri="{D42A27DB-BD31-4B8C-83A1-F6EECF244321}">
                <p14:modId xmlns:p14="http://schemas.microsoft.com/office/powerpoint/2010/main" val="3715267709"/>
              </p:ext>
            </p:extLst>
          </p:nvPr>
        </p:nvGraphicFramePr>
        <p:xfrm>
          <a:off x="1778574" y="1706328"/>
          <a:ext cx="9308526" cy="45455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130806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F667E-1FFD-A1B2-B5FB-3FAD453788AF}"/>
              </a:ext>
            </a:extLst>
          </p:cNvPr>
          <p:cNvSpPr>
            <a:spLocks noGrp="1"/>
          </p:cNvSpPr>
          <p:nvPr>
            <p:ph type="title"/>
          </p:nvPr>
        </p:nvSpPr>
        <p:spPr/>
        <p:txBody>
          <a:bodyPr/>
          <a:lstStyle/>
          <a:p>
            <a:r>
              <a:rPr lang="en-US" dirty="0"/>
              <a:t>Comparison of the results between GTAP and EORA</a:t>
            </a:r>
          </a:p>
        </p:txBody>
      </p:sp>
      <p:sp>
        <p:nvSpPr>
          <p:cNvPr id="4" name="Slide Number Placeholder 3">
            <a:extLst>
              <a:ext uri="{FF2B5EF4-FFF2-40B4-BE49-F238E27FC236}">
                <a16:creationId xmlns:a16="http://schemas.microsoft.com/office/drawing/2014/main" id="{1889DDE2-659E-3BBF-8221-C35564CC2825}"/>
              </a:ext>
            </a:extLst>
          </p:cNvPr>
          <p:cNvSpPr>
            <a:spLocks noGrp="1"/>
          </p:cNvSpPr>
          <p:nvPr>
            <p:ph type="sldNum" sz="quarter" idx="11"/>
          </p:nvPr>
        </p:nvSpPr>
        <p:spPr/>
        <p:txBody>
          <a:bodyPr/>
          <a:lstStyle/>
          <a:p>
            <a:fld id="{103EA872-A674-449B-A120-B97244F8E91D}" type="slidenum">
              <a:rPr lang="en-GB" smtClean="0"/>
              <a:pPr/>
              <a:t>27</a:t>
            </a:fld>
            <a:endParaRPr lang="en-GB" dirty="0"/>
          </a:p>
        </p:txBody>
      </p:sp>
      <p:graphicFrame>
        <p:nvGraphicFramePr>
          <p:cNvPr id="5" name="Chart 4">
            <a:extLst>
              <a:ext uri="{FF2B5EF4-FFF2-40B4-BE49-F238E27FC236}">
                <a16:creationId xmlns:a16="http://schemas.microsoft.com/office/drawing/2014/main" id="{14008E91-42EA-9305-5B1B-51755B04A714}"/>
              </a:ext>
            </a:extLst>
          </p:cNvPr>
          <p:cNvGraphicFramePr>
            <a:graphicFrameLocks/>
          </p:cNvGraphicFramePr>
          <p:nvPr>
            <p:extLst>
              <p:ext uri="{D42A27DB-BD31-4B8C-83A1-F6EECF244321}">
                <p14:modId xmlns:p14="http://schemas.microsoft.com/office/powerpoint/2010/main" val="3412121457"/>
              </p:ext>
            </p:extLst>
          </p:nvPr>
        </p:nvGraphicFramePr>
        <p:xfrm>
          <a:off x="2206773" y="1398843"/>
          <a:ext cx="8640961" cy="49392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887152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07375-ABF6-A1AB-4AAF-5E0ECCB476D2}"/>
              </a:ext>
            </a:extLst>
          </p:cNvPr>
          <p:cNvSpPr>
            <a:spLocks noGrp="1"/>
          </p:cNvSpPr>
          <p:nvPr>
            <p:ph type="title"/>
          </p:nvPr>
        </p:nvSpPr>
        <p:spPr/>
        <p:txBody>
          <a:bodyPr/>
          <a:lstStyle/>
          <a:p>
            <a:r>
              <a:rPr lang="en-US" dirty="0"/>
              <a:t>GTAP Results – detailed by category</a:t>
            </a:r>
          </a:p>
        </p:txBody>
      </p:sp>
      <p:sp>
        <p:nvSpPr>
          <p:cNvPr id="3" name="Content Placeholder 2">
            <a:extLst>
              <a:ext uri="{FF2B5EF4-FFF2-40B4-BE49-F238E27FC236}">
                <a16:creationId xmlns:a16="http://schemas.microsoft.com/office/drawing/2014/main" id="{305E6E75-22D5-06E9-1259-23D6817D1768}"/>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9D70B4CA-DE02-BC50-1B16-D4F756C657AD}"/>
              </a:ext>
            </a:extLst>
          </p:cNvPr>
          <p:cNvSpPr>
            <a:spLocks noGrp="1"/>
          </p:cNvSpPr>
          <p:nvPr>
            <p:ph type="sldNum" sz="quarter" idx="11"/>
          </p:nvPr>
        </p:nvSpPr>
        <p:spPr/>
        <p:txBody>
          <a:bodyPr/>
          <a:lstStyle/>
          <a:p>
            <a:fld id="{103EA872-A674-449B-A120-B97244F8E91D}" type="slidenum">
              <a:rPr lang="en-GB" smtClean="0"/>
              <a:pPr/>
              <a:t>28</a:t>
            </a:fld>
            <a:endParaRPr lang="en-GB" dirty="0"/>
          </a:p>
        </p:txBody>
      </p:sp>
      <p:graphicFrame>
        <p:nvGraphicFramePr>
          <p:cNvPr id="5" name="Chart 4">
            <a:extLst>
              <a:ext uri="{FF2B5EF4-FFF2-40B4-BE49-F238E27FC236}">
                <a16:creationId xmlns:a16="http://schemas.microsoft.com/office/drawing/2014/main" id="{F0F0E64A-B80C-680D-1DD7-BD8523CE80A6}"/>
              </a:ext>
            </a:extLst>
          </p:cNvPr>
          <p:cNvGraphicFramePr>
            <a:graphicFrameLocks/>
          </p:cNvGraphicFramePr>
          <p:nvPr>
            <p:extLst>
              <p:ext uri="{D42A27DB-BD31-4B8C-83A1-F6EECF244321}">
                <p14:modId xmlns:p14="http://schemas.microsoft.com/office/powerpoint/2010/main" val="3478191554"/>
              </p:ext>
            </p:extLst>
          </p:nvPr>
        </p:nvGraphicFramePr>
        <p:xfrm>
          <a:off x="1774726" y="1706328"/>
          <a:ext cx="9312374" cy="45455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493081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2DCEA-26EC-6F20-B61B-FD502B508545}"/>
              </a:ext>
            </a:extLst>
          </p:cNvPr>
          <p:cNvSpPr>
            <a:spLocks noGrp="1"/>
          </p:cNvSpPr>
          <p:nvPr>
            <p:ph type="title"/>
          </p:nvPr>
        </p:nvSpPr>
        <p:spPr/>
        <p:txBody>
          <a:bodyPr/>
          <a:lstStyle/>
          <a:p>
            <a:r>
              <a:rPr lang="en-US" dirty="0"/>
              <a:t>Position in the Global Supply chain</a:t>
            </a:r>
          </a:p>
        </p:txBody>
      </p:sp>
      <p:sp>
        <p:nvSpPr>
          <p:cNvPr id="3" name="Content Placeholder 2">
            <a:extLst>
              <a:ext uri="{FF2B5EF4-FFF2-40B4-BE49-F238E27FC236}">
                <a16:creationId xmlns:a16="http://schemas.microsoft.com/office/drawing/2014/main" id="{8D82AF1C-88A2-2F9F-1CA0-9696D8372ECF}"/>
              </a:ext>
            </a:extLst>
          </p:cNvPr>
          <p:cNvSpPr>
            <a:spLocks noGrp="1"/>
          </p:cNvSpPr>
          <p:nvPr>
            <p:ph idx="1"/>
          </p:nvPr>
        </p:nvSpPr>
        <p:spPr>
          <a:xfrm>
            <a:off x="1774726" y="1706328"/>
            <a:ext cx="4320480" cy="2946808"/>
          </a:xfrm>
        </p:spPr>
        <p:txBody>
          <a:bodyPr/>
          <a:lstStyle/>
          <a:p>
            <a:pPr marL="0" indent="0">
              <a:buNone/>
            </a:pPr>
            <a:r>
              <a:rPr lang="en-US" sz="1400" b="1" dirty="0"/>
              <a:t>Backward analysis: </a:t>
            </a:r>
            <a:r>
              <a:rPr lang="en-US" sz="1400" dirty="0"/>
              <a:t>Percentage of territorial emissions caused by supply chain traversing or ending in East Asia. </a:t>
            </a:r>
          </a:p>
          <a:p>
            <a:pPr lvl="1"/>
            <a:r>
              <a:rPr lang="en-US" sz="1400" dirty="0"/>
              <a:t>Share of emissions generated in theses countries as a percentage of all emissions generated along the supply chains involving the East Asia economy (imported and transported emissions). </a:t>
            </a:r>
          </a:p>
          <a:p>
            <a:pPr lvl="1"/>
            <a:r>
              <a:rPr lang="en-US" sz="1400" dirty="0"/>
              <a:t>Indicates the role of the East Asia economy in the supply chains causing territorial emissions.</a:t>
            </a:r>
          </a:p>
        </p:txBody>
      </p:sp>
      <p:sp>
        <p:nvSpPr>
          <p:cNvPr id="4" name="Slide Number Placeholder 3">
            <a:extLst>
              <a:ext uri="{FF2B5EF4-FFF2-40B4-BE49-F238E27FC236}">
                <a16:creationId xmlns:a16="http://schemas.microsoft.com/office/drawing/2014/main" id="{69991337-0A43-E8B2-29D2-20A0F97266E6}"/>
              </a:ext>
            </a:extLst>
          </p:cNvPr>
          <p:cNvSpPr>
            <a:spLocks noGrp="1"/>
          </p:cNvSpPr>
          <p:nvPr>
            <p:ph type="sldNum" sz="quarter" idx="11"/>
          </p:nvPr>
        </p:nvSpPr>
        <p:spPr/>
        <p:txBody>
          <a:bodyPr/>
          <a:lstStyle/>
          <a:p>
            <a:fld id="{103EA872-A674-449B-A120-B97244F8E91D}" type="slidenum">
              <a:rPr lang="en-GB" smtClean="0"/>
              <a:pPr/>
              <a:t>29</a:t>
            </a:fld>
            <a:endParaRPr lang="en-GB" dirty="0"/>
          </a:p>
        </p:txBody>
      </p:sp>
      <p:sp>
        <p:nvSpPr>
          <p:cNvPr id="5" name="Content Placeholder 2">
            <a:extLst>
              <a:ext uri="{FF2B5EF4-FFF2-40B4-BE49-F238E27FC236}">
                <a16:creationId xmlns:a16="http://schemas.microsoft.com/office/drawing/2014/main" id="{7D7F5254-C2A0-045A-2CFF-56E4DA465ED0}"/>
              </a:ext>
            </a:extLst>
          </p:cNvPr>
          <p:cNvSpPr txBox="1">
            <a:spLocks/>
          </p:cNvSpPr>
          <p:nvPr/>
        </p:nvSpPr>
        <p:spPr bwMode="auto">
          <a:xfrm>
            <a:off x="6678001" y="1706328"/>
            <a:ext cx="4409099" cy="29468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buFontTx/>
              <a:buNone/>
            </a:pPr>
            <a:r>
              <a:rPr lang="en-US" sz="1400" b="1" kern="0" dirty="0"/>
              <a:t>Forward analysis: </a:t>
            </a:r>
            <a:r>
              <a:rPr lang="en-US" sz="1400" kern="0" dirty="0"/>
              <a:t>Percentage of all emissions caused to supply the local final demand via East Asia economy</a:t>
            </a:r>
          </a:p>
          <a:p>
            <a:pPr lvl="1"/>
            <a:r>
              <a:rPr lang="en-US" sz="1400" kern="0" dirty="0"/>
              <a:t>Share of emissions as a percentage of all emissions caused to supply the local final demand via the East Asia economy (exported and transported emissions). </a:t>
            </a:r>
          </a:p>
          <a:p>
            <a:pPr lvl="1"/>
            <a:r>
              <a:rPr lang="en-US" sz="1400" kern="0" dirty="0"/>
              <a:t>Indication of the role of the East Asia economy in supplying the final demand of other countries. </a:t>
            </a:r>
          </a:p>
        </p:txBody>
      </p:sp>
      <p:pic>
        <p:nvPicPr>
          <p:cNvPr id="9" name="Picture 8">
            <a:extLst>
              <a:ext uri="{FF2B5EF4-FFF2-40B4-BE49-F238E27FC236}">
                <a16:creationId xmlns:a16="http://schemas.microsoft.com/office/drawing/2014/main" id="{E5E59F26-557E-1051-28C8-5D1489965C04}"/>
              </a:ext>
            </a:extLst>
          </p:cNvPr>
          <p:cNvPicPr>
            <a:picLocks noChangeAspect="1"/>
          </p:cNvPicPr>
          <p:nvPr/>
        </p:nvPicPr>
        <p:blipFill>
          <a:blip r:embed="rId2"/>
          <a:stretch>
            <a:fillRect/>
          </a:stretch>
        </p:blipFill>
        <p:spPr>
          <a:xfrm>
            <a:off x="1774726" y="3831531"/>
            <a:ext cx="4320480" cy="2600342"/>
          </a:xfrm>
          <a:prstGeom prst="rect">
            <a:avLst/>
          </a:prstGeom>
        </p:spPr>
      </p:pic>
      <p:pic>
        <p:nvPicPr>
          <p:cNvPr id="10" name="Picture 9">
            <a:extLst>
              <a:ext uri="{FF2B5EF4-FFF2-40B4-BE49-F238E27FC236}">
                <a16:creationId xmlns:a16="http://schemas.microsoft.com/office/drawing/2014/main" id="{99BF58A4-90BA-BE60-D896-87EAE801B6D4}"/>
              </a:ext>
            </a:extLst>
          </p:cNvPr>
          <p:cNvPicPr>
            <a:picLocks noChangeAspect="1"/>
          </p:cNvPicPr>
          <p:nvPr/>
        </p:nvPicPr>
        <p:blipFill>
          <a:blip r:embed="rId3"/>
          <a:stretch>
            <a:fillRect/>
          </a:stretch>
        </p:blipFill>
        <p:spPr>
          <a:xfrm>
            <a:off x="6678001" y="3825778"/>
            <a:ext cx="4320481" cy="2606095"/>
          </a:xfrm>
          <a:prstGeom prst="rect">
            <a:avLst/>
          </a:prstGeom>
        </p:spPr>
      </p:pic>
    </p:spTree>
    <p:extLst>
      <p:ext uri="{BB962C8B-B14F-4D97-AF65-F5344CB8AC3E}">
        <p14:creationId xmlns:p14="http://schemas.microsoft.com/office/powerpoint/2010/main" val="3505627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5777C09-83DB-0855-2382-9D473C69786B}"/>
              </a:ext>
            </a:extLst>
          </p:cNvPr>
          <p:cNvSpPr>
            <a:spLocks noGrp="1"/>
          </p:cNvSpPr>
          <p:nvPr>
            <p:ph type="subTitle" idx="1"/>
          </p:nvPr>
        </p:nvSpPr>
        <p:spPr/>
        <p:txBody>
          <a:bodyPr/>
          <a:lstStyle/>
          <a:p>
            <a:r>
              <a:rPr lang="en-US" dirty="0"/>
              <a:t>1. How GTPA is currently used in the Global Value Chain analysis</a:t>
            </a:r>
          </a:p>
        </p:txBody>
      </p:sp>
      <p:sp>
        <p:nvSpPr>
          <p:cNvPr id="4" name="Slide Number Placeholder 3">
            <a:extLst>
              <a:ext uri="{FF2B5EF4-FFF2-40B4-BE49-F238E27FC236}">
                <a16:creationId xmlns:a16="http://schemas.microsoft.com/office/drawing/2014/main" id="{8B4A550D-4D16-FFD6-A548-28D86A23E591}"/>
              </a:ext>
            </a:extLst>
          </p:cNvPr>
          <p:cNvSpPr>
            <a:spLocks noGrp="1"/>
          </p:cNvSpPr>
          <p:nvPr>
            <p:ph type="sldNum" sz="quarter" idx="17"/>
          </p:nvPr>
        </p:nvSpPr>
        <p:spPr/>
        <p:txBody>
          <a:bodyPr/>
          <a:lstStyle/>
          <a:p>
            <a:fld id="{103EA872-A674-449B-A120-B97244F8E91D}" type="slidenum">
              <a:rPr lang="en-GB" smtClean="0"/>
              <a:pPr/>
              <a:t>3</a:t>
            </a:fld>
            <a:endParaRPr lang="en-GB" dirty="0"/>
          </a:p>
        </p:txBody>
      </p:sp>
    </p:spTree>
    <p:extLst>
      <p:ext uri="{BB962C8B-B14F-4D97-AF65-F5344CB8AC3E}">
        <p14:creationId xmlns:p14="http://schemas.microsoft.com/office/powerpoint/2010/main" val="13592136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5777C09-83DB-0855-2382-9D473C69786B}"/>
              </a:ext>
            </a:extLst>
          </p:cNvPr>
          <p:cNvSpPr>
            <a:spLocks noGrp="1"/>
          </p:cNvSpPr>
          <p:nvPr>
            <p:ph type="subTitle" idx="1"/>
          </p:nvPr>
        </p:nvSpPr>
        <p:spPr/>
        <p:txBody>
          <a:bodyPr/>
          <a:lstStyle/>
          <a:p>
            <a:r>
              <a:rPr lang="en-US" dirty="0"/>
              <a:t>4. </a:t>
            </a:r>
            <a:r>
              <a:rPr lang="da-DK" dirty="0"/>
              <a:t>Conclusion</a:t>
            </a:r>
            <a:endParaRPr lang="en-DE" dirty="0"/>
          </a:p>
        </p:txBody>
      </p:sp>
      <p:sp>
        <p:nvSpPr>
          <p:cNvPr id="4" name="Slide Number Placeholder 3">
            <a:extLst>
              <a:ext uri="{FF2B5EF4-FFF2-40B4-BE49-F238E27FC236}">
                <a16:creationId xmlns:a16="http://schemas.microsoft.com/office/drawing/2014/main" id="{8B4A550D-4D16-FFD6-A548-28D86A23E591}"/>
              </a:ext>
            </a:extLst>
          </p:cNvPr>
          <p:cNvSpPr>
            <a:spLocks noGrp="1"/>
          </p:cNvSpPr>
          <p:nvPr>
            <p:ph type="sldNum" sz="quarter" idx="17"/>
          </p:nvPr>
        </p:nvSpPr>
        <p:spPr/>
        <p:txBody>
          <a:bodyPr/>
          <a:lstStyle/>
          <a:p>
            <a:fld id="{103EA872-A674-449B-A120-B97244F8E91D}" type="slidenum">
              <a:rPr lang="en-GB" smtClean="0"/>
              <a:pPr/>
              <a:t>30</a:t>
            </a:fld>
            <a:endParaRPr lang="en-GB" dirty="0"/>
          </a:p>
        </p:txBody>
      </p:sp>
    </p:spTree>
    <p:extLst>
      <p:ext uri="{BB962C8B-B14F-4D97-AF65-F5344CB8AC3E}">
        <p14:creationId xmlns:p14="http://schemas.microsoft.com/office/powerpoint/2010/main" val="34184551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0B5A7-3ED6-D892-534C-B90780B2E915}"/>
              </a:ext>
            </a:extLst>
          </p:cNvPr>
          <p:cNvSpPr>
            <a:spLocks noGrp="1"/>
          </p:cNvSpPr>
          <p:nvPr>
            <p:ph type="title"/>
          </p:nvPr>
        </p:nvSpPr>
        <p:spPr/>
        <p:txBody>
          <a:bodyPr/>
          <a:lstStyle/>
          <a:p>
            <a:r>
              <a:rPr lang="en-US" dirty="0"/>
              <a:t>The TBA can be applied to any externality to follow its global flow</a:t>
            </a:r>
          </a:p>
        </p:txBody>
      </p:sp>
      <p:pic>
        <p:nvPicPr>
          <p:cNvPr id="6" name="Content Placeholder 5" descr="Diagram&#10;&#10;Description automatically generated with low confidence">
            <a:extLst>
              <a:ext uri="{FF2B5EF4-FFF2-40B4-BE49-F238E27FC236}">
                <a16:creationId xmlns:a16="http://schemas.microsoft.com/office/drawing/2014/main" id="{7D1969B4-9F55-57D2-737A-668DA88A12DB}"/>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5727" b="4150"/>
          <a:stretch/>
        </p:blipFill>
        <p:spPr>
          <a:xfrm>
            <a:off x="2038798" y="1781200"/>
            <a:ext cx="3496163" cy="4096072"/>
          </a:xfrm>
        </p:spPr>
      </p:pic>
      <p:sp>
        <p:nvSpPr>
          <p:cNvPr id="4" name="Slide Number Placeholder 3">
            <a:extLst>
              <a:ext uri="{FF2B5EF4-FFF2-40B4-BE49-F238E27FC236}">
                <a16:creationId xmlns:a16="http://schemas.microsoft.com/office/drawing/2014/main" id="{FE0F4F95-1F7E-5A85-5135-51D3EA449628}"/>
              </a:ext>
            </a:extLst>
          </p:cNvPr>
          <p:cNvSpPr>
            <a:spLocks noGrp="1"/>
          </p:cNvSpPr>
          <p:nvPr>
            <p:ph type="sldNum" sz="quarter" idx="11"/>
          </p:nvPr>
        </p:nvSpPr>
        <p:spPr/>
        <p:txBody>
          <a:bodyPr/>
          <a:lstStyle/>
          <a:p>
            <a:fld id="{103EA872-A674-449B-A120-B97244F8E91D}" type="slidenum">
              <a:rPr lang="en-GB" smtClean="0"/>
              <a:pPr/>
              <a:t>31</a:t>
            </a:fld>
            <a:endParaRPr lang="en-GB" dirty="0"/>
          </a:p>
        </p:txBody>
      </p:sp>
      <p:pic>
        <p:nvPicPr>
          <p:cNvPr id="8" name="Picture 7" descr="Diagram&#10;&#10;Description automatically generated">
            <a:extLst>
              <a:ext uri="{FF2B5EF4-FFF2-40B4-BE49-F238E27FC236}">
                <a16:creationId xmlns:a16="http://schemas.microsoft.com/office/drawing/2014/main" id="{81ED87DE-9CCC-E4A3-CF45-1E1F4914FF9D}"/>
              </a:ext>
            </a:extLst>
          </p:cNvPr>
          <p:cNvPicPr>
            <a:picLocks noChangeAspect="1"/>
          </p:cNvPicPr>
          <p:nvPr/>
        </p:nvPicPr>
        <p:blipFill rotWithShape="1">
          <a:blip r:embed="rId3">
            <a:extLst>
              <a:ext uri="{28A0092B-C50C-407E-A947-70E740481C1C}">
                <a14:useLocalDpi xmlns:a14="http://schemas.microsoft.com/office/drawing/2010/main" val="0"/>
              </a:ext>
            </a:extLst>
          </a:blip>
          <a:srcRect t="2665" b="9754"/>
          <a:stretch/>
        </p:blipFill>
        <p:spPr>
          <a:xfrm>
            <a:off x="6073952" y="1875021"/>
            <a:ext cx="3523095" cy="4011255"/>
          </a:xfrm>
          <a:prstGeom prst="rect">
            <a:avLst/>
          </a:prstGeom>
        </p:spPr>
      </p:pic>
      <p:sp>
        <p:nvSpPr>
          <p:cNvPr id="9" name="TextBox 8">
            <a:extLst>
              <a:ext uri="{FF2B5EF4-FFF2-40B4-BE49-F238E27FC236}">
                <a16:creationId xmlns:a16="http://schemas.microsoft.com/office/drawing/2014/main" id="{6BAE79A4-B786-3A00-B676-1AA3357B76C7}"/>
              </a:ext>
            </a:extLst>
          </p:cNvPr>
          <p:cNvSpPr txBox="1"/>
          <p:nvPr/>
        </p:nvSpPr>
        <p:spPr>
          <a:xfrm>
            <a:off x="6202043" y="1670099"/>
            <a:ext cx="3431517" cy="246221"/>
          </a:xfrm>
          <a:prstGeom prst="rect">
            <a:avLst/>
          </a:prstGeom>
          <a:noFill/>
        </p:spPr>
        <p:txBody>
          <a:bodyPr wrap="none" lIns="0" tIns="0" rIns="0" bIns="0" rtlCol="0">
            <a:spAutoFit/>
          </a:bodyPr>
          <a:lstStyle/>
          <a:p>
            <a:pPr algn="l">
              <a:spcBef>
                <a:spcPts val="432"/>
              </a:spcBef>
            </a:pPr>
            <a:r>
              <a:rPr lang="en-US" dirty="0">
                <a:latin typeface="+mn-lt"/>
              </a:rPr>
              <a:t>Work fatalities, transported externality</a:t>
            </a:r>
          </a:p>
        </p:txBody>
      </p:sp>
      <p:sp>
        <p:nvSpPr>
          <p:cNvPr id="10" name="TextBox 9">
            <a:extLst>
              <a:ext uri="{FF2B5EF4-FFF2-40B4-BE49-F238E27FC236}">
                <a16:creationId xmlns:a16="http://schemas.microsoft.com/office/drawing/2014/main" id="{6AF8CD90-6B60-9989-3B9E-9008C59CBB2F}"/>
              </a:ext>
            </a:extLst>
          </p:cNvPr>
          <p:cNvSpPr txBox="1"/>
          <p:nvPr/>
        </p:nvSpPr>
        <p:spPr>
          <a:xfrm>
            <a:off x="1774726" y="1658089"/>
            <a:ext cx="3640420" cy="246221"/>
          </a:xfrm>
          <a:prstGeom prst="rect">
            <a:avLst/>
          </a:prstGeom>
          <a:noFill/>
        </p:spPr>
        <p:txBody>
          <a:bodyPr wrap="none" lIns="0" tIns="0" rIns="0" bIns="0" rtlCol="0">
            <a:spAutoFit/>
          </a:bodyPr>
          <a:lstStyle/>
          <a:p>
            <a:pPr algn="l">
              <a:spcBef>
                <a:spcPts val="432"/>
              </a:spcBef>
            </a:pPr>
            <a:r>
              <a:rPr lang="en-US" dirty="0">
                <a:latin typeface="+mn-lt"/>
              </a:rPr>
              <a:t>GHG emissions, transported externality</a:t>
            </a:r>
          </a:p>
        </p:txBody>
      </p:sp>
      <p:sp>
        <p:nvSpPr>
          <p:cNvPr id="11" name="TextBox 10">
            <a:extLst>
              <a:ext uri="{FF2B5EF4-FFF2-40B4-BE49-F238E27FC236}">
                <a16:creationId xmlns:a16="http://schemas.microsoft.com/office/drawing/2014/main" id="{5A495396-9B4A-C916-CFE0-FFC68D0DB094}"/>
              </a:ext>
            </a:extLst>
          </p:cNvPr>
          <p:cNvSpPr txBox="1"/>
          <p:nvPr/>
        </p:nvSpPr>
        <p:spPr>
          <a:xfrm>
            <a:off x="1774726" y="6000383"/>
            <a:ext cx="2385653" cy="246221"/>
          </a:xfrm>
          <a:prstGeom prst="rect">
            <a:avLst/>
          </a:prstGeom>
          <a:noFill/>
        </p:spPr>
        <p:txBody>
          <a:bodyPr wrap="none" lIns="0" tIns="0" rIns="0" bIns="0" rtlCol="0">
            <a:spAutoFit/>
          </a:bodyPr>
          <a:lstStyle/>
          <a:p>
            <a:pPr algn="l">
              <a:spcBef>
                <a:spcPts val="432"/>
              </a:spcBef>
            </a:pPr>
            <a:r>
              <a:rPr lang="en-US" i="1" dirty="0">
                <a:latin typeface="+mn-lt"/>
              </a:rPr>
              <a:t>Source: Author calculation</a:t>
            </a:r>
          </a:p>
        </p:txBody>
      </p:sp>
    </p:spTree>
    <p:extLst>
      <p:ext uri="{BB962C8B-B14F-4D97-AF65-F5344CB8AC3E}">
        <p14:creationId xmlns:p14="http://schemas.microsoft.com/office/powerpoint/2010/main" val="1280327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60718-CFEA-BD08-50A4-20EB6BFF2051}"/>
              </a:ext>
            </a:extLst>
          </p:cNvPr>
          <p:cNvSpPr>
            <a:spLocks noGrp="1"/>
          </p:cNvSpPr>
          <p:nvPr>
            <p:ph type="title"/>
          </p:nvPr>
        </p:nvSpPr>
        <p:spPr>
          <a:xfrm>
            <a:off x="1774726" y="426127"/>
            <a:ext cx="9312374" cy="972716"/>
          </a:xfrm>
        </p:spPr>
        <p:txBody>
          <a:bodyPr wrap="square" anchor="b">
            <a:normAutofit/>
          </a:bodyPr>
          <a:lstStyle/>
          <a:p>
            <a:r>
              <a:rPr lang="en-US" dirty="0"/>
              <a:t>Using the TBA to GTAP for GVC analysis</a:t>
            </a:r>
            <a:br>
              <a:rPr lang="en-US" dirty="0"/>
            </a:br>
            <a:endParaRPr lang="en-US" dirty="0"/>
          </a:p>
        </p:txBody>
      </p:sp>
      <p:sp>
        <p:nvSpPr>
          <p:cNvPr id="4" name="Slide Number Placeholder 3">
            <a:extLst>
              <a:ext uri="{FF2B5EF4-FFF2-40B4-BE49-F238E27FC236}">
                <a16:creationId xmlns:a16="http://schemas.microsoft.com/office/drawing/2014/main" id="{716F3735-6523-89C8-753A-932BD85AF250}"/>
              </a:ext>
            </a:extLst>
          </p:cNvPr>
          <p:cNvSpPr>
            <a:spLocks noGrp="1"/>
          </p:cNvSpPr>
          <p:nvPr>
            <p:ph type="sldNum" sz="quarter" idx="11"/>
          </p:nvPr>
        </p:nvSpPr>
        <p:spPr>
          <a:xfrm>
            <a:off x="11506450" y="6541200"/>
            <a:ext cx="432600" cy="316800"/>
          </a:xfrm>
        </p:spPr>
        <p:txBody>
          <a:bodyPr anchor="ctr">
            <a:normAutofit/>
          </a:bodyPr>
          <a:lstStyle/>
          <a:p>
            <a:fld id="{103EA872-A674-449B-A120-B97244F8E91D}" type="slidenum">
              <a:rPr lang="en-GB" smtClean="0"/>
              <a:pPr/>
              <a:t>32</a:t>
            </a:fld>
            <a:endParaRPr lang="en-GB" dirty="0"/>
          </a:p>
        </p:txBody>
      </p:sp>
      <p:graphicFrame>
        <p:nvGraphicFramePr>
          <p:cNvPr id="7" name="Content Placeholder 2">
            <a:extLst>
              <a:ext uri="{FF2B5EF4-FFF2-40B4-BE49-F238E27FC236}">
                <a16:creationId xmlns:a16="http://schemas.microsoft.com/office/drawing/2014/main" id="{569C1F0F-D0E8-F091-EFE1-8B2AECB137F9}"/>
              </a:ext>
            </a:extLst>
          </p:cNvPr>
          <p:cNvGraphicFramePr>
            <a:graphicFrameLocks noGrp="1"/>
          </p:cNvGraphicFramePr>
          <p:nvPr>
            <p:ph idx="1"/>
            <p:extLst>
              <p:ext uri="{D42A27DB-BD31-4B8C-83A1-F6EECF244321}">
                <p14:modId xmlns:p14="http://schemas.microsoft.com/office/powerpoint/2010/main" val="1228265696"/>
              </p:ext>
            </p:extLst>
          </p:nvPr>
        </p:nvGraphicFramePr>
        <p:xfrm>
          <a:off x="1774726" y="1706328"/>
          <a:ext cx="9312374" cy="45455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679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54C20C-923D-133D-81F1-386CC07704A6}"/>
              </a:ext>
            </a:extLst>
          </p:cNvPr>
          <p:cNvSpPr>
            <a:spLocks noGrp="1"/>
          </p:cNvSpPr>
          <p:nvPr>
            <p:ph type="sldNum" sz="quarter" idx="12"/>
          </p:nvPr>
        </p:nvSpPr>
        <p:spPr/>
        <p:txBody>
          <a:bodyPr/>
          <a:lstStyle/>
          <a:p>
            <a:fld id="{24C8C45C-947F-4981-8B3F-4F32E973C901}" type="slidenum">
              <a:rPr lang="en-GB" smtClean="0"/>
              <a:pPr/>
              <a:t>33</a:t>
            </a:fld>
            <a:endParaRPr lang="en-GB" dirty="0"/>
          </a:p>
        </p:txBody>
      </p:sp>
    </p:spTree>
    <p:extLst>
      <p:ext uri="{BB962C8B-B14F-4D97-AF65-F5344CB8AC3E}">
        <p14:creationId xmlns:p14="http://schemas.microsoft.com/office/powerpoint/2010/main" val="1595302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40D8A-4105-D858-2E02-B5F71B391180}"/>
              </a:ext>
            </a:extLst>
          </p:cNvPr>
          <p:cNvSpPr>
            <a:spLocks noGrp="1"/>
          </p:cNvSpPr>
          <p:nvPr>
            <p:ph type="title"/>
          </p:nvPr>
        </p:nvSpPr>
        <p:spPr>
          <a:xfrm>
            <a:off x="1774726" y="426127"/>
            <a:ext cx="9312374" cy="972716"/>
          </a:xfrm>
        </p:spPr>
        <p:txBody>
          <a:bodyPr wrap="square" anchor="b">
            <a:normAutofit/>
          </a:bodyPr>
          <a:lstStyle/>
          <a:p>
            <a:r>
              <a:rPr lang="en-US" dirty="0"/>
              <a:t>Supply chains: multiple linkages among sectors and countries</a:t>
            </a:r>
          </a:p>
        </p:txBody>
      </p:sp>
      <p:sp>
        <p:nvSpPr>
          <p:cNvPr id="3" name="Content Placeholder 2">
            <a:extLst>
              <a:ext uri="{FF2B5EF4-FFF2-40B4-BE49-F238E27FC236}">
                <a16:creationId xmlns:a16="http://schemas.microsoft.com/office/drawing/2014/main" id="{58ACD762-39CD-B154-0DC1-B3C2333FC999}"/>
              </a:ext>
            </a:extLst>
          </p:cNvPr>
          <p:cNvSpPr>
            <a:spLocks noGrp="1"/>
          </p:cNvSpPr>
          <p:nvPr>
            <p:ph sz="half" idx="1"/>
          </p:nvPr>
        </p:nvSpPr>
        <p:spPr>
          <a:xfrm>
            <a:off x="1774801" y="1706399"/>
            <a:ext cx="3240286" cy="4546800"/>
          </a:xfrm>
        </p:spPr>
        <p:txBody>
          <a:bodyPr wrap="square" anchor="t">
            <a:normAutofit fontScale="92500" lnSpcReduction="10000"/>
          </a:bodyPr>
          <a:lstStyle/>
          <a:p>
            <a:r>
              <a:rPr lang="en-US" dirty="0"/>
              <a:t>Current globalized economy is characterized by production processes that are: </a:t>
            </a:r>
          </a:p>
          <a:p>
            <a:pPr lvl="1"/>
            <a:r>
              <a:rPr lang="en-US" dirty="0"/>
              <a:t>long, </a:t>
            </a:r>
          </a:p>
          <a:p>
            <a:pPr lvl="1"/>
            <a:r>
              <a:rPr lang="en-US" dirty="0"/>
              <a:t>complex </a:t>
            </a:r>
          </a:p>
          <a:p>
            <a:pPr lvl="1"/>
            <a:r>
              <a:rPr lang="en-US" dirty="0"/>
              <a:t>fragmented</a:t>
            </a:r>
          </a:p>
          <a:p>
            <a:pPr lvl="1"/>
            <a:r>
              <a:rPr lang="en-US" dirty="0"/>
              <a:t>often international</a:t>
            </a:r>
          </a:p>
          <a:p>
            <a:endParaRPr lang="en-US" dirty="0"/>
          </a:p>
          <a:p>
            <a:r>
              <a:rPr lang="en-US" dirty="0"/>
              <a:t>Local externalities may occur to produce commodities consumed elsewhere: </a:t>
            </a:r>
          </a:p>
          <a:p>
            <a:pPr lvl="1"/>
            <a:r>
              <a:rPr lang="en-DE" dirty="0"/>
              <a:t>GHG emissions</a:t>
            </a:r>
          </a:p>
          <a:p>
            <a:pPr lvl="1"/>
            <a:r>
              <a:rPr lang="en-DE" dirty="0"/>
              <a:t>Deforestation</a:t>
            </a:r>
          </a:p>
          <a:p>
            <a:pPr lvl="1"/>
            <a:r>
              <a:rPr lang="en-DE" dirty="0"/>
              <a:t>Social impacts</a:t>
            </a:r>
          </a:p>
          <a:p>
            <a:pPr lvl="1"/>
            <a:r>
              <a:rPr lang="en-DE" dirty="0"/>
              <a:t>Value added</a:t>
            </a:r>
          </a:p>
          <a:p>
            <a:pPr lvl="1"/>
            <a:r>
              <a:rPr lang="da-DK" dirty="0"/>
              <a:t>etc…</a:t>
            </a:r>
            <a:endParaRPr lang="en-DE" dirty="0"/>
          </a:p>
        </p:txBody>
      </p:sp>
      <p:pic>
        <p:nvPicPr>
          <p:cNvPr id="5" name="Picture 4">
            <a:extLst>
              <a:ext uri="{FF2B5EF4-FFF2-40B4-BE49-F238E27FC236}">
                <a16:creationId xmlns:a16="http://schemas.microsoft.com/office/drawing/2014/main" id="{9C570159-EA5E-1CB3-C59B-D58A510FED7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375125" y="1706398"/>
            <a:ext cx="6141273" cy="3162761"/>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9EBB691C-8864-5D62-51C6-5CD8314490B8}"/>
              </a:ext>
            </a:extLst>
          </p:cNvPr>
          <p:cNvSpPr>
            <a:spLocks noGrp="1"/>
          </p:cNvSpPr>
          <p:nvPr>
            <p:ph type="sldNum" sz="quarter" idx="11"/>
          </p:nvPr>
        </p:nvSpPr>
        <p:spPr>
          <a:xfrm>
            <a:off x="11506450" y="6541200"/>
            <a:ext cx="432600" cy="316800"/>
          </a:xfrm>
        </p:spPr>
        <p:txBody>
          <a:bodyPr anchor="ctr">
            <a:normAutofit/>
          </a:bodyPr>
          <a:lstStyle/>
          <a:p>
            <a:fld id="{103EA872-A674-449B-A120-B97244F8E91D}" type="slidenum">
              <a:rPr lang="en-GB" smtClean="0"/>
              <a:pPr/>
              <a:t>4</a:t>
            </a:fld>
            <a:endParaRPr lang="en-GB" dirty="0"/>
          </a:p>
        </p:txBody>
      </p:sp>
      <p:sp>
        <p:nvSpPr>
          <p:cNvPr id="6" name="TextBox 5">
            <a:extLst>
              <a:ext uri="{FF2B5EF4-FFF2-40B4-BE49-F238E27FC236}">
                <a16:creationId xmlns:a16="http://schemas.microsoft.com/office/drawing/2014/main" id="{3CB69263-4049-46BD-A932-930F7816D7B2}"/>
              </a:ext>
            </a:extLst>
          </p:cNvPr>
          <p:cNvSpPr txBox="1"/>
          <p:nvPr/>
        </p:nvSpPr>
        <p:spPr>
          <a:xfrm>
            <a:off x="5509032" y="4869159"/>
            <a:ext cx="3332590" cy="338554"/>
          </a:xfrm>
          <a:prstGeom prst="rect">
            <a:avLst/>
          </a:prstGeom>
          <a:noFill/>
        </p:spPr>
        <p:txBody>
          <a:bodyPr wrap="square" rtlCol="0">
            <a:spAutoFit/>
          </a:bodyPr>
          <a:lstStyle/>
          <a:p>
            <a:r>
              <a:rPr lang="en-US" i="1" dirty="0">
                <a:latin typeface="+mn-lt"/>
              </a:rPr>
              <a:t>Source: E</a:t>
            </a:r>
            <a:r>
              <a:rPr lang="en-DE" i="1" dirty="0">
                <a:latin typeface="+mn-lt"/>
              </a:rPr>
              <a:t>O</a:t>
            </a:r>
            <a:r>
              <a:rPr lang="en-US" i="1" dirty="0">
                <a:latin typeface="+mn-lt"/>
              </a:rPr>
              <a:t>R</a:t>
            </a:r>
            <a:r>
              <a:rPr lang="en-DE" i="1" dirty="0">
                <a:latin typeface="+mn-lt"/>
              </a:rPr>
              <a:t>A 2015, </a:t>
            </a:r>
            <a:r>
              <a:rPr lang="en-US" i="1" dirty="0">
                <a:latin typeface="+mn-lt"/>
              </a:rPr>
              <a:t>P</a:t>
            </a:r>
            <a:r>
              <a:rPr lang="en-DE" i="1" dirty="0">
                <a:latin typeface="+mn-lt"/>
              </a:rPr>
              <a:t>R</a:t>
            </a:r>
            <a:r>
              <a:rPr lang="en-US" i="1" dirty="0">
                <a:latin typeface="+mn-lt"/>
              </a:rPr>
              <a:t>I</a:t>
            </a:r>
            <a:r>
              <a:rPr lang="en-DE" i="1" dirty="0">
                <a:latin typeface="+mn-lt"/>
              </a:rPr>
              <a:t>M</a:t>
            </a:r>
            <a:r>
              <a:rPr lang="en-US" i="1" dirty="0">
                <a:latin typeface="+mn-lt"/>
              </a:rPr>
              <a:t>A</a:t>
            </a:r>
            <a:r>
              <a:rPr lang="en-DE" i="1" dirty="0">
                <a:latin typeface="+mn-lt"/>
              </a:rPr>
              <a:t>P</a:t>
            </a:r>
          </a:p>
        </p:txBody>
      </p:sp>
    </p:spTree>
    <p:extLst>
      <p:ext uri="{BB962C8B-B14F-4D97-AF65-F5344CB8AC3E}">
        <p14:creationId xmlns:p14="http://schemas.microsoft.com/office/powerpoint/2010/main" val="2281639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9D68B-7117-0E6C-F4A4-EEC68B86778D}"/>
              </a:ext>
            </a:extLst>
          </p:cNvPr>
          <p:cNvSpPr>
            <a:spLocks noGrp="1"/>
          </p:cNvSpPr>
          <p:nvPr>
            <p:ph type="title"/>
          </p:nvPr>
        </p:nvSpPr>
        <p:spPr/>
        <p:txBody>
          <a:bodyPr/>
          <a:lstStyle/>
          <a:p>
            <a:r>
              <a:rPr lang="en-US" dirty="0"/>
              <a:t>Usually represented in a simple commodity flow….</a:t>
            </a:r>
          </a:p>
        </p:txBody>
      </p:sp>
      <p:sp>
        <p:nvSpPr>
          <p:cNvPr id="4" name="Slide Number Placeholder 3">
            <a:extLst>
              <a:ext uri="{FF2B5EF4-FFF2-40B4-BE49-F238E27FC236}">
                <a16:creationId xmlns:a16="http://schemas.microsoft.com/office/drawing/2014/main" id="{5B99E66D-1384-D62B-A308-38D85EDC0E98}"/>
              </a:ext>
            </a:extLst>
          </p:cNvPr>
          <p:cNvSpPr>
            <a:spLocks noGrp="1"/>
          </p:cNvSpPr>
          <p:nvPr>
            <p:ph type="sldNum" sz="quarter" idx="11"/>
          </p:nvPr>
        </p:nvSpPr>
        <p:spPr/>
        <p:txBody>
          <a:bodyPr/>
          <a:lstStyle/>
          <a:p>
            <a:fld id="{103EA872-A674-449B-A120-B97244F8E91D}" type="slidenum">
              <a:rPr lang="en-GB" smtClean="0"/>
              <a:pPr/>
              <a:t>5</a:t>
            </a:fld>
            <a:endParaRPr lang="en-GB" dirty="0"/>
          </a:p>
        </p:txBody>
      </p:sp>
      <p:sp>
        <p:nvSpPr>
          <p:cNvPr id="16" name="Rectangle 15">
            <a:extLst>
              <a:ext uri="{FF2B5EF4-FFF2-40B4-BE49-F238E27FC236}">
                <a16:creationId xmlns:a16="http://schemas.microsoft.com/office/drawing/2014/main" id="{36BACF55-98D2-B6DB-A190-591ADBEA6122}"/>
              </a:ext>
            </a:extLst>
          </p:cNvPr>
          <p:cNvSpPr/>
          <p:nvPr/>
        </p:nvSpPr>
        <p:spPr bwMode="auto">
          <a:xfrm>
            <a:off x="838622" y="1700808"/>
            <a:ext cx="2952328" cy="1852390"/>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0000" tIns="46800" rIns="90000" bIns="46800" numCol="1" rtlCol="0" anchor="t"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en-US" sz="1600" b="1" i="0" u="none" strike="noStrike" cap="none" normalizeH="0" baseline="0" dirty="0">
                <a:ln>
                  <a:noFill/>
                </a:ln>
                <a:solidFill>
                  <a:schemeClr val="tx1"/>
                </a:solidFill>
                <a:effectLst/>
                <a:latin typeface="+mn-lt"/>
                <a:ea typeface="ＭＳ Ｐゴシック" pitchFamily="-80" charset="-128"/>
              </a:rPr>
              <a:t>Producer</a:t>
            </a:r>
          </a:p>
        </p:txBody>
      </p:sp>
      <p:sp>
        <p:nvSpPr>
          <p:cNvPr id="17" name="Rectangle 16">
            <a:extLst>
              <a:ext uri="{FF2B5EF4-FFF2-40B4-BE49-F238E27FC236}">
                <a16:creationId xmlns:a16="http://schemas.microsoft.com/office/drawing/2014/main" id="{1FB41D84-3D03-FAE8-ACC4-72A858515550}"/>
              </a:ext>
            </a:extLst>
          </p:cNvPr>
          <p:cNvSpPr/>
          <p:nvPr/>
        </p:nvSpPr>
        <p:spPr bwMode="auto">
          <a:xfrm>
            <a:off x="6094568" y="4221088"/>
            <a:ext cx="2981468" cy="1852390"/>
          </a:xfrm>
          <a:prstGeom prst="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0000" tIns="46800" rIns="90000" bIns="46800" numCol="1" rtlCol="0" anchor="b"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r>
              <a:rPr kumimoji="0" lang="en-US" sz="1600" b="1" i="0" u="none" strike="noStrike" cap="none" normalizeH="0" baseline="0" dirty="0">
                <a:ln>
                  <a:noFill/>
                </a:ln>
                <a:solidFill>
                  <a:schemeClr val="tx1"/>
                </a:solidFill>
                <a:effectLst/>
                <a:latin typeface="+mn-lt"/>
                <a:ea typeface="ＭＳ Ｐゴシック" pitchFamily="-80" charset="-128"/>
              </a:rPr>
              <a:t>Consumer</a:t>
            </a:r>
          </a:p>
        </p:txBody>
      </p:sp>
      <p:sp>
        <p:nvSpPr>
          <p:cNvPr id="18" name="Arrow: Bent 17">
            <a:extLst>
              <a:ext uri="{FF2B5EF4-FFF2-40B4-BE49-F238E27FC236}">
                <a16:creationId xmlns:a16="http://schemas.microsoft.com/office/drawing/2014/main" id="{CCB48911-4647-5872-85A5-DFBC50B5E0AB}"/>
              </a:ext>
            </a:extLst>
          </p:cNvPr>
          <p:cNvSpPr/>
          <p:nvPr/>
        </p:nvSpPr>
        <p:spPr bwMode="auto">
          <a:xfrm flipV="1">
            <a:off x="1918742" y="3645024"/>
            <a:ext cx="4032448" cy="1942874"/>
          </a:xfrm>
          <a:prstGeom prst="bentArrow">
            <a:avLst/>
          </a:prstGeom>
          <a:solidFill>
            <a:schemeClr val="accent3"/>
          </a:solidFill>
          <a:ln w="9525" cap="flat" cmpd="sng" algn="ctr">
            <a:solidFill>
              <a:schemeClr val="accent3"/>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US" sz="1600" b="0" i="0" u="none" strike="noStrike" cap="none" normalizeH="0" baseline="0" dirty="0" err="1">
              <a:ln>
                <a:noFill/>
              </a:ln>
              <a:solidFill>
                <a:srgbClr val="FFFFFF"/>
              </a:solidFill>
              <a:effectLst/>
              <a:latin typeface="+mn-lt"/>
              <a:ea typeface="ＭＳ Ｐゴシック" pitchFamily="-80" charset="-128"/>
            </a:endParaRPr>
          </a:p>
        </p:txBody>
      </p:sp>
      <p:sp>
        <p:nvSpPr>
          <p:cNvPr id="19" name="TextBox 18">
            <a:extLst>
              <a:ext uri="{FF2B5EF4-FFF2-40B4-BE49-F238E27FC236}">
                <a16:creationId xmlns:a16="http://schemas.microsoft.com/office/drawing/2014/main" id="{C9759055-2F52-27FD-BDF5-8869BD723000}"/>
              </a:ext>
            </a:extLst>
          </p:cNvPr>
          <p:cNvSpPr txBox="1"/>
          <p:nvPr/>
        </p:nvSpPr>
        <p:spPr>
          <a:xfrm>
            <a:off x="2680598" y="5383880"/>
            <a:ext cx="2508735" cy="830997"/>
          </a:xfrm>
          <a:prstGeom prst="rect">
            <a:avLst/>
          </a:prstGeom>
          <a:noFill/>
        </p:spPr>
        <p:txBody>
          <a:bodyPr wrap="square" rtlCol="0">
            <a:spAutoFit/>
          </a:bodyPr>
          <a:lstStyle/>
          <a:p>
            <a:pPr algn="ctr"/>
            <a:r>
              <a:rPr lang="en-US" sz="2400" b="1" dirty="0">
                <a:solidFill>
                  <a:srgbClr val="1FD082"/>
                </a:solidFill>
              </a:rPr>
              <a:t>C</a:t>
            </a:r>
            <a:r>
              <a:rPr lang="en-DE" sz="2400" b="1" dirty="0">
                <a:solidFill>
                  <a:srgbClr val="1FD082"/>
                </a:solidFill>
              </a:rPr>
              <a:t>o</a:t>
            </a:r>
            <a:r>
              <a:rPr lang="en-US" sz="2400" b="1" dirty="0">
                <a:solidFill>
                  <a:srgbClr val="1FD082"/>
                </a:solidFill>
              </a:rPr>
              <a:t>m</a:t>
            </a:r>
            <a:r>
              <a:rPr lang="en-DE" sz="2400" b="1" dirty="0" err="1">
                <a:solidFill>
                  <a:srgbClr val="1FD082"/>
                </a:solidFill>
              </a:rPr>
              <a:t>modity</a:t>
            </a:r>
            <a:r>
              <a:rPr lang="en-DE" sz="2400" b="1" dirty="0">
                <a:solidFill>
                  <a:srgbClr val="1FD082"/>
                </a:solidFill>
              </a:rPr>
              <a:t> flow</a:t>
            </a:r>
          </a:p>
        </p:txBody>
      </p:sp>
      <p:sp>
        <p:nvSpPr>
          <p:cNvPr id="20" name="Star: 5 Points 19">
            <a:extLst>
              <a:ext uri="{FF2B5EF4-FFF2-40B4-BE49-F238E27FC236}">
                <a16:creationId xmlns:a16="http://schemas.microsoft.com/office/drawing/2014/main" id="{ABFF366C-9506-ED7B-7FDC-8E746616697B}"/>
              </a:ext>
            </a:extLst>
          </p:cNvPr>
          <p:cNvSpPr/>
          <p:nvPr/>
        </p:nvSpPr>
        <p:spPr bwMode="auto">
          <a:xfrm>
            <a:off x="1270670" y="2548814"/>
            <a:ext cx="288032" cy="309125"/>
          </a:xfrm>
          <a:prstGeom prst="star5">
            <a:avLst/>
          </a:prstGeom>
          <a:solidFill>
            <a:schemeClr val="accent6"/>
          </a:solidFill>
          <a:ln w="9525" cap="flat" cmpd="sng" algn="ctr">
            <a:solidFill>
              <a:schemeClr val="accent6"/>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US" sz="1600" b="0" i="0" u="none" strike="noStrike" cap="none" normalizeH="0" baseline="0" dirty="0" err="1">
              <a:ln>
                <a:noFill/>
              </a:ln>
              <a:solidFill>
                <a:srgbClr val="FFFFFF"/>
              </a:solidFill>
              <a:effectLst/>
              <a:latin typeface="+mn-lt"/>
              <a:ea typeface="ＭＳ Ｐゴシック" pitchFamily="-80" charset="-128"/>
            </a:endParaRPr>
          </a:p>
        </p:txBody>
      </p:sp>
      <p:sp>
        <p:nvSpPr>
          <p:cNvPr id="21" name="TextBox 20">
            <a:extLst>
              <a:ext uri="{FF2B5EF4-FFF2-40B4-BE49-F238E27FC236}">
                <a16:creationId xmlns:a16="http://schemas.microsoft.com/office/drawing/2014/main" id="{C2636819-5612-5FEC-5C9D-D0E032664038}"/>
              </a:ext>
            </a:extLst>
          </p:cNvPr>
          <p:cNvSpPr txBox="1"/>
          <p:nvPr/>
        </p:nvSpPr>
        <p:spPr>
          <a:xfrm>
            <a:off x="1716263" y="2611718"/>
            <a:ext cx="956993" cy="246221"/>
          </a:xfrm>
          <a:prstGeom prst="rect">
            <a:avLst/>
          </a:prstGeom>
          <a:noFill/>
        </p:spPr>
        <p:txBody>
          <a:bodyPr wrap="none" lIns="0" tIns="0" rIns="0" bIns="0" rtlCol="0">
            <a:spAutoFit/>
          </a:bodyPr>
          <a:lstStyle/>
          <a:p>
            <a:pPr algn="l">
              <a:spcBef>
                <a:spcPts val="432"/>
              </a:spcBef>
            </a:pPr>
            <a:r>
              <a:rPr lang="en-US" dirty="0">
                <a:solidFill>
                  <a:srgbClr val="FC7634"/>
                </a:solidFill>
                <a:latin typeface="+mn-lt"/>
              </a:rPr>
              <a:t>Externality</a:t>
            </a:r>
          </a:p>
        </p:txBody>
      </p:sp>
    </p:spTree>
    <p:extLst>
      <p:ext uri="{BB962C8B-B14F-4D97-AF65-F5344CB8AC3E}">
        <p14:creationId xmlns:p14="http://schemas.microsoft.com/office/powerpoint/2010/main" val="1971006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p:bldP spid="20" grpId="0" animBg="1"/>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9D68B-7117-0E6C-F4A4-EEC68B86778D}"/>
              </a:ext>
            </a:extLst>
          </p:cNvPr>
          <p:cNvSpPr>
            <a:spLocks noGrp="1"/>
          </p:cNvSpPr>
          <p:nvPr>
            <p:ph type="title"/>
          </p:nvPr>
        </p:nvSpPr>
        <p:spPr/>
        <p:txBody>
          <a:bodyPr/>
          <a:lstStyle/>
          <a:p>
            <a:r>
              <a:rPr lang="en-US" dirty="0"/>
              <a:t>…. where externalities are measured using usual MRIO accounting frameworks…</a:t>
            </a:r>
          </a:p>
        </p:txBody>
      </p:sp>
      <p:sp>
        <p:nvSpPr>
          <p:cNvPr id="4" name="Slide Number Placeholder 3">
            <a:extLst>
              <a:ext uri="{FF2B5EF4-FFF2-40B4-BE49-F238E27FC236}">
                <a16:creationId xmlns:a16="http://schemas.microsoft.com/office/drawing/2014/main" id="{5B99E66D-1384-D62B-A308-38D85EDC0E98}"/>
              </a:ext>
            </a:extLst>
          </p:cNvPr>
          <p:cNvSpPr>
            <a:spLocks noGrp="1"/>
          </p:cNvSpPr>
          <p:nvPr>
            <p:ph type="sldNum" sz="quarter" idx="11"/>
          </p:nvPr>
        </p:nvSpPr>
        <p:spPr/>
        <p:txBody>
          <a:bodyPr/>
          <a:lstStyle/>
          <a:p>
            <a:fld id="{103EA872-A674-449B-A120-B97244F8E91D}" type="slidenum">
              <a:rPr lang="en-GB" smtClean="0"/>
              <a:pPr/>
              <a:t>6</a:t>
            </a:fld>
            <a:endParaRPr lang="en-GB" dirty="0"/>
          </a:p>
        </p:txBody>
      </p:sp>
      <p:sp>
        <p:nvSpPr>
          <p:cNvPr id="16" name="Rectangle 15">
            <a:extLst>
              <a:ext uri="{FF2B5EF4-FFF2-40B4-BE49-F238E27FC236}">
                <a16:creationId xmlns:a16="http://schemas.microsoft.com/office/drawing/2014/main" id="{36BACF55-98D2-B6DB-A190-591ADBEA6122}"/>
              </a:ext>
            </a:extLst>
          </p:cNvPr>
          <p:cNvSpPr/>
          <p:nvPr/>
        </p:nvSpPr>
        <p:spPr bwMode="auto">
          <a:xfrm>
            <a:off x="838622" y="1700808"/>
            <a:ext cx="2952328" cy="1852390"/>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0000" tIns="46800" rIns="90000" bIns="46800" numCol="1" rtlCol="0" anchor="t"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en-US" sz="1600" b="1" i="0" u="none" strike="noStrike" cap="none" normalizeH="0" baseline="0" dirty="0">
                <a:ln>
                  <a:noFill/>
                </a:ln>
                <a:solidFill>
                  <a:schemeClr val="tx1"/>
                </a:solidFill>
                <a:effectLst/>
                <a:latin typeface="+mn-lt"/>
                <a:ea typeface="ＭＳ Ｐゴシック" pitchFamily="-80" charset="-128"/>
              </a:rPr>
              <a:t>Producer</a:t>
            </a:r>
          </a:p>
        </p:txBody>
      </p:sp>
      <p:sp>
        <p:nvSpPr>
          <p:cNvPr id="17" name="Rectangle 16">
            <a:extLst>
              <a:ext uri="{FF2B5EF4-FFF2-40B4-BE49-F238E27FC236}">
                <a16:creationId xmlns:a16="http://schemas.microsoft.com/office/drawing/2014/main" id="{1FB41D84-3D03-FAE8-ACC4-72A858515550}"/>
              </a:ext>
            </a:extLst>
          </p:cNvPr>
          <p:cNvSpPr/>
          <p:nvPr/>
        </p:nvSpPr>
        <p:spPr bwMode="auto">
          <a:xfrm>
            <a:off x="6095206" y="4077072"/>
            <a:ext cx="2736304" cy="1852390"/>
          </a:xfrm>
          <a:prstGeom prst="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0000" tIns="46800" rIns="90000" bIns="46800" numCol="1" rtlCol="0" anchor="b"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r>
              <a:rPr kumimoji="0" lang="en-US" sz="1600" b="1" i="0" u="none" strike="noStrike" cap="none" normalizeH="0" baseline="0" dirty="0">
                <a:ln>
                  <a:noFill/>
                </a:ln>
                <a:solidFill>
                  <a:schemeClr val="tx1"/>
                </a:solidFill>
                <a:effectLst/>
                <a:latin typeface="+mn-lt"/>
                <a:ea typeface="ＭＳ Ｐゴシック" pitchFamily="-80" charset="-128"/>
              </a:rPr>
              <a:t>Consumer</a:t>
            </a:r>
          </a:p>
        </p:txBody>
      </p:sp>
      <mc:AlternateContent xmlns:mc="http://schemas.openxmlformats.org/markup-compatibility/2006">
        <mc:Choice xmlns:a14="http://schemas.microsoft.com/office/drawing/2010/main" Requires="a14">
          <p:sp>
            <p:nvSpPr>
              <p:cNvPr id="9" name="Content Placeholder 1">
                <a:extLst>
                  <a:ext uri="{FF2B5EF4-FFF2-40B4-BE49-F238E27FC236}">
                    <a16:creationId xmlns:a16="http://schemas.microsoft.com/office/drawing/2014/main" id="{940C3268-4FE7-9FFA-D729-F6D67FA4C57E}"/>
                  </a:ext>
                </a:extLst>
              </p:cNvPr>
              <p:cNvSpPr txBox="1">
                <a:spLocks/>
              </p:cNvSpPr>
              <p:nvPr/>
            </p:nvSpPr>
            <p:spPr>
              <a:xfrm>
                <a:off x="8532790" y="1648618"/>
                <a:ext cx="3467073" cy="1996406"/>
              </a:xfrm>
              <a:prstGeom prst="rect">
                <a:avLst/>
              </a:prstGeom>
              <a:ln>
                <a:solidFill>
                  <a:schemeClr val="tx1"/>
                </a:solidFill>
                <a:prstDash val="dash"/>
              </a:ln>
            </p:spPr>
            <p:txBody>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14:m>
                  <m:oMath xmlns:m="http://schemas.openxmlformats.org/officeDocument/2006/math">
                    <m:r>
                      <a:rPr lang="en-DE" sz="1400" i="1" kern="0" smtClean="0">
                        <a:latin typeface="Cambria Math" panose="02040503050406030204" pitchFamily="18" charset="0"/>
                      </a:rPr>
                      <m:t>𝑞</m:t>
                    </m:r>
                  </m:oMath>
                </a14:m>
                <a:r>
                  <a:rPr lang="en-DE" sz="1400" kern="0" dirty="0"/>
                  <a:t>: direct externalities (/$ of output)</a:t>
                </a:r>
              </a:p>
              <a:p>
                <a14:m>
                  <m:oMath xmlns:m="http://schemas.openxmlformats.org/officeDocument/2006/math">
                    <m:r>
                      <a:rPr lang="en-DE" sz="1400" i="1" kern="0" dirty="0" smtClean="0">
                        <a:latin typeface="Cambria Math" panose="02040503050406030204" pitchFamily="18" charset="0"/>
                      </a:rPr>
                      <m:t>𝐿</m:t>
                    </m:r>
                  </m:oMath>
                </a14:m>
                <a:r>
                  <a:rPr lang="en-DE" sz="1400" kern="0" dirty="0"/>
                  <a:t>: Leontief inverse</a:t>
                </a:r>
                <a:br>
                  <a:rPr lang="en-DE" sz="1400" kern="0" dirty="0"/>
                </a:br>
                <a:r>
                  <a:rPr lang="en-DE" sz="1400" kern="0" dirty="0"/>
                  <a:t>	</a:t>
                </a:r>
                <a14:m>
                  <m:oMath xmlns:m="http://schemas.openxmlformats.org/officeDocument/2006/math">
                    <m:r>
                      <a:rPr lang="en-DE" sz="1400" i="1" kern="0" smtClean="0">
                        <a:latin typeface="Cambria Math" panose="02040503050406030204" pitchFamily="18" charset="0"/>
                      </a:rPr>
                      <m:t>𝐿</m:t>
                    </m:r>
                    <m:r>
                      <a:rPr lang="en-DE" sz="1400" i="1" kern="0" smtClean="0">
                        <a:latin typeface="Cambria Math" panose="02040503050406030204" pitchFamily="18" charset="0"/>
                      </a:rPr>
                      <m:t>=</m:t>
                    </m:r>
                    <m:sSup>
                      <m:sSupPr>
                        <m:ctrlPr>
                          <a:rPr lang="en-DE" sz="1400" i="1" kern="0" smtClean="0">
                            <a:latin typeface="Cambria Math" panose="02040503050406030204" pitchFamily="18" charset="0"/>
                          </a:rPr>
                        </m:ctrlPr>
                      </m:sSupPr>
                      <m:e>
                        <m:d>
                          <m:dPr>
                            <m:ctrlPr>
                              <a:rPr lang="en-DE" sz="1400" i="1" kern="0" smtClean="0">
                                <a:latin typeface="Cambria Math" panose="02040503050406030204" pitchFamily="18" charset="0"/>
                              </a:rPr>
                            </m:ctrlPr>
                          </m:dPr>
                          <m:e>
                            <m:r>
                              <a:rPr lang="en-DE" sz="1400" i="1" kern="0" smtClean="0">
                                <a:latin typeface="Cambria Math" panose="02040503050406030204" pitchFamily="18" charset="0"/>
                              </a:rPr>
                              <m:t>𝐼</m:t>
                            </m:r>
                            <m:r>
                              <a:rPr lang="en-DE" sz="1400" i="1" kern="0" smtClean="0">
                                <a:latin typeface="Cambria Math" panose="02040503050406030204" pitchFamily="18" charset="0"/>
                              </a:rPr>
                              <m:t>−</m:t>
                            </m:r>
                            <m:r>
                              <a:rPr lang="en-DE" sz="1400" i="1" kern="0" smtClean="0">
                                <a:latin typeface="Cambria Math" panose="02040503050406030204" pitchFamily="18" charset="0"/>
                              </a:rPr>
                              <m:t>𝐴</m:t>
                            </m:r>
                          </m:e>
                        </m:d>
                      </m:e>
                      <m:sup>
                        <m:r>
                          <a:rPr lang="en-DE" sz="1400" i="1" kern="0" smtClean="0">
                            <a:latin typeface="Cambria Math" panose="02040503050406030204" pitchFamily="18" charset="0"/>
                          </a:rPr>
                          <m:t>−1</m:t>
                        </m:r>
                      </m:sup>
                    </m:sSup>
                  </m:oMath>
                </a14:m>
                <a:endParaRPr lang="en-DE" sz="1400" kern="0" dirty="0"/>
              </a:p>
              <a:p>
                <a14:m>
                  <m:oMath xmlns:m="http://schemas.openxmlformats.org/officeDocument/2006/math">
                    <m:r>
                      <a:rPr lang="en-DE" sz="1400" i="1" kern="0" smtClean="0">
                        <a:latin typeface="Cambria Math" panose="02040503050406030204" pitchFamily="18" charset="0"/>
                      </a:rPr>
                      <m:t>𝑌</m:t>
                    </m:r>
                  </m:oMath>
                </a14:m>
                <a:r>
                  <a:rPr lang="en-DE" sz="1400" kern="0" dirty="0"/>
                  <a:t>: final demand</a:t>
                </a:r>
              </a:p>
              <a:p>
                <a14:m>
                  <m:oMath xmlns:m="http://schemas.openxmlformats.org/officeDocument/2006/math">
                    <m:r>
                      <a:rPr lang="en-DE" sz="1400" i="1" kern="0" smtClean="0">
                        <a:latin typeface="Cambria Math" panose="02040503050406030204" pitchFamily="18" charset="0"/>
                      </a:rPr>
                      <m:t>𝐸</m:t>
                    </m:r>
                  </m:oMath>
                </a14:m>
                <a:r>
                  <a:rPr lang="en-DE" sz="1400" kern="0" dirty="0"/>
                  <a:t>: matrix of emissions’ allocation</a:t>
                </a:r>
              </a:p>
              <a:p>
                <a14:m>
                  <m:oMath xmlns:m="http://schemas.openxmlformats.org/officeDocument/2006/math">
                    <m:acc>
                      <m:accPr>
                        <m:chr m:val="̂"/>
                        <m:ctrlPr>
                          <a:rPr lang="en-DE" sz="1400" i="1" kern="0" smtClean="0">
                            <a:latin typeface="Cambria Math" panose="02040503050406030204" pitchFamily="18" charset="0"/>
                          </a:rPr>
                        </m:ctrlPr>
                      </m:accPr>
                      <m:e/>
                    </m:acc>
                  </m:oMath>
                </a14:m>
                <a:r>
                  <a:rPr lang="en-DE" sz="1400" kern="0" dirty="0"/>
                  <a:t> : (pseudo-)diagonalization operator</a:t>
                </a:r>
                <a:endParaRPr lang="da-DK" sz="1400" kern="0" dirty="0"/>
              </a:p>
              <a:p>
                <a:pPr marL="0" indent="0">
                  <a:buNone/>
                </a:pPr>
                <a14:m>
                  <m:oMathPara xmlns:m="http://schemas.openxmlformats.org/officeDocument/2006/math">
                    <m:oMathParaPr>
                      <m:jc m:val="centerGroup"/>
                    </m:oMathParaPr>
                    <m:oMath xmlns:m="http://schemas.openxmlformats.org/officeDocument/2006/math">
                      <m:r>
                        <a:rPr lang="en-DE" sz="2800" b="1" i="1" smtClean="0">
                          <a:latin typeface="Cambria Math" panose="02040503050406030204" pitchFamily="18" charset="0"/>
                        </a:rPr>
                        <m:t>𝑬</m:t>
                      </m:r>
                      <m:r>
                        <a:rPr lang="en-DE" sz="2800" b="1" i="1" smtClean="0">
                          <a:latin typeface="Cambria Math" panose="02040503050406030204" pitchFamily="18" charset="0"/>
                        </a:rPr>
                        <m:t>=</m:t>
                      </m:r>
                      <m:acc>
                        <m:accPr>
                          <m:chr m:val="̂"/>
                          <m:ctrlPr>
                            <a:rPr lang="en-DE" sz="2800" b="1" i="1">
                              <a:latin typeface="Cambria Math" panose="02040503050406030204" pitchFamily="18" charset="0"/>
                            </a:rPr>
                          </m:ctrlPr>
                        </m:accPr>
                        <m:e>
                          <m:r>
                            <a:rPr lang="en-DE" sz="2800" b="1" i="1">
                              <a:latin typeface="Cambria Math" panose="02040503050406030204" pitchFamily="18" charset="0"/>
                            </a:rPr>
                            <m:t>𝒒</m:t>
                          </m:r>
                        </m:e>
                      </m:acc>
                      <m:r>
                        <a:rPr lang="en-DE" sz="2800" b="1" i="1">
                          <a:latin typeface="Cambria Math" panose="02040503050406030204" pitchFamily="18" charset="0"/>
                        </a:rPr>
                        <m:t>.</m:t>
                      </m:r>
                      <m:r>
                        <a:rPr lang="en-DE" sz="2800" b="1" i="1">
                          <a:latin typeface="Cambria Math" panose="02040503050406030204" pitchFamily="18" charset="0"/>
                        </a:rPr>
                        <m:t>𝑳</m:t>
                      </m:r>
                      <m:r>
                        <a:rPr lang="en-DE" sz="2800" b="1" i="1">
                          <a:latin typeface="Cambria Math" panose="02040503050406030204" pitchFamily="18" charset="0"/>
                        </a:rPr>
                        <m:t>.</m:t>
                      </m:r>
                      <m:acc>
                        <m:accPr>
                          <m:chr m:val="̂"/>
                          <m:ctrlPr>
                            <a:rPr lang="en-DE" sz="2800" b="1" i="1">
                              <a:latin typeface="Cambria Math" panose="02040503050406030204" pitchFamily="18" charset="0"/>
                            </a:rPr>
                          </m:ctrlPr>
                        </m:accPr>
                        <m:e>
                          <m:r>
                            <a:rPr lang="en-DE" sz="2800" b="1" i="1">
                              <a:latin typeface="Cambria Math" panose="02040503050406030204" pitchFamily="18" charset="0"/>
                            </a:rPr>
                            <m:t>𝒀</m:t>
                          </m:r>
                        </m:e>
                      </m:acc>
                    </m:oMath>
                  </m:oMathPara>
                </a14:m>
                <a:endParaRPr lang="da-DK" sz="1400" i="1" kern="0" dirty="0">
                  <a:latin typeface="Cambria Math" panose="02040503050406030204" pitchFamily="18" charset="0"/>
                </a:endParaRPr>
              </a:p>
            </p:txBody>
          </p:sp>
        </mc:Choice>
        <mc:Fallback>
          <p:sp>
            <p:nvSpPr>
              <p:cNvPr id="9" name="Content Placeholder 1">
                <a:extLst>
                  <a:ext uri="{FF2B5EF4-FFF2-40B4-BE49-F238E27FC236}">
                    <a16:creationId xmlns:a16="http://schemas.microsoft.com/office/drawing/2014/main" id="{940C3268-4FE7-9FFA-D729-F6D67FA4C57E}"/>
                  </a:ext>
                </a:extLst>
              </p:cNvPr>
              <p:cNvSpPr txBox="1">
                <a:spLocks noRot="1" noChangeAspect="1" noMove="1" noResize="1" noEditPoints="1" noAdjustHandles="1" noChangeArrowheads="1" noChangeShapeType="1" noTextEdit="1"/>
              </p:cNvSpPr>
              <p:nvPr/>
            </p:nvSpPr>
            <p:spPr>
              <a:xfrm>
                <a:off x="8532790" y="1648618"/>
                <a:ext cx="3467073" cy="1996406"/>
              </a:xfrm>
              <a:prstGeom prst="rect">
                <a:avLst/>
              </a:prstGeom>
              <a:blipFill>
                <a:blip r:embed="rId3"/>
                <a:stretch>
                  <a:fillRect l="-351"/>
                </a:stretch>
              </a:blipFill>
              <a:ln>
                <a:solidFill>
                  <a:schemeClr val="tx1"/>
                </a:solidFill>
                <a:prstDash val="dash"/>
              </a:ln>
            </p:spPr>
            <p:txBody>
              <a:bodyPr/>
              <a:lstStyle/>
              <a:p>
                <a:r>
                  <a:rPr lang="en-US">
                    <a:noFill/>
                  </a:rPr>
                  <a:t> </a:t>
                </a:r>
              </a:p>
            </p:txBody>
          </p:sp>
        </mc:Fallback>
      </mc:AlternateContent>
      <p:sp>
        <p:nvSpPr>
          <p:cNvPr id="10" name="Arrow: Bent 9">
            <a:extLst>
              <a:ext uri="{FF2B5EF4-FFF2-40B4-BE49-F238E27FC236}">
                <a16:creationId xmlns:a16="http://schemas.microsoft.com/office/drawing/2014/main" id="{F1AACD3C-4A37-65D5-E11C-02AB048BDDC6}"/>
              </a:ext>
            </a:extLst>
          </p:cNvPr>
          <p:cNvSpPr/>
          <p:nvPr/>
        </p:nvSpPr>
        <p:spPr bwMode="auto">
          <a:xfrm flipV="1">
            <a:off x="1918742" y="3645024"/>
            <a:ext cx="4032448" cy="1942874"/>
          </a:xfrm>
          <a:prstGeom prst="bentArrow">
            <a:avLst/>
          </a:prstGeom>
          <a:solidFill>
            <a:schemeClr val="accent3"/>
          </a:solidFill>
          <a:ln w="9525" cap="flat" cmpd="sng" algn="ctr">
            <a:solidFill>
              <a:schemeClr val="accent3"/>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US" sz="1600" b="0" i="0" u="none" strike="noStrike" cap="none" normalizeH="0" baseline="0" dirty="0" err="1">
              <a:ln>
                <a:noFill/>
              </a:ln>
              <a:solidFill>
                <a:srgbClr val="FFFFFF"/>
              </a:solidFill>
              <a:effectLst/>
              <a:latin typeface="+mn-lt"/>
              <a:ea typeface="ＭＳ Ｐゴシック" pitchFamily="-80" charset="-128"/>
            </a:endParaRPr>
          </a:p>
        </p:txBody>
      </p:sp>
      <p:sp>
        <p:nvSpPr>
          <p:cNvPr id="11" name="TextBox 10">
            <a:extLst>
              <a:ext uri="{FF2B5EF4-FFF2-40B4-BE49-F238E27FC236}">
                <a16:creationId xmlns:a16="http://schemas.microsoft.com/office/drawing/2014/main" id="{AF93DDC6-1FCD-3184-6778-13EDB9ED1488}"/>
              </a:ext>
            </a:extLst>
          </p:cNvPr>
          <p:cNvSpPr txBox="1"/>
          <p:nvPr/>
        </p:nvSpPr>
        <p:spPr>
          <a:xfrm>
            <a:off x="2680598" y="5383880"/>
            <a:ext cx="2508735" cy="830997"/>
          </a:xfrm>
          <a:prstGeom prst="rect">
            <a:avLst/>
          </a:prstGeom>
          <a:noFill/>
        </p:spPr>
        <p:txBody>
          <a:bodyPr wrap="square" rtlCol="0">
            <a:spAutoFit/>
          </a:bodyPr>
          <a:lstStyle/>
          <a:p>
            <a:pPr algn="ctr"/>
            <a:r>
              <a:rPr lang="en-US" sz="2400" b="1" dirty="0">
                <a:solidFill>
                  <a:srgbClr val="1FD082"/>
                </a:solidFill>
              </a:rPr>
              <a:t>C</a:t>
            </a:r>
            <a:r>
              <a:rPr lang="en-DE" sz="2400" b="1" dirty="0">
                <a:solidFill>
                  <a:srgbClr val="1FD082"/>
                </a:solidFill>
              </a:rPr>
              <a:t>o</a:t>
            </a:r>
            <a:r>
              <a:rPr lang="en-US" sz="2400" b="1" dirty="0">
                <a:solidFill>
                  <a:srgbClr val="1FD082"/>
                </a:solidFill>
              </a:rPr>
              <a:t>m</a:t>
            </a:r>
            <a:r>
              <a:rPr lang="en-DE" sz="2400" b="1" dirty="0" err="1">
                <a:solidFill>
                  <a:srgbClr val="1FD082"/>
                </a:solidFill>
              </a:rPr>
              <a:t>modity</a:t>
            </a:r>
            <a:r>
              <a:rPr lang="en-DE" sz="2400" b="1" dirty="0">
                <a:solidFill>
                  <a:srgbClr val="1FD082"/>
                </a:solidFill>
              </a:rPr>
              <a:t> flow</a:t>
            </a:r>
          </a:p>
        </p:txBody>
      </p:sp>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B6552847-943D-C639-3D45-2E3485C85400}"/>
                  </a:ext>
                </a:extLst>
              </p:cNvPr>
              <p:cNvSpPr txBox="1"/>
              <p:nvPr/>
            </p:nvSpPr>
            <p:spPr>
              <a:xfrm>
                <a:off x="3934965" y="3091533"/>
                <a:ext cx="298146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200" b="1" dirty="0">
                    <a:solidFill>
                      <a:schemeClr val="accent1"/>
                    </a:solidFill>
                  </a:rPr>
                  <a:t>Pr</a:t>
                </a:r>
                <a:r>
                  <a:rPr lang="en-DE" sz="1200" b="1" dirty="0">
                    <a:solidFill>
                      <a:schemeClr val="accent1"/>
                    </a:solidFill>
                  </a:rPr>
                  <a:t>o</a:t>
                </a:r>
                <a:r>
                  <a:rPr lang="en-US" sz="1200" b="1" dirty="0">
                    <a:solidFill>
                      <a:schemeClr val="accent1"/>
                    </a:solidFill>
                  </a:rPr>
                  <a:t>d</a:t>
                </a:r>
                <a:r>
                  <a:rPr lang="en-DE" sz="1200" b="1" dirty="0">
                    <a:solidFill>
                      <a:schemeClr val="accent1"/>
                    </a:solidFill>
                  </a:rPr>
                  <a:t>u</a:t>
                </a:r>
                <a:r>
                  <a:rPr lang="en-US" sz="1200" b="1" dirty="0">
                    <a:solidFill>
                      <a:schemeClr val="accent1"/>
                    </a:solidFill>
                  </a:rPr>
                  <a:t>c</a:t>
                </a:r>
                <a:r>
                  <a:rPr lang="en-DE" sz="1200" b="1" dirty="0">
                    <a:solidFill>
                      <a:schemeClr val="accent1"/>
                    </a:solidFill>
                  </a:rPr>
                  <a:t>t</a:t>
                </a:r>
                <a:r>
                  <a:rPr lang="en-US" sz="1200" b="1" dirty="0" err="1">
                    <a:solidFill>
                      <a:schemeClr val="accent1"/>
                    </a:solidFill>
                  </a:rPr>
                  <a:t>i</a:t>
                </a:r>
                <a:r>
                  <a:rPr lang="en-DE" sz="1200" b="1" dirty="0">
                    <a:solidFill>
                      <a:schemeClr val="accent1"/>
                    </a:solidFill>
                  </a:rPr>
                  <a:t>o</a:t>
                </a:r>
                <a:r>
                  <a:rPr lang="en-US" sz="1200" b="1" dirty="0">
                    <a:solidFill>
                      <a:schemeClr val="accent1"/>
                    </a:solidFill>
                  </a:rPr>
                  <a:t>n</a:t>
                </a:r>
                <a:r>
                  <a:rPr lang="en-DE" sz="1200" b="1" dirty="0">
                    <a:solidFill>
                      <a:schemeClr val="accent1"/>
                    </a:solidFill>
                  </a:rPr>
                  <a:t> </a:t>
                </a:r>
                <a:r>
                  <a:rPr lang="en-US" sz="1200" b="1" dirty="0">
                    <a:solidFill>
                      <a:schemeClr val="accent1"/>
                    </a:solidFill>
                  </a:rPr>
                  <a:t>B</a:t>
                </a:r>
                <a:r>
                  <a:rPr lang="en-DE" sz="1200" b="1" dirty="0">
                    <a:solidFill>
                      <a:schemeClr val="accent1"/>
                    </a:solidFill>
                  </a:rPr>
                  <a:t>a</a:t>
                </a:r>
                <a:r>
                  <a:rPr lang="en-US" sz="1200" b="1" dirty="0">
                    <a:solidFill>
                      <a:schemeClr val="accent1"/>
                    </a:solidFill>
                  </a:rPr>
                  <a:t>s</a:t>
                </a:r>
                <a:r>
                  <a:rPr lang="en-DE" sz="1200" b="1" dirty="0">
                    <a:solidFill>
                      <a:schemeClr val="accent1"/>
                    </a:solidFill>
                  </a:rPr>
                  <a:t>e</a:t>
                </a:r>
                <a:r>
                  <a:rPr lang="en-US" sz="1200" b="1" dirty="0">
                    <a:solidFill>
                      <a:schemeClr val="accent1"/>
                    </a:solidFill>
                  </a:rPr>
                  <a:t>d</a:t>
                </a:r>
                <a:r>
                  <a:rPr lang="en-DE" sz="1200" b="1" dirty="0">
                    <a:solidFill>
                      <a:schemeClr val="accent1"/>
                    </a:solidFill>
                  </a:rPr>
                  <a:t> </a:t>
                </a:r>
                <a:r>
                  <a:rPr lang="en-US" sz="1200" b="1" dirty="0">
                    <a:solidFill>
                      <a:schemeClr val="accent1"/>
                    </a:solidFill>
                  </a:rPr>
                  <a:t>A</a:t>
                </a:r>
                <a:r>
                  <a:rPr lang="en-DE" sz="1200" b="1" dirty="0">
                    <a:solidFill>
                      <a:schemeClr val="accent1"/>
                    </a:solidFill>
                  </a:rPr>
                  <a:t>c</a:t>
                </a:r>
                <a:r>
                  <a:rPr lang="en-US" sz="1200" b="1" dirty="0">
                    <a:solidFill>
                      <a:schemeClr val="accent1"/>
                    </a:solidFill>
                  </a:rPr>
                  <a:t>c</a:t>
                </a:r>
                <a:r>
                  <a:rPr lang="en-DE" sz="1200" b="1" dirty="0">
                    <a:solidFill>
                      <a:schemeClr val="accent1"/>
                    </a:solidFill>
                  </a:rPr>
                  <a:t>o</a:t>
                </a:r>
                <a:r>
                  <a:rPr lang="en-US" sz="1200" b="1" dirty="0">
                    <a:solidFill>
                      <a:schemeClr val="accent1"/>
                    </a:solidFill>
                  </a:rPr>
                  <a:t>u</a:t>
                </a:r>
                <a:r>
                  <a:rPr lang="en-DE" sz="1200" b="1" dirty="0">
                    <a:solidFill>
                      <a:schemeClr val="accent1"/>
                    </a:solidFill>
                  </a:rPr>
                  <a:t>n</a:t>
                </a:r>
                <a:r>
                  <a:rPr lang="en-US" sz="1200" b="1" dirty="0">
                    <a:solidFill>
                      <a:schemeClr val="accent1"/>
                    </a:solidFill>
                  </a:rPr>
                  <a:t>t</a:t>
                </a:r>
                <a:r>
                  <a:rPr lang="en-DE" sz="1200" b="1" dirty="0" err="1">
                    <a:solidFill>
                      <a:schemeClr val="accent1"/>
                    </a:solidFill>
                  </a:rPr>
                  <a:t>i</a:t>
                </a:r>
                <a:r>
                  <a:rPr lang="en-US" sz="1200" b="1" dirty="0">
                    <a:solidFill>
                      <a:schemeClr val="accent1"/>
                    </a:solidFill>
                  </a:rPr>
                  <a:t>n</a:t>
                </a:r>
                <a:r>
                  <a:rPr lang="en-DE" sz="1200" b="1" dirty="0">
                    <a:solidFill>
                      <a:schemeClr val="accent1"/>
                    </a:solidFill>
                  </a:rPr>
                  <a:t>g (</a:t>
                </a:r>
                <a:r>
                  <a:rPr lang="en-US" sz="1200" b="1" dirty="0">
                    <a:solidFill>
                      <a:schemeClr val="accent1"/>
                    </a:solidFill>
                  </a:rPr>
                  <a:t>P</a:t>
                </a:r>
                <a:r>
                  <a:rPr lang="en-DE" sz="1200" b="1" dirty="0">
                    <a:solidFill>
                      <a:schemeClr val="accent1"/>
                    </a:solidFill>
                  </a:rPr>
                  <a:t>B</a:t>
                </a:r>
                <a:r>
                  <a:rPr lang="en-US" sz="1200" b="1" dirty="0">
                    <a:solidFill>
                      <a:schemeClr val="accent1"/>
                    </a:solidFill>
                  </a:rPr>
                  <a:t>A</a:t>
                </a:r>
                <a:r>
                  <a:rPr lang="en-DE" sz="1200" b="1" dirty="0">
                    <a:solidFill>
                      <a:schemeClr val="accent1"/>
                    </a:solidFill>
                  </a:rPr>
                  <a:t>)</a:t>
                </a:r>
              </a:p>
              <a:p>
                <a:pPr algn="ctr"/>
                <a14:m>
                  <m:oMathPara xmlns:m="http://schemas.openxmlformats.org/officeDocument/2006/math">
                    <m:oMathParaPr>
                      <m:jc m:val="centerGroup"/>
                    </m:oMathParaPr>
                    <m:oMath xmlns:m="http://schemas.openxmlformats.org/officeDocument/2006/math">
                      <m:r>
                        <a:rPr lang="en-DE" sz="1200" b="0" i="1" smtClean="0">
                          <a:latin typeface="Cambria Math" panose="02040503050406030204" pitchFamily="18" charset="0"/>
                        </a:rPr>
                        <m:t>𝑃𝐵𝐴</m:t>
                      </m:r>
                      <m:r>
                        <a:rPr lang="en-DE" sz="1200" b="0" i="1" smtClean="0">
                          <a:latin typeface="Cambria Math" panose="02040503050406030204" pitchFamily="18" charset="0"/>
                        </a:rPr>
                        <m:t>=</m:t>
                      </m:r>
                      <m:r>
                        <a:rPr lang="en-DE" sz="1200" b="0" i="1" smtClean="0">
                          <a:latin typeface="Cambria Math" panose="02040503050406030204" pitchFamily="18" charset="0"/>
                        </a:rPr>
                        <m:t>𝐸</m:t>
                      </m:r>
                      <m:r>
                        <a:rPr lang="en-DE" sz="1200" b="0" i="1" smtClean="0">
                          <a:latin typeface="Cambria Math" panose="02040503050406030204" pitchFamily="18" charset="0"/>
                        </a:rPr>
                        <m:t>.</m:t>
                      </m:r>
                      <m:r>
                        <a:rPr lang="en-DE" sz="1200" b="0" i="1" smtClean="0">
                          <a:latin typeface="Cambria Math" panose="02040503050406030204" pitchFamily="18" charset="0"/>
                        </a:rPr>
                        <m:t>𝑒</m:t>
                      </m:r>
                      <m:r>
                        <a:rPr lang="en-DE" sz="1200" b="0" i="1" smtClean="0">
                          <a:latin typeface="Cambria Math" panose="02040503050406030204" pitchFamily="18" charset="0"/>
                        </a:rPr>
                        <m:t>=</m:t>
                      </m:r>
                      <m:r>
                        <a:rPr lang="en-DE" sz="1200" b="0" i="1" smtClean="0">
                          <a:latin typeface="Cambria Math" panose="02040503050406030204" pitchFamily="18" charset="0"/>
                        </a:rPr>
                        <m:t>𝑄</m:t>
                      </m:r>
                    </m:oMath>
                  </m:oMathPara>
                </a14:m>
                <a:endParaRPr lang="en-DE" sz="1200" dirty="0"/>
              </a:p>
            </p:txBody>
          </p:sp>
        </mc:Choice>
        <mc:Fallback>
          <p:sp>
            <p:nvSpPr>
              <p:cNvPr id="12" name="TextBox 11">
                <a:extLst>
                  <a:ext uri="{FF2B5EF4-FFF2-40B4-BE49-F238E27FC236}">
                    <a16:creationId xmlns:a16="http://schemas.microsoft.com/office/drawing/2014/main" id="{B6552847-943D-C639-3D45-2E3485C85400}"/>
                  </a:ext>
                </a:extLst>
              </p:cNvPr>
              <p:cNvSpPr txBox="1">
                <a:spLocks noRot="1" noChangeAspect="1" noMove="1" noResize="1" noEditPoints="1" noAdjustHandles="1" noChangeArrowheads="1" noChangeShapeType="1" noTextEdit="1"/>
              </p:cNvSpPr>
              <p:nvPr/>
            </p:nvSpPr>
            <p:spPr>
              <a:xfrm>
                <a:off x="3934965" y="3091533"/>
                <a:ext cx="2981468" cy="46166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6F56C8AC-3893-0A76-9FC9-FAEA8F97DC92}"/>
                  </a:ext>
                </a:extLst>
              </p:cNvPr>
              <p:cNvSpPr txBox="1"/>
              <p:nvPr/>
            </p:nvSpPr>
            <p:spPr>
              <a:xfrm>
                <a:off x="8975526" y="5467797"/>
                <a:ext cx="3024337"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200" b="1" dirty="0">
                    <a:solidFill>
                      <a:schemeClr val="accent2"/>
                    </a:solidFill>
                  </a:rPr>
                  <a:t>C</a:t>
                </a:r>
                <a:r>
                  <a:rPr lang="en-DE" sz="1200" b="1" dirty="0">
                    <a:solidFill>
                      <a:schemeClr val="accent2"/>
                    </a:solidFill>
                  </a:rPr>
                  <a:t>o</a:t>
                </a:r>
                <a:r>
                  <a:rPr lang="en-US" sz="1200" b="1" dirty="0">
                    <a:solidFill>
                      <a:schemeClr val="accent2"/>
                    </a:solidFill>
                  </a:rPr>
                  <a:t>n</a:t>
                </a:r>
                <a:r>
                  <a:rPr lang="en-DE" sz="1200" b="1" dirty="0">
                    <a:solidFill>
                      <a:schemeClr val="accent2"/>
                    </a:solidFill>
                  </a:rPr>
                  <a:t>s</a:t>
                </a:r>
                <a:r>
                  <a:rPr lang="en-US" sz="1200" b="1" dirty="0">
                    <a:solidFill>
                      <a:schemeClr val="accent2"/>
                    </a:solidFill>
                  </a:rPr>
                  <a:t>u</a:t>
                </a:r>
                <a:r>
                  <a:rPr lang="en-DE" sz="1200" b="1" dirty="0">
                    <a:solidFill>
                      <a:schemeClr val="accent2"/>
                    </a:solidFill>
                  </a:rPr>
                  <a:t>m</a:t>
                </a:r>
                <a:r>
                  <a:rPr lang="en-US" sz="1200" b="1" dirty="0">
                    <a:solidFill>
                      <a:schemeClr val="accent2"/>
                    </a:solidFill>
                  </a:rPr>
                  <a:t>p</a:t>
                </a:r>
                <a:r>
                  <a:rPr lang="en-DE" sz="1200" b="1" dirty="0">
                    <a:solidFill>
                      <a:schemeClr val="accent2"/>
                    </a:solidFill>
                  </a:rPr>
                  <a:t>t</a:t>
                </a:r>
                <a:r>
                  <a:rPr lang="en-US" sz="1200" b="1" dirty="0" err="1">
                    <a:solidFill>
                      <a:schemeClr val="accent2"/>
                    </a:solidFill>
                  </a:rPr>
                  <a:t>i</a:t>
                </a:r>
                <a:r>
                  <a:rPr lang="en-DE" sz="1200" b="1" dirty="0">
                    <a:solidFill>
                      <a:schemeClr val="accent2"/>
                    </a:solidFill>
                  </a:rPr>
                  <a:t>o</a:t>
                </a:r>
                <a:r>
                  <a:rPr lang="en-US" sz="1200" b="1" dirty="0">
                    <a:solidFill>
                      <a:schemeClr val="accent2"/>
                    </a:solidFill>
                  </a:rPr>
                  <a:t>n</a:t>
                </a:r>
                <a:r>
                  <a:rPr lang="en-DE" sz="1200" b="1" dirty="0">
                    <a:solidFill>
                      <a:schemeClr val="accent2"/>
                    </a:solidFill>
                  </a:rPr>
                  <a:t> </a:t>
                </a:r>
                <a:r>
                  <a:rPr lang="en-US" sz="1200" b="1" dirty="0">
                    <a:solidFill>
                      <a:schemeClr val="accent2"/>
                    </a:solidFill>
                  </a:rPr>
                  <a:t>B</a:t>
                </a:r>
                <a:r>
                  <a:rPr lang="en-DE" sz="1200" b="1" dirty="0">
                    <a:solidFill>
                      <a:schemeClr val="accent2"/>
                    </a:solidFill>
                  </a:rPr>
                  <a:t>a</a:t>
                </a:r>
                <a:r>
                  <a:rPr lang="en-US" sz="1200" b="1" dirty="0">
                    <a:solidFill>
                      <a:schemeClr val="accent2"/>
                    </a:solidFill>
                  </a:rPr>
                  <a:t>s</a:t>
                </a:r>
                <a:r>
                  <a:rPr lang="en-DE" sz="1200" b="1" dirty="0">
                    <a:solidFill>
                      <a:schemeClr val="accent2"/>
                    </a:solidFill>
                  </a:rPr>
                  <a:t>e</a:t>
                </a:r>
                <a:r>
                  <a:rPr lang="en-US" sz="1200" b="1" dirty="0">
                    <a:solidFill>
                      <a:schemeClr val="accent2"/>
                    </a:solidFill>
                  </a:rPr>
                  <a:t>d</a:t>
                </a:r>
                <a:r>
                  <a:rPr lang="en-DE" sz="1200" b="1" dirty="0">
                    <a:solidFill>
                      <a:schemeClr val="accent2"/>
                    </a:solidFill>
                  </a:rPr>
                  <a:t> </a:t>
                </a:r>
                <a:r>
                  <a:rPr lang="en-US" sz="1200" b="1" dirty="0">
                    <a:solidFill>
                      <a:schemeClr val="accent2"/>
                    </a:solidFill>
                  </a:rPr>
                  <a:t>A</a:t>
                </a:r>
                <a:r>
                  <a:rPr lang="en-DE" sz="1200" b="1" dirty="0">
                    <a:solidFill>
                      <a:schemeClr val="accent2"/>
                    </a:solidFill>
                  </a:rPr>
                  <a:t>c</a:t>
                </a:r>
                <a:r>
                  <a:rPr lang="en-US" sz="1200" b="1" dirty="0">
                    <a:solidFill>
                      <a:schemeClr val="accent2"/>
                    </a:solidFill>
                  </a:rPr>
                  <a:t>c</a:t>
                </a:r>
                <a:r>
                  <a:rPr lang="en-DE" sz="1200" b="1" dirty="0">
                    <a:solidFill>
                      <a:schemeClr val="accent2"/>
                    </a:solidFill>
                  </a:rPr>
                  <a:t>o</a:t>
                </a:r>
                <a:r>
                  <a:rPr lang="en-US" sz="1200" b="1" dirty="0">
                    <a:solidFill>
                      <a:schemeClr val="accent2"/>
                    </a:solidFill>
                  </a:rPr>
                  <a:t>u</a:t>
                </a:r>
                <a:r>
                  <a:rPr lang="en-DE" sz="1200" b="1" dirty="0">
                    <a:solidFill>
                      <a:schemeClr val="accent2"/>
                    </a:solidFill>
                  </a:rPr>
                  <a:t>n</a:t>
                </a:r>
                <a:r>
                  <a:rPr lang="en-US" sz="1200" b="1" dirty="0">
                    <a:solidFill>
                      <a:schemeClr val="accent2"/>
                    </a:solidFill>
                  </a:rPr>
                  <a:t>t</a:t>
                </a:r>
                <a:r>
                  <a:rPr lang="en-DE" sz="1200" b="1" dirty="0" err="1">
                    <a:solidFill>
                      <a:schemeClr val="accent2"/>
                    </a:solidFill>
                  </a:rPr>
                  <a:t>i</a:t>
                </a:r>
                <a:r>
                  <a:rPr lang="en-US" sz="1200" b="1" dirty="0">
                    <a:solidFill>
                      <a:schemeClr val="accent2"/>
                    </a:solidFill>
                  </a:rPr>
                  <a:t>n</a:t>
                </a:r>
                <a:r>
                  <a:rPr lang="en-DE" sz="1200" b="1" dirty="0">
                    <a:solidFill>
                      <a:schemeClr val="accent2"/>
                    </a:solidFill>
                  </a:rPr>
                  <a:t>g (CB</a:t>
                </a:r>
                <a:r>
                  <a:rPr lang="en-US" sz="1200" b="1" dirty="0">
                    <a:solidFill>
                      <a:schemeClr val="accent2"/>
                    </a:solidFill>
                  </a:rPr>
                  <a:t>A</a:t>
                </a:r>
                <a:r>
                  <a:rPr lang="en-DE" sz="1200" b="1" dirty="0">
                    <a:solidFill>
                      <a:schemeClr val="accent2"/>
                    </a:solidFill>
                  </a:rPr>
                  <a:t>)</a:t>
                </a:r>
              </a:p>
              <a:p>
                <a:pPr algn="ctr"/>
                <a14:m>
                  <m:oMathPara xmlns:m="http://schemas.openxmlformats.org/officeDocument/2006/math">
                    <m:oMathParaPr>
                      <m:jc m:val="centerGroup"/>
                    </m:oMathParaPr>
                    <m:oMath xmlns:m="http://schemas.openxmlformats.org/officeDocument/2006/math">
                      <m:r>
                        <a:rPr lang="en-DE" sz="1200" b="0" i="1" smtClean="0">
                          <a:latin typeface="Cambria Math" panose="02040503050406030204" pitchFamily="18" charset="0"/>
                        </a:rPr>
                        <m:t>𝐶𝐵𝐴</m:t>
                      </m:r>
                      <m:r>
                        <a:rPr lang="en-DE" sz="1200" b="0" i="1" smtClean="0">
                          <a:latin typeface="Cambria Math" panose="02040503050406030204" pitchFamily="18" charset="0"/>
                        </a:rPr>
                        <m:t>=</m:t>
                      </m:r>
                      <m:r>
                        <a:rPr lang="en-DE" sz="1200" b="0" i="1" smtClean="0">
                          <a:latin typeface="Cambria Math" panose="02040503050406030204" pitchFamily="18" charset="0"/>
                        </a:rPr>
                        <m:t>𝑒</m:t>
                      </m:r>
                      <m:r>
                        <a:rPr lang="en-DE" sz="1200" b="0" i="1" smtClean="0">
                          <a:latin typeface="Cambria Math" panose="02040503050406030204" pitchFamily="18" charset="0"/>
                        </a:rPr>
                        <m:t>.</m:t>
                      </m:r>
                      <m:r>
                        <a:rPr lang="en-DE" sz="1200" b="0" i="1" smtClean="0">
                          <a:latin typeface="Cambria Math" panose="02040503050406030204" pitchFamily="18" charset="0"/>
                        </a:rPr>
                        <m:t>𝐸</m:t>
                      </m:r>
                    </m:oMath>
                  </m:oMathPara>
                </a14:m>
                <a:endParaRPr lang="en-DE" sz="1200" dirty="0"/>
              </a:p>
            </p:txBody>
          </p:sp>
        </mc:Choice>
        <mc:Fallback>
          <p:sp>
            <p:nvSpPr>
              <p:cNvPr id="13" name="TextBox 12">
                <a:extLst>
                  <a:ext uri="{FF2B5EF4-FFF2-40B4-BE49-F238E27FC236}">
                    <a16:creationId xmlns:a16="http://schemas.microsoft.com/office/drawing/2014/main" id="{6F56C8AC-3893-0A76-9FC9-FAEA8F97DC92}"/>
                  </a:ext>
                </a:extLst>
              </p:cNvPr>
              <p:cNvSpPr txBox="1">
                <a:spLocks noRot="1" noChangeAspect="1" noMove="1" noResize="1" noEditPoints="1" noAdjustHandles="1" noChangeArrowheads="1" noChangeShapeType="1" noTextEdit="1"/>
              </p:cNvSpPr>
              <p:nvPr/>
            </p:nvSpPr>
            <p:spPr>
              <a:xfrm>
                <a:off x="8975526" y="5467797"/>
                <a:ext cx="3024337" cy="461665"/>
              </a:xfrm>
              <a:prstGeom prst="rect">
                <a:avLst/>
              </a:prstGeom>
              <a:blipFill>
                <a:blip r:embed="rId5"/>
                <a:stretch>
                  <a:fillRect/>
                </a:stretch>
              </a:blipFill>
            </p:spPr>
            <p:txBody>
              <a:bodyPr/>
              <a:lstStyle/>
              <a:p>
                <a:r>
                  <a:rPr lang="en-US">
                    <a:noFill/>
                  </a:rPr>
                  <a:t> </a:t>
                </a:r>
              </a:p>
            </p:txBody>
          </p:sp>
        </mc:Fallback>
      </mc:AlternateContent>
      <p:cxnSp>
        <p:nvCxnSpPr>
          <p:cNvPr id="7" name="Straight Arrow Connector 6">
            <a:extLst>
              <a:ext uri="{FF2B5EF4-FFF2-40B4-BE49-F238E27FC236}">
                <a16:creationId xmlns:a16="http://schemas.microsoft.com/office/drawing/2014/main" id="{AEEF1CF5-B767-BFC9-8235-5300D4788E67}"/>
              </a:ext>
            </a:extLst>
          </p:cNvPr>
          <p:cNvCxnSpPr/>
          <p:nvPr/>
        </p:nvCxnSpPr>
        <p:spPr bwMode="auto">
          <a:xfrm flipH="1">
            <a:off x="7103318" y="3356992"/>
            <a:ext cx="1429472" cy="0"/>
          </a:xfrm>
          <a:prstGeom prst="straightConnector1">
            <a:avLst/>
          </a:prstGeom>
          <a:solidFill>
            <a:schemeClr val="accent1"/>
          </a:solidFill>
          <a:ln w="9525"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Arrow Connector 19">
            <a:extLst>
              <a:ext uri="{FF2B5EF4-FFF2-40B4-BE49-F238E27FC236}">
                <a16:creationId xmlns:a16="http://schemas.microsoft.com/office/drawing/2014/main" id="{E17D322C-3991-776B-F303-E16C52004826}"/>
              </a:ext>
            </a:extLst>
          </p:cNvPr>
          <p:cNvCxnSpPr/>
          <p:nvPr/>
        </p:nvCxnSpPr>
        <p:spPr bwMode="auto">
          <a:xfrm>
            <a:off x="10415686" y="3645024"/>
            <a:ext cx="32181" cy="1656184"/>
          </a:xfrm>
          <a:prstGeom prst="straightConnector1">
            <a:avLst/>
          </a:prstGeom>
          <a:solidFill>
            <a:schemeClr val="accent1"/>
          </a:solidFill>
          <a:ln w="9525"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Star: 5 Points 22">
            <a:extLst>
              <a:ext uri="{FF2B5EF4-FFF2-40B4-BE49-F238E27FC236}">
                <a16:creationId xmlns:a16="http://schemas.microsoft.com/office/drawing/2014/main" id="{1902C1EC-0E54-C009-E6E1-D4095EC9901B}"/>
              </a:ext>
            </a:extLst>
          </p:cNvPr>
          <p:cNvSpPr/>
          <p:nvPr/>
        </p:nvSpPr>
        <p:spPr bwMode="auto">
          <a:xfrm>
            <a:off x="1270670" y="2548814"/>
            <a:ext cx="288032" cy="309125"/>
          </a:xfrm>
          <a:prstGeom prst="star5">
            <a:avLst/>
          </a:prstGeom>
          <a:solidFill>
            <a:schemeClr val="accent6"/>
          </a:solidFill>
          <a:ln w="9525" cap="flat" cmpd="sng" algn="ctr">
            <a:solidFill>
              <a:schemeClr val="accent6"/>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US" sz="1600" b="0" i="0" u="none" strike="noStrike" cap="none" normalizeH="0" baseline="0" dirty="0" err="1">
              <a:ln>
                <a:noFill/>
              </a:ln>
              <a:solidFill>
                <a:srgbClr val="FFFFFF"/>
              </a:solidFill>
              <a:effectLst/>
              <a:latin typeface="+mn-lt"/>
              <a:ea typeface="ＭＳ Ｐゴシック" pitchFamily="-80" charset="-128"/>
            </a:endParaRPr>
          </a:p>
        </p:txBody>
      </p:sp>
      <p:sp>
        <p:nvSpPr>
          <p:cNvPr id="24" name="TextBox 23">
            <a:extLst>
              <a:ext uri="{FF2B5EF4-FFF2-40B4-BE49-F238E27FC236}">
                <a16:creationId xmlns:a16="http://schemas.microsoft.com/office/drawing/2014/main" id="{B31C6410-B89F-9489-3FFA-22443E60E866}"/>
              </a:ext>
            </a:extLst>
          </p:cNvPr>
          <p:cNvSpPr txBox="1"/>
          <p:nvPr/>
        </p:nvSpPr>
        <p:spPr>
          <a:xfrm>
            <a:off x="1716263" y="2611718"/>
            <a:ext cx="956993" cy="246221"/>
          </a:xfrm>
          <a:prstGeom prst="rect">
            <a:avLst/>
          </a:prstGeom>
          <a:noFill/>
        </p:spPr>
        <p:txBody>
          <a:bodyPr wrap="none" lIns="0" tIns="0" rIns="0" bIns="0" rtlCol="0">
            <a:spAutoFit/>
          </a:bodyPr>
          <a:lstStyle/>
          <a:p>
            <a:pPr algn="l">
              <a:spcBef>
                <a:spcPts val="432"/>
              </a:spcBef>
            </a:pPr>
            <a:r>
              <a:rPr lang="en-US" dirty="0">
                <a:solidFill>
                  <a:srgbClr val="FC7634"/>
                </a:solidFill>
                <a:latin typeface="+mn-lt"/>
              </a:rPr>
              <a:t>Externality</a:t>
            </a:r>
          </a:p>
        </p:txBody>
      </p:sp>
    </p:spTree>
    <p:extLst>
      <p:ext uri="{BB962C8B-B14F-4D97-AF65-F5344CB8AC3E}">
        <p14:creationId xmlns:p14="http://schemas.microsoft.com/office/powerpoint/2010/main" val="2575952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9D68B-7117-0E6C-F4A4-EEC68B86778D}"/>
              </a:ext>
            </a:extLst>
          </p:cNvPr>
          <p:cNvSpPr>
            <a:spLocks noGrp="1"/>
          </p:cNvSpPr>
          <p:nvPr>
            <p:ph type="title"/>
          </p:nvPr>
        </p:nvSpPr>
        <p:spPr/>
        <p:txBody>
          <a:bodyPr/>
          <a:lstStyle/>
          <a:p>
            <a:r>
              <a:rPr lang="en-US" dirty="0"/>
              <a:t>…. but the reality is a bit more complex.</a:t>
            </a:r>
          </a:p>
        </p:txBody>
      </p:sp>
      <p:sp>
        <p:nvSpPr>
          <p:cNvPr id="4" name="Slide Number Placeholder 3">
            <a:extLst>
              <a:ext uri="{FF2B5EF4-FFF2-40B4-BE49-F238E27FC236}">
                <a16:creationId xmlns:a16="http://schemas.microsoft.com/office/drawing/2014/main" id="{5B99E66D-1384-D62B-A308-38D85EDC0E98}"/>
              </a:ext>
            </a:extLst>
          </p:cNvPr>
          <p:cNvSpPr>
            <a:spLocks noGrp="1"/>
          </p:cNvSpPr>
          <p:nvPr>
            <p:ph type="sldNum" sz="quarter" idx="11"/>
          </p:nvPr>
        </p:nvSpPr>
        <p:spPr/>
        <p:txBody>
          <a:bodyPr/>
          <a:lstStyle/>
          <a:p>
            <a:fld id="{103EA872-A674-449B-A120-B97244F8E91D}" type="slidenum">
              <a:rPr lang="en-GB" smtClean="0"/>
              <a:pPr/>
              <a:t>7</a:t>
            </a:fld>
            <a:endParaRPr lang="en-GB" dirty="0"/>
          </a:p>
        </p:txBody>
      </p:sp>
      <p:pic>
        <p:nvPicPr>
          <p:cNvPr id="14" name="Picture 13" descr="Diagram&#10;&#10;Description automatically generated">
            <a:extLst>
              <a:ext uri="{FF2B5EF4-FFF2-40B4-BE49-F238E27FC236}">
                <a16:creationId xmlns:a16="http://schemas.microsoft.com/office/drawing/2014/main" id="{2D742697-8E12-03C0-13BD-AB1A4ED106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4726" y="1771708"/>
            <a:ext cx="6984776" cy="4157754"/>
          </a:xfrm>
          <a:prstGeom prst="rect">
            <a:avLst/>
          </a:prstGeom>
        </p:spPr>
      </p:pic>
      <p:sp>
        <p:nvSpPr>
          <p:cNvPr id="15" name="TextBox 14">
            <a:extLst>
              <a:ext uri="{FF2B5EF4-FFF2-40B4-BE49-F238E27FC236}">
                <a16:creationId xmlns:a16="http://schemas.microsoft.com/office/drawing/2014/main" id="{855DEC34-F548-C0D0-97CA-7466C51947A0}"/>
              </a:ext>
            </a:extLst>
          </p:cNvPr>
          <p:cNvSpPr txBox="1"/>
          <p:nvPr/>
        </p:nvSpPr>
        <p:spPr>
          <a:xfrm>
            <a:off x="1198662" y="6050679"/>
            <a:ext cx="2257028" cy="246221"/>
          </a:xfrm>
          <a:prstGeom prst="rect">
            <a:avLst/>
          </a:prstGeom>
          <a:noFill/>
        </p:spPr>
        <p:txBody>
          <a:bodyPr wrap="none" lIns="0" tIns="0" rIns="0" bIns="0" rtlCol="0">
            <a:spAutoFit/>
          </a:bodyPr>
          <a:lstStyle/>
          <a:p>
            <a:pPr algn="l">
              <a:spcBef>
                <a:spcPts val="432"/>
              </a:spcBef>
            </a:pPr>
            <a:r>
              <a:rPr lang="en-US" i="1" dirty="0">
                <a:latin typeface="+mn-lt"/>
              </a:rPr>
              <a:t>Source: Greenville, 2019</a:t>
            </a:r>
          </a:p>
        </p:txBody>
      </p:sp>
      <p:sp>
        <p:nvSpPr>
          <p:cNvPr id="7" name="Rectangle 6">
            <a:extLst>
              <a:ext uri="{FF2B5EF4-FFF2-40B4-BE49-F238E27FC236}">
                <a16:creationId xmlns:a16="http://schemas.microsoft.com/office/drawing/2014/main" id="{B89B9044-726A-72DE-D042-35C19D114D9A}"/>
              </a:ext>
            </a:extLst>
          </p:cNvPr>
          <p:cNvSpPr/>
          <p:nvPr/>
        </p:nvSpPr>
        <p:spPr bwMode="auto">
          <a:xfrm>
            <a:off x="766614" y="1802408"/>
            <a:ext cx="3816424" cy="1728192"/>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0000" tIns="46800" rIns="90000" bIns="46800" numCol="1" rtlCol="0" anchor="t"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en-US" sz="1600" b="1" i="0" u="none" strike="noStrike" cap="none" normalizeH="0" baseline="0" dirty="0">
                <a:ln>
                  <a:noFill/>
                </a:ln>
                <a:solidFill>
                  <a:schemeClr val="tx1"/>
                </a:solidFill>
                <a:effectLst/>
                <a:latin typeface="+mn-lt"/>
                <a:ea typeface="ＭＳ Ｐゴシック" pitchFamily="-80" charset="-128"/>
              </a:rPr>
              <a:t>Producer</a:t>
            </a:r>
          </a:p>
        </p:txBody>
      </p:sp>
      <p:sp>
        <p:nvSpPr>
          <p:cNvPr id="9" name="Rectangle 8">
            <a:extLst>
              <a:ext uri="{FF2B5EF4-FFF2-40B4-BE49-F238E27FC236}">
                <a16:creationId xmlns:a16="http://schemas.microsoft.com/office/drawing/2014/main" id="{4466DB6D-0ED8-0286-F40F-D65A515F8361}"/>
              </a:ext>
            </a:extLst>
          </p:cNvPr>
          <p:cNvSpPr/>
          <p:nvPr/>
        </p:nvSpPr>
        <p:spPr bwMode="auto">
          <a:xfrm>
            <a:off x="2422798" y="4641737"/>
            <a:ext cx="7056784" cy="1348334"/>
          </a:xfrm>
          <a:prstGeom prst="rect">
            <a:avLst/>
          </a:prstGeom>
          <a:noFill/>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0000" tIns="46800" rIns="90000" bIns="46800" numCol="1" rtlCol="0" anchor="b"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r>
              <a:rPr kumimoji="0" lang="en-US" sz="1600" b="1" i="0" u="none" strike="noStrike" cap="none" normalizeH="0" baseline="0" dirty="0">
                <a:ln>
                  <a:noFill/>
                </a:ln>
                <a:solidFill>
                  <a:schemeClr val="tx1"/>
                </a:solidFill>
                <a:effectLst/>
                <a:latin typeface="+mn-lt"/>
                <a:ea typeface="ＭＳ Ｐゴシック" pitchFamily="-80" charset="-128"/>
              </a:rPr>
              <a:t>Consumer</a:t>
            </a:r>
          </a:p>
        </p:txBody>
      </p:sp>
      <p:sp>
        <p:nvSpPr>
          <p:cNvPr id="10" name="Rectangle 9">
            <a:extLst>
              <a:ext uri="{FF2B5EF4-FFF2-40B4-BE49-F238E27FC236}">
                <a16:creationId xmlns:a16="http://schemas.microsoft.com/office/drawing/2014/main" id="{5F5B10D9-042F-D093-C9BE-5FC88E66CB9E}"/>
              </a:ext>
            </a:extLst>
          </p:cNvPr>
          <p:cNvSpPr/>
          <p:nvPr/>
        </p:nvSpPr>
        <p:spPr bwMode="auto">
          <a:xfrm>
            <a:off x="4870402" y="1711000"/>
            <a:ext cx="6216698" cy="2809520"/>
          </a:xfrm>
          <a:prstGeom prst="rect">
            <a:avLst/>
          </a:prstGeom>
          <a:noFill/>
          <a:ln>
            <a:solidFill>
              <a:schemeClr val="bg2"/>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0000" tIns="46800" rIns="90000" bIns="46800" numCol="1" rtlCol="0" anchor="b"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r>
              <a:rPr kumimoji="0" lang="en-US" sz="1600" b="1" i="0" u="none" strike="noStrike" cap="none" normalizeH="0" baseline="0" dirty="0">
                <a:ln>
                  <a:noFill/>
                </a:ln>
                <a:solidFill>
                  <a:schemeClr val="tx1"/>
                </a:solidFill>
                <a:effectLst/>
                <a:latin typeface="+mn-lt"/>
                <a:ea typeface="ＭＳ Ｐゴシック" pitchFamily="-80" charset="-128"/>
              </a:rPr>
              <a:t>Intermediate</a:t>
            </a:r>
          </a:p>
        </p:txBody>
      </p:sp>
    </p:spTree>
    <p:extLst>
      <p:ext uri="{BB962C8B-B14F-4D97-AF65-F5344CB8AC3E}">
        <p14:creationId xmlns:p14="http://schemas.microsoft.com/office/powerpoint/2010/main" val="1510220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67D47-4FE7-0F22-7B87-82CD460C273F}"/>
              </a:ext>
            </a:extLst>
          </p:cNvPr>
          <p:cNvSpPr>
            <a:spLocks noGrp="1"/>
          </p:cNvSpPr>
          <p:nvPr>
            <p:ph type="title"/>
          </p:nvPr>
        </p:nvSpPr>
        <p:spPr/>
        <p:txBody>
          <a:bodyPr/>
          <a:lstStyle/>
          <a:p>
            <a:r>
              <a:rPr lang="en-US" dirty="0"/>
              <a:t>How to measure this </a:t>
            </a:r>
            <a:r>
              <a:rPr lang="en-DE" dirty="0"/>
              <a:t>the role of</a:t>
            </a:r>
            <a:r>
              <a:rPr lang="da-DK" dirty="0"/>
              <a:t> those</a:t>
            </a:r>
            <a:r>
              <a:rPr lang="en-DE" dirty="0"/>
              <a:t> intermediates in the </a:t>
            </a:r>
            <a:r>
              <a:rPr lang="en-US" dirty="0"/>
              <a:t>g</a:t>
            </a:r>
            <a:r>
              <a:rPr lang="en-DE" dirty="0"/>
              <a:t>l</a:t>
            </a:r>
            <a:r>
              <a:rPr lang="en-US" dirty="0"/>
              <a:t>o</a:t>
            </a:r>
            <a:r>
              <a:rPr lang="en-DE" dirty="0"/>
              <a:t>b</a:t>
            </a:r>
            <a:r>
              <a:rPr lang="en-US" dirty="0"/>
              <a:t>a</a:t>
            </a:r>
            <a:r>
              <a:rPr lang="en-DE" dirty="0"/>
              <a:t>l tra</a:t>
            </a:r>
            <a:r>
              <a:rPr lang="en-US" dirty="0"/>
              <a:t>d</a:t>
            </a:r>
            <a:r>
              <a:rPr lang="en-DE" dirty="0"/>
              <a:t>e </a:t>
            </a:r>
            <a:r>
              <a:rPr lang="en-US" dirty="0"/>
              <a:t>o</a:t>
            </a:r>
            <a:r>
              <a:rPr lang="en-DE" dirty="0"/>
              <a:t>f </a:t>
            </a:r>
            <a:r>
              <a:rPr lang="en-US" dirty="0"/>
              <a:t>e</a:t>
            </a:r>
            <a:r>
              <a:rPr lang="en-DE" dirty="0"/>
              <a:t>x</a:t>
            </a:r>
            <a:r>
              <a:rPr lang="en-US" dirty="0"/>
              <a:t>t</a:t>
            </a:r>
            <a:r>
              <a:rPr lang="en-DE" dirty="0"/>
              <a:t>e</a:t>
            </a:r>
            <a:r>
              <a:rPr lang="en-US" dirty="0"/>
              <a:t>r</a:t>
            </a:r>
            <a:r>
              <a:rPr lang="en-DE" dirty="0"/>
              <a:t>n</a:t>
            </a:r>
            <a:r>
              <a:rPr lang="en-US" dirty="0"/>
              <a:t>a</a:t>
            </a:r>
            <a:r>
              <a:rPr lang="en-DE" dirty="0"/>
              <a:t>l</a:t>
            </a:r>
            <a:r>
              <a:rPr lang="en-US" dirty="0" err="1"/>
              <a:t>i</a:t>
            </a:r>
            <a:r>
              <a:rPr lang="en-DE" dirty="0"/>
              <a:t>ties</a:t>
            </a:r>
            <a:r>
              <a:rPr lang="da-DK" dirty="0"/>
              <a:t>?</a:t>
            </a:r>
            <a:endParaRPr lang="en-US" dirty="0"/>
          </a:p>
        </p:txBody>
      </p:sp>
      <p:sp>
        <p:nvSpPr>
          <p:cNvPr id="4" name="Slide Number Placeholder 3">
            <a:extLst>
              <a:ext uri="{FF2B5EF4-FFF2-40B4-BE49-F238E27FC236}">
                <a16:creationId xmlns:a16="http://schemas.microsoft.com/office/drawing/2014/main" id="{7A80BE0B-DD31-1BC5-66BE-AC38AD34AD7C}"/>
              </a:ext>
            </a:extLst>
          </p:cNvPr>
          <p:cNvSpPr>
            <a:spLocks noGrp="1"/>
          </p:cNvSpPr>
          <p:nvPr>
            <p:ph type="sldNum" sz="quarter" idx="11"/>
          </p:nvPr>
        </p:nvSpPr>
        <p:spPr/>
        <p:txBody>
          <a:bodyPr/>
          <a:lstStyle/>
          <a:p>
            <a:fld id="{103EA872-A674-449B-A120-B97244F8E91D}" type="slidenum">
              <a:rPr lang="en-GB" smtClean="0"/>
              <a:pPr/>
              <a:t>8</a:t>
            </a:fld>
            <a:endParaRPr lang="en-GB" dirty="0"/>
          </a:p>
        </p:txBody>
      </p:sp>
      <p:sp>
        <p:nvSpPr>
          <p:cNvPr id="5" name="Rectangle 4">
            <a:extLst>
              <a:ext uri="{FF2B5EF4-FFF2-40B4-BE49-F238E27FC236}">
                <a16:creationId xmlns:a16="http://schemas.microsoft.com/office/drawing/2014/main" id="{D6A575D2-BC7B-3B64-85D0-592EBCFA1FF4}"/>
              </a:ext>
            </a:extLst>
          </p:cNvPr>
          <p:cNvSpPr/>
          <p:nvPr/>
        </p:nvSpPr>
        <p:spPr bwMode="auto">
          <a:xfrm>
            <a:off x="838622" y="1700808"/>
            <a:ext cx="2952328" cy="1852390"/>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0000" tIns="46800" rIns="90000" bIns="46800" numCol="1" rtlCol="0" anchor="t"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en-US" sz="1600" b="1" i="0" u="none" strike="noStrike" cap="none" normalizeH="0" baseline="0" dirty="0">
                <a:ln>
                  <a:noFill/>
                </a:ln>
                <a:solidFill>
                  <a:schemeClr val="tx1"/>
                </a:solidFill>
                <a:effectLst/>
                <a:latin typeface="+mn-lt"/>
                <a:ea typeface="ＭＳ Ｐゴシック" pitchFamily="-80" charset="-128"/>
              </a:rPr>
              <a:t>Producer</a:t>
            </a:r>
          </a:p>
        </p:txBody>
      </p:sp>
      <p:sp>
        <p:nvSpPr>
          <p:cNvPr id="6" name="Rectangle 5">
            <a:extLst>
              <a:ext uri="{FF2B5EF4-FFF2-40B4-BE49-F238E27FC236}">
                <a16:creationId xmlns:a16="http://schemas.microsoft.com/office/drawing/2014/main" id="{BC3C163F-D16B-D93B-6B83-608F96BDC199}"/>
              </a:ext>
            </a:extLst>
          </p:cNvPr>
          <p:cNvSpPr/>
          <p:nvPr/>
        </p:nvSpPr>
        <p:spPr bwMode="auto">
          <a:xfrm>
            <a:off x="8964056" y="4109237"/>
            <a:ext cx="2736304" cy="1852390"/>
          </a:xfrm>
          <a:prstGeom prst="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0000" tIns="46800" rIns="90000" bIns="46800" numCol="1" rtlCol="0" anchor="b"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r>
              <a:rPr kumimoji="0" lang="en-US" sz="1600" b="1" i="0" u="none" strike="noStrike" cap="none" normalizeH="0" baseline="0" dirty="0">
                <a:ln>
                  <a:noFill/>
                </a:ln>
                <a:solidFill>
                  <a:schemeClr val="tx1"/>
                </a:solidFill>
                <a:effectLst/>
                <a:latin typeface="+mn-lt"/>
                <a:ea typeface="ＭＳ Ｐゴシック" pitchFamily="-80" charset="-128"/>
              </a:rPr>
              <a:t>Consumer</a:t>
            </a:r>
          </a:p>
        </p:txBody>
      </p:sp>
      <p:sp>
        <p:nvSpPr>
          <p:cNvPr id="7" name="Arrow: Bent 6">
            <a:extLst>
              <a:ext uri="{FF2B5EF4-FFF2-40B4-BE49-F238E27FC236}">
                <a16:creationId xmlns:a16="http://schemas.microsoft.com/office/drawing/2014/main" id="{F482D2CE-40AD-3C18-45F4-887FD6777296}"/>
              </a:ext>
            </a:extLst>
          </p:cNvPr>
          <p:cNvSpPr/>
          <p:nvPr/>
        </p:nvSpPr>
        <p:spPr bwMode="auto">
          <a:xfrm flipV="1">
            <a:off x="1918742" y="3688987"/>
            <a:ext cx="2304256" cy="1852390"/>
          </a:xfrm>
          <a:prstGeom prst="bentArrow">
            <a:avLst/>
          </a:prstGeom>
          <a:solidFill>
            <a:schemeClr val="accent3"/>
          </a:solidFill>
          <a:ln w="9525" cap="flat" cmpd="sng" algn="ctr">
            <a:solidFill>
              <a:schemeClr val="accent3"/>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US" sz="1600" b="0" i="0" u="none" strike="noStrike" cap="none" normalizeH="0" baseline="0" dirty="0" err="1">
              <a:ln>
                <a:noFill/>
              </a:ln>
              <a:solidFill>
                <a:srgbClr val="FFFFFF"/>
              </a:solidFill>
              <a:effectLst/>
              <a:latin typeface="+mn-lt"/>
              <a:ea typeface="ＭＳ Ｐゴシック" pitchFamily="-80" charset="-128"/>
            </a:endParaRPr>
          </a:p>
        </p:txBody>
      </p:sp>
      <p:sp>
        <p:nvSpPr>
          <p:cNvPr id="8" name="Star: 5 Points 7">
            <a:extLst>
              <a:ext uri="{FF2B5EF4-FFF2-40B4-BE49-F238E27FC236}">
                <a16:creationId xmlns:a16="http://schemas.microsoft.com/office/drawing/2014/main" id="{E4707879-32EE-1DDF-F780-54C72A675108}"/>
              </a:ext>
            </a:extLst>
          </p:cNvPr>
          <p:cNvSpPr/>
          <p:nvPr/>
        </p:nvSpPr>
        <p:spPr bwMode="auto">
          <a:xfrm>
            <a:off x="1270670" y="2548814"/>
            <a:ext cx="288032" cy="309125"/>
          </a:xfrm>
          <a:prstGeom prst="star5">
            <a:avLst/>
          </a:prstGeom>
          <a:solidFill>
            <a:schemeClr val="accent6"/>
          </a:solidFill>
          <a:ln w="9525" cap="flat" cmpd="sng" algn="ctr">
            <a:solidFill>
              <a:schemeClr val="accent6"/>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US" sz="1600" b="0" i="0" u="none" strike="noStrike" cap="none" normalizeH="0" baseline="0" dirty="0" err="1">
              <a:ln>
                <a:noFill/>
              </a:ln>
              <a:solidFill>
                <a:srgbClr val="FFFFFF"/>
              </a:solidFill>
              <a:effectLst/>
              <a:latin typeface="+mn-lt"/>
              <a:ea typeface="ＭＳ Ｐゴシック" pitchFamily="-80" charset="-128"/>
            </a:endParaRPr>
          </a:p>
        </p:txBody>
      </p:sp>
      <p:sp>
        <p:nvSpPr>
          <p:cNvPr id="9" name="TextBox 8">
            <a:extLst>
              <a:ext uri="{FF2B5EF4-FFF2-40B4-BE49-F238E27FC236}">
                <a16:creationId xmlns:a16="http://schemas.microsoft.com/office/drawing/2014/main" id="{4A895A18-7D8F-0CB6-FF2A-41B62ACE71C5}"/>
              </a:ext>
            </a:extLst>
          </p:cNvPr>
          <p:cNvSpPr txBox="1"/>
          <p:nvPr/>
        </p:nvSpPr>
        <p:spPr>
          <a:xfrm>
            <a:off x="1716263" y="2611718"/>
            <a:ext cx="956993" cy="246221"/>
          </a:xfrm>
          <a:prstGeom prst="rect">
            <a:avLst/>
          </a:prstGeom>
          <a:noFill/>
        </p:spPr>
        <p:txBody>
          <a:bodyPr wrap="none" lIns="0" tIns="0" rIns="0" bIns="0" rtlCol="0">
            <a:spAutoFit/>
          </a:bodyPr>
          <a:lstStyle/>
          <a:p>
            <a:pPr algn="l">
              <a:spcBef>
                <a:spcPts val="432"/>
              </a:spcBef>
            </a:pPr>
            <a:r>
              <a:rPr lang="en-US" dirty="0">
                <a:solidFill>
                  <a:srgbClr val="FC7634"/>
                </a:solidFill>
                <a:latin typeface="+mn-lt"/>
              </a:rPr>
              <a:t>Externality</a:t>
            </a:r>
          </a:p>
        </p:txBody>
      </p:sp>
      <p:sp>
        <p:nvSpPr>
          <p:cNvPr id="10" name="Rectangle 9">
            <a:extLst>
              <a:ext uri="{FF2B5EF4-FFF2-40B4-BE49-F238E27FC236}">
                <a16:creationId xmlns:a16="http://schemas.microsoft.com/office/drawing/2014/main" id="{7F001389-324E-3E7E-9F2D-70638B3B7307}"/>
              </a:ext>
            </a:extLst>
          </p:cNvPr>
          <p:cNvSpPr/>
          <p:nvPr/>
        </p:nvSpPr>
        <p:spPr bwMode="auto">
          <a:xfrm>
            <a:off x="4367014" y="4109237"/>
            <a:ext cx="2736304" cy="1852390"/>
          </a:xfrm>
          <a:prstGeom prst="rect">
            <a:avLst/>
          </a:prstGeom>
          <a:ln>
            <a:solidFill>
              <a:schemeClr val="bg2"/>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0000" tIns="46800" rIns="90000" bIns="46800" numCol="1" rtlCol="0" anchor="b"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r>
              <a:rPr kumimoji="0" lang="en-US" sz="1600" b="1" i="0" u="none" strike="noStrike" cap="none" normalizeH="0" baseline="0" dirty="0">
                <a:ln>
                  <a:noFill/>
                </a:ln>
                <a:solidFill>
                  <a:schemeClr val="tx1"/>
                </a:solidFill>
                <a:effectLst/>
                <a:latin typeface="+mn-lt"/>
                <a:ea typeface="ＭＳ Ｐゴシック" pitchFamily="-80" charset="-128"/>
              </a:rPr>
              <a:t>Intermediate</a:t>
            </a:r>
          </a:p>
        </p:txBody>
      </p:sp>
      <p:sp>
        <p:nvSpPr>
          <p:cNvPr id="11" name="TextBox 10">
            <a:extLst>
              <a:ext uri="{FF2B5EF4-FFF2-40B4-BE49-F238E27FC236}">
                <a16:creationId xmlns:a16="http://schemas.microsoft.com/office/drawing/2014/main" id="{93631F7E-55ED-4F43-5B58-4BA34D69EE9A}"/>
              </a:ext>
            </a:extLst>
          </p:cNvPr>
          <p:cNvSpPr txBox="1"/>
          <p:nvPr/>
        </p:nvSpPr>
        <p:spPr>
          <a:xfrm>
            <a:off x="838622" y="5369947"/>
            <a:ext cx="2508735" cy="830997"/>
          </a:xfrm>
          <a:prstGeom prst="rect">
            <a:avLst/>
          </a:prstGeom>
          <a:noFill/>
        </p:spPr>
        <p:txBody>
          <a:bodyPr wrap="square" rtlCol="0">
            <a:spAutoFit/>
          </a:bodyPr>
          <a:lstStyle/>
          <a:p>
            <a:pPr algn="ctr"/>
            <a:r>
              <a:rPr lang="en-US" sz="2400" b="1" dirty="0">
                <a:solidFill>
                  <a:srgbClr val="1FD082"/>
                </a:solidFill>
              </a:rPr>
              <a:t>C</a:t>
            </a:r>
            <a:r>
              <a:rPr lang="en-DE" sz="2400" b="1" dirty="0">
                <a:solidFill>
                  <a:srgbClr val="1FD082"/>
                </a:solidFill>
              </a:rPr>
              <a:t>o</a:t>
            </a:r>
            <a:r>
              <a:rPr lang="en-US" sz="2400" b="1" dirty="0">
                <a:solidFill>
                  <a:srgbClr val="1FD082"/>
                </a:solidFill>
              </a:rPr>
              <a:t>m</a:t>
            </a:r>
            <a:r>
              <a:rPr lang="en-DE" sz="2400" b="1" dirty="0" err="1">
                <a:solidFill>
                  <a:srgbClr val="1FD082"/>
                </a:solidFill>
              </a:rPr>
              <a:t>modity</a:t>
            </a:r>
            <a:r>
              <a:rPr lang="en-DE" sz="2400" b="1" dirty="0">
                <a:solidFill>
                  <a:srgbClr val="1FD082"/>
                </a:solidFill>
              </a:rPr>
              <a:t> flow</a:t>
            </a:r>
          </a:p>
        </p:txBody>
      </p:sp>
      <p:sp>
        <p:nvSpPr>
          <p:cNvPr id="12" name="Arrow: Right 11">
            <a:extLst>
              <a:ext uri="{FF2B5EF4-FFF2-40B4-BE49-F238E27FC236}">
                <a16:creationId xmlns:a16="http://schemas.microsoft.com/office/drawing/2014/main" id="{C16A392B-76FA-848B-39C1-3EC26D903D44}"/>
              </a:ext>
            </a:extLst>
          </p:cNvPr>
          <p:cNvSpPr/>
          <p:nvPr/>
        </p:nvSpPr>
        <p:spPr bwMode="auto">
          <a:xfrm>
            <a:off x="7247334" y="4535215"/>
            <a:ext cx="1512168" cy="936104"/>
          </a:xfrm>
          <a:prstGeom prst="rightArrow">
            <a:avLst/>
          </a:prstGeom>
          <a:solidFill>
            <a:schemeClr val="accent3"/>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US" sz="1600" b="0" i="0" u="none" strike="noStrike" cap="none" normalizeH="0" baseline="0" dirty="0" err="1">
              <a:ln>
                <a:noFill/>
              </a:ln>
              <a:solidFill>
                <a:srgbClr val="FFFFFF"/>
              </a:solidFill>
              <a:effectLst/>
              <a:latin typeface="+mn-lt"/>
              <a:ea typeface="ＭＳ Ｐゴシック" pitchFamily="-80" charset="-128"/>
            </a:endParaRPr>
          </a:p>
        </p:txBody>
      </p:sp>
      <p:sp>
        <p:nvSpPr>
          <p:cNvPr id="13" name="TextBox 12">
            <a:extLst>
              <a:ext uri="{FF2B5EF4-FFF2-40B4-BE49-F238E27FC236}">
                <a16:creationId xmlns:a16="http://schemas.microsoft.com/office/drawing/2014/main" id="{6388746B-05FE-9680-56CC-C37B5B0FC575}"/>
              </a:ext>
            </a:extLst>
          </p:cNvPr>
          <p:cNvSpPr txBox="1"/>
          <p:nvPr/>
        </p:nvSpPr>
        <p:spPr>
          <a:xfrm>
            <a:off x="5087094" y="3182779"/>
            <a:ext cx="3323282" cy="246221"/>
          </a:xfrm>
          <a:prstGeom prst="rect">
            <a:avLst/>
          </a:prstGeom>
          <a:noFill/>
        </p:spPr>
        <p:txBody>
          <a:bodyPr wrap="none" lIns="0" tIns="0" rIns="0" bIns="0" rtlCol="0">
            <a:spAutoFit/>
          </a:bodyPr>
          <a:lstStyle/>
          <a:p>
            <a:pPr algn="l">
              <a:spcBef>
                <a:spcPts val="432"/>
              </a:spcBef>
            </a:pPr>
            <a:r>
              <a:rPr lang="en-US" b="1" dirty="0">
                <a:latin typeface="+mn-lt"/>
              </a:rPr>
              <a:t>GVC: Global Value Chain Analysis</a:t>
            </a:r>
          </a:p>
        </p:txBody>
      </p:sp>
    </p:spTree>
    <p:extLst>
      <p:ext uri="{BB962C8B-B14F-4D97-AF65-F5344CB8AC3E}">
        <p14:creationId xmlns:p14="http://schemas.microsoft.com/office/powerpoint/2010/main" val="2910215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A0C254-DBA3-AEFD-8E1A-AE9F37FA91A2}"/>
              </a:ext>
            </a:extLst>
          </p:cNvPr>
          <p:cNvSpPr>
            <a:spLocks noGrp="1"/>
          </p:cNvSpPr>
          <p:nvPr>
            <p:ph type="sldNum" sz="quarter" idx="11"/>
          </p:nvPr>
        </p:nvSpPr>
        <p:spPr/>
        <p:txBody>
          <a:bodyPr/>
          <a:lstStyle/>
          <a:p>
            <a:fld id="{103EA872-A674-449B-A120-B97244F8E91D}" type="slidenum">
              <a:rPr lang="en-GB" smtClean="0"/>
              <a:pPr/>
              <a:t>9</a:t>
            </a:fld>
            <a:endParaRPr lang="en-GB" dirty="0"/>
          </a:p>
        </p:txBody>
      </p:sp>
      <mc:AlternateContent xmlns:mc="http://schemas.openxmlformats.org/markup-compatibility/2006">
        <mc:Choice xmlns:a14="http://schemas.microsoft.com/office/drawing/2010/main" Requires="a14">
          <p:sp>
            <p:nvSpPr>
              <p:cNvPr id="5" name="Content Placeholder 3">
                <a:extLst>
                  <a:ext uri="{FF2B5EF4-FFF2-40B4-BE49-F238E27FC236}">
                    <a16:creationId xmlns:a16="http://schemas.microsoft.com/office/drawing/2014/main" id="{F93674EF-C511-57A4-C70B-DD00680EF01B}"/>
                  </a:ext>
                </a:extLst>
              </p:cNvPr>
              <p:cNvSpPr txBox="1">
                <a:spLocks/>
              </p:cNvSpPr>
              <p:nvPr/>
            </p:nvSpPr>
            <p:spPr>
              <a:xfrm>
                <a:off x="1774726" y="1706328"/>
                <a:ext cx="9217024" cy="4454673"/>
              </a:xfrm>
              <a:prstGeom prst="rect">
                <a:avLst/>
              </a:prstGeom>
            </p:spPr>
            <p:txBody>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r>
                  <a:rPr lang="en-US" sz="1600" kern="0" dirty="0"/>
                  <a:t>S</a:t>
                </a:r>
                <a:r>
                  <a:rPr lang="en-DE" sz="1600" kern="0" dirty="0" err="1"/>
                  <a:t>i</a:t>
                </a:r>
                <a:r>
                  <a:rPr lang="en-US" sz="1600" kern="0" dirty="0"/>
                  <a:t>m</a:t>
                </a:r>
                <a:r>
                  <a:rPr lang="en-DE" sz="1600" kern="0" dirty="0" err="1"/>
                  <a:t>i</a:t>
                </a:r>
                <a:r>
                  <a:rPr lang="en-US" sz="1600" kern="0" dirty="0"/>
                  <a:t>l</a:t>
                </a:r>
                <a:r>
                  <a:rPr lang="en-DE" sz="1600" kern="0" dirty="0"/>
                  <a:t>a</a:t>
                </a:r>
                <a:r>
                  <a:rPr lang="en-US" sz="1600" kern="0" dirty="0"/>
                  <a:t>r</a:t>
                </a:r>
                <a:r>
                  <a:rPr lang="en-DE" sz="1600" kern="0" dirty="0"/>
                  <a:t> </a:t>
                </a:r>
                <a:r>
                  <a:rPr lang="en-US" sz="1600" kern="0" dirty="0"/>
                  <a:t>r</a:t>
                </a:r>
                <a:r>
                  <a:rPr lang="en-DE" sz="1600" kern="0" dirty="0"/>
                  <a:t>e</a:t>
                </a:r>
                <a:r>
                  <a:rPr lang="en-US" sz="1600" kern="0" dirty="0"/>
                  <a:t>s</a:t>
                </a:r>
                <a:r>
                  <a:rPr lang="en-DE" sz="1600" kern="0" dirty="0"/>
                  <a:t>u</a:t>
                </a:r>
                <a:r>
                  <a:rPr lang="en-US" sz="1600" kern="0" dirty="0"/>
                  <a:t>l</a:t>
                </a:r>
                <a:r>
                  <a:rPr lang="en-DE" sz="1600" kern="0" dirty="0"/>
                  <a:t>t</a:t>
                </a:r>
                <a:r>
                  <a:rPr lang="en-US" sz="1600" kern="0" dirty="0"/>
                  <a:t>s</a:t>
                </a:r>
                <a:r>
                  <a:rPr lang="en-DE" sz="1600" kern="0" dirty="0"/>
                  <a:t>, </a:t>
                </a:r>
                <a:r>
                  <a:rPr lang="en-US" sz="1600" kern="0" dirty="0"/>
                  <a:t>w</a:t>
                </a:r>
                <a:r>
                  <a:rPr lang="en-DE" sz="1600" kern="0" dirty="0" err="1"/>
                  <a:t>i</a:t>
                </a:r>
                <a:r>
                  <a:rPr lang="en-US" sz="1600" kern="0" dirty="0"/>
                  <a:t>t</a:t>
                </a:r>
                <a:r>
                  <a:rPr lang="en-DE" sz="1600" kern="0" dirty="0"/>
                  <a:t>h </a:t>
                </a:r>
                <a:r>
                  <a:rPr lang="en-US" sz="1600" kern="0" dirty="0"/>
                  <a:t>d</a:t>
                </a:r>
                <a:r>
                  <a:rPr lang="en-DE" sz="1600" kern="0" dirty="0" err="1"/>
                  <a:t>i</a:t>
                </a:r>
                <a:r>
                  <a:rPr lang="en-US" sz="1600" kern="0" dirty="0"/>
                  <a:t>f</a:t>
                </a:r>
                <a:r>
                  <a:rPr lang="en-DE" sz="1600" kern="0" dirty="0"/>
                  <a:t>f</a:t>
                </a:r>
                <a:r>
                  <a:rPr lang="en-US" sz="1600" kern="0" dirty="0"/>
                  <a:t>e</a:t>
                </a:r>
                <a:r>
                  <a:rPr lang="en-DE" sz="1600" kern="0" dirty="0"/>
                  <a:t>r</a:t>
                </a:r>
                <a:r>
                  <a:rPr lang="en-US" sz="1600" kern="0" dirty="0"/>
                  <a:t>e</a:t>
                </a:r>
                <a:r>
                  <a:rPr lang="en-DE" sz="1600" kern="0" dirty="0"/>
                  <a:t>n</a:t>
                </a:r>
                <a:r>
                  <a:rPr lang="en-US" sz="1600" kern="0" dirty="0"/>
                  <a:t>t</a:t>
                </a:r>
                <a:r>
                  <a:rPr lang="en-DE" sz="1600" kern="0" dirty="0"/>
                  <a:t> </a:t>
                </a:r>
                <a:r>
                  <a:rPr lang="en-US" sz="1600" kern="0" dirty="0"/>
                  <a:t>a</a:t>
                </a:r>
                <a:r>
                  <a:rPr lang="en-DE" sz="1600" kern="0" dirty="0"/>
                  <a:t>p</a:t>
                </a:r>
                <a:r>
                  <a:rPr lang="en-US" sz="1600" kern="0" dirty="0"/>
                  <a:t>p</a:t>
                </a:r>
                <a:r>
                  <a:rPr lang="en-DE" sz="1600" kern="0" dirty="0"/>
                  <a:t>r</a:t>
                </a:r>
                <a:r>
                  <a:rPr lang="en-US" sz="1600" kern="0" dirty="0"/>
                  <a:t>o</a:t>
                </a:r>
                <a:r>
                  <a:rPr lang="en-DE" sz="1600" kern="0" dirty="0"/>
                  <a:t>a</a:t>
                </a:r>
                <a:r>
                  <a:rPr lang="en-US" sz="1600" kern="0" dirty="0"/>
                  <a:t>c</a:t>
                </a:r>
                <a:r>
                  <a:rPr lang="en-DE" sz="1600" kern="0" dirty="0"/>
                  <a:t>h</a:t>
                </a:r>
                <a:r>
                  <a:rPr lang="en-US" sz="1600" kern="0" dirty="0"/>
                  <a:t>e</a:t>
                </a:r>
                <a:r>
                  <a:rPr lang="en-DE" sz="1600" kern="0" dirty="0"/>
                  <a:t>s</a:t>
                </a:r>
                <a:r>
                  <a:rPr lang="da-DK" sz="1600" kern="0" dirty="0"/>
                  <a:t>: UNCTAD-EORA, Trade in Value Added (TiVA) OECD, World Input-Output database (WIOD) etc. </a:t>
                </a:r>
                <a:endParaRPr lang="en-DE" sz="1600" kern="0" dirty="0"/>
              </a:p>
              <a:p>
                <a:r>
                  <a:rPr lang="da-DK" sz="1600" kern="0" dirty="0"/>
                  <a:t>Deriving the Value Added from MRIO tables: </a:t>
                </a:r>
              </a:p>
              <a:p>
                <a:pPr lvl="1">
                  <a:spcAft>
                    <a:spcPts val="600"/>
                  </a:spcAft>
                </a:pPr>
                <a:r>
                  <a:rPr lang="da-DK" sz="1600" kern="0" dirty="0"/>
                  <a:t>For N countries and H industries, using the classic Leontief inverse (L) relationship with the ”</a:t>
                </a:r>
                <a:r>
                  <a:rPr lang="da-DK" sz="1600" i="1" kern="0" dirty="0"/>
                  <a:t>value-added trade</a:t>
                </a:r>
                <a:r>
                  <a:rPr lang="da-DK" sz="1600" kern="0" dirty="0"/>
                  <a:t>” framwork. As such, using a diagonal matrice V (value-added share) and a digonal matrice E (exports by countries and industries) to define the following matrix F: </a:t>
                </a:r>
              </a:p>
              <a:p>
                <a:pPr lvl="1">
                  <a:spcAft>
                    <a:spcPts val="600"/>
                  </a:spcAft>
                </a:pPr>
                <a14:m>
                  <m:oMath xmlns:m="http://schemas.openxmlformats.org/officeDocument/2006/math">
                    <m:d>
                      <m:dPr>
                        <m:ctrlPr>
                          <a:rPr lang="da-DK" sz="1600" i="1" kern="0">
                            <a:latin typeface="Cambria Math" panose="02040503050406030204" pitchFamily="18" charset="0"/>
                          </a:rPr>
                        </m:ctrlPr>
                      </m:dPr>
                      <m:e>
                        <m:m>
                          <m:mPr>
                            <m:mcs>
                              <m:mc>
                                <m:mcPr>
                                  <m:count m:val="3"/>
                                  <m:mcJc m:val="center"/>
                                </m:mcPr>
                              </m:mc>
                            </m:mcs>
                            <m:ctrlPr>
                              <a:rPr lang="da-DK" sz="1600" i="1" kern="0">
                                <a:latin typeface="Cambria Math" panose="02040503050406030204" pitchFamily="18" charset="0"/>
                              </a:rPr>
                            </m:ctrlPr>
                          </m:mPr>
                          <m:mr>
                            <m:e>
                              <m:sSup>
                                <m:sSupPr>
                                  <m:ctrlPr>
                                    <a:rPr lang="da-DK" sz="1600" i="1" kern="0">
                                      <a:latin typeface="Cambria Math" panose="02040503050406030204" pitchFamily="18" charset="0"/>
                                    </a:rPr>
                                  </m:ctrlPr>
                                </m:sSupPr>
                                <m:e>
                                  <m:r>
                                    <a:rPr lang="da-DK" sz="1600" i="1" kern="0">
                                      <a:latin typeface="Cambria Math" panose="02040503050406030204" pitchFamily="18" charset="0"/>
                                    </a:rPr>
                                    <m:t>𝑉</m:t>
                                  </m:r>
                                </m:e>
                                <m:sup>
                                  <m:r>
                                    <a:rPr lang="da-DK" sz="1600" i="1" kern="0">
                                      <a:latin typeface="Cambria Math" panose="02040503050406030204" pitchFamily="18" charset="0"/>
                                    </a:rPr>
                                    <m:t>1</m:t>
                                  </m:r>
                                </m:sup>
                              </m:sSup>
                            </m:e>
                            <m:e>
                              <m:r>
                                <a:rPr lang="da-DK" sz="1600" i="1" kern="0">
                                  <a:latin typeface="Cambria Math" panose="02040503050406030204" pitchFamily="18" charset="0"/>
                                </a:rPr>
                                <m:t>⋯</m:t>
                              </m:r>
                            </m:e>
                            <m:e>
                              <m:r>
                                <a:rPr lang="da-DK" sz="1600" i="1" kern="0">
                                  <a:latin typeface="Cambria Math" panose="02040503050406030204" pitchFamily="18" charset="0"/>
                                </a:rPr>
                                <m:t>0</m:t>
                              </m:r>
                            </m:e>
                          </m:mr>
                          <m:mr>
                            <m:e>
                              <m:r>
                                <a:rPr lang="da-DK" sz="1600" i="1" kern="0">
                                  <a:latin typeface="Cambria Math" panose="02040503050406030204" pitchFamily="18" charset="0"/>
                                </a:rPr>
                                <m:t>⋮</m:t>
                              </m:r>
                            </m:e>
                            <m:e>
                              <m:r>
                                <a:rPr lang="da-DK" sz="1600" i="1" kern="0">
                                  <a:latin typeface="Cambria Math" panose="02040503050406030204" pitchFamily="18" charset="0"/>
                                </a:rPr>
                                <m:t>⋱</m:t>
                              </m:r>
                            </m:e>
                            <m:e>
                              <m:r>
                                <a:rPr lang="da-DK" sz="1600" i="1" kern="0">
                                  <a:latin typeface="Cambria Math" panose="02040503050406030204" pitchFamily="18" charset="0"/>
                                </a:rPr>
                                <m:t>⋮</m:t>
                              </m:r>
                            </m:e>
                          </m:mr>
                          <m:mr>
                            <m:e>
                              <m:r>
                                <a:rPr lang="da-DK" sz="1600" i="1" kern="0">
                                  <a:latin typeface="Cambria Math" panose="02040503050406030204" pitchFamily="18" charset="0"/>
                                </a:rPr>
                                <m:t>0</m:t>
                              </m:r>
                            </m:e>
                            <m:e>
                              <m:r>
                                <a:rPr lang="da-DK" sz="1600" i="1" kern="0">
                                  <a:latin typeface="Cambria Math" panose="02040503050406030204" pitchFamily="18" charset="0"/>
                                </a:rPr>
                                <m:t>⋯</m:t>
                              </m:r>
                            </m:e>
                            <m:e>
                              <m:sSup>
                                <m:sSupPr>
                                  <m:ctrlPr>
                                    <a:rPr lang="da-DK" sz="1600" i="1" kern="0">
                                      <a:latin typeface="Cambria Math" panose="02040503050406030204" pitchFamily="18" charset="0"/>
                                    </a:rPr>
                                  </m:ctrlPr>
                                </m:sSupPr>
                                <m:e>
                                  <m:r>
                                    <a:rPr lang="da-DK" sz="1600" i="1" kern="0">
                                      <a:latin typeface="Cambria Math" panose="02040503050406030204" pitchFamily="18" charset="0"/>
                                    </a:rPr>
                                    <m:t>𝑉</m:t>
                                  </m:r>
                                </m:e>
                                <m:sup>
                                  <m:r>
                                    <a:rPr lang="da-DK" sz="1600" i="1" kern="0">
                                      <a:latin typeface="Cambria Math" panose="02040503050406030204" pitchFamily="18" charset="0"/>
                                    </a:rPr>
                                    <m:t>𝑁</m:t>
                                  </m:r>
                                </m:sup>
                              </m:sSup>
                            </m:e>
                          </m:mr>
                        </m:m>
                      </m:e>
                    </m:d>
                  </m:oMath>
                </a14:m>
                <a:r>
                  <a:rPr lang="da-DK" sz="1600" kern="0" dirty="0"/>
                  <a:t> </a:t>
                </a:r>
                <a14:m>
                  <m:oMath xmlns:m="http://schemas.openxmlformats.org/officeDocument/2006/math">
                    <m:d>
                      <m:dPr>
                        <m:ctrlPr>
                          <a:rPr lang="da-DK" sz="1600" i="1" kern="0">
                            <a:latin typeface="Cambria Math" panose="02040503050406030204" pitchFamily="18" charset="0"/>
                          </a:rPr>
                        </m:ctrlPr>
                      </m:dPr>
                      <m:e>
                        <m:m>
                          <m:mPr>
                            <m:mcs>
                              <m:mc>
                                <m:mcPr>
                                  <m:count m:val="3"/>
                                  <m:mcJc m:val="center"/>
                                </m:mcPr>
                              </m:mc>
                            </m:mcs>
                            <m:ctrlPr>
                              <a:rPr lang="da-DK" sz="1600" i="1" kern="0">
                                <a:latin typeface="Cambria Math" panose="02040503050406030204" pitchFamily="18" charset="0"/>
                              </a:rPr>
                            </m:ctrlPr>
                          </m:mPr>
                          <m:mr>
                            <m:e>
                              <m:sSup>
                                <m:sSupPr>
                                  <m:ctrlPr>
                                    <a:rPr lang="da-DK" sz="1600" i="1" kern="0">
                                      <a:latin typeface="Cambria Math" panose="02040503050406030204" pitchFamily="18" charset="0"/>
                                    </a:rPr>
                                  </m:ctrlPr>
                                </m:sSupPr>
                                <m:e>
                                  <m:r>
                                    <a:rPr lang="da-DK" sz="1600" i="1" kern="0">
                                      <a:latin typeface="Cambria Math" panose="02040503050406030204" pitchFamily="18" charset="0"/>
                                    </a:rPr>
                                    <m:t>𝐿</m:t>
                                  </m:r>
                                </m:e>
                                <m:sup>
                                  <m:r>
                                    <a:rPr lang="da-DK" sz="1600" i="1" kern="0">
                                      <a:latin typeface="Cambria Math" panose="02040503050406030204" pitchFamily="18" charset="0"/>
                                    </a:rPr>
                                    <m:t>11</m:t>
                                  </m:r>
                                </m:sup>
                              </m:sSup>
                            </m:e>
                            <m:e>
                              <m:r>
                                <a:rPr lang="da-DK" sz="1600" i="1" kern="0">
                                  <a:latin typeface="Cambria Math" panose="02040503050406030204" pitchFamily="18" charset="0"/>
                                </a:rPr>
                                <m:t>⋯</m:t>
                              </m:r>
                            </m:e>
                            <m:e>
                              <m:sSup>
                                <m:sSupPr>
                                  <m:ctrlPr>
                                    <a:rPr lang="da-DK" sz="1600" i="1" kern="0">
                                      <a:latin typeface="Cambria Math" panose="02040503050406030204" pitchFamily="18" charset="0"/>
                                    </a:rPr>
                                  </m:ctrlPr>
                                </m:sSupPr>
                                <m:e>
                                  <m:r>
                                    <a:rPr lang="da-DK" sz="1600" i="1" kern="0">
                                      <a:latin typeface="Cambria Math" panose="02040503050406030204" pitchFamily="18" charset="0"/>
                                    </a:rPr>
                                    <m:t>𝐿</m:t>
                                  </m:r>
                                </m:e>
                                <m:sup>
                                  <m:r>
                                    <a:rPr lang="da-DK" sz="1600" i="1" kern="0">
                                      <a:latin typeface="Cambria Math" panose="02040503050406030204" pitchFamily="18" charset="0"/>
                                    </a:rPr>
                                    <m:t>1</m:t>
                                  </m:r>
                                  <m:r>
                                    <a:rPr lang="da-DK" sz="1600" i="1" kern="0">
                                      <a:latin typeface="Cambria Math" panose="02040503050406030204" pitchFamily="18" charset="0"/>
                                    </a:rPr>
                                    <m:t>𝑁</m:t>
                                  </m:r>
                                </m:sup>
                              </m:sSup>
                            </m:e>
                          </m:mr>
                          <m:mr>
                            <m:e>
                              <m:r>
                                <a:rPr lang="da-DK" sz="1600" i="1" kern="0">
                                  <a:latin typeface="Cambria Math" panose="02040503050406030204" pitchFamily="18" charset="0"/>
                                </a:rPr>
                                <m:t>⋮</m:t>
                              </m:r>
                            </m:e>
                            <m:e>
                              <m:r>
                                <a:rPr lang="da-DK" sz="1600" i="1" kern="0">
                                  <a:latin typeface="Cambria Math" panose="02040503050406030204" pitchFamily="18" charset="0"/>
                                </a:rPr>
                                <m:t>⋱</m:t>
                              </m:r>
                            </m:e>
                            <m:e>
                              <m:r>
                                <a:rPr lang="da-DK" sz="1600" i="1" kern="0">
                                  <a:latin typeface="Cambria Math" panose="02040503050406030204" pitchFamily="18" charset="0"/>
                                </a:rPr>
                                <m:t>⋮</m:t>
                              </m:r>
                            </m:e>
                          </m:mr>
                          <m:mr>
                            <m:e>
                              <m:sSup>
                                <m:sSupPr>
                                  <m:ctrlPr>
                                    <a:rPr lang="da-DK" sz="1600" i="1" kern="0">
                                      <a:latin typeface="Cambria Math" panose="02040503050406030204" pitchFamily="18" charset="0"/>
                                    </a:rPr>
                                  </m:ctrlPr>
                                </m:sSupPr>
                                <m:e>
                                  <m:r>
                                    <a:rPr lang="da-DK" sz="1600" i="1" kern="0">
                                      <a:latin typeface="Cambria Math" panose="02040503050406030204" pitchFamily="18" charset="0"/>
                                    </a:rPr>
                                    <m:t>𝐿</m:t>
                                  </m:r>
                                </m:e>
                                <m:sup>
                                  <m:r>
                                    <a:rPr lang="da-DK" sz="1600" i="1" kern="0">
                                      <a:latin typeface="Cambria Math" panose="02040503050406030204" pitchFamily="18" charset="0"/>
                                    </a:rPr>
                                    <m:t>𝑁</m:t>
                                  </m:r>
                                  <m:r>
                                    <a:rPr lang="da-DK" sz="1600" i="1" kern="0">
                                      <a:latin typeface="Cambria Math" panose="02040503050406030204" pitchFamily="18" charset="0"/>
                                    </a:rPr>
                                    <m:t>1</m:t>
                                  </m:r>
                                </m:sup>
                              </m:sSup>
                            </m:e>
                            <m:e>
                              <m:r>
                                <a:rPr lang="da-DK" sz="1600" i="1" kern="0">
                                  <a:latin typeface="Cambria Math" panose="02040503050406030204" pitchFamily="18" charset="0"/>
                                </a:rPr>
                                <m:t>⋯</m:t>
                              </m:r>
                            </m:e>
                            <m:e>
                              <m:sSup>
                                <m:sSupPr>
                                  <m:ctrlPr>
                                    <a:rPr lang="da-DK" sz="1600" i="1" kern="0">
                                      <a:latin typeface="Cambria Math" panose="02040503050406030204" pitchFamily="18" charset="0"/>
                                    </a:rPr>
                                  </m:ctrlPr>
                                </m:sSupPr>
                                <m:e>
                                  <m:r>
                                    <a:rPr lang="da-DK" sz="1600" i="1" kern="0">
                                      <a:latin typeface="Cambria Math" panose="02040503050406030204" pitchFamily="18" charset="0"/>
                                    </a:rPr>
                                    <m:t>𝐿</m:t>
                                  </m:r>
                                </m:e>
                                <m:sup>
                                  <m:r>
                                    <a:rPr lang="da-DK" sz="1600" i="1" kern="0">
                                      <a:latin typeface="Cambria Math" panose="02040503050406030204" pitchFamily="18" charset="0"/>
                                    </a:rPr>
                                    <m:t>𝑁𝑁</m:t>
                                  </m:r>
                                </m:sup>
                              </m:sSup>
                            </m:e>
                          </m:mr>
                        </m:m>
                      </m:e>
                    </m:d>
                    <m:d>
                      <m:dPr>
                        <m:ctrlPr>
                          <a:rPr lang="da-DK" sz="1600" i="1" kern="0">
                            <a:latin typeface="Cambria Math" panose="02040503050406030204" pitchFamily="18" charset="0"/>
                          </a:rPr>
                        </m:ctrlPr>
                      </m:dPr>
                      <m:e>
                        <m:m>
                          <m:mPr>
                            <m:mcs>
                              <m:mc>
                                <m:mcPr>
                                  <m:count m:val="3"/>
                                  <m:mcJc m:val="center"/>
                                </m:mcPr>
                              </m:mc>
                            </m:mcs>
                            <m:ctrlPr>
                              <a:rPr lang="da-DK" sz="1600" i="1" kern="0">
                                <a:latin typeface="Cambria Math" panose="02040503050406030204" pitchFamily="18" charset="0"/>
                              </a:rPr>
                            </m:ctrlPr>
                          </m:mPr>
                          <m:mr>
                            <m:e>
                              <m:sSup>
                                <m:sSupPr>
                                  <m:ctrlPr>
                                    <a:rPr lang="da-DK" sz="1600" i="1" kern="0">
                                      <a:latin typeface="Cambria Math" panose="02040503050406030204" pitchFamily="18" charset="0"/>
                                    </a:rPr>
                                  </m:ctrlPr>
                                </m:sSupPr>
                                <m:e>
                                  <m:r>
                                    <a:rPr lang="da-DK" sz="1600" i="1" kern="0">
                                      <a:latin typeface="Cambria Math" panose="02040503050406030204" pitchFamily="18" charset="0"/>
                                    </a:rPr>
                                    <m:t>𝐸</m:t>
                                  </m:r>
                                </m:e>
                                <m:sup>
                                  <m:r>
                                    <a:rPr lang="da-DK" sz="1600" i="1" kern="0">
                                      <a:latin typeface="Cambria Math" panose="02040503050406030204" pitchFamily="18" charset="0"/>
                                    </a:rPr>
                                    <m:t>1</m:t>
                                  </m:r>
                                </m:sup>
                              </m:sSup>
                            </m:e>
                            <m:e>
                              <m:r>
                                <a:rPr lang="da-DK" sz="1600" i="1" kern="0">
                                  <a:latin typeface="Cambria Math" panose="02040503050406030204" pitchFamily="18" charset="0"/>
                                </a:rPr>
                                <m:t>⋯</m:t>
                              </m:r>
                            </m:e>
                            <m:e>
                              <m:r>
                                <a:rPr lang="da-DK" sz="1600" i="1" kern="0">
                                  <a:latin typeface="Cambria Math" panose="02040503050406030204" pitchFamily="18" charset="0"/>
                                </a:rPr>
                                <m:t>0</m:t>
                              </m:r>
                            </m:e>
                          </m:mr>
                          <m:mr>
                            <m:e>
                              <m:r>
                                <a:rPr lang="da-DK" sz="1600" i="1" kern="0">
                                  <a:latin typeface="Cambria Math" panose="02040503050406030204" pitchFamily="18" charset="0"/>
                                </a:rPr>
                                <m:t>⋮</m:t>
                              </m:r>
                            </m:e>
                            <m:e>
                              <m:r>
                                <a:rPr lang="da-DK" sz="1600" i="1" kern="0">
                                  <a:latin typeface="Cambria Math" panose="02040503050406030204" pitchFamily="18" charset="0"/>
                                </a:rPr>
                                <m:t>⋱</m:t>
                              </m:r>
                            </m:e>
                            <m:e>
                              <m:r>
                                <a:rPr lang="da-DK" sz="1600" i="1" kern="0">
                                  <a:latin typeface="Cambria Math" panose="02040503050406030204" pitchFamily="18" charset="0"/>
                                </a:rPr>
                                <m:t>⋮</m:t>
                              </m:r>
                            </m:e>
                          </m:mr>
                          <m:mr>
                            <m:e>
                              <m:r>
                                <a:rPr lang="da-DK" sz="1600" i="1" kern="0">
                                  <a:latin typeface="Cambria Math" panose="02040503050406030204" pitchFamily="18" charset="0"/>
                                </a:rPr>
                                <m:t>0</m:t>
                              </m:r>
                            </m:e>
                            <m:e>
                              <m:r>
                                <a:rPr lang="da-DK" sz="1600" i="1" kern="0">
                                  <a:latin typeface="Cambria Math" panose="02040503050406030204" pitchFamily="18" charset="0"/>
                                </a:rPr>
                                <m:t>⋯</m:t>
                              </m:r>
                            </m:e>
                            <m:e>
                              <m:sSup>
                                <m:sSupPr>
                                  <m:ctrlPr>
                                    <a:rPr lang="da-DK" sz="1600" i="1" kern="0">
                                      <a:latin typeface="Cambria Math" panose="02040503050406030204" pitchFamily="18" charset="0"/>
                                    </a:rPr>
                                  </m:ctrlPr>
                                </m:sSupPr>
                                <m:e>
                                  <m:r>
                                    <a:rPr lang="da-DK" sz="1600" i="1" kern="0">
                                      <a:latin typeface="Cambria Math" panose="02040503050406030204" pitchFamily="18" charset="0"/>
                                    </a:rPr>
                                    <m:t>𝐸</m:t>
                                  </m:r>
                                </m:e>
                                <m:sup>
                                  <m:r>
                                    <a:rPr lang="da-DK" sz="1600" i="1" kern="0">
                                      <a:latin typeface="Cambria Math" panose="02040503050406030204" pitchFamily="18" charset="0"/>
                                    </a:rPr>
                                    <m:t>𝑁</m:t>
                                  </m:r>
                                </m:sup>
                              </m:sSup>
                            </m:e>
                          </m:mr>
                        </m:m>
                      </m:e>
                    </m:d>
                  </m:oMath>
                </a14:m>
                <a:r>
                  <a:rPr lang="da-DK" sz="1600" kern="0" dirty="0"/>
                  <a:t> = </a:t>
                </a:r>
                <a14:m>
                  <m:oMath xmlns:m="http://schemas.openxmlformats.org/officeDocument/2006/math">
                    <m:d>
                      <m:dPr>
                        <m:ctrlPr>
                          <a:rPr lang="da-DK" sz="1600" i="1" kern="0">
                            <a:latin typeface="Cambria Math" panose="02040503050406030204" pitchFamily="18" charset="0"/>
                          </a:rPr>
                        </m:ctrlPr>
                      </m:dPr>
                      <m:e>
                        <m:m>
                          <m:mPr>
                            <m:mcs>
                              <m:mc>
                                <m:mcPr>
                                  <m:count m:val="3"/>
                                  <m:mcJc m:val="center"/>
                                </m:mcPr>
                              </m:mc>
                            </m:mcs>
                            <m:ctrlPr>
                              <a:rPr lang="da-DK" sz="1600" i="1" kern="0">
                                <a:latin typeface="Cambria Math" panose="02040503050406030204" pitchFamily="18" charset="0"/>
                              </a:rPr>
                            </m:ctrlPr>
                          </m:mPr>
                          <m:mr>
                            <m:e>
                              <m:sSup>
                                <m:sSupPr>
                                  <m:ctrlPr>
                                    <a:rPr lang="da-DK" sz="1600" i="1" kern="0">
                                      <a:latin typeface="Cambria Math" panose="02040503050406030204" pitchFamily="18" charset="0"/>
                                    </a:rPr>
                                  </m:ctrlPr>
                                </m:sSupPr>
                                <m:e>
                                  <m:r>
                                    <a:rPr lang="da-DK" sz="1600" i="1" kern="0">
                                      <a:latin typeface="Cambria Math" panose="02040503050406030204" pitchFamily="18" charset="0"/>
                                    </a:rPr>
                                    <m:t>𝐹</m:t>
                                  </m:r>
                                </m:e>
                                <m:sup>
                                  <m:r>
                                    <a:rPr lang="da-DK" sz="1600" i="1" kern="0">
                                      <a:latin typeface="Cambria Math" panose="02040503050406030204" pitchFamily="18" charset="0"/>
                                    </a:rPr>
                                    <m:t>11</m:t>
                                  </m:r>
                                </m:sup>
                              </m:sSup>
                            </m:e>
                            <m:e>
                              <m:r>
                                <a:rPr lang="da-DK" sz="1600" i="1" kern="0">
                                  <a:latin typeface="Cambria Math" panose="02040503050406030204" pitchFamily="18" charset="0"/>
                                </a:rPr>
                                <m:t>⋯</m:t>
                              </m:r>
                            </m:e>
                            <m:e>
                              <m:sSup>
                                <m:sSupPr>
                                  <m:ctrlPr>
                                    <a:rPr lang="da-DK" sz="1600" i="1" kern="0">
                                      <a:latin typeface="Cambria Math" panose="02040503050406030204" pitchFamily="18" charset="0"/>
                                    </a:rPr>
                                  </m:ctrlPr>
                                </m:sSupPr>
                                <m:e>
                                  <m:r>
                                    <a:rPr lang="da-DK" sz="1600" i="1" kern="0">
                                      <a:latin typeface="Cambria Math" panose="02040503050406030204" pitchFamily="18" charset="0"/>
                                    </a:rPr>
                                    <m:t>𝐹</m:t>
                                  </m:r>
                                </m:e>
                                <m:sup>
                                  <m:r>
                                    <a:rPr lang="da-DK" sz="1600" i="1" kern="0">
                                      <a:latin typeface="Cambria Math" panose="02040503050406030204" pitchFamily="18" charset="0"/>
                                    </a:rPr>
                                    <m:t>1</m:t>
                                  </m:r>
                                  <m:r>
                                    <a:rPr lang="da-DK" sz="1600" i="1" kern="0">
                                      <a:latin typeface="Cambria Math" panose="02040503050406030204" pitchFamily="18" charset="0"/>
                                    </a:rPr>
                                    <m:t>𝑁</m:t>
                                  </m:r>
                                </m:sup>
                              </m:sSup>
                            </m:e>
                          </m:mr>
                          <m:mr>
                            <m:e>
                              <m:r>
                                <a:rPr lang="da-DK" sz="1600" i="1" kern="0">
                                  <a:latin typeface="Cambria Math" panose="02040503050406030204" pitchFamily="18" charset="0"/>
                                </a:rPr>
                                <m:t>⋮</m:t>
                              </m:r>
                            </m:e>
                            <m:e>
                              <m:r>
                                <a:rPr lang="da-DK" sz="1600" i="1" kern="0">
                                  <a:latin typeface="Cambria Math" panose="02040503050406030204" pitchFamily="18" charset="0"/>
                                </a:rPr>
                                <m:t>⋱</m:t>
                              </m:r>
                            </m:e>
                            <m:e>
                              <m:r>
                                <a:rPr lang="da-DK" sz="1600" i="1" kern="0">
                                  <a:latin typeface="Cambria Math" panose="02040503050406030204" pitchFamily="18" charset="0"/>
                                </a:rPr>
                                <m:t>⋮</m:t>
                              </m:r>
                            </m:e>
                          </m:mr>
                          <m:mr>
                            <m:e>
                              <m:sSup>
                                <m:sSupPr>
                                  <m:ctrlPr>
                                    <a:rPr lang="da-DK" sz="1600" i="1" kern="0">
                                      <a:latin typeface="Cambria Math" panose="02040503050406030204" pitchFamily="18" charset="0"/>
                                    </a:rPr>
                                  </m:ctrlPr>
                                </m:sSupPr>
                                <m:e>
                                  <m:r>
                                    <a:rPr lang="da-DK" sz="1600" i="1" kern="0">
                                      <a:latin typeface="Cambria Math" panose="02040503050406030204" pitchFamily="18" charset="0"/>
                                    </a:rPr>
                                    <m:t>𝐹</m:t>
                                  </m:r>
                                </m:e>
                                <m:sup>
                                  <m:r>
                                    <a:rPr lang="da-DK" sz="1600" i="1" kern="0">
                                      <a:latin typeface="Cambria Math" panose="02040503050406030204" pitchFamily="18" charset="0"/>
                                    </a:rPr>
                                    <m:t>𝑁</m:t>
                                  </m:r>
                                  <m:r>
                                    <a:rPr lang="da-DK" sz="1600" i="1" kern="0">
                                      <a:latin typeface="Cambria Math" panose="02040503050406030204" pitchFamily="18" charset="0"/>
                                    </a:rPr>
                                    <m:t>1</m:t>
                                  </m:r>
                                </m:sup>
                              </m:sSup>
                            </m:e>
                            <m:e>
                              <m:r>
                                <a:rPr lang="da-DK" sz="1600" i="1" kern="0">
                                  <a:latin typeface="Cambria Math" panose="02040503050406030204" pitchFamily="18" charset="0"/>
                                </a:rPr>
                                <m:t>⋯</m:t>
                              </m:r>
                            </m:e>
                            <m:e>
                              <m:sSup>
                                <m:sSupPr>
                                  <m:ctrlPr>
                                    <a:rPr lang="da-DK" sz="1600" i="1" kern="0">
                                      <a:latin typeface="Cambria Math" panose="02040503050406030204" pitchFamily="18" charset="0"/>
                                    </a:rPr>
                                  </m:ctrlPr>
                                </m:sSupPr>
                                <m:e>
                                  <m:r>
                                    <a:rPr lang="da-DK" sz="1600" i="1" kern="0">
                                      <a:latin typeface="Cambria Math" panose="02040503050406030204" pitchFamily="18" charset="0"/>
                                    </a:rPr>
                                    <m:t>𝐹</m:t>
                                  </m:r>
                                </m:e>
                                <m:sup>
                                  <m:r>
                                    <a:rPr lang="da-DK" sz="1600" i="1" kern="0">
                                      <a:latin typeface="Cambria Math" panose="02040503050406030204" pitchFamily="18" charset="0"/>
                                    </a:rPr>
                                    <m:t>𝑁𝑁</m:t>
                                  </m:r>
                                </m:sup>
                              </m:sSup>
                            </m:e>
                          </m:mr>
                        </m:m>
                      </m:e>
                    </m:d>
                  </m:oMath>
                </a14:m>
                <a:endParaRPr lang="da-DK" sz="1600" kern="0" dirty="0"/>
              </a:p>
              <a:p>
                <a:pPr>
                  <a:spcAft>
                    <a:spcPts val="600"/>
                  </a:spcAft>
                </a:pPr>
                <a:r>
                  <a:rPr lang="da-DK" sz="1600" kern="0" dirty="0"/>
                  <a:t>Then, from F, it is possible to extract </a:t>
                </a:r>
                <a:r>
                  <a:rPr lang="en-US" sz="1600" kern="0" dirty="0"/>
                  <a:t>the value-added contents of trade</a:t>
                </a:r>
                <a:r>
                  <a:rPr lang="da-DK" sz="1600" kern="0" dirty="0"/>
                  <a:t>: </a:t>
                </a:r>
              </a:p>
              <a:p>
                <a:pPr lvl="1">
                  <a:spcAft>
                    <a:spcPts val="600"/>
                  </a:spcAft>
                </a:pPr>
                <a:r>
                  <a:rPr lang="en-US" sz="1600" kern="0" dirty="0"/>
                  <a:t>Domestic value added (DVA), </a:t>
                </a:r>
              </a:p>
              <a:p>
                <a:pPr lvl="1">
                  <a:spcAft>
                    <a:spcPts val="600"/>
                  </a:spcAft>
                </a:pPr>
                <a:r>
                  <a:rPr lang="en-US" sz="1600" kern="0" dirty="0"/>
                  <a:t>Indirect value added (DVX)</a:t>
                </a:r>
              </a:p>
              <a:p>
                <a:pPr lvl="1">
                  <a:spcAft>
                    <a:spcPts val="600"/>
                  </a:spcAft>
                </a:pPr>
                <a:r>
                  <a:rPr lang="en-US" sz="1600" kern="0" dirty="0"/>
                  <a:t>Foreign value added (FVA)</a:t>
                </a:r>
                <a:endParaRPr lang="da-DK" sz="2400" kern="0" dirty="0"/>
              </a:p>
              <a:p>
                <a:pPr lvl="1"/>
                <a:endParaRPr lang="da-DK" sz="2400" kern="0" dirty="0"/>
              </a:p>
              <a:p>
                <a:pPr lvl="1"/>
                <a:endParaRPr lang="da-DK" sz="2400" kern="0" dirty="0"/>
              </a:p>
              <a:p>
                <a:pPr marL="0" indent="0">
                  <a:buFontTx/>
                  <a:buNone/>
                </a:pPr>
                <a:endParaRPr lang="da-DK" kern="0" dirty="0"/>
              </a:p>
            </p:txBody>
          </p:sp>
        </mc:Choice>
        <mc:Fallback>
          <p:sp>
            <p:nvSpPr>
              <p:cNvPr id="5" name="Content Placeholder 3">
                <a:extLst>
                  <a:ext uri="{FF2B5EF4-FFF2-40B4-BE49-F238E27FC236}">
                    <a16:creationId xmlns:a16="http://schemas.microsoft.com/office/drawing/2014/main" id="{F93674EF-C511-57A4-C70B-DD00680EF01B}"/>
                  </a:ext>
                </a:extLst>
              </p:cNvPr>
              <p:cNvSpPr txBox="1">
                <a:spLocks noRot="1" noChangeAspect="1" noMove="1" noResize="1" noEditPoints="1" noAdjustHandles="1" noChangeArrowheads="1" noChangeShapeType="1" noTextEdit="1"/>
              </p:cNvSpPr>
              <p:nvPr/>
            </p:nvSpPr>
            <p:spPr>
              <a:xfrm>
                <a:off x="1774726" y="1706328"/>
                <a:ext cx="9217024" cy="4454673"/>
              </a:xfrm>
              <a:prstGeom prst="rect">
                <a:avLst/>
              </a:prstGeom>
              <a:blipFill>
                <a:blip r:embed="rId2"/>
                <a:stretch>
                  <a:fillRect l="-265" t="-410"/>
                </a:stretch>
              </a:blipFill>
            </p:spPr>
            <p:txBody>
              <a:bodyPr/>
              <a:lstStyle/>
              <a:p>
                <a:r>
                  <a:rPr lang="en-US">
                    <a:noFill/>
                  </a:rPr>
                  <a:t> </a:t>
                </a:r>
              </a:p>
            </p:txBody>
          </p:sp>
        </mc:Fallback>
      </mc:AlternateContent>
      <p:sp>
        <p:nvSpPr>
          <p:cNvPr id="6" name="Title 1">
            <a:extLst>
              <a:ext uri="{FF2B5EF4-FFF2-40B4-BE49-F238E27FC236}">
                <a16:creationId xmlns:a16="http://schemas.microsoft.com/office/drawing/2014/main" id="{4805A815-98CA-E4CD-A765-9541AB50D9AB}"/>
              </a:ext>
            </a:extLst>
          </p:cNvPr>
          <p:cNvSpPr>
            <a:spLocks noGrp="1"/>
          </p:cNvSpPr>
          <p:nvPr>
            <p:ph type="title"/>
          </p:nvPr>
        </p:nvSpPr>
        <p:spPr>
          <a:xfrm>
            <a:off x="1774726" y="426127"/>
            <a:ext cx="9312374" cy="972716"/>
          </a:xfrm>
        </p:spPr>
        <p:txBody>
          <a:bodyPr/>
          <a:lstStyle/>
          <a:p>
            <a:r>
              <a:rPr lang="da-DK" dirty="0"/>
              <a:t>Different MRIO approaches have been previously developpped</a:t>
            </a:r>
            <a:endParaRPr lang="en-US" dirty="0"/>
          </a:p>
        </p:txBody>
      </p:sp>
    </p:spTree>
    <p:extLst>
      <p:ext uri="{BB962C8B-B14F-4D97-AF65-F5344CB8AC3E}">
        <p14:creationId xmlns:p14="http://schemas.microsoft.com/office/powerpoint/2010/main" val="18679914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DNEW" val="False"/>
</p:tagLst>
</file>

<file path=ppt/tags/tag2.xml><?xml version="1.0" encoding="utf-8"?>
<p:tagLst xmlns:a="http://schemas.openxmlformats.org/drawingml/2006/main" xmlns:r="http://schemas.openxmlformats.org/officeDocument/2006/relationships" xmlns:p="http://schemas.openxmlformats.org/presentationml/2006/main">
  <p:tag name="SHAPE_LOCKS" val="0"/>
</p:tagLst>
</file>

<file path=ppt/tags/tag3.xml><?xml version="1.0" encoding="utf-8"?>
<p:tagLst xmlns:a="http://schemas.openxmlformats.org/drawingml/2006/main" xmlns:r="http://schemas.openxmlformats.org/officeDocument/2006/relationships" xmlns:p="http://schemas.openxmlformats.org/presentationml/2006/main">
  <p:tag name="SHAPE_LOCKS" val="0"/>
</p:tagLst>
</file>

<file path=ppt/tags/tag4.xml><?xml version="1.0" encoding="utf-8"?>
<p:tagLst xmlns:a="http://schemas.openxmlformats.org/drawingml/2006/main" xmlns:r="http://schemas.openxmlformats.org/officeDocument/2006/relationships" xmlns:p="http://schemas.openxmlformats.org/presentationml/2006/main">
  <p:tag name="SHAPE_LOCKS" val="0"/>
</p:tagLst>
</file>

<file path=ppt/tags/tag5.xml><?xml version="1.0" encoding="utf-8"?>
<p:tagLst xmlns:a="http://schemas.openxmlformats.org/drawingml/2006/main" xmlns:r="http://schemas.openxmlformats.org/officeDocument/2006/relationships" xmlns:p="http://schemas.openxmlformats.org/presentationml/2006/main">
  <p:tag name="SHAPE_LOCKS" val="0"/>
</p:tagLst>
</file>

<file path=ppt/theme/theme1.xml><?xml version="1.0" encoding="utf-8"?>
<a:theme xmlns:a="http://schemas.openxmlformats.org/drawingml/2006/main" name="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3B38FA3B-2246-40E5-A61A-EA1559A3CD76}" vid="{D5F764FD-A73C-4B6C-BF48-3536DEB79AD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TemplafyFormConfiguration><![CDATA[{"formFields":[{"required":false,"type":"datePicker","name":"Date","label":"Date","helpTexts":{"prefix":"","postfix":""},"spacing":{},"fullyQualifiedName":"Date"},{"required":false,"placeholder":"","lines":0,"type":"textBox","name":"PresentationTitle","label":"Presentation title","helpTexts":{"prefix":"","postfix":""},"spacing":{},"fullyQualifiedName":"PresentationTitle"}],"formDataEntries":[{"name":"Date","value":"4Xm7d242HGo446IH5nRjQA=="},{"name":"PresentationTitle","value":"ZR/I84ubq+6CkRKNk7nn9w=="}]}]]></TemplafyFormConfiguration>
</file>

<file path=customXml/item2.xml><?xml version="1.0" encoding="utf-8"?>
<TemplafyTemplateConfiguration><![CDATA[{"elementsMetadata":[{"type":"shape","id":"2fce62a0-f28a-44e1-a519-0cbe37b25f7a","elementConfiguration":{"binding":"UserProfile.Offices.Workarea_{{DocumentLanguage}}","disableUpdates":false,"type":"text"}},{"type":"shape","id":"58465eeb-cfe0-4970-97ec-88179dc0a9c2","elementConfiguration":{"binding":"Form.Date","format":"{{DateFormats.GeneralDate}}","disableUpdates":false,"type":"date"}},{"type":"shape","id":"5020bdfb-1912-4d6d-a5c3-71b7da283692","elementConfiguration":{"binding":"Form.PresentationTitle","disableUpdates":false,"type":"text"}},{"type":"shape","id":"8d5b95d1-8a23-4044-9620-bf5e7305a170","elementConfiguration":{"binding":"UserProfile.Offices.Workarea_{{DocumentLanguage}}","disableUpdates":false,"type":"text"}},{"type":"shape","id":"79fbb3c3-dd89-47ef-91e9-e0bd2bb0942f","elementConfiguration":{"binding":"Form.Date","format":"{{DateFormats.GeneralDate}}","disableUpdates":false,"type":"date"}},{"type":"shape","id":"5e9447ba-0dff-46ec-ac33-540c046ca40a","elementConfiguration":{"binding":"Form.PresentationTitle","disableUpdates":false,"type":"text"}}],"transformationConfigurations":[{"language":"{{DocumentLanguage}}","disableUpdates":false,"type":"proofingLanguage"}],"enableDocumentContentUpdater":true,"templateName":"DTU Template 16_9 - Corporate red","templateDescription":"","version":"1.2"}]]></TemplafyTemplateConfiguration>
</file>

<file path=customXml/item3.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4.xml><?xml version="1.0" encoding="utf-8"?>
<TemplafySlideFormConfiguration><![CDATA[{"formFields":[],"formDataEntries":[]}]]></TemplafySlideFormConfiguration>
</file>

<file path=customXml/item5.xml><?xml version="1.0" encoding="utf-8"?>
<TemplafySlideFormConfiguration><![CDATA[{"formFields":[],"formDataEntries":[]}]]></TemplafySlideFormConfiguration>
</file>

<file path=customXml/item6.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Props1.xml><?xml version="1.0" encoding="utf-8"?>
<ds:datastoreItem xmlns:ds="http://schemas.openxmlformats.org/officeDocument/2006/customXml" ds:itemID="{05DC2B94-7C1B-4C14-83B0-9CD2A82C27E0}">
  <ds:schemaRefs/>
</ds:datastoreItem>
</file>

<file path=customXml/itemProps2.xml><?xml version="1.0" encoding="utf-8"?>
<ds:datastoreItem xmlns:ds="http://schemas.openxmlformats.org/officeDocument/2006/customXml" ds:itemID="{1334258C-C3E7-4029-A615-C886A240FB15}">
  <ds:schemaRefs/>
</ds:datastoreItem>
</file>

<file path=customXml/itemProps3.xml><?xml version="1.0" encoding="utf-8"?>
<ds:datastoreItem xmlns:ds="http://schemas.openxmlformats.org/officeDocument/2006/customXml" ds:itemID="{11FAAC39-0A3A-4CC2-A9C1-60940B78AE17}">
  <ds:schemaRefs/>
</ds:datastoreItem>
</file>

<file path=customXml/itemProps4.xml><?xml version="1.0" encoding="utf-8"?>
<ds:datastoreItem xmlns:ds="http://schemas.openxmlformats.org/officeDocument/2006/customXml" ds:itemID="{56C8BFB2-A911-4310-9D4A-421D773FAFA6}">
  <ds:schemaRefs/>
</ds:datastoreItem>
</file>

<file path=customXml/itemProps5.xml><?xml version="1.0" encoding="utf-8"?>
<ds:datastoreItem xmlns:ds="http://schemas.openxmlformats.org/officeDocument/2006/customXml" ds:itemID="{F4C08C7F-F953-44DE-ACDE-930692BDDB0F}">
  <ds:schemaRefs/>
</ds:datastoreItem>
</file>

<file path=customXml/itemProps6.xml><?xml version="1.0" encoding="utf-8"?>
<ds:datastoreItem xmlns:ds="http://schemas.openxmlformats.org/officeDocument/2006/customXml" ds:itemID="{02E7CCCE-613B-4CED-B813-E473EA1E01B2}">
  <ds:schemaRefs/>
</ds:datastoreItem>
</file>

<file path=docProps/app.xml><?xml version="1.0" encoding="utf-8"?>
<Properties xmlns="http://schemas.openxmlformats.org/officeDocument/2006/extended-properties" xmlns:vt="http://schemas.openxmlformats.org/officeDocument/2006/docPropsVTypes">
  <Template>blank</Template>
  <TotalTime>783</TotalTime>
  <Words>2929</Words>
  <Application>Microsoft Office PowerPoint</Application>
  <PresentationFormat>Custom</PresentationFormat>
  <Paragraphs>288</Paragraphs>
  <Slides>33</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Arial</vt:lpstr>
      <vt:lpstr>Calibri</vt:lpstr>
      <vt:lpstr>Calibri Light</vt:lpstr>
      <vt:lpstr>Cambria Math</vt:lpstr>
      <vt:lpstr>Courier New</vt:lpstr>
      <vt:lpstr>NexusSerif</vt:lpstr>
      <vt:lpstr>Systemschrift Normal</vt:lpstr>
      <vt:lpstr>Verdana</vt:lpstr>
      <vt:lpstr>Blank</vt:lpstr>
      <vt:lpstr>Using Throughflow Based Accounting framework with GTAP to untangle the global trade of externalities</vt:lpstr>
      <vt:lpstr>Content</vt:lpstr>
      <vt:lpstr>PowerPoint Presentation</vt:lpstr>
      <vt:lpstr>Supply chains: multiple linkages among sectors and countries</vt:lpstr>
      <vt:lpstr>Usually represented in a simple commodity flow….</vt:lpstr>
      <vt:lpstr>…. where externalities are measured using usual MRIO accounting frameworks…</vt:lpstr>
      <vt:lpstr>…. but the reality is a bit more complex.</vt:lpstr>
      <vt:lpstr>How to measure this the role of those intermediates in the global trade of externalities?</vt:lpstr>
      <vt:lpstr>Different MRIO approaches have been previously developpped</vt:lpstr>
      <vt:lpstr>And adapted to GTAP: GTAP-VA</vt:lpstr>
      <vt:lpstr>And adapted to GTAP: GTAP-VA</vt:lpstr>
      <vt:lpstr>The last MRIO developments about the analysis of analysis of global value chains </vt:lpstr>
      <vt:lpstr>PowerPoint Presentation</vt:lpstr>
      <vt:lpstr>Hypothetical Extraction</vt:lpstr>
      <vt:lpstr>The throughflow</vt:lpstr>
      <vt:lpstr>Decomposition of the throughflow</vt:lpstr>
      <vt:lpstr>Illustration with one country </vt:lpstr>
      <vt:lpstr>Illustration with one country </vt:lpstr>
      <vt:lpstr>Illustration with one country </vt:lpstr>
      <vt:lpstr>Illustration with one country </vt:lpstr>
      <vt:lpstr>Illustration with one country </vt:lpstr>
      <vt:lpstr>PowerPoint Presentation</vt:lpstr>
      <vt:lpstr>GTAP data</vt:lpstr>
      <vt:lpstr>Externality analyzed: Greenhouse gas (GHG)</vt:lpstr>
      <vt:lpstr>Applying the TBA framework to GTAP</vt:lpstr>
      <vt:lpstr>GTAP Results</vt:lpstr>
      <vt:lpstr>Comparison of the results between GTAP and EORA</vt:lpstr>
      <vt:lpstr>GTAP Results – detailed by category</vt:lpstr>
      <vt:lpstr>Position in the Global Supply chain</vt:lpstr>
      <vt:lpstr>PowerPoint Presentation</vt:lpstr>
      <vt:lpstr>The TBA can be applied to any externality to follow its global flow</vt:lpstr>
      <vt:lpstr>Using the TBA to GTAP for GVC analysis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Etienne Charles Berthet</dc:creator>
  <cp:lastModifiedBy>Etienne Charles Berthet</cp:lastModifiedBy>
  <cp:revision>1</cp:revision>
  <dcterms:created xsi:type="dcterms:W3CDTF">2022-06-08T10:07:05Z</dcterms:created>
  <dcterms:modified xsi:type="dcterms:W3CDTF">2022-06-08T23:10:12Z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dIsCodeFreeTemplate">
    <vt:lpwstr>True</vt:lpwstr>
  </property>
  <property fmtid="{D5CDD505-2E9C-101B-9397-08002B2CF9AE}" pid="3" name="TemplafyTenantId">
    <vt:lpwstr>dtu</vt:lpwstr>
  </property>
  <property fmtid="{D5CDD505-2E9C-101B-9397-08002B2CF9AE}" pid="4" name="TemplafyTemplateId">
    <vt:lpwstr>636784030496976655</vt:lpwstr>
  </property>
  <property fmtid="{D5CDD505-2E9C-101B-9397-08002B2CF9AE}" pid="5" name="TemplafyUserProfileId">
    <vt:lpwstr>636838302414865013</vt:lpwstr>
  </property>
  <property fmtid="{D5CDD505-2E9C-101B-9397-08002B2CF9AE}" pid="6" name="TemplafyLanguageCode">
    <vt:lpwstr>en-GB</vt:lpwstr>
  </property>
</Properties>
</file>