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bookmarkIdSeed="2">
  <p:sldMasterIdLst>
    <p:sldMasterId id="2147483667" r:id="rId1"/>
  </p:sldMasterIdLst>
  <p:notesMasterIdLst>
    <p:notesMasterId r:id="rId27"/>
  </p:notesMasterIdLst>
  <p:sldIdLst>
    <p:sldId id="367" r:id="rId2"/>
    <p:sldId id="371" r:id="rId3"/>
    <p:sldId id="365" r:id="rId4"/>
    <p:sldId id="378" r:id="rId5"/>
    <p:sldId id="390" r:id="rId6"/>
    <p:sldId id="379" r:id="rId7"/>
    <p:sldId id="381" r:id="rId8"/>
    <p:sldId id="380" r:id="rId9"/>
    <p:sldId id="415" r:id="rId10"/>
    <p:sldId id="418" r:id="rId11"/>
    <p:sldId id="417" r:id="rId12"/>
    <p:sldId id="416" r:id="rId13"/>
    <p:sldId id="421" r:id="rId14"/>
    <p:sldId id="383" r:id="rId15"/>
    <p:sldId id="423" r:id="rId16"/>
    <p:sldId id="382" r:id="rId17"/>
    <p:sldId id="425" r:id="rId18"/>
    <p:sldId id="384" r:id="rId19"/>
    <p:sldId id="385" r:id="rId20"/>
    <p:sldId id="386" r:id="rId21"/>
    <p:sldId id="411" r:id="rId22"/>
    <p:sldId id="388" r:id="rId23"/>
    <p:sldId id="391" r:id="rId24"/>
    <p:sldId id="412" r:id="rId25"/>
    <p:sldId id="424" r:id="rId26"/>
  </p:sldIdLst>
  <p:sldSz cx="12192000" cy="6858000"/>
  <p:notesSz cx="6858000" cy="9144000"/>
  <p:embeddedFontLst>
    <p:embeddedFont>
      <p:font typeface="Arial Black" panose="020B0A04020102020204" pitchFamily="34" charset="0"/>
      <p:bold r:id="rId28"/>
    </p:embeddedFont>
    <p:embeddedFont>
      <p:font typeface="Open Sans" panose="020B0606030504020204" pitchFamily="34" charset="0"/>
      <p:regular r:id="rId29"/>
      <p:bold r:id="rId30"/>
      <p:italic r:id="rId31"/>
      <p:boldItalic r:id="rId32"/>
    </p:embeddedFont>
    <p:embeddedFont>
      <p:font typeface="Roboto" panose="02000000000000000000" pitchFamily="2" charset="0"/>
      <p:regular r:id="rId33"/>
      <p:bold r:id="rId34"/>
      <p:italic r:id="rId35"/>
      <p:boldItalic r:id="rId36"/>
    </p:embeddedFont>
    <p:embeddedFont>
      <p:font typeface="Work Sans" pitchFamily="2" charset="0"/>
      <p:regular r:id="rId37"/>
      <p:bold r:id="rId38"/>
      <p:italic r:id="rId39"/>
      <p:boldItalic r:id="rId40"/>
    </p:embeddedFont>
    <p:embeddedFont>
      <p:font typeface="Work Sans 2" panose="020B0604020202020204" charset="0"/>
      <p:regular r:id="rId41"/>
      <p:bold r:id="rId42"/>
    </p:embeddedFont>
    <p:embeddedFont>
      <p:font typeface="Work Sans 4" panose="020B0604020202020204" charset="0"/>
      <p:regular r:id="rId43"/>
      <p:bold r:id="rId4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01C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BE24421-B4CD-4389-A2AD-5725D4D5F4E9}" v="140" dt="2024-06-07T14:26:54.084"/>
  </p1510:revLst>
</p1510:revInfo>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Estilo Médio 2 - Ênfase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929F9F4-4A8F-4326-A1B4-22849713DDAB}" styleName="Estilo Escuro 1 - Ênfase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1EBBBCC-DAD2-459C-BE2E-F6DE35CF9A28}" styleName="Estilo Escuro 2 - Ênfase 3/Ênfase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D27102A9-8310-4765-A935-A1911B00CA55}" styleName="Estilo Claro 1 - Ênfase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775DCB02-9BB8-47FD-8907-85C794F793BA}" styleName="Estilo com Tema 1 - Ênfase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17292A2E-F333-43FB-9621-5CBBE7FDCDCB}" styleName="Estilo Claro 2 - Ênfase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Estilo Claro 3 - Ênfase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1E171933-4619-4E11-9A3F-F7608DF75F80}" styleName="Estilo Médio 1 - Ênfase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2D5ABB26-0587-4C30-8999-92F81FD0307C}" styleName="Nenhum Estilo, Nenhuma Grad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ABFCF23-3B69-468F-B69F-88F6DE6A72F2}" styleName="Estilo Médio 1 - Ênfase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10A1B5D5-9B99-4C35-A422-299274C87663}" styleName="Estilo Médio 1 - Ênfase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EB9631B5-78F2-41C9-869B-9F39066F8104}" styleName="Estilo Médio 3 - Ênfase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AF606853-7671-496A-8E4F-DF71F8EC918B}" styleName="Estilo Escuro 1 - Ênfase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8D230F3-CF80-4859-8CE7-A43EE81993B5}" styleName="Estilo Claro 1 - Ênfase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567"/>
    <p:restoredTop sz="86395"/>
  </p:normalViewPr>
  <p:slideViewPr>
    <p:cSldViewPr snapToGrid="0" snapToObjects="1">
      <p:cViewPr>
        <p:scale>
          <a:sx n="66" d="100"/>
          <a:sy n="66" d="100"/>
        </p:scale>
        <p:origin x="800" y="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2.fntdata"/><Relationship Id="rId21" Type="http://schemas.openxmlformats.org/officeDocument/2006/relationships/slide" Target="slides/slide20.xml"/><Relationship Id="rId34" Type="http://schemas.openxmlformats.org/officeDocument/2006/relationships/font" Target="fonts/font7.fntdata"/><Relationship Id="rId42" Type="http://schemas.openxmlformats.org/officeDocument/2006/relationships/font" Target="fonts/font15.fntdata"/><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2.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49"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4" Type="http://schemas.openxmlformats.org/officeDocument/2006/relationships/font" Target="fonts/font1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font" Target="fonts/font16.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ais Diniz Oliveira" userId="f751516af11e3bcc" providerId="LiveId" clId="{EBE24421-B4CD-4389-A2AD-5725D4D5F4E9}"/>
    <pc:docChg chg="undo custSel addSld delSld modSld sldOrd">
      <pc:chgData name="Thais Diniz Oliveira" userId="f751516af11e3bcc" providerId="LiveId" clId="{EBE24421-B4CD-4389-A2AD-5725D4D5F4E9}" dt="2024-06-07T14:48:19.639" v="10279" actId="47"/>
      <pc:docMkLst>
        <pc:docMk/>
      </pc:docMkLst>
      <pc:sldChg chg="modSp mod">
        <pc:chgData name="Thais Diniz Oliveira" userId="f751516af11e3bcc" providerId="LiveId" clId="{EBE24421-B4CD-4389-A2AD-5725D4D5F4E9}" dt="2024-06-06T15:44:36.808" v="3170" actId="1076"/>
        <pc:sldMkLst>
          <pc:docMk/>
          <pc:sldMk cId="574985026" sldId="365"/>
        </pc:sldMkLst>
        <pc:spChg chg="mod">
          <ac:chgData name="Thais Diniz Oliveira" userId="f751516af11e3bcc" providerId="LiveId" clId="{EBE24421-B4CD-4389-A2AD-5725D4D5F4E9}" dt="2024-06-06T15:44:36.808" v="3170" actId="1076"/>
          <ac:spMkLst>
            <pc:docMk/>
            <pc:sldMk cId="574985026" sldId="365"/>
            <ac:spMk id="2" creationId="{95F0D39D-0954-FE6D-3CB0-D40F526B16E8}"/>
          </ac:spMkLst>
        </pc:spChg>
      </pc:sldChg>
      <pc:sldChg chg="modNotesTx">
        <pc:chgData name="Thais Diniz Oliveira" userId="f751516af11e3bcc" providerId="LiveId" clId="{EBE24421-B4CD-4389-A2AD-5725D4D5F4E9}" dt="2024-06-05T18:03:38.337" v="714" actId="20577"/>
        <pc:sldMkLst>
          <pc:docMk/>
          <pc:sldMk cId="2788084828" sldId="367"/>
        </pc:sldMkLst>
      </pc:sldChg>
      <pc:sldChg chg="addSp modSp del mod">
        <pc:chgData name="Thais Diniz Oliveira" userId="f751516af11e3bcc" providerId="LiveId" clId="{EBE24421-B4CD-4389-A2AD-5725D4D5F4E9}" dt="2024-06-06T16:16:23.890" v="3555" actId="47"/>
        <pc:sldMkLst>
          <pc:docMk/>
          <pc:sldMk cId="1792235959" sldId="370"/>
        </pc:sldMkLst>
        <pc:spChg chg="add mod">
          <ac:chgData name="Thais Diniz Oliveira" userId="f751516af11e3bcc" providerId="LiveId" clId="{EBE24421-B4CD-4389-A2AD-5725D4D5F4E9}" dt="2024-06-06T15:54:12.236" v="3284" actId="113"/>
          <ac:spMkLst>
            <pc:docMk/>
            <pc:sldMk cId="1792235959" sldId="370"/>
            <ac:spMk id="3" creationId="{11BE6607-0EC8-CDBE-5C7C-5CCC33F6173E}"/>
          </ac:spMkLst>
        </pc:spChg>
      </pc:sldChg>
      <pc:sldChg chg="addSp delSp modSp mod">
        <pc:chgData name="Thais Diniz Oliveira" userId="f751516af11e3bcc" providerId="LiveId" clId="{EBE24421-B4CD-4389-A2AD-5725D4D5F4E9}" dt="2024-06-07T11:41:31.218" v="5008"/>
        <pc:sldMkLst>
          <pc:docMk/>
          <pc:sldMk cId="3770518948" sldId="371"/>
        </pc:sldMkLst>
        <pc:spChg chg="mod">
          <ac:chgData name="Thais Diniz Oliveira" userId="f751516af11e3bcc" providerId="LiveId" clId="{EBE24421-B4CD-4389-A2AD-5725D4D5F4E9}" dt="2024-06-06T15:42:50.526" v="3107" actId="1076"/>
          <ac:spMkLst>
            <pc:docMk/>
            <pc:sldMk cId="3770518948" sldId="371"/>
            <ac:spMk id="16" creationId="{817193BB-B0BB-3229-AE7B-87BCEB890866}"/>
          </ac:spMkLst>
        </pc:spChg>
        <pc:spChg chg="mod">
          <ac:chgData name="Thais Diniz Oliveira" userId="f751516af11e3bcc" providerId="LiveId" clId="{EBE24421-B4CD-4389-A2AD-5725D4D5F4E9}" dt="2024-06-06T15:43:24.485" v="3115" actId="255"/>
          <ac:spMkLst>
            <pc:docMk/>
            <pc:sldMk cId="3770518948" sldId="371"/>
            <ac:spMk id="19" creationId="{9C7DBB6A-C4DC-F73A-6409-950CFA1D4369}"/>
          </ac:spMkLst>
        </pc:spChg>
        <pc:grpChg chg="mod">
          <ac:chgData name="Thais Diniz Oliveira" userId="f751516af11e3bcc" providerId="LiveId" clId="{EBE24421-B4CD-4389-A2AD-5725D4D5F4E9}" dt="2024-06-06T15:43:11.140" v="3111" actId="1076"/>
          <ac:grpSpMkLst>
            <pc:docMk/>
            <pc:sldMk cId="3770518948" sldId="371"/>
            <ac:grpSpMk id="4" creationId="{BFA9B728-9D9E-029B-08CA-795137C07D85}"/>
          </ac:grpSpMkLst>
        </pc:grpChg>
        <pc:graphicFrameChg chg="add mod modGraphic">
          <ac:chgData name="Thais Diniz Oliveira" userId="f751516af11e3bcc" providerId="LiveId" clId="{EBE24421-B4CD-4389-A2AD-5725D4D5F4E9}" dt="2024-06-07T11:41:31.218" v="5008"/>
          <ac:graphicFrameMkLst>
            <pc:docMk/>
            <pc:sldMk cId="3770518948" sldId="371"/>
            <ac:graphicFrameMk id="2" creationId="{2D2A8EB0-464C-349A-B130-5B001039FEB5}"/>
          </ac:graphicFrameMkLst>
        </pc:graphicFrameChg>
        <pc:graphicFrameChg chg="del modGraphic">
          <ac:chgData name="Thais Diniz Oliveira" userId="f751516af11e3bcc" providerId="LiveId" clId="{EBE24421-B4CD-4389-A2AD-5725D4D5F4E9}" dt="2024-06-06T15:41:39.726" v="3058" actId="478"/>
          <ac:graphicFrameMkLst>
            <pc:docMk/>
            <pc:sldMk cId="3770518948" sldId="371"/>
            <ac:graphicFrameMk id="3" creationId="{DDBF0443-BEEF-6129-ABD1-A3214EF72A6D}"/>
          </ac:graphicFrameMkLst>
        </pc:graphicFrameChg>
        <pc:picChg chg="mod">
          <ac:chgData name="Thais Diniz Oliveira" userId="f751516af11e3bcc" providerId="LiveId" clId="{EBE24421-B4CD-4389-A2AD-5725D4D5F4E9}" dt="2024-06-06T15:42:52.724" v="3110" actId="1037"/>
          <ac:picMkLst>
            <pc:docMk/>
            <pc:sldMk cId="3770518948" sldId="371"/>
            <ac:picMk id="18" creationId="{9DCFB475-ADED-BBAE-FD38-7913F0B97F76}"/>
          </ac:picMkLst>
        </pc:picChg>
        <pc:picChg chg="add del mod">
          <ac:chgData name="Thais Diniz Oliveira" userId="f751516af11e3bcc" providerId="LiveId" clId="{EBE24421-B4CD-4389-A2AD-5725D4D5F4E9}" dt="2024-06-06T16:18:14.070" v="3582" actId="478"/>
          <ac:picMkLst>
            <pc:docMk/>
            <pc:sldMk cId="3770518948" sldId="371"/>
            <ac:picMk id="20" creationId="{5228BAD1-F294-14C2-2199-7585959A4627}"/>
          </ac:picMkLst>
        </pc:picChg>
      </pc:sldChg>
      <pc:sldChg chg="delSp modSp del mod">
        <pc:chgData name="Thais Diniz Oliveira" userId="f751516af11e3bcc" providerId="LiveId" clId="{EBE24421-B4CD-4389-A2AD-5725D4D5F4E9}" dt="2024-06-06T15:52:45.634" v="3276" actId="47"/>
        <pc:sldMkLst>
          <pc:docMk/>
          <pc:sldMk cId="3196335027" sldId="372"/>
        </pc:sldMkLst>
        <pc:spChg chg="mod">
          <ac:chgData name="Thais Diniz Oliveira" userId="f751516af11e3bcc" providerId="LiveId" clId="{EBE24421-B4CD-4389-A2AD-5725D4D5F4E9}" dt="2024-06-06T15:52:22.945" v="3271" actId="21"/>
          <ac:spMkLst>
            <pc:docMk/>
            <pc:sldMk cId="3196335027" sldId="372"/>
            <ac:spMk id="3" creationId="{C4542A7A-4426-7D77-3AA2-CCE83A12EF03}"/>
          </ac:spMkLst>
        </pc:spChg>
        <pc:spChg chg="del">
          <ac:chgData name="Thais Diniz Oliveira" userId="f751516af11e3bcc" providerId="LiveId" clId="{EBE24421-B4CD-4389-A2AD-5725D4D5F4E9}" dt="2024-06-06T15:51:59.468" v="3263" actId="478"/>
          <ac:spMkLst>
            <pc:docMk/>
            <pc:sldMk cId="3196335027" sldId="372"/>
            <ac:spMk id="112" creationId="{65FE9AB8-04AC-6234-8045-B50B08242297}"/>
          </ac:spMkLst>
        </pc:spChg>
        <pc:graphicFrameChg chg="del">
          <ac:chgData name="Thais Diniz Oliveira" userId="f751516af11e3bcc" providerId="LiveId" clId="{EBE24421-B4CD-4389-A2AD-5725D4D5F4E9}" dt="2024-06-06T15:51:49.707" v="3261" actId="478"/>
          <ac:graphicFrameMkLst>
            <pc:docMk/>
            <pc:sldMk cId="3196335027" sldId="372"/>
            <ac:graphicFrameMk id="4" creationId="{91122852-B88D-336B-6199-E45C476D778B}"/>
          </ac:graphicFrameMkLst>
        </pc:graphicFrameChg>
        <pc:cxnChg chg="del">
          <ac:chgData name="Thais Diniz Oliveira" userId="f751516af11e3bcc" providerId="LiveId" clId="{EBE24421-B4CD-4389-A2AD-5725D4D5F4E9}" dt="2024-06-06T15:51:57.204" v="3262" actId="478"/>
          <ac:cxnSpMkLst>
            <pc:docMk/>
            <pc:sldMk cId="3196335027" sldId="372"/>
            <ac:cxnSpMk id="8" creationId="{E34E7642-8382-E40F-40F1-C0285E7679F1}"/>
          </ac:cxnSpMkLst>
        </pc:cxnChg>
        <pc:cxnChg chg="del">
          <ac:chgData name="Thais Diniz Oliveira" userId="f751516af11e3bcc" providerId="LiveId" clId="{EBE24421-B4CD-4389-A2AD-5725D4D5F4E9}" dt="2024-06-06T15:52:09.248" v="3267" actId="478"/>
          <ac:cxnSpMkLst>
            <pc:docMk/>
            <pc:sldMk cId="3196335027" sldId="372"/>
            <ac:cxnSpMk id="10" creationId="{06B571CA-EF00-D014-37BE-95A940E82466}"/>
          </ac:cxnSpMkLst>
        </pc:cxnChg>
        <pc:cxnChg chg="del">
          <ac:chgData name="Thais Diniz Oliveira" userId="f751516af11e3bcc" providerId="LiveId" clId="{EBE24421-B4CD-4389-A2AD-5725D4D5F4E9}" dt="2024-06-06T15:52:10.270" v="3268" actId="478"/>
          <ac:cxnSpMkLst>
            <pc:docMk/>
            <pc:sldMk cId="3196335027" sldId="372"/>
            <ac:cxnSpMk id="30" creationId="{AAD536AA-8C27-766F-5B54-83BED7CC88AE}"/>
          </ac:cxnSpMkLst>
        </pc:cxnChg>
        <pc:cxnChg chg="del">
          <ac:chgData name="Thais Diniz Oliveira" userId="f751516af11e3bcc" providerId="LiveId" clId="{EBE24421-B4CD-4389-A2AD-5725D4D5F4E9}" dt="2024-06-06T15:52:07.458" v="3265" actId="478"/>
          <ac:cxnSpMkLst>
            <pc:docMk/>
            <pc:sldMk cId="3196335027" sldId="372"/>
            <ac:cxnSpMk id="60" creationId="{A2F78B16-EA1C-B4BA-2EA3-B79B05E8E3B5}"/>
          </ac:cxnSpMkLst>
        </pc:cxnChg>
        <pc:cxnChg chg="del">
          <ac:chgData name="Thais Diniz Oliveira" userId="f751516af11e3bcc" providerId="LiveId" clId="{EBE24421-B4CD-4389-A2AD-5725D4D5F4E9}" dt="2024-06-06T15:52:08.437" v="3266" actId="478"/>
          <ac:cxnSpMkLst>
            <pc:docMk/>
            <pc:sldMk cId="3196335027" sldId="372"/>
            <ac:cxnSpMk id="61" creationId="{E34D65AD-009C-9C78-B1EE-6ED98988E252}"/>
          </ac:cxnSpMkLst>
        </pc:cxnChg>
        <pc:cxnChg chg="del">
          <ac:chgData name="Thais Diniz Oliveira" userId="f751516af11e3bcc" providerId="LiveId" clId="{EBE24421-B4CD-4389-A2AD-5725D4D5F4E9}" dt="2024-06-06T15:52:02.001" v="3264" actId="478"/>
          <ac:cxnSpMkLst>
            <pc:docMk/>
            <pc:sldMk cId="3196335027" sldId="372"/>
            <ac:cxnSpMk id="62" creationId="{590E856F-B547-FCC1-2DD8-3A60AAFBDE92}"/>
          </ac:cxnSpMkLst>
        </pc:cxnChg>
        <pc:cxnChg chg="del">
          <ac:chgData name="Thais Diniz Oliveira" userId="f751516af11e3bcc" providerId="LiveId" clId="{EBE24421-B4CD-4389-A2AD-5725D4D5F4E9}" dt="2024-06-06T15:52:11.153" v="3269" actId="478"/>
          <ac:cxnSpMkLst>
            <pc:docMk/>
            <pc:sldMk cId="3196335027" sldId="372"/>
            <ac:cxnSpMk id="94" creationId="{D2AABE49-3327-8466-C11B-21CFE55375A7}"/>
          </ac:cxnSpMkLst>
        </pc:cxnChg>
      </pc:sldChg>
      <pc:sldChg chg="addSp delSp modSp mod modNotesTx">
        <pc:chgData name="Thais Diniz Oliveira" userId="f751516af11e3bcc" providerId="LiveId" clId="{EBE24421-B4CD-4389-A2AD-5725D4D5F4E9}" dt="2024-06-06T16:18:18.098" v="3583" actId="478"/>
        <pc:sldMkLst>
          <pc:docMk/>
          <pc:sldMk cId="1124833083" sldId="378"/>
        </pc:sldMkLst>
        <pc:spChg chg="mod">
          <ac:chgData name="Thais Diniz Oliveira" userId="f751516af11e3bcc" providerId="LiveId" clId="{EBE24421-B4CD-4389-A2AD-5725D4D5F4E9}" dt="2024-06-05T17:58:39.348" v="646" actId="20577"/>
          <ac:spMkLst>
            <pc:docMk/>
            <pc:sldMk cId="1124833083" sldId="378"/>
            <ac:spMk id="2" creationId="{95F0D39D-0954-FE6D-3CB0-D40F526B16E8}"/>
          </ac:spMkLst>
        </pc:spChg>
        <pc:spChg chg="del mod">
          <ac:chgData name="Thais Diniz Oliveira" userId="f751516af11e3bcc" providerId="LiveId" clId="{EBE24421-B4CD-4389-A2AD-5725D4D5F4E9}" dt="2024-06-05T17:57:24.866" v="626" actId="478"/>
          <ac:spMkLst>
            <pc:docMk/>
            <pc:sldMk cId="1124833083" sldId="378"/>
            <ac:spMk id="3" creationId="{288261F3-C538-60A3-50FC-C5C8A839BD7C}"/>
          </ac:spMkLst>
        </pc:spChg>
        <pc:spChg chg="add mod">
          <ac:chgData name="Thais Diniz Oliveira" userId="f751516af11e3bcc" providerId="LiveId" clId="{EBE24421-B4CD-4389-A2AD-5725D4D5F4E9}" dt="2024-06-06T15:45:08.496" v="3171" actId="255"/>
          <ac:spMkLst>
            <pc:docMk/>
            <pc:sldMk cId="1124833083" sldId="378"/>
            <ac:spMk id="8" creationId="{BA4ADD35-8EBE-C5BD-BF30-0625159506A4}"/>
          </ac:spMkLst>
        </pc:spChg>
        <pc:spChg chg="add mod">
          <ac:chgData name="Thais Diniz Oliveira" userId="f751516af11e3bcc" providerId="LiveId" clId="{EBE24421-B4CD-4389-A2AD-5725D4D5F4E9}" dt="2024-06-06T15:45:18.795" v="3173" actId="255"/>
          <ac:spMkLst>
            <pc:docMk/>
            <pc:sldMk cId="1124833083" sldId="378"/>
            <ac:spMk id="14" creationId="{678BCCA3-3E27-DC33-ED01-8A649434A551}"/>
          </ac:spMkLst>
        </pc:spChg>
        <pc:spChg chg="add mod">
          <ac:chgData name="Thais Diniz Oliveira" userId="f751516af11e3bcc" providerId="LiveId" clId="{EBE24421-B4CD-4389-A2AD-5725D4D5F4E9}" dt="2024-06-06T15:45:13.598" v="3172" actId="255"/>
          <ac:spMkLst>
            <pc:docMk/>
            <pc:sldMk cId="1124833083" sldId="378"/>
            <ac:spMk id="18" creationId="{38B23200-7CF9-09E8-EA29-E122BACA4D9D}"/>
          </ac:spMkLst>
        </pc:spChg>
        <pc:spChg chg="add mod">
          <ac:chgData name="Thais Diniz Oliveira" userId="f751516af11e3bcc" providerId="LiveId" clId="{EBE24421-B4CD-4389-A2AD-5725D4D5F4E9}" dt="2024-06-06T15:45:25.187" v="3174" actId="255"/>
          <ac:spMkLst>
            <pc:docMk/>
            <pc:sldMk cId="1124833083" sldId="378"/>
            <ac:spMk id="22" creationId="{ECB5E986-9649-07F1-F579-6276631D75B1}"/>
          </ac:spMkLst>
        </pc:spChg>
        <pc:spChg chg="add mod">
          <ac:chgData name="Thais Diniz Oliveira" userId="f751516af11e3bcc" providerId="LiveId" clId="{EBE24421-B4CD-4389-A2AD-5725D4D5F4E9}" dt="2024-06-06T15:45:40.783" v="3176" actId="255"/>
          <ac:spMkLst>
            <pc:docMk/>
            <pc:sldMk cId="1124833083" sldId="378"/>
            <ac:spMk id="26" creationId="{C351C2D3-A0E2-26ED-9BBF-2F6A2CC2E05F}"/>
          </ac:spMkLst>
        </pc:spChg>
        <pc:spChg chg="add mod">
          <ac:chgData name="Thais Diniz Oliveira" userId="f751516af11e3bcc" providerId="LiveId" clId="{EBE24421-B4CD-4389-A2AD-5725D4D5F4E9}" dt="2024-06-06T15:45:57.004" v="3179" actId="14100"/>
          <ac:spMkLst>
            <pc:docMk/>
            <pc:sldMk cId="1124833083" sldId="378"/>
            <ac:spMk id="30" creationId="{225A5DA1-5726-6860-D310-C49C5039E874}"/>
          </ac:spMkLst>
        </pc:spChg>
        <pc:spChg chg="add mod">
          <ac:chgData name="Thais Diniz Oliveira" userId="f751516af11e3bcc" providerId="LiveId" clId="{EBE24421-B4CD-4389-A2AD-5725D4D5F4E9}" dt="2024-06-05T17:59:08.043" v="655" actId="1076"/>
          <ac:spMkLst>
            <pc:docMk/>
            <pc:sldMk cId="1124833083" sldId="378"/>
            <ac:spMk id="32" creationId="{7E6D79F4-8E7E-B108-6628-F3F9CDA48C89}"/>
          </ac:spMkLst>
        </pc:spChg>
        <pc:spChg chg="add mod">
          <ac:chgData name="Thais Diniz Oliveira" userId="f751516af11e3bcc" providerId="LiveId" clId="{EBE24421-B4CD-4389-A2AD-5725D4D5F4E9}" dt="2024-06-05T18:00:38.389" v="668" actId="1076"/>
          <ac:spMkLst>
            <pc:docMk/>
            <pc:sldMk cId="1124833083" sldId="378"/>
            <ac:spMk id="33" creationId="{EB84F2A4-9CFC-1157-9597-667F29CB6BB1}"/>
          </ac:spMkLst>
        </pc:spChg>
        <pc:spChg chg="add mod">
          <ac:chgData name="Thais Diniz Oliveira" userId="f751516af11e3bcc" providerId="LiveId" clId="{EBE24421-B4CD-4389-A2AD-5725D4D5F4E9}" dt="2024-06-05T18:02:51.172" v="711" actId="20577"/>
          <ac:spMkLst>
            <pc:docMk/>
            <pc:sldMk cId="1124833083" sldId="378"/>
            <ac:spMk id="34" creationId="{332B1281-2D2C-D742-B0CE-713BFCDB429A}"/>
          </ac:spMkLst>
        </pc:spChg>
        <pc:picChg chg="add del mod">
          <ac:chgData name="Thais Diniz Oliveira" userId="f751516af11e3bcc" providerId="LiveId" clId="{EBE24421-B4CD-4389-A2AD-5725D4D5F4E9}" dt="2024-06-06T16:18:18.098" v="3583" actId="478"/>
          <ac:picMkLst>
            <pc:docMk/>
            <pc:sldMk cId="1124833083" sldId="378"/>
            <ac:picMk id="4" creationId="{62FDCEE4-9AC1-EECE-BA3A-068725EA3BB7}"/>
          </ac:picMkLst>
        </pc:picChg>
        <pc:picChg chg="add del mod">
          <ac:chgData name="Thais Diniz Oliveira" userId="f751516af11e3bcc" providerId="LiveId" clId="{EBE24421-B4CD-4389-A2AD-5725D4D5F4E9}" dt="2024-06-06T16:18:00.706" v="3581" actId="478"/>
          <ac:picMkLst>
            <pc:docMk/>
            <pc:sldMk cId="1124833083" sldId="378"/>
            <ac:picMk id="5" creationId="{378758C6-3ECC-3480-7132-AE5103A920A5}"/>
          </ac:picMkLst>
        </pc:picChg>
        <pc:picChg chg="add del mod">
          <ac:chgData name="Thais Diniz Oliveira" userId="f751516af11e3bcc" providerId="LiveId" clId="{EBE24421-B4CD-4389-A2AD-5725D4D5F4E9}" dt="2024-06-05T17:50:56.177" v="430" actId="21"/>
          <ac:picMkLst>
            <pc:docMk/>
            <pc:sldMk cId="1124833083" sldId="378"/>
            <ac:picMk id="5" creationId="{3A8C9022-B4B5-1274-8B5A-EECBF5DEA802}"/>
          </ac:picMkLst>
        </pc:picChg>
        <pc:picChg chg="add mod">
          <ac:chgData name="Thais Diniz Oliveira" userId="f751516af11e3bcc" providerId="LiveId" clId="{EBE24421-B4CD-4389-A2AD-5725D4D5F4E9}" dt="2024-06-05T17:58:00.507" v="636" actId="1076"/>
          <ac:picMkLst>
            <pc:docMk/>
            <pc:sldMk cId="1124833083" sldId="378"/>
            <ac:picMk id="7" creationId="{2AA95A02-5124-5BF9-95D6-84108682B382}"/>
          </ac:picMkLst>
        </pc:picChg>
        <pc:picChg chg="add del mod">
          <ac:chgData name="Thais Diniz Oliveira" userId="f751516af11e3bcc" providerId="LiveId" clId="{EBE24421-B4CD-4389-A2AD-5725D4D5F4E9}" dt="2024-06-05T17:30:14.773" v="285" actId="478"/>
          <ac:picMkLst>
            <pc:docMk/>
            <pc:sldMk cId="1124833083" sldId="378"/>
            <ac:picMk id="10" creationId="{1AC6E519-9F38-9490-6C8A-BB5C5D4D8198}"/>
          </ac:picMkLst>
        </pc:picChg>
        <pc:picChg chg="add mod">
          <ac:chgData name="Thais Diniz Oliveira" userId="f751516af11e3bcc" providerId="LiveId" clId="{EBE24421-B4CD-4389-A2AD-5725D4D5F4E9}" dt="2024-06-05T18:00:16.771" v="666" actId="14100"/>
          <ac:picMkLst>
            <pc:docMk/>
            <pc:sldMk cId="1124833083" sldId="378"/>
            <ac:picMk id="12" creationId="{0BF3359A-21A9-5CCA-F271-C69C937A4D22}"/>
          </ac:picMkLst>
        </pc:picChg>
        <pc:picChg chg="add mod">
          <ac:chgData name="Thais Diniz Oliveira" userId="f751516af11e3bcc" providerId="LiveId" clId="{EBE24421-B4CD-4389-A2AD-5725D4D5F4E9}" dt="2024-06-05T17:58:11.277" v="638" actId="1076"/>
          <ac:picMkLst>
            <pc:docMk/>
            <pc:sldMk cId="1124833083" sldId="378"/>
            <ac:picMk id="16" creationId="{A74BADA4-24A9-F755-91B9-D5971AEAF2CC}"/>
          </ac:picMkLst>
        </pc:picChg>
        <pc:picChg chg="add mod">
          <ac:chgData name="Thais Diniz Oliveira" userId="f751516af11e3bcc" providerId="LiveId" clId="{EBE24421-B4CD-4389-A2AD-5725D4D5F4E9}" dt="2024-06-05T18:00:23.798" v="667" actId="14100"/>
          <ac:picMkLst>
            <pc:docMk/>
            <pc:sldMk cId="1124833083" sldId="378"/>
            <ac:picMk id="20" creationId="{EBE62FCE-EB39-1776-07DD-816549C1E9A4}"/>
          </ac:picMkLst>
        </pc:picChg>
        <pc:picChg chg="add mod">
          <ac:chgData name="Thais Diniz Oliveira" userId="f751516af11e3bcc" providerId="LiveId" clId="{EBE24421-B4CD-4389-A2AD-5725D4D5F4E9}" dt="2024-06-06T15:46:02.458" v="3180" actId="14100"/>
          <ac:picMkLst>
            <pc:docMk/>
            <pc:sldMk cId="1124833083" sldId="378"/>
            <ac:picMk id="24" creationId="{964CFD36-CE41-62ED-FB9D-01FDB30292E6}"/>
          </ac:picMkLst>
        </pc:picChg>
        <pc:picChg chg="add mod">
          <ac:chgData name="Thais Diniz Oliveira" userId="f751516af11e3bcc" providerId="LiveId" clId="{EBE24421-B4CD-4389-A2AD-5725D4D5F4E9}" dt="2024-06-06T15:45:48.413" v="3177" actId="14100"/>
          <ac:picMkLst>
            <pc:docMk/>
            <pc:sldMk cId="1124833083" sldId="378"/>
            <ac:picMk id="28" creationId="{4C484A60-0558-2C03-1562-C764DB3B986C}"/>
          </ac:picMkLst>
        </pc:picChg>
        <pc:picChg chg="add del mod">
          <ac:chgData name="Thais Diniz Oliveira" userId="f751516af11e3bcc" providerId="LiveId" clId="{EBE24421-B4CD-4389-A2AD-5725D4D5F4E9}" dt="2024-06-05T17:51:00.927" v="432" actId="21"/>
          <ac:picMkLst>
            <pc:docMk/>
            <pc:sldMk cId="1124833083" sldId="378"/>
            <ac:picMk id="31" creationId="{3A8C9022-B4B5-1274-8B5A-EECBF5DEA802}"/>
          </ac:picMkLst>
        </pc:picChg>
      </pc:sldChg>
      <pc:sldChg chg="addSp delSp modSp mod modNotesTx">
        <pc:chgData name="Thais Diniz Oliveira" userId="f751516af11e3bcc" providerId="LiveId" clId="{EBE24421-B4CD-4389-A2AD-5725D4D5F4E9}" dt="2024-06-06T16:19:27.870" v="3666" actId="20577"/>
        <pc:sldMkLst>
          <pc:docMk/>
          <pc:sldMk cId="1822483288" sldId="379"/>
        </pc:sldMkLst>
        <pc:spChg chg="mod">
          <ac:chgData name="Thais Diniz Oliveira" userId="f751516af11e3bcc" providerId="LiveId" clId="{EBE24421-B4CD-4389-A2AD-5725D4D5F4E9}" dt="2024-06-06T16:19:27.870" v="3666" actId="20577"/>
          <ac:spMkLst>
            <pc:docMk/>
            <pc:sldMk cId="1822483288" sldId="379"/>
            <ac:spMk id="5" creationId="{D0B8E339-4F18-A2FA-0100-51E1B17F1DD7}"/>
          </ac:spMkLst>
        </pc:spChg>
        <pc:picChg chg="add del mod">
          <ac:chgData name="Thais Diniz Oliveira" userId="f751516af11e3bcc" providerId="LiveId" clId="{EBE24421-B4CD-4389-A2AD-5725D4D5F4E9}" dt="2024-06-06T16:17:50.576" v="3578" actId="478"/>
          <ac:picMkLst>
            <pc:docMk/>
            <pc:sldMk cId="1822483288" sldId="379"/>
            <ac:picMk id="4" creationId="{D3260B19-1E95-4C68-EF51-8F62EA9257E3}"/>
          </ac:picMkLst>
        </pc:picChg>
        <pc:picChg chg="add mod">
          <ac:chgData name="Thais Diniz Oliveira" userId="f751516af11e3bcc" providerId="LiveId" clId="{EBE24421-B4CD-4389-A2AD-5725D4D5F4E9}" dt="2024-06-06T16:17:48.679" v="3577"/>
          <ac:picMkLst>
            <pc:docMk/>
            <pc:sldMk cId="1822483288" sldId="379"/>
            <ac:picMk id="6" creationId="{701474D6-7999-9E0A-0451-A6C8386C7B38}"/>
          </ac:picMkLst>
        </pc:picChg>
      </pc:sldChg>
      <pc:sldChg chg="addSp delSp modSp mod modNotesTx">
        <pc:chgData name="Thais Diniz Oliveira" userId="f751516af11e3bcc" providerId="LiveId" clId="{EBE24421-B4CD-4389-A2AD-5725D4D5F4E9}" dt="2024-06-07T12:17:04.197" v="6003"/>
        <pc:sldMkLst>
          <pc:docMk/>
          <pc:sldMk cId="4029630490" sldId="380"/>
        </pc:sldMkLst>
        <pc:spChg chg="add mod">
          <ac:chgData name="Thais Diniz Oliveira" userId="f751516af11e3bcc" providerId="LiveId" clId="{EBE24421-B4CD-4389-A2AD-5725D4D5F4E9}" dt="2024-06-06T15:50:55.777" v="3255" actId="14100"/>
          <ac:spMkLst>
            <pc:docMk/>
            <pc:sldMk cId="4029630490" sldId="380"/>
            <ac:spMk id="4" creationId="{6E6F50B1-0E07-FF02-E862-B20DD374C6E4}"/>
          </ac:spMkLst>
        </pc:spChg>
        <pc:spChg chg="mod">
          <ac:chgData name="Thais Diniz Oliveira" userId="f751516af11e3bcc" providerId="LiveId" clId="{EBE24421-B4CD-4389-A2AD-5725D4D5F4E9}" dt="2024-06-07T11:42:00.121" v="5010" actId="255"/>
          <ac:spMkLst>
            <pc:docMk/>
            <pc:sldMk cId="4029630490" sldId="380"/>
            <ac:spMk id="10" creationId="{E5FB73C3-5C4C-62AE-9C2F-9D252A923244}"/>
          </ac:spMkLst>
        </pc:spChg>
        <pc:spChg chg="mod">
          <ac:chgData name="Thais Diniz Oliveira" userId="f751516af11e3bcc" providerId="LiveId" clId="{EBE24421-B4CD-4389-A2AD-5725D4D5F4E9}" dt="2024-06-07T11:41:51.818" v="5009" actId="255"/>
          <ac:spMkLst>
            <pc:docMk/>
            <pc:sldMk cId="4029630490" sldId="380"/>
            <ac:spMk id="12" creationId="{A60A3DF5-4F3E-290C-BCFA-991F79A8B27A}"/>
          </ac:spMkLst>
        </pc:spChg>
        <pc:graphicFrameChg chg="mod">
          <ac:chgData name="Thais Diniz Oliveira" userId="f751516af11e3bcc" providerId="LiveId" clId="{EBE24421-B4CD-4389-A2AD-5725D4D5F4E9}" dt="2024-06-06T15:50:32.908" v="3251" actId="255"/>
          <ac:graphicFrameMkLst>
            <pc:docMk/>
            <pc:sldMk cId="4029630490" sldId="380"/>
            <ac:graphicFrameMk id="3" creationId="{5E0449E0-F7FD-4107-3DD1-242F266F8990}"/>
          </ac:graphicFrameMkLst>
        </pc:graphicFrameChg>
        <pc:graphicFrameChg chg="mod">
          <ac:chgData name="Thais Diniz Oliveira" userId="f751516af11e3bcc" providerId="LiveId" clId="{EBE24421-B4CD-4389-A2AD-5725D4D5F4E9}" dt="2024-06-06T15:49:30.826" v="3216" actId="14100"/>
          <ac:graphicFrameMkLst>
            <pc:docMk/>
            <pc:sldMk cId="4029630490" sldId="380"/>
            <ac:graphicFrameMk id="9" creationId="{D3272A75-9C3C-5805-A825-B5ADE3EF02E5}"/>
          </ac:graphicFrameMkLst>
        </pc:graphicFrameChg>
        <pc:picChg chg="add del mod">
          <ac:chgData name="Thais Diniz Oliveira" userId="f751516af11e3bcc" providerId="LiveId" clId="{EBE24421-B4CD-4389-A2AD-5725D4D5F4E9}" dt="2024-06-06T16:17:38.528" v="3573" actId="478"/>
          <ac:picMkLst>
            <pc:docMk/>
            <pc:sldMk cId="4029630490" sldId="380"/>
            <ac:picMk id="6" creationId="{BFE73834-2D4E-B84D-7757-4979040A7DD5}"/>
          </ac:picMkLst>
        </pc:picChg>
        <pc:picChg chg="add mod">
          <ac:chgData name="Thais Diniz Oliveira" userId="f751516af11e3bcc" providerId="LiveId" clId="{EBE24421-B4CD-4389-A2AD-5725D4D5F4E9}" dt="2024-06-06T16:17:38.791" v="3574"/>
          <ac:picMkLst>
            <pc:docMk/>
            <pc:sldMk cId="4029630490" sldId="380"/>
            <ac:picMk id="7" creationId="{F889B2EF-8F4D-2BF1-D205-F52AFD218EB3}"/>
          </ac:picMkLst>
        </pc:picChg>
      </pc:sldChg>
      <pc:sldChg chg="addSp delSp modSp mod modNotesTx">
        <pc:chgData name="Thais Diniz Oliveira" userId="f751516af11e3bcc" providerId="LiveId" clId="{EBE24421-B4CD-4389-A2AD-5725D4D5F4E9}" dt="2024-06-06T16:17:46.214" v="3576" actId="478"/>
        <pc:sldMkLst>
          <pc:docMk/>
          <pc:sldMk cId="2519162927" sldId="381"/>
        </pc:sldMkLst>
        <pc:spChg chg="del mod">
          <ac:chgData name="Thais Diniz Oliveira" userId="f751516af11e3bcc" providerId="LiveId" clId="{EBE24421-B4CD-4389-A2AD-5725D4D5F4E9}" dt="2024-06-06T16:01:08.864" v="3376" actId="478"/>
          <ac:spMkLst>
            <pc:docMk/>
            <pc:sldMk cId="2519162927" sldId="381"/>
            <ac:spMk id="4" creationId="{9F269FB8-E8F1-07B9-26D9-0AB494F1EBBA}"/>
          </ac:spMkLst>
        </pc:spChg>
        <pc:spChg chg="mod">
          <ac:chgData name="Thais Diniz Oliveira" userId="f751516af11e3bcc" providerId="LiveId" clId="{EBE24421-B4CD-4389-A2AD-5725D4D5F4E9}" dt="2024-06-06T16:04:21.212" v="3424" actId="1076"/>
          <ac:spMkLst>
            <pc:docMk/>
            <pc:sldMk cId="2519162927" sldId="381"/>
            <ac:spMk id="6" creationId="{964C255D-E7DA-D216-F018-682831FB17A5}"/>
          </ac:spMkLst>
        </pc:spChg>
        <pc:graphicFrameChg chg="mod">
          <ac:chgData name="Thais Diniz Oliveira" userId="f751516af11e3bcc" providerId="LiveId" clId="{EBE24421-B4CD-4389-A2AD-5725D4D5F4E9}" dt="2024-06-06T16:04:26.242" v="3425" actId="1076"/>
          <ac:graphicFrameMkLst>
            <pc:docMk/>
            <pc:sldMk cId="2519162927" sldId="381"/>
            <ac:graphicFrameMk id="3" creationId="{F65D8218-6E65-A72B-9794-DCF401A5686A}"/>
          </ac:graphicFrameMkLst>
        </pc:graphicFrameChg>
        <pc:graphicFrameChg chg="add del mod modGraphic">
          <ac:chgData name="Thais Diniz Oliveira" userId="f751516af11e3bcc" providerId="LiveId" clId="{EBE24421-B4CD-4389-A2AD-5725D4D5F4E9}" dt="2024-06-06T15:47:36.421" v="3195" actId="1076"/>
          <ac:graphicFrameMkLst>
            <pc:docMk/>
            <pc:sldMk cId="2519162927" sldId="381"/>
            <ac:graphicFrameMk id="7" creationId="{A2501BD5-7B82-6FCF-F3E8-3E85E8424ECB}"/>
          </ac:graphicFrameMkLst>
        </pc:graphicFrameChg>
        <pc:picChg chg="add del mod">
          <ac:chgData name="Thais Diniz Oliveira" userId="f751516af11e3bcc" providerId="LiveId" clId="{EBE24421-B4CD-4389-A2AD-5725D4D5F4E9}" dt="2024-06-06T16:17:46.214" v="3576" actId="478"/>
          <ac:picMkLst>
            <pc:docMk/>
            <pc:sldMk cId="2519162927" sldId="381"/>
            <ac:picMk id="8" creationId="{C55DFEC9-A64A-686D-EEB1-FF89A6C5CDD7}"/>
          </ac:picMkLst>
        </pc:picChg>
        <pc:picChg chg="add mod">
          <ac:chgData name="Thais Diniz Oliveira" userId="f751516af11e3bcc" providerId="LiveId" clId="{EBE24421-B4CD-4389-A2AD-5725D4D5F4E9}" dt="2024-06-06T16:17:43.248" v="3575"/>
          <ac:picMkLst>
            <pc:docMk/>
            <pc:sldMk cId="2519162927" sldId="381"/>
            <ac:picMk id="9" creationId="{42F439D3-A959-C0D5-A612-B2AC7750C8CD}"/>
          </ac:picMkLst>
        </pc:picChg>
      </pc:sldChg>
      <pc:sldChg chg="addSp delSp modSp mod">
        <pc:chgData name="Thais Diniz Oliveira" userId="f751516af11e3bcc" providerId="LiveId" clId="{EBE24421-B4CD-4389-A2AD-5725D4D5F4E9}" dt="2024-06-07T13:55:13.610" v="9849" actId="478"/>
        <pc:sldMkLst>
          <pc:docMk/>
          <pc:sldMk cId="367115675" sldId="382"/>
        </pc:sldMkLst>
        <pc:picChg chg="add mod">
          <ac:chgData name="Thais Diniz Oliveira" userId="f751516af11e3bcc" providerId="LiveId" clId="{EBE24421-B4CD-4389-A2AD-5725D4D5F4E9}" dt="2024-06-06T16:05:26.214" v="3437" actId="1076"/>
          <ac:picMkLst>
            <pc:docMk/>
            <pc:sldMk cId="367115675" sldId="382"/>
            <ac:picMk id="3" creationId="{42BDFC6C-5DC8-6FBA-A987-80A2A738A3DF}"/>
          </ac:picMkLst>
        </pc:picChg>
        <pc:picChg chg="add del">
          <ac:chgData name="Thais Diniz Oliveira" userId="f751516af11e3bcc" providerId="LiveId" clId="{EBE24421-B4CD-4389-A2AD-5725D4D5F4E9}" dt="2024-06-07T13:51:26.704" v="9823" actId="22"/>
          <ac:picMkLst>
            <pc:docMk/>
            <pc:sldMk cId="367115675" sldId="382"/>
            <ac:picMk id="5" creationId="{1FB8487A-F4D0-E6CA-DA84-7708C26C8A62}"/>
          </ac:picMkLst>
        </pc:picChg>
        <pc:picChg chg="del">
          <ac:chgData name="Thais Diniz Oliveira" userId="f751516af11e3bcc" providerId="LiveId" clId="{EBE24421-B4CD-4389-A2AD-5725D4D5F4E9}" dt="2024-06-07T13:51:30.533" v="9824" actId="478"/>
          <ac:picMkLst>
            <pc:docMk/>
            <pc:sldMk cId="367115675" sldId="382"/>
            <ac:picMk id="7" creationId="{2399C139-3B94-D076-EFFC-E0FE6DB71786}"/>
          </ac:picMkLst>
        </pc:picChg>
        <pc:picChg chg="add del mod">
          <ac:chgData name="Thais Diniz Oliveira" userId="f751516af11e3bcc" providerId="LiveId" clId="{EBE24421-B4CD-4389-A2AD-5725D4D5F4E9}" dt="2024-06-07T13:53:48.146" v="9837" actId="478"/>
          <ac:picMkLst>
            <pc:docMk/>
            <pc:sldMk cId="367115675" sldId="382"/>
            <ac:picMk id="8" creationId="{60840B1D-7F92-1FF4-0FD0-3ABB198B1B03}"/>
          </ac:picMkLst>
        </pc:picChg>
        <pc:picChg chg="add mod modCrop">
          <ac:chgData name="Thais Diniz Oliveira" userId="f751516af11e3bcc" providerId="LiveId" clId="{EBE24421-B4CD-4389-A2AD-5725D4D5F4E9}" dt="2024-06-07T13:54:19.924" v="9842" actId="14100"/>
          <ac:picMkLst>
            <pc:docMk/>
            <pc:sldMk cId="367115675" sldId="382"/>
            <ac:picMk id="10" creationId="{916A39EC-573D-570E-7283-1C5C57B8C986}"/>
          </ac:picMkLst>
        </pc:picChg>
        <pc:picChg chg="add del mod">
          <ac:chgData name="Thais Diniz Oliveira" userId="f751516af11e3bcc" providerId="LiveId" clId="{EBE24421-B4CD-4389-A2AD-5725D4D5F4E9}" dt="2024-06-07T13:55:13.610" v="9849" actId="478"/>
          <ac:picMkLst>
            <pc:docMk/>
            <pc:sldMk cId="367115675" sldId="382"/>
            <ac:picMk id="12" creationId="{4194097D-E08F-5135-E310-05091F5B9AF4}"/>
          </ac:picMkLst>
        </pc:picChg>
      </pc:sldChg>
      <pc:sldChg chg="addSp delSp modSp mod ord modNotesTx">
        <pc:chgData name="Thais Diniz Oliveira" userId="f751516af11e3bcc" providerId="LiveId" clId="{EBE24421-B4CD-4389-A2AD-5725D4D5F4E9}" dt="2024-06-07T13:37:42.033" v="9815" actId="478"/>
        <pc:sldMkLst>
          <pc:docMk/>
          <pc:sldMk cId="1891567171" sldId="383"/>
        </pc:sldMkLst>
        <pc:spChg chg="del">
          <ac:chgData name="Thais Diniz Oliveira" userId="f751516af11e3bcc" providerId="LiveId" clId="{EBE24421-B4CD-4389-A2AD-5725D4D5F4E9}" dt="2024-06-07T13:37:42.033" v="9815" actId="478"/>
          <ac:spMkLst>
            <pc:docMk/>
            <pc:sldMk cId="1891567171" sldId="383"/>
            <ac:spMk id="12" creationId="{AF70E637-805A-8110-9C67-1C695D59DD1B}"/>
          </ac:spMkLst>
        </pc:spChg>
        <pc:picChg chg="add del mod">
          <ac:chgData name="Thais Diniz Oliveira" userId="f751516af11e3bcc" providerId="LiveId" clId="{EBE24421-B4CD-4389-A2AD-5725D4D5F4E9}" dt="2024-06-06T16:16:49.710" v="3557" actId="478"/>
          <ac:picMkLst>
            <pc:docMk/>
            <pc:sldMk cId="1891567171" sldId="383"/>
            <ac:picMk id="3" creationId="{062FD0B9-B17B-B1C7-03B9-17ECF4DC6606}"/>
          </ac:picMkLst>
        </pc:picChg>
        <pc:picChg chg="add mod">
          <ac:chgData name="Thais Diniz Oliveira" userId="f751516af11e3bcc" providerId="LiveId" clId="{EBE24421-B4CD-4389-A2AD-5725D4D5F4E9}" dt="2024-06-06T16:16:59.842" v="3568" actId="1036"/>
          <ac:picMkLst>
            <pc:docMk/>
            <pc:sldMk cId="1891567171" sldId="383"/>
            <ac:picMk id="4" creationId="{710888C7-17E3-9C54-2DCA-760940901166}"/>
          </ac:picMkLst>
        </pc:picChg>
        <pc:picChg chg="del">
          <ac:chgData name="Thais Diniz Oliveira" userId="f751516af11e3bcc" providerId="LiveId" clId="{EBE24421-B4CD-4389-A2AD-5725D4D5F4E9}" dt="2024-06-07T13:37:39.977" v="9814" actId="478"/>
          <ac:picMkLst>
            <pc:docMk/>
            <pc:sldMk cId="1891567171" sldId="383"/>
            <ac:picMk id="11" creationId="{34A8EEC4-C67B-1026-8648-05C656ABD60E}"/>
          </ac:picMkLst>
        </pc:picChg>
      </pc:sldChg>
      <pc:sldChg chg="addSp delSp modSp mod modNotesTx">
        <pc:chgData name="Thais Diniz Oliveira" userId="f751516af11e3bcc" providerId="LiveId" clId="{EBE24421-B4CD-4389-A2AD-5725D4D5F4E9}" dt="2024-06-07T13:56:23.975" v="9852"/>
        <pc:sldMkLst>
          <pc:docMk/>
          <pc:sldMk cId="2963888812" sldId="384"/>
        </pc:sldMkLst>
        <pc:spChg chg="mod">
          <ac:chgData name="Thais Diniz Oliveira" userId="f751516af11e3bcc" providerId="LiveId" clId="{EBE24421-B4CD-4389-A2AD-5725D4D5F4E9}" dt="2024-06-07T11:57:31.403" v="5295" actId="20577"/>
          <ac:spMkLst>
            <pc:docMk/>
            <pc:sldMk cId="2963888812" sldId="384"/>
            <ac:spMk id="2" creationId="{95F0D39D-0954-FE6D-3CB0-D40F526B16E8}"/>
          </ac:spMkLst>
        </pc:spChg>
        <pc:graphicFrameChg chg="mod modGraphic">
          <ac:chgData name="Thais Diniz Oliveira" userId="f751516af11e3bcc" providerId="LiveId" clId="{EBE24421-B4CD-4389-A2AD-5725D4D5F4E9}" dt="2024-06-06T06:04:13.987" v="1869" actId="14734"/>
          <ac:graphicFrameMkLst>
            <pc:docMk/>
            <pc:sldMk cId="2963888812" sldId="384"/>
            <ac:graphicFrameMk id="3" creationId="{EA92CE3A-B8A1-CA11-A04D-99ED4F89199F}"/>
          </ac:graphicFrameMkLst>
        </pc:graphicFrameChg>
        <pc:picChg chg="add del mod">
          <ac:chgData name="Thais Diniz Oliveira" userId="f751516af11e3bcc" providerId="LiveId" clId="{EBE24421-B4CD-4389-A2AD-5725D4D5F4E9}" dt="2024-06-06T16:05:49.291" v="3442" actId="478"/>
          <ac:picMkLst>
            <pc:docMk/>
            <pc:sldMk cId="2963888812" sldId="384"/>
            <ac:picMk id="4" creationId="{0C41B9BE-81EE-44D1-0867-F760FA1367C6}"/>
          </ac:picMkLst>
        </pc:picChg>
        <pc:picChg chg="add mod">
          <ac:chgData name="Thais Diniz Oliveira" userId="f751516af11e3bcc" providerId="LiveId" clId="{EBE24421-B4CD-4389-A2AD-5725D4D5F4E9}" dt="2024-06-06T16:05:49.518" v="3443"/>
          <ac:picMkLst>
            <pc:docMk/>
            <pc:sldMk cId="2963888812" sldId="384"/>
            <ac:picMk id="5" creationId="{EEECFF06-977A-C45F-267C-58ABEA0AF96E}"/>
          </ac:picMkLst>
        </pc:picChg>
      </pc:sldChg>
      <pc:sldChg chg="addSp delSp modSp mod">
        <pc:chgData name="Thais Diniz Oliveira" userId="f751516af11e3bcc" providerId="LiveId" clId="{EBE24421-B4CD-4389-A2AD-5725D4D5F4E9}" dt="2024-06-07T14:48:13.755" v="10278" actId="20577"/>
        <pc:sldMkLst>
          <pc:docMk/>
          <pc:sldMk cId="1253829665" sldId="385"/>
        </pc:sldMkLst>
        <pc:spChg chg="mod">
          <ac:chgData name="Thais Diniz Oliveira" userId="f751516af11e3bcc" providerId="LiveId" clId="{EBE24421-B4CD-4389-A2AD-5725D4D5F4E9}" dt="2024-06-06T05:25:08.302" v="1222" actId="20577"/>
          <ac:spMkLst>
            <pc:docMk/>
            <pc:sldMk cId="1253829665" sldId="385"/>
            <ac:spMk id="2" creationId="{95F0D39D-0954-FE6D-3CB0-D40F526B16E8}"/>
          </ac:spMkLst>
        </pc:spChg>
        <pc:spChg chg="add mod">
          <ac:chgData name="Thais Diniz Oliveira" userId="f751516af11e3bcc" providerId="LiveId" clId="{EBE24421-B4CD-4389-A2AD-5725D4D5F4E9}" dt="2024-06-06T05:49:27.043" v="1485" actId="1076"/>
          <ac:spMkLst>
            <pc:docMk/>
            <pc:sldMk cId="1253829665" sldId="385"/>
            <ac:spMk id="9" creationId="{A775C1E5-C502-8C5D-16C4-F6DF98994456}"/>
          </ac:spMkLst>
        </pc:spChg>
        <pc:spChg chg="add mod">
          <ac:chgData name="Thais Diniz Oliveira" userId="f751516af11e3bcc" providerId="LiveId" clId="{EBE24421-B4CD-4389-A2AD-5725D4D5F4E9}" dt="2024-06-07T14:48:13.755" v="10278" actId="20577"/>
          <ac:spMkLst>
            <pc:docMk/>
            <pc:sldMk cId="1253829665" sldId="385"/>
            <ac:spMk id="10" creationId="{A128FD53-EFD7-D25C-7651-C74A4BDA2D18}"/>
          </ac:spMkLst>
        </pc:spChg>
        <pc:spChg chg="add del mod">
          <ac:chgData name="Thais Diniz Oliveira" userId="f751516af11e3bcc" providerId="LiveId" clId="{EBE24421-B4CD-4389-A2AD-5725D4D5F4E9}" dt="2024-06-06T05:59:01.179" v="1791" actId="478"/>
          <ac:spMkLst>
            <pc:docMk/>
            <pc:sldMk cId="1253829665" sldId="385"/>
            <ac:spMk id="11" creationId="{AABABAED-377F-B9A2-8266-434F759F845B}"/>
          </ac:spMkLst>
        </pc:spChg>
        <pc:graphicFrameChg chg="del mod modGraphic">
          <ac:chgData name="Thais Diniz Oliveira" userId="f751516af11e3bcc" providerId="LiveId" clId="{EBE24421-B4CD-4389-A2AD-5725D4D5F4E9}" dt="2024-06-06T05:47:58.994" v="1448" actId="478"/>
          <ac:graphicFrameMkLst>
            <pc:docMk/>
            <pc:sldMk cId="1253829665" sldId="385"/>
            <ac:graphicFrameMk id="3" creationId="{D194515B-9CCB-0D78-8CA1-9A6ADB18FD4B}"/>
          </ac:graphicFrameMkLst>
        </pc:graphicFrameChg>
        <pc:graphicFrameChg chg="add mod modGraphic">
          <ac:chgData name="Thais Diniz Oliveira" userId="f751516af11e3bcc" providerId="LiveId" clId="{EBE24421-B4CD-4389-A2AD-5725D4D5F4E9}" dt="2024-06-06T06:30:23.119" v="3056" actId="20577"/>
          <ac:graphicFrameMkLst>
            <pc:docMk/>
            <pc:sldMk cId="1253829665" sldId="385"/>
            <ac:graphicFrameMk id="5" creationId="{2B58A0F3-9B4A-6E48-FF3F-4F4BF9721A6F}"/>
          </ac:graphicFrameMkLst>
        </pc:graphicFrameChg>
        <pc:graphicFrameChg chg="add mod modGraphic">
          <ac:chgData name="Thais Diniz Oliveira" userId="f751516af11e3bcc" providerId="LiveId" clId="{EBE24421-B4CD-4389-A2AD-5725D4D5F4E9}" dt="2024-06-06T05:58:11.033" v="1787" actId="2711"/>
          <ac:graphicFrameMkLst>
            <pc:docMk/>
            <pc:sldMk cId="1253829665" sldId="385"/>
            <ac:graphicFrameMk id="7" creationId="{90FC34B4-6C24-B0BF-9D8F-E5DED18A4AB5}"/>
          </ac:graphicFrameMkLst>
        </pc:graphicFrameChg>
        <pc:graphicFrameChg chg="add mod modGraphic">
          <ac:chgData name="Thais Diniz Oliveira" userId="f751516af11e3bcc" providerId="LiveId" clId="{EBE24421-B4CD-4389-A2AD-5725D4D5F4E9}" dt="2024-06-07T14:47:57.640" v="10225" actId="20577"/>
          <ac:graphicFrameMkLst>
            <pc:docMk/>
            <pc:sldMk cId="1253829665" sldId="385"/>
            <ac:graphicFrameMk id="8" creationId="{AF8AE5A0-CEB5-BBAD-04CE-AB2E5D2D6B6E}"/>
          </ac:graphicFrameMkLst>
        </pc:graphicFrameChg>
        <pc:picChg chg="add mod">
          <ac:chgData name="Thais Diniz Oliveira" userId="f751516af11e3bcc" providerId="LiveId" clId="{EBE24421-B4CD-4389-A2AD-5725D4D5F4E9}" dt="2024-06-06T16:05:52.017" v="3444"/>
          <ac:picMkLst>
            <pc:docMk/>
            <pc:sldMk cId="1253829665" sldId="385"/>
            <ac:picMk id="12" creationId="{AB047EDC-2109-1B4C-8EC2-871C11B39FCA}"/>
          </ac:picMkLst>
        </pc:picChg>
      </pc:sldChg>
      <pc:sldChg chg="addSp delSp modSp mod">
        <pc:chgData name="Thais Diniz Oliveira" userId="f751516af11e3bcc" providerId="LiveId" clId="{EBE24421-B4CD-4389-A2AD-5725D4D5F4E9}" dt="2024-06-06T16:06:36.225" v="3463" actId="255"/>
        <pc:sldMkLst>
          <pc:docMk/>
          <pc:sldMk cId="2461288702" sldId="386"/>
        </pc:sldMkLst>
        <pc:spChg chg="mod">
          <ac:chgData name="Thais Diniz Oliveira" userId="f751516af11e3bcc" providerId="LiveId" clId="{EBE24421-B4CD-4389-A2AD-5725D4D5F4E9}" dt="2024-06-06T16:06:16.767" v="3457" actId="1076"/>
          <ac:spMkLst>
            <pc:docMk/>
            <pc:sldMk cId="2461288702" sldId="386"/>
            <ac:spMk id="2" creationId="{95F0D39D-0954-FE6D-3CB0-D40F526B16E8}"/>
          </ac:spMkLst>
        </pc:spChg>
        <pc:spChg chg="mod">
          <ac:chgData name="Thais Diniz Oliveira" userId="f751516af11e3bcc" providerId="LiveId" clId="{EBE24421-B4CD-4389-A2AD-5725D4D5F4E9}" dt="2024-06-06T16:06:36.225" v="3463" actId="255"/>
          <ac:spMkLst>
            <pc:docMk/>
            <pc:sldMk cId="2461288702" sldId="386"/>
            <ac:spMk id="4" creationId="{593BD5DB-085C-F222-37F6-7EFA60F8F7FA}"/>
          </ac:spMkLst>
        </pc:spChg>
        <pc:picChg chg="add del mod">
          <ac:chgData name="Thais Diniz Oliveira" userId="f751516af11e3bcc" providerId="LiveId" clId="{EBE24421-B4CD-4389-A2AD-5725D4D5F4E9}" dt="2024-06-06T16:05:56.656" v="3445" actId="478"/>
          <ac:picMkLst>
            <pc:docMk/>
            <pc:sldMk cId="2461288702" sldId="386"/>
            <ac:picMk id="5" creationId="{D8A2785D-2AD2-EFE0-CC1A-EA93FEE83AC5}"/>
          </ac:picMkLst>
        </pc:picChg>
        <pc:picChg chg="add mod">
          <ac:chgData name="Thais Diniz Oliveira" userId="f751516af11e3bcc" providerId="LiveId" clId="{EBE24421-B4CD-4389-A2AD-5725D4D5F4E9}" dt="2024-06-06T16:06:06.980" v="3455" actId="1038"/>
          <ac:picMkLst>
            <pc:docMk/>
            <pc:sldMk cId="2461288702" sldId="386"/>
            <ac:picMk id="6" creationId="{9367F337-9FA7-F97B-FD11-20205836B7EE}"/>
          </ac:picMkLst>
        </pc:picChg>
      </pc:sldChg>
      <pc:sldChg chg="addSp modSp del mod">
        <pc:chgData name="Thais Diniz Oliveira" userId="f751516af11e3bcc" providerId="LiveId" clId="{EBE24421-B4CD-4389-A2AD-5725D4D5F4E9}" dt="2024-06-07T13:52:14.255" v="9830" actId="47"/>
        <pc:sldMkLst>
          <pc:docMk/>
          <pc:sldMk cId="540627948" sldId="387"/>
        </pc:sldMkLst>
        <pc:picChg chg="add mod">
          <ac:chgData name="Thais Diniz Oliveira" userId="f751516af11e3bcc" providerId="LiveId" clId="{EBE24421-B4CD-4389-A2AD-5725D4D5F4E9}" dt="2024-06-06T16:05:32.015" v="3439" actId="1076"/>
          <ac:picMkLst>
            <pc:docMk/>
            <pc:sldMk cId="540627948" sldId="387"/>
            <ac:picMk id="3" creationId="{C401021B-A448-D279-B53A-A6344507A242}"/>
          </ac:picMkLst>
        </pc:picChg>
      </pc:sldChg>
      <pc:sldChg chg="mod ord modShow">
        <pc:chgData name="Thais Diniz Oliveira" userId="f751516af11e3bcc" providerId="LiveId" clId="{EBE24421-B4CD-4389-A2AD-5725D4D5F4E9}" dt="2024-06-07T13:15:10.303" v="8945"/>
        <pc:sldMkLst>
          <pc:docMk/>
          <pc:sldMk cId="2218095322" sldId="388"/>
        </pc:sldMkLst>
      </pc:sldChg>
      <pc:sldChg chg="addSp delSp modSp del mod modShow">
        <pc:chgData name="Thais Diniz Oliveira" userId="f751516af11e3bcc" providerId="LiveId" clId="{EBE24421-B4CD-4389-A2AD-5725D4D5F4E9}" dt="2024-06-07T11:48:53.776" v="5044" actId="47"/>
        <pc:sldMkLst>
          <pc:docMk/>
          <pc:sldMk cId="551104551" sldId="389"/>
        </pc:sldMkLst>
        <pc:spChg chg="add del mod">
          <ac:chgData name="Thais Diniz Oliveira" userId="f751516af11e3bcc" providerId="LiveId" clId="{EBE24421-B4CD-4389-A2AD-5725D4D5F4E9}" dt="2024-06-07T11:18:39.253" v="4137" actId="478"/>
          <ac:spMkLst>
            <pc:docMk/>
            <pc:sldMk cId="551104551" sldId="389"/>
            <ac:spMk id="3" creationId="{7356BA03-765B-3E5A-CAF5-5B57F4F05017}"/>
          </ac:spMkLst>
        </pc:spChg>
        <pc:spChg chg="add del">
          <ac:chgData name="Thais Diniz Oliveira" userId="f751516af11e3bcc" providerId="LiveId" clId="{EBE24421-B4CD-4389-A2AD-5725D4D5F4E9}" dt="2024-06-06T06:18:17.213" v="2616" actId="22"/>
          <ac:spMkLst>
            <pc:docMk/>
            <pc:sldMk cId="551104551" sldId="389"/>
            <ac:spMk id="5" creationId="{A36CD466-6D7F-0934-3669-F044881D3BFA}"/>
          </ac:spMkLst>
        </pc:spChg>
        <pc:spChg chg="del">
          <ac:chgData name="Thais Diniz Oliveira" userId="f751516af11e3bcc" providerId="LiveId" clId="{EBE24421-B4CD-4389-A2AD-5725D4D5F4E9}" dt="2024-06-05T18:14:40.820" v="814" actId="478"/>
          <ac:spMkLst>
            <pc:docMk/>
            <pc:sldMk cId="551104551" sldId="389"/>
            <ac:spMk id="12" creationId="{A60A3DF5-4F3E-290C-BCFA-991F79A8B27A}"/>
          </ac:spMkLst>
        </pc:spChg>
        <pc:spChg chg="add mod">
          <ac:chgData name="Thais Diniz Oliveira" userId="f751516af11e3bcc" providerId="LiveId" clId="{EBE24421-B4CD-4389-A2AD-5725D4D5F4E9}" dt="2024-06-07T11:48:30.201" v="5041"/>
          <ac:spMkLst>
            <pc:docMk/>
            <pc:sldMk cId="551104551" sldId="389"/>
            <ac:spMk id="12" creationId="{C8C480C6-786E-0489-CBE6-A2A50D929880}"/>
          </ac:spMkLst>
        </pc:spChg>
        <pc:spChg chg="add mod">
          <ac:chgData name="Thais Diniz Oliveira" userId="f751516af11e3bcc" providerId="LiveId" clId="{EBE24421-B4CD-4389-A2AD-5725D4D5F4E9}" dt="2024-06-07T11:44:46.760" v="5013" actId="14100"/>
          <ac:spMkLst>
            <pc:docMk/>
            <pc:sldMk cId="551104551" sldId="389"/>
            <ac:spMk id="14" creationId="{7F7759AB-871A-CE87-7E35-F01DF138A94A}"/>
          </ac:spMkLst>
        </pc:spChg>
        <pc:graphicFrameChg chg="add del modGraphic">
          <ac:chgData name="Thais Diniz Oliveira" userId="f751516af11e3bcc" providerId="LiveId" clId="{EBE24421-B4CD-4389-A2AD-5725D4D5F4E9}" dt="2024-06-07T11:04:36.469" v="3671" actId="478"/>
          <ac:graphicFrameMkLst>
            <pc:docMk/>
            <pc:sldMk cId="551104551" sldId="389"/>
            <ac:graphicFrameMk id="11" creationId="{2AC1A7A4-21D7-995A-EED7-C080058BDD73}"/>
          </ac:graphicFrameMkLst>
        </pc:graphicFrameChg>
        <pc:picChg chg="add del">
          <ac:chgData name="Thais Diniz Oliveira" userId="f751516af11e3bcc" providerId="LiveId" clId="{EBE24421-B4CD-4389-A2AD-5725D4D5F4E9}" dt="2024-06-06T16:04:38.746" v="3429" actId="478"/>
          <ac:picMkLst>
            <pc:docMk/>
            <pc:sldMk cId="551104551" sldId="389"/>
            <ac:picMk id="7" creationId="{4291A554-145A-7BD6-45AB-EAB83C737AF3}"/>
          </ac:picMkLst>
        </pc:picChg>
        <pc:picChg chg="add del mod">
          <ac:chgData name="Thais Diniz Oliveira" userId="f751516af11e3bcc" providerId="LiveId" clId="{EBE24421-B4CD-4389-A2AD-5725D4D5F4E9}" dt="2024-06-06T16:17:31.479" v="3572" actId="478"/>
          <ac:picMkLst>
            <pc:docMk/>
            <pc:sldMk cId="551104551" sldId="389"/>
            <ac:picMk id="9" creationId="{D48960FD-98C2-4A38-3C69-11C4C3425CB0}"/>
          </ac:picMkLst>
        </pc:picChg>
        <pc:picChg chg="add mod">
          <ac:chgData name="Thais Diniz Oliveira" userId="f751516af11e3bcc" providerId="LiveId" clId="{EBE24421-B4CD-4389-A2AD-5725D4D5F4E9}" dt="2024-06-06T16:17:29.493" v="3571"/>
          <ac:picMkLst>
            <pc:docMk/>
            <pc:sldMk cId="551104551" sldId="389"/>
            <ac:picMk id="10" creationId="{00801724-4632-4615-F66B-12390E4D1877}"/>
          </ac:picMkLst>
        </pc:picChg>
      </pc:sldChg>
      <pc:sldChg chg="mod modShow">
        <pc:chgData name="Thais Diniz Oliveira" userId="f751516af11e3bcc" providerId="LiveId" clId="{EBE24421-B4CD-4389-A2AD-5725D4D5F4E9}" dt="2024-06-05T18:04:04.958" v="715" actId="729"/>
        <pc:sldMkLst>
          <pc:docMk/>
          <pc:sldMk cId="3927984980" sldId="390"/>
        </pc:sldMkLst>
      </pc:sldChg>
      <pc:sldChg chg="add del">
        <pc:chgData name="Thais Diniz Oliveira" userId="f751516af11e3bcc" providerId="LiveId" clId="{EBE24421-B4CD-4389-A2AD-5725D4D5F4E9}" dt="2024-06-06T15:51:29.752" v="3257" actId="2890"/>
        <pc:sldMkLst>
          <pc:docMk/>
          <pc:sldMk cId="2682466732" sldId="391"/>
        </pc:sldMkLst>
      </pc:sldChg>
      <pc:sldChg chg="add mod ord modShow modNotesTx">
        <pc:chgData name="Thais Diniz Oliveira" userId="f751516af11e3bcc" providerId="LiveId" clId="{EBE24421-B4CD-4389-A2AD-5725D4D5F4E9}" dt="2024-06-07T13:15:01.221" v="8941"/>
        <pc:sldMkLst>
          <pc:docMk/>
          <pc:sldMk cId="3508300204" sldId="391"/>
        </pc:sldMkLst>
      </pc:sldChg>
      <pc:sldChg chg="addSp delSp modSp add del mod">
        <pc:chgData name="Thais Diniz Oliveira" userId="f751516af11e3bcc" providerId="LiveId" clId="{EBE24421-B4CD-4389-A2AD-5725D4D5F4E9}" dt="2024-06-07T11:49:32.008" v="5048" actId="47"/>
        <pc:sldMkLst>
          <pc:docMk/>
          <pc:sldMk cId="14251078" sldId="392"/>
        </pc:sldMkLst>
        <pc:spChg chg="mod">
          <ac:chgData name="Thais Diniz Oliveira" userId="f751516af11e3bcc" providerId="LiveId" clId="{EBE24421-B4CD-4389-A2AD-5725D4D5F4E9}" dt="2024-06-06T15:52:31.060" v="3273" actId="5793"/>
          <ac:spMkLst>
            <pc:docMk/>
            <pc:sldMk cId="14251078" sldId="392"/>
            <ac:spMk id="2" creationId="{95F0D39D-0954-FE6D-3CB0-D40F526B16E8}"/>
          </ac:spMkLst>
        </pc:spChg>
        <pc:spChg chg="mod">
          <ac:chgData name="Thais Diniz Oliveira" userId="f751516af11e3bcc" providerId="LiveId" clId="{EBE24421-B4CD-4389-A2AD-5725D4D5F4E9}" dt="2024-06-06T15:52:41.986" v="3275" actId="20577"/>
          <ac:spMkLst>
            <pc:docMk/>
            <pc:sldMk cId="14251078" sldId="392"/>
            <ac:spMk id="3" creationId="{7356BA03-765B-3E5A-CAF5-5B57F4F05017}"/>
          </ac:spMkLst>
        </pc:spChg>
        <pc:picChg chg="add del">
          <ac:chgData name="Thais Diniz Oliveira" userId="f751516af11e3bcc" providerId="LiveId" clId="{EBE24421-B4CD-4389-A2AD-5725D4D5F4E9}" dt="2024-06-06T16:04:56.617" v="3433" actId="478"/>
          <ac:picMkLst>
            <pc:docMk/>
            <pc:sldMk cId="14251078" sldId="392"/>
            <ac:picMk id="5" creationId="{CC8DC828-7F3D-D034-D807-C8448346C8BC}"/>
          </ac:picMkLst>
        </pc:picChg>
        <pc:picChg chg="add del mod">
          <ac:chgData name="Thais Diniz Oliveira" userId="f751516af11e3bcc" providerId="LiveId" clId="{EBE24421-B4CD-4389-A2AD-5725D4D5F4E9}" dt="2024-06-06T16:17:22.916" v="3569" actId="478"/>
          <ac:picMkLst>
            <pc:docMk/>
            <pc:sldMk cId="14251078" sldId="392"/>
            <ac:picMk id="6" creationId="{DC98AEE4-F307-7EE3-1348-AF03E6FCC942}"/>
          </ac:picMkLst>
        </pc:picChg>
        <pc:picChg chg="add mod">
          <ac:chgData name="Thais Diniz Oliveira" userId="f751516af11e3bcc" providerId="LiveId" clId="{EBE24421-B4CD-4389-A2AD-5725D4D5F4E9}" dt="2024-06-06T16:17:23.527" v="3570"/>
          <ac:picMkLst>
            <pc:docMk/>
            <pc:sldMk cId="14251078" sldId="392"/>
            <ac:picMk id="7" creationId="{D82C09B4-E30F-4A41-6AF1-6377BC01C05E}"/>
          </ac:picMkLst>
        </pc:picChg>
      </pc:sldChg>
      <pc:sldChg chg="addSp delSp modSp add mod ord setBg">
        <pc:chgData name="Thais Diniz Oliveira" userId="f751516af11e3bcc" providerId="LiveId" clId="{EBE24421-B4CD-4389-A2AD-5725D4D5F4E9}" dt="2024-06-06T16:16:01.056" v="3554" actId="1076"/>
        <pc:sldMkLst>
          <pc:docMk/>
          <pc:sldMk cId="0" sldId="411"/>
        </pc:sldMkLst>
        <pc:spChg chg="del">
          <ac:chgData name="Thais Diniz Oliveira" userId="f751516af11e3bcc" providerId="LiveId" clId="{EBE24421-B4CD-4389-A2AD-5725D4D5F4E9}" dt="2024-06-06T15:56:35.133" v="3336" actId="478"/>
          <ac:spMkLst>
            <pc:docMk/>
            <pc:sldMk cId="0" sldId="411"/>
            <ac:spMk id="2" creationId="{00000000-0000-0000-0000-000000000000}"/>
          </ac:spMkLst>
        </pc:spChg>
        <pc:spChg chg="del mod">
          <ac:chgData name="Thais Diniz Oliveira" userId="f751516af11e3bcc" providerId="LiveId" clId="{EBE24421-B4CD-4389-A2AD-5725D4D5F4E9}" dt="2024-06-06T15:57:32.026" v="3343" actId="478"/>
          <ac:spMkLst>
            <pc:docMk/>
            <pc:sldMk cId="0" sldId="411"/>
            <ac:spMk id="3" creationId="{00000000-0000-0000-0000-000000000000}"/>
          </ac:spMkLst>
        </pc:spChg>
        <pc:spChg chg="mod">
          <ac:chgData name="Thais Diniz Oliveira" userId="f751516af11e3bcc" providerId="LiveId" clId="{EBE24421-B4CD-4389-A2AD-5725D4D5F4E9}" dt="2024-06-06T15:57:18.319" v="3342" actId="207"/>
          <ac:spMkLst>
            <pc:docMk/>
            <pc:sldMk cId="0" sldId="411"/>
            <ac:spMk id="4" creationId="{00000000-0000-0000-0000-000000000000}"/>
          </ac:spMkLst>
        </pc:spChg>
        <pc:spChg chg="del">
          <ac:chgData name="Thais Diniz Oliveira" userId="f751516af11e3bcc" providerId="LiveId" clId="{EBE24421-B4CD-4389-A2AD-5725D4D5F4E9}" dt="2024-06-06T15:55:51.369" v="3293" actId="478"/>
          <ac:spMkLst>
            <pc:docMk/>
            <pc:sldMk cId="0" sldId="411"/>
            <ac:spMk id="8" creationId="{00000000-0000-0000-0000-000000000000}"/>
          </ac:spMkLst>
        </pc:spChg>
        <pc:spChg chg="mod">
          <ac:chgData name="Thais Diniz Oliveira" userId="f751516af11e3bcc" providerId="LiveId" clId="{EBE24421-B4CD-4389-A2AD-5725D4D5F4E9}" dt="2024-06-06T15:59:27.926" v="3357" actId="1076"/>
          <ac:spMkLst>
            <pc:docMk/>
            <pc:sldMk cId="0" sldId="411"/>
            <ac:spMk id="13" creationId="{00000000-0000-0000-0000-000000000000}"/>
          </ac:spMkLst>
        </pc:spChg>
        <pc:spChg chg="mod">
          <ac:chgData name="Thais Diniz Oliveira" userId="f751516af11e3bcc" providerId="LiveId" clId="{EBE24421-B4CD-4389-A2AD-5725D4D5F4E9}" dt="2024-06-06T15:59:32.899" v="3358" actId="1076"/>
          <ac:spMkLst>
            <pc:docMk/>
            <pc:sldMk cId="0" sldId="411"/>
            <ac:spMk id="14" creationId="{00000000-0000-0000-0000-000000000000}"/>
          </ac:spMkLst>
        </pc:spChg>
        <pc:spChg chg="mod">
          <ac:chgData name="Thais Diniz Oliveira" userId="f751516af11e3bcc" providerId="LiveId" clId="{EBE24421-B4CD-4389-A2AD-5725D4D5F4E9}" dt="2024-06-06T15:56:19.292" v="3335" actId="20577"/>
          <ac:spMkLst>
            <pc:docMk/>
            <pc:sldMk cId="0" sldId="411"/>
            <ac:spMk id="15" creationId="{00000000-0000-0000-0000-000000000000}"/>
          </ac:spMkLst>
        </pc:spChg>
        <pc:spChg chg="mod">
          <ac:chgData name="Thais Diniz Oliveira" userId="f751516af11e3bcc" providerId="LiveId" clId="{EBE24421-B4CD-4389-A2AD-5725D4D5F4E9}" dt="2024-06-06T15:57:58.727" v="3345" actId="207"/>
          <ac:spMkLst>
            <pc:docMk/>
            <pc:sldMk cId="0" sldId="411"/>
            <ac:spMk id="16" creationId="{00000000-0000-0000-0000-000000000000}"/>
          </ac:spMkLst>
        </pc:spChg>
        <pc:spChg chg="add mod">
          <ac:chgData name="Thais Diniz Oliveira" userId="f751516af11e3bcc" providerId="LiveId" clId="{EBE24421-B4CD-4389-A2AD-5725D4D5F4E9}" dt="2024-06-06T15:58:43.267" v="3350" actId="1076"/>
          <ac:spMkLst>
            <pc:docMk/>
            <pc:sldMk cId="0" sldId="411"/>
            <ac:spMk id="17" creationId="{F69941D4-8438-C393-2CF2-91D67F87FE67}"/>
          </ac:spMkLst>
        </pc:spChg>
        <pc:spChg chg="add mod">
          <ac:chgData name="Thais Diniz Oliveira" userId="f751516af11e3bcc" providerId="LiveId" clId="{EBE24421-B4CD-4389-A2AD-5725D4D5F4E9}" dt="2024-06-06T15:58:37.947" v="3349" actId="1076"/>
          <ac:spMkLst>
            <pc:docMk/>
            <pc:sldMk cId="0" sldId="411"/>
            <ac:spMk id="18" creationId="{127A2E57-F694-12D5-FAB1-3FC3E3522F16}"/>
          </ac:spMkLst>
        </pc:spChg>
        <pc:spChg chg="add mod">
          <ac:chgData name="Thais Diniz Oliveira" userId="f751516af11e3bcc" providerId="LiveId" clId="{EBE24421-B4CD-4389-A2AD-5725D4D5F4E9}" dt="2024-06-06T16:16:01.056" v="3554" actId="1076"/>
          <ac:spMkLst>
            <pc:docMk/>
            <pc:sldMk cId="0" sldId="411"/>
            <ac:spMk id="30" creationId="{59A666C9-5ECA-FF32-CA85-7F9160441D94}"/>
          </ac:spMkLst>
        </pc:spChg>
        <pc:grpChg chg="add del">
          <ac:chgData name="Thais Diniz Oliveira" userId="f751516af11e3bcc" providerId="LiveId" clId="{EBE24421-B4CD-4389-A2AD-5725D4D5F4E9}" dt="2024-06-06T15:57:37.202" v="3344" actId="478"/>
          <ac:grpSpMkLst>
            <pc:docMk/>
            <pc:sldMk cId="0" sldId="411"/>
            <ac:grpSpMk id="5" creationId="{00000000-0000-0000-0000-000000000000}"/>
          </ac:grpSpMkLst>
        </pc:grpChg>
        <pc:picChg chg="add mod">
          <ac:chgData name="Thais Diniz Oliveira" userId="f751516af11e3bcc" providerId="LiveId" clId="{EBE24421-B4CD-4389-A2AD-5725D4D5F4E9}" dt="2024-06-06T15:55:55.753" v="3294"/>
          <ac:picMkLst>
            <pc:docMk/>
            <pc:sldMk cId="0" sldId="411"/>
            <ac:picMk id="19" creationId="{1F6D2ED2-0264-8F0B-6A08-10D07A67FF7B}"/>
          </ac:picMkLst>
        </pc:picChg>
        <pc:picChg chg="add mod">
          <ac:chgData name="Thais Diniz Oliveira" userId="f751516af11e3bcc" providerId="LiveId" clId="{EBE24421-B4CD-4389-A2AD-5725D4D5F4E9}" dt="2024-06-06T15:58:15.579" v="3348" actId="207"/>
          <ac:picMkLst>
            <pc:docMk/>
            <pc:sldMk cId="0" sldId="411"/>
            <ac:picMk id="20" creationId="{1B85985B-FA81-49C6-9222-553DE5FC4ECF}"/>
          </ac:picMkLst>
        </pc:picChg>
        <pc:picChg chg="add mod">
          <ac:chgData name="Thais Diniz Oliveira" userId="f751516af11e3bcc" providerId="LiveId" clId="{EBE24421-B4CD-4389-A2AD-5725D4D5F4E9}" dt="2024-06-06T15:59:54.621" v="3362" actId="1076"/>
          <ac:picMkLst>
            <pc:docMk/>
            <pc:sldMk cId="0" sldId="411"/>
            <ac:picMk id="22" creationId="{DDCC4C9F-17C0-E6D6-7E38-C79C277D22C6}"/>
          </ac:picMkLst>
        </pc:picChg>
        <pc:picChg chg="add mod">
          <ac:chgData name="Thais Diniz Oliveira" userId="f751516af11e3bcc" providerId="LiveId" clId="{EBE24421-B4CD-4389-A2AD-5725D4D5F4E9}" dt="2024-06-06T16:07:43.140" v="3467" actId="14100"/>
          <ac:picMkLst>
            <pc:docMk/>
            <pc:sldMk cId="0" sldId="411"/>
            <ac:picMk id="24" creationId="{AC29B7A5-BCD9-F891-F66C-8C4AD673DE0D}"/>
          </ac:picMkLst>
        </pc:picChg>
        <pc:picChg chg="add mod">
          <ac:chgData name="Thais Diniz Oliveira" userId="f751516af11e3bcc" providerId="LiveId" clId="{EBE24421-B4CD-4389-A2AD-5725D4D5F4E9}" dt="2024-06-06T16:08:08.319" v="3470" actId="207"/>
          <ac:picMkLst>
            <pc:docMk/>
            <pc:sldMk cId="0" sldId="411"/>
            <ac:picMk id="25" creationId="{7240AD58-2DBA-6FFB-7818-D5B4194AF98E}"/>
          </ac:picMkLst>
        </pc:picChg>
        <pc:picChg chg="add mod">
          <ac:chgData name="Thais Diniz Oliveira" userId="f751516af11e3bcc" providerId="LiveId" clId="{EBE24421-B4CD-4389-A2AD-5725D4D5F4E9}" dt="2024-06-06T16:08:40.577" v="3472" actId="1076"/>
          <ac:picMkLst>
            <pc:docMk/>
            <pc:sldMk cId="0" sldId="411"/>
            <ac:picMk id="27" creationId="{71ECA0E4-85C8-AB76-B003-D688CE1503DB}"/>
          </ac:picMkLst>
        </pc:picChg>
        <pc:picChg chg="add mod">
          <ac:chgData name="Thais Diniz Oliveira" userId="f751516af11e3bcc" providerId="LiveId" clId="{EBE24421-B4CD-4389-A2AD-5725D4D5F4E9}" dt="2024-06-06T16:14:42.370" v="3481" actId="14100"/>
          <ac:picMkLst>
            <pc:docMk/>
            <pc:sldMk cId="0" sldId="411"/>
            <ac:picMk id="28" creationId="{D82E17A4-A7FE-27A7-88D7-F6C719CA89DA}"/>
          </ac:picMkLst>
        </pc:picChg>
        <pc:picChg chg="add mod">
          <ac:chgData name="Thais Diniz Oliveira" userId="f751516af11e3bcc" providerId="LiveId" clId="{EBE24421-B4CD-4389-A2AD-5725D4D5F4E9}" dt="2024-06-06T16:14:45.168" v="3482" actId="1076"/>
          <ac:picMkLst>
            <pc:docMk/>
            <pc:sldMk cId="0" sldId="411"/>
            <ac:picMk id="29" creationId="{B4ABE321-55DC-8119-C4AD-028ACCBCE8F9}"/>
          </ac:picMkLst>
        </pc:picChg>
      </pc:sldChg>
      <pc:sldChg chg="add mod ord modShow">
        <pc:chgData name="Thais Diniz Oliveira" userId="f751516af11e3bcc" providerId="LiveId" clId="{EBE24421-B4CD-4389-A2AD-5725D4D5F4E9}" dt="2024-06-07T13:15:16.135" v="8947"/>
        <pc:sldMkLst>
          <pc:docMk/>
          <pc:sldMk cId="2685637619" sldId="412"/>
        </pc:sldMkLst>
      </pc:sldChg>
      <pc:sldChg chg="addSp delSp modSp add del mod">
        <pc:chgData name="Thais Diniz Oliveira" userId="f751516af11e3bcc" providerId="LiveId" clId="{EBE24421-B4CD-4389-A2AD-5725D4D5F4E9}" dt="2024-06-07T11:47:58.687" v="5037" actId="47"/>
        <pc:sldMkLst>
          <pc:docMk/>
          <pc:sldMk cId="187140006" sldId="413"/>
        </pc:sldMkLst>
        <pc:spChg chg="del mod">
          <ac:chgData name="Thais Diniz Oliveira" userId="f751516af11e3bcc" providerId="LiveId" clId="{EBE24421-B4CD-4389-A2AD-5725D4D5F4E9}" dt="2024-06-07T11:43:57.903" v="5011" actId="478"/>
          <ac:spMkLst>
            <pc:docMk/>
            <pc:sldMk cId="187140006" sldId="413"/>
            <ac:spMk id="3" creationId="{7356BA03-765B-3E5A-CAF5-5B57F4F05017}"/>
          </ac:spMkLst>
        </pc:spChg>
        <pc:spChg chg="add mod">
          <ac:chgData name="Thais Diniz Oliveira" userId="f751516af11e3bcc" providerId="LiveId" clId="{EBE24421-B4CD-4389-A2AD-5725D4D5F4E9}" dt="2024-06-07T11:45:04.971" v="5016" actId="14100"/>
          <ac:spMkLst>
            <pc:docMk/>
            <pc:sldMk cId="187140006" sldId="413"/>
            <ac:spMk id="4" creationId="{29ADE552-AF18-AB2E-9D0A-BC7487D5BFF5}"/>
          </ac:spMkLst>
        </pc:spChg>
        <pc:spChg chg="add mod">
          <ac:chgData name="Thais Diniz Oliveira" userId="f751516af11e3bcc" providerId="LiveId" clId="{EBE24421-B4CD-4389-A2AD-5725D4D5F4E9}" dt="2024-06-07T11:45:09.531" v="5017" actId="14100"/>
          <ac:spMkLst>
            <pc:docMk/>
            <pc:sldMk cId="187140006" sldId="413"/>
            <ac:spMk id="6" creationId="{37E0C4BE-384B-CCBF-AEDE-6F4C5C470979}"/>
          </ac:spMkLst>
        </pc:spChg>
        <pc:spChg chg="mod">
          <ac:chgData name="Thais Diniz Oliveira" userId="f751516af11e3bcc" providerId="LiveId" clId="{EBE24421-B4CD-4389-A2AD-5725D4D5F4E9}" dt="2024-06-07T11:44:56.261" v="5014" actId="14100"/>
          <ac:spMkLst>
            <pc:docMk/>
            <pc:sldMk cId="187140006" sldId="413"/>
            <ac:spMk id="12" creationId="{C8C480C6-786E-0489-CBE6-A2A50D929880}"/>
          </ac:spMkLst>
        </pc:spChg>
        <pc:spChg chg="mod">
          <ac:chgData name="Thais Diniz Oliveira" userId="f751516af11e3bcc" providerId="LiveId" clId="{EBE24421-B4CD-4389-A2AD-5725D4D5F4E9}" dt="2024-06-07T11:45:00.958" v="5015" actId="14100"/>
          <ac:spMkLst>
            <pc:docMk/>
            <pc:sldMk cId="187140006" sldId="413"/>
            <ac:spMk id="14" creationId="{7F7759AB-871A-CE87-7E35-F01DF138A94A}"/>
          </ac:spMkLst>
        </pc:spChg>
      </pc:sldChg>
      <pc:sldChg chg="addSp delSp modSp add del mod modNotesTx">
        <pc:chgData name="Thais Diniz Oliveira" userId="f751516af11e3bcc" providerId="LiveId" clId="{EBE24421-B4CD-4389-A2AD-5725D4D5F4E9}" dt="2024-06-07T11:47:23.351" v="5035" actId="47"/>
        <pc:sldMkLst>
          <pc:docMk/>
          <pc:sldMk cId="686977841" sldId="414"/>
        </pc:sldMkLst>
        <pc:spChg chg="del mod">
          <ac:chgData name="Thais Diniz Oliveira" userId="f751516af11e3bcc" providerId="LiveId" clId="{EBE24421-B4CD-4389-A2AD-5725D4D5F4E9}" dt="2024-06-07T11:19:08.338" v="4143" actId="478"/>
          <ac:spMkLst>
            <pc:docMk/>
            <pc:sldMk cId="686977841" sldId="414"/>
            <ac:spMk id="3" creationId="{7356BA03-765B-3E5A-CAF5-5B57F4F05017}"/>
          </ac:spMkLst>
        </pc:spChg>
        <pc:spChg chg="mod">
          <ac:chgData name="Thais Diniz Oliveira" userId="f751516af11e3bcc" providerId="LiveId" clId="{EBE24421-B4CD-4389-A2AD-5725D4D5F4E9}" dt="2024-06-07T11:45:35.612" v="5020" actId="14100"/>
          <ac:spMkLst>
            <pc:docMk/>
            <pc:sldMk cId="686977841" sldId="414"/>
            <ac:spMk id="4" creationId="{29ADE552-AF18-AB2E-9D0A-BC7487D5BFF5}"/>
          </ac:spMkLst>
        </pc:spChg>
        <pc:spChg chg="add mod">
          <ac:chgData name="Thais Diniz Oliveira" userId="f751516af11e3bcc" providerId="LiveId" clId="{EBE24421-B4CD-4389-A2AD-5725D4D5F4E9}" dt="2024-06-07T11:45:57.886" v="5022" actId="14100"/>
          <ac:spMkLst>
            <pc:docMk/>
            <pc:sldMk cId="686977841" sldId="414"/>
            <ac:spMk id="5" creationId="{C5952831-AE95-0807-896A-7E7989FAE910}"/>
          </ac:spMkLst>
        </pc:spChg>
        <pc:spChg chg="mod">
          <ac:chgData name="Thais Diniz Oliveira" userId="f751516af11e3bcc" providerId="LiveId" clId="{EBE24421-B4CD-4389-A2AD-5725D4D5F4E9}" dt="2024-06-07T11:45:43.256" v="5021" actId="14100"/>
          <ac:spMkLst>
            <pc:docMk/>
            <pc:sldMk cId="686977841" sldId="414"/>
            <ac:spMk id="6" creationId="{37E0C4BE-384B-CCBF-AEDE-6F4C5C470979}"/>
          </ac:spMkLst>
        </pc:spChg>
        <pc:spChg chg="add mod">
          <ac:chgData name="Thais Diniz Oliveira" userId="f751516af11e3bcc" providerId="LiveId" clId="{EBE24421-B4CD-4389-A2AD-5725D4D5F4E9}" dt="2024-06-07T11:19:37.002" v="4146" actId="255"/>
          <ac:spMkLst>
            <pc:docMk/>
            <pc:sldMk cId="686977841" sldId="414"/>
            <ac:spMk id="8" creationId="{EC4173F0-B09D-481E-D691-63BB355C2B96}"/>
          </ac:spMkLst>
        </pc:spChg>
        <pc:spChg chg="add del mod">
          <ac:chgData name="Thais Diniz Oliveira" userId="f751516af11e3bcc" providerId="LiveId" clId="{EBE24421-B4CD-4389-A2AD-5725D4D5F4E9}" dt="2024-06-07T11:19:05.957" v="4142" actId="478"/>
          <ac:spMkLst>
            <pc:docMk/>
            <pc:sldMk cId="686977841" sldId="414"/>
            <ac:spMk id="9" creationId="{E47D58DA-6FA4-7486-C748-9802F69467B3}"/>
          </ac:spMkLst>
        </pc:spChg>
        <pc:spChg chg="mod">
          <ac:chgData name="Thais Diniz Oliveira" userId="f751516af11e3bcc" providerId="LiveId" clId="{EBE24421-B4CD-4389-A2AD-5725D4D5F4E9}" dt="2024-06-07T11:45:28.035" v="5018" actId="14100"/>
          <ac:spMkLst>
            <pc:docMk/>
            <pc:sldMk cId="686977841" sldId="414"/>
            <ac:spMk id="12" creationId="{C8C480C6-786E-0489-CBE6-A2A50D929880}"/>
          </ac:spMkLst>
        </pc:spChg>
        <pc:spChg chg="mod">
          <ac:chgData name="Thais Diniz Oliveira" userId="f751516af11e3bcc" providerId="LiveId" clId="{EBE24421-B4CD-4389-A2AD-5725D4D5F4E9}" dt="2024-06-07T11:45:32.231" v="5019" actId="14100"/>
          <ac:spMkLst>
            <pc:docMk/>
            <pc:sldMk cId="686977841" sldId="414"/>
            <ac:spMk id="14" creationId="{7F7759AB-871A-CE87-7E35-F01DF138A94A}"/>
          </ac:spMkLst>
        </pc:spChg>
      </pc:sldChg>
      <pc:sldChg chg="addSp delSp modSp add mod modNotesTx">
        <pc:chgData name="Thais Diniz Oliveira" userId="f751516af11e3bcc" providerId="LiveId" clId="{EBE24421-B4CD-4389-A2AD-5725D4D5F4E9}" dt="2024-06-07T11:53:28.993" v="5277" actId="6549"/>
        <pc:sldMkLst>
          <pc:docMk/>
          <pc:sldMk cId="979247779" sldId="415"/>
        </pc:sldMkLst>
        <pc:spChg chg="mod">
          <ac:chgData name="Thais Diniz Oliveira" userId="f751516af11e3bcc" providerId="LiveId" clId="{EBE24421-B4CD-4389-A2AD-5725D4D5F4E9}" dt="2024-06-07T11:53:28.993" v="5277" actId="6549"/>
          <ac:spMkLst>
            <pc:docMk/>
            <pc:sldMk cId="979247779" sldId="415"/>
            <ac:spMk id="2" creationId="{95F0D39D-0954-FE6D-3CB0-D40F526B16E8}"/>
          </ac:spMkLst>
        </pc:spChg>
        <pc:spChg chg="del mod">
          <ac:chgData name="Thais Diniz Oliveira" userId="f751516af11e3bcc" providerId="LiveId" clId="{EBE24421-B4CD-4389-A2AD-5725D4D5F4E9}" dt="2024-06-07T11:38:39.717" v="4935" actId="478"/>
          <ac:spMkLst>
            <pc:docMk/>
            <pc:sldMk cId="979247779" sldId="415"/>
            <ac:spMk id="3" creationId="{7356BA03-765B-3E5A-CAF5-5B57F4F05017}"/>
          </ac:spMkLst>
        </pc:spChg>
        <pc:spChg chg="del mod">
          <ac:chgData name="Thais Diniz Oliveira" userId="f751516af11e3bcc" providerId="LiveId" clId="{EBE24421-B4CD-4389-A2AD-5725D4D5F4E9}" dt="2024-06-07T11:48:57.483" v="5045" actId="478"/>
          <ac:spMkLst>
            <pc:docMk/>
            <pc:sldMk cId="979247779" sldId="415"/>
            <ac:spMk id="4" creationId="{29ADE552-AF18-AB2E-9D0A-BC7487D5BFF5}"/>
          </ac:spMkLst>
        </pc:spChg>
        <pc:spChg chg="del mod">
          <ac:chgData name="Thais Diniz Oliveira" userId="f751516af11e3bcc" providerId="LiveId" clId="{EBE24421-B4CD-4389-A2AD-5725D4D5F4E9}" dt="2024-06-07T11:48:04.146" v="5039" actId="478"/>
          <ac:spMkLst>
            <pc:docMk/>
            <pc:sldMk cId="979247779" sldId="415"/>
            <ac:spMk id="5" creationId="{C5952831-AE95-0807-896A-7E7989FAE910}"/>
          </ac:spMkLst>
        </pc:spChg>
        <pc:spChg chg="del mod">
          <ac:chgData name="Thais Diniz Oliveira" userId="f751516af11e3bcc" providerId="LiveId" clId="{EBE24421-B4CD-4389-A2AD-5725D4D5F4E9}" dt="2024-06-07T11:48:59.766" v="5046" actId="478"/>
          <ac:spMkLst>
            <pc:docMk/>
            <pc:sldMk cId="979247779" sldId="415"/>
            <ac:spMk id="6" creationId="{37E0C4BE-384B-CCBF-AEDE-6F4C5C470979}"/>
          </ac:spMkLst>
        </pc:spChg>
        <pc:spChg chg="del mod">
          <ac:chgData name="Thais Diniz Oliveira" userId="f751516af11e3bcc" providerId="LiveId" clId="{EBE24421-B4CD-4389-A2AD-5725D4D5F4E9}" dt="2024-06-07T11:48:07.126" v="5040" actId="478"/>
          <ac:spMkLst>
            <pc:docMk/>
            <pc:sldMk cId="979247779" sldId="415"/>
            <ac:spMk id="8" creationId="{EC4173F0-B09D-481E-D691-63BB355C2B96}"/>
          </ac:spMkLst>
        </pc:spChg>
        <pc:spChg chg="add del mod">
          <ac:chgData name="Thais Diniz Oliveira" userId="f751516af11e3bcc" providerId="LiveId" clId="{EBE24421-B4CD-4389-A2AD-5725D4D5F4E9}" dt="2024-06-07T11:46:36.747" v="5032" actId="478"/>
          <ac:spMkLst>
            <pc:docMk/>
            <pc:sldMk cId="979247779" sldId="415"/>
            <ac:spMk id="9" creationId="{E47D58DA-6FA4-7486-C748-9802F69467B3}"/>
          </ac:spMkLst>
        </pc:spChg>
        <pc:spChg chg="add del mod">
          <ac:chgData name="Thais Diniz Oliveira" userId="f751516af11e3bcc" providerId="LiveId" clId="{EBE24421-B4CD-4389-A2AD-5725D4D5F4E9}" dt="2024-06-07T11:46:40.806" v="5034" actId="478"/>
          <ac:spMkLst>
            <pc:docMk/>
            <pc:sldMk cId="979247779" sldId="415"/>
            <ac:spMk id="11" creationId="{21B341F9-C3C0-29B9-BB61-F4AD01EEA433}"/>
          </ac:spMkLst>
        </pc:spChg>
        <pc:spChg chg="mod">
          <ac:chgData name="Thais Diniz Oliveira" userId="f751516af11e3bcc" providerId="LiveId" clId="{EBE24421-B4CD-4389-A2AD-5725D4D5F4E9}" dt="2024-06-07T11:31:58.028" v="4765" actId="14100"/>
          <ac:spMkLst>
            <pc:docMk/>
            <pc:sldMk cId="979247779" sldId="415"/>
            <ac:spMk id="12" creationId="{C8C480C6-786E-0489-CBE6-A2A50D929880}"/>
          </ac:spMkLst>
        </pc:spChg>
        <pc:spChg chg="mod">
          <ac:chgData name="Thais Diniz Oliveira" userId="f751516af11e3bcc" providerId="LiveId" clId="{EBE24421-B4CD-4389-A2AD-5725D4D5F4E9}" dt="2024-06-07T11:33:23.180" v="4785" actId="1037"/>
          <ac:spMkLst>
            <pc:docMk/>
            <pc:sldMk cId="979247779" sldId="415"/>
            <ac:spMk id="14" creationId="{7F7759AB-871A-CE87-7E35-F01DF138A94A}"/>
          </ac:spMkLst>
        </pc:spChg>
      </pc:sldChg>
      <pc:sldChg chg="add del">
        <pc:chgData name="Thais Diniz Oliveira" userId="f751516af11e3bcc" providerId="LiveId" clId="{EBE24421-B4CD-4389-A2AD-5725D4D5F4E9}" dt="2024-06-07T11:46:11.858" v="5027" actId="2890"/>
        <pc:sldMkLst>
          <pc:docMk/>
          <pc:sldMk cId="1152157899" sldId="416"/>
        </pc:sldMkLst>
      </pc:sldChg>
      <pc:sldChg chg="modSp add mod">
        <pc:chgData name="Thais Diniz Oliveira" userId="f751516af11e3bcc" providerId="LiveId" clId="{EBE24421-B4CD-4389-A2AD-5725D4D5F4E9}" dt="2024-06-07T13:16:39.136" v="8949" actId="20577"/>
        <pc:sldMkLst>
          <pc:docMk/>
          <pc:sldMk cId="1304895290" sldId="416"/>
        </pc:sldMkLst>
        <pc:spChg chg="mod">
          <ac:chgData name="Thais Diniz Oliveira" userId="f751516af11e3bcc" providerId="LiveId" clId="{EBE24421-B4CD-4389-A2AD-5725D4D5F4E9}" dt="2024-06-07T11:53:43.474" v="5280" actId="20577"/>
          <ac:spMkLst>
            <pc:docMk/>
            <pc:sldMk cId="1304895290" sldId="416"/>
            <ac:spMk id="2" creationId="{95F0D39D-0954-FE6D-3CB0-D40F526B16E8}"/>
          </ac:spMkLst>
        </pc:spChg>
        <pc:spChg chg="mod">
          <ac:chgData name="Thais Diniz Oliveira" userId="f751516af11e3bcc" providerId="LiveId" clId="{EBE24421-B4CD-4389-A2AD-5725D4D5F4E9}" dt="2024-06-07T13:16:39.136" v="8949" actId="20577"/>
          <ac:spMkLst>
            <pc:docMk/>
            <pc:sldMk cId="1304895290" sldId="416"/>
            <ac:spMk id="4" creationId="{29ADE552-AF18-AB2E-9D0A-BC7487D5BFF5}"/>
          </ac:spMkLst>
        </pc:spChg>
      </pc:sldChg>
      <pc:sldChg chg="modSp add mod">
        <pc:chgData name="Thais Diniz Oliveira" userId="f751516af11e3bcc" providerId="LiveId" clId="{EBE24421-B4CD-4389-A2AD-5725D4D5F4E9}" dt="2024-06-07T13:16:33.690" v="8948" actId="20577"/>
        <pc:sldMkLst>
          <pc:docMk/>
          <pc:sldMk cId="1155618469" sldId="417"/>
        </pc:sldMkLst>
        <pc:spChg chg="mod">
          <ac:chgData name="Thais Diniz Oliveira" userId="f751516af11e3bcc" providerId="LiveId" clId="{EBE24421-B4CD-4389-A2AD-5725D4D5F4E9}" dt="2024-06-07T11:53:39.631" v="5279" actId="6549"/>
          <ac:spMkLst>
            <pc:docMk/>
            <pc:sldMk cId="1155618469" sldId="417"/>
            <ac:spMk id="2" creationId="{95F0D39D-0954-FE6D-3CB0-D40F526B16E8}"/>
          </ac:spMkLst>
        </pc:spChg>
        <pc:spChg chg="mod">
          <ac:chgData name="Thais Diniz Oliveira" userId="f751516af11e3bcc" providerId="LiveId" clId="{EBE24421-B4CD-4389-A2AD-5725D4D5F4E9}" dt="2024-06-07T13:16:33.690" v="8948" actId="20577"/>
          <ac:spMkLst>
            <pc:docMk/>
            <pc:sldMk cId="1155618469" sldId="417"/>
            <ac:spMk id="4" creationId="{29ADE552-AF18-AB2E-9D0A-BC7487D5BFF5}"/>
          </ac:spMkLst>
        </pc:spChg>
      </pc:sldChg>
      <pc:sldChg chg="modSp add mod modNotesTx">
        <pc:chgData name="Thais Diniz Oliveira" userId="f751516af11e3bcc" providerId="LiveId" clId="{EBE24421-B4CD-4389-A2AD-5725D4D5F4E9}" dt="2024-06-07T12:29:23.266" v="6352" actId="20577"/>
        <pc:sldMkLst>
          <pc:docMk/>
          <pc:sldMk cId="1636783952" sldId="418"/>
        </pc:sldMkLst>
        <pc:spChg chg="mod">
          <ac:chgData name="Thais Diniz Oliveira" userId="f751516af11e3bcc" providerId="LiveId" clId="{EBE24421-B4CD-4389-A2AD-5725D4D5F4E9}" dt="2024-06-07T11:53:35.755" v="5278" actId="20577"/>
          <ac:spMkLst>
            <pc:docMk/>
            <pc:sldMk cId="1636783952" sldId="418"/>
            <ac:spMk id="2" creationId="{95F0D39D-0954-FE6D-3CB0-D40F526B16E8}"/>
          </ac:spMkLst>
        </pc:spChg>
        <pc:spChg chg="mod">
          <ac:chgData name="Thais Diniz Oliveira" userId="f751516af11e3bcc" providerId="LiveId" clId="{EBE24421-B4CD-4389-A2AD-5725D4D5F4E9}" dt="2024-06-07T12:21:47.489" v="6006" actId="21"/>
          <ac:spMkLst>
            <pc:docMk/>
            <pc:sldMk cId="1636783952" sldId="418"/>
            <ac:spMk id="4" creationId="{29ADE552-AF18-AB2E-9D0A-BC7487D5BFF5}"/>
          </ac:spMkLst>
        </pc:spChg>
      </pc:sldChg>
      <pc:sldChg chg="delSp modSp add del mod ord">
        <pc:chgData name="Thais Diniz Oliveira" userId="f751516af11e3bcc" providerId="LiveId" clId="{EBE24421-B4CD-4389-A2AD-5725D4D5F4E9}" dt="2024-06-07T11:59:20.483" v="5307" actId="47"/>
        <pc:sldMkLst>
          <pc:docMk/>
          <pc:sldMk cId="4024942772" sldId="419"/>
        </pc:sldMkLst>
        <pc:spChg chg="mod">
          <ac:chgData name="Thais Diniz Oliveira" userId="f751516af11e3bcc" providerId="LiveId" clId="{EBE24421-B4CD-4389-A2AD-5725D4D5F4E9}" dt="2024-06-07T11:53:24.729" v="5276" actId="20577"/>
          <ac:spMkLst>
            <pc:docMk/>
            <pc:sldMk cId="4024942772" sldId="419"/>
            <ac:spMk id="2" creationId="{95F0D39D-0954-FE6D-3CB0-D40F526B16E8}"/>
          </ac:spMkLst>
        </pc:spChg>
        <pc:spChg chg="del">
          <ac:chgData name="Thais Diniz Oliveira" userId="f751516af11e3bcc" providerId="LiveId" clId="{EBE24421-B4CD-4389-A2AD-5725D4D5F4E9}" dt="2024-06-07T11:50:11.564" v="5052" actId="478"/>
          <ac:spMkLst>
            <pc:docMk/>
            <pc:sldMk cId="4024942772" sldId="419"/>
            <ac:spMk id="12" creationId="{C8C480C6-786E-0489-CBE6-A2A50D929880}"/>
          </ac:spMkLst>
        </pc:spChg>
        <pc:spChg chg="mod">
          <ac:chgData name="Thais Diniz Oliveira" userId="f751516af11e3bcc" providerId="LiveId" clId="{EBE24421-B4CD-4389-A2AD-5725D4D5F4E9}" dt="2024-06-07T11:58:46.606" v="5297" actId="14100"/>
          <ac:spMkLst>
            <pc:docMk/>
            <pc:sldMk cId="4024942772" sldId="419"/>
            <ac:spMk id="14" creationId="{7F7759AB-871A-CE87-7E35-F01DF138A94A}"/>
          </ac:spMkLst>
        </pc:spChg>
      </pc:sldChg>
      <pc:sldChg chg="add del ord">
        <pc:chgData name="Thais Diniz Oliveira" userId="f751516af11e3bcc" providerId="LiveId" clId="{EBE24421-B4CD-4389-A2AD-5725D4D5F4E9}" dt="2024-06-07T14:48:19.639" v="10279" actId="47"/>
        <pc:sldMkLst>
          <pc:docMk/>
          <pc:sldMk cId="3431920801" sldId="420"/>
        </pc:sldMkLst>
      </pc:sldChg>
      <pc:sldChg chg="addSp delSp modSp add mod ord modNotesTx">
        <pc:chgData name="Thais Diniz Oliveira" userId="f751516af11e3bcc" providerId="LiveId" clId="{EBE24421-B4CD-4389-A2AD-5725D4D5F4E9}" dt="2024-06-07T13:14:47.807" v="8939" actId="6549"/>
        <pc:sldMkLst>
          <pc:docMk/>
          <pc:sldMk cId="77795969" sldId="421"/>
        </pc:sldMkLst>
        <pc:spChg chg="mod">
          <ac:chgData name="Thais Diniz Oliveira" userId="f751516af11e3bcc" providerId="LiveId" clId="{EBE24421-B4CD-4389-A2AD-5725D4D5F4E9}" dt="2024-06-07T12:59:43.008" v="8084" actId="20577"/>
          <ac:spMkLst>
            <pc:docMk/>
            <pc:sldMk cId="77795969" sldId="421"/>
            <ac:spMk id="2" creationId="{95F0D39D-0954-FE6D-3CB0-D40F526B16E8}"/>
          </ac:spMkLst>
        </pc:spChg>
        <pc:spChg chg="add mod">
          <ac:chgData name="Thais Diniz Oliveira" userId="f751516af11e3bcc" providerId="LiveId" clId="{EBE24421-B4CD-4389-A2AD-5725D4D5F4E9}" dt="2024-06-07T13:08:59.558" v="8591" actId="122"/>
          <ac:spMkLst>
            <pc:docMk/>
            <pc:sldMk cId="77795969" sldId="421"/>
            <ac:spMk id="3" creationId="{FD1C05BC-E4B8-217F-D768-FEDB718D0215}"/>
          </ac:spMkLst>
        </pc:spChg>
        <pc:spChg chg="add mod">
          <ac:chgData name="Thais Diniz Oliveira" userId="f751516af11e3bcc" providerId="LiveId" clId="{EBE24421-B4CD-4389-A2AD-5725D4D5F4E9}" dt="2024-06-07T13:09:08.930" v="8593" actId="790"/>
          <ac:spMkLst>
            <pc:docMk/>
            <pc:sldMk cId="77795969" sldId="421"/>
            <ac:spMk id="4" creationId="{56B17015-A5F4-79D4-D188-DE4E541AE0DA}"/>
          </ac:spMkLst>
        </pc:spChg>
        <pc:spChg chg="add del mod">
          <ac:chgData name="Thais Diniz Oliveira" userId="f751516af11e3bcc" providerId="LiveId" clId="{EBE24421-B4CD-4389-A2AD-5725D4D5F4E9}" dt="2024-06-07T13:07:06.532" v="8453" actId="478"/>
          <ac:spMkLst>
            <pc:docMk/>
            <pc:sldMk cId="77795969" sldId="421"/>
            <ac:spMk id="6" creationId="{D25A5540-B6E0-73B2-F4E7-062E89E3039B}"/>
          </ac:spMkLst>
        </pc:spChg>
        <pc:spChg chg="add mod">
          <ac:chgData name="Thais Diniz Oliveira" userId="f751516af11e3bcc" providerId="LiveId" clId="{EBE24421-B4CD-4389-A2AD-5725D4D5F4E9}" dt="2024-06-07T13:07:24.201" v="8483" actId="20577"/>
          <ac:spMkLst>
            <pc:docMk/>
            <pc:sldMk cId="77795969" sldId="421"/>
            <ac:spMk id="8" creationId="{F4005F01-6889-A708-272B-B2D54BB6F0CF}"/>
          </ac:spMkLst>
        </pc:spChg>
        <pc:spChg chg="add del mod">
          <ac:chgData name="Thais Diniz Oliveira" userId="f751516af11e3bcc" providerId="LiveId" clId="{EBE24421-B4CD-4389-A2AD-5725D4D5F4E9}" dt="2024-06-07T13:06:24.946" v="8368" actId="478"/>
          <ac:spMkLst>
            <pc:docMk/>
            <pc:sldMk cId="77795969" sldId="421"/>
            <ac:spMk id="11" creationId="{AD13897E-DB4B-C23B-CA0E-59C428F28327}"/>
          </ac:spMkLst>
        </pc:spChg>
        <pc:spChg chg="mod">
          <ac:chgData name="Thais Diniz Oliveira" userId="f751516af11e3bcc" providerId="LiveId" clId="{EBE24421-B4CD-4389-A2AD-5725D4D5F4E9}" dt="2024-06-07T12:56:45.631" v="7962"/>
          <ac:spMkLst>
            <pc:docMk/>
            <pc:sldMk cId="77795969" sldId="421"/>
            <ac:spMk id="12" creationId="{C8C480C6-786E-0489-CBE6-A2A50D929880}"/>
          </ac:spMkLst>
        </pc:spChg>
        <pc:spChg chg="mod">
          <ac:chgData name="Thais Diniz Oliveira" userId="f751516af11e3bcc" providerId="LiveId" clId="{EBE24421-B4CD-4389-A2AD-5725D4D5F4E9}" dt="2024-06-07T12:56:57.815" v="7965" actId="21"/>
          <ac:spMkLst>
            <pc:docMk/>
            <pc:sldMk cId="77795969" sldId="421"/>
            <ac:spMk id="14" creationId="{7F7759AB-871A-CE87-7E35-F01DF138A94A}"/>
          </ac:spMkLst>
        </pc:spChg>
        <pc:spChg chg="add del mod">
          <ac:chgData name="Thais Diniz Oliveira" userId="f751516af11e3bcc" providerId="LiveId" clId="{EBE24421-B4CD-4389-A2AD-5725D4D5F4E9}" dt="2024-06-07T13:09:17.222" v="8596" actId="478"/>
          <ac:spMkLst>
            <pc:docMk/>
            <pc:sldMk cId="77795969" sldId="421"/>
            <ac:spMk id="15" creationId="{53C0284E-B3CD-1CD4-8BF6-41A2A77268E1}"/>
          </ac:spMkLst>
        </pc:spChg>
        <pc:spChg chg="add mod">
          <ac:chgData name="Thais Diniz Oliveira" userId="f751516af11e3bcc" providerId="LiveId" clId="{EBE24421-B4CD-4389-A2AD-5725D4D5F4E9}" dt="2024-06-07T13:14:47.807" v="8939" actId="6549"/>
          <ac:spMkLst>
            <pc:docMk/>
            <pc:sldMk cId="77795969" sldId="421"/>
            <ac:spMk id="17" creationId="{DDE94F24-A1FF-BA44-FE8B-51AD1FF68423}"/>
          </ac:spMkLst>
        </pc:spChg>
      </pc:sldChg>
      <pc:sldChg chg="addSp delSp modSp add del mod modNotesTx">
        <pc:chgData name="Thais Diniz Oliveira" userId="f751516af11e3bcc" providerId="LiveId" clId="{EBE24421-B4CD-4389-A2AD-5725D4D5F4E9}" dt="2024-06-07T13:38:02.950" v="9821" actId="47"/>
        <pc:sldMkLst>
          <pc:docMk/>
          <pc:sldMk cId="36232165" sldId="422"/>
        </pc:sldMkLst>
        <pc:spChg chg="add mod">
          <ac:chgData name="Thais Diniz Oliveira" userId="f751516af11e3bcc" providerId="LiveId" clId="{EBE24421-B4CD-4389-A2AD-5725D4D5F4E9}" dt="2024-06-07T13:25:21.740" v="9243" actId="207"/>
          <ac:spMkLst>
            <pc:docMk/>
            <pc:sldMk cId="36232165" sldId="422"/>
            <ac:spMk id="3" creationId="{8081C52F-3AFE-69D4-42A9-05EAFF2D699C}"/>
          </ac:spMkLst>
        </pc:spChg>
        <pc:spChg chg="add mod">
          <ac:chgData name="Thais Diniz Oliveira" userId="f751516af11e3bcc" providerId="LiveId" clId="{EBE24421-B4CD-4389-A2AD-5725D4D5F4E9}" dt="2024-06-07T13:26:00.559" v="9250" actId="1035"/>
          <ac:spMkLst>
            <pc:docMk/>
            <pc:sldMk cId="36232165" sldId="422"/>
            <ac:spMk id="5" creationId="{F996905D-9BE5-2A26-060A-11ED86922B84}"/>
          </ac:spMkLst>
        </pc:spChg>
        <pc:spChg chg="add mod">
          <ac:chgData name="Thais Diniz Oliveira" userId="f751516af11e3bcc" providerId="LiveId" clId="{EBE24421-B4CD-4389-A2AD-5725D4D5F4E9}" dt="2024-06-07T13:26:14.132" v="9251" actId="1076"/>
          <ac:spMkLst>
            <pc:docMk/>
            <pc:sldMk cId="36232165" sldId="422"/>
            <ac:spMk id="7" creationId="{4FC459AC-2EB2-FB86-9732-63CB75098B27}"/>
          </ac:spMkLst>
        </pc:spChg>
        <pc:spChg chg="add mod">
          <ac:chgData name="Thais Diniz Oliveira" userId="f751516af11e3bcc" providerId="LiveId" clId="{EBE24421-B4CD-4389-A2AD-5725D4D5F4E9}" dt="2024-06-07T13:26:24.328" v="9253" actId="1076"/>
          <ac:spMkLst>
            <pc:docMk/>
            <pc:sldMk cId="36232165" sldId="422"/>
            <ac:spMk id="8" creationId="{08941767-45FC-A193-5467-C542DC0BA6D8}"/>
          </ac:spMkLst>
        </pc:spChg>
        <pc:spChg chg="add mod">
          <ac:chgData name="Thais Diniz Oliveira" userId="f751516af11e3bcc" providerId="LiveId" clId="{EBE24421-B4CD-4389-A2AD-5725D4D5F4E9}" dt="2024-06-07T13:26:39.629" v="9255" actId="1076"/>
          <ac:spMkLst>
            <pc:docMk/>
            <pc:sldMk cId="36232165" sldId="422"/>
            <ac:spMk id="9" creationId="{569D8AE7-FC9C-750C-CBD5-8C00F1296C8C}"/>
          </ac:spMkLst>
        </pc:spChg>
        <pc:picChg chg="mod">
          <ac:chgData name="Thais Diniz Oliveira" userId="f751516af11e3bcc" providerId="LiveId" clId="{EBE24421-B4CD-4389-A2AD-5725D4D5F4E9}" dt="2024-06-07T13:25:44.943" v="9248" actId="1076"/>
          <ac:picMkLst>
            <pc:docMk/>
            <pc:sldMk cId="36232165" sldId="422"/>
            <ac:picMk id="6" creationId="{0A36FDEA-9D6D-C195-C4DA-38576E125F4F}"/>
          </ac:picMkLst>
        </pc:picChg>
        <pc:picChg chg="del">
          <ac:chgData name="Thais Diniz Oliveira" userId="f751516af11e3bcc" providerId="LiveId" clId="{EBE24421-B4CD-4389-A2AD-5725D4D5F4E9}" dt="2024-06-07T13:37:50.962" v="9818" actId="478"/>
          <ac:picMkLst>
            <pc:docMk/>
            <pc:sldMk cId="36232165" sldId="422"/>
            <ac:picMk id="11" creationId="{34A8EEC4-C67B-1026-8648-05C656ABD60E}"/>
          </ac:picMkLst>
        </pc:picChg>
      </pc:sldChg>
      <pc:sldChg chg="addSp delSp modSp add mod ord modNotesTx">
        <pc:chgData name="Thais Diniz Oliveira" userId="f751516af11e3bcc" providerId="LiveId" clId="{EBE24421-B4CD-4389-A2AD-5725D4D5F4E9}" dt="2024-06-07T13:37:58.212" v="9820"/>
        <pc:sldMkLst>
          <pc:docMk/>
          <pc:sldMk cId="908511478" sldId="423"/>
        </pc:sldMkLst>
        <pc:spChg chg="del">
          <ac:chgData name="Thais Diniz Oliveira" userId="f751516af11e3bcc" providerId="LiveId" clId="{EBE24421-B4CD-4389-A2AD-5725D4D5F4E9}" dt="2024-06-07T13:29:57.468" v="9273" actId="478"/>
          <ac:spMkLst>
            <pc:docMk/>
            <pc:sldMk cId="908511478" sldId="423"/>
            <ac:spMk id="12" creationId="{AF70E637-805A-8110-9C67-1C695D59DD1B}"/>
          </ac:spMkLst>
        </pc:spChg>
        <pc:spChg chg="add mod">
          <ac:chgData name="Thais Diniz Oliveira" userId="f751516af11e3bcc" providerId="LiveId" clId="{EBE24421-B4CD-4389-A2AD-5725D4D5F4E9}" dt="2024-06-07T13:37:14.039" v="9808" actId="20577"/>
          <ac:spMkLst>
            <pc:docMk/>
            <pc:sldMk cId="908511478" sldId="423"/>
            <ac:spMk id="14" creationId="{3EA9DE3C-22B4-DDE6-E616-914F26E68964}"/>
          </ac:spMkLst>
        </pc:spChg>
        <pc:picChg chg="del">
          <ac:chgData name="Thais Diniz Oliveira" userId="f751516af11e3bcc" providerId="LiveId" clId="{EBE24421-B4CD-4389-A2AD-5725D4D5F4E9}" dt="2024-06-07T13:29:53.417" v="9272" actId="478"/>
          <ac:picMkLst>
            <pc:docMk/>
            <pc:sldMk cId="908511478" sldId="423"/>
            <ac:picMk id="11" creationId="{34A8EEC4-C67B-1026-8648-05C656ABD60E}"/>
          </ac:picMkLst>
        </pc:picChg>
      </pc:sldChg>
      <pc:sldChg chg="addSp delSp add mod ord modShow">
        <pc:chgData name="Thais Diniz Oliveira" userId="f751516af11e3bcc" providerId="LiveId" clId="{EBE24421-B4CD-4389-A2AD-5725D4D5F4E9}" dt="2024-06-07T14:06:42.504" v="9857"/>
        <pc:sldMkLst>
          <pc:docMk/>
          <pc:sldMk cId="3700499918" sldId="424"/>
        </pc:sldMkLst>
        <pc:picChg chg="add del">
          <ac:chgData name="Thais Diniz Oliveira" userId="f751516af11e3bcc" providerId="LiveId" clId="{EBE24421-B4CD-4389-A2AD-5725D4D5F4E9}" dt="2024-06-07T14:06:36.053" v="9854" actId="478"/>
          <ac:picMkLst>
            <pc:docMk/>
            <pc:sldMk cId="3700499918" sldId="424"/>
            <ac:picMk id="11" creationId="{34A8EEC4-C67B-1026-8648-05C656ABD60E}"/>
          </ac:picMkLst>
        </pc:picChg>
      </pc:sldChg>
      <pc:sldChg chg="addSp modSp add mod modNotesTx">
        <pc:chgData name="Thais Diniz Oliveira" userId="f751516af11e3bcc" providerId="LiveId" clId="{EBE24421-B4CD-4389-A2AD-5725D4D5F4E9}" dt="2024-06-07T14:28:18.385" v="10197" actId="14100"/>
        <pc:sldMkLst>
          <pc:docMk/>
          <pc:sldMk cId="3057077140" sldId="425"/>
        </pc:sldMkLst>
        <pc:spChg chg="mod">
          <ac:chgData name="Thais Diniz Oliveira" userId="f751516af11e3bcc" providerId="LiveId" clId="{EBE24421-B4CD-4389-A2AD-5725D4D5F4E9}" dt="2024-06-07T14:28:18.385" v="10197" actId="14100"/>
          <ac:spMkLst>
            <pc:docMk/>
            <pc:sldMk cId="3057077140" sldId="425"/>
            <ac:spMk id="2" creationId="{95F0D39D-0954-FE6D-3CB0-D40F526B16E8}"/>
          </ac:spMkLst>
        </pc:spChg>
        <pc:spChg chg="add mod">
          <ac:chgData name="Thais Diniz Oliveira" userId="f751516af11e3bcc" providerId="LiveId" clId="{EBE24421-B4CD-4389-A2AD-5725D4D5F4E9}" dt="2024-06-07T14:26:51.567" v="10050" actId="1076"/>
          <ac:spMkLst>
            <pc:docMk/>
            <pc:sldMk cId="3057077140" sldId="425"/>
            <ac:spMk id="5" creationId="{8F27E7C0-46AE-1F9E-EE25-517FC3953248}"/>
          </ac:spMkLst>
        </pc:spChg>
        <pc:spChg chg="add mod">
          <ac:chgData name="Thais Diniz Oliveira" userId="f751516af11e3bcc" providerId="LiveId" clId="{EBE24421-B4CD-4389-A2AD-5725D4D5F4E9}" dt="2024-06-07T14:27:38.905" v="10195" actId="1035"/>
          <ac:spMkLst>
            <pc:docMk/>
            <pc:sldMk cId="3057077140" sldId="425"/>
            <ac:spMk id="6" creationId="{627D5185-9621-9E80-5290-E176567E5FBF}"/>
          </ac:spMkLst>
        </pc:spChg>
        <pc:graphicFrameChg chg="add mod modGraphic">
          <ac:chgData name="Thais Diniz Oliveira" userId="f751516af11e3bcc" providerId="LiveId" clId="{EBE24421-B4CD-4389-A2AD-5725D4D5F4E9}" dt="2024-06-07T14:25:13.792" v="10040" actId="1076"/>
          <ac:graphicFrameMkLst>
            <pc:docMk/>
            <pc:sldMk cId="3057077140" sldId="425"/>
            <ac:graphicFrameMk id="4" creationId="{40414ACC-2C6E-07E2-F950-440EEE010BF1}"/>
          </ac:graphicFrameMkLst>
        </pc:graphicFrameChg>
        <pc:picChg chg="mod">
          <ac:chgData name="Thais Diniz Oliveira" userId="f751516af11e3bcc" providerId="LiveId" clId="{EBE24421-B4CD-4389-A2AD-5725D4D5F4E9}" dt="2024-06-07T14:27:06.026" v="10057" actId="1076"/>
          <ac:picMkLst>
            <pc:docMk/>
            <pc:sldMk cId="3057077140" sldId="425"/>
            <ac:picMk id="12" creationId="{4194097D-E08F-5135-E310-05091F5B9AF4}"/>
          </ac:picMkLst>
        </pc:picChg>
      </pc:sldChg>
      <pc:sldChg chg="addSp modSp add del mod">
        <pc:chgData name="Thais Diniz Oliveira" userId="f751516af11e3bcc" providerId="LiveId" clId="{EBE24421-B4CD-4389-A2AD-5725D4D5F4E9}" dt="2024-06-07T13:55:06.741" v="9847" actId="47"/>
        <pc:sldMkLst>
          <pc:docMk/>
          <pc:sldMk cId="3100745300" sldId="425"/>
        </pc:sldMkLst>
        <pc:picChg chg="add mod">
          <ac:chgData name="Thais Diniz Oliveira" userId="f751516af11e3bcc" providerId="LiveId" clId="{EBE24421-B4CD-4389-A2AD-5725D4D5F4E9}" dt="2024-06-07T13:52:54.035" v="9836" actId="14100"/>
          <ac:picMkLst>
            <pc:docMk/>
            <pc:sldMk cId="3100745300" sldId="425"/>
            <ac:picMk id="5" creationId="{3801E59B-E606-425F-C83A-8547E53764A2}"/>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Model</c:v>
                </c:pt>
              </c:strCache>
            </c:strRef>
          </c:tx>
          <c:spPr>
            <a:effectLst/>
          </c:spPr>
          <c:dPt>
            <c:idx val="0"/>
            <c:bubble3D val="0"/>
            <c:spPr>
              <a:solidFill>
                <a:srgbClr val="002060"/>
              </a:solidFill>
              <a:ln>
                <a:noFill/>
              </a:ln>
              <a:effectLst/>
            </c:spPr>
            <c:extLst>
              <c:ext xmlns:c16="http://schemas.microsoft.com/office/drawing/2014/chart" uri="{C3380CC4-5D6E-409C-BE32-E72D297353CC}">
                <c16:uniqueId val="{00000001-5253-44D5-934E-099B680EEBC3}"/>
              </c:ext>
            </c:extLst>
          </c:dPt>
          <c:dPt>
            <c:idx val="1"/>
            <c:bubble3D val="0"/>
            <c:spPr>
              <a:solidFill>
                <a:schemeClr val="accent4"/>
              </a:solidFill>
              <a:ln>
                <a:noFill/>
              </a:ln>
              <a:effectLst/>
            </c:spPr>
            <c:extLst>
              <c:ext xmlns:c16="http://schemas.microsoft.com/office/drawing/2014/chart" uri="{C3380CC4-5D6E-409C-BE32-E72D297353CC}">
                <c16:uniqueId val="{00000003-5253-44D5-934E-099B680EEBC3}"/>
              </c:ext>
            </c:extLst>
          </c:dPt>
          <c:dPt>
            <c:idx val="2"/>
            <c:bubble3D val="0"/>
            <c:spPr>
              <a:solidFill>
                <a:schemeClr val="accent3"/>
              </a:solidFill>
              <a:ln>
                <a:noFill/>
              </a:ln>
              <a:effectLst/>
            </c:spPr>
            <c:extLst>
              <c:ext xmlns:c16="http://schemas.microsoft.com/office/drawing/2014/chart" uri="{C3380CC4-5D6E-409C-BE32-E72D297353CC}">
                <c16:uniqueId val="{00000005-5253-44D5-934E-099B680EEBC3}"/>
              </c:ext>
            </c:extLst>
          </c:dPt>
          <c:dPt>
            <c:idx val="3"/>
            <c:bubble3D val="0"/>
            <c:spPr>
              <a:solidFill>
                <a:schemeClr val="accent4"/>
              </a:solidFill>
              <a:ln>
                <a:noFill/>
              </a:ln>
              <a:effectLst/>
            </c:spPr>
            <c:extLst>
              <c:ext xmlns:c16="http://schemas.microsoft.com/office/drawing/2014/chart" uri="{C3380CC4-5D6E-409C-BE32-E72D297353CC}">
                <c16:uniqueId val="{00000007-5253-44D5-934E-099B680EEBC3}"/>
              </c:ext>
            </c:extLst>
          </c:dPt>
          <c:dLbls>
            <c:dLbl>
              <c:idx val="0"/>
              <c:tx>
                <c:rich>
                  <a:bodyPr/>
                  <a:lstStyle/>
                  <a:p>
                    <a:fld id="{AC8F4611-1F99-4807-AEB2-B120F50DCD76}" type="PERCENTAGE">
                      <a:rPr lang="en-US" sz="1500"/>
                      <a:pPr/>
                      <a:t>[PORCENTAGEM]</a:t>
                    </a:fld>
                    <a:endParaRPr lang="en-US"/>
                  </a:p>
                </c:rich>
              </c:tx>
              <c:dLblPos val="ctr"/>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253-44D5-934E-099B680EEBC3}"/>
                </c:ext>
              </c:extLst>
            </c:dLbl>
            <c:dLbl>
              <c:idx val="1"/>
              <c:tx>
                <c:rich>
                  <a:bodyPr/>
                  <a:lstStyle/>
                  <a:p>
                    <a:fld id="{50207C9F-2D33-4D60-BEF9-8B838AEF876D}" type="PERCENTAGE">
                      <a:rPr lang="en-US" sz="1500"/>
                      <a:pPr/>
                      <a:t>[PORCENTAGEM]</a:t>
                    </a:fld>
                    <a:endParaRPr lang="en-US"/>
                  </a:p>
                </c:rich>
              </c:tx>
              <c:dLblPos val="ctr"/>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5253-44D5-934E-099B680EEBC3}"/>
                </c:ext>
              </c:extLst>
            </c:dLbl>
            <c:spPr>
              <a:noFill/>
              <a:ln>
                <a:noFill/>
              </a:ln>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Aptos" panose="020B0004020202020204" pitchFamily="34" charset="0"/>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Sheet1!$A$2:$A$3</c:f>
              <c:strCache>
                <c:ptCount val="2"/>
                <c:pt idx="0">
                  <c:v>Partial Equilibrium (PE) model</c:v>
                </c:pt>
                <c:pt idx="1">
                  <c:v>Computable General Equilibrium (CGE) model</c:v>
                </c:pt>
              </c:strCache>
            </c:strRef>
          </c:cat>
          <c:val>
            <c:numRef>
              <c:f>Sheet1!$B$2:$B$3</c:f>
              <c:numCache>
                <c:formatCode>General</c:formatCode>
                <c:ptCount val="2"/>
                <c:pt idx="0">
                  <c:v>4</c:v>
                </c:pt>
                <c:pt idx="1">
                  <c:v>5</c:v>
                </c:pt>
              </c:numCache>
            </c:numRef>
          </c:val>
          <c:extLst>
            <c:ext xmlns:c16="http://schemas.microsoft.com/office/drawing/2014/chart" uri="{C3380CC4-5D6E-409C-BE32-E72D297353CC}">
              <c16:uniqueId val="{00000008-5253-44D5-934E-099B680EEBC3}"/>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l"/>
      <c:overlay val="0"/>
      <c:spPr>
        <a:noFill/>
        <a:ln>
          <a:noFill/>
        </a:ln>
        <a:effectLst/>
      </c:spPr>
      <c:txPr>
        <a:bodyPr rot="0" spcFirstLastPara="1" vertOverflow="ellipsis" vert="horz" wrap="square" anchor="ctr" anchorCtr="1"/>
        <a:lstStyle/>
        <a:p>
          <a:pPr>
            <a:defRPr sz="1500" b="0" i="0" u="none" strike="noStrike" kern="1200" baseline="0">
              <a:solidFill>
                <a:schemeClr val="bg1"/>
              </a:solidFill>
              <a:latin typeface="Aptos" panose="020B0004020202020204" pitchFamily="34" charset="0"/>
              <a:ea typeface="+mn-ea"/>
              <a:cs typeface="+mn-cs"/>
            </a:defRPr>
          </a:pPr>
          <a:endParaRPr lang="en-US"/>
        </a:p>
      </c:txPr>
    </c:legend>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6BB909-ABC8-4894-8A95-BC3B68FDD943}" type="doc">
      <dgm:prSet loTypeId="urn:microsoft.com/office/officeart/2005/8/layout/gear1" loCatId="process" qsTypeId="urn:microsoft.com/office/officeart/2005/8/quickstyle/simple1" qsCatId="simple" csTypeId="urn:microsoft.com/office/officeart/2005/8/colors/accent1_2" csCatId="accent1" phldr="1"/>
      <dgm:spPr/>
    </dgm:pt>
    <dgm:pt modelId="{D004C184-FF49-47E8-8A87-2C1B7BEEF7DE}">
      <dgm:prSet phldrT="[Texto]"/>
      <dgm:spPr>
        <a:solidFill>
          <a:schemeClr val="accent4"/>
        </a:solidFill>
      </dgm:spPr>
      <dgm:t>
        <a:bodyPr/>
        <a:lstStyle/>
        <a:p>
          <a:r>
            <a:rPr lang="en-US" noProof="0" dirty="0">
              <a:latin typeface="Aptos" panose="020B0004020202020204" pitchFamily="34" charset="0"/>
            </a:rPr>
            <a:t>Reduced food loss and waste</a:t>
          </a:r>
        </a:p>
      </dgm:t>
    </dgm:pt>
    <dgm:pt modelId="{D995EB50-FA04-486B-9937-7639167FD258}" type="parTrans" cxnId="{6584B3E0-18EC-4F71-8FCF-4BBD069F563D}">
      <dgm:prSet/>
      <dgm:spPr/>
      <dgm:t>
        <a:bodyPr/>
        <a:lstStyle/>
        <a:p>
          <a:endParaRPr lang="en-US"/>
        </a:p>
      </dgm:t>
    </dgm:pt>
    <dgm:pt modelId="{D7E8D862-D985-4027-8B9B-367D82438FB8}" type="sibTrans" cxnId="{6584B3E0-18EC-4F71-8FCF-4BBD069F563D}">
      <dgm:prSet/>
      <dgm:spPr/>
      <dgm:t>
        <a:bodyPr/>
        <a:lstStyle/>
        <a:p>
          <a:endParaRPr lang="en-US"/>
        </a:p>
      </dgm:t>
    </dgm:pt>
    <dgm:pt modelId="{04B32354-5022-4D8E-A043-4C05C95C3760}">
      <dgm:prSet phldrT="[Texto]"/>
      <dgm:spPr>
        <a:solidFill>
          <a:schemeClr val="accent4"/>
        </a:solidFill>
      </dgm:spPr>
      <dgm:t>
        <a:bodyPr/>
        <a:lstStyle/>
        <a:p>
          <a:r>
            <a:rPr lang="en-US" noProof="0" dirty="0">
              <a:latin typeface="Aptos" panose="020B0004020202020204" pitchFamily="34" charset="0"/>
            </a:rPr>
            <a:t>Productivity trends</a:t>
          </a:r>
        </a:p>
      </dgm:t>
    </dgm:pt>
    <dgm:pt modelId="{88F59310-4195-424F-8836-8753CB7412C2}" type="parTrans" cxnId="{B8AD587F-AF8F-4255-84CA-4E01AB8AF1D6}">
      <dgm:prSet/>
      <dgm:spPr/>
      <dgm:t>
        <a:bodyPr/>
        <a:lstStyle/>
        <a:p>
          <a:endParaRPr lang="en-US"/>
        </a:p>
      </dgm:t>
    </dgm:pt>
    <dgm:pt modelId="{49E95CCA-9169-4D4B-9E32-2A24E05174EA}" type="sibTrans" cxnId="{B8AD587F-AF8F-4255-84CA-4E01AB8AF1D6}">
      <dgm:prSet/>
      <dgm:spPr/>
      <dgm:t>
        <a:bodyPr/>
        <a:lstStyle/>
        <a:p>
          <a:endParaRPr lang="en-US"/>
        </a:p>
      </dgm:t>
    </dgm:pt>
    <dgm:pt modelId="{DA7F8888-1E96-4F60-97A9-E4C0DA1F6600}">
      <dgm:prSet phldrT="[Texto]"/>
      <dgm:spPr>
        <a:solidFill>
          <a:schemeClr val="accent4"/>
        </a:solidFill>
      </dgm:spPr>
      <dgm:t>
        <a:bodyPr/>
        <a:lstStyle/>
        <a:p>
          <a:r>
            <a:rPr lang="en-US" noProof="0" dirty="0"/>
            <a:t>Dietary shift</a:t>
          </a:r>
          <a:endParaRPr lang="en-US" dirty="0"/>
        </a:p>
      </dgm:t>
    </dgm:pt>
    <dgm:pt modelId="{EA8BE292-37C6-450E-B686-55AF88037742}" type="sibTrans" cxnId="{4105A194-B568-4BCE-83ED-FDD33579D5B7}">
      <dgm:prSet/>
      <dgm:spPr/>
      <dgm:t>
        <a:bodyPr/>
        <a:lstStyle/>
        <a:p>
          <a:endParaRPr lang="en-US"/>
        </a:p>
      </dgm:t>
    </dgm:pt>
    <dgm:pt modelId="{5BD21A5C-FF0C-428B-808C-405269CEF1C5}" type="parTrans" cxnId="{4105A194-B568-4BCE-83ED-FDD33579D5B7}">
      <dgm:prSet/>
      <dgm:spPr/>
      <dgm:t>
        <a:bodyPr/>
        <a:lstStyle/>
        <a:p>
          <a:endParaRPr lang="en-US"/>
        </a:p>
      </dgm:t>
    </dgm:pt>
    <dgm:pt modelId="{359EC878-0B1E-40FE-996A-4A6E444671A3}" type="pres">
      <dgm:prSet presAssocID="{BD6BB909-ABC8-4894-8A95-BC3B68FDD943}" presName="composite" presStyleCnt="0">
        <dgm:presLayoutVars>
          <dgm:chMax val="3"/>
          <dgm:animLvl val="lvl"/>
          <dgm:resizeHandles val="exact"/>
        </dgm:presLayoutVars>
      </dgm:prSet>
      <dgm:spPr/>
    </dgm:pt>
    <dgm:pt modelId="{C2E531D9-CD84-47F4-962F-26FFDA64B356}" type="pres">
      <dgm:prSet presAssocID="{DA7F8888-1E96-4F60-97A9-E4C0DA1F6600}" presName="gear1" presStyleLbl="node1" presStyleIdx="0" presStyleCnt="3">
        <dgm:presLayoutVars>
          <dgm:chMax val="1"/>
          <dgm:bulletEnabled val="1"/>
        </dgm:presLayoutVars>
      </dgm:prSet>
      <dgm:spPr/>
    </dgm:pt>
    <dgm:pt modelId="{19BFBBEA-CAB7-40BE-A71D-AA4268E3B824}" type="pres">
      <dgm:prSet presAssocID="{DA7F8888-1E96-4F60-97A9-E4C0DA1F6600}" presName="gear1srcNode" presStyleLbl="node1" presStyleIdx="0" presStyleCnt="3"/>
      <dgm:spPr/>
    </dgm:pt>
    <dgm:pt modelId="{CAC37E46-4A4D-45E3-AD23-CB21D9D060B7}" type="pres">
      <dgm:prSet presAssocID="{DA7F8888-1E96-4F60-97A9-E4C0DA1F6600}" presName="gear1dstNode" presStyleLbl="node1" presStyleIdx="0" presStyleCnt="3"/>
      <dgm:spPr/>
    </dgm:pt>
    <dgm:pt modelId="{0EFB2829-0CBB-4C69-9C4F-AD631DCEFAA6}" type="pres">
      <dgm:prSet presAssocID="{D004C184-FF49-47E8-8A87-2C1B7BEEF7DE}" presName="gear2" presStyleLbl="node1" presStyleIdx="1" presStyleCnt="3">
        <dgm:presLayoutVars>
          <dgm:chMax val="1"/>
          <dgm:bulletEnabled val="1"/>
        </dgm:presLayoutVars>
      </dgm:prSet>
      <dgm:spPr/>
    </dgm:pt>
    <dgm:pt modelId="{9A1D6808-4B8D-4229-86C1-D5D7971094B3}" type="pres">
      <dgm:prSet presAssocID="{D004C184-FF49-47E8-8A87-2C1B7BEEF7DE}" presName="gear2srcNode" presStyleLbl="node1" presStyleIdx="1" presStyleCnt="3"/>
      <dgm:spPr/>
    </dgm:pt>
    <dgm:pt modelId="{3185062F-7546-4333-9C02-F9EE0874F357}" type="pres">
      <dgm:prSet presAssocID="{D004C184-FF49-47E8-8A87-2C1B7BEEF7DE}" presName="gear2dstNode" presStyleLbl="node1" presStyleIdx="1" presStyleCnt="3"/>
      <dgm:spPr/>
    </dgm:pt>
    <dgm:pt modelId="{3478F388-EC88-4F0D-9C73-AE434EB8B492}" type="pres">
      <dgm:prSet presAssocID="{04B32354-5022-4D8E-A043-4C05C95C3760}" presName="gear3" presStyleLbl="node1" presStyleIdx="2" presStyleCnt="3"/>
      <dgm:spPr/>
    </dgm:pt>
    <dgm:pt modelId="{7A9DF596-5F9A-4AD5-BF98-53DB1EDCED5D}" type="pres">
      <dgm:prSet presAssocID="{04B32354-5022-4D8E-A043-4C05C95C3760}" presName="gear3tx" presStyleLbl="node1" presStyleIdx="2" presStyleCnt="3">
        <dgm:presLayoutVars>
          <dgm:chMax val="1"/>
          <dgm:bulletEnabled val="1"/>
        </dgm:presLayoutVars>
      </dgm:prSet>
      <dgm:spPr/>
    </dgm:pt>
    <dgm:pt modelId="{49251651-E56A-47A2-9DFD-DF57304FD45B}" type="pres">
      <dgm:prSet presAssocID="{04B32354-5022-4D8E-A043-4C05C95C3760}" presName="gear3srcNode" presStyleLbl="node1" presStyleIdx="2" presStyleCnt="3"/>
      <dgm:spPr/>
    </dgm:pt>
    <dgm:pt modelId="{111BC78F-794B-48CC-9F6C-15501E379E29}" type="pres">
      <dgm:prSet presAssocID="{04B32354-5022-4D8E-A043-4C05C95C3760}" presName="gear3dstNode" presStyleLbl="node1" presStyleIdx="2" presStyleCnt="3"/>
      <dgm:spPr/>
    </dgm:pt>
    <dgm:pt modelId="{DBFB1F31-99A1-4441-A894-0C11B541963F}" type="pres">
      <dgm:prSet presAssocID="{EA8BE292-37C6-450E-B686-55AF88037742}" presName="connector1" presStyleLbl="sibTrans2D1" presStyleIdx="0" presStyleCnt="3" custAng="21047432"/>
      <dgm:spPr/>
    </dgm:pt>
    <dgm:pt modelId="{4DE3FCF9-1964-464C-BD36-17459C05FE4B}" type="pres">
      <dgm:prSet presAssocID="{D7E8D862-D985-4027-8B9B-367D82438FB8}" presName="connector2" presStyleLbl="sibTrans2D1" presStyleIdx="1" presStyleCnt="3"/>
      <dgm:spPr/>
    </dgm:pt>
    <dgm:pt modelId="{7A9CD862-A016-4DEE-9974-FC13DFFB5EAC}" type="pres">
      <dgm:prSet presAssocID="{49E95CCA-9169-4D4B-9E32-2A24E05174EA}" presName="connector3" presStyleLbl="sibTrans2D1" presStyleIdx="2" presStyleCnt="3" custAng="8545679"/>
      <dgm:spPr/>
    </dgm:pt>
  </dgm:ptLst>
  <dgm:cxnLst>
    <dgm:cxn modelId="{A942E70D-9059-4993-B3B3-8D0901D773B7}" type="presOf" srcId="{D004C184-FF49-47E8-8A87-2C1B7BEEF7DE}" destId="{3185062F-7546-4333-9C02-F9EE0874F357}" srcOrd="2" destOrd="0" presId="urn:microsoft.com/office/officeart/2005/8/layout/gear1"/>
    <dgm:cxn modelId="{3F984113-CD0A-430C-B48F-FDEAF498A909}" type="presOf" srcId="{49E95CCA-9169-4D4B-9E32-2A24E05174EA}" destId="{7A9CD862-A016-4DEE-9974-FC13DFFB5EAC}" srcOrd="0" destOrd="0" presId="urn:microsoft.com/office/officeart/2005/8/layout/gear1"/>
    <dgm:cxn modelId="{FDBF5E15-2B35-47C3-8E09-47B6B4E31869}" type="presOf" srcId="{EA8BE292-37C6-450E-B686-55AF88037742}" destId="{DBFB1F31-99A1-4441-A894-0C11B541963F}" srcOrd="0" destOrd="0" presId="urn:microsoft.com/office/officeart/2005/8/layout/gear1"/>
    <dgm:cxn modelId="{25B43A26-D626-4AEF-A3D9-D876E5F9136C}" type="presOf" srcId="{DA7F8888-1E96-4F60-97A9-E4C0DA1F6600}" destId="{19BFBBEA-CAB7-40BE-A71D-AA4268E3B824}" srcOrd="1" destOrd="0" presId="urn:microsoft.com/office/officeart/2005/8/layout/gear1"/>
    <dgm:cxn modelId="{62226127-4428-4BD3-BAE2-EFDBAC4066E3}" type="presOf" srcId="{04B32354-5022-4D8E-A043-4C05C95C3760}" destId="{3478F388-EC88-4F0D-9C73-AE434EB8B492}" srcOrd="0" destOrd="0" presId="urn:microsoft.com/office/officeart/2005/8/layout/gear1"/>
    <dgm:cxn modelId="{FD3AA339-161F-4B2E-8433-D4B240A19F56}" type="presOf" srcId="{04B32354-5022-4D8E-A043-4C05C95C3760}" destId="{7A9DF596-5F9A-4AD5-BF98-53DB1EDCED5D}" srcOrd="1" destOrd="0" presId="urn:microsoft.com/office/officeart/2005/8/layout/gear1"/>
    <dgm:cxn modelId="{6B01D539-A19A-46FE-A119-0FB17E31DE81}" type="presOf" srcId="{D004C184-FF49-47E8-8A87-2C1B7BEEF7DE}" destId="{0EFB2829-0CBB-4C69-9C4F-AD631DCEFAA6}" srcOrd="0" destOrd="0" presId="urn:microsoft.com/office/officeart/2005/8/layout/gear1"/>
    <dgm:cxn modelId="{EE70D73C-8EA6-40A1-8B70-A3958E85DF39}" type="presOf" srcId="{DA7F8888-1E96-4F60-97A9-E4C0DA1F6600}" destId="{CAC37E46-4A4D-45E3-AD23-CB21D9D060B7}" srcOrd="2" destOrd="0" presId="urn:microsoft.com/office/officeart/2005/8/layout/gear1"/>
    <dgm:cxn modelId="{AA86396C-E033-4650-9F9D-5A2BFB634C8B}" type="presOf" srcId="{BD6BB909-ABC8-4894-8A95-BC3B68FDD943}" destId="{359EC878-0B1E-40FE-996A-4A6E444671A3}" srcOrd="0" destOrd="0" presId="urn:microsoft.com/office/officeart/2005/8/layout/gear1"/>
    <dgm:cxn modelId="{07931B59-311A-4BE2-97EA-9B81A2068D7D}" type="presOf" srcId="{04B32354-5022-4D8E-A043-4C05C95C3760}" destId="{49251651-E56A-47A2-9DFD-DF57304FD45B}" srcOrd="2" destOrd="0" presId="urn:microsoft.com/office/officeart/2005/8/layout/gear1"/>
    <dgm:cxn modelId="{B8AD587F-AF8F-4255-84CA-4E01AB8AF1D6}" srcId="{BD6BB909-ABC8-4894-8A95-BC3B68FDD943}" destId="{04B32354-5022-4D8E-A043-4C05C95C3760}" srcOrd="2" destOrd="0" parTransId="{88F59310-4195-424F-8836-8753CB7412C2}" sibTransId="{49E95CCA-9169-4D4B-9E32-2A24E05174EA}"/>
    <dgm:cxn modelId="{4105A194-B568-4BCE-83ED-FDD33579D5B7}" srcId="{BD6BB909-ABC8-4894-8A95-BC3B68FDD943}" destId="{DA7F8888-1E96-4F60-97A9-E4C0DA1F6600}" srcOrd="0" destOrd="0" parTransId="{5BD21A5C-FF0C-428B-808C-405269CEF1C5}" sibTransId="{EA8BE292-37C6-450E-B686-55AF88037742}"/>
    <dgm:cxn modelId="{B195599D-A671-4158-90B2-5EB7E25B1B4C}" type="presOf" srcId="{DA7F8888-1E96-4F60-97A9-E4C0DA1F6600}" destId="{C2E531D9-CD84-47F4-962F-26FFDA64B356}" srcOrd="0" destOrd="0" presId="urn:microsoft.com/office/officeart/2005/8/layout/gear1"/>
    <dgm:cxn modelId="{6A7621B0-EB3F-44BC-8D00-31B38908274C}" type="presOf" srcId="{D7E8D862-D985-4027-8B9B-367D82438FB8}" destId="{4DE3FCF9-1964-464C-BD36-17459C05FE4B}" srcOrd="0" destOrd="0" presId="urn:microsoft.com/office/officeart/2005/8/layout/gear1"/>
    <dgm:cxn modelId="{0F61A4B1-AD59-416C-82DC-4575E3521C5B}" type="presOf" srcId="{04B32354-5022-4D8E-A043-4C05C95C3760}" destId="{111BC78F-794B-48CC-9F6C-15501E379E29}" srcOrd="3" destOrd="0" presId="urn:microsoft.com/office/officeart/2005/8/layout/gear1"/>
    <dgm:cxn modelId="{F7A6E6C5-D8DC-42DE-B578-59F06905D8C8}" type="presOf" srcId="{D004C184-FF49-47E8-8A87-2C1B7BEEF7DE}" destId="{9A1D6808-4B8D-4229-86C1-D5D7971094B3}" srcOrd="1" destOrd="0" presId="urn:microsoft.com/office/officeart/2005/8/layout/gear1"/>
    <dgm:cxn modelId="{6584B3E0-18EC-4F71-8FCF-4BBD069F563D}" srcId="{BD6BB909-ABC8-4894-8A95-BC3B68FDD943}" destId="{D004C184-FF49-47E8-8A87-2C1B7BEEF7DE}" srcOrd="1" destOrd="0" parTransId="{D995EB50-FA04-486B-9937-7639167FD258}" sibTransId="{D7E8D862-D985-4027-8B9B-367D82438FB8}"/>
    <dgm:cxn modelId="{17D854B9-3B06-4CDB-A27A-1F545108457B}" type="presParOf" srcId="{359EC878-0B1E-40FE-996A-4A6E444671A3}" destId="{C2E531D9-CD84-47F4-962F-26FFDA64B356}" srcOrd="0" destOrd="0" presId="urn:microsoft.com/office/officeart/2005/8/layout/gear1"/>
    <dgm:cxn modelId="{A34C0119-D388-4002-82A1-1B1B9C4F0E60}" type="presParOf" srcId="{359EC878-0B1E-40FE-996A-4A6E444671A3}" destId="{19BFBBEA-CAB7-40BE-A71D-AA4268E3B824}" srcOrd="1" destOrd="0" presId="urn:microsoft.com/office/officeart/2005/8/layout/gear1"/>
    <dgm:cxn modelId="{D8962F06-4B3A-4C54-808F-9BF03DF94A04}" type="presParOf" srcId="{359EC878-0B1E-40FE-996A-4A6E444671A3}" destId="{CAC37E46-4A4D-45E3-AD23-CB21D9D060B7}" srcOrd="2" destOrd="0" presId="urn:microsoft.com/office/officeart/2005/8/layout/gear1"/>
    <dgm:cxn modelId="{265C31B6-4608-4E5B-B402-D7098D2EA2AD}" type="presParOf" srcId="{359EC878-0B1E-40FE-996A-4A6E444671A3}" destId="{0EFB2829-0CBB-4C69-9C4F-AD631DCEFAA6}" srcOrd="3" destOrd="0" presId="urn:microsoft.com/office/officeart/2005/8/layout/gear1"/>
    <dgm:cxn modelId="{0EC03A8A-1635-4369-8CE6-8320EB3F4013}" type="presParOf" srcId="{359EC878-0B1E-40FE-996A-4A6E444671A3}" destId="{9A1D6808-4B8D-4229-86C1-D5D7971094B3}" srcOrd="4" destOrd="0" presId="urn:microsoft.com/office/officeart/2005/8/layout/gear1"/>
    <dgm:cxn modelId="{CFF06096-6A47-4859-87EC-C57A366E71C4}" type="presParOf" srcId="{359EC878-0B1E-40FE-996A-4A6E444671A3}" destId="{3185062F-7546-4333-9C02-F9EE0874F357}" srcOrd="5" destOrd="0" presId="urn:microsoft.com/office/officeart/2005/8/layout/gear1"/>
    <dgm:cxn modelId="{B192E6FE-5350-40B5-9238-E9D71242FA90}" type="presParOf" srcId="{359EC878-0B1E-40FE-996A-4A6E444671A3}" destId="{3478F388-EC88-4F0D-9C73-AE434EB8B492}" srcOrd="6" destOrd="0" presId="urn:microsoft.com/office/officeart/2005/8/layout/gear1"/>
    <dgm:cxn modelId="{D4A73B00-F3B4-429C-8C81-61F68D29E863}" type="presParOf" srcId="{359EC878-0B1E-40FE-996A-4A6E444671A3}" destId="{7A9DF596-5F9A-4AD5-BF98-53DB1EDCED5D}" srcOrd="7" destOrd="0" presId="urn:microsoft.com/office/officeart/2005/8/layout/gear1"/>
    <dgm:cxn modelId="{341B5B47-72A2-4DA8-A650-0DF8AB88C51F}" type="presParOf" srcId="{359EC878-0B1E-40FE-996A-4A6E444671A3}" destId="{49251651-E56A-47A2-9DFD-DF57304FD45B}" srcOrd="8" destOrd="0" presId="urn:microsoft.com/office/officeart/2005/8/layout/gear1"/>
    <dgm:cxn modelId="{58B78BA8-BFDC-4F79-BC27-39D380C2432B}" type="presParOf" srcId="{359EC878-0B1E-40FE-996A-4A6E444671A3}" destId="{111BC78F-794B-48CC-9F6C-15501E379E29}" srcOrd="9" destOrd="0" presId="urn:microsoft.com/office/officeart/2005/8/layout/gear1"/>
    <dgm:cxn modelId="{A5DF80D9-52EF-4999-A8EB-29A1FB754209}" type="presParOf" srcId="{359EC878-0B1E-40FE-996A-4A6E444671A3}" destId="{DBFB1F31-99A1-4441-A894-0C11B541963F}" srcOrd="10" destOrd="0" presId="urn:microsoft.com/office/officeart/2005/8/layout/gear1"/>
    <dgm:cxn modelId="{DB824D44-89AA-4764-B136-1EDDA3DDF09D}" type="presParOf" srcId="{359EC878-0B1E-40FE-996A-4A6E444671A3}" destId="{4DE3FCF9-1964-464C-BD36-17459C05FE4B}" srcOrd="11" destOrd="0" presId="urn:microsoft.com/office/officeart/2005/8/layout/gear1"/>
    <dgm:cxn modelId="{A4AF9967-5CF8-4517-BA39-B19676F590C8}" type="presParOf" srcId="{359EC878-0B1E-40FE-996A-4A6E444671A3}" destId="{7A9CD862-A016-4DEE-9974-FC13DFFB5EAC}"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70E0F25-131C-4A89-ACFC-C662338BF6A0}"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2BA82C42-9E5E-4FAE-BAA0-947EDC81F3D8}">
      <dgm:prSet phldrT="[Texto]" custT="1"/>
      <dgm:spPr>
        <a:solidFill>
          <a:srgbClr val="002060"/>
        </a:solidFill>
      </dgm:spPr>
      <dgm:t>
        <a:bodyPr/>
        <a:lstStyle/>
        <a:p>
          <a:r>
            <a:rPr lang="pt-BR" sz="2000" dirty="0">
              <a:latin typeface="Aptos" panose="020B0004020202020204" pitchFamily="34" charset="0"/>
            </a:rPr>
            <a:t>BAU</a:t>
          </a:r>
          <a:endParaRPr lang="en-US" sz="2000" dirty="0">
            <a:latin typeface="Aptos" panose="020B0004020202020204" pitchFamily="34" charset="0"/>
          </a:endParaRPr>
        </a:p>
      </dgm:t>
    </dgm:pt>
    <dgm:pt modelId="{C6BEB121-7E5F-4B50-AC33-138DB17A6C31}" type="parTrans" cxnId="{D78E7FF5-8C90-4C21-BCDE-6EFC57E8938C}">
      <dgm:prSet/>
      <dgm:spPr/>
      <dgm:t>
        <a:bodyPr/>
        <a:lstStyle/>
        <a:p>
          <a:endParaRPr lang="en-US"/>
        </a:p>
      </dgm:t>
    </dgm:pt>
    <dgm:pt modelId="{72D6C55E-16BB-47F1-9D5A-0EA248C1B99F}" type="sibTrans" cxnId="{D78E7FF5-8C90-4C21-BCDE-6EFC57E8938C}">
      <dgm:prSet/>
      <dgm:spPr/>
      <dgm:t>
        <a:bodyPr/>
        <a:lstStyle/>
        <a:p>
          <a:endParaRPr lang="en-US"/>
        </a:p>
      </dgm:t>
    </dgm:pt>
    <dgm:pt modelId="{F80BBAE4-CC5B-4A8E-A922-88EEE35A08F7}">
      <dgm:prSet phldrT="[Texto]" custT="1"/>
      <dgm:spPr/>
      <dgm:t>
        <a:bodyPr/>
        <a:lstStyle/>
        <a:p>
          <a:r>
            <a:rPr lang="en-US" sz="1300" dirty="0">
              <a:latin typeface="Aptos" panose="020B0004020202020204" pitchFamily="34" charset="0"/>
            </a:rPr>
            <a:t>Business as usual scenario based on </a:t>
          </a:r>
          <a:r>
            <a:rPr lang="en-US" sz="1300" b="1" dirty="0">
              <a:latin typeface="Aptos" panose="020B0004020202020204" pitchFamily="34" charset="0"/>
            </a:rPr>
            <a:t>SSP2</a:t>
          </a:r>
          <a:r>
            <a:rPr lang="en-US" sz="1300" dirty="0">
              <a:latin typeface="Aptos" panose="020B0004020202020204" pitchFamily="34" charset="0"/>
            </a:rPr>
            <a:t> with a higher climate impact reflected by </a:t>
          </a:r>
          <a:r>
            <a:rPr lang="en-US" sz="1300" b="1" dirty="0">
              <a:latin typeface="Aptos" panose="020B0004020202020204" pitchFamily="34" charset="0"/>
            </a:rPr>
            <a:t>RCP 7.0</a:t>
          </a:r>
          <a:endParaRPr lang="en-US" sz="1300" dirty="0">
            <a:latin typeface="Aptos" panose="020B0004020202020204" pitchFamily="34" charset="0"/>
          </a:endParaRPr>
        </a:p>
      </dgm:t>
    </dgm:pt>
    <dgm:pt modelId="{31CB745A-D246-44EA-8AE0-5D4C402DFEED}" type="parTrans" cxnId="{F8489643-8284-4C14-A06D-80351E4F7003}">
      <dgm:prSet/>
      <dgm:spPr/>
      <dgm:t>
        <a:bodyPr/>
        <a:lstStyle/>
        <a:p>
          <a:endParaRPr lang="en-US"/>
        </a:p>
      </dgm:t>
    </dgm:pt>
    <dgm:pt modelId="{70EB4A46-292F-431E-84B1-175EA1C97A2C}" type="sibTrans" cxnId="{F8489643-8284-4C14-A06D-80351E4F7003}">
      <dgm:prSet/>
      <dgm:spPr/>
      <dgm:t>
        <a:bodyPr/>
        <a:lstStyle/>
        <a:p>
          <a:endParaRPr lang="en-US"/>
        </a:p>
      </dgm:t>
    </dgm:pt>
    <dgm:pt modelId="{C7A39FA0-FAE1-42C7-B8F0-4AC41CA536F6}">
      <dgm:prSet phldrT="[Texto]" custT="1"/>
      <dgm:spPr/>
      <dgm:t>
        <a:bodyPr/>
        <a:lstStyle/>
        <a:p>
          <a:r>
            <a:rPr lang="en-US" sz="1300" noProof="0" dirty="0">
              <a:latin typeface="Aptos" panose="020B0004020202020204" pitchFamily="34" charset="0"/>
            </a:rPr>
            <a:t>BAU Productivity changes</a:t>
          </a:r>
        </a:p>
      </dgm:t>
    </dgm:pt>
    <dgm:pt modelId="{4C4C6D20-0CC1-49B8-9847-FC63858F0D87}" type="parTrans" cxnId="{D6959174-1E75-4902-BCA7-47B03A407058}">
      <dgm:prSet/>
      <dgm:spPr/>
      <dgm:t>
        <a:bodyPr/>
        <a:lstStyle/>
        <a:p>
          <a:endParaRPr lang="en-US"/>
        </a:p>
      </dgm:t>
    </dgm:pt>
    <dgm:pt modelId="{4926B0A9-E47A-4FFF-95C0-1C94E6449C2C}" type="sibTrans" cxnId="{D6959174-1E75-4902-BCA7-47B03A407058}">
      <dgm:prSet/>
      <dgm:spPr/>
      <dgm:t>
        <a:bodyPr/>
        <a:lstStyle/>
        <a:p>
          <a:endParaRPr lang="en-US"/>
        </a:p>
      </dgm:t>
    </dgm:pt>
    <dgm:pt modelId="{ADB8C06E-F03A-4254-9922-41D2A540EC8F}">
      <dgm:prSet phldrT="[Texto]" custT="1"/>
      <dgm:spPr>
        <a:solidFill>
          <a:srgbClr val="002060"/>
        </a:solidFill>
      </dgm:spPr>
      <dgm:t>
        <a:bodyPr/>
        <a:lstStyle/>
        <a:p>
          <a:r>
            <a:rPr lang="pt-BR" sz="2000" dirty="0">
              <a:latin typeface="Aptos" panose="020B0004020202020204" pitchFamily="34" charset="0"/>
            </a:rPr>
            <a:t>EL2</a:t>
          </a:r>
          <a:endParaRPr lang="en-US" sz="2000" dirty="0">
            <a:latin typeface="Aptos" panose="020B0004020202020204" pitchFamily="34" charset="0"/>
          </a:endParaRPr>
        </a:p>
      </dgm:t>
    </dgm:pt>
    <dgm:pt modelId="{FC5D41C1-4FA3-459E-A5CE-E3C8DBD4FA91}" type="parTrans" cxnId="{F1424BC1-B178-45F3-8539-4B461CE79F90}">
      <dgm:prSet/>
      <dgm:spPr/>
      <dgm:t>
        <a:bodyPr/>
        <a:lstStyle/>
        <a:p>
          <a:endParaRPr lang="en-US"/>
        </a:p>
      </dgm:t>
    </dgm:pt>
    <dgm:pt modelId="{F9E5D483-88E4-4E97-B76B-88A68EDED07A}" type="sibTrans" cxnId="{F1424BC1-B178-45F3-8539-4B461CE79F90}">
      <dgm:prSet/>
      <dgm:spPr/>
      <dgm:t>
        <a:bodyPr/>
        <a:lstStyle/>
        <a:p>
          <a:endParaRPr lang="en-US"/>
        </a:p>
      </dgm:t>
    </dgm:pt>
    <dgm:pt modelId="{61A66E82-496D-400E-85E1-294DB93D1D51}">
      <dgm:prSet phldrT="[Texto]" custT="1"/>
      <dgm:spPr/>
      <dgm:t>
        <a:bodyPr/>
        <a:lstStyle/>
        <a:p>
          <a:r>
            <a:rPr lang="en-US" sz="1300" b="0" dirty="0">
              <a:latin typeface="Aptos" panose="020B0004020202020204" pitchFamily="34" charset="0"/>
            </a:rPr>
            <a:t>Full EAT-Lancet Scenario, without mitigation and </a:t>
          </a:r>
          <a:r>
            <a:rPr lang="en-US" sz="1300" dirty="0">
              <a:latin typeface="Aptos" panose="020B0004020202020204" pitchFamily="34" charset="0"/>
            </a:rPr>
            <a:t>with higher climate impacts based on </a:t>
          </a:r>
          <a:r>
            <a:rPr lang="en-US" sz="1300" b="1" dirty="0">
              <a:latin typeface="Aptos" panose="020B0004020202020204" pitchFamily="34" charset="0"/>
            </a:rPr>
            <a:t>RCP 7.0</a:t>
          </a:r>
        </a:p>
      </dgm:t>
    </dgm:pt>
    <dgm:pt modelId="{A059D5B4-9DF8-428B-8FF8-AA4E6B932A6C}" type="parTrans" cxnId="{4BB13632-1FEE-455D-A538-A85D27B6397F}">
      <dgm:prSet/>
      <dgm:spPr/>
      <dgm:t>
        <a:bodyPr/>
        <a:lstStyle/>
        <a:p>
          <a:endParaRPr lang="en-US"/>
        </a:p>
      </dgm:t>
    </dgm:pt>
    <dgm:pt modelId="{63A313C8-488C-4880-8735-A7FCFCBDCF53}" type="sibTrans" cxnId="{4BB13632-1FEE-455D-A538-A85D27B6397F}">
      <dgm:prSet/>
      <dgm:spPr/>
      <dgm:t>
        <a:bodyPr/>
        <a:lstStyle/>
        <a:p>
          <a:endParaRPr lang="en-US"/>
        </a:p>
      </dgm:t>
    </dgm:pt>
    <dgm:pt modelId="{0C2FF4DF-6B76-4F0F-A114-D4891D47676A}">
      <dgm:prSet phldrT="[Texto]" custT="1"/>
      <dgm:spPr/>
      <dgm:t>
        <a:bodyPr/>
        <a:lstStyle/>
        <a:p>
          <a:r>
            <a:rPr lang="en-US" sz="1300" noProof="0" dirty="0">
              <a:latin typeface="Aptos" panose="020B0004020202020204" pitchFamily="34" charset="0"/>
            </a:rPr>
            <a:t>BAU climate and land policies based on </a:t>
          </a:r>
          <a:r>
            <a:rPr lang="en-US" sz="1300" noProof="0" dirty="0" err="1">
              <a:latin typeface="Aptos" panose="020B0004020202020204" pitchFamily="34" charset="0"/>
            </a:rPr>
            <a:t>NPi</a:t>
          </a:r>
          <a:endParaRPr lang="en-US" sz="1300" noProof="0" dirty="0">
            <a:latin typeface="Aptos" panose="020B0004020202020204" pitchFamily="34" charset="0"/>
          </a:endParaRPr>
        </a:p>
      </dgm:t>
    </dgm:pt>
    <dgm:pt modelId="{13C37086-BB7A-4BF5-89A3-7A9727A36712}" type="parTrans" cxnId="{2F52F5B4-BE28-4EF5-B262-BA8EC862D952}">
      <dgm:prSet/>
      <dgm:spPr/>
      <dgm:t>
        <a:bodyPr/>
        <a:lstStyle/>
        <a:p>
          <a:endParaRPr lang="en-US"/>
        </a:p>
      </dgm:t>
    </dgm:pt>
    <dgm:pt modelId="{1F0C6A14-CFD4-43BF-A063-85312DED2596}" type="sibTrans" cxnId="{2F52F5B4-BE28-4EF5-B262-BA8EC862D952}">
      <dgm:prSet/>
      <dgm:spPr/>
      <dgm:t>
        <a:bodyPr/>
        <a:lstStyle/>
        <a:p>
          <a:endParaRPr lang="en-US"/>
        </a:p>
      </dgm:t>
    </dgm:pt>
    <dgm:pt modelId="{CE9BB654-3935-4ADA-BBD0-1B4846A5EE71}">
      <dgm:prSet phldrT="[Texto]" custT="1"/>
      <dgm:spPr/>
      <dgm:t>
        <a:bodyPr/>
        <a:lstStyle/>
        <a:p>
          <a:r>
            <a:rPr lang="pt-BR" sz="1300" dirty="0">
              <a:latin typeface="Aptos" panose="020B0004020202020204" pitchFamily="34" charset="0"/>
            </a:rPr>
            <a:t>EL2 diet </a:t>
          </a:r>
          <a:r>
            <a:rPr lang="pt-BR" sz="1300" dirty="0" err="1">
              <a:latin typeface="Aptos" panose="020B0004020202020204" pitchFamily="34" charset="0"/>
            </a:rPr>
            <a:t>achieved</a:t>
          </a:r>
          <a:r>
            <a:rPr lang="pt-BR" sz="1300" dirty="0">
              <a:latin typeface="Aptos" panose="020B0004020202020204" pitchFamily="34" charset="0"/>
            </a:rPr>
            <a:t> </a:t>
          </a:r>
          <a:r>
            <a:rPr lang="pt-BR" sz="1300" dirty="0" err="1">
              <a:latin typeface="Aptos" panose="020B0004020202020204" pitchFamily="34" charset="0"/>
            </a:rPr>
            <a:t>by</a:t>
          </a:r>
          <a:r>
            <a:rPr lang="pt-BR" sz="1300" dirty="0">
              <a:latin typeface="Aptos" panose="020B0004020202020204" pitchFamily="34" charset="0"/>
            </a:rPr>
            <a:t> 2050</a:t>
          </a:r>
          <a:endParaRPr lang="en-US" sz="1300" b="1" dirty="0">
            <a:latin typeface="Aptos" panose="020B0004020202020204" pitchFamily="34" charset="0"/>
          </a:endParaRPr>
        </a:p>
      </dgm:t>
    </dgm:pt>
    <dgm:pt modelId="{D36FC81D-6EFA-4F69-B0AF-5EDE910C0F88}" type="parTrans" cxnId="{1ECDE6DB-84BA-4E60-974E-AB639B111803}">
      <dgm:prSet/>
      <dgm:spPr/>
      <dgm:t>
        <a:bodyPr/>
        <a:lstStyle/>
        <a:p>
          <a:endParaRPr lang="en-US"/>
        </a:p>
      </dgm:t>
    </dgm:pt>
    <dgm:pt modelId="{A4D9313E-815F-48C9-ACE7-3C7BAF8EC8CA}" type="sibTrans" cxnId="{1ECDE6DB-84BA-4E60-974E-AB639B111803}">
      <dgm:prSet/>
      <dgm:spPr/>
      <dgm:t>
        <a:bodyPr/>
        <a:lstStyle/>
        <a:p>
          <a:endParaRPr lang="en-US"/>
        </a:p>
      </dgm:t>
    </dgm:pt>
    <dgm:pt modelId="{DB5D0CCB-4E7B-4E60-BEC2-0005F77A5DC2}">
      <dgm:prSet phldrT="[Texto]" custT="1"/>
      <dgm:spPr/>
      <dgm:t>
        <a:bodyPr/>
        <a:lstStyle/>
        <a:p>
          <a:r>
            <a:rPr lang="en-US" sz="1300" noProof="0" dirty="0">
              <a:latin typeface="Aptos" panose="020B0004020202020204" pitchFamily="34" charset="0"/>
            </a:rPr>
            <a:t>BAU assumptions on diet by 2050 </a:t>
          </a:r>
        </a:p>
      </dgm:t>
    </dgm:pt>
    <dgm:pt modelId="{42BD6132-3CD1-44F0-9B7E-FEA776AD587E}" type="parTrans" cxnId="{D2C2E2EC-EC1C-4D2A-A9CA-920A8D516C43}">
      <dgm:prSet/>
      <dgm:spPr/>
      <dgm:t>
        <a:bodyPr/>
        <a:lstStyle/>
        <a:p>
          <a:endParaRPr lang="en-US"/>
        </a:p>
      </dgm:t>
    </dgm:pt>
    <dgm:pt modelId="{BA3167CC-B111-439A-846B-BBEC0229262C}" type="sibTrans" cxnId="{D2C2E2EC-EC1C-4D2A-A9CA-920A8D516C43}">
      <dgm:prSet/>
      <dgm:spPr/>
      <dgm:t>
        <a:bodyPr/>
        <a:lstStyle/>
        <a:p>
          <a:endParaRPr lang="en-US"/>
        </a:p>
      </dgm:t>
    </dgm:pt>
    <dgm:pt modelId="{0762946A-A902-443A-9699-9D1591126028}">
      <dgm:prSet phldrT="[Texto]" custT="1"/>
      <dgm:spPr/>
      <dgm:t>
        <a:bodyPr/>
        <a:lstStyle/>
        <a:p>
          <a:r>
            <a:rPr lang="en-US" sz="1300" dirty="0">
              <a:effectLst/>
              <a:latin typeface="Aptos" panose="020B0004020202020204" pitchFamily="34" charset="0"/>
              <a:ea typeface="Calibri" panose="020F0502020204030204" pitchFamily="34" charset="0"/>
              <a:cs typeface="Times New Roman" panose="02020603050405020304" pitchFamily="18" charset="0"/>
            </a:rPr>
            <a:t>High productivity growth rate (</a:t>
          </a:r>
          <a:r>
            <a:rPr lang="en-US" sz="1300" b="1" dirty="0">
              <a:effectLst/>
              <a:latin typeface="Aptos" panose="020B0004020202020204" pitchFamily="34" charset="0"/>
              <a:ea typeface="Calibri" panose="020F0502020204030204" pitchFamily="34" charset="0"/>
              <a:cs typeface="Times New Roman" panose="02020603050405020304" pitchFamily="18" charset="0"/>
            </a:rPr>
            <a:t>SSP1</a:t>
          </a:r>
          <a:r>
            <a:rPr lang="en-US" sz="1300" dirty="0">
              <a:effectLst/>
              <a:latin typeface="Aptos" panose="020B0004020202020204" pitchFamily="34" charset="0"/>
              <a:ea typeface="Calibri" panose="020F0502020204030204" pitchFamily="34" charset="0"/>
              <a:cs typeface="Times New Roman" panose="02020603050405020304" pitchFamily="18" charset="0"/>
            </a:rPr>
            <a:t>)</a:t>
          </a:r>
          <a:endParaRPr lang="en-US" sz="1300" b="1" dirty="0">
            <a:latin typeface="Aptos" panose="020B0004020202020204" pitchFamily="34" charset="0"/>
          </a:endParaRPr>
        </a:p>
      </dgm:t>
    </dgm:pt>
    <dgm:pt modelId="{00F85B1E-A920-468F-B30C-C19F108241EF}" type="parTrans" cxnId="{F561FA41-34E5-46DB-8389-B566BFF4025C}">
      <dgm:prSet/>
      <dgm:spPr/>
      <dgm:t>
        <a:bodyPr/>
        <a:lstStyle/>
        <a:p>
          <a:endParaRPr lang="en-US"/>
        </a:p>
      </dgm:t>
    </dgm:pt>
    <dgm:pt modelId="{68F7DA40-4303-40D4-AD69-798836C80CE0}" type="sibTrans" cxnId="{F561FA41-34E5-46DB-8389-B566BFF4025C}">
      <dgm:prSet/>
      <dgm:spPr/>
      <dgm:t>
        <a:bodyPr/>
        <a:lstStyle/>
        <a:p>
          <a:endParaRPr lang="en-US"/>
        </a:p>
      </dgm:t>
    </dgm:pt>
    <dgm:pt modelId="{8151139F-7B95-4F76-A325-C193AEA76798}">
      <dgm:prSet phldrT="[Texto]" custT="1"/>
      <dgm:spPr/>
      <dgm:t>
        <a:bodyPr/>
        <a:lstStyle/>
        <a:p>
          <a:r>
            <a:rPr lang="pt-BR" sz="1300" dirty="0" err="1">
              <a:latin typeface="Aptos" panose="020B0004020202020204" pitchFamily="34" charset="0"/>
            </a:rPr>
            <a:t>Reduction</a:t>
          </a:r>
          <a:r>
            <a:rPr lang="pt-BR" sz="1300" dirty="0">
              <a:latin typeface="Aptos" panose="020B0004020202020204" pitchFamily="34" charset="0"/>
            </a:rPr>
            <a:t> </a:t>
          </a:r>
          <a:r>
            <a:rPr lang="pt-BR" sz="1300" dirty="0" err="1">
              <a:latin typeface="Aptos" panose="020B0004020202020204" pitchFamily="34" charset="0"/>
            </a:rPr>
            <a:t>of</a:t>
          </a:r>
          <a:r>
            <a:rPr lang="pt-BR" sz="1300" dirty="0">
              <a:latin typeface="Aptos" panose="020B0004020202020204" pitchFamily="34" charset="0"/>
            </a:rPr>
            <a:t> FLW</a:t>
          </a:r>
          <a:endParaRPr lang="en-US" sz="1300" b="1" dirty="0">
            <a:latin typeface="Aptos" panose="020B0004020202020204" pitchFamily="34" charset="0"/>
          </a:endParaRPr>
        </a:p>
      </dgm:t>
    </dgm:pt>
    <dgm:pt modelId="{D05DFF46-32B8-41F8-9209-CBC6BB3C94B3}" type="parTrans" cxnId="{5B7567C3-C2D6-4C4F-9158-07CB7F0480AD}">
      <dgm:prSet/>
      <dgm:spPr/>
      <dgm:t>
        <a:bodyPr/>
        <a:lstStyle/>
        <a:p>
          <a:endParaRPr lang="en-US"/>
        </a:p>
      </dgm:t>
    </dgm:pt>
    <dgm:pt modelId="{C335EF31-343F-4768-AB46-00E9E414329B}" type="sibTrans" cxnId="{5B7567C3-C2D6-4C4F-9158-07CB7F0480AD}">
      <dgm:prSet/>
      <dgm:spPr/>
      <dgm:t>
        <a:bodyPr/>
        <a:lstStyle/>
        <a:p>
          <a:endParaRPr lang="en-US"/>
        </a:p>
      </dgm:t>
    </dgm:pt>
    <dgm:pt modelId="{46BCCC81-447F-4B22-A14C-420E7190EAA3}">
      <dgm:prSet phldrT="[Texto]" custT="1"/>
      <dgm:spPr/>
      <dgm:t>
        <a:bodyPr/>
        <a:lstStyle/>
        <a:p>
          <a:r>
            <a:rPr lang="pt-BR" sz="1300" dirty="0">
              <a:latin typeface="Aptos" panose="020B0004020202020204" pitchFamily="34" charset="0"/>
            </a:rPr>
            <a:t>BAU </a:t>
          </a:r>
          <a:r>
            <a:rPr lang="pt-BR" sz="1300" dirty="0" err="1">
              <a:latin typeface="Aptos" panose="020B0004020202020204" pitchFamily="34" charset="0"/>
            </a:rPr>
            <a:t>climate</a:t>
          </a:r>
          <a:r>
            <a:rPr lang="pt-BR" sz="1300" dirty="0">
              <a:latin typeface="Aptos" panose="020B0004020202020204" pitchFamily="34" charset="0"/>
            </a:rPr>
            <a:t> and </a:t>
          </a:r>
          <a:r>
            <a:rPr lang="pt-BR" sz="1300" dirty="0" err="1">
              <a:latin typeface="Aptos" panose="020B0004020202020204" pitchFamily="34" charset="0"/>
            </a:rPr>
            <a:t>land</a:t>
          </a:r>
          <a:r>
            <a:rPr lang="pt-BR" sz="1300" dirty="0">
              <a:latin typeface="Aptos" panose="020B0004020202020204" pitchFamily="34" charset="0"/>
            </a:rPr>
            <a:t> policies </a:t>
          </a:r>
          <a:r>
            <a:rPr lang="pt-BR" sz="1300" dirty="0" err="1">
              <a:latin typeface="Aptos" panose="020B0004020202020204" pitchFamily="34" charset="0"/>
            </a:rPr>
            <a:t>based</a:t>
          </a:r>
          <a:r>
            <a:rPr lang="pt-BR" sz="1300" dirty="0">
              <a:latin typeface="Aptos" panose="020B0004020202020204" pitchFamily="34" charset="0"/>
            </a:rPr>
            <a:t> </a:t>
          </a:r>
          <a:r>
            <a:rPr lang="pt-BR" sz="1300" dirty="0" err="1">
              <a:latin typeface="Aptos" panose="020B0004020202020204" pitchFamily="34" charset="0"/>
            </a:rPr>
            <a:t>on</a:t>
          </a:r>
          <a:r>
            <a:rPr lang="pt-BR" sz="1300" dirty="0">
              <a:latin typeface="Aptos" panose="020B0004020202020204" pitchFamily="34" charset="0"/>
            </a:rPr>
            <a:t> </a:t>
          </a:r>
          <a:r>
            <a:rPr lang="pt-BR" sz="1300" dirty="0" err="1">
              <a:latin typeface="Aptos" panose="020B0004020202020204" pitchFamily="34" charset="0"/>
            </a:rPr>
            <a:t>NPi</a:t>
          </a:r>
          <a:endParaRPr lang="en-US" sz="1300" b="1" dirty="0">
            <a:latin typeface="Aptos" panose="020B0004020202020204" pitchFamily="34" charset="0"/>
          </a:endParaRPr>
        </a:p>
      </dgm:t>
    </dgm:pt>
    <dgm:pt modelId="{B2D44014-ADAF-4938-A8ED-CFBE05EC8F19}" type="parTrans" cxnId="{02CAE365-8C43-44E5-AA39-9C64126A8B9D}">
      <dgm:prSet/>
      <dgm:spPr/>
      <dgm:t>
        <a:bodyPr/>
        <a:lstStyle/>
        <a:p>
          <a:endParaRPr lang="en-US"/>
        </a:p>
      </dgm:t>
    </dgm:pt>
    <dgm:pt modelId="{8EB1CF3D-89E9-4D3E-BF4D-1A87EA0BCF50}" type="sibTrans" cxnId="{02CAE365-8C43-44E5-AA39-9C64126A8B9D}">
      <dgm:prSet/>
      <dgm:spPr/>
      <dgm:t>
        <a:bodyPr/>
        <a:lstStyle/>
        <a:p>
          <a:endParaRPr lang="en-US"/>
        </a:p>
      </dgm:t>
    </dgm:pt>
    <dgm:pt modelId="{ADF04F47-90FF-4F52-95CA-DE7A92EF4443}">
      <dgm:prSet phldrT="[Texto]" custT="1"/>
      <dgm:spPr/>
      <dgm:t>
        <a:bodyPr/>
        <a:lstStyle/>
        <a:p>
          <a:r>
            <a:rPr lang="en-US" sz="1300" noProof="0" dirty="0">
              <a:latin typeface="Aptos" panose="020B0004020202020204" pitchFamily="34" charset="0"/>
            </a:rPr>
            <a:t>BAU assumption on FLW</a:t>
          </a:r>
        </a:p>
      </dgm:t>
    </dgm:pt>
    <dgm:pt modelId="{78850C52-6AE7-4EF5-9895-43997AC921F3}" type="parTrans" cxnId="{39A9E7EA-6E07-497C-B817-569EBBC36181}">
      <dgm:prSet/>
      <dgm:spPr/>
      <dgm:t>
        <a:bodyPr/>
        <a:lstStyle/>
        <a:p>
          <a:endParaRPr lang="en-US"/>
        </a:p>
      </dgm:t>
    </dgm:pt>
    <dgm:pt modelId="{71456512-8F1A-4707-9876-C6BBB8F070A3}" type="sibTrans" cxnId="{39A9E7EA-6E07-497C-B817-569EBBC36181}">
      <dgm:prSet/>
      <dgm:spPr/>
      <dgm:t>
        <a:bodyPr/>
        <a:lstStyle/>
        <a:p>
          <a:endParaRPr lang="en-US"/>
        </a:p>
      </dgm:t>
    </dgm:pt>
    <dgm:pt modelId="{6D3ECDA0-3F4F-4370-994C-ADE7F0F5A099}" type="pres">
      <dgm:prSet presAssocID="{B70E0F25-131C-4A89-ACFC-C662338BF6A0}" presName="Name0" presStyleCnt="0">
        <dgm:presLayoutVars>
          <dgm:dir/>
          <dgm:animLvl val="lvl"/>
          <dgm:resizeHandles val="exact"/>
        </dgm:presLayoutVars>
      </dgm:prSet>
      <dgm:spPr/>
    </dgm:pt>
    <dgm:pt modelId="{08ABF134-83EC-4BD6-BC8F-B572DA4FC7E2}" type="pres">
      <dgm:prSet presAssocID="{2BA82C42-9E5E-4FAE-BAA0-947EDC81F3D8}" presName="linNode" presStyleCnt="0"/>
      <dgm:spPr/>
    </dgm:pt>
    <dgm:pt modelId="{980C5962-024F-44D1-9E8A-4054FB083666}" type="pres">
      <dgm:prSet presAssocID="{2BA82C42-9E5E-4FAE-BAA0-947EDC81F3D8}" presName="parentText" presStyleLbl="node1" presStyleIdx="0" presStyleCnt="2" custScaleX="100220">
        <dgm:presLayoutVars>
          <dgm:chMax val="1"/>
          <dgm:bulletEnabled val="1"/>
        </dgm:presLayoutVars>
      </dgm:prSet>
      <dgm:spPr/>
    </dgm:pt>
    <dgm:pt modelId="{7C0B115E-4545-4C11-8E99-13A990C2BD93}" type="pres">
      <dgm:prSet presAssocID="{2BA82C42-9E5E-4FAE-BAA0-947EDC81F3D8}" presName="descendantText" presStyleLbl="alignAccFollowNode1" presStyleIdx="0" presStyleCnt="2">
        <dgm:presLayoutVars>
          <dgm:bulletEnabled val="1"/>
        </dgm:presLayoutVars>
      </dgm:prSet>
      <dgm:spPr/>
    </dgm:pt>
    <dgm:pt modelId="{6169E820-5CE4-4224-ABC0-2532CAD278C7}" type="pres">
      <dgm:prSet presAssocID="{72D6C55E-16BB-47F1-9D5A-0EA248C1B99F}" presName="sp" presStyleCnt="0"/>
      <dgm:spPr/>
    </dgm:pt>
    <dgm:pt modelId="{ABFDF08D-5204-4C73-806C-A71ECFA9AA65}" type="pres">
      <dgm:prSet presAssocID="{ADB8C06E-F03A-4254-9922-41D2A540EC8F}" presName="linNode" presStyleCnt="0"/>
      <dgm:spPr/>
    </dgm:pt>
    <dgm:pt modelId="{BE6E292D-54E2-48E7-9A6B-00299DEB1FBA}" type="pres">
      <dgm:prSet presAssocID="{ADB8C06E-F03A-4254-9922-41D2A540EC8F}" presName="parentText" presStyleLbl="node1" presStyleIdx="1" presStyleCnt="2">
        <dgm:presLayoutVars>
          <dgm:chMax val="1"/>
          <dgm:bulletEnabled val="1"/>
        </dgm:presLayoutVars>
      </dgm:prSet>
      <dgm:spPr/>
    </dgm:pt>
    <dgm:pt modelId="{55DC05BC-9EF6-46A0-A583-179DC757D0E4}" type="pres">
      <dgm:prSet presAssocID="{ADB8C06E-F03A-4254-9922-41D2A540EC8F}" presName="descendantText" presStyleLbl="alignAccFollowNode1" presStyleIdx="1" presStyleCnt="2">
        <dgm:presLayoutVars>
          <dgm:bulletEnabled val="1"/>
        </dgm:presLayoutVars>
      </dgm:prSet>
      <dgm:spPr/>
    </dgm:pt>
  </dgm:ptLst>
  <dgm:cxnLst>
    <dgm:cxn modelId="{900E4706-7F5E-44A2-8C95-0227539D6C62}" type="presOf" srcId="{ADB8C06E-F03A-4254-9922-41D2A540EC8F}" destId="{BE6E292D-54E2-48E7-9A6B-00299DEB1FBA}" srcOrd="0" destOrd="0" presId="urn:microsoft.com/office/officeart/2005/8/layout/vList5"/>
    <dgm:cxn modelId="{12B59A09-CED6-4883-92B0-304B042A75FC}" type="presOf" srcId="{0762946A-A902-443A-9699-9D1591126028}" destId="{55DC05BC-9EF6-46A0-A583-179DC757D0E4}" srcOrd="0" destOrd="2" presId="urn:microsoft.com/office/officeart/2005/8/layout/vList5"/>
    <dgm:cxn modelId="{9275741D-F9B8-4E6A-A52B-11226087D4D7}" type="presOf" srcId="{B70E0F25-131C-4A89-ACFC-C662338BF6A0}" destId="{6D3ECDA0-3F4F-4370-994C-ADE7F0F5A099}" srcOrd="0" destOrd="0" presId="urn:microsoft.com/office/officeart/2005/8/layout/vList5"/>
    <dgm:cxn modelId="{1039C42C-4EFA-4A2F-8201-FD46873CA51D}" type="presOf" srcId="{61A66E82-496D-400E-85E1-294DB93D1D51}" destId="{55DC05BC-9EF6-46A0-A583-179DC757D0E4}" srcOrd="0" destOrd="0" presId="urn:microsoft.com/office/officeart/2005/8/layout/vList5"/>
    <dgm:cxn modelId="{4BB13632-1FEE-455D-A538-A85D27B6397F}" srcId="{ADB8C06E-F03A-4254-9922-41D2A540EC8F}" destId="{61A66E82-496D-400E-85E1-294DB93D1D51}" srcOrd="0" destOrd="0" parTransId="{A059D5B4-9DF8-428B-8FF8-AA4E6B932A6C}" sibTransId="{63A313C8-488C-4880-8735-A7FCFCBDCF53}"/>
    <dgm:cxn modelId="{00B42438-2DBF-4A78-A105-19BFF9A61DD9}" type="presOf" srcId="{DB5D0CCB-4E7B-4E60-BEC2-0005F77A5DC2}" destId="{7C0B115E-4545-4C11-8E99-13A990C2BD93}" srcOrd="0" destOrd="1" presId="urn:microsoft.com/office/officeart/2005/8/layout/vList5"/>
    <dgm:cxn modelId="{BCC3425C-A903-48A6-A92C-DDF07F3179FF}" type="presOf" srcId="{C7A39FA0-FAE1-42C7-B8F0-4AC41CA536F6}" destId="{7C0B115E-4545-4C11-8E99-13A990C2BD93}" srcOrd="0" destOrd="2" presId="urn:microsoft.com/office/officeart/2005/8/layout/vList5"/>
    <dgm:cxn modelId="{F51CCB60-3BF0-4567-AB19-DA4F00805695}" type="presOf" srcId="{CE9BB654-3935-4ADA-BBD0-1B4846A5EE71}" destId="{55DC05BC-9EF6-46A0-A583-179DC757D0E4}" srcOrd="0" destOrd="1" presId="urn:microsoft.com/office/officeart/2005/8/layout/vList5"/>
    <dgm:cxn modelId="{F561FA41-34E5-46DB-8389-B566BFF4025C}" srcId="{ADB8C06E-F03A-4254-9922-41D2A540EC8F}" destId="{0762946A-A902-443A-9699-9D1591126028}" srcOrd="2" destOrd="0" parTransId="{00F85B1E-A920-468F-B30C-C19F108241EF}" sibTransId="{68F7DA40-4303-40D4-AD69-798836C80CE0}"/>
    <dgm:cxn modelId="{F8489643-8284-4C14-A06D-80351E4F7003}" srcId="{2BA82C42-9E5E-4FAE-BAA0-947EDC81F3D8}" destId="{F80BBAE4-CC5B-4A8E-A922-88EEE35A08F7}" srcOrd="0" destOrd="0" parTransId="{31CB745A-D246-44EA-8AE0-5D4C402DFEED}" sibTransId="{70EB4A46-292F-431E-84B1-175EA1C97A2C}"/>
    <dgm:cxn modelId="{069BCF45-545B-4970-A7D1-F9437A41C3C3}" type="presOf" srcId="{46BCCC81-447F-4B22-A14C-420E7190EAA3}" destId="{55DC05BC-9EF6-46A0-A583-179DC757D0E4}" srcOrd="0" destOrd="4" presId="urn:microsoft.com/office/officeart/2005/8/layout/vList5"/>
    <dgm:cxn modelId="{02CAE365-8C43-44E5-AA39-9C64126A8B9D}" srcId="{ADB8C06E-F03A-4254-9922-41D2A540EC8F}" destId="{46BCCC81-447F-4B22-A14C-420E7190EAA3}" srcOrd="4" destOrd="0" parTransId="{B2D44014-ADAF-4938-A8ED-CFBE05EC8F19}" sibTransId="{8EB1CF3D-89E9-4D3E-BF4D-1A87EA0BCF50}"/>
    <dgm:cxn modelId="{D6959174-1E75-4902-BCA7-47B03A407058}" srcId="{2BA82C42-9E5E-4FAE-BAA0-947EDC81F3D8}" destId="{C7A39FA0-FAE1-42C7-B8F0-4AC41CA536F6}" srcOrd="2" destOrd="0" parTransId="{4C4C6D20-0CC1-49B8-9847-FC63858F0D87}" sibTransId="{4926B0A9-E47A-4FFF-95C0-1C94E6449C2C}"/>
    <dgm:cxn modelId="{47D2FF75-2E8C-4080-A289-488F81D1585E}" type="presOf" srcId="{0C2FF4DF-6B76-4F0F-A114-D4891D47676A}" destId="{7C0B115E-4545-4C11-8E99-13A990C2BD93}" srcOrd="0" destOrd="4" presId="urn:microsoft.com/office/officeart/2005/8/layout/vList5"/>
    <dgm:cxn modelId="{08905184-C702-432C-8E39-703C84636504}" type="presOf" srcId="{F80BBAE4-CC5B-4A8E-A922-88EEE35A08F7}" destId="{7C0B115E-4545-4C11-8E99-13A990C2BD93}" srcOrd="0" destOrd="0" presId="urn:microsoft.com/office/officeart/2005/8/layout/vList5"/>
    <dgm:cxn modelId="{2F52F5B4-BE28-4EF5-B262-BA8EC862D952}" srcId="{2BA82C42-9E5E-4FAE-BAA0-947EDC81F3D8}" destId="{0C2FF4DF-6B76-4F0F-A114-D4891D47676A}" srcOrd="4" destOrd="0" parTransId="{13C37086-BB7A-4BF5-89A3-7A9727A36712}" sibTransId="{1F0C6A14-CFD4-43BF-A063-85312DED2596}"/>
    <dgm:cxn modelId="{F1424BC1-B178-45F3-8539-4B461CE79F90}" srcId="{B70E0F25-131C-4A89-ACFC-C662338BF6A0}" destId="{ADB8C06E-F03A-4254-9922-41D2A540EC8F}" srcOrd="1" destOrd="0" parTransId="{FC5D41C1-4FA3-459E-A5CE-E3C8DBD4FA91}" sibTransId="{F9E5D483-88E4-4E97-B76B-88A68EDED07A}"/>
    <dgm:cxn modelId="{5B7567C3-C2D6-4C4F-9158-07CB7F0480AD}" srcId="{ADB8C06E-F03A-4254-9922-41D2A540EC8F}" destId="{8151139F-7B95-4F76-A325-C193AEA76798}" srcOrd="3" destOrd="0" parTransId="{D05DFF46-32B8-41F8-9209-CBC6BB3C94B3}" sibTransId="{C335EF31-343F-4768-AB46-00E9E414329B}"/>
    <dgm:cxn modelId="{DFD095D9-C4BD-4762-A545-3A9B2073E9D8}" type="presOf" srcId="{2BA82C42-9E5E-4FAE-BAA0-947EDC81F3D8}" destId="{980C5962-024F-44D1-9E8A-4054FB083666}" srcOrd="0" destOrd="0" presId="urn:microsoft.com/office/officeart/2005/8/layout/vList5"/>
    <dgm:cxn modelId="{7E8CE1D9-AEFA-4DF4-8F19-6894F47766A0}" type="presOf" srcId="{ADF04F47-90FF-4F52-95CA-DE7A92EF4443}" destId="{7C0B115E-4545-4C11-8E99-13A990C2BD93}" srcOrd="0" destOrd="3" presId="urn:microsoft.com/office/officeart/2005/8/layout/vList5"/>
    <dgm:cxn modelId="{1ECDE6DB-84BA-4E60-974E-AB639B111803}" srcId="{ADB8C06E-F03A-4254-9922-41D2A540EC8F}" destId="{CE9BB654-3935-4ADA-BBD0-1B4846A5EE71}" srcOrd="1" destOrd="0" parTransId="{D36FC81D-6EFA-4F69-B0AF-5EDE910C0F88}" sibTransId="{A4D9313E-815F-48C9-ACE7-3C7BAF8EC8CA}"/>
    <dgm:cxn modelId="{5B754DDC-FD26-4F9A-A0E5-44D9EB83CDA9}" type="presOf" srcId="{8151139F-7B95-4F76-A325-C193AEA76798}" destId="{55DC05BC-9EF6-46A0-A583-179DC757D0E4}" srcOrd="0" destOrd="3" presId="urn:microsoft.com/office/officeart/2005/8/layout/vList5"/>
    <dgm:cxn modelId="{39A9E7EA-6E07-497C-B817-569EBBC36181}" srcId="{2BA82C42-9E5E-4FAE-BAA0-947EDC81F3D8}" destId="{ADF04F47-90FF-4F52-95CA-DE7A92EF4443}" srcOrd="3" destOrd="0" parTransId="{78850C52-6AE7-4EF5-9895-43997AC921F3}" sibTransId="{71456512-8F1A-4707-9876-C6BBB8F070A3}"/>
    <dgm:cxn modelId="{D2C2E2EC-EC1C-4D2A-A9CA-920A8D516C43}" srcId="{2BA82C42-9E5E-4FAE-BAA0-947EDC81F3D8}" destId="{DB5D0CCB-4E7B-4E60-BEC2-0005F77A5DC2}" srcOrd="1" destOrd="0" parTransId="{42BD6132-3CD1-44F0-9B7E-FEA776AD587E}" sibTransId="{BA3167CC-B111-439A-846B-BBEC0229262C}"/>
    <dgm:cxn modelId="{D78E7FF5-8C90-4C21-BCDE-6EFC57E8938C}" srcId="{B70E0F25-131C-4A89-ACFC-C662338BF6A0}" destId="{2BA82C42-9E5E-4FAE-BAA0-947EDC81F3D8}" srcOrd="0" destOrd="0" parTransId="{C6BEB121-7E5F-4B50-AC33-138DB17A6C31}" sibTransId="{72D6C55E-16BB-47F1-9D5A-0EA248C1B99F}"/>
    <dgm:cxn modelId="{DEB3EC68-3E43-40C1-AD9B-B2D2A4EEA972}" type="presParOf" srcId="{6D3ECDA0-3F4F-4370-994C-ADE7F0F5A099}" destId="{08ABF134-83EC-4BD6-BC8F-B572DA4FC7E2}" srcOrd="0" destOrd="0" presId="urn:microsoft.com/office/officeart/2005/8/layout/vList5"/>
    <dgm:cxn modelId="{8719501F-6C41-4652-AA0A-20336866C2ED}" type="presParOf" srcId="{08ABF134-83EC-4BD6-BC8F-B572DA4FC7E2}" destId="{980C5962-024F-44D1-9E8A-4054FB083666}" srcOrd="0" destOrd="0" presId="urn:microsoft.com/office/officeart/2005/8/layout/vList5"/>
    <dgm:cxn modelId="{428BED0F-3DD4-4AAB-80D6-3B86C62FDEAD}" type="presParOf" srcId="{08ABF134-83EC-4BD6-BC8F-B572DA4FC7E2}" destId="{7C0B115E-4545-4C11-8E99-13A990C2BD93}" srcOrd="1" destOrd="0" presId="urn:microsoft.com/office/officeart/2005/8/layout/vList5"/>
    <dgm:cxn modelId="{13114569-C940-4E3B-8AF0-31B90A11675D}" type="presParOf" srcId="{6D3ECDA0-3F4F-4370-994C-ADE7F0F5A099}" destId="{6169E820-5CE4-4224-ABC0-2532CAD278C7}" srcOrd="1" destOrd="0" presId="urn:microsoft.com/office/officeart/2005/8/layout/vList5"/>
    <dgm:cxn modelId="{6F242AFB-9D01-448A-A3B5-7C384E17B2C9}" type="presParOf" srcId="{6D3ECDA0-3F4F-4370-994C-ADE7F0F5A099}" destId="{ABFDF08D-5204-4C73-806C-A71ECFA9AA65}" srcOrd="2" destOrd="0" presId="urn:microsoft.com/office/officeart/2005/8/layout/vList5"/>
    <dgm:cxn modelId="{4ACB9A53-1870-4F50-BA3E-0A7042A5B832}" type="presParOf" srcId="{ABFDF08D-5204-4C73-806C-A71ECFA9AA65}" destId="{BE6E292D-54E2-48E7-9A6B-00299DEB1FBA}" srcOrd="0" destOrd="0" presId="urn:microsoft.com/office/officeart/2005/8/layout/vList5"/>
    <dgm:cxn modelId="{F0B75F23-2F5C-4B81-9504-CF1BBCEE15E7}" type="presParOf" srcId="{ABFDF08D-5204-4C73-806C-A71ECFA9AA65}" destId="{55DC05BC-9EF6-46A0-A583-179DC757D0E4}" srcOrd="1" destOrd="0" presId="urn:microsoft.com/office/officeart/2005/8/layout/vList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E531D9-CD84-47F4-962F-26FFDA64B356}">
      <dsp:nvSpPr>
        <dsp:cNvPr id="0" name=""/>
        <dsp:cNvSpPr/>
      </dsp:nvSpPr>
      <dsp:spPr>
        <a:xfrm>
          <a:off x="1772304" y="1576820"/>
          <a:ext cx="1927224" cy="1927224"/>
        </a:xfrm>
        <a:prstGeom prst="gear9">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noProof="0" dirty="0"/>
            <a:t>Dietary shift</a:t>
          </a:r>
          <a:endParaRPr lang="en-US" sz="1100" kern="1200" dirty="0"/>
        </a:p>
      </dsp:txBody>
      <dsp:txXfrm>
        <a:off x="2159762" y="2028263"/>
        <a:ext cx="1152308" cy="990633"/>
      </dsp:txXfrm>
    </dsp:sp>
    <dsp:sp modelId="{0EFB2829-0CBB-4C69-9C4F-AD631DCEFAA6}">
      <dsp:nvSpPr>
        <dsp:cNvPr id="0" name=""/>
        <dsp:cNvSpPr/>
      </dsp:nvSpPr>
      <dsp:spPr>
        <a:xfrm>
          <a:off x="651010" y="1121294"/>
          <a:ext cx="1401618" cy="1401618"/>
        </a:xfrm>
        <a:prstGeom prst="gear6">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noProof="0" dirty="0">
              <a:latin typeface="Aptos" panose="020B0004020202020204" pitchFamily="34" charset="0"/>
            </a:rPr>
            <a:t>Reduced food loss and waste</a:t>
          </a:r>
        </a:p>
      </dsp:txBody>
      <dsp:txXfrm>
        <a:off x="1003872" y="1476288"/>
        <a:ext cx="695894" cy="691630"/>
      </dsp:txXfrm>
    </dsp:sp>
    <dsp:sp modelId="{3478F388-EC88-4F0D-9C73-AE434EB8B492}">
      <dsp:nvSpPr>
        <dsp:cNvPr id="0" name=""/>
        <dsp:cNvSpPr/>
      </dsp:nvSpPr>
      <dsp:spPr>
        <a:xfrm rot="20700000">
          <a:off x="1436059" y="154321"/>
          <a:ext cx="1373299" cy="1373299"/>
        </a:xfrm>
        <a:prstGeom prst="gear6">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noProof="0" dirty="0">
              <a:latin typeface="Aptos" panose="020B0004020202020204" pitchFamily="34" charset="0"/>
            </a:rPr>
            <a:t>Productivity trends</a:t>
          </a:r>
        </a:p>
      </dsp:txBody>
      <dsp:txXfrm rot="-20700000">
        <a:off x="1737264" y="455525"/>
        <a:ext cx="770889" cy="770889"/>
      </dsp:txXfrm>
    </dsp:sp>
    <dsp:sp modelId="{DBFB1F31-99A1-4441-A894-0C11B541963F}">
      <dsp:nvSpPr>
        <dsp:cNvPr id="0" name=""/>
        <dsp:cNvSpPr/>
      </dsp:nvSpPr>
      <dsp:spPr>
        <a:xfrm rot="21047432">
          <a:off x="1616683" y="1290207"/>
          <a:ext cx="2466847" cy="2466847"/>
        </a:xfrm>
        <a:prstGeom prst="circularArrow">
          <a:avLst>
            <a:gd name="adj1" fmla="val 4688"/>
            <a:gd name="adj2" fmla="val 299029"/>
            <a:gd name="adj3" fmla="val 2497218"/>
            <a:gd name="adj4" fmla="val 15902714"/>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DE3FCF9-1964-464C-BD36-17459C05FE4B}">
      <dsp:nvSpPr>
        <dsp:cNvPr id="0" name=""/>
        <dsp:cNvSpPr/>
      </dsp:nvSpPr>
      <dsp:spPr>
        <a:xfrm>
          <a:off x="402786" y="814131"/>
          <a:ext cx="1792319" cy="1792319"/>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A9CD862-A016-4DEE-9974-FC13DFFB5EAC}">
      <dsp:nvSpPr>
        <dsp:cNvPr id="0" name=""/>
        <dsp:cNvSpPr/>
      </dsp:nvSpPr>
      <dsp:spPr>
        <a:xfrm rot="8545679">
          <a:off x="1118401" y="-143520"/>
          <a:ext cx="1932480" cy="1932480"/>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0B115E-4545-4C11-8E99-13A990C2BD93}">
      <dsp:nvSpPr>
        <dsp:cNvPr id="0" name=""/>
        <dsp:cNvSpPr/>
      </dsp:nvSpPr>
      <dsp:spPr>
        <a:xfrm rot="5400000">
          <a:off x="2909917" y="-725698"/>
          <a:ext cx="1646316" cy="3509395"/>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77850">
            <a:lnSpc>
              <a:spcPct val="90000"/>
            </a:lnSpc>
            <a:spcBef>
              <a:spcPct val="0"/>
            </a:spcBef>
            <a:spcAft>
              <a:spcPct val="15000"/>
            </a:spcAft>
            <a:buChar char="•"/>
          </a:pPr>
          <a:r>
            <a:rPr lang="en-US" sz="1300" kern="1200" dirty="0">
              <a:latin typeface="Aptos" panose="020B0004020202020204" pitchFamily="34" charset="0"/>
            </a:rPr>
            <a:t>Business as usual scenario based on </a:t>
          </a:r>
          <a:r>
            <a:rPr lang="en-US" sz="1300" b="1" kern="1200" dirty="0">
              <a:latin typeface="Aptos" panose="020B0004020202020204" pitchFamily="34" charset="0"/>
            </a:rPr>
            <a:t>SSP2</a:t>
          </a:r>
          <a:r>
            <a:rPr lang="en-US" sz="1300" kern="1200" dirty="0">
              <a:latin typeface="Aptos" panose="020B0004020202020204" pitchFamily="34" charset="0"/>
            </a:rPr>
            <a:t> with a higher climate impact reflected by </a:t>
          </a:r>
          <a:r>
            <a:rPr lang="en-US" sz="1300" b="1" kern="1200" dirty="0">
              <a:latin typeface="Aptos" panose="020B0004020202020204" pitchFamily="34" charset="0"/>
            </a:rPr>
            <a:t>RCP 7.0</a:t>
          </a:r>
          <a:endParaRPr lang="en-US" sz="1300" kern="1200" dirty="0">
            <a:latin typeface="Aptos" panose="020B0004020202020204" pitchFamily="34" charset="0"/>
          </a:endParaRPr>
        </a:p>
        <a:p>
          <a:pPr marL="114300" lvl="1" indent="-114300" algn="l" defTabSz="577850">
            <a:lnSpc>
              <a:spcPct val="90000"/>
            </a:lnSpc>
            <a:spcBef>
              <a:spcPct val="0"/>
            </a:spcBef>
            <a:spcAft>
              <a:spcPct val="15000"/>
            </a:spcAft>
            <a:buChar char="•"/>
          </a:pPr>
          <a:r>
            <a:rPr lang="en-US" sz="1300" kern="1200" noProof="0" dirty="0">
              <a:latin typeface="Aptos" panose="020B0004020202020204" pitchFamily="34" charset="0"/>
            </a:rPr>
            <a:t>BAU assumptions on diet by 2050 </a:t>
          </a:r>
        </a:p>
        <a:p>
          <a:pPr marL="114300" lvl="1" indent="-114300" algn="l" defTabSz="577850">
            <a:lnSpc>
              <a:spcPct val="90000"/>
            </a:lnSpc>
            <a:spcBef>
              <a:spcPct val="0"/>
            </a:spcBef>
            <a:spcAft>
              <a:spcPct val="15000"/>
            </a:spcAft>
            <a:buChar char="•"/>
          </a:pPr>
          <a:r>
            <a:rPr lang="en-US" sz="1300" kern="1200" noProof="0" dirty="0">
              <a:latin typeface="Aptos" panose="020B0004020202020204" pitchFamily="34" charset="0"/>
            </a:rPr>
            <a:t>BAU Productivity changes</a:t>
          </a:r>
        </a:p>
        <a:p>
          <a:pPr marL="114300" lvl="1" indent="-114300" algn="l" defTabSz="577850">
            <a:lnSpc>
              <a:spcPct val="90000"/>
            </a:lnSpc>
            <a:spcBef>
              <a:spcPct val="0"/>
            </a:spcBef>
            <a:spcAft>
              <a:spcPct val="15000"/>
            </a:spcAft>
            <a:buChar char="•"/>
          </a:pPr>
          <a:r>
            <a:rPr lang="en-US" sz="1300" kern="1200" noProof="0" dirty="0">
              <a:latin typeface="Aptos" panose="020B0004020202020204" pitchFamily="34" charset="0"/>
            </a:rPr>
            <a:t>BAU assumption on FLW</a:t>
          </a:r>
        </a:p>
        <a:p>
          <a:pPr marL="114300" lvl="1" indent="-114300" algn="l" defTabSz="577850">
            <a:lnSpc>
              <a:spcPct val="90000"/>
            </a:lnSpc>
            <a:spcBef>
              <a:spcPct val="0"/>
            </a:spcBef>
            <a:spcAft>
              <a:spcPct val="15000"/>
            </a:spcAft>
            <a:buChar char="•"/>
          </a:pPr>
          <a:r>
            <a:rPr lang="en-US" sz="1300" kern="1200" noProof="0" dirty="0">
              <a:latin typeface="Aptos" panose="020B0004020202020204" pitchFamily="34" charset="0"/>
            </a:rPr>
            <a:t>BAU climate and land policies based on </a:t>
          </a:r>
          <a:r>
            <a:rPr lang="en-US" sz="1300" kern="1200" noProof="0" dirty="0" err="1">
              <a:latin typeface="Aptos" panose="020B0004020202020204" pitchFamily="34" charset="0"/>
            </a:rPr>
            <a:t>NPi</a:t>
          </a:r>
          <a:endParaRPr lang="en-US" sz="1300" kern="1200" noProof="0" dirty="0">
            <a:latin typeface="Aptos" panose="020B0004020202020204" pitchFamily="34" charset="0"/>
          </a:endParaRPr>
        </a:p>
      </dsp:txBody>
      <dsp:txXfrm rot="-5400000">
        <a:off x="1978378" y="286208"/>
        <a:ext cx="3429028" cy="1485582"/>
      </dsp:txXfrm>
    </dsp:sp>
    <dsp:sp modelId="{980C5962-024F-44D1-9E8A-4054FB083666}">
      <dsp:nvSpPr>
        <dsp:cNvPr id="0" name=""/>
        <dsp:cNvSpPr/>
      </dsp:nvSpPr>
      <dsp:spPr>
        <a:xfrm>
          <a:off x="0" y="51"/>
          <a:ext cx="1978377" cy="2057895"/>
        </a:xfrm>
        <a:prstGeom prst="roundRect">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pt-BR" sz="2000" kern="1200" dirty="0">
              <a:latin typeface="Aptos" panose="020B0004020202020204" pitchFamily="34" charset="0"/>
            </a:rPr>
            <a:t>BAU</a:t>
          </a:r>
          <a:endParaRPr lang="en-US" sz="2000" kern="1200" dirty="0">
            <a:latin typeface="Aptos" panose="020B0004020202020204" pitchFamily="34" charset="0"/>
          </a:endParaRPr>
        </a:p>
      </dsp:txBody>
      <dsp:txXfrm>
        <a:off x="96576" y="96627"/>
        <a:ext cx="1785225" cy="1864743"/>
      </dsp:txXfrm>
    </dsp:sp>
    <dsp:sp modelId="{55DC05BC-9EF6-46A0-A583-179DC757D0E4}">
      <dsp:nvSpPr>
        <dsp:cNvPr id="0" name=""/>
        <dsp:cNvSpPr/>
      </dsp:nvSpPr>
      <dsp:spPr>
        <a:xfrm rot="5400000">
          <a:off x="2909219" y="1433375"/>
          <a:ext cx="1646316" cy="3512826"/>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77850">
            <a:lnSpc>
              <a:spcPct val="90000"/>
            </a:lnSpc>
            <a:spcBef>
              <a:spcPct val="0"/>
            </a:spcBef>
            <a:spcAft>
              <a:spcPct val="15000"/>
            </a:spcAft>
            <a:buChar char="•"/>
          </a:pPr>
          <a:r>
            <a:rPr lang="en-US" sz="1300" b="0" kern="1200" dirty="0">
              <a:latin typeface="Aptos" panose="020B0004020202020204" pitchFamily="34" charset="0"/>
            </a:rPr>
            <a:t>Full EAT-Lancet Scenario, without mitigation and </a:t>
          </a:r>
          <a:r>
            <a:rPr lang="en-US" sz="1300" kern="1200" dirty="0">
              <a:latin typeface="Aptos" panose="020B0004020202020204" pitchFamily="34" charset="0"/>
            </a:rPr>
            <a:t>with higher climate impacts based on </a:t>
          </a:r>
          <a:r>
            <a:rPr lang="en-US" sz="1300" b="1" kern="1200" dirty="0">
              <a:latin typeface="Aptos" panose="020B0004020202020204" pitchFamily="34" charset="0"/>
            </a:rPr>
            <a:t>RCP 7.0</a:t>
          </a:r>
        </a:p>
        <a:p>
          <a:pPr marL="114300" lvl="1" indent="-114300" algn="l" defTabSz="577850">
            <a:lnSpc>
              <a:spcPct val="90000"/>
            </a:lnSpc>
            <a:spcBef>
              <a:spcPct val="0"/>
            </a:spcBef>
            <a:spcAft>
              <a:spcPct val="15000"/>
            </a:spcAft>
            <a:buChar char="•"/>
          </a:pPr>
          <a:r>
            <a:rPr lang="pt-BR" sz="1300" kern="1200" dirty="0">
              <a:latin typeface="Aptos" panose="020B0004020202020204" pitchFamily="34" charset="0"/>
            </a:rPr>
            <a:t>EL2 diet </a:t>
          </a:r>
          <a:r>
            <a:rPr lang="pt-BR" sz="1300" kern="1200" dirty="0" err="1">
              <a:latin typeface="Aptos" panose="020B0004020202020204" pitchFamily="34" charset="0"/>
            </a:rPr>
            <a:t>achieved</a:t>
          </a:r>
          <a:r>
            <a:rPr lang="pt-BR" sz="1300" kern="1200" dirty="0">
              <a:latin typeface="Aptos" panose="020B0004020202020204" pitchFamily="34" charset="0"/>
            </a:rPr>
            <a:t> </a:t>
          </a:r>
          <a:r>
            <a:rPr lang="pt-BR" sz="1300" kern="1200" dirty="0" err="1">
              <a:latin typeface="Aptos" panose="020B0004020202020204" pitchFamily="34" charset="0"/>
            </a:rPr>
            <a:t>by</a:t>
          </a:r>
          <a:r>
            <a:rPr lang="pt-BR" sz="1300" kern="1200" dirty="0">
              <a:latin typeface="Aptos" panose="020B0004020202020204" pitchFamily="34" charset="0"/>
            </a:rPr>
            <a:t> 2050</a:t>
          </a:r>
          <a:endParaRPr lang="en-US" sz="1300" b="1" kern="1200" dirty="0">
            <a:latin typeface="Aptos" panose="020B0004020202020204" pitchFamily="34" charset="0"/>
          </a:endParaRPr>
        </a:p>
        <a:p>
          <a:pPr marL="114300" lvl="1" indent="-114300" algn="l" defTabSz="577850">
            <a:lnSpc>
              <a:spcPct val="90000"/>
            </a:lnSpc>
            <a:spcBef>
              <a:spcPct val="0"/>
            </a:spcBef>
            <a:spcAft>
              <a:spcPct val="15000"/>
            </a:spcAft>
            <a:buChar char="•"/>
          </a:pPr>
          <a:r>
            <a:rPr lang="en-US" sz="1300" kern="1200" dirty="0">
              <a:effectLst/>
              <a:latin typeface="Aptos" panose="020B0004020202020204" pitchFamily="34" charset="0"/>
              <a:ea typeface="Calibri" panose="020F0502020204030204" pitchFamily="34" charset="0"/>
              <a:cs typeface="Times New Roman" panose="02020603050405020304" pitchFamily="18" charset="0"/>
            </a:rPr>
            <a:t>High productivity growth rate (</a:t>
          </a:r>
          <a:r>
            <a:rPr lang="en-US" sz="1300" b="1" kern="1200" dirty="0">
              <a:effectLst/>
              <a:latin typeface="Aptos" panose="020B0004020202020204" pitchFamily="34" charset="0"/>
              <a:ea typeface="Calibri" panose="020F0502020204030204" pitchFamily="34" charset="0"/>
              <a:cs typeface="Times New Roman" panose="02020603050405020304" pitchFamily="18" charset="0"/>
            </a:rPr>
            <a:t>SSP1</a:t>
          </a:r>
          <a:r>
            <a:rPr lang="en-US" sz="1300" kern="1200" dirty="0">
              <a:effectLst/>
              <a:latin typeface="Aptos" panose="020B0004020202020204" pitchFamily="34" charset="0"/>
              <a:ea typeface="Calibri" panose="020F0502020204030204" pitchFamily="34" charset="0"/>
              <a:cs typeface="Times New Roman" panose="02020603050405020304" pitchFamily="18" charset="0"/>
            </a:rPr>
            <a:t>)</a:t>
          </a:r>
          <a:endParaRPr lang="en-US" sz="1300" b="1" kern="1200" dirty="0">
            <a:latin typeface="Aptos" panose="020B0004020202020204" pitchFamily="34" charset="0"/>
          </a:endParaRPr>
        </a:p>
        <a:p>
          <a:pPr marL="114300" lvl="1" indent="-114300" algn="l" defTabSz="577850">
            <a:lnSpc>
              <a:spcPct val="90000"/>
            </a:lnSpc>
            <a:spcBef>
              <a:spcPct val="0"/>
            </a:spcBef>
            <a:spcAft>
              <a:spcPct val="15000"/>
            </a:spcAft>
            <a:buChar char="•"/>
          </a:pPr>
          <a:r>
            <a:rPr lang="pt-BR" sz="1300" kern="1200" dirty="0" err="1">
              <a:latin typeface="Aptos" panose="020B0004020202020204" pitchFamily="34" charset="0"/>
            </a:rPr>
            <a:t>Reduction</a:t>
          </a:r>
          <a:r>
            <a:rPr lang="pt-BR" sz="1300" kern="1200" dirty="0">
              <a:latin typeface="Aptos" panose="020B0004020202020204" pitchFamily="34" charset="0"/>
            </a:rPr>
            <a:t> </a:t>
          </a:r>
          <a:r>
            <a:rPr lang="pt-BR" sz="1300" kern="1200" dirty="0" err="1">
              <a:latin typeface="Aptos" panose="020B0004020202020204" pitchFamily="34" charset="0"/>
            </a:rPr>
            <a:t>of</a:t>
          </a:r>
          <a:r>
            <a:rPr lang="pt-BR" sz="1300" kern="1200" dirty="0">
              <a:latin typeface="Aptos" panose="020B0004020202020204" pitchFamily="34" charset="0"/>
            </a:rPr>
            <a:t> FLW</a:t>
          </a:r>
          <a:endParaRPr lang="en-US" sz="1300" b="1" kern="1200" dirty="0">
            <a:latin typeface="Aptos" panose="020B0004020202020204" pitchFamily="34" charset="0"/>
          </a:endParaRPr>
        </a:p>
        <a:p>
          <a:pPr marL="114300" lvl="1" indent="-114300" algn="l" defTabSz="577850">
            <a:lnSpc>
              <a:spcPct val="90000"/>
            </a:lnSpc>
            <a:spcBef>
              <a:spcPct val="0"/>
            </a:spcBef>
            <a:spcAft>
              <a:spcPct val="15000"/>
            </a:spcAft>
            <a:buChar char="•"/>
          </a:pPr>
          <a:r>
            <a:rPr lang="pt-BR" sz="1300" kern="1200" dirty="0">
              <a:latin typeface="Aptos" panose="020B0004020202020204" pitchFamily="34" charset="0"/>
            </a:rPr>
            <a:t>BAU </a:t>
          </a:r>
          <a:r>
            <a:rPr lang="pt-BR" sz="1300" kern="1200" dirty="0" err="1">
              <a:latin typeface="Aptos" panose="020B0004020202020204" pitchFamily="34" charset="0"/>
            </a:rPr>
            <a:t>climate</a:t>
          </a:r>
          <a:r>
            <a:rPr lang="pt-BR" sz="1300" kern="1200" dirty="0">
              <a:latin typeface="Aptos" panose="020B0004020202020204" pitchFamily="34" charset="0"/>
            </a:rPr>
            <a:t> and </a:t>
          </a:r>
          <a:r>
            <a:rPr lang="pt-BR" sz="1300" kern="1200" dirty="0" err="1">
              <a:latin typeface="Aptos" panose="020B0004020202020204" pitchFamily="34" charset="0"/>
            </a:rPr>
            <a:t>land</a:t>
          </a:r>
          <a:r>
            <a:rPr lang="pt-BR" sz="1300" kern="1200" dirty="0">
              <a:latin typeface="Aptos" panose="020B0004020202020204" pitchFamily="34" charset="0"/>
            </a:rPr>
            <a:t> policies </a:t>
          </a:r>
          <a:r>
            <a:rPr lang="pt-BR" sz="1300" kern="1200" dirty="0" err="1">
              <a:latin typeface="Aptos" panose="020B0004020202020204" pitchFamily="34" charset="0"/>
            </a:rPr>
            <a:t>based</a:t>
          </a:r>
          <a:r>
            <a:rPr lang="pt-BR" sz="1300" kern="1200" dirty="0">
              <a:latin typeface="Aptos" panose="020B0004020202020204" pitchFamily="34" charset="0"/>
            </a:rPr>
            <a:t> </a:t>
          </a:r>
          <a:r>
            <a:rPr lang="pt-BR" sz="1300" kern="1200" dirty="0" err="1">
              <a:latin typeface="Aptos" panose="020B0004020202020204" pitchFamily="34" charset="0"/>
            </a:rPr>
            <a:t>on</a:t>
          </a:r>
          <a:r>
            <a:rPr lang="pt-BR" sz="1300" kern="1200" dirty="0">
              <a:latin typeface="Aptos" panose="020B0004020202020204" pitchFamily="34" charset="0"/>
            </a:rPr>
            <a:t> </a:t>
          </a:r>
          <a:r>
            <a:rPr lang="pt-BR" sz="1300" kern="1200" dirty="0" err="1">
              <a:latin typeface="Aptos" panose="020B0004020202020204" pitchFamily="34" charset="0"/>
            </a:rPr>
            <a:t>NPi</a:t>
          </a:r>
          <a:endParaRPr lang="en-US" sz="1300" b="1" kern="1200" dirty="0">
            <a:latin typeface="Aptos" panose="020B0004020202020204" pitchFamily="34" charset="0"/>
          </a:endParaRPr>
        </a:p>
      </dsp:txBody>
      <dsp:txXfrm rot="-5400000">
        <a:off x="1975965" y="2446997"/>
        <a:ext cx="3432459" cy="1485582"/>
      </dsp:txXfrm>
    </dsp:sp>
    <dsp:sp modelId="{BE6E292D-54E2-48E7-9A6B-00299DEB1FBA}">
      <dsp:nvSpPr>
        <dsp:cNvPr id="0" name=""/>
        <dsp:cNvSpPr/>
      </dsp:nvSpPr>
      <dsp:spPr>
        <a:xfrm>
          <a:off x="0" y="2160841"/>
          <a:ext cx="1975964" cy="2057895"/>
        </a:xfrm>
        <a:prstGeom prst="roundRect">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pt-BR" sz="2000" kern="1200" dirty="0">
              <a:latin typeface="Aptos" panose="020B0004020202020204" pitchFamily="34" charset="0"/>
            </a:rPr>
            <a:t>EL2</a:t>
          </a:r>
          <a:endParaRPr lang="en-US" sz="2000" kern="1200" dirty="0">
            <a:latin typeface="Aptos" panose="020B0004020202020204" pitchFamily="34" charset="0"/>
          </a:endParaRPr>
        </a:p>
      </dsp:txBody>
      <dsp:txXfrm>
        <a:off x="96459" y="2257300"/>
        <a:ext cx="1783046" cy="1864977"/>
      </dsp:txXfrm>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A5A6F3-3182-B34B-8308-E6E56A6D4EC6}" type="datetimeFigureOut">
              <a:rPr lang="en-US" smtClean="0"/>
              <a:t>6/5/2024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9AE083-E8D9-CC48-B9C7-022AA83A2A48}" type="slidenum">
              <a:rPr lang="en-US" smtClean="0"/>
              <a:t>‹nº›</a:t>
            </a:fld>
            <a:endParaRPr lang="en-US"/>
          </a:p>
        </p:txBody>
      </p:sp>
    </p:spTree>
    <p:extLst>
      <p:ext uri="{BB962C8B-B14F-4D97-AF65-F5344CB8AC3E}">
        <p14:creationId xmlns:p14="http://schemas.microsoft.com/office/powerpoint/2010/main" val="564731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fao.org/3/a-i4036e.pdf"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9AE083-E8D9-CC48-B9C7-022AA83A2A48}" type="slidenum">
              <a:rPr lang="en-US" smtClean="0"/>
              <a:t>1</a:t>
            </a:fld>
            <a:endParaRPr lang="en-US"/>
          </a:p>
        </p:txBody>
      </p:sp>
    </p:spTree>
    <p:extLst>
      <p:ext uri="{BB962C8B-B14F-4D97-AF65-F5344CB8AC3E}">
        <p14:creationId xmlns:p14="http://schemas.microsoft.com/office/powerpoint/2010/main" val="22694543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a:t>Use </a:t>
            </a:r>
            <a:r>
              <a:rPr lang="pt-BR" dirty="0" err="1"/>
              <a:t>of</a:t>
            </a:r>
            <a:r>
              <a:rPr lang="pt-BR" dirty="0"/>
              <a:t> natural </a:t>
            </a:r>
            <a:r>
              <a:rPr lang="pt-BR" dirty="0" err="1"/>
              <a:t>resources</a:t>
            </a:r>
            <a:r>
              <a:rPr lang="pt-BR" dirty="0"/>
              <a:t>: </a:t>
            </a:r>
            <a:r>
              <a:rPr lang="pt-BR" dirty="0" err="1"/>
              <a:t>increase</a:t>
            </a:r>
            <a:r>
              <a:rPr lang="pt-BR" dirty="0"/>
              <a:t> </a:t>
            </a:r>
            <a:r>
              <a:rPr lang="en-US" sz="1200" dirty="0">
                <a:solidFill>
                  <a:schemeClr val="bg1"/>
                </a:solidFill>
                <a:effectLst/>
                <a:latin typeface="Aptos" panose="020B0004020202020204" pitchFamily="34" charset="0"/>
                <a:ea typeface="Aptos" panose="020B0004020202020204" pitchFamily="34" charset="0"/>
                <a:cs typeface="Segoe UI" panose="020B0502040204020203" pitchFamily="34" charset="0"/>
              </a:rPr>
              <a:t>to sustain the expanding food system, </a:t>
            </a:r>
            <a:r>
              <a:rPr lang="en-US" sz="1200" i="1" dirty="0">
                <a:solidFill>
                  <a:schemeClr val="bg1"/>
                </a:solidFill>
                <a:effectLst/>
                <a:latin typeface="Aptos" panose="020B0004020202020204" pitchFamily="34" charset="0"/>
                <a:ea typeface="Aptos" panose="020B0004020202020204" pitchFamily="34" charset="0"/>
                <a:cs typeface="Segoe UI" panose="020B0502040204020203" pitchFamily="34" charset="0"/>
              </a:rPr>
              <a:t>potentially placing an environmental burden on people and the planet.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Global harvested area expands [+5% to +13%] (</a:t>
            </a:r>
            <a:r>
              <a:rPr lang="en-US" sz="12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Sundiang</a:t>
            </a:r>
            <a:r>
              <a:rPr lang="en-US" sz="12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et al.) as well as the land dedicated to the agricultural sector [+3%-13%], increasing the median greenhouse gas emissions by +37% [+19% to +107%] globally. </a:t>
            </a:r>
          </a:p>
          <a:p>
            <a:endParaRPr lang="en-US" sz="12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r>
              <a:rPr lang="en-US" sz="1200" dirty="0">
                <a:solidFill>
                  <a:schemeClr val="bg1"/>
                </a:solidFill>
                <a:effectLst/>
                <a:latin typeface="Aptos" panose="020B0004020202020204" pitchFamily="34" charset="0"/>
                <a:cs typeface="Times New Roman" panose="02020603050405020304" pitchFamily="18" charset="0"/>
              </a:rPr>
              <a:t>Livestock production as a primary driver of increases in emissions in LMI regions: </a:t>
            </a:r>
            <a:r>
              <a:rPr lang="en-US" sz="12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uncertainties in terms of magnitude. </a:t>
            </a:r>
            <a:endParaRPr lang="en-US" dirty="0"/>
          </a:p>
        </p:txBody>
      </p:sp>
      <p:sp>
        <p:nvSpPr>
          <p:cNvPr id="4" name="Espaço Reservado para Número de Slide 3"/>
          <p:cNvSpPr>
            <a:spLocks noGrp="1"/>
          </p:cNvSpPr>
          <p:nvPr>
            <p:ph type="sldNum" sz="quarter" idx="5"/>
          </p:nvPr>
        </p:nvSpPr>
        <p:spPr/>
        <p:txBody>
          <a:bodyPr/>
          <a:lstStyle/>
          <a:p>
            <a:fld id="{969AE083-E8D9-CC48-B9C7-022AA83A2A48}" type="slidenum">
              <a:rPr lang="en-US" smtClean="0"/>
              <a:t>12</a:t>
            </a:fld>
            <a:endParaRPr lang="en-US"/>
          </a:p>
        </p:txBody>
      </p:sp>
    </p:spTree>
    <p:extLst>
      <p:ext uri="{BB962C8B-B14F-4D97-AF65-F5344CB8AC3E}">
        <p14:creationId xmlns:p14="http://schemas.microsoft.com/office/powerpoint/2010/main" val="36509412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IND, SSA, OAS are </a:t>
            </a:r>
            <a:r>
              <a:rPr lang="pt-BR" sz="12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the</a:t>
            </a:r>
            <a:r>
              <a:rPr lang="pt-BR" sz="12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r>
              <a:rPr lang="pt-BR" sz="12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regions</a:t>
            </a:r>
            <a:r>
              <a:rPr lang="pt-BR" sz="12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r>
              <a:rPr lang="pt-BR" sz="12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with</a:t>
            </a:r>
            <a:r>
              <a:rPr lang="pt-BR" sz="12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r>
              <a:rPr lang="pt-BR" sz="12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lower</a:t>
            </a:r>
            <a:r>
              <a:rPr lang="pt-BR" sz="12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r>
              <a:rPr lang="pt-BR" sz="12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reductions</a:t>
            </a:r>
            <a:r>
              <a:rPr lang="pt-BR" sz="12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in calo </a:t>
            </a:r>
            <a:r>
              <a:rPr lang="pt-BR" sz="12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from</a:t>
            </a:r>
            <a:r>
              <a:rPr lang="pt-BR" sz="12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r>
              <a:rPr lang="pt-BR" sz="12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livestock</a:t>
            </a:r>
            <a:r>
              <a:rPr lang="pt-BR" sz="12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br>
              <a:rPr lang="pt-BR" sz="12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br>
            <a:r>
              <a:rPr lang="pt-BR" sz="12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CALO: </a:t>
            </a:r>
            <a:r>
              <a:rPr lang="en-US" sz="1200" dirty="0">
                <a:solidFill>
                  <a:schemeClr val="bg1"/>
                </a:solidFill>
                <a:latin typeface="Aptos" panose="020B0004020202020204" pitchFamily="34" charset="0"/>
                <a:ea typeface="Aptos" panose="020B0004020202020204" pitchFamily="34" charset="0"/>
                <a:cs typeface="Times New Roman" panose="02020603050405020304" pitchFamily="18" charset="0"/>
              </a:rPr>
              <a:t>in the USA (-32%), ANZ (-29%), BRA (-26%), EUR (-24%), MEN (-24%) and SEA (-24%), mostly due to reduction in livestock.</a:t>
            </a:r>
          </a:p>
          <a:p>
            <a:r>
              <a:rPr lang="en-US" sz="1200" dirty="0">
                <a:solidFill>
                  <a:schemeClr val="bg1"/>
                </a:solidFill>
                <a:latin typeface="Aptos" panose="020B0004020202020204" pitchFamily="34" charset="0"/>
                <a:ea typeface="Aptos" panose="020B0004020202020204" pitchFamily="34" charset="0"/>
                <a:cs typeface="Times New Roman" panose="02020603050405020304" pitchFamily="18" charset="0"/>
              </a:rPr>
              <a:t>CHN also significantly reduces LSP consumption (-50%).  </a:t>
            </a:r>
          </a:p>
          <a:p>
            <a:r>
              <a:rPr lang="en-US" sz="1200" dirty="0">
                <a:solidFill>
                  <a:schemeClr val="bg1"/>
                </a:solidFill>
                <a:latin typeface="Aptos" panose="020B0004020202020204" pitchFamily="34" charset="0"/>
                <a:ea typeface="Aptos" panose="020B0004020202020204" pitchFamily="34" charset="0"/>
                <a:cs typeface="Times New Roman" panose="02020603050405020304" pitchFamily="18" charset="0"/>
              </a:rPr>
              <a:t>Prices: uncertainties especially for LSP – IND has the lowest reduction (-11%). </a:t>
            </a:r>
            <a:br>
              <a:rPr lang="en-US" sz="1200" dirty="0">
                <a:solidFill>
                  <a:schemeClr val="bg1"/>
                </a:solidFill>
                <a:latin typeface="Aptos" panose="020B0004020202020204" pitchFamily="34" charset="0"/>
                <a:ea typeface="Aptos" panose="020B0004020202020204" pitchFamily="34" charset="0"/>
                <a:cs typeface="Times New Roman" panose="02020603050405020304" pitchFamily="18" charset="0"/>
              </a:rPr>
            </a:br>
            <a:r>
              <a:rPr lang="en-US" sz="1200" dirty="0">
                <a:solidFill>
                  <a:schemeClr val="bg1"/>
                </a:solidFill>
                <a:latin typeface="Aptos" panose="020B0004020202020204" pitchFamily="34" charset="0"/>
                <a:ea typeface="Aptos" panose="020B0004020202020204" pitchFamily="34" charset="0"/>
                <a:cs typeface="Times New Roman" panose="02020603050405020304" pitchFamily="18" charset="0"/>
              </a:rPr>
              <a:t>VFN: lower model agreement on the direction and magnitude of price changes.</a:t>
            </a:r>
            <a:br>
              <a:rPr lang="en-US" sz="1200" dirty="0">
                <a:solidFill>
                  <a:schemeClr val="bg1"/>
                </a:solidFill>
                <a:latin typeface="Aptos" panose="020B0004020202020204" pitchFamily="34" charset="0"/>
                <a:ea typeface="Aptos" panose="020B0004020202020204" pitchFamily="34" charset="0"/>
                <a:cs typeface="Times New Roman" panose="02020603050405020304" pitchFamily="18" charset="0"/>
              </a:rPr>
            </a:br>
            <a:r>
              <a:rPr lang="en-US" sz="1800" dirty="0">
                <a:solidFill>
                  <a:srgbClr val="0D0D0D"/>
                </a:solidFill>
                <a:effectLst/>
                <a:highlight>
                  <a:srgbClr val="FFFFFF"/>
                </a:highlight>
                <a:latin typeface="Aptos" panose="020B0004020202020204" pitchFamily="34" charset="0"/>
                <a:ea typeface="Aptos" panose="020B0004020202020204" pitchFamily="34" charset="0"/>
                <a:cs typeface="Segoe UI" panose="020B0502040204020203" pitchFamily="34" charset="0"/>
              </a:rPr>
              <a:t>Falling prices potentially make healthy diets more affordable. </a:t>
            </a:r>
            <a:br>
              <a:rPr lang="en-US" sz="1200" dirty="0">
                <a:solidFill>
                  <a:schemeClr val="bg1"/>
                </a:solidFill>
                <a:latin typeface="Aptos" panose="020B0004020202020204" pitchFamily="34" charset="0"/>
                <a:ea typeface="Aptos" panose="020B0004020202020204" pitchFamily="34" charset="0"/>
                <a:cs typeface="Times New Roman" panose="02020603050405020304" pitchFamily="18" charset="0"/>
              </a:rPr>
            </a:br>
            <a:br>
              <a:rPr lang="en-US" sz="1200" dirty="0">
                <a:solidFill>
                  <a:schemeClr val="bg1"/>
                </a:solidFill>
                <a:latin typeface="Aptos" panose="020B0004020202020204" pitchFamily="34" charset="0"/>
                <a:ea typeface="Aptos" panose="020B0004020202020204" pitchFamily="34" charset="0"/>
                <a:cs typeface="Times New Roman" panose="02020603050405020304" pitchFamily="18" charset="0"/>
              </a:rPr>
            </a:br>
            <a:r>
              <a:rPr lang="en-US" sz="1200" dirty="0">
                <a:solidFill>
                  <a:schemeClr val="bg1"/>
                </a:solidFill>
                <a:latin typeface="Aptos" panose="020B0004020202020204" pitchFamily="34" charset="0"/>
                <a:ea typeface="Aptos" panose="020B0004020202020204" pitchFamily="34" charset="0"/>
                <a:cs typeface="Times New Roman" panose="02020603050405020304" pitchFamily="18" charset="0"/>
              </a:rPr>
              <a:t>VFN: All regions need to consume by 2050, but the EL2 show that it wouldn’t still be enough. </a:t>
            </a:r>
            <a:br>
              <a:rPr lang="en-US" sz="1200" dirty="0">
                <a:solidFill>
                  <a:schemeClr val="bg1"/>
                </a:solidFill>
                <a:latin typeface="Aptos" panose="020B0004020202020204" pitchFamily="34" charset="0"/>
                <a:ea typeface="Aptos" panose="020B0004020202020204" pitchFamily="34" charset="0"/>
                <a:cs typeface="Times New Roman" panose="02020603050405020304" pitchFamily="18" charset="0"/>
              </a:rPr>
            </a:br>
            <a:r>
              <a:rPr lang="en-US" sz="1200" dirty="0">
                <a:solidFill>
                  <a:schemeClr val="bg1"/>
                </a:solidFill>
                <a:latin typeface="Aptos" panose="020B0004020202020204" pitchFamily="34" charset="0"/>
                <a:ea typeface="Aptos" panose="020B0004020202020204" pitchFamily="34" charset="0"/>
                <a:cs typeface="Times New Roman" panose="02020603050405020304" pitchFamily="18" charset="0"/>
              </a:rPr>
              <a:t>BRA: it gets what is needed by 2050, overshooting, that’s why it reduces in EL2 2050. </a:t>
            </a:r>
          </a:p>
          <a:p>
            <a:endParaRPr lang="en-US" sz="12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r>
              <a:rPr lang="en-US" sz="12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Other reductions: IND is the region that adjusts the least in terms of red meat consumption (-8%) compared to BAU 2050. </a:t>
            </a:r>
          </a:p>
          <a:p>
            <a:endParaRPr lang="en-US" sz="12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err="1">
                <a:effectLst/>
                <a:latin typeface="Aptos" panose="020B0004020202020204" pitchFamily="34" charset="0"/>
                <a:ea typeface="Aptos" panose="020B0004020202020204" pitchFamily="34" charset="0"/>
                <a:cs typeface="Times New Roman" panose="02020603050405020304" pitchFamily="18" charset="0"/>
              </a:rPr>
              <a:t>Pojections</a:t>
            </a:r>
            <a:r>
              <a:rPr lang="en-US" sz="1200" dirty="0">
                <a:effectLst/>
                <a:latin typeface="Aptos" panose="020B0004020202020204" pitchFamily="34" charset="0"/>
                <a:ea typeface="Aptos" panose="020B0004020202020204" pitchFamily="34" charset="0"/>
                <a:cs typeface="Times New Roman" panose="02020603050405020304" pitchFamily="18" charset="0"/>
              </a:rPr>
              <a:t> also show significant production declines for BRA (-29%) and OSA (-25%). </a:t>
            </a:r>
            <a:r>
              <a:rPr lang="en-US" sz="1200" dirty="0">
                <a:solidFill>
                  <a:srgbClr val="0D0D0D"/>
                </a:solidFill>
                <a:effectLst/>
                <a:highlight>
                  <a:srgbClr val="FFFFFF"/>
                </a:highlight>
                <a:latin typeface="Aptos" panose="020B0004020202020204" pitchFamily="34" charset="0"/>
                <a:ea typeface="Aptos" panose="020B0004020202020204" pitchFamily="34" charset="0"/>
                <a:cs typeface="Segoe UI" panose="020B0502040204020203" pitchFamily="34" charset="0"/>
              </a:rPr>
              <a:t>These changes result in a slight reduction in their contribution to global food production, counterbalanced by increases in other regions. </a:t>
            </a:r>
            <a:r>
              <a:rPr lang="en-US" sz="1800" dirty="0">
                <a:solidFill>
                  <a:srgbClr val="0D0D0D"/>
                </a:solidFill>
                <a:effectLst/>
                <a:highlight>
                  <a:srgbClr val="FFFFFF"/>
                </a:highlight>
                <a:latin typeface="Aptos" panose="020B0004020202020204" pitchFamily="34" charset="0"/>
                <a:ea typeface="Aptos" panose="020B0004020202020204" pitchFamily="34" charset="0"/>
                <a:cs typeface="Segoe UI" panose="020B0502040204020203" pitchFamily="34" charset="0"/>
              </a:rPr>
              <a:t>However, the top three producers with the largest production share remain unchanged, CHN (+16%), SSA (+14%) and IND (+12%) as changes in the food systems are taking place simultaneously worldwide</a:t>
            </a:r>
            <a:endParaRPr lang="en-US" sz="1000" dirty="0">
              <a:solidFill>
                <a:schemeClr val="bg1"/>
              </a:solidFill>
              <a:latin typeface="Aptos" panose="020B0004020202020204" pitchFamily="34" charset="0"/>
              <a:ea typeface="Aptos" panose="020B0004020202020204" pitchFamily="34" charset="0"/>
              <a:cs typeface="Times New Roman" panose="02020603050405020304" pitchFamily="18" charset="0"/>
            </a:endParaRPr>
          </a:p>
          <a:p>
            <a:endParaRPr lang="en-US" sz="12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Espaço Reservado para Número de Slide 3"/>
          <p:cNvSpPr>
            <a:spLocks noGrp="1"/>
          </p:cNvSpPr>
          <p:nvPr>
            <p:ph type="sldNum" sz="quarter" idx="5"/>
          </p:nvPr>
        </p:nvSpPr>
        <p:spPr/>
        <p:txBody>
          <a:bodyPr/>
          <a:lstStyle/>
          <a:p>
            <a:fld id="{969AE083-E8D9-CC48-B9C7-022AA83A2A48}" type="slidenum">
              <a:rPr lang="en-US" smtClean="0"/>
              <a:t>13</a:t>
            </a:fld>
            <a:endParaRPr lang="en-US"/>
          </a:p>
        </p:txBody>
      </p:sp>
    </p:spTree>
    <p:extLst>
      <p:ext uri="{BB962C8B-B14F-4D97-AF65-F5344CB8AC3E}">
        <p14:creationId xmlns:p14="http://schemas.microsoft.com/office/powerpoint/2010/main" val="20861500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en-US" sz="1800" dirty="0">
                <a:effectLst/>
                <a:latin typeface="Aptos" panose="020B0004020202020204" pitchFamily="34" charset="0"/>
                <a:ea typeface="Aptos" panose="020B0004020202020204" pitchFamily="34" charset="0"/>
                <a:cs typeface="Times New Roman" panose="02020603050405020304" pitchFamily="18" charset="0"/>
              </a:rPr>
              <a:t>By 2050, global agricultural exported volumes decline in the EL2 scenario by 23% compared to BAU 2050. In this smaller export market, certain regions become more dominant. Global Food systems transformation offers trade opportunities to CHN, SEA, MEN and SSA by reducing trade deficits while for EUR it implies a shift towards increased exports that leads to a trade surplus</a:t>
            </a:r>
            <a:endParaRPr lang="en-US" dirty="0"/>
          </a:p>
        </p:txBody>
      </p:sp>
      <p:sp>
        <p:nvSpPr>
          <p:cNvPr id="4" name="Espaço Reservado para Número de Slide 3"/>
          <p:cNvSpPr>
            <a:spLocks noGrp="1"/>
          </p:cNvSpPr>
          <p:nvPr>
            <p:ph type="sldNum" sz="quarter" idx="5"/>
          </p:nvPr>
        </p:nvSpPr>
        <p:spPr/>
        <p:txBody>
          <a:bodyPr/>
          <a:lstStyle/>
          <a:p>
            <a:fld id="{969AE083-E8D9-CC48-B9C7-022AA83A2A48}" type="slidenum">
              <a:rPr lang="en-US" smtClean="0"/>
              <a:t>14</a:t>
            </a:fld>
            <a:endParaRPr lang="en-US"/>
          </a:p>
        </p:txBody>
      </p:sp>
    </p:spTree>
    <p:extLst>
      <p:ext uri="{BB962C8B-B14F-4D97-AF65-F5344CB8AC3E}">
        <p14:creationId xmlns:p14="http://schemas.microsoft.com/office/powerpoint/2010/main" val="22331287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en-US" sz="1800" dirty="0">
                <a:effectLst/>
                <a:latin typeface="Aptos" panose="020B0004020202020204" pitchFamily="34" charset="0"/>
                <a:ea typeface="Aptos" panose="020B0004020202020204" pitchFamily="34" charset="0"/>
                <a:cs typeface="Times New Roman" panose="02020603050405020304" pitchFamily="18" charset="0"/>
              </a:rPr>
              <a:t>By 2050, global agricultural exported volumes decline in the EL2 scenario by 23% compared to BAU 2050. </a:t>
            </a:r>
          </a:p>
          <a:p>
            <a:endParaRPr lang="en-US" sz="1800" dirty="0">
              <a:effectLst/>
              <a:latin typeface="Aptos" panose="020B0004020202020204" pitchFamily="34" charset="0"/>
              <a:cs typeface="Times New Roman" panose="02020603050405020304" pitchFamily="18" charset="0"/>
            </a:endParaRPr>
          </a:p>
          <a:p>
            <a:r>
              <a:rPr lang="en-US" sz="1800" dirty="0">
                <a:effectLst/>
                <a:latin typeface="Aptos" panose="020B0004020202020204" pitchFamily="34" charset="0"/>
                <a:ea typeface="Aptos" panose="020B0004020202020204" pitchFamily="34" charset="0"/>
                <a:cs typeface="Times New Roman" panose="02020603050405020304" pitchFamily="18" charset="0"/>
              </a:rPr>
              <a:t>CHN holds the largest share of the global volume of food production in the ensemble (Table 1), with a median of 28%, and accounts for approximately 5% of global agricultural exports, a 2-percentage point (pp) increase from BAU 2050.</a:t>
            </a:r>
          </a:p>
          <a:p>
            <a:br>
              <a:rPr lang="en-US" sz="1800" dirty="0">
                <a:effectLst/>
                <a:latin typeface="Aptos" panose="020B0004020202020204" pitchFamily="34" charset="0"/>
                <a:ea typeface="Aptos" panose="020B0004020202020204" pitchFamily="34" charset="0"/>
                <a:cs typeface="Times New Roman" panose="02020603050405020304" pitchFamily="18" charset="0"/>
              </a:rPr>
            </a:br>
            <a:r>
              <a:rPr lang="en-US" sz="1800" dirty="0">
                <a:effectLst/>
                <a:latin typeface="Aptos" panose="020B0004020202020204" pitchFamily="34" charset="0"/>
                <a:ea typeface="Aptos" panose="020B0004020202020204" pitchFamily="34" charset="0"/>
                <a:cs typeface="Times New Roman" panose="02020603050405020304" pitchFamily="18" charset="0"/>
              </a:rPr>
              <a:t>SSA and SEA are also key agricultural producers worldwide, responding to 25% of the global agricultural production but only contributing to 9% of global agricultural exports.</a:t>
            </a:r>
          </a:p>
          <a:p>
            <a:endParaRPr lang="en-US" sz="1800" dirty="0">
              <a:effectLst/>
              <a:latin typeface="Aptos" panose="020B0004020202020204" pitchFamily="34" charset="0"/>
              <a:cs typeface="Times New Roman" panose="02020603050405020304" pitchFamily="18" charset="0"/>
            </a:endParaRPr>
          </a:p>
          <a:p>
            <a:r>
              <a:rPr lang="en-US" sz="12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OSD serve as an important nutritional source, also used in animal </a:t>
            </a:r>
            <a:r>
              <a:rPr lang="en-US" sz="1400" dirty="0">
                <a:effectLst/>
                <a:latin typeface="Aptos" panose="020B0004020202020204" pitchFamily="34" charset="0"/>
                <a:ea typeface="Aptos" panose="020B0004020202020204" pitchFamily="34" charset="0"/>
                <a:cs typeface="Times New Roman" panose="02020603050405020304" pitchFamily="18" charset="0"/>
              </a:rPr>
              <a:t>feed</a:t>
            </a:r>
            <a:r>
              <a:rPr lang="en-US" sz="1800" dirty="0">
                <a:effectLst/>
                <a:latin typeface="Aptos" panose="020B0004020202020204" pitchFamily="34" charset="0"/>
                <a:ea typeface="Aptos" panose="020B0004020202020204" pitchFamily="34" charset="0"/>
                <a:cs typeface="Times New Roman" panose="02020603050405020304" pitchFamily="18" charset="0"/>
              </a:rPr>
              <a:t> Despite decreased demand for livestock production and subsequently production that reduces the need for animal feed, healthy diets include a daily consumption of oilseeds. </a:t>
            </a:r>
            <a:endParaRPr lang="en-US" dirty="0"/>
          </a:p>
        </p:txBody>
      </p:sp>
      <p:sp>
        <p:nvSpPr>
          <p:cNvPr id="4" name="Espaço Reservado para Número de Slide 3"/>
          <p:cNvSpPr>
            <a:spLocks noGrp="1"/>
          </p:cNvSpPr>
          <p:nvPr>
            <p:ph type="sldNum" sz="quarter" idx="5"/>
          </p:nvPr>
        </p:nvSpPr>
        <p:spPr/>
        <p:txBody>
          <a:bodyPr/>
          <a:lstStyle/>
          <a:p>
            <a:fld id="{969AE083-E8D9-CC48-B9C7-022AA83A2A48}" type="slidenum">
              <a:rPr lang="en-US" smtClean="0"/>
              <a:t>15</a:t>
            </a:fld>
            <a:endParaRPr lang="en-US"/>
          </a:p>
        </p:txBody>
      </p:sp>
    </p:spTree>
    <p:extLst>
      <p:ext uri="{BB962C8B-B14F-4D97-AF65-F5344CB8AC3E}">
        <p14:creationId xmlns:p14="http://schemas.microsoft.com/office/powerpoint/2010/main" val="40312018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en-US" dirty="0"/>
          </a:p>
        </p:txBody>
      </p:sp>
      <p:sp>
        <p:nvSpPr>
          <p:cNvPr id="4" name="Espaço Reservado para Número de Slide 3"/>
          <p:cNvSpPr>
            <a:spLocks noGrp="1"/>
          </p:cNvSpPr>
          <p:nvPr>
            <p:ph type="sldNum" sz="quarter" idx="5"/>
          </p:nvPr>
        </p:nvSpPr>
        <p:spPr/>
        <p:txBody>
          <a:bodyPr/>
          <a:lstStyle/>
          <a:p>
            <a:fld id="{969AE083-E8D9-CC48-B9C7-022AA83A2A48}" type="slidenum">
              <a:rPr lang="en-US" smtClean="0"/>
              <a:t>16</a:t>
            </a:fld>
            <a:endParaRPr lang="en-US"/>
          </a:p>
        </p:txBody>
      </p:sp>
    </p:spTree>
    <p:extLst>
      <p:ext uri="{BB962C8B-B14F-4D97-AF65-F5344CB8AC3E}">
        <p14:creationId xmlns:p14="http://schemas.microsoft.com/office/powerpoint/2010/main" val="27352016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Most </a:t>
            </a:r>
            <a:r>
              <a:rPr lang="pt-BR" dirty="0" err="1"/>
              <a:t>regions</a:t>
            </a:r>
            <a:r>
              <a:rPr lang="pt-BR" dirty="0"/>
              <a:t> </a:t>
            </a:r>
            <a:r>
              <a:rPr lang="pt-BR" dirty="0" err="1"/>
              <a:t>see</a:t>
            </a:r>
            <a:r>
              <a:rPr lang="pt-BR" dirty="0"/>
              <a:t> </a:t>
            </a:r>
            <a:r>
              <a:rPr lang="pt-BR" dirty="0" err="1"/>
              <a:t>an</a:t>
            </a:r>
            <a:r>
              <a:rPr lang="pt-BR" dirty="0"/>
              <a:t> </a:t>
            </a:r>
            <a:r>
              <a:rPr lang="pt-BR" dirty="0" err="1"/>
              <a:t>increase</a:t>
            </a:r>
            <a:r>
              <a:rPr lang="pt-BR" dirty="0"/>
              <a:t> in </a:t>
            </a:r>
            <a:r>
              <a:rPr lang="pt-BR" dirty="0" err="1"/>
              <a:t>their</a:t>
            </a:r>
            <a:r>
              <a:rPr lang="pt-BR" dirty="0"/>
              <a:t> </a:t>
            </a:r>
            <a:r>
              <a:rPr lang="pt-BR" dirty="0" err="1"/>
              <a:t>share</a:t>
            </a:r>
            <a:r>
              <a:rPr lang="pt-BR" dirty="0"/>
              <a:t> </a:t>
            </a:r>
            <a:r>
              <a:rPr lang="pt-BR" dirty="0" err="1"/>
              <a:t>of</a:t>
            </a:r>
            <a:r>
              <a:rPr lang="pt-BR" dirty="0"/>
              <a:t> </a:t>
            </a:r>
            <a:r>
              <a:rPr lang="pt-BR" dirty="0" err="1"/>
              <a:t>production</a:t>
            </a:r>
            <a:r>
              <a:rPr lang="pt-BR" dirty="0"/>
              <a:t> </a:t>
            </a:r>
            <a:r>
              <a:rPr lang="pt-BR" dirty="0" err="1"/>
              <a:t>that</a:t>
            </a:r>
            <a:r>
              <a:rPr lang="pt-BR" dirty="0"/>
              <a:t> </a:t>
            </a:r>
            <a:r>
              <a:rPr lang="pt-BR" dirty="0" err="1"/>
              <a:t>is</a:t>
            </a:r>
            <a:r>
              <a:rPr lang="pt-BR" dirty="0"/>
              <a:t> </a:t>
            </a:r>
            <a:r>
              <a:rPr lang="pt-BR" dirty="0" err="1"/>
              <a:t>exported</a:t>
            </a:r>
            <a:r>
              <a:rPr lang="pt-BR" dirty="0"/>
              <a:t>. </a:t>
            </a:r>
            <a:endParaRPr lang="en-US" dirty="0"/>
          </a:p>
        </p:txBody>
      </p:sp>
      <p:sp>
        <p:nvSpPr>
          <p:cNvPr id="4" name="Espaço Reservado para Número de Slide 3"/>
          <p:cNvSpPr>
            <a:spLocks noGrp="1"/>
          </p:cNvSpPr>
          <p:nvPr>
            <p:ph type="sldNum" sz="quarter" idx="5"/>
          </p:nvPr>
        </p:nvSpPr>
        <p:spPr/>
        <p:txBody>
          <a:bodyPr/>
          <a:lstStyle/>
          <a:p>
            <a:fld id="{969AE083-E8D9-CC48-B9C7-022AA83A2A48}" type="slidenum">
              <a:rPr lang="en-US" smtClean="0"/>
              <a:t>17</a:t>
            </a:fld>
            <a:endParaRPr lang="en-US"/>
          </a:p>
        </p:txBody>
      </p:sp>
    </p:spTree>
    <p:extLst>
      <p:ext uri="{BB962C8B-B14F-4D97-AF65-F5344CB8AC3E}">
        <p14:creationId xmlns:p14="http://schemas.microsoft.com/office/powerpoint/2010/main" val="42628385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err="1"/>
              <a:t>Agricultural</a:t>
            </a:r>
            <a:r>
              <a:rPr lang="pt-BR" dirty="0"/>
              <a:t> </a:t>
            </a:r>
            <a:r>
              <a:rPr lang="pt-BR" dirty="0" err="1"/>
              <a:t>land</a:t>
            </a:r>
            <a:r>
              <a:rPr lang="pt-BR" dirty="0"/>
              <a:t> use </a:t>
            </a:r>
            <a:r>
              <a:rPr lang="pt-BR" dirty="0" err="1"/>
              <a:t>is</a:t>
            </a:r>
            <a:r>
              <a:rPr lang="pt-BR" dirty="0"/>
              <a:t> </a:t>
            </a:r>
            <a:r>
              <a:rPr lang="pt-BR" dirty="0" err="1"/>
              <a:t>reducing</a:t>
            </a:r>
            <a:r>
              <a:rPr lang="pt-BR" dirty="0"/>
              <a:t> </a:t>
            </a:r>
            <a:r>
              <a:rPr lang="pt-BR" dirty="0" err="1"/>
              <a:t>everywhere</a:t>
            </a:r>
            <a:r>
              <a:rPr lang="pt-BR" dirty="0"/>
              <a:t> </a:t>
            </a:r>
            <a:r>
              <a:rPr lang="pt-BR" dirty="0" err="1"/>
              <a:t>but</a:t>
            </a:r>
            <a:r>
              <a:rPr lang="pt-BR" dirty="0"/>
              <a:t> </a:t>
            </a:r>
            <a:r>
              <a:rPr lang="pt-BR" dirty="0" err="1"/>
              <a:t>particularly</a:t>
            </a:r>
            <a:r>
              <a:rPr lang="pt-BR" dirty="0"/>
              <a:t> in BRA (-31%), </a:t>
            </a:r>
            <a:r>
              <a:rPr lang="pt-BR" dirty="0" err="1"/>
              <a:t>with</a:t>
            </a:r>
            <a:r>
              <a:rPr lang="pt-BR" dirty="0"/>
              <a:t> </a:t>
            </a:r>
            <a:r>
              <a:rPr lang="pt-BR" dirty="0" err="1"/>
              <a:t>uncertainties</a:t>
            </a:r>
            <a:r>
              <a:rPr lang="pt-BR" dirty="0"/>
              <a:t> in </a:t>
            </a:r>
            <a:r>
              <a:rPr lang="pt-BR" dirty="0" err="1"/>
              <a:t>the</a:t>
            </a:r>
            <a:r>
              <a:rPr lang="pt-BR" dirty="0"/>
              <a:t> magnitude</a:t>
            </a:r>
          </a:p>
          <a:p>
            <a:r>
              <a:rPr lang="pt-BR" dirty="0"/>
              <a:t>Land use in </a:t>
            </a:r>
            <a:r>
              <a:rPr lang="pt-BR" dirty="0" err="1"/>
              <a:t>grasslands</a:t>
            </a:r>
            <a:r>
              <a:rPr lang="pt-BR" dirty="0"/>
              <a:t> </a:t>
            </a:r>
            <a:r>
              <a:rPr lang="pt-BR" dirty="0" err="1"/>
              <a:t>reduces</a:t>
            </a:r>
            <a:r>
              <a:rPr lang="pt-BR" dirty="0"/>
              <a:t> </a:t>
            </a:r>
            <a:r>
              <a:rPr lang="pt-BR" dirty="0" err="1"/>
              <a:t>between</a:t>
            </a:r>
            <a:r>
              <a:rPr lang="pt-BR" dirty="0"/>
              <a:t> -7% (OAS) </a:t>
            </a:r>
            <a:r>
              <a:rPr lang="pt-BR" dirty="0" err="1"/>
              <a:t>to</a:t>
            </a:r>
            <a:r>
              <a:rPr lang="pt-BR" dirty="0"/>
              <a:t> -49% (USA)</a:t>
            </a:r>
            <a:br>
              <a:rPr lang="pt-BR" dirty="0"/>
            </a:br>
            <a:br>
              <a:rPr lang="pt-BR" dirty="0"/>
            </a:br>
            <a:r>
              <a:rPr lang="en-US" sz="1800" dirty="0">
                <a:effectLst/>
                <a:latin typeface="Aptos" panose="020B0004020202020204" pitchFamily="34" charset="0"/>
                <a:ea typeface="Aptos" panose="020B0004020202020204" pitchFamily="34" charset="0"/>
                <a:cs typeface="Times New Roman" panose="02020603050405020304" pitchFamily="18" charset="0"/>
              </a:rPr>
              <a:t>Projections for BRA in the EL2 scenario indicate a substantial and the largest median decrease in harvested area (-39%), with changes from BAU in 2050 ranging from -63% to -2%, mostly driven by higher crop yields [-22% to 58%] from lower fertilizer use. In OSA, there is a similar downward trend in the total area used for agricultural production, with variations across models ranging from -52% and -4%. There is an overall agreement regarding the changes in the total area occupied by agricultural production in IND, with a median decrease of 5%. Lower usage of fertilizer input decreases the median yields by 14% while reducing total nitrogen emissions by -25%. </a:t>
            </a:r>
            <a:endParaRPr lang="pt-BR" dirty="0"/>
          </a:p>
          <a:p>
            <a:endParaRPr lang="pt-BR" dirty="0"/>
          </a:p>
          <a:p>
            <a:endParaRPr lang="en-US" dirty="0"/>
          </a:p>
        </p:txBody>
      </p:sp>
      <p:sp>
        <p:nvSpPr>
          <p:cNvPr id="4" name="Espaço Reservado para Número de Slide 3"/>
          <p:cNvSpPr>
            <a:spLocks noGrp="1"/>
          </p:cNvSpPr>
          <p:nvPr>
            <p:ph type="sldNum" sz="quarter" idx="5"/>
          </p:nvPr>
        </p:nvSpPr>
        <p:spPr/>
        <p:txBody>
          <a:bodyPr/>
          <a:lstStyle/>
          <a:p>
            <a:fld id="{969AE083-E8D9-CC48-B9C7-022AA83A2A48}" type="slidenum">
              <a:rPr lang="en-US" smtClean="0"/>
              <a:t>18</a:t>
            </a:fld>
            <a:endParaRPr lang="en-US"/>
          </a:p>
        </p:txBody>
      </p:sp>
    </p:spTree>
    <p:extLst>
      <p:ext uri="{BB962C8B-B14F-4D97-AF65-F5344CB8AC3E}">
        <p14:creationId xmlns:p14="http://schemas.microsoft.com/office/powerpoint/2010/main" val="21607707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en-US" b="0" i="0" dirty="0">
                <a:effectLst/>
                <a:highlight>
                  <a:srgbClr val="FFFFFF"/>
                </a:highlight>
                <a:latin typeface="Open Sans" panose="020B0606030504020204" pitchFamily="34" charset="0"/>
              </a:rPr>
              <a:t>Vulnerability is a highly theoretical, contextual and place-specific concept</a:t>
            </a:r>
          </a:p>
          <a:p>
            <a:r>
              <a:rPr lang="en-US" b="0" i="0" dirty="0">
                <a:effectLst/>
                <a:highlight>
                  <a:srgbClr val="FFFFFF"/>
                </a:highlight>
                <a:latin typeface="Open Sans" panose="020B0606030504020204" pitchFamily="34" charset="0"/>
              </a:rPr>
              <a:t>Coping and adaptive capacity are integral characteristics of vulnerability as “vulnerability is related both to the differential exposure and sensitivity of communities to stimulus such as climate change and also to the particular adaptive capacities of those communities to deal with the effects or risks associated with the exposures” (see </a:t>
            </a:r>
            <a:r>
              <a:rPr lang="en-US" b="0" i="0" dirty="0" err="1">
                <a:effectLst/>
                <a:highlight>
                  <a:srgbClr val="FFFFFF"/>
                </a:highlight>
                <a:latin typeface="Open Sans" panose="020B0606030504020204" pitchFamily="34" charset="0"/>
              </a:rPr>
              <a:t>Paloviita</a:t>
            </a:r>
            <a:r>
              <a:rPr lang="en-US" b="0" i="0" dirty="0">
                <a:effectLst/>
                <a:highlight>
                  <a:srgbClr val="FFFFFF"/>
                </a:highlight>
                <a:latin typeface="Open Sans" panose="020B0606030504020204" pitchFamily="34" charset="0"/>
              </a:rPr>
              <a:t> et al. 2017). </a:t>
            </a:r>
            <a:br>
              <a:rPr lang="en-US" b="0" i="0" dirty="0">
                <a:effectLst/>
                <a:highlight>
                  <a:srgbClr val="FFFFFF"/>
                </a:highlight>
                <a:latin typeface="Open Sans" panose="020B0606030504020204" pitchFamily="34" charset="0"/>
              </a:rPr>
            </a:br>
            <a:r>
              <a:rPr lang="en-US" b="0" i="0" dirty="0">
                <a:solidFill>
                  <a:srgbClr val="000000"/>
                </a:solidFill>
                <a:effectLst/>
                <a:highlight>
                  <a:srgbClr val="FFFFFF"/>
                </a:highlight>
                <a:latin typeface="Open Sans" panose="020B0606030504020204" pitchFamily="34" charset="0"/>
              </a:rPr>
              <a:t> the most important element of reducing vulnerability is to enhance the adaptive capacity of people, at various levels of decision-making from the individual up to the national and regional.</a:t>
            </a:r>
            <a:br>
              <a:rPr lang="en-US" b="0" i="0" dirty="0">
                <a:solidFill>
                  <a:srgbClr val="000000"/>
                </a:solidFill>
                <a:effectLst/>
                <a:highlight>
                  <a:srgbClr val="FFFFFF"/>
                </a:highlight>
                <a:latin typeface="Open Sans" panose="020B0606030504020204" pitchFamily="34" charset="0"/>
              </a:rPr>
            </a:br>
            <a:r>
              <a:rPr lang="en-US" b="0" i="0" dirty="0">
                <a:solidFill>
                  <a:srgbClr val="000000"/>
                </a:solidFill>
                <a:effectLst/>
                <a:highlight>
                  <a:srgbClr val="FFFFFF"/>
                </a:highlight>
                <a:latin typeface="Open Sans" panose="020B0606030504020204" pitchFamily="34" charset="0"/>
              </a:rPr>
              <a:t>- establishing safety net </a:t>
            </a:r>
            <a:r>
              <a:rPr lang="en-US" b="0" i="0" dirty="0" err="1">
                <a:solidFill>
                  <a:srgbClr val="000000"/>
                </a:solidFill>
                <a:effectLst/>
                <a:highlight>
                  <a:srgbClr val="FFFFFF"/>
                </a:highlight>
                <a:latin typeface="Open Sans" panose="020B0606030504020204" pitchFamily="34" charset="0"/>
              </a:rPr>
              <a:t>programmes</a:t>
            </a:r>
            <a:r>
              <a:rPr lang="en-US" b="0" i="0" dirty="0">
                <a:solidFill>
                  <a:srgbClr val="000000"/>
                </a:solidFill>
                <a:effectLst/>
                <a:highlight>
                  <a:srgbClr val="FFFFFF"/>
                </a:highlight>
                <a:latin typeface="Open Sans" panose="020B0606030504020204" pitchFamily="34" charset="0"/>
              </a:rPr>
              <a:t> for the most vulnerable households</a:t>
            </a:r>
            <a:br>
              <a:rPr lang="en-US" b="0" i="0" dirty="0">
                <a:solidFill>
                  <a:srgbClr val="000000"/>
                </a:solidFill>
                <a:effectLst/>
                <a:highlight>
                  <a:srgbClr val="FFFFFF"/>
                </a:highlight>
                <a:latin typeface="Open Sans" panose="020B0606030504020204" pitchFamily="34" charset="0"/>
              </a:rPr>
            </a:br>
            <a:r>
              <a:rPr lang="en-US" b="0" i="0" dirty="0">
                <a:solidFill>
                  <a:srgbClr val="000000"/>
                </a:solidFill>
                <a:effectLst/>
                <a:highlight>
                  <a:srgbClr val="FFFFFF"/>
                </a:highlight>
                <a:latin typeface="Open Sans" panose="020B0606030504020204" pitchFamily="34" charset="0"/>
              </a:rPr>
              <a:t>- insurance may be an increasingly important way to help smallholders become more resilient (Thornton et al 2014)</a:t>
            </a:r>
            <a:endParaRPr lang="en-US" dirty="0"/>
          </a:p>
        </p:txBody>
      </p:sp>
      <p:sp>
        <p:nvSpPr>
          <p:cNvPr id="4" name="Espaço Reservado para Número de Slide 3"/>
          <p:cNvSpPr>
            <a:spLocks noGrp="1"/>
          </p:cNvSpPr>
          <p:nvPr>
            <p:ph type="sldNum" sz="quarter" idx="5"/>
          </p:nvPr>
        </p:nvSpPr>
        <p:spPr/>
        <p:txBody>
          <a:bodyPr/>
          <a:lstStyle/>
          <a:p>
            <a:fld id="{969AE083-E8D9-CC48-B9C7-022AA83A2A48}" type="slidenum">
              <a:rPr lang="en-US" smtClean="0"/>
              <a:t>19</a:t>
            </a:fld>
            <a:endParaRPr lang="en-US"/>
          </a:p>
        </p:txBody>
      </p:sp>
    </p:spTree>
    <p:extLst>
      <p:ext uri="{BB962C8B-B14F-4D97-AF65-F5344CB8AC3E}">
        <p14:creationId xmlns:p14="http://schemas.microsoft.com/office/powerpoint/2010/main" val="29866022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en-US" dirty="0"/>
          </a:p>
        </p:txBody>
      </p:sp>
      <p:sp>
        <p:nvSpPr>
          <p:cNvPr id="4" name="Espaço Reservado para Número de Slide 3"/>
          <p:cNvSpPr>
            <a:spLocks noGrp="1"/>
          </p:cNvSpPr>
          <p:nvPr>
            <p:ph type="sldNum" sz="quarter" idx="5"/>
          </p:nvPr>
        </p:nvSpPr>
        <p:spPr/>
        <p:txBody>
          <a:bodyPr/>
          <a:lstStyle/>
          <a:p>
            <a:fld id="{969AE083-E8D9-CC48-B9C7-022AA83A2A48}" type="slidenum">
              <a:rPr lang="en-US" smtClean="0"/>
              <a:t>20</a:t>
            </a:fld>
            <a:endParaRPr lang="en-US"/>
          </a:p>
        </p:txBody>
      </p:sp>
    </p:spTree>
    <p:extLst>
      <p:ext uri="{BB962C8B-B14F-4D97-AF65-F5344CB8AC3E}">
        <p14:creationId xmlns:p14="http://schemas.microsoft.com/office/powerpoint/2010/main" val="13191869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en-US" dirty="0"/>
          </a:p>
        </p:txBody>
      </p:sp>
      <p:sp>
        <p:nvSpPr>
          <p:cNvPr id="4" name="Espaço Reservado para Número de Slide 3"/>
          <p:cNvSpPr>
            <a:spLocks noGrp="1"/>
          </p:cNvSpPr>
          <p:nvPr>
            <p:ph type="sldNum" sz="quarter" idx="5"/>
          </p:nvPr>
        </p:nvSpPr>
        <p:spPr/>
        <p:txBody>
          <a:bodyPr/>
          <a:lstStyle/>
          <a:p>
            <a:fld id="{969AE083-E8D9-CC48-B9C7-022AA83A2A48}" type="slidenum">
              <a:rPr lang="en-US" smtClean="0"/>
              <a:t>22</a:t>
            </a:fld>
            <a:endParaRPr lang="en-US"/>
          </a:p>
        </p:txBody>
      </p:sp>
    </p:spTree>
    <p:extLst>
      <p:ext uri="{BB962C8B-B14F-4D97-AF65-F5344CB8AC3E}">
        <p14:creationId xmlns:p14="http://schemas.microsoft.com/office/powerpoint/2010/main" val="17743082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err="1"/>
              <a:t>Malnutrition</a:t>
            </a:r>
            <a:r>
              <a:rPr lang="pt-BR" dirty="0"/>
              <a:t> (e.g., </a:t>
            </a:r>
            <a:r>
              <a:rPr lang="pt-BR" dirty="0" err="1"/>
              <a:t>stunting</a:t>
            </a:r>
            <a:r>
              <a:rPr lang="pt-BR" dirty="0"/>
              <a:t>, </a:t>
            </a:r>
            <a:r>
              <a:rPr lang="pt-BR" dirty="0" err="1"/>
              <a:t>obesity</a:t>
            </a:r>
            <a:r>
              <a:rPr lang="pt-BR" dirty="0"/>
              <a:t>, </a:t>
            </a:r>
            <a:r>
              <a:rPr lang="pt-BR" dirty="0" err="1"/>
              <a:t>NCDs</a:t>
            </a:r>
            <a:r>
              <a:rPr lang="pt-BR" dirty="0"/>
              <a:t>, etc.)</a:t>
            </a:r>
            <a:br>
              <a:rPr lang="pt-BR" dirty="0"/>
            </a:br>
            <a:r>
              <a:rPr lang="en-US" sz="1200" b="1" dirty="0">
                <a:solidFill>
                  <a:schemeClr val="bg1"/>
                </a:solidFill>
                <a:latin typeface="Aptos" panose="020B0004020202020204" pitchFamily="34" charset="0"/>
              </a:rPr>
              <a:t>Current food systems require </a:t>
            </a:r>
            <a:r>
              <a:rPr lang="en-US" sz="1200" b="1" dirty="0">
                <a:solidFill>
                  <a:srgbClr val="FF0000"/>
                </a:solidFill>
                <a:latin typeface="Aptos" panose="020B0004020202020204" pitchFamily="34" charset="0"/>
              </a:rPr>
              <a:t>urgent transformation: more sustainable, inclusive of the poor and marginalized populations, healthy and climate-resilient</a:t>
            </a:r>
          </a:p>
          <a:p>
            <a:pPr algn="l"/>
            <a:r>
              <a:rPr lang="en-US" b="0" i="0" dirty="0">
                <a:solidFill>
                  <a:srgbClr val="1E1E1E"/>
                </a:solidFill>
                <a:effectLst/>
                <a:highlight>
                  <a:srgbClr val="FFFFFF"/>
                </a:highlight>
                <a:latin typeface="Roboto" panose="02000000000000000000" pitchFamily="2" charset="0"/>
              </a:rPr>
              <a:t>Although small farms make up 72 per cent of all farms, they occupy </a:t>
            </a:r>
            <a:r>
              <a:rPr lang="en-US" b="0" i="0" u="none" strike="noStrike" dirty="0">
                <a:solidFill>
                  <a:srgbClr val="00ABF1"/>
                </a:solidFill>
                <a:effectLst/>
                <a:highlight>
                  <a:srgbClr val="FFFFFF"/>
                </a:highlight>
                <a:latin typeface="Roboto" panose="02000000000000000000" pitchFamily="2" charset="0"/>
                <a:hlinkClick r:id="rId3"/>
              </a:rPr>
              <a:t>just 8 per cent</a:t>
            </a:r>
            <a:r>
              <a:rPr lang="en-US" b="0" i="0" dirty="0">
                <a:solidFill>
                  <a:srgbClr val="1E1E1E"/>
                </a:solidFill>
                <a:effectLst/>
                <a:highlight>
                  <a:srgbClr val="FFFFFF"/>
                </a:highlight>
                <a:latin typeface="Roboto" panose="02000000000000000000" pitchFamily="2" charset="0"/>
              </a:rPr>
              <a:t> of all agricultural land.  In contrast, large farms – which account for only 1 per cent of the world’s farms – occupy 65 per cent of agricultural land.  This gives large farms disproportionate control, and there is little incentive to develop technologies that could benefit resource-poor small-hold farmers, including those in developing countries.</a:t>
            </a:r>
          </a:p>
          <a:p>
            <a:pPr algn="l"/>
            <a:r>
              <a:rPr lang="en-US" b="0" i="0" dirty="0">
                <a:solidFill>
                  <a:srgbClr val="1E1E1E"/>
                </a:solidFill>
                <a:effectLst/>
                <a:highlight>
                  <a:srgbClr val="FFFFFF"/>
                </a:highlight>
                <a:latin typeface="Roboto" panose="02000000000000000000" pitchFamily="2" charset="0"/>
              </a:rPr>
              <a:t>At the other end of the food supply chain, food that is affordable to the poor may be energy-dense but is often nutrient poor. Micronutrient deficiencies may impair cognitive development, lower resistance to disease, increase risks during childbirth and, ultimately, affect economic productivity. The poor are effectively disadvantaged both as producers and consumers.</a:t>
            </a:r>
          </a:p>
          <a:p>
            <a:endParaRPr lang="en-US" dirty="0"/>
          </a:p>
        </p:txBody>
      </p:sp>
      <p:sp>
        <p:nvSpPr>
          <p:cNvPr id="4" name="Espaço Reservado para Número de Slide 3"/>
          <p:cNvSpPr>
            <a:spLocks noGrp="1"/>
          </p:cNvSpPr>
          <p:nvPr>
            <p:ph type="sldNum" sz="quarter" idx="5"/>
          </p:nvPr>
        </p:nvSpPr>
        <p:spPr/>
        <p:txBody>
          <a:bodyPr/>
          <a:lstStyle/>
          <a:p>
            <a:fld id="{969AE083-E8D9-CC48-B9C7-022AA83A2A48}" type="slidenum">
              <a:rPr lang="en-US" smtClean="0"/>
              <a:t>4</a:t>
            </a:fld>
            <a:endParaRPr lang="en-US"/>
          </a:p>
        </p:txBody>
      </p:sp>
    </p:spTree>
    <p:extLst>
      <p:ext uri="{BB962C8B-B14F-4D97-AF65-F5344CB8AC3E}">
        <p14:creationId xmlns:p14="http://schemas.microsoft.com/office/powerpoint/2010/main" val="27069415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ANZ RIC = +10%</a:t>
            </a:r>
            <a:br>
              <a:rPr lang="pt-BR" dirty="0"/>
            </a:br>
            <a:r>
              <a:rPr lang="pt-BR" dirty="0"/>
              <a:t>BRA OSD = - 4%</a:t>
            </a:r>
          </a:p>
          <a:p>
            <a:r>
              <a:rPr lang="pt-BR" dirty="0"/>
              <a:t>IND NRM = +14%</a:t>
            </a:r>
            <a:endParaRPr lang="en-US" dirty="0"/>
          </a:p>
        </p:txBody>
      </p:sp>
      <p:sp>
        <p:nvSpPr>
          <p:cNvPr id="4" name="Espaço Reservado para Número de Slide 3"/>
          <p:cNvSpPr>
            <a:spLocks noGrp="1"/>
          </p:cNvSpPr>
          <p:nvPr>
            <p:ph type="sldNum" sz="quarter" idx="5"/>
          </p:nvPr>
        </p:nvSpPr>
        <p:spPr/>
        <p:txBody>
          <a:bodyPr/>
          <a:lstStyle/>
          <a:p>
            <a:fld id="{969AE083-E8D9-CC48-B9C7-022AA83A2A48}" type="slidenum">
              <a:rPr lang="en-US" smtClean="0"/>
              <a:t>23</a:t>
            </a:fld>
            <a:endParaRPr lang="en-US"/>
          </a:p>
        </p:txBody>
      </p:sp>
    </p:spTree>
    <p:extLst>
      <p:ext uri="{BB962C8B-B14F-4D97-AF65-F5344CB8AC3E}">
        <p14:creationId xmlns:p14="http://schemas.microsoft.com/office/powerpoint/2010/main" val="37443038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en-US" sz="1800" dirty="0">
                <a:effectLst/>
                <a:latin typeface="Aptos" panose="020B0004020202020204" pitchFamily="34" charset="0"/>
                <a:ea typeface="Aptos" panose="020B0004020202020204" pitchFamily="34" charset="0"/>
                <a:cs typeface="Times New Roman" panose="02020603050405020304" pitchFamily="18" charset="0"/>
              </a:rPr>
              <a:t>By 2050, global agricultural exported volumes decline in the EL2 scenario by 23% compared to BAU 2050. In this smaller export market, certain regions become more dominant. Global Food systems transformation offers trade opportunities to CHN, SEA, MEN and SSA by reducing trade deficits while for EUR it implies a shift towards increased exports that leads to a trade surplus</a:t>
            </a:r>
            <a:endParaRPr lang="en-US" dirty="0"/>
          </a:p>
        </p:txBody>
      </p:sp>
      <p:sp>
        <p:nvSpPr>
          <p:cNvPr id="4" name="Espaço Reservado para Número de Slide 3"/>
          <p:cNvSpPr>
            <a:spLocks noGrp="1"/>
          </p:cNvSpPr>
          <p:nvPr>
            <p:ph type="sldNum" sz="quarter" idx="5"/>
          </p:nvPr>
        </p:nvSpPr>
        <p:spPr/>
        <p:txBody>
          <a:bodyPr/>
          <a:lstStyle/>
          <a:p>
            <a:fld id="{969AE083-E8D9-CC48-B9C7-022AA83A2A48}" type="slidenum">
              <a:rPr lang="en-US" smtClean="0"/>
              <a:t>25</a:t>
            </a:fld>
            <a:endParaRPr lang="en-US"/>
          </a:p>
        </p:txBody>
      </p:sp>
    </p:spTree>
    <p:extLst>
      <p:ext uri="{BB962C8B-B14F-4D97-AF65-F5344CB8AC3E}">
        <p14:creationId xmlns:p14="http://schemas.microsoft.com/office/powerpoint/2010/main" val="16412131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en-US" dirty="0"/>
          </a:p>
        </p:txBody>
      </p:sp>
      <p:sp>
        <p:nvSpPr>
          <p:cNvPr id="4" name="Espaço Reservado para Número de Slide 3"/>
          <p:cNvSpPr>
            <a:spLocks noGrp="1"/>
          </p:cNvSpPr>
          <p:nvPr>
            <p:ph type="sldNum" sz="quarter" idx="5"/>
          </p:nvPr>
        </p:nvSpPr>
        <p:spPr/>
        <p:txBody>
          <a:bodyPr/>
          <a:lstStyle/>
          <a:p>
            <a:fld id="{969AE083-E8D9-CC48-B9C7-022AA83A2A48}" type="slidenum">
              <a:rPr lang="en-US" smtClean="0"/>
              <a:t>5</a:t>
            </a:fld>
            <a:endParaRPr lang="en-US"/>
          </a:p>
        </p:txBody>
      </p:sp>
    </p:spTree>
    <p:extLst>
      <p:ext uri="{BB962C8B-B14F-4D97-AF65-F5344CB8AC3E}">
        <p14:creationId xmlns:p14="http://schemas.microsoft.com/office/powerpoint/2010/main" val="13538263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en-US" kern="0" dirty="0">
                <a:solidFill>
                  <a:schemeClr val="bg1"/>
                </a:solidFill>
                <a:latin typeface="Aptos" panose="020B0004020202020204" pitchFamily="34" charset="0"/>
                <a:ea typeface="CMR10"/>
                <a:cs typeface="Times New Roman" panose="02020603050405020304" pitchFamily="18" charset="0"/>
              </a:rPr>
              <a:t>Built on the EAT-Lancet 2.0 report</a:t>
            </a:r>
            <a:endParaRPr lang="en-US" dirty="0"/>
          </a:p>
        </p:txBody>
      </p:sp>
      <p:sp>
        <p:nvSpPr>
          <p:cNvPr id="4" name="Espaço Reservado para Número de Slide 3"/>
          <p:cNvSpPr>
            <a:spLocks noGrp="1"/>
          </p:cNvSpPr>
          <p:nvPr>
            <p:ph type="sldNum" sz="quarter" idx="5"/>
          </p:nvPr>
        </p:nvSpPr>
        <p:spPr/>
        <p:txBody>
          <a:bodyPr/>
          <a:lstStyle/>
          <a:p>
            <a:fld id="{969AE083-E8D9-CC48-B9C7-022AA83A2A48}" type="slidenum">
              <a:rPr lang="en-US" smtClean="0"/>
              <a:t>6</a:t>
            </a:fld>
            <a:endParaRPr lang="en-US"/>
          </a:p>
        </p:txBody>
      </p:sp>
    </p:spTree>
    <p:extLst>
      <p:ext uri="{BB962C8B-B14F-4D97-AF65-F5344CB8AC3E}">
        <p14:creationId xmlns:p14="http://schemas.microsoft.com/office/powerpoint/2010/main" val="30204188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err="1"/>
              <a:t>Multi-model</a:t>
            </a:r>
            <a:r>
              <a:rPr lang="pt-BR" dirty="0"/>
              <a:t> ensemble: </a:t>
            </a:r>
            <a:r>
              <a:rPr lang="pt-BR" dirty="0" err="1"/>
              <a:t>allows</a:t>
            </a:r>
            <a:r>
              <a:rPr lang="pt-BR" dirty="0"/>
              <a:t> </a:t>
            </a:r>
            <a:r>
              <a:rPr lang="pt-BR" dirty="0" err="1"/>
              <a:t>to</a:t>
            </a:r>
            <a:r>
              <a:rPr lang="pt-BR" dirty="0"/>
              <a:t> </a:t>
            </a:r>
            <a:r>
              <a:rPr lang="pt-BR" dirty="0" err="1"/>
              <a:t>map</a:t>
            </a:r>
            <a:r>
              <a:rPr lang="pt-BR" dirty="0"/>
              <a:t> drivers </a:t>
            </a:r>
            <a:r>
              <a:rPr lang="pt-BR" dirty="0" err="1"/>
              <a:t>of</a:t>
            </a:r>
            <a:r>
              <a:rPr lang="pt-BR" dirty="0"/>
              <a:t> </a:t>
            </a:r>
            <a:r>
              <a:rPr lang="pt-BR" dirty="0" err="1"/>
              <a:t>change</a:t>
            </a:r>
            <a:r>
              <a:rPr lang="pt-BR" dirty="0"/>
              <a:t>, and </a:t>
            </a:r>
            <a:r>
              <a:rPr lang="pt-BR" dirty="0" err="1"/>
              <a:t>navigate</a:t>
            </a:r>
            <a:r>
              <a:rPr lang="pt-BR" dirty="0"/>
              <a:t> </a:t>
            </a:r>
            <a:r>
              <a:rPr lang="pt-BR" dirty="0" err="1"/>
              <a:t>the</a:t>
            </a:r>
            <a:r>
              <a:rPr lang="pt-BR" dirty="0"/>
              <a:t> </a:t>
            </a:r>
            <a:r>
              <a:rPr lang="pt-BR" dirty="0" err="1"/>
              <a:t>complexities</a:t>
            </a:r>
            <a:r>
              <a:rPr lang="pt-BR" dirty="0"/>
              <a:t> and </a:t>
            </a:r>
            <a:r>
              <a:rPr lang="pt-BR" dirty="0" err="1"/>
              <a:t>uncertainties</a:t>
            </a:r>
            <a:r>
              <a:rPr lang="pt-BR" dirty="0"/>
              <a:t> </a:t>
            </a:r>
            <a:r>
              <a:rPr lang="pt-BR" dirty="0" err="1"/>
              <a:t>of</a:t>
            </a:r>
            <a:r>
              <a:rPr lang="pt-BR" dirty="0"/>
              <a:t> </a:t>
            </a:r>
            <a:r>
              <a:rPr lang="pt-BR" dirty="0" err="1"/>
              <a:t>the</a:t>
            </a:r>
            <a:r>
              <a:rPr lang="pt-BR" dirty="0"/>
              <a:t> </a:t>
            </a:r>
            <a:r>
              <a:rPr lang="pt-BR" dirty="0" err="1"/>
              <a:t>pathways</a:t>
            </a:r>
            <a:r>
              <a:rPr lang="pt-BR" dirty="0"/>
              <a:t> </a:t>
            </a:r>
            <a:r>
              <a:rPr lang="pt-BR" dirty="0" err="1"/>
              <a:t>to</a:t>
            </a:r>
            <a:r>
              <a:rPr lang="pt-BR" dirty="0"/>
              <a:t> </a:t>
            </a:r>
            <a:r>
              <a:rPr lang="pt-BR" dirty="0" err="1"/>
              <a:t>achieving</a:t>
            </a:r>
            <a:r>
              <a:rPr lang="pt-BR" dirty="0"/>
              <a:t> </a:t>
            </a:r>
            <a:r>
              <a:rPr lang="pt-BR" dirty="0" err="1"/>
              <a:t>healthy</a:t>
            </a:r>
            <a:r>
              <a:rPr lang="pt-BR" dirty="0"/>
              <a:t> diets </a:t>
            </a:r>
            <a:r>
              <a:rPr lang="pt-BR" dirty="0" err="1"/>
              <a:t>by</a:t>
            </a:r>
            <a:r>
              <a:rPr lang="pt-BR" dirty="0"/>
              <a:t> 2050 </a:t>
            </a:r>
            <a:r>
              <a:rPr lang="pt-BR" dirty="0" err="1"/>
              <a:t>based</a:t>
            </a:r>
            <a:r>
              <a:rPr lang="pt-BR" dirty="0"/>
              <a:t> </a:t>
            </a:r>
            <a:r>
              <a:rPr lang="pt-BR" dirty="0" err="1"/>
              <a:t>on</a:t>
            </a:r>
            <a:r>
              <a:rPr lang="pt-BR" dirty="0"/>
              <a:t> </a:t>
            </a:r>
            <a:r>
              <a:rPr lang="pt-BR" dirty="0" err="1"/>
              <a:t>dynamic</a:t>
            </a:r>
            <a:r>
              <a:rPr lang="pt-BR" dirty="0"/>
              <a:t> responses (a </a:t>
            </a:r>
            <a:r>
              <a:rPr lang="pt-BR" dirty="0" err="1"/>
              <a:t>key</a:t>
            </a:r>
            <a:r>
              <a:rPr lang="pt-BR" dirty="0"/>
              <a:t> </a:t>
            </a:r>
            <a:r>
              <a:rPr lang="pt-BR" dirty="0" err="1"/>
              <a:t>distinction</a:t>
            </a:r>
            <a:r>
              <a:rPr lang="pt-BR" dirty="0"/>
              <a:t> </a:t>
            </a:r>
            <a:r>
              <a:rPr lang="pt-BR" dirty="0" err="1"/>
              <a:t>between</a:t>
            </a:r>
            <a:r>
              <a:rPr lang="pt-BR" dirty="0"/>
              <a:t> </a:t>
            </a:r>
            <a:r>
              <a:rPr lang="pt-BR" dirty="0" err="1"/>
              <a:t>from</a:t>
            </a:r>
            <a:r>
              <a:rPr lang="pt-BR" dirty="0"/>
              <a:t> </a:t>
            </a:r>
            <a:r>
              <a:rPr lang="pt-BR" dirty="0" err="1"/>
              <a:t>previous</a:t>
            </a:r>
            <a:r>
              <a:rPr lang="pt-BR" dirty="0"/>
              <a:t> </a:t>
            </a:r>
            <a:r>
              <a:rPr lang="pt-BR" dirty="0" err="1"/>
              <a:t>modelling</a:t>
            </a:r>
            <a:r>
              <a:rPr lang="pt-BR" dirty="0"/>
              <a:t> </a:t>
            </a:r>
            <a:r>
              <a:rPr lang="pt-BR" dirty="0" err="1"/>
              <a:t>efforts</a:t>
            </a:r>
            <a:r>
              <a:rPr lang="pt-BR" dirty="0"/>
              <a:t>). </a:t>
            </a:r>
            <a:endParaRPr lang="en-US" dirty="0"/>
          </a:p>
        </p:txBody>
      </p:sp>
      <p:sp>
        <p:nvSpPr>
          <p:cNvPr id="4" name="Espaço Reservado para Número de Slide 3"/>
          <p:cNvSpPr>
            <a:spLocks noGrp="1"/>
          </p:cNvSpPr>
          <p:nvPr>
            <p:ph type="sldNum" sz="quarter" idx="5"/>
          </p:nvPr>
        </p:nvSpPr>
        <p:spPr/>
        <p:txBody>
          <a:bodyPr/>
          <a:lstStyle/>
          <a:p>
            <a:fld id="{969AE083-E8D9-CC48-B9C7-022AA83A2A48}" type="slidenum">
              <a:rPr lang="en-US" smtClean="0"/>
              <a:t>7</a:t>
            </a:fld>
            <a:endParaRPr lang="en-US"/>
          </a:p>
        </p:txBody>
      </p:sp>
    </p:spTree>
    <p:extLst>
      <p:ext uri="{BB962C8B-B14F-4D97-AF65-F5344CB8AC3E}">
        <p14:creationId xmlns:p14="http://schemas.microsoft.com/office/powerpoint/2010/main" val="40460314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en-US" sz="1800" dirty="0">
                <a:effectLst/>
                <a:latin typeface="Aptos" panose="020B0004020202020204" pitchFamily="34" charset="0"/>
                <a:ea typeface="MS Mincho" panose="02020609040205080304" pitchFamily="49" charset="-128"/>
                <a:cs typeface="Arial" panose="020B0604020202020204" pitchFamily="34" charset="0"/>
              </a:rPr>
              <a:t>As a reminder, this has been represented as a combination of the 3 components, and dietary shifts have been achieved through consumer preference shifts across the ensemble (getting the changes for free). </a:t>
            </a:r>
            <a:br>
              <a:rPr lang="en-US" sz="1800" dirty="0">
                <a:effectLst/>
                <a:latin typeface="Aptos" panose="020B0004020202020204" pitchFamily="34" charset="0"/>
                <a:ea typeface="MS Mincho" panose="02020609040205080304" pitchFamily="49" charset="-128"/>
                <a:cs typeface="Arial" panose="020B0604020202020204" pitchFamily="34" charset="0"/>
              </a:rPr>
            </a:br>
            <a:br>
              <a:rPr lang="en-US" sz="1800" dirty="0">
                <a:effectLst/>
                <a:latin typeface="Aptos" panose="020B0004020202020204" pitchFamily="34" charset="0"/>
                <a:ea typeface="MS Mincho" panose="02020609040205080304" pitchFamily="49" charset="-128"/>
                <a:cs typeface="Arial" panose="020B0604020202020204" pitchFamily="34" charset="0"/>
              </a:rPr>
            </a:br>
            <a:r>
              <a:rPr lang="en-US" sz="1800" dirty="0">
                <a:effectLst/>
                <a:latin typeface="Aptos" panose="020B0004020202020204" pitchFamily="34" charset="0"/>
                <a:ea typeface="MS Mincho" panose="02020609040205080304" pitchFamily="49" charset="-128"/>
                <a:cs typeface="Arial" panose="020B0604020202020204" pitchFamily="34" charset="0"/>
              </a:rPr>
              <a:t>Crop: Using </a:t>
            </a:r>
            <a:r>
              <a:rPr lang="en-US" sz="1800" b="1" dirty="0">
                <a:effectLst/>
                <a:latin typeface="Aptos" panose="020B0004020202020204" pitchFamily="34" charset="0"/>
                <a:ea typeface="MS Mincho" panose="02020609040205080304" pitchFamily="49" charset="-128"/>
                <a:cs typeface="Arial" panose="020B0604020202020204" pitchFamily="34" charset="0"/>
              </a:rPr>
              <a:t>IPSL</a:t>
            </a:r>
            <a:r>
              <a:rPr lang="en-US" sz="1800" dirty="0">
                <a:effectLst/>
                <a:latin typeface="Aptos" panose="020B0004020202020204" pitchFamily="34" charset="0"/>
                <a:ea typeface="MS Mincho" panose="02020609040205080304" pitchFamily="49" charset="-128"/>
                <a:cs typeface="Arial" panose="020B0604020202020204" pitchFamily="34" charset="0"/>
              </a:rPr>
              <a:t> GCM Average of GGCMI crop model ensemble (</a:t>
            </a:r>
            <a:r>
              <a:rPr lang="en-US" sz="1800" b="1" dirty="0">
                <a:effectLst/>
                <a:latin typeface="Aptos" panose="020B0004020202020204" pitchFamily="34" charset="0"/>
                <a:ea typeface="MS Mincho" panose="02020609040205080304" pitchFamily="49" charset="-128"/>
                <a:cs typeface="Arial" panose="020B0604020202020204" pitchFamily="34" charset="0"/>
              </a:rPr>
              <a:t>RCP 7.0</a:t>
            </a:r>
            <a:r>
              <a:rPr lang="en-US" sz="1800" dirty="0">
                <a:effectLst/>
                <a:latin typeface="Aptos" panose="020B0004020202020204" pitchFamily="34" charset="0"/>
                <a:ea typeface="MS Mincho" panose="02020609040205080304" pitchFamily="49" charset="-128"/>
                <a:cs typeface="Arial" panose="020B0604020202020204" pitchFamily="34" charset="0"/>
              </a:rPr>
              <a:t>) for soybean, maize, wheat, and rice. </a:t>
            </a:r>
            <a:br>
              <a:rPr lang="en-US" sz="1800" dirty="0">
                <a:effectLst/>
                <a:latin typeface="Aptos" panose="020B0004020202020204" pitchFamily="34" charset="0"/>
                <a:ea typeface="MS Mincho" panose="02020609040205080304" pitchFamily="49" charset="-128"/>
                <a:cs typeface="Arial" panose="020B0604020202020204" pitchFamily="34" charset="0"/>
              </a:rPr>
            </a:br>
            <a:r>
              <a:rPr lang="en-US" sz="1800" dirty="0">
                <a:effectLst/>
                <a:latin typeface="Aptos" panose="020B0004020202020204" pitchFamily="34" charset="0"/>
                <a:ea typeface="MS Mincho" panose="02020609040205080304" pitchFamily="49" charset="-128"/>
                <a:cs typeface="Arial" panose="020B0604020202020204" pitchFamily="34" charset="0"/>
              </a:rPr>
              <a:t>Livestock productivity shocks (</a:t>
            </a:r>
            <a:r>
              <a:rPr lang="en-US" sz="1800" b="1" dirty="0">
                <a:effectLst/>
                <a:latin typeface="Aptos" panose="020B0004020202020204" pitchFamily="34" charset="0"/>
                <a:ea typeface="MS Mincho" panose="02020609040205080304" pitchFamily="49" charset="-128"/>
                <a:cs typeface="Arial" panose="020B0604020202020204" pitchFamily="34" charset="0"/>
              </a:rPr>
              <a:t>RCP 7.0</a:t>
            </a:r>
            <a:r>
              <a:rPr lang="en-US" sz="1800" dirty="0">
                <a:effectLst/>
                <a:latin typeface="Aptos" panose="020B0004020202020204" pitchFamily="34" charset="0"/>
                <a:ea typeface="MS Mincho" panose="02020609040205080304" pitchFamily="49" charset="-128"/>
                <a:cs typeface="Arial" panose="020B0604020202020204" pitchFamily="34" charset="0"/>
              </a:rPr>
              <a:t>) from Thornton et al. (2022) based on changes in higher temperatures.</a:t>
            </a:r>
          </a:p>
          <a:p>
            <a:r>
              <a:rPr lang="en-US" sz="1800" dirty="0">
                <a:effectLst/>
                <a:latin typeface="Aptos" panose="020B0004020202020204" pitchFamily="34" charset="0"/>
                <a:ea typeface="MS Mincho" panose="02020609040205080304" pitchFamily="49" charset="-128"/>
                <a:cs typeface="Arial" panose="020B0604020202020204" pitchFamily="34" charset="0"/>
              </a:rPr>
              <a:t>High productivity growth rate consistent with SSP1 productivity trends </a:t>
            </a:r>
            <a:br>
              <a:rPr lang="en-US" sz="1800" dirty="0">
                <a:effectLst/>
                <a:latin typeface="Aptos" panose="020B0004020202020204" pitchFamily="34" charset="0"/>
                <a:ea typeface="MS Mincho" panose="02020609040205080304" pitchFamily="49" charset="-128"/>
                <a:cs typeface="Arial" panose="020B0604020202020204" pitchFamily="34" charset="0"/>
              </a:rPr>
            </a:br>
            <a:br>
              <a:rPr lang="en-US" sz="1800" dirty="0">
                <a:effectLst/>
                <a:latin typeface="Aptos" panose="020B0004020202020204" pitchFamily="34" charset="0"/>
                <a:ea typeface="MS Mincho" panose="02020609040205080304" pitchFamily="49" charset="-128"/>
                <a:cs typeface="Arial" panose="020B0604020202020204" pitchFamily="34" charset="0"/>
              </a:rPr>
            </a:br>
            <a:br>
              <a:rPr lang="en-US" sz="1800" dirty="0">
                <a:effectLst/>
                <a:latin typeface="Aptos" panose="020B0004020202020204" pitchFamily="34" charset="0"/>
                <a:ea typeface="MS Mincho" panose="02020609040205080304" pitchFamily="49" charset="-128"/>
                <a:cs typeface="Arial" panose="020B0604020202020204" pitchFamily="34" charset="0"/>
              </a:rPr>
            </a:br>
            <a:endParaRPr lang="en-US" dirty="0"/>
          </a:p>
        </p:txBody>
      </p:sp>
      <p:sp>
        <p:nvSpPr>
          <p:cNvPr id="4" name="Espaço Reservado para Número de Slide 3"/>
          <p:cNvSpPr>
            <a:spLocks noGrp="1"/>
          </p:cNvSpPr>
          <p:nvPr>
            <p:ph type="sldNum" sz="quarter" idx="5"/>
          </p:nvPr>
        </p:nvSpPr>
        <p:spPr/>
        <p:txBody>
          <a:bodyPr/>
          <a:lstStyle/>
          <a:p>
            <a:fld id="{969AE083-E8D9-CC48-B9C7-022AA83A2A48}" type="slidenum">
              <a:rPr lang="en-US" smtClean="0"/>
              <a:t>8</a:t>
            </a:fld>
            <a:endParaRPr lang="en-US"/>
          </a:p>
        </p:txBody>
      </p:sp>
    </p:spTree>
    <p:extLst>
      <p:ext uri="{BB962C8B-B14F-4D97-AF65-F5344CB8AC3E}">
        <p14:creationId xmlns:p14="http://schemas.microsoft.com/office/powerpoint/2010/main" val="13065289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en-US" sz="12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Espaço Reservado para Número de Slide 3"/>
          <p:cNvSpPr>
            <a:spLocks noGrp="1"/>
          </p:cNvSpPr>
          <p:nvPr>
            <p:ph type="sldNum" sz="quarter" idx="5"/>
          </p:nvPr>
        </p:nvSpPr>
        <p:spPr/>
        <p:txBody>
          <a:bodyPr/>
          <a:lstStyle/>
          <a:p>
            <a:fld id="{969AE083-E8D9-CC48-B9C7-022AA83A2A48}" type="slidenum">
              <a:rPr lang="en-US" smtClean="0"/>
              <a:t>9</a:t>
            </a:fld>
            <a:endParaRPr lang="en-US"/>
          </a:p>
        </p:txBody>
      </p:sp>
    </p:spTree>
    <p:extLst>
      <p:ext uri="{BB962C8B-B14F-4D97-AF65-F5344CB8AC3E}">
        <p14:creationId xmlns:p14="http://schemas.microsoft.com/office/powerpoint/2010/main" val="7537288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Global </a:t>
            </a:r>
            <a:r>
              <a:rPr lang="pt-BR" sz="12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agricultural</a:t>
            </a:r>
            <a:r>
              <a:rPr lang="pt-BR" sz="12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r>
              <a:rPr lang="pt-BR" sz="12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production</a:t>
            </a:r>
            <a:r>
              <a:rPr lang="pt-BR" sz="12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r>
              <a:rPr lang="pt-BR" sz="12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is</a:t>
            </a:r>
            <a:r>
              <a:rPr lang="pt-BR" sz="12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r>
              <a:rPr lang="pt-BR" sz="12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increasing</a:t>
            </a:r>
            <a:r>
              <a:rPr lang="pt-BR" sz="12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r>
              <a:rPr lang="en-US" dirty="0">
                <a:latin typeface="Aptos" panose="020B0004020202020204" pitchFamily="34" charset="0"/>
              </a:rPr>
              <a:t>by </a:t>
            </a:r>
            <a:r>
              <a:rPr lang="pt-BR" dirty="0">
                <a:latin typeface="Aptos" panose="020B0004020202020204" pitchFamily="34" charset="0"/>
              </a:rPr>
              <a:t>35% </a:t>
            </a:r>
            <a:r>
              <a:rPr lang="en-US" sz="1200" dirty="0">
                <a:effectLst/>
                <a:latin typeface="Aptos" panose="020B0004020202020204" pitchFamily="34" charset="0"/>
                <a:ea typeface="Aptos" panose="020B0004020202020204" pitchFamily="34" charset="0"/>
                <a:cs typeface="Times New Roman" panose="02020603050405020304" pitchFamily="18" charset="0"/>
              </a:rPr>
              <a:t>[+22 to +44%]</a:t>
            </a:r>
          </a:p>
          <a:p>
            <a:r>
              <a:rPr lang="en-US" sz="12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These are the regions where food consumption is increasing the most: </a:t>
            </a:r>
          </a:p>
          <a:p>
            <a:r>
              <a:rPr lang="en-US" sz="12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CRP - SSA (95%), OAS (52%), MEN (37%), in addition to IND (31%). </a:t>
            </a:r>
          </a:p>
          <a:p>
            <a:r>
              <a:rPr lang="en-US" sz="12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LSP - SSA (134%), OAS (72%), MEN (59%), in addition to IND (52%).</a:t>
            </a:r>
            <a:br>
              <a:rPr lang="en-US" sz="12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br>
            <a:r>
              <a:rPr lang="en-US" sz="12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CHN the median only increases for LSP consumption (+12%) and slightly decreases for CRP (-5%) </a:t>
            </a:r>
          </a:p>
        </p:txBody>
      </p:sp>
      <p:sp>
        <p:nvSpPr>
          <p:cNvPr id="4" name="Espaço Reservado para Número de Slide 3"/>
          <p:cNvSpPr>
            <a:spLocks noGrp="1"/>
          </p:cNvSpPr>
          <p:nvPr>
            <p:ph type="sldNum" sz="quarter" idx="5"/>
          </p:nvPr>
        </p:nvSpPr>
        <p:spPr/>
        <p:txBody>
          <a:bodyPr/>
          <a:lstStyle/>
          <a:p>
            <a:fld id="{969AE083-E8D9-CC48-B9C7-022AA83A2A48}" type="slidenum">
              <a:rPr lang="en-US" smtClean="0"/>
              <a:t>10</a:t>
            </a:fld>
            <a:endParaRPr lang="en-US"/>
          </a:p>
        </p:txBody>
      </p:sp>
    </p:spTree>
    <p:extLst>
      <p:ext uri="{BB962C8B-B14F-4D97-AF65-F5344CB8AC3E}">
        <p14:creationId xmlns:p14="http://schemas.microsoft.com/office/powerpoint/2010/main" val="15413905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Global trade </a:t>
            </a:r>
            <a:r>
              <a:rPr lang="pt-BR" dirty="0" err="1"/>
              <a:t>increases</a:t>
            </a:r>
            <a:r>
              <a:rPr lang="pt-BR" dirty="0"/>
              <a:t>: </a:t>
            </a:r>
            <a:r>
              <a:rPr lang="en-US" sz="12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suggest a more interconnected food system by 2050. </a:t>
            </a:r>
            <a:r>
              <a:rPr lang="pt-BR" dirty="0"/>
              <a:t> </a:t>
            </a:r>
          </a:p>
          <a:p>
            <a:endParaRPr lang="en-US" sz="12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Espaço Reservado para Número de Slide 3"/>
          <p:cNvSpPr>
            <a:spLocks noGrp="1"/>
          </p:cNvSpPr>
          <p:nvPr>
            <p:ph type="sldNum" sz="quarter" idx="5"/>
          </p:nvPr>
        </p:nvSpPr>
        <p:spPr/>
        <p:txBody>
          <a:bodyPr/>
          <a:lstStyle/>
          <a:p>
            <a:fld id="{969AE083-E8D9-CC48-B9C7-022AA83A2A48}" type="slidenum">
              <a:rPr lang="en-US" smtClean="0"/>
              <a:t>11</a:t>
            </a:fld>
            <a:endParaRPr lang="en-US"/>
          </a:p>
        </p:txBody>
      </p:sp>
    </p:spTree>
    <p:extLst>
      <p:ext uri="{BB962C8B-B14F-4D97-AF65-F5344CB8AC3E}">
        <p14:creationId xmlns:p14="http://schemas.microsoft.com/office/powerpoint/2010/main" val="28345895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emf"/><Relationship Id="rId5" Type="http://schemas.openxmlformats.org/officeDocument/2006/relationships/image" Target="../media/image5.emf"/><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Title 1">
    <p:bg>
      <p:bgPr>
        <a:solidFill>
          <a:schemeClr val="tx1"/>
        </a:solidFill>
        <a:effectLst/>
      </p:bgPr>
    </p:bg>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5068730" y="1944770"/>
            <a:ext cx="5273841" cy="1845178"/>
          </a:xfrm>
          <a:prstGeom prst="rect">
            <a:avLst/>
          </a:prstGeom>
        </p:spPr>
        <p:txBody>
          <a:bodyPr anchor="b" anchorCtr="0"/>
          <a:lstStyle>
            <a:lvl1pPr algn="l">
              <a:buFontTx/>
              <a:buNone/>
              <a:defRPr sz="4000">
                <a:solidFill>
                  <a:schemeClr val="bg1"/>
                </a:solidFill>
              </a:defRPr>
            </a:lvl1pPr>
          </a:lstStyle>
          <a:p>
            <a:r>
              <a:rPr lang="en-US" b="1" dirty="0">
                <a:effectLst/>
                <a:latin typeface="Work Sans" pitchFamily="2" charset="77"/>
              </a:rPr>
              <a:t>Presentation Title</a:t>
            </a:r>
            <a:br>
              <a:rPr lang="en-US" b="1" dirty="0">
                <a:effectLst/>
                <a:latin typeface="Work Sans" pitchFamily="2" charset="77"/>
              </a:rPr>
            </a:br>
            <a:r>
              <a:rPr lang="en-US" b="1" dirty="0">
                <a:effectLst/>
                <a:latin typeface="Work Sans" pitchFamily="2" charset="77"/>
              </a:rPr>
              <a:t>Lorem Ipsum </a:t>
            </a:r>
            <a:br>
              <a:rPr lang="en-US" b="1" dirty="0">
                <a:effectLst/>
                <a:latin typeface="Work Sans" pitchFamily="2" charset="77"/>
              </a:rPr>
            </a:br>
            <a:r>
              <a:rPr lang="en-US" b="1" dirty="0">
                <a:effectLst/>
                <a:latin typeface="Work Sans" pitchFamily="2" charset="77"/>
              </a:rPr>
              <a:t>Dolor Vit</a:t>
            </a:r>
            <a:endParaRPr lang="en-US" dirty="0">
              <a:effectLst/>
              <a:latin typeface="Work Sans" pitchFamily="2" charset="77"/>
            </a:endParaRPr>
          </a:p>
        </p:txBody>
      </p:sp>
      <p:sp>
        <p:nvSpPr>
          <p:cNvPr id="8" name="Subtitle 2"/>
          <p:cNvSpPr>
            <a:spLocks noGrp="1"/>
          </p:cNvSpPr>
          <p:nvPr>
            <p:ph type="subTitle" idx="1" hasCustomPrompt="1"/>
          </p:nvPr>
        </p:nvSpPr>
        <p:spPr>
          <a:xfrm>
            <a:off x="5068730" y="3814970"/>
            <a:ext cx="5273841" cy="822509"/>
          </a:xfrm>
          <a:prstGeom prst="rect">
            <a:avLst/>
          </a:prstGeom>
          <a:ln>
            <a:noFill/>
          </a:ln>
        </p:spPr>
        <p:txBody>
          <a:bodyPr vert="horz" anchor="t" anchorCtr="0"/>
          <a:lstStyle>
            <a:lvl1pPr marL="0" indent="0" algn="l">
              <a:buFontTx/>
              <a:buNone/>
              <a:defRPr sz="2000">
                <a:solidFill>
                  <a:schemeClr val="bg1"/>
                </a:solidFill>
              </a:defRPr>
            </a:lvl1pPr>
          </a:lstStyle>
          <a:p>
            <a:r>
              <a:rPr lang="en-US" b="1" dirty="0">
                <a:effectLst/>
                <a:latin typeface="Work Sans" pitchFamily="2" charset="77"/>
              </a:rPr>
              <a:t>Presentation Subtitle Lorem Ipsum </a:t>
            </a:r>
            <a:endParaRPr lang="en-US" dirty="0">
              <a:effectLst/>
              <a:latin typeface="Work Sans" pitchFamily="2" charset="77"/>
            </a:endParaRPr>
          </a:p>
        </p:txBody>
      </p:sp>
      <p:sp>
        <p:nvSpPr>
          <p:cNvPr id="5" name="Text Placeholder 2">
            <a:extLst>
              <a:ext uri="{FF2B5EF4-FFF2-40B4-BE49-F238E27FC236}">
                <a16:creationId xmlns:a16="http://schemas.microsoft.com/office/drawing/2014/main" id="{B3CDFCEC-9756-A749-8D13-7ACAE468EF9E}"/>
              </a:ext>
            </a:extLst>
          </p:cNvPr>
          <p:cNvSpPr>
            <a:spLocks noGrp="1"/>
          </p:cNvSpPr>
          <p:nvPr>
            <p:ph type="body" sz="quarter" idx="10" hasCustomPrompt="1"/>
          </p:nvPr>
        </p:nvSpPr>
        <p:spPr>
          <a:xfrm>
            <a:off x="5068730" y="4658734"/>
            <a:ext cx="5273841" cy="893762"/>
          </a:xfrm>
          <a:prstGeom prst="rect">
            <a:avLst/>
          </a:prstGeom>
        </p:spPr>
        <p:txBody>
          <a:bodyPr/>
          <a:lstStyle>
            <a:lvl1pPr marL="0" indent="0" algn="l">
              <a:buFontTx/>
              <a:buNone/>
              <a:defRPr sz="1700" i="0">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[Name]</a:t>
            </a:r>
          </a:p>
          <a:p>
            <a:pPr lvl="0"/>
            <a:r>
              <a:rPr lang="en-US" dirty="0"/>
              <a:t>[Title]</a:t>
            </a:r>
          </a:p>
        </p:txBody>
      </p:sp>
      <p:pic>
        <p:nvPicPr>
          <p:cNvPr id="13" name="Picture 12" descr="A white and red text on a black background&#10;&#10;Description automatically generated">
            <a:extLst>
              <a:ext uri="{FF2B5EF4-FFF2-40B4-BE49-F238E27FC236}">
                <a16:creationId xmlns:a16="http://schemas.microsoft.com/office/drawing/2014/main" id="{4485EFFB-2509-ED3D-4727-B07075D97EA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169322" y="5921391"/>
            <a:ext cx="2326853" cy="395071"/>
          </a:xfrm>
          <a:prstGeom prst="rect">
            <a:avLst/>
          </a:prstGeom>
        </p:spPr>
      </p:pic>
      <p:pic>
        <p:nvPicPr>
          <p:cNvPr id="12" name="Picture 11" descr="A black and white logo&#10;&#10;Description automatically generated">
            <a:extLst>
              <a:ext uri="{FF2B5EF4-FFF2-40B4-BE49-F238E27FC236}">
                <a16:creationId xmlns:a16="http://schemas.microsoft.com/office/drawing/2014/main" id="{C1DEDD33-20F0-1FC7-6B5F-16611C82F98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3597" y="5366599"/>
            <a:ext cx="2995377" cy="1504654"/>
          </a:xfrm>
          <a:prstGeom prst="rect">
            <a:avLst/>
          </a:prstGeom>
        </p:spPr>
      </p:pic>
      <p:pic>
        <p:nvPicPr>
          <p:cNvPr id="15" name="Picture 14" descr="A black and white logo&#10;&#10;Description automatically generated">
            <a:extLst>
              <a:ext uri="{FF2B5EF4-FFF2-40B4-BE49-F238E27FC236}">
                <a16:creationId xmlns:a16="http://schemas.microsoft.com/office/drawing/2014/main" id="{C6173CC5-73A3-C0C9-8BEE-B052085EC236}"/>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090014" y="5757707"/>
            <a:ext cx="722438" cy="722438"/>
          </a:xfrm>
          <a:prstGeom prst="rect">
            <a:avLst/>
          </a:prstGeom>
        </p:spPr>
      </p:pic>
      <p:sp>
        <p:nvSpPr>
          <p:cNvPr id="17" name="Picture Placeholder 11">
            <a:extLst>
              <a:ext uri="{FF2B5EF4-FFF2-40B4-BE49-F238E27FC236}">
                <a16:creationId xmlns:a16="http://schemas.microsoft.com/office/drawing/2014/main" id="{A6666A6A-62D7-4281-00B3-AA887D89EE81}"/>
              </a:ext>
            </a:extLst>
          </p:cNvPr>
          <p:cNvSpPr>
            <a:spLocks noGrp="1"/>
          </p:cNvSpPr>
          <p:nvPr>
            <p:ph type="pic" sz="quarter" idx="12"/>
          </p:nvPr>
        </p:nvSpPr>
        <p:spPr>
          <a:xfrm>
            <a:off x="613611" y="0"/>
            <a:ext cx="2237874" cy="1744579"/>
          </a:xfrm>
          <a:prstGeom prst="rect">
            <a:avLst/>
          </a:prstGeom>
        </p:spPr>
        <p:txBody>
          <a:bodyPr/>
          <a:lstStyle>
            <a:lvl1pPr marL="0" indent="0">
              <a:buFontTx/>
              <a:buNone/>
              <a:defRPr>
                <a:solidFill>
                  <a:schemeClr val="bg1"/>
                </a:solidFill>
              </a:defRPr>
            </a:lvl1pPr>
          </a:lstStyle>
          <a:p>
            <a:r>
              <a:rPr lang="pt-BR"/>
              <a:t>Clique no ícone para adicionar uma imagem</a:t>
            </a:r>
            <a:endParaRPr lang="en-US" dirty="0"/>
          </a:p>
        </p:txBody>
      </p:sp>
      <p:sp>
        <p:nvSpPr>
          <p:cNvPr id="18" name="Picture Placeholder 11">
            <a:extLst>
              <a:ext uri="{FF2B5EF4-FFF2-40B4-BE49-F238E27FC236}">
                <a16:creationId xmlns:a16="http://schemas.microsoft.com/office/drawing/2014/main" id="{E9023759-6B1D-0E45-124F-F9D3D6F25086}"/>
              </a:ext>
            </a:extLst>
          </p:cNvPr>
          <p:cNvSpPr>
            <a:spLocks noGrp="1"/>
          </p:cNvSpPr>
          <p:nvPr>
            <p:ph type="pic" sz="quarter" idx="13"/>
          </p:nvPr>
        </p:nvSpPr>
        <p:spPr>
          <a:xfrm>
            <a:off x="0" y="1828801"/>
            <a:ext cx="2851484" cy="3284621"/>
          </a:xfrm>
          <a:prstGeom prst="rect">
            <a:avLst/>
          </a:prstGeom>
        </p:spPr>
        <p:txBody>
          <a:bodyPr/>
          <a:lstStyle>
            <a:lvl1pPr marL="0" indent="0">
              <a:buFontTx/>
              <a:buNone/>
              <a:defRPr>
                <a:solidFill>
                  <a:schemeClr val="bg1"/>
                </a:solidFill>
              </a:defRPr>
            </a:lvl1pPr>
          </a:lstStyle>
          <a:p>
            <a:r>
              <a:rPr lang="pt-BR"/>
              <a:t>Clique no ícone para adicionar uma imagem</a:t>
            </a:r>
            <a:endParaRPr lang="en-US" dirty="0"/>
          </a:p>
        </p:txBody>
      </p:sp>
      <p:sp>
        <p:nvSpPr>
          <p:cNvPr id="19" name="Picture Placeholder 11">
            <a:extLst>
              <a:ext uri="{FF2B5EF4-FFF2-40B4-BE49-F238E27FC236}">
                <a16:creationId xmlns:a16="http://schemas.microsoft.com/office/drawing/2014/main" id="{4CF01927-4D1C-3790-6508-CE1563925C95}"/>
              </a:ext>
            </a:extLst>
          </p:cNvPr>
          <p:cNvSpPr>
            <a:spLocks noGrp="1"/>
          </p:cNvSpPr>
          <p:nvPr>
            <p:ph type="pic" sz="quarter" idx="14"/>
          </p:nvPr>
        </p:nvSpPr>
        <p:spPr>
          <a:xfrm>
            <a:off x="2951185" y="2289611"/>
            <a:ext cx="1440062" cy="1500338"/>
          </a:xfrm>
          <a:prstGeom prst="rect">
            <a:avLst/>
          </a:prstGeom>
        </p:spPr>
        <p:txBody>
          <a:bodyPr/>
          <a:lstStyle>
            <a:lvl1pPr marL="0" indent="0">
              <a:buFontTx/>
              <a:buNone/>
              <a:defRPr>
                <a:solidFill>
                  <a:schemeClr val="bg1"/>
                </a:solidFill>
              </a:defRPr>
            </a:lvl1pPr>
          </a:lstStyle>
          <a:p>
            <a:r>
              <a:rPr lang="pt-BR"/>
              <a:t>Clique no ícone para adicionar uma imagem</a:t>
            </a:r>
            <a:endParaRPr lang="en-US" dirty="0"/>
          </a:p>
        </p:txBody>
      </p:sp>
      <p:sp>
        <p:nvSpPr>
          <p:cNvPr id="20" name="Picture Placeholder 11">
            <a:extLst>
              <a:ext uri="{FF2B5EF4-FFF2-40B4-BE49-F238E27FC236}">
                <a16:creationId xmlns:a16="http://schemas.microsoft.com/office/drawing/2014/main" id="{62944805-03E9-4F3C-C292-254AA3E57507}"/>
              </a:ext>
            </a:extLst>
          </p:cNvPr>
          <p:cNvSpPr>
            <a:spLocks noGrp="1"/>
          </p:cNvSpPr>
          <p:nvPr>
            <p:ph type="pic" sz="quarter" idx="15"/>
          </p:nvPr>
        </p:nvSpPr>
        <p:spPr>
          <a:xfrm>
            <a:off x="2951185" y="3866260"/>
            <a:ext cx="1440062" cy="2991740"/>
          </a:xfrm>
          <a:prstGeom prst="rect">
            <a:avLst/>
          </a:prstGeom>
        </p:spPr>
        <p:txBody>
          <a:bodyPr/>
          <a:lstStyle>
            <a:lvl1pPr marL="0" indent="0">
              <a:buFontTx/>
              <a:buNone/>
              <a:defRPr>
                <a:solidFill>
                  <a:schemeClr val="bg1"/>
                </a:solidFill>
              </a:defRPr>
            </a:lvl1pPr>
          </a:lstStyle>
          <a:p>
            <a:r>
              <a:rPr lang="pt-BR"/>
              <a:t>Clique no ícone para adicionar uma imagem</a:t>
            </a:r>
            <a:endParaRPr lang="en-US" dirty="0"/>
          </a:p>
        </p:txBody>
      </p:sp>
      <p:sp>
        <p:nvSpPr>
          <p:cNvPr id="21" name="Picture Placeholder 11">
            <a:extLst>
              <a:ext uri="{FF2B5EF4-FFF2-40B4-BE49-F238E27FC236}">
                <a16:creationId xmlns:a16="http://schemas.microsoft.com/office/drawing/2014/main" id="{E7ECC8DD-D177-AE4F-DD34-C6962F1F5726}"/>
              </a:ext>
            </a:extLst>
          </p:cNvPr>
          <p:cNvSpPr>
            <a:spLocks noGrp="1"/>
          </p:cNvSpPr>
          <p:nvPr>
            <p:ph type="pic" sz="quarter" idx="16"/>
          </p:nvPr>
        </p:nvSpPr>
        <p:spPr>
          <a:xfrm>
            <a:off x="9179909" y="0"/>
            <a:ext cx="1440062" cy="1510966"/>
          </a:xfrm>
          <a:prstGeom prst="rect">
            <a:avLst/>
          </a:prstGeom>
        </p:spPr>
        <p:txBody>
          <a:bodyPr/>
          <a:lstStyle>
            <a:lvl1pPr marL="0" indent="0">
              <a:buFontTx/>
              <a:buNone/>
              <a:defRPr>
                <a:solidFill>
                  <a:schemeClr val="bg1"/>
                </a:solidFill>
              </a:defRPr>
            </a:lvl1pPr>
          </a:lstStyle>
          <a:p>
            <a:r>
              <a:rPr lang="pt-BR"/>
              <a:t>Clique no ícone para adicionar uma imagem</a:t>
            </a:r>
            <a:endParaRPr lang="en-US" dirty="0"/>
          </a:p>
        </p:txBody>
      </p:sp>
      <p:sp>
        <p:nvSpPr>
          <p:cNvPr id="22" name="Picture Placeholder 11">
            <a:extLst>
              <a:ext uri="{FF2B5EF4-FFF2-40B4-BE49-F238E27FC236}">
                <a16:creationId xmlns:a16="http://schemas.microsoft.com/office/drawing/2014/main" id="{51D21760-142B-BFA2-F379-79E346A45712}"/>
              </a:ext>
            </a:extLst>
          </p:cNvPr>
          <p:cNvSpPr>
            <a:spLocks noGrp="1"/>
          </p:cNvSpPr>
          <p:nvPr>
            <p:ph type="pic" sz="quarter" idx="17"/>
          </p:nvPr>
        </p:nvSpPr>
        <p:spPr>
          <a:xfrm>
            <a:off x="10735804" y="0"/>
            <a:ext cx="1470456" cy="2913319"/>
          </a:xfrm>
          <a:prstGeom prst="rect">
            <a:avLst/>
          </a:prstGeom>
        </p:spPr>
        <p:txBody>
          <a:bodyPr/>
          <a:lstStyle>
            <a:lvl1pPr marL="0" indent="0">
              <a:buFontTx/>
              <a:buNone/>
              <a:defRPr>
                <a:solidFill>
                  <a:schemeClr val="bg1"/>
                </a:solidFill>
              </a:defRPr>
            </a:lvl1pPr>
          </a:lstStyle>
          <a:p>
            <a:r>
              <a:rPr lang="pt-BR"/>
              <a:t>Clique no ícone para adicionar uma imagem</a:t>
            </a:r>
            <a:endParaRPr lang="en-US" dirty="0"/>
          </a:p>
        </p:txBody>
      </p:sp>
    </p:spTree>
    <p:extLst>
      <p:ext uri="{BB962C8B-B14F-4D97-AF65-F5344CB8AC3E}">
        <p14:creationId xmlns:p14="http://schemas.microsoft.com/office/powerpoint/2010/main" val="373750354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2 - Simple Grid">
    <p:bg>
      <p:bgPr>
        <a:solidFill>
          <a:schemeClr val="tx1"/>
        </a:solidFill>
        <a:effectLst/>
      </p:bgPr>
    </p:bg>
    <p:spTree>
      <p:nvGrpSpPr>
        <p:cNvPr id="1" name=""/>
        <p:cNvGrpSpPr/>
        <p:nvPr/>
      </p:nvGrpSpPr>
      <p:grpSpPr>
        <a:xfrm>
          <a:off x="0" y="0"/>
          <a:ext cx="0" cy="0"/>
          <a:chOff x="0" y="0"/>
          <a:chExt cx="0" cy="0"/>
        </a:xfrm>
      </p:grpSpPr>
      <p:sp>
        <p:nvSpPr>
          <p:cNvPr id="2" name="Picture Placeholder 11">
            <a:extLst>
              <a:ext uri="{FF2B5EF4-FFF2-40B4-BE49-F238E27FC236}">
                <a16:creationId xmlns:a16="http://schemas.microsoft.com/office/drawing/2014/main" id="{54B48085-2314-B283-EC9F-A21F642EE432}"/>
              </a:ext>
            </a:extLst>
          </p:cNvPr>
          <p:cNvSpPr>
            <a:spLocks noGrp="1"/>
          </p:cNvSpPr>
          <p:nvPr>
            <p:ph type="pic" sz="quarter" idx="11"/>
          </p:nvPr>
        </p:nvSpPr>
        <p:spPr>
          <a:xfrm>
            <a:off x="0" y="453"/>
            <a:ext cx="4270341" cy="4321120"/>
          </a:xfrm>
          <a:prstGeom prst="rect">
            <a:avLst/>
          </a:prstGeom>
        </p:spPr>
        <p:txBody>
          <a:bodyPr/>
          <a:lstStyle>
            <a:lvl1pPr marL="0" indent="0">
              <a:buFontTx/>
              <a:buNone/>
              <a:defRPr>
                <a:solidFill>
                  <a:schemeClr val="bg1"/>
                </a:solidFill>
              </a:defRPr>
            </a:lvl1pPr>
          </a:lstStyle>
          <a:p>
            <a:r>
              <a:rPr lang="pt-BR"/>
              <a:t>Clique no ícone para adicionar uma imagem</a:t>
            </a:r>
            <a:endParaRPr lang="en-US" dirty="0"/>
          </a:p>
        </p:txBody>
      </p:sp>
      <p:sp>
        <p:nvSpPr>
          <p:cNvPr id="12" name="Picture Placeholder 11">
            <a:extLst>
              <a:ext uri="{FF2B5EF4-FFF2-40B4-BE49-F238E27FC236}">
                <a16:creationId xmlns:a16="http://schemas.microsoft.com/office/drawing/2014/main" id="{A1E2BB13-76FA-C84C-3542-EEBD5B3AA3AE}"/>
              </a:ext>
            </a:extLst>
          </p:cNvPr>
          <p:cNvSpPr>
            <a:spLocks noGrp="1"/>
          </p:cNvSpPr>
          <p:nvPr>
            <p:ph type="pic" sz="quarter" idx="12"/>
          </p:nvPr>
        </p:nvSpPr>
        <p:spPr>
          <a:xfrm>
            <a:off x="0" y="4414822"/>
            <a:ext cx="4270341" cy="2443178"/>
          </a:xfrm>
          <a:prstGeom prst="rect">
            <a:avLst/>
          </a:prstGeom>
        </p:spPr>
        <p:txBody>
          <a:bodyPr/>
          <a:lstStyle>
            <a:lvl1pPr marL="0" indent="0">
              <a:buFontTx/>
              <a:buNone/>
              <a:defRPr>
                <a:solidFill>
                  <a:schemeClr val="bg1"/>
                </a:solidFill>
              </a:defRPr>
            </a:lvl1pPr>
          </a:lstStyle>
          <a:p>
            <a:r>
              <a:rPr lang="pt-BR"/>
              <a:t>Clique no ícone para adicionar uma imagem</a:t>
            </a:r>
            <a:endParaRPr lang="en-US" dirty="0"/>
          </a:p>
        </p:txBody>
      </p:sp>
      <p:sp>
        <p:nvSpPr>
          <p:cNvPr id="15" name="Subtitle 2">
            <a:extLst>
              <a:ext uri="{FF2B5EF4-FFF2-40B4-BE49-F238E27FC236}">
                <a16:creationId xmlns:a16="http://schemas.microsoft.com/office/drawing/2014/main" id="{9748E235-174B-672B-95F5-0243D5D0AC49}"/>
              </a:ext>
            </a:extLst>
          </p:cNvPr>
          <p:cNvSpPr>
            <a:spLocks noGrp="1"/>
          </p:cNvSpPr>
          <p:nvPr>
            <p:ph type="subTitle" idx="1" hasCustomPrompt="1"/>
          </p:nvPr>
        </p:nvSpPr>
        <p:spPr>
          <a:xfrm>
            <a:off x="5068730" y="3814970"/>
            <a:ext cx="5273841" cy="822509"/>
          </a:xfrm>
          <a:prstGeom prst="rect">
            <a:avLst/>
          </a:prstGeom>
          <a:ln>
            <a:noFill/>
          </a:ln>
        </p:spPr>
        <p:txBody>
          <a:bodyPr vert="horz" anchor="t" anchorCtr="0"/>
          <a:lstStyle>
            <a:lvl1pPr marL="0" indent="0" algn="l">
              <a:buFontTx/>
              <a:buNone/>
              <a:defRPr sz="2000">
                <a:solidFill>
                  <a:schemeClr val="bg1"/>
                </a:solidFill>
              </a:defRPr>
            </a:lvl1pPr>
          </a:lstStyle>
          <a:p>
            <a:r>
              <a:rPr lang="en-US" b="1" dirty="0">
                <a:effectLst/>
                <a:latin typeface="Work Sans" pitchFamily="2" charset="77"/>
              </a:rPr>
              <a:t>Presentation Subtitle Lorem Ipsum </a:t>
            </a:r>
            <a:endParaRPr lang="en-US" dirty="0">
              <a:effectLst/>
              <a:latin typeface="Work Sans" pitchFamily="2" charset="77"/>
            </a:endParaRPr>
          </a:p>
        </p:txBody>
      </p:sp>
      <p:sp>
        <p:nvSpPr>
          <p:cNvPr id="16" name="Text Placeholder 2">
            <a:extLst>
              <a:ext uri="{FF2B5EF4-FFF2-40B4-BE49-F238E27FC236}">
                <a16:creationId xmlns:a16="http://schemas.microsoft.com/office/drawing/2014/main" id="{E558F567-4F1D-9961-A81C-5DFE05A47F21}"/>
              </a:ext>
            </a:extLst>
          </p:cNvPr>
          <p:cNvSpPr>
            <a:spLocks noGrp="1"/>
          </p:cNvSpPr>
          <p:nvPr>
            <p:ph type="body" sz="quarter" idx="10" hasCustomPrompt="1"/>
          </p:nvPr>
        </p:nvSpPr>
        <p:spPr>
          <a:xfrm>
            <a:off x="5068730" y="4658734"/>
            <a:ext cx="5273841" cy="893762"/>
          </a:xfrm>
          <a:prstGeom prst="rect">
            <a:avLst/>
          </a:prstGeom>
        </p:spPr>
        <p:txBody>
          <a:bodyPr/>
          <a:lstStyle>
            <a:lvl1pPr marL="0" indent="0" algn="l">
              <a:buFontTx/>
              <a:buNone/>
              <a:defRPr sz="1700" i="0">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[Name]</a:t>
            </a:r>
          </a:p>
          <a:p>
            <a:pPr lvl="0"/>
            <a:r>
              <a:rPr lang="en-US" dirty="0"/>
              <a:t>[Title]</a:t>
            </a:r>
          </a:p>
        </p:txBody>
      </p:sp>
      <p:pic>
        <p:nvPicPr>
          <p:cNvPr id="4" name="Picture 3" descr="A white and red text on a black background&#10;&#10;Description automatically generated">
            <a:extLst>
              <a:ext uri="{FF2B5EF4-FFF2-40B4-BE49-F238E27FC236}">
                <a16:creationId xmlns:a16="http://schemas.microsoft.com/office/drawing/2014/main" id="{B13663B1-9251-1C8B-FF2C-6274ED9A5C9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169322" y="5930768"/>
            <a:ext cx="2326853" cy="395071"/>
          </a:xfrm>
          <a:prstGeom prst="rect">
            <a:avLst/>
          </a:prstGeom>
        </p:spPr>
      </p:pic>
      <p:pic>
        <p:nvPicPr>
          <p:cNvPr id="5" name="Picture 4" descr="A black and white logo&#10;&#10;Description automatically generated">
            <a:extLst>
              <a:ext uri="{FF2B5EF4-FFF2-40B4-BE49-F238E27FC236}">
                <a16:creationId xmlns:a16="http://schemas.microsoft.com/office/drawing/2014/main" id="{0E63DB31-9CA9-C3A9-803D-02CBABDFE0C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3597" y="5366599"/>
            <a:ext cx="2995377" cy="1504654"/>
          </a:xfrm>
          <a:prstGeom prst="rect">
            <a:avLst/>
          </a:prstGeom>
        </p:spPr>
      </p:pic>
      <p:pic>
        <p:nvPicPr>
          <p:cNvPr id="6" name="Picture 5" descr="A black and white logo&#10;&#10;Description automatically generated">
            <a:extLst>
              <a:ext uri="{FF2B5EF4-FFF2-40B4-BE49-F238E27FC236}">
                <a16:creationId xmlns:a16="http://schemas.microsoft.com/office/drawing/2014/main" id="{F40A15C5-C67C-3B30-2934-AC23ACBF0F7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090014" y="5757707"/>
            <a:ext cx="722438" cy="722438"/>
          </a:xfrm>
          <a:prstGeom prst="rect">
            <a:avLst/>
          </a:prstGeom>
        </p:spPr>
      </p:pic>
      <p:sp>
        <p:nvSpPr>
          <p:cNvPr id="10" name="Title 1">
            <a:extLst>
              <a:ext uri="{FF2B5EF4-FFF2-40B4-BE49-F238E27FC236}">
                <a16:creationId xmlns:a16="http://schemas.microsoft.com/office/drawing/2014/main" id="{DDD5EFBC-B85A-8FFF-360C-779C3B6A5C44}"/>
              </a:ext>
            </a:extLst>
          </p:cNvPr>
          <p:cNvSpPr>
            <a:spLocks noGrp="1"/>
          </p:cNvSpPr>
          <p:nvPr>
            <p:ph type="ctrTitle" hasCustomPrompt="1"/>
          </p:nvPr>
        </p:nvSpPr>
        <p:spPr>
          <a:xfrm>
            <a:off x="5068730" y="1944770"/>
            <a:ext cx="5273841" cy="1845178"/>
          </a:xfrm>
          <a:prstGeom prst="rect">
            <a:avLst/>
          </a:prstGeom>
        </p:spPr>
        <p:txBody>
          <a:bodyPr anchor="b" anchorCtr="0"/>
          <a:lstStyle>
            <a:lvl1pPr algn="l">
              <a:buFontTx/>
              <a:buNone/>
              <a:defRPr sz="4000">
                <a:solidFill>
                  <a:schemeClr val="bg1"/>
                </a:solidFill>
              </a:defRPr>
            </a:lvl1pPr>
          </a:lstStyle>
          <a:p>
            <a:r>
              <a:rPr lang="en-US" b="1" dirty="0">
                <a:effectLst/>
                <a:latin typeface="Work Sans" pitchFamily="2" charset="77"/>
              </a:rPr>
              <a:t>Presentation Title</a:t>
            </a:r>
            <a:br>
              <a:rPr lang="en-US" b="1" dirty="0">
                <a:effectLst/>
                <a:latin typeface="Work Sans" pitchFamily="2" charset="77"/>
              </a:rPr>
            </a:br>
            <a:r>
              <a:rPr lang="en-US" b="1" dirty="0">
                <a:effectLst/>
                <a:latin typeface="Work Sans" pitchFamily="2" charset="77"/>
              </a:rPr>
              <a:t>Lorem Ipsum </a:t>
            </a:r>
            <a:br>
              <a:rPr lang="en-US" b="1" dirty="0">
                <a:effectLst/>
                <a:latin typeface="Work Sans" pitchFamily="2" charset="77"/>
              </a:rPr>
            </a:br>
            <a:r>
              <a:rPr lang="en-US" b="1" dirty="0">
                <a:effectLst/>
                <a:latin typeface="Work Sans" pitchFamily="2" charset="77"/>
              </a:rPr>
              <a:t>Dolor Vit</a:t>
            </a:r>
            <a:endParaRPr lang="en-US" dirty="0">
              <a:effectLst/>
              <a:latin typeface="Work Sans" pitchFamily="2" charset="77"/>
            </a:endParaRPr>
          </a:p>
        </p:txBody>
      </p:sp>
    </p:spTree>
    <p:extLst>
      <p:ext uri="{BB962C8B-B14F-4D97-AF65-F5344CB8AC3E}">
        <p14:creationId xmlns:p14="http://schemas.microsoft.com/office/powerpoint/2010/main" val="19760604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3 - Partner Logos">
    <p:bg>
      <p:bgPr>
        <a:solidFill>
          <a:schemeClr val="tx1"/>
        </a:solidFill>
        <a:effectLst/>
      </p:bgPr>
    </p:bg>
    <p:spTree>
      <p:nvGrpSpPr>
        <p:cNvPr id="1" name=""/>
        <p:cNvGrpSpPr/>
        <p:nvPr/>
      </p:nvGrpSpPr>
      <p:grpSpPr>
        <a:xfrm>
          <a:off x="0" y="0"/>
          <a:ext cx="0" cy="0"/>
          <a:chOff x="0" y="0"/>
          <a:chExt cx="0" cy="0"/>
        </a:xfrm>
      </p:grpSpPr>
      <p:sp>
        <p:nvSpPr>
          <p:cNvPr id="2" name="Picture Placeholder 11">
            <a:extLst>
              <a:ext uri="{FF2B5EF4-FFF2-40B4-BE49-F238E27FC236}">
                <a16:creationId xmlns:a16="http://schemas.microsoft.com/office/drawing/2014/main" id="{54B48085-2314-B283-EC9F-A21F642EE432}"/>
              </a:ext>
            </a:extLst>
          </p:cNvPr>
          <p:cNvSpPr>
            <a:spLocks noGrp="1"/>
          </p:cNvSpPr>
          <p:nvPr>
            <p:ph type="pic" sz="quarter" idx="11"/>
          </p:nvPr>
        </p:nvSpPr>
        <p:spPr>
          <a:xfrm>
            <a:off x="0" y="453"/>
            <a:ext cx="4270341" cy="4321120"/>
          </a:xfrm>
          <a:prstGeom prst="rect">
            <a:avLst/>
          </a:prstGeom>
        </p:spPr>
        <p:txBody>
          <a:bodyPr/>
          <a:lstStyle>
            <a:lvl1pPr marL="0" indent="0">
              <a:buFontTx/>
              <a:buNone/>
              <a:defRPr>
                <a:solidFill>
                  <a:schemeClr val="bg1"/>
                </a:solidFill>
              </a:defRPr>
            </a:lvl1pPr>
          </a:lstStyle>
          <a:p>
            <a:r>
              <a:rPr lang="pt-BR"/>
              <a:t>Clique no ícone para adicionar uma imagem</a:t>
            </a:r>
            <a:endParaRPr lang="en-US" dirty="0"/>
          </a:p>
        </p:txBody>
      </p:sp>
      <p:sp>
        <p:nvSpPr>
          <p:cNvPr id="12" name="Picture Placeholder 11">
            <a:extLst>
              <a:ext uri="{FF2B5EF4-FFF2-40B4-BE49-F238E27FC236}">
                <a16:creationId xmlns:a16="http://schemas.microsoft.com/office/drawing/2014/main" id="{A1E2BB13-76FA-C84C-3542-EEBD5B3AA3AE}"/>
              </a:ext>
            </a:extLst>
          </p:cNvPr>
          <p:cNvSpPr>
            <a:spLocks noGrp="1"/>
          </p:cNvSpPr>
          <p:nvPr>
            <p:ph type="pic" sz="quarter" idx="12"/>
          </p:nvPr>
        </p:nvSpPr>
        <p:spPr>
          <a:xfrm>
            <a:off x="0" y="4414822"/>
            <a:ext cx="4270341" cy="2443178"/>
          </a:xfrm>
          <a:prstGeom prst="rect">
            <a:avLst/>
          </a:prstGeom>
        </p:spPr>
        <p:txBody>
          <a:bodyPr/>
          <a:lstStyle>
            <a:lvl1pPr marL="0" indent="0">
              <a:buFontTx/>
              <a:buNone/>
              <a:defRPr>
                <a:solidFill>
                  <a:schemeClr val="bg1"/>
                </a:solidFill>
              </a:defRPr>
            </a:lvl1pPr>
          </a:lstStyle>
          <a:p>
            <a:r>
              <a:rPr lang="pt-BR"/>
              <a:t>Clique no ícone para adicionar uma imagem</a:t>
            </a:r>
            <a:endParaRPr lang="en-US" dirty="0"/>
          </a:p>
        </p:txBody>
      </p:sp>
      <p:sp>
        <p:nvSpPr>
          <p:cNvPr id="15" name="Subtitle 2">
            <a:extLst>
              <a:ext uri="{FF2B5EF4-FFF2-40B4-BE49-F238E27FC236}">
                <a16:creationId xmlns:a16="http://schemas.microsoft.com/office/drawing/2014/main" id="{9748E235-174B-672B-95F5-0243D5D0AC49}"/>
              </a:ext>
            </a:extLst>
          </p:cNvPr>
          <p:cNvSpPr>
            <a:spLocks noGrp="1"/>
          </p:cNvSpPr>
          <p:nvPr>
            <p:ph type="subTitle" idx="1" hasCustomPrompt="1"/>
          </p:nvPr>
        </p:nvSpPr>
        <p:spPr>
          <a:xfrm>
            <a:off x="5068730" y="2871995"/>
            <a:ext cx="5273841" cy="822509"/>
          </a:xfrm>
          <a:prstGeom prst="rect">
            <a:avLst/>
          </a:prstGeom>
          <a:ln>
            <a:noFill/>
          </a:ln>
        </p:spPr>
        <p:txBody>
          <a:bodyPr vert="horz" anchor="t" anchorCtr="0"/>
          <a:lstStyle>
            <a:lvl1pPr marL="0" indent="0" algn="l">
              <a:buFontTx/>
              <a:buNone/>
              <a:defRPr sz="2000">
                <a:solidFill>
                  <a:schemeClr val="bg1"/>
                </a:solidFill>
              </a:defRPr>
            </a:lvl1pPr>
          </a:lstStyle>
          <a:p>
            <a:r>
              <a:rPr lang="en-US" b="1" dirty="0">
                <a:effectLst/>
                <a:latin typeface="Work Sans" pitchFamily="2" charset="77"/>
              </a:rPr>
              <a:t>Presentation Subtitle Lorem Ipsum </a:t>
            </a:r>
            <a:endParaRPr lang="en-US" dirty="0">
              <a:effectLst/>
              <a:latin typeface="Work Sans" pitchFamily="2" charset="77"/>
            </a:endParaRPr>
          </a:p>
        </p:txBody>
      </p:sp>
      <p:sp>
        <p:nvSpPr>
          <p:cNvPr id="16" name="Text Placeholder 2">
            <a:extLst>
              <a:ext uri="{FF2B5EF4-FFF2-40B4-BE49-F238E27FC236}">
                <a16:creationId xmlns:a16="http://schemas.microsoft.com/office/drawing/2014/main" id="{E558F567-4F1D-9961-A81C-5DFE05A47F21}"/>
              </a:ext>
            </a:extLst>
          </p:cNvPr>
          <p:cNvSpPr>
            <a:spLocks noGrp="1"/>
          </p:cNvSpPr>
          <p:nvPr>
            <p:ph type="body" sz="quarter" idx="10" hasCustomPrompt="1"/>
          </p:nvPr>
        </p:nvSpPr>
        <p:spPr>
          <a:xfrm>
            <a:off x="5068730" y="3715759"/>
            <a:ext cx="5273841" cy="893762"/>
          </a:xfrm>
          <a:prstGeom prst="rect">
            <a:avLst/>
          </a:prstGeom>
        </p:spPr>
        <p:txBody>
          <a:bodyPr/>
          <a:lstStyle>
            <a:lvl1pPr marL="0" indent="0" algn="l">
              <a:buFontTx/>
              <a:buNone/>
              <a:defRPr sz="1700" i="0">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[Name]</a:t>
            </a:r>
          </a:p>
          <a:p>
            <a:pPr lvl="0"/>
            <a:r>
              <a:rPr lang="en-US" dirty="0"/>
              <a:t>[Title]</a:t>
            </a:r>
          </a:p>
        </p:txBody>
      </p:sp>
      <p:pic>
        <p:nvPicPr>
          <p:cNvPr id="4" name="Picture 3" descr="A white and red text on a black background&#10;&#10;Description automatically generated">
            <a:extLst>
              <a:ext uri="{FF2B5EF4-FFF2-40B4-BE49-F238E27FC236}">
                <a16:creationId xmlns:a16="http://schemas.microsoft.com/office/drawing/2014/main" id="{B13663B1-9251-1C8B-FF2C-6274ED9A5C9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169322" y="4978991"/>
            <a:ext cx="2326853" cy="395071"/>
          </a:xfrm>
          <a:prstGeom prst="rect">
            <a:avLst/>
          </a:prstGeom>
        </p:spPr>
      </p:pic>
      <p:pic>
        <p:nvPicPr>
          <p:cNvPr id="5" name="Picture 4" descr="A black and white logo&#10;&#10;Description automatically generated">
            <a:extLst>
              <a:ext uri="{FF2B5EF4-FFF2-40B4-BE49-F238E27FC236}">
                <a16:creationId xmlns:a16="http://schemas.microsoft.com/office/drawing/2014/main" id="{0E63DB31-9CA9-C3A9-803D-02CBABDFE0C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69642" y="4424347"/>
            <a:ext cx="2995377" cy="1504654"/>
          </a:xfrm>
          <a:prstGeom prst="rect">
            <a:avLst/>
          </a:prstGeom>
        </p:spPr>
      </p:pic>
      <p:sp>
        <p:nvSpPr>
          <p:cNvPr id="10" name="Title 1">
            <a:extLst>
              <a:ext uri="{FF2B5EF4-FFF2-40B4-BE49-F238E27FC236}">
                <a16:creationId xmlns:a16="http://schemas.microsoft.com/office/drawing/2014/main" id="{DDD5EFBC-B85A-8FFF-360C-779C3B6A5C44}"/>
              </a:ext>
            </a:extLst>
          </p:cNvPr>
          <p:cNvSpPr>
            <a:spLocks noGrp="1"/>
          </p:cNvSpPr>
          <p:nvPr>
            <p:ph type="ctrTitle" hasCustomPrompt="1"/>
          </p:nvPr>
        </p:nvSpPr>
        <p:spPr>
          <a:xfrm>
            <a:off x="5068730" y="1001795"/>
            <a:ext cx="5273841" cy="1845178"/>
          </a:xfrm>
          <a:prstGeom prst="rect">
            <a:avLst/>
          </a:prstGeom>
        </p:spPr>
        <p:txBody>
          <a:bodyPr anchor="b" anchorCtr="0"/>
          <a:lstStyle>
            <a:lvl1pPr algn="l">
              <a:buFontTx/>
              <a:buNone/>
              <a:defRPr sz="4000">
                <a:solidFill>
                  <a:schemeClr val="bg1"/>
                </a:solidFill>
              </a:defRPr>
            </a:lvl1pPr>
          </a:lstStyle>
          <a:p>
            <a:r>
              <a:rPr lang="en-US" b="1" dirty="0">
                <a:effectLst/>
                <a:latin typeface="Work Sans" pitchFamily="2" charset="77"/>
              </a:rPr>
              <a:t>Presentation Title</a:t>
            </a:r>
            <a:br>
              <a:rPr lang="en-US" b="1" dirty="0">
                <a:effectLst/>
                <a:latin typeface="Work Sans" pitchFamily="2" charset="77"/>
              </a:rPr>
            </a:br>
            <a:r>
              <a:rPr lang="en-US" b="1" dirty="0">
                <a:effectLst/>
                <a:latin typeface="Work Sans" pitchFamily="2" charset="77"/>
              </a:rPr>
              <a:t>Lorem Ipsum </a:t>
            </a:r>
            <a:br>
              <a:rPr lang="en-US" b="1" dirty="0">
                <a:effectLst/>
                <a:latin typeface="Work Sans" pitchFamily="2" charset="77"/>
              </a:rPr>
            </a:br>
            <a:r>
              <a:rPr lang="en-US" b="1" dirty="0">
                <a:effectLst/>
                <a:latin typeface="Work Sans" pitchFamily="2" charset="77"/>
              </a:rPr>
              <a:t>Dolor Vit</a:t>
            </a:r>
            <a:endParaRPr lang="en-US" dirty="0">
              <a:effectLst/>
              <a:latin typeface="Work Sans" pitchFamily="2" charset="77"/>
            </a:endParaRPr>
          </a:p>
        </p:txBody>
      </p:sp>
      <p:sp>
        <p:nvSpPr>
          <p:cNvPr id="7" name="Picture Placeholder 11">
            <a:extLst>
              <a:ext uri="{FF2B5EF4-FFF2-40B4-BE49-F238E27FC236}">
                <a16:creationId xmlns:a16="http://schemas.microsoft.com/office/drawing/2014/main" id="{F130E0DC-491D-74C6-4527-C8B1347B9C17}"/>
              </a:ext>
            </a:extLst>
          </p:cNvPr>
          <p:cNvSpPr>
            <a:spLocks noGrp="1"/>
          </p:cNvSpPr>
          <p:nvPr>
            <p:ph type="pic" sz="quarter" idx="13" hasCustomPrompt="1"/>
          </p:nvPr>
        </p:nvSpPr>
        <p:spPr>
          <a:xfrm>
            <a:off x="5169322" y="5743532"/>
            <a:ext cx="1888703" cy="640564"/>
          </a:xfrm>
          <a:prstGeom prst="rect">
            <a:avLst/>
          </a:prstGeom>
        </p:spPr>
        <p:txBody>
          <a:bodyPr/>
          <a:lstStyle>
            <a:lvl1pPr marL="0" indent="0">
              <a:buFontTx/>
              <a:buNone/>
              <a:defRPr sz="1600">
                <a:solidFill>
                  <a:schemeClr val="bg1"/>
                </a:solidFill>
              </a:defRPr>
            </a:lvl1pPr>
          </a:lstStyle>
          <a:p>
            <a:r>
              <a:rPr lang="en-US" dirty="0"/>
              <a:t>Partner Logo</a:t>
            </a:r>
          </a:p>
        </p:txBody>
      </p:sp>
      <p:sp>
        <p:nvSpPr>
          <p:cNvPr id="8" name="Picture Placeholder 11">
            <a:extLst>
              <a:ext uri="{FF2B5EF4-FFF2-40B4-BE49-F238E27FC236}">
                <a16:creationId xmlns:a16="http://schemas.microsoft.com/office/drawing/2014/main" id="{8A249A0F-432D-CE9A-3D96-F954B2FAD486}"/>
              </a:ext>
            </a:extLst>
          </p:cNvPr>
          <p:cNvSpPr>
            <a:spLocks noGrp="1"/>
          </p:cNvSpPr>
          <p:nvPr>
            <p:ph type="pic" sz="quarter" idx="14" hasCustomPrompt="1"/>
          </p:nvPr>
        </p:nvSpPr>
        <p:spPr>
          <a:xfrm>
            <a:off x="7527065" y="5743532"/>
            <a:ext cx="1888703" cy="640564"/>
          </a:xfrm>
          <a:prstGeom prst="rect">
            <a:avLst/>
          </a:prstGeom>
        </p:spPr>
        <p:txBody>
          <a:bodyPr/>
          <a:lstStyle>
            <a:lvl1pPr marL="0" indent="0">
              <a:buFontTx/>
              <a:buNone/>
              <a:defRPr sz="1600">
                <a:solidFill>
                  <a:schemeClr val="bg1"/>
                </a:solidFill>
              </a:defRPr>
            </a:lvl1pPr>
          </a:lstStyle>
          <a:p>
            <a:r>
              <a:rPr lang="en-US" dirty="0"/>
              <a:t>Partner Logo</a:t>
            </a:r>
          </a:p>
        </p:txBody>
      </p:sp>
      <p:sp>
        <p:nvSpPr>
          <p:cNvPr id="11" name="Picture Placeholder 11">
            <a:extLst>
              <a:ext uri="{FF2B5EF4-FFF2-40B4-BE49-F238E27FC236}">
                <a16:creationId xmlns:a16="http://schemas.microsoft.com/office/drawing/2014/main" id="{F246D82D-6470-7394-34C2-AE1D032E97F0}"/>
              </a:ext>
            </a:extLst>
          </p:cNvPr>
          <p:cNvSpPr>
            <a:spLocks noGrp="1"/>
          </p:cNvSpPr>
          <p:nvPr>
            <p:ph type="pic" sz="quarter" idx="15" hasCustomPrompt="1"/>
          </p:nvPr>
        </p:nvSpPr>
        <p:spPr>
          <a:xfrm>
            <a:off x="9884809" y="5743532"/>
            <a:ext cx="1888703" cy="640564"/>
          </a:xfrm>
          <a:prstGeom prst="rect">
            <a:avLst/>
          </a:prstGeom>
        </p:spPr>
        <p:txBody>
          <a:bodyPr/>
          <a:lstStyle>
            <a:lvl1pPr marL="0" indent="0">
              <a:buFontTx/>
              <a:buNone/>
              <a:defRPr sz="1600">
                <a:solidFill>
                  <a:schemeClr val="bg1"/>
                </a:solidFill>
              </a:defRPr>
            </a:lvl1pPr>
          </a:lstStyle>
          <a:p>
            <a:r>
              <a:rPr lang="en-US" dirty="0"/>
              <a:t>Partner Logo</a:t>
            </a:r>
          </a:p>
        </p:txBody>
      </p:sp>
    </p:spTree>
    <p:extLst>
      <p:ext uri="{BB962C8B-B14F-4D97-AF65-F5344CB8AC3E}">
        <p14:creationId xmlns:p14="http://schemas.microsoft.com/office/powerpoint/2010/main" val="3527974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Content - Picture Only">
    <p:bg>
      <p:bgPr>
        <a:solidFill>
          <a:schemeClr val="tx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E3F262E-537F-124C-BDD4-11A8F79FFD92}"/>
              </a:ext>
            </a:extLst>
          </p:cNvPr>
          <p:cNvSpPr>
            <a:spLocks noGrp="1"/>
          </p:cNvSpPr>
          <p:nvPr>
            <p:ph type="pic" sz="quarter" idx="10"/>
          </p:nvPr>
        </p:nvSpPr>
        <p:spPr>
          <a:xfrm>
            <a:off x="260809" y="273377"/>
            <a:ext cx="11670383" cy="6306531"/>
          </a:xfrm>
          <a:prstGeom prst="rect">
            <a:avLst/>
          </a:prstGeom>
        </p:spPr>
        <p:txBody>
          <a:bodyPr/>
          <a:lstStyle>
            <a:lvl1pPr>
              <a:defRPr>
                <a:solidFill>
                  <a:schemeClr val="bg1"/>
                </a:solidFill>
              </a:defRPr>
            </a:lvl1pPr>
          </a:lstStyle>
          <a:p>
            <a:r>
              <a:rPr lang="pt-BR"/>
              <a:t>Clique no ícone para adicionar uma imagem</a:t>
            </a:r>
            <a:endParaRPr lang="en-US" dirty="0"/>
          </a:p>
        </p:txBody>
      </p:sp>
    </p:spTree>
    <p:extLst>
      <p:ext uri="{BB962C8B-B14F-4D97-AF65-F5344CB8AC3E}">
        <p14:creationId xmlns:p14="http://schemas.microsoft.com/office/powerpoint/2010/main" val="3442710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Quote 1 White">
    <p:spTree>
      <p:nvGrpSpPr>
        <p:cNvPr id="1" name=""/>
        <p:cNvGrpSpPr/>
        <p:nvPr/>
      </p:nvGrpSpPr>
      <p:grpSpPr>
        <a:xfrm>
          <a:off x="0" y="0"/>
          <a:ext cx="0" cy="0"/>
          <a:chOff x="0" y="0"/>
          <a:chExt cx="0" cy="0"/>
        </a:xfrm>
      </p:grpSpPr>
      <p:sp>
        <p:nvSpPr>
          <p:cNvPr id="3" name="Text Placeholder 7"/>
          <p:cNvSpPr>
            <a:spLocks noGrp="1"/>
          </p:cNvSpPr>
          <p:nvPr>
            <p:ph type="body" sz="quarter" idx="10" hasCustomPrompt="1"/>
          </p:nvPr>
        </p:nvSpPr>
        <p:spPr>
          <a:xfrm>
            <a:off x="1579269" y="1416976"/>
            <a:ext cx="9053290" cy="2729624"/>
          </a:xfrm>
          <a:prstGeom prst="rect">
            <a:avLst/>
          </a:prstGeom>
        </p:spPr>
        <p:txBody>
          <a:bodyPr vert="horz" anchor="ctr" anchorCtr="1"/>
          <a:lstStyle>
            <a:lvl1pPr marL="0" indent="0" algn="ctr">
              <a:buNone/>
              <a:defRPr sz="4400" b="1" i="0" baseline="0">
                <a:solidFill>
                  <a:schemeClr val="tx1"/>
                </a:solidFill>
                <a:latin typeface="+mn-lt"/>
                <a:ea typeface="Arial" panose="020B0604020202020204" pitchFamily="34" charset="0"/>
                <a:cs typeface="Arial" panose="020B0604020202020204" pitchFamily="34" charset="0"/>
              </a:defRPr>
            </a:lvl1pPr>
          </a:lstStyle>
          <a:p>
            <a:pPr lvl="0"/>
            <a:r>
              <a:rPr lang="en-US" dirty="0"/>
              <a:t>Featured quote lorem ipsum dolor vit sit </a:t>
            </a:r>
            <a:r>
              <a:rPr lang="en-US" dirty="0" err="1"/>
              <a:t>amet</a:t>
            </a:r>
            <a:r>
              <a:rPr lang="en-US" dirty="0"/>
              <a:t>. </a:t>
            </a:r>
            <a:r>
              <a:rPr lang="en-US" dirty="0" err="1"/>
              <a:t>Sero</a:t>
            </a:r>
            <a:r>
              <a:rPr lang="en-US" dirty="0"/>
              <a:t> </a:t>
            </a:r>
            <a:r>
              <a:rPr lang="en-US" dirty="0" err="1"/>
              <a:t>occus</a:t>
            </a:r>
            <a:r>
              <a:rPr lang="en-US" dirty="0"/>
              <a:t>.</a:t>
            </a:r>
          </a:p>
        </p:txBody>
      </p:sp>
      <p:sp>
        <p:nvSpPr>
          <p:cNvPr id="4" name="Text Placeholder 9"/>
          <p:cNvSpPr>
            <a:spLocks noGrp="1"/>
          </p:cNvSpPr>
          <p:nvPr>
            <p:ph type="body" sz="quarter" idx="11" hasCustomPrompt="1"/>
          </p:nvPr>
        </p:nvSpPr>
        <p:spPr>
          <a:xfrm>
            <a:off x="1579047" y="4570381"/>
            <a:ext cx="9053512" cy="583284"/>
          </a:xfrm>
          <a:prstGeom prst="rect">
            <a:avLst/>
          </a:prstGeom>
        </p:spPr>
        <p:txBody>
          <a:bodyPr vert="horz"/>
          <a:lstStyle>
            <a:lvl1pPr marL="0" indent="0" algn="ctr">
              <a:buNone/>
              <a:defRPr sz="2600" b="0" i="0" baseline="0">
                <a:solidFill>
                  <a:schemeClr val="tx1"/>
                </a:solidFill>
                <a:latin typeface="+mn-lt"/>
                <a:ea typeface="Arial" panose="020B0604020202020204" pitchFamily="34" charset="0"/>
                <a:cs typeface="Arial" panose="020B0604020202020204" pitchFamily="34" charset="0"/>
              </a:defRPr>
            </a:lvl1pPr>
          </a:lstStyle>
          <a:p>
            <a:pPr lvl="0"/>
            <a:r>
              <a:rPr lang="en-US" dirty="0"/>
              <a:t>Quote Attribution</a:t>
            </a:r>
          </a:p>
        </p:txBody>
      </p:sp>
      <p:sp>
        <p:nvSpPr>
          <p:cNvPr id="2" name="Footer Placeholder 1">
            <a:extLst>
              <a:ext uri="{FF2B5EF4-FFF2-40B4-BE49-F238E27FC236}">
                <a16:creationId xmlns:a16="http://schemas.microsoft.com/office/drawing/2014/main" id="{CEC5AF77-D0DC-2634-551D-0BB7418249C3}"/>
              </a:ext>
            </a:extLst>
          </p:cNvPr>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34879179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artners">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EC5AF77-D0DC-2634-551D-0BB7418249C3}"/>
              </a:ext>
            </a:extLst>
          </p:cNvPr>
          <p:cNvSpPr>
            <a:spLocks noGrp="1"/>
          </p:cNvSpPr>
          <p:nvPr>
            <p:ph type="ftr" sz="quarter" idx="12"/>
          </p:nvPr>
        </p:nvSpPr>
        <p:spPr/>
        <p:txBody>
          <a:bodyPr/>
          <a:lstStyle/>
          <a:p>
            <a:endParaRPr lang="en-US" dirty="0"/>
          </a:p>
        </p:txBody>
      </p:sp>
      <p:sp>
        <p:nvSpPr>
          <p:cNvPr id="5" name="Title 1">
            <a:extLst>
              <a:ext uri="{FF2B5EF4-FFF2-40B4-BE49-F238E27FC236}">
                <a16:creationId xmlns:a16="http://schemas.microsoft.com/office/drawing/2014/main" id="{A53DE13A-FD3F-E1BC-C1E1-D1F38FAFD6BD}"/>
              </a:ext>
            </a:extLst>
          </p:cNvPr>
          <p:cNvSpPr>
            <a:spLocks noGrp="1"/>
          </p:cNvSpPr>
          <p:nvPr>
            <p:ph type="title" hasCustomPrompt="1"/>
          </p:nvPr>
        </p:nvSpPr>
        <p:spPr>
          <a:xfrm>
            <a:off x="1579047" y="1416976"/>
            <a:ext cx="9053290" cy="365125"/>
          </a:xfrm>
          <a:prstGeom prst="rect">
            <a:avLst/>
          </a:prstGeom>
        </p:spPr>
        <p:txBody>
          <a:bodyPr>
            <a:noAutofit/>
          </a:bodyPr>
          <a:lstStyle>
            <a:lvl1pPr algn="ctr">
              <a:defRPr/>
            </a:lvl1pPr>
          </a:lstStyle>
          <a:p>
            <a:r>
              <a:rPr lang="en-US" sz="3000" b="0" dirty="0">
                <a:latin typeface="Arial Black"/>
                <a:cs typeface="Arial" panose="020B0604020202020204" pitchFamily="34" charset="0"/>
              </a:rPr>
              <a:t>Partners</a:t>
            </a:r>
          </a:p>
        </p:txBody>
      </p:sp>
      <p:sp>
        <p:nvSpPr>
          <p:cNvPr id="6" name="Picture Placeholder 11">
            <a:extLst>
              <a:ext uri="{FF2B5EF4-FFF2-40B4-BE49-F238E27FC236}">
                <a16:creationId xmlns:a16="http://schemas.microsoft.com/office/drawing/2014/main" id="{DB921FCC-11F1-9318-E405-02D063DD4795}"/>
              </a:ext>
            </a:extLst>
          </p:cNvPr>
          <p:cNvSpPr>
            <a:spLocks noGrp="1"/>
          </p:cNvSpPr>
          <p:nvPr>
            <p:ph type="pic" sz="quarter" idx="11" hasCustomPrompt="1"/>
          </p:nvPr>
        </p:nvSpPr>
        <p:spPr>
          <a:xfrm>
            <a:off x="1579047" y="2505075"/>
            <a:ext cx="2697678" cy="1432874"/>
          </a:xfrm>
          <a:prstGeom prst="rect">
            <a:avLst/>
          </a:prstGeom>
        </p:spPr>
        <p:txBody>
          <a:bodyPr/>
          <a:lstStyle>
            <a:lvl1pPr marL="0" indent="0">
              <a:buFontTx/>
              <a:buNone/>
              <a:defRPr>
                <a:solidFill>
                  <a:schemeClr val="tx1"/>
                </a:solidFill>
              </a:defRPr>
            </a:lvl1pPr>
          </a:lstStyle>
          <a:p>
            <a:r>
              <a:rPr lang="en-US" dirty="0"/>
              <a:t>Partner Logo</a:t>
            </a:r>
          </a:p>
        </p:txBody>
      </p:sp>
      <p:sp>
        <p:nvSpPr>
          <p:cNvPr id="7" name="Picture Placeholder 11">
            <a:extLst>
              <a:ext uri="{FF2B5EF4-FFF2-40B4-BE49-F238E27FC236}">
                <a16:creationId xmlns:a16="http://schemas.microsoft.com/office/drawing/2014/main" id="{03F77CE3-3D77-B68F-9C6A-C7B16CA2A764}"/>
              </a:ext>
            </a:extLst>
          </p:cNvPr>
          <p:cNvSpPr>
            <a:spLocks noGrp="1"/>
          </p:cNvSpPr>
          <p:nvPr>
            <p:ph type="pic" sz="quarter" idx="13" hasCustomPrompt="1"/>
          </p:nvPr>
        </p:nvSpPr>
        <p:spPr>
          <a:xfrm>
            <a:off x="4747161" y="2505075"/>
            <a:ext cx="2697678" cy="1432874"/>
          </a:xfrm>
          <a:prstGeom prst="rect">
            <a:avLst/>
          </a:prstGeom>
        </p:spPr>
        <p:txBody>
          <a:bodyPr/>
          <a:lstStyle>
            <a:lvl1pPr marL="0" indent="0">
              <a:buFontTx/>
              <a:buNone/>
              <a:defRPr>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Partner Logo</a:t>
            </a:r>
          </a:p>
        </p:txBody>
      </p:sp>
      <p:sp>
        <p:nvSpPr>
          <p:cNvPr id="8" name="Picture Placeholder 11">
            <a:extLst>
              <a:ext uri="{FF2B5EF4-FFF2-40B4-BE49-F238E27FC236}">
                <a16:creationId xmlns:a16="http://schemas.microsoft.com/office/drawing/2014/main" id="{F35D2B7D-B7EB-1BEC-1A0E-0B44D9541962}"/>
              </a:ext>
            </a:extLst>
          </p:cNvPr>
          <p:cNvSpPr>
            <a:spLocks noGrp="1"/>
          </p:cNvSpPr>
          <p:nvPr>
            <p:ph type="pic" sz="quarter" idx="14" hasCustomPrompt="1"/>
          </p:nvPr>
        </p:nvSpPr>
        <p:spPr>
          <a:xfrm>
            <a:off x="7915275" y="2505075"/>
            <a:ext cx="2697678" cy="1432874"/>
          </a:xfrm>
          <a:prstGeom prst="rect">
            <a:avLst/>
          </a:prstGeom>
        </p:spPr>
        <p:txBody>
          <a:bodyPr/>
          <a:lstStyle>
            <a:lvl1pPr marL="0" indent="0">
              <a:buFontTx/>
              <a:buNone/>
              <a:defRPr>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Partner Logo</a:t>
            </a:r>
          </a:p>
        </p:txBody>
      </p:sp>
    </p:spTree>
    <p:extLst>
      <p:ext uri="{BB962C8B-B14F-4D97-AF65-F5344CB8AC3E}">
        <p14:creationId xmlns:p14="http://schemas.microsoft.com/office/powerpoint/2010/main" val="845136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utro">
    <p:bg>
      <p:bgPr>
        <a:solidFill>
          <a:schemeClr val="tx1"/>
        </a:solidFill>
        <a:effectLst/>
      </p:bgPr>
    </p:bg>
    <p:spTree>
      <p:nvGrpSpPr>
        <p:cNvPr id="1" name=""/>
        <p:cNvGrpSpPr/>
        <p:nvPr/>
      </p:nvGrpSpPr>
      <p:grpSpPr>
        <a:xfrm>
          <a:off x="0" y="0"/>
          <a:ext cx="0" cy="0"/>
          <a:chOff x="0" y="0"/>
          <a:chExt cx="0" cy="0"/>
        </a:xfrm>
      </p:grpSpPr>
      <p:pic>
        <p:nvPicPr>
          <p:cNvPr id="4" name="Picture 3" descr="A white and red text on a black background&#10;&#10;Description automatically generated">
            <a:extLst>
              <a:ext uri="{FF2B5EF4-FFF2-40B4-BE49-F238E27FC236}">
                <a16:creationId xmlns:a16="http://schemas.microsoft.com/office/drawing/2014/main" id="{A77E9D16-2367-CFE1-5086-580F09E48A5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16372" y="5788041"/>
            <a:ext cx="2326853" cy="395071"/>
          </a:xfrm>
          <a:prstGeom prst="rect">
            <a:avLst/>
          </a:prstGeom>
        </p:spPr>
      </p:pic>
      <p:pic>
        <p:nvPicPr>
          <p:cNvPr id="9" name="Picture 8" descr="A black and white logo&#10;&#10;Description automatically generated">
            <a:extLst>
              <a:ext uri="{FF2B5EF4-FFF2-40B4-BE49-F238E27FC236}">
                <a16:creationId xmlns:a16="http://schemas.microsoft.com/office/drawing/2014/main" id="{50ECA161-9A31-2ABD-AD93-ED7B04ADEBA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616773" y="5233249"/>
            <a:ext cx="2995377" cy="1504654"/>
          </a:xfrm>
          <a:prstGeom prst="rect">
            <a:avLst/>
          </a:prstGeom>
        </p:spPr>
      </p:pic>
      <p:pic>
        <p:nvPicPr>
          <p:cNvPr id="10" name="Picture 9" descr="A black and white logo&#10;&#10;Description automatically generated">
            <a:extLst>
              <a:ext uri="{FF2B5EF4-FFF2-40B4-BE49-F238E27FC236}">
                <a16:creationId xmlns:a16="http://schemas.microsoft.com/office/drawing/2014/main" id="{2083ADFE-A970-72B2-6FDF-3F39E356673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853190" y="5624357"/>
            <a:ext cx="722438" cy="722438"/>
          </a:xfrm>
          <a:prstGeom prst="rect">
            <a:avLst/>
          </a:prstGeom>
        </p:spPr>
      </p:pic>
      <p:sp>
        <p:nvSpPr>
          <p:cNvPr id="11" name="Title 10">
            <a:extLst>
              <a:ext uri="{FF2B5EF4-FFF2-40B4-BE49-F238E27FC236}">
                <a16:creationId xmlns:a16="http://schemas.microsoft.com/office/drawing/2014/main" id="{E664F8C3-7B76-1B42-22AB-78E690988957}"/>
              </a:ext>
            </a:extLst>
          </p:cNvPr>
          <p:cNvSpPr>
            <a:spLocks noGrp="1"/>
          </p:cNvSpPr>
          <p:nvPr>
            <p:ph type="title" hasCustomPrompt="1"/>
          </p:nvPr>
        </p:nvSpPr>
        <p:spPr>
          <a:xfrm>
            <a:off x="838200" y="1193800"/>
            <a:ext cx="10515600" cy="1325563"/>
          </a:xfrm>
          <a:prstGeom prst="rect">
            <a:avLst/>
          </a:prstGeom>
        </p:spPr>
        <p:txBody>
          <a:bodyPr anchor="b"/>
          <a:lstStyle>
            <a:lvl1pPr algn="ctr">
              <a:defRPr>
                <a:solidFill>
                  <a:schemeClr val="bg1"/>
                </a:solidFill>
              </a:defRPr>
            </a:lvl1pPr>
          </a:lstStyle>
          <a:p>
            <a:r>
              <a:rPr lang="en-US" dirty="0"/>
              <a:t>Thank You</a:t>
            </a:r>
          </a:p>
        </p:txBody>
      </p:sp>
      <p:sp>
        <p:nvSpPr>
          <p:cNvPr id="20" name="TextBox 19">
            <a:extLst>
              <a:ext uri="{FF2B5EF4-FFF2-40B4-BE49-F238E27FC236}">
                <a16:creationId xmlns:a16="http://schemas.microsoft.com/office/drawing/2014/main" id="{6A959A2F-45BB-5FE4-AE89-0443739A53A2}"/>
              </a:ext>
            </a:extLst>
          </p:cNvPr>
          <p:cNvSpPr txBox="1"/>
          <p:nvPr userDrawn="1"/>
        </p:nvSpPr>
        <p:spPr>
          <a:xfrm>
            <a:off x="3062710" y="3086195"/>
            <a:ext cx="2687320" cy="338554"/>
          </a:xfrm>
          <a:prstGeom prst="rect">
            <a:avLst/>
          </a:prstGeom>
          <a:noFill/>
        </p:spPr>
        <p:txBody>
          <a:bodyPr wrap="square">
            <a:spAutoFit/>
          </a:bodyPr>
          <a:lstStyle/>
          <a:p>
            <a:pPr algn="ctr"/>
            <a:r>
              <a:rPr lang="en-US" sz="1600" b="0" dirty="0" err="1">
                <a:solidFill>
                  <a:srgbClr val="FFFFFF"/>
                </a:solidFill>
                <a:effectLst/>
                <a:latin typeface="+mn-lt"/>
              </a:rPr>
              <a:t>foodsystems@cornell.edu</a:t>
            </a:r>
            <a:endParaRPr lang="en-US" sz="1600" b="0" dirty="0">
              <a:solidFill>
                <a:srgbClr val="FFFFFF"/>
              </a:solidFill>
              <a:effectLst/>
              <a:latin typeface="+mn-lt"/>
            </a:endParaRPr>
          </a:p>
        </p:txBody>
      </p:sp>
      <p:sp>
        <p:nvSpPr>
          <p:cNvPr id="22" name="TextBox 21">
            <a:extLst>
              <a:ext uri="{FF2B5EF4-FFF2-40B4-BE49-F238E27FC236}">
                <a16:creationId xmlns:a16="http://schemas.microsoft.com/office/drawing/2014/main" id="{1AC100AE-3E7E-A521-ED96-59FF61B7A244}"/>
              </a:ext>
            </a:extLst>
          </p:cNvPr>
          <p:cNvSpPr txBox="1"/>
          <p:nvPr userDrawn="1"/>
        </p:nvSpPr>
        <p:spPr>
          <a:xfrm>
            <a:off x="4029710" y="3594799"/>
            <a:ext cx="4132580" cy="338554"/>
          </a:xfrm>
          <a:prstGeom prst="rect">
            <a:avLst/>
          </a:prstGeom>
          <a:noFill/>
        </p:spPr>
        <p:txBody>
          <a:bodyPr wrap="square">
            <a:spAutoFit/>
          </a:bodyPr>
          <a:lstStyle/>
          <a:p>
            <a:pPr algn="ctr"/>
            <a:r>
              <a:rPr lang="en-US" sz="1400" b="0" dirty="0" err="1">
                <a:solidFill>
                  <a:srgbClr val="FFFFFF"/>
                </a:solidFill>
                <a:effectLst/>
                <a:latin typeface="+mn-lt"/>
              </a:rPr>
              <a:t>cals.cornell.edu</a:t>
            </a:r>
            <a:r>
              <a:rPr lang="en-US" sz="1400" b="0" dirty="0">
                <a:solidFill>
                  <a:srgbClr val="FFFFFF"/>
                </a:solidFill>
                <a:effectLst/>
                <a:latin typeface="+mn-lt"/>
              </a:rPr>
              <a:t>/</a:t>
            </a:r>
            <a:r>
              <a:rPr lang="en-US" sz="1600" b="0" dirty="0">
                <a:solidFill>
                  <a:srgbClr val="FFFFFF"/>
                </a:solidFill>
                <a:effectLst/>
                <a:latin typeface="+mn-lt"/>
              </a:rPr>
              <a:t>food-systems-global-change</a:t>
            </a:r>
          </a:p>
        </p:txBody>
      </p:sp>
      <p:sp>
        <p:nvSpPr>
          <p:cNvPr id="24" name="TextBox 23">
            <a:extLst>
              <a:ext uri="{FF2B5EF4-FFF2-40B4-BE49-F238E27FC236}">
                <a16:creationId xmlns:a16="http://schemas.microsoft.com/office/drawing/2014/main" id="{93A9426C-1EDD-542B-9FA6-6A10BFC5F0ED}"/>
              </a:ext>
            </a:extLst>
          </p:cNvPr>
          <p:cNvSpPr txBox="1"/>
          <p:nvPr userDrawn="1"/>
        </p:nvSpPr>
        <p:spPr>
          <a:xfrm>
            <a:off x="7077728" y="3056266"/>
            <a:ext cx="1995144" cy="369332"/>
          </a:xfrm>
          <a:prstGeom prst="rect">
            <a:avLst/>
          </a:prstGeom>
          <a:noFill/>
        </p:spPr>
        <p:txBody>
          <a:bodyPr wrap="square">
            <a:spAutoFit/>
          </a:bodyPr>
          <a:lstStyle/>
          <a:p>
            <a:r>
              <a:rPr lang="en-US" dirty="0">
                <a:solidFill>
                  <a:schemeClr val="bg1"/>
                </a:solidFill>
                <a:effectLst/>
                <a:latin typeface="+mn-lt"/>
              </a:rPr>
              <a:t>@</a:t>
            </a:r>
            <a:r>
              <a:rPr lang="en-US" sz="1600" dirty="0" err="1">
                <a:solidFill>
                  <a:schemeClr val="bg1"/>
                </a:solidFill>
                <a:effectLst/>
                <a:latin typeface="+mn-lt"/>
              </a:rPr>
              <a:t>GlobalFoodTeam</a:t>
            </a:r>
            <a:endParaRPr lang="en-US" sz="1600" dirty="0">
              <a:solidFill>
                <a:schemeClr val="bg1"/>
              </a:solidFill>
              <a:effectLst/>
              <a:latin typeface="+mn-lt"/>
            </a:endParaRPr>
          </a:p>
        </p:txBody>
      </p:sp>
      <p:pic>
        <p:nvPicPr>
          <p:cNvPr id="29" name="Picture 28">
            <a:extLst>
              <a:ext uri="{FF2B5EF4-FFF2-40B4-BE49-F238E27FC236}">
                <a16:creationId xmlns:a16="http://schemas.microsoft.com/office/drawing/2014/main" id="{B2454C64-7AAB-5737-9DFB-83C758432DE7}"/>
              </a:ext>
            </a:extLst>
          </p:cNvPr>
          <p:cNvPicPr>
            <a:picLocks noChangeAspect="1"/>
          </p:cNvPicPr>
          <p:nvPr userDrawn="1"/>
        </p:nvPicPr>
        <p:blipFill>
          <a:blip r:embed="rId5"/>
          <a:stretch>
            <a:fillRect/>
          </a:stretch>
        </p:blipFill>
        <p:spPr>
          <a:xfrm>
            <a:off x="6351524" y="3106840"/>
            <a:ext cx="290533" cy="268184"/>
          </a:xfrm>
          <a:prstGeom prst="rect">
            <a:avLst/>
          </a:prstGeom>
        </p:spPr>
      </p:pic>
      <p:pic>
        <p:nvPicPr>
          <p:cNvPr id="30" name="Picture 29">
            <a:extLst>
              <a:ext uri="{FF2B5EF4-FFF2-40B4-BE49-F238E27FC236}">
                <a16:creationId xmlns:a16="http://schemas.microsoft.com/office/drawing/2014/main" id="{1E66A1DD-17AD-61C2-1B51-D31B36C9F0D3}"/>
              </a:ext>
            </a:extLst>
          </p:cNvPr>
          <p:cNvPicPr>
            <a:picLocks noChangeAspect="1"/>
          </p:cNvPicPr>
          <p:nvPr userDrawn="1"/>
        </p:nvPicPr>
        <p:blipFill>
          <a:blip r:embed="rId6"/>
          <a:stretch>
            <a:fillRect/>
          </a:stretch>
        </p:blipFill>
        <p:spPr>
          <a:xfrm>
            <a:off x="6737831" y="3106840"/>
            <a:ext cx="268184" cy="268184"/>
          </a:xfrm>
          <a:prstGeom prst="rect">
            <a:avLst/>
          </a:prstGeom>
        </p:spPr>
      </p:pic>
      <p:cxnSp>
        <p:nvCxnSpPr>
          <p:cNvPr id="32" name="Straight Connector 31">
            <a:extLst>
              <a:ext uri="{FF2B5EF4-FFF2-40B4-BE49-F238E27FC236}">
                <a16:creationId xmlns:a16="http://schemas.microsoft.com/office/drawing/2014/main" id="{FC8FCE25-8AF8-B9DB-63B1-720412AC3752}"/>
              </a:ext>
            </a:extLst>
          </p:cNvPr>
          <p:cNvCxnSpPr/>
          <p:nvPr userDrawn="1"/>
        </p:nvCxnSpPr>
        <p:spPr>
          <a:xfrm>
            <a:off x="5963920" y="3086195"/>
            <a:ext cx="0" cy="338554"/>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33" name="Picture Placeholder 11">
            <a:extLst>
              <a:ext uri="{FF2B5EF4-FFF2-40B4-BE49-F238E27FC236}">
                <a16:creationId xmlns:a16="http://schemas.microsoft.com/office/drawing/2014/main" id="{CCD16636-7E16-F292-9E75-F6236829B42F}"/>
              </a:ext>
            </a:extLst>
          </p:cNvPr>
          <p:cNvSpPr>
            <a:spLocks noGrp="1"/>
          </p:cNvSpPr>
          <p:nvPr>
            <p:ph type="pic" sz="quarter" idx="12" hasCustomPrompt="1"/>
          </p:nvPr>
        </p:nvSpPr>
        <p:spPr>
          <a:xfrm>
            <a:off x="5658346" y="4183475"/>
            <a:ext cx="875308" cy="877259"/>
          </a:xfrm>
          <a:prstGeom prst="rect">
            <a:avLst/>
          </a:prstGeom>
        </p:spPr>
        <p:txBody>
          <a:bodyPr/>
          <a:lstStyle>
            <a:lvl1pPr marL="0" indent="0">
              <a:buFontTx/>
              <a:buNone/>
              <a:defRPr sz="1200">
                <a:solidFill>
                  <a:schemeClr val="bg1"/>
                </a:solidFill>
              </a:defRPr>
            </a:lvl1pPr>
          </a:lstStyle>
          <a:p>
            <a:r>
              <a:rPr lang="en-US" dirty="0"/>
              <a:t>QR Code</a:t>
            </a:r>
          </a:p>
        </p:txBody>
      </p:sp>
    </p:spTree>
    <p:extLst>
      <p:ext uri="{BB962C8B-B14F-4D97-AF65-F5344CB8AC3E}">
        <p14:creationId xmlns:p14="http://schemas.microsoft.com/office/powerpoint/2010/main" val="411843998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Notes">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1524000" y="2000646"/>
            <a:ext cx="9144000" cy="1686277"/>
          </a:xfrm>
          <a:prstGeom prst="rect">
            <a:avLst/>
          </a:prstGeom>
        </p:spPr>
        <p:txBody>
          <a:bodyPr anchor="b" anchorCtr="0"/>
          <a:lstStyle>
            <a:lvl1pPr algn="ctr">
              <a:buFontTx/>
              <a:buNone/>
              <a:defRPr sz="5400">
                <a:solidFill>
                  <a:schemeClr val="accent3"/>
                </a:solidFill>
              </a:defRPr>
            </a:lvl1pPr>
          </a:lstStyle>
          <a:p>
            <a:r>
              <a:rPr lang="en-US" b="0" dirty="0">
                <a:latin typeface="Arial Black"/>
                <a:cs typeface="Arial" panose="020B0604020202020204" pitchFamily="34" charset="0"/>
              </a:rPr>
              <a:t>TEXT</a:t>
            </a:r>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6610306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59482A74-1F9E-C0DA-1F81-B120978530C2}"/>
              </a:ext>
            </a:extLst>
          </p:cNvPr>
          <p:cNvCxnSpPr/>
          <p:nvPr userDrawn="1"/>
        </p:nvCxnSpPr>
        <p:spPr>
          <a:xfrm>
            <a:off x="640080" y="6197222"/>
            <a:ext cx="10908792" cy="0"/>
          </a:xfrm>
          <a:prstGeom prst="line">
            <a:avLst/>
          </a:prstGeom>
          <a:ln w="6350" cmpd="sng">
            <a:solidFill>
              <a:schemeClr val="bg2">
                <a:lumMod val="75000"/>
                <a:alpha val="75000"/>
              </a:schemeClr>
            </a:solidFill>
          </a:ln>
        </p:spPr>
        <p:style>
          <a:lnRef idx="2">
            <a:schemeClr val="accent1"/>
          </a:lnRef>
          <a:fillRef idx="0">
            <a:schemeClr val="accent1"/>
          </a:fillRef>
          <a:effectRef idx="1">
            <a:schemeClr val="accent1"/>
          </a:effectRef>
          <a:fontRef idx="minor">
            <a:schemeClr val="tx1"/>
          </a:fontRef>
        </p:style>
      </p:cxnSp>
      <p:sp>
        <p:nvSpPr>
          <p:cNvPr id="4" name="Footer Placeholder 3">
            <a:extLst>
              <a:ext uri="{FF2B5EF4-FFF2-40B4-BE49-F238E27FC236}">
                <a16:creationId xmlns:a16="http://schemas.microsoft.com/office/drawing/2014/main" id="{79C1D60E-CA96-BC63-91CC-D14090810714}"/>
              </a:ext>
            </a:extLst>
          </p:cNvPr>
          <p:cNvSpPr>
            <a:spLocks noGrp="1"/>
          </p:cNvSpPr>
          <p:nvPr>
            <p:ph type="ftr" sz="quarter" idx="3"/>
          </p:nvPr>
        </p:nvSpPr>
        <p:spPr>
          <a:xfrm>
            <a:off x="7434072" y="6356350"/>
            <a:ext cx="411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en-US" dirty="0"/>
          </a:p>
        </p:txBody>
      </p:sp>
      <p:pic>
        <p:nvPicPr>
          <p:cNvPr id="5" name="Picture 4">
            <a:extLst>
              <a:ext uri="{FF2B5EF4-FFF2-40B4-BE49-F238E27FC236}">
                <a16:creationId xmlns:a16="http://schemas.microsoft.com/office/drawing/2014/main" id="{F2AC115E-0B90-BA6E-E9A7-4272606DD5C7}"/>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640080" y="6401437"/>
            <a:ext cx="1617345" cy="274949"/>
          </a:xfrm>
          <a:prstGeom prst="rect">
            <a:avLst/>
          </a:prstGeom>
        </p:spPr>
      </p:pic>
    </p:spTree>
    <p:extLst>
      <p:ext uri="{BB962C8B-B14F-4D97-AF65-F5344CB8AC3E}">
        <p14:creationId xmlns:p14="http://schemas.microsoft.com/office/powerpoint/2010/main" val="284771084"/>
      </p:ext>
    </p:extLst>
  </p:cSld>
  <p:clrMap bg1="lt1" tx1="dk1" bg2="lt2" tx2="dk2" accent1="accent1" accent2="accent2" accent3="accent3" accent4="accent4" accent5="accent5" accent6="accent6" hlink="hlink" folHlink="folHlink"/>
  <p:sldLayoutIdLst>
    <p:sldLayoutId id="2147483748" r:id="rId1"/>
    <p:sldLayoutId id="2147483785" r:id="rId2"/>
    <p:sldLayoutId id="2147483787" r:id="rId3"/>
    <p:sldLayoutId id="2147483771" r:id="rId4"/>
    <p:sldLayoutId id="2147483780" r:id="rId5"/>
    <p:sldLayoutId id="2147483786" r:id="rId6"/>
    <p:sldLayoutId id="2147483788" r:id="rId7"/>
    <p:sldLayoutId id="2147483719" r:id="rId8"/>
    <p:sldLayoutId id="2147483789"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40.png"/></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41.png"/><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svg"/></Relationships>
</file>

<file path=ppt/slides/_rels/slide2.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22.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image" Target="../media/image11.png"/><Relationship Id="rId1" Type="http://schemas.openxmlformats.org/officeDocument/2006/relationships/slideLayout" Target="../slideLayouts/slideLayout4.xml"/><Relationship Id="rId6" Type="http://schemas.openxmlformats.org/officeDocument/2006/relationships/image" Target="../media/image15.jpg"/><Relationship Id="rId11" Type="http://schemas.openxmlformats.org/officeDocument/2006/relationships/image" Target="../media/image20.jpg"/><Relationship Id="rId5" Type="http://schemas.openxmlformats.org/officeDocument/2006/relationships/image" Target="../media/image14.jpeg"/><Relationship Id="rId10" Type="http://schemas.openxmlformats.org/officeDocument/2006/relationships/image" Target="../media/image19.jpg"/><Relationship Id="rId4" Type="http://schemas.openxmlformats.org/officeDocument/2006/relationships/image" Target="../media/image13.jpeg"/><Relationship Id="rId9" Type="http://schemas.openxmlformats.org/officeDocument/2006/relationships/image" Target="../media/image18.png"/><Relationship Id="rId14" Type="http://schemas.openxmlformats.org/officeDocument/2006/relationships/image" Target="../media/image23.png"/></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6.png"/><Relationship Id="rId3" Type="http://schemas.openxmlformats.org/officeDocument/2006/relationships/image" Target="../media/image47.svg"/><Relationship Id="rId7" Type="http://schemas.openxmlformats.org/officeDocument/2006/relationships/image" Target="../media/image51.svg"/><Relationship Id="rId12" Type="http://schemas.openxmlformats.org/officeDocument/2006/relationships/image" Target="../media/image55.png"/><Relationship Id="rId2" Type="http://schemas.openxmlformats.org/officeDocument/2006/relationships/image" Target="../media/image46.png"/><Relationship Id="rId1" Type="http://schemas.openxmlformats.org/officeDocument/2006/relationships/slideLayout" Target="../slideLayouts/slideLayout9.xml"/><Relationship Id="rId6" Type="http://schemas.openxmlformats.org/officeDocument/2006/relationships/image" Target="../media/image50.png"/><Relationship Id="rId11" Type="http://schemas.openxmlformats.org/officeDocument/2006/relationships/image" Target="../media/image38.png"/><Relationship Id="rId5" Type="http://schemas.openxmlformats.org/officeDocument/2006/relationships/image" Target="../media/image49.svg"/><Relationship Id="rId15" Type="http://schemas.openxmlformats.org/officeDocument/2006/relationships/image" Target="../media/image58.jpeg"/><Relationship Id="rId10" Type="http://schemas.openxmlformats.org/officeDocument/2006/relationships/image" Target="../media/image54.png"/><Relationship Id="rId4" Type="http://schemas.openxmlformats.org/officeDocument/2006/relationships/image" Target="../media/image48.png"/><Relationship Id="rId9" Type="http://schemas.openxmlformats.org/officeDocument/2006/relationships/image" Target="../media/image53.svg"/><Relationship Id="rId14" Type="http://schemas.openxmlformats.org/officeDocument/2006/relationships/image" Target="../media/image57.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1.xml"/><Relationship Id="rId1" Type="http://schemas.openxmlformats.org/officeDocument/2006/relationships/slideLayout" Target="../slideLayouts/slideLayout4.xml"/><Relationship Id="rId5" Type="http://schemas.openxmlformats.org/officeDocument/2006/relationships/image" Target="../media/image38.png"/><Relationship Id="rId4" Type="http://schemas.openxmlformats.org/officeDocument/2006/relationships/image" Target="../media/image5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33.sv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svg"/><Relationship Id="rId4" Type="http://schemas.openxmlformats.org/officeDocument/2006/relationships/image" Target="../media/image31.svg"/><Relationship Id="rId9" Type="http://schemas.openxmlformats.org/officeDocument/2006/relationships/image" Target="../media/image36.png"/></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38.png"/></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38.png"/><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E50E0-C0A2-2185-73F1-39271D602EE1}"/>
              </a:ext>
            </a:extLst>
          </p:cNvPr>
          <p:cNvSpPr>
            <a:spLocks noGrp="1"/>
          </p:cNvSpPr>
          <p:nvPr>
            <p:ph type="ctrTitle"/>
          </p:nvPr>
        </p:nvSpPr>
        <p:spPr>
          <a:xfrm>
            <a:off x="3191933" y="1176867"/>
            <a:ext cx="7543871" cy="2613081"/>
          </a:xfrm>
        </p:spPr>
        <p:txBody>
          <a:bodyPr/>
          <a:lstStyle/>
          <a:p>
            <a:r>
              <a:rPr lang="en-US" sz="3000" dirty="0">
                <a:latin typeface="Aptos" panose="020B0004020202020204" pitchFamily="34" charset="0"/>
              </a:rPr>
              <a:t>Exploring regional heterogeneity in Food Systems Transformation: A multi-model ensemble perspective</a:t>
            </a:r>
          </a:p>
        </p:txBody>
      </p:sp>
      <p:sp>
        <p:nvSpPr>
          <p:cNvPr id="4" name="Text Placeholder 3">
            <a:extLst>
              <a:ext uri="{FF2B5EF4-FFF2-40B4-BE49-F238E27FC236}">
                <a16:creationId xmlns:a16="http://schemas.microsoft.com/office/drawing/2014/main" id="{11924E9A-E6FE-C734-09B5-771D97CE7381}"/>
              </a:ext>
            </a:extLst>
          </p:cNvPr>
          <p:cNvSpPr>
            <a:spLocks noGrp="1"/>
          </p:cNvSpPr>
          <p:nvPr>
            <p:ph type="body" sz="quarter" idx="10"/>
          </p:nvPr>
        </p:nvSpPr>
        <p:spPr>
          <a:xfrm>
            <a:off x="3293534" y="3998334"/>
            <a:ext cx="7144142" cy="893762"/>
          </a:xfrm>
        </p:spPr>
        <p:txBody>
          <a:bodyPr/>
          <a:lstStyle/>
          <a:p>
            <a:r>
              <a:rPr lang="en-US" dirty="0">
                <a:latin typeface="Aptos" panose="020B0004020202020204" pitchFamily="34" charset="0"/>
              </a:rPr>
              <a:t>Presented by Thais Diniz Oliveira</a:t>
            </a:r>
          </a:p>
          <a:p>
            <a:r>
              <a:rPr lang="en-US" dirty="0">
                <a:latin typeface="Aptos" panose="020B0004020202020204" pitchFamily="34" charset="0"/>
              </a:rPr>
              <a:t>June 7</a:t>
            </a:r>
            <a:r>
              <a:rPr lang="en-US" baseline="30000" dirty="0">
                <a:latin typeface="Aptos" panose="020B0004020202020204" pitchFamily="34" charset="0"/>
              </a:rPr>
              <a:t>th</a:t>
            </a:r>
            <a:r>
              <a:rPr lang="en-US" dirty="0">
                <a:latin typeface="Aptos" panose="020B0004020202020204" pitchFamily="34" charset="0"/>
              </a:rPr>
              <a:t>, 2024</a:t>
            </a:r>
          </a:p>
        </p:txBody>
      </p:sp>
      <p:pic>
        <p:nvPicPr>
          <p:cNvPr id="12" name="Picture Placeholder 11" descr="A group of cows in a field&#10;&#10;Description automatically generated">
            <a:extLst>
              <a:ext uri="{FF2B5EF4-FFF2-40B4-BE49-F238E27FC236}">
                <a16:creationId xmlns:a16="http://schemas.microsoft.com/office/drawing/2014/main" id="{72D08CE4-7B88-9669-2530-E31A75BDC5DC}"/>
              </a:ext>
            </a:extLst>
          </p:cNvPr>
          <p:cNvPicPr>
            <a:picLocks noGrp="1" noChangeAspect="1"/>
          </p:cNvPicPr>
          <p:nvPr>
            <p:ph type="pic" sz="quarter" idx="12"/>
          </p:nvPr>
        </p:nvPicPr>
        <p:blipFill rotWithShape="1">
          <a:blip r:embed="rId3" cstate="email">
            <a:extLst>
              <a:ext uri="{28A0092B-C50C-407E-A947-70E740481C1C}">
                <a14:useLocalDpi xmlns:a14="http://schemas.microsoft.com/office/drawing/2010/main"/>
              </a:ext>
            </a:extLst>
          </a:blip>
          <a:srcRect/>
          <a:stretch/>
        </p:blipFill>
        <p:spPr>
          <a:xfrm>
            <a:off x="613611" y="0"/>
            <a:ext cx="2237874" cy="1744579"/>
          </a:xfrm>
        </p:spPr>
      </p:pic>
      <p:pic>
        <p:nvPicPr>
          <p:cNvPr id="14" name="Picture Placeholder 13" descr="A road going through a field&#10;&#10;Description automatically generated">
            <a:extLst>
              <a:ext uri="{FF2B5EF4-FFF2-40B4-BE49-F238E27FC236}">
                <a16:creationId xmlns:a16="http://schemas.microsoft.com/office/drawing/2014/main" id="{8BBFBACE-D732-274A-32D8-C38FFA0F6F12}"/>
              </a:ext>
            </a:extLst>
          </p:cNvPr>
          <p:cNvPicPr>
            <a:picLocks noGrp="1" noChangeAspect="1"/>
          </p:cNvPicPr>
          <p:nvPr>
            <p:ph type="pic" sz="quarter" idx="13"/>
          </p:nvPr>
        </p:nvPicPr>
        <p:blipFill rotWithShape="1">
          <a:blip r:embed="rId4" cstate="email">
            <a:extLst>
              <a:ext uri="{28A0092B-C50C-407E-A947-70E740481C1C}">
                <a14:useLocalDpi xmlns:a14="http://schemas.microsoft.com/office/drawing/2010/main"/>
              </a:ext>
            </a:extLst>
          </a:blip>
          <a:srcRect/>
          <a:stretch/>
        </p:blipFill>
        <p:spPr>
          <a:xfrm>
            <a:off x="0" y="1828801"/>
            <a:ext cx="2851484" cy="3284621"/>
          </a:xfrm>
        </p:spPr>
      </p:pic>
      <p:pic>
        <p:nvPicPr>
          <p:cNvPr id="20" name="Picture Placeholder 19" descr="Close-up of a wheat field&#10;&#10;Description automatically generated">
            <a:extLst>
              <a:ext uri="{FF2B5EF4-FFF2-40B4-BE49-F238E27FC236}">
                <a16:creationId xmlns:a16="http://schemas.microsoft.com/office/drawing/2014/main" id="{0E4FA99F-69A6-0697-D85F-D8195705D3E5}"/>
              </a:ext>
            </a:extLst>
          </p:cNvPr>
          <p:cNvPicPr>
            <a:picLocks noGrp="1" noChangeAspect="1"/>
          </p:cNvPicPr>
          <p:nvPr>
            <p:ph type="pic" sz="quarter" idx="16"/>
          </p:nvPr>
        </p:nvPicPr>
        <p:blipFill rotWithShape="1">
          <a:blip r:embed="rId5" cstate="email">
            <a:extLst>
              <a:ext uri="{28A0092B-C50C-407E-A947-70E740481C1C}">
                <a14:useLocalDpi xmlns:a14="http://schemas.microsoft.com/office/drawing/2010/main"/>
              </a:ext>
            </a:extLst>
          </a:blip>
          <a:srcRect/>
          <a:stretch/>
        </p:blipFill>
        <p:spPr>
          <a:xfrm>
            <a:off x="9179909" y="0"/>
            <a:ext cx="1440062" cy="1510966"/>
          </a:xfrm>
        </p:spPr>
      </p:pic>
      <p:pic>
        <p:nvPicPr>
          <p:cNvPr id="23" name="Picture Placeholder 22" descr="A tractor working in a field&#10;&#10;Description automatically generated">
            <a:extLst>
              <a:ext uri="{FF2B5EF4-FFF2-40B4-BE49-F238E27FC236}">
                <a16:creationId xmlns:a16="http://schemas.microsoft.com/office/drawing/2014/main" id="{B8F5C938-DEFD-4E60-FE1D-BDC1FA88F17A}"/>
              </a:ext>
            </a:extLst>
          </p:cNvPr>
          <p:cNvPicPr>
            <a:picLocks noGrp="1" noChangeAspect="1"/>
          </p:cNvPicPr>
          <p:nvPr>
            <p:ph type="pic" sz="quarter" idx="17"/>
          </p:nvPr>
        </p:nvPicPr>
        <p:blipFill rotWithShape="1">
          <a:blip r:embed="rId6" cstate="email">
            <a:extLst>
              <a:ext uri="{28A0092B-C50C-407E-A947-70E740481C1C}">
                <a14:useLocalDpi xmlns:a14="http://schemas.microsoft.com/office/drawing/2010/main"/>
              </a:ext>
            </a:extLst>
          </a:blip>
          <a:srcRect t="-2"/>
          <a:stretch/>
        </p:blipFill>
        <p:spPr>
          <a:xfrm>
            <a:off x="10735804" y="0"/>
            <a:ext cx="1470456" cy="2913319"/>
          </a:xfrm>
        </p:spPr>
      </p:pic>
    </p:spTree>
    <p:extLst>
      <p:ext uri="{BB962C8B-B14F-4D97-AF65-F5344CB8AC3E}">
        <p14:creationId xmlns:p14="http://schemas.microsoft.com/office/powerpoint/2010/main" val="27880848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5F0D39D-0954-FE6D-3CB0-D40F526B16E8}"/>
              </a:ext>
            </a:extLst>
          </p:cNvPr>
          <p:cNvSpPr>
            <a:spLocks noGrp="1"/>
          </p:cNvSpPr>
          <p:nvPr>
            <p:ph type="body" sz="quarter" idx="4294967295"/>
          </p:nvPr>
        </p:nvSpPr>
        <p:spPr>
          <a:xfrm>
            <a:off x="761660" y="512743"/>
            <a:ext cx="10193867" cy="800629"/>
          </a:xfrm>
          <a:prstGeom prst="rect">
            <a:avLst/>
          </a:prstGeom>
        </p:spPr>
        <p:txBody>
          <a:bodyPr/>
          <a:lstStyle/>
          <a:p>
            <a:pPr marL="0" indent="0">
              <a:buNone/>
            </a:pPr>
            <a:r>
              <a:rPr lang="en-US" sz="2500" dirty="0">
                <a:solidFill>
                  <a:schemeClr val="bg1"/>
                </a:solidFill>
                <a:effectLst/>
                <a:latin typeface="Aptos" panose="020B0004020202020204" pitchFamily="34" charset="0"/>
                <a:ea typeface="CMR17"/>
                <a:cs typeface="Times New Roman" panose="02020603050405020304" pitchFamily="18" charset="0"/>
              </a:rPr>
              <a:t>How does BAU 2050 look like from a regional perspective? </a:t>
            </a:r>
            <a:endParaRPr lang="en-US" sz="2500" dirty="0">
              <a:solidFill>
                <a:srgbClr val="FF0000"/>
              </a:solidFill>
              <a:latin typeface="Aptos" panose="020B0004020202020204" pitchFamily="34" charset="0"/>
            </a:endParaRPr>
          </a:p>
        </p:txBody>
      </p:sp>
      <p:pic>
        <p:nvPicPr>
          <p:cNvPr id="10" name="Imagem 9">
            <a:extLst>
              <a:ext uri="{FF2B5EF4-FFF2-40B4-BE49-F238E27FC236}">
                <a16:creationId xmlns:a16="http://schemas.microsoft.com/office/drawing/2014/main" id="{00801724-4632-4615-F66B-12390E4D1877}"/>
              </a:ext>
            </a:extLst>
          </p:cNvPr>
          <p:cNvPicPr>
            <a:picLocks noChangeAspect="1"/>
          </p:cNvPicPr>
          <p:nvPr/>
        </p:nvPicPr>
        <p:blipFill>
          <a:blip r:embed="rId3"/>
          <a:stretch>
            <a:fillRect/>
          </a:stretch>
        </p:blipFill>
        <p:spPr>
          <a:xfrm>
            <a:off x="155430" y="6130416"/>
            <a:ext cx="2077412" cy="540000"/>
          </a:xfrm>
          <a:prstGeom prst="rect">
            <a:avLst/>
          </a:prstGeom>
        </p:spPr>
      </p:pic>
      <p:sp>
        <p:nvSpPr>
          <p:cNvPr id="12" name="Retângulo: Cantos Arredondados 11">
            <a:extLst>
              <a:ext uri="{FF2B5EF4-FFF2-40B4-BE49-F238E27FC236}">
                <a16:creationId xmlns:a16="http://schemas.microsoft.com/office/drawing/2014/main" id="{C8C480C6-786E-0489-CBE6-A2A50D929880}"/>
              </a:ext>
            </a:extLst>
          </p:cNvPr>
          <p:cNvSpPr/>
          <p:nvPr/>
        </p:nvSpPr>
        <p:spPr>
          <a:xfrm>
            <a:off x="933652" y="1313372"/>
            <a:ext cx="4480754" cy="540000"/>
          </a:xfrm>
          <a:prstGeom prst="round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dirty="0">
                <a:latin typeface="Aptos" panose="020B0004020202020204" pitchFamily="34" charset="0"/>
              </a:rPr>
              <a:t>GDP </a:t>
            </a:r>
            <a:r>
              <a:rPr lang="en-US" sz="1800" dirty="0">
                <a:solidFill>
                  <a:schemeClr val="bg1"/>
                </a:solidFill>
                <a:latin typeface="Aptos" panose="020B0004020202020204" pitchFamily="34" charset="0"/>
              </a:rPr>
              <a:t>is growing faster than the population and doubling by 2050. </a:t>
            </a:r>
            <a:endParaRPr lang="en-US" dirty="0">
              <a:latin typeface="Aptos" panose="020B0004020202020204" pitchFamily="34" charset="0"/>
            </a:endParaRPr>
          </a:p>
        </p:txBody>
      </p:sp>
      <p:sp>
        <p:nvSpPr>
          <p:cNvPr id="14" name="CaixaDeTexto 13">
            <a:extLst>
              <a:ext uri="{FF2B5EF4-FFF2-40B4-BE49-F238E27FC236}">
                <a16:creationId xmlns:a16="http://schemas.microsoft.com/office/drawing/2014/main" id="{7F7759AB-871A-CE87-7E35-F01DF138A94A}"/>
              </a:ext>
            </a:extLst>
          </p:cNvPr>
          <p:cNvSpPr txBox="1"/>
          <p:nvPr/>
        </p:nvSpPr>
        <p:spPr>
          <a:xfrm>
            <a:off x="924026" y="2034669"/>
            <a:ext cx="4480753" cy="1015663"/>
          </a:xfrm>
          <a:prstGeom prst="rect">
            <a:avLst/>
          </a:prstGeom>
          <a:noFill/>
        </p:spPr>
        <p:txBody>
          <a:bodyPr wrap="square">
            <a:spAutoFit/>
          </a:bodyPr>
          <a:lstStyle/>
          <a:p>
            <a:pPr marL="285750" indent="-285750">
              <a:buFont typeface="Courier New" panose="02070309020205020404" pitchFamily="49" charset="0"/>
              <a:buChar char="o"/>
            </a:pPr>
            <a:r>
              <a:rPr lang="en-US" sz="15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More optimistic income increase in Low-middle-income regions: SSA [+240 to +425%], IND [+231 to +301%] and OAS [+150 to +302%] compared to EUR [+52 to +63%] and USA [+57 to +62%]</a:t>
            </a:r>
          </a:p>
        </p:txBody>
      </p:sp>
      <p:sp>
        <p:nvSpPr>
          <p:cNvPr id="4" name="Retângulo: Cantos Arredondados 3">
            <a:extLst>
              <a:ext uri="{FF2B5EF4-FFF2-40B4-BE49-F238E27FC236}">
                <a16:creationId xmlns:a16="http://schemas.microsoft.com/office/drawing/2014/main" id="{29ADE552-AF18-AB2E-9D0A-BC7487D5BFF5}"/>
              </a:ext>
            </a:extLst>
          </p:cNvPr>
          <p:cNvSpPr/>
          <p:nvPr/>
        </p:nvSpPr>
        <p:spPr>
          <a:xfrm>
            <a:off x="864569" y="3264299"/>
            <a:ext cx="4461723" cy="540000"/>
          </a:xfrm>
          <a:prstGeom prst="round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dirty="0">
                <a:latin typeface="Aptos" panose="020B0004020202020204" pitchFamily="34" charset="0"/>
              </a:rPr>
              <a:t>Global </a:t>
            </a:r>
            <a:r>
              <a:rPr lang="en-US" dirty="0">
                <a:latin typeface="Aptos" panose="020B0004020202020204" pitchFamily="34" charset="0"/>
              </a:rPr>
              <a:t>agricultural production is increasing</a:t>
            </a:r>
          </a:p>
        </p:txBody>
      </p:sp>
      <p:sp>
        <p:nvSpPr>
          <p:cNvPr id="6" name="CaixaDeTexto 5">
            <a:extLst>
              <a:ext uri="{FF2B5EF4-FFF2-40B4-BE49-F238E27FC236}">
                <a16:creationId xmlns:a16="http://schemas.microsoft.com/office/drawing/2014/main" id="{37E0C4BE-384B-CCBF-AEDE-6F4C5C470979}"/>
              </a:ext>
            </a:extLst>
          </p:cNvPr>
          <p:cNvSpPr txBox="1"/>
          <p:nvPr/>
        </p:nvSpPr>
        <p:spPr>
          <a:xfrm>
            <a:off x="924026" y="4118845"/>
            <a:ext cx="4461722" cy="1246495"/>
          </a:xfrm>
          <a:prstGeom prst="rect">
            <a:avLst/>
          </a:prstGeom>
          <a:noFill/>
        </p:spPr>
        <p:txBody>
          <a:bodyPr wrap="square">
            <a:spAutoFit/>
          </a:bodyPr>
          <a:lstStyle/>
          <a:p>
            <a:pPr marL="285750" indent="-285750">
              <a:buFont typeface="Courier New" panose="02070309020205020404" pitchFamily="49" charset="0"/>
              <a:buChar char="o"/>
            </a:pPr>
            <a:r>
              <a:rPr lang="en-US" sz="1500" dirty="0">
                <a:solidFill>
                  <a:schemeClr val="bg1"/>
                </a:solidFill>
                <a:latin typeface="Aptos" panose="020B0004020202020204" pitchFamily="34" charset="0"/>
                <a:ea typeface="Aptos" panose="020B0004020202020204" pitchFamily="34" charset="0"/>
                <a:cs typeface="Times New Roman" panose="02020603050405020304" pitchFamily="18" charset="0"/>
              </a:rPr>
              <a:t>SSA (+111%), MEN (+81%) and OAS (+80%). SSA: </a:t>
            </a:r>
            <a:r>
              <a:rPr lang="en-US" sz="15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trends are driven by increases in crops [+70 to +136%] and livestock production [+63 to +152%] and result from productivity increases of similar magnitudes in the sectors</a:t>
            </a:r>
            <a:endParaRPr lang="en-US" sz="1500" dirty="0"/>
          </a:p>
        </p:txBody>
      </p:sp>
    </p:spTree>
    <p:extLst>
      <p:ext uri="{BB962C8B-B14F-4D97-AF65-F5344CB8AC3E}">
        <p14:creationId xmlns:p14="http://schemas.microsoft.com/office/powerpoint/2010/main" val="16367839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5F0D39D-0954-FE6D-3CB0-D40F526B16E8}"/>
              </a:ext>
            </a:extLst>
          </p:cNvPr>
          <p:cNvSpPr>
            <a:spLocks noGrp="1"/>
          </p:cNvSpPr>
          <p:nvPr>
            <p:ph type="body" sz="quarter" idx="4294967295"/>
          </p:nvPr>
        </p:nvSpPr>
        <p:spPr>
          <a:xfrm>
            <a:off x="761660" y="512743"/>
            <a:ext cx="10193867" cy="800629"/>
          </a:xfrm>
          <a:prstGeom prst="rect">
            <a:avLst/>
          </a:prstGeom>
        </p:spPr>
        <p:txBody>
          <a:bodyPr/>
          <a:lstStyle/>
          <a:p>
            <a:pPr marL="0" indent="0">
              <a:buNone/>
            </a:pPr>
            <a:r>
              <a:rPr lang="en-US" sz="2500" dirty="0">
                <a:solidFill>
                  <a:schemeClr val="bg1"/>
                </a:solidFill>
                <a:effectLst/>
                <a:latin typeface="Aptos" panose="020B0004020202020204" pitchFamily="34" charset="0"/>
                <a:ea typeface="CMR17"/>
                <a:cs typeface="Times New Roman" panose="02020603050405020304" pitchFamily="18" charset="0"/>
              </a:rPr>
              <a:t>How does BAU 2050 look like from a regional perspective? </a:t>
            </a:r>
            <a:endParaRPr lang="en-US" sz="2500" dirty="0">
              <a:solidFill>
                <a:srgbClr val="FF0000"/>
              </a:solidFill>
              <a:latin typeface="Aptos" panose="020B0004020202020204" pitchFamily="34" charset="0"/>
            </a:endParaRPr>
          </a:p>
        </p:txBody>
      </p:sp>
      <p:pic>
        <p:nvPicPr>
          <p:cNvPr id="10" name="Imagem 9">
            <a:extLst>
              <a:ext uri="{FF2B5EF4-FFF2-40B4-BE49-F238E27FC236}">
                <a16:creationId xmlns:a16="http://schemas.microsoft.com/office/drawing/2014/main" id="{00801724-4632-4615-F66B-12390E4D1877}"/>
              </a:ext>
            </a:extLst>
          </p:cNvPr>
          <p:cNvPicPr>
            <a:picLocks noChangeAspect="1"/>
          </p:cNvPicPr>
          <p:nvPr/>
        </p:nvPicPr>
        <p:blipFill>
          <a:blip r:embed="rId3"/>
          <a:stretch>
            <a:fillRect/>
          </a:stretch>
        </p:blipFill>
        <p:spPr>
          <a:xfrm>
            <a:off x="155430" y="6130416"/>
            <a:ext cx="2077412" cy="540000"/>
          </a:xfrm>
          <a:prstGeom prst="rect">
            <a:avLst/>
          </a:prstGeom>
        </p:spPr>
      </p:pic>
      <p:sp>
        <p:nvSpPr>
          <p:cNvPr id="12" name="Retângulo: Cantos Arredondados 11">
            <a:extLst>
              <a:ext uri="{FF2B5EF4-FFF2-40B4-BE49-F238E27FC236}">
                <a16:creationId xmlns:a16="http://schemas.microsoft.com/office/drawing/2014/main" id="{C8C480C6-786E-0489-CBE6-A2A50D929880}"/>
              </a:ext>
            </a:extLst>
          </p:cNvPr>
          <p:cNvSpPr/>
          <p:nvPr/>
        </p:nvSpPr>
        <p:spPr>
          <a:xfrm>
            <a:off x="933652" y="1313372"/>
            <a:ext cx="4480754" cy="540000"/>
          </a:xfrm>
          <a:prstGeom prst="round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dirty="0">
                <a:latin typeface="Aptos" panose="020B0004020202020204" pitchFamily="34" charset="0"/>
              </a:rPr>
              <a:t>GDP </a:t>
            </a:r>
            <a:r>
              <a:rPr lang="en-US" sz="1800" dirty="0">
                <a:solidFill>
                  <a:schemeClr val="bg1"/>
                </a:solidFill>
                <a:latin typeface="Aptos" panose="020B0004020202020204" pitchFamily="34" charset="0"/>
              </a:rPr>
              <a:t>is growing faster than the population and doubling by 2050. </a:t>
            </a:r>
            <a:endParaRPr lang="en-US" dirty="0">
              <a:latin typeface="Aptos" panose="020B0004020202020204" pitchFamily="34" charset="0"/>
            </a:endParaRPr>
          </a:p>
        </p:txBody>
      </p:sp>
      <p:sp>
        <p:nvSpPr>
          <p:cNvPr id="14" name="CaixaDeTexto 13">
            <a:extLst>
              <a:ext uri="{FF2B5EF4-FFF2-40B4-BE49-F238E27FC236}">
                <a16:creationId xmlns:a16="http://schemas.microsoft.com/office/drawing/2014/main" id="{7F7759AB-871A-CE87-7E35-F01DF138A94A}"/>
              </a:ext>
            </a:extLst>
          </p:cNvPr>
          <p:cNvSpPr txBox="1"/>
          <p:nvPr/>
        </p:nvSpPr>
        <p:spPr>
          <a:xfrm>
            <a:off x="924026" y="2034669"/>
            <a:ext cx="4480753" cy="1015663"/>
          </a:xfrm>
          <a:prstGeom prst="rect">
            <a:avLst/>
          </a:prstGeom>
          <a:noFill/>
        </p:spPr>
        <p:txBody>
          <a:bodyPr wrap="square">
            <a:spAutoFit/>
          </a:bodyPr>
          <a:lstStyle/>
          <a:p>
            <a:pPr marL="285750" indent="-285750">
              <a:buFont typeface="Courier New" panose="02070309020205020404" pitchFamily="49" charset="0"/>
              <a:buChar char="o"/>
            </a:pPr>
            <a:r>
              <a:rPr lang="en-US" sz="15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More optimistic income increase in Low-middle-income regions: SSA [+240 to +425%], IND [+231 to +301%] and OAS [+150 to +302%] compared to EUR [+52 to +63%] and USA [+57 to +62%]</a:t>
            </a:r>
          </a:p>
        </p:txBody>
      </p:sp>
      <p:sp>
        <p:nvSpPr>
          <p:cNvPr id="4" name="Retângulo: Cantos Arredondados 3">
            <a:extLst>
              <a:ext uri="{FF2B5EF4-FFF2-40B4-BE49-F238E27FC236}">
                <a16:creationId xmlns:a16="http://schemas.microsoft.com/office/drawing/2014/main" id="{29ADE552-AF18-AB2E-9D0A-BC7487D5BFF5}"/>
              </a:ext>
            </a:extLst>
          </p:cNvPr>
          <p:cNvSpPr/>
          <p:nvPr/>
        </p:nvSpPr>
        <p:spPr>
          <a:xfrm>
            <a:off x="864569" y="3264299"/>
            <a:ext cx="4461723" cy="540000"/>
          </a:xfrm>
          <a:prstGeom prst="round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dirty="0">
                <a:latin typeface="Aptos" panose="020B0004020202020204" pitchFamily="34" charset="0"/>
              </a:rPr>
              <a:t>Global </a:t>
            </a:r>
            <a:r>
              <a:rPr lang="en-US" dirty="0">
                <a:latin typeface="Aptos" panose="020B0004020202020204" pitchFamily="34" charset="0"/>
              </a:rPr>
              <a:t>agricultural production is increasing</a:t>
            </a:r>
          </a:p>
        </p:txBody>
      </p:sp>
      <p:sp>
        <p:nvSpPr>
          <p:cNvPr id="6" name="CaixaDeTexto 5">
            <a:extLst>
              <a:ext uri="{FF2B5EF4-FFF2-40B4-BE49-F238E27FC236}">
                <a16:creationId xmlns:a16="http://schemas.microsoft.com/office/drawing/2014/main" id="{37E0C4BE-384B-CCBF-AEDE-6F4C5C470979}"/>
              </a:ext>
            </a:extLst>
          </p:cNvPr>
          <p:cNvSpPr txBox="1"/>
          <p:nvPr/>
        </p:nvSpPr>
        <p:spPr>
          <a:xfrm>
            <a:off x="924026" y="4118845"/>
            <a:ext cx="4461722" cy="1246495"/>
          </a:xfrm>
          <a:prstGeom prst="rect">
            <a:avLst/>
          </a:prstGeom>
          <a:noFill/>
        </p:spPr>
        <p:txBody>
          <a:bodyPr wrap="square">
            <a:spAutoFit/>
          </a:bodyPr>
          <a:lstStyle/>
          <a:p>
            <a:pPr marL="285750" indent="-285750">
              <a:buFont typeface="Courier New" panose="02070309020205020404" pitchFamily="49" charset="0"/>
              <a:buChar char="o"/>
            </a:pPr>
            <a:r>
              <a:rPr lang="en-US" sz="1500" dirty="0">
                <a:solidFill>
                  <a:schemeClr val="bg1"/>
                </a:solidFill>
                <a:latin typeface="Aptos" panose="020B0004020202020204" pitchFamily="34" charset="0"/>
                <a:ea typeface="Aptos" panose="020B0004020202020204" pitchFamily="34" charset="0"/>
                <a:cs typeface="Times New Roman" panose="02020603050405020304" pitchFamily="18" charset="0"/>
              </a:rPr>
              <a:t>SSA (+111%), MEN (+81%) and OAS (+80%). SSA: </a:t>
            </a:r>
            <a:r>
              <a:rPr lang="en-US" sz="15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trends are driven by increases in crops [+70 to +136%] and livestock production [+63 to +152%] and result from productivity increases of similar magnitudes in the sectors</a:t>
            </a:r>
            <a:endParaRPr lang="en-US" sz="1500" dirty="0"/>
          </a:p>
        </p:txBody>
      </p:sp>
      <p:sp>
        <p:nvSpPr>
          <p:cNvPr id="5" name="Retângulo: Cantos Arredondados 4">
            <a:extLst>
              <a:ext uri="{FF2B5EF4-FFF2-40B4-BE49-F238E27FC236}">
                <a16:creationId xmlns:a16="http://schemas.microsoft.com/office/drawing/2014/main" id="{C5952831-AE95-0807-896A-7E7989FAE910}"/>
              </a:ext>
            </a:extLst>
          </p:cNvPr>
          <p:cNvSpPr/>
          <p:nvPr/>
        </p:nvSpPr>
        <p:spPr>
          <a:xfrm>
            <a:off x="6096000" y="1313372"/>
            <a:ext cx="4482000" cy="540000"/>
          </a:xfrm>
          <a:prstGeom prst="round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dirty="0">
                <a:solidFill>
                  <a:schemeClr val="bg1"/>
                </a:solidFill>
                <a:latin typeface="Aptos" panose="020B0004020202020204" pitchFamily="34" charset="0"/>
                <a:ea typeface="Aptos" panose="020B0004020202020204" pitchFamily="34" charset="0"/>
                <a:cs typeface="Times New Roman" panose="02020603050405020304" pitchFamily="18" charset="0"/>
              </a:rPr>
              <a:t>Global trade increases by a third of its 2020 size</a:t>
            </a:r>
            <a:endParaRPr lang="en-US" dirty="0">
              <a:latin typeface="Aptos" panose="020B0004020202020204" pitchFamily="34" charset="0"/>
            </a:endParaRPr>
          </a:p>
        </p:txBody>
      </p:sp>
      <p:sp>
        <p:nvSpPr>
          <p:cNvPr id="8" name="CaixaDeTexto 7">
            <a:extLst>
              <a:ext uri="{FF2B5EF4-FFF2-40B4-BE49-F238E27FC236}">
                <a16:creationId xmlns:a16="http://schemas.microsoft.com/office/drawing/2014/main" id="{EC4173F0-B09D-481E-D691-63BB355C2B96}"/>
              </a:ext>
            </a:extLst>
          </p:cNvPr>
          <p:cNvSpPr txBox="1"/>
          <p:nvPr/>
        </p:nvSpPr>
        <p:spPr>
          <a:xfrm>
            <a:off x="6096001" y="2044834"/>
            <a:ext cx="4482000" cy="553998"/>
          </a:xfrm>
          <a:prstGeom prst="rect">
            <a:avLst/>
          </a:prstGeom>
          <a:noFill/>
        </p:spPr>
        <p:txBody>
          <a:bodyPr wrap="square">
            <a:spAutoFit/>
          </a:bodyPr>
          <a:lstStyle/>
          <a:p>
            <a:pPr marL="285750" indent="-285750">
              <a:buFont typeface="Courier New" panose="02070309020205020404" pitchFamily="49" charset="0"/>
              <a:buChar char="o"/>
            </a:pPr>
            <a:r>
              <a:rPr lang="en-US" sz="15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The top exporting regions are OSA (17%), BRA (15%), EUR (13%) and USA (11%). </a:t>
            </a:r>
            <a:endParaRPr lang="en-US" sz="1500" dirty="0"/>
          </a:p>
        </p:txBody>
      </p:sp>
    </p:spTree>
    <p:extLst>
      <p:ext uri="{BB962C8B-B14F-4D97-AF65-F5344CB8AC3E}">
        <p14:creationId xmlns:p14="http://schemas.microsoft.com/office/powerpoint/2010/main" val="11556184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5F0D39D-0954-FE6D-3CB0-D40F526B16E8}"/>
              </a:ext>
            </a:extLst>
          </p:cNvPr>
          <p:cNvSpPr>
            <a:spLocks noGrp="1"/>
          </p:cNvSpPr>
          <p:nvPr>
            <p:ph type="body" sz="quarter" idx="4294967295"/>
          </p:nvPr>
        </p:nvSpPr>
        <p:spPr>
          <a:xfrm>
            <a:off x="761660" y="512743"/>
            <a:ext cx="10193867" cy="800629"/>
          </a:xfrm>
          <a:prstGeom prst="rect">
            <a:avLst/>
          </a:prstGeom>
        </p:spPr>
        <p:txBody>
          <a:bodyPr/>
          <a:lstStyle/>
          <a:p>
            <a:pPr marL="0" indent="0">
              <a:buNone/>
            </a:pPr>
            <a:r>
              <a:rPr lang="en-US" sz="2500" dirty="0">
                <a:solidFill>
                  <a:schemeClr val="bg1"/>
                </a:solidFill>
                <a:effectLst/>
                <a:latin typeface="Aptos" panose="020B0004020202020204" pitchFamily="34" charset="0"/>
                <a:ea typeface="CMR17"/>
                <a:cs typeface="Times New Roman" panose="02020603050405020304" pitchFamily="18" charset="0"/>
              </a:rPr>
              <a:t>How does BAU 2050 look like from a regional perspective? </a:t>
            </a:r>
            <a:endParaRPr lang="en-US" sz="2500" dirty="0">
              <a:solidFill>
                <a:srgbClr val="FF0000"/>
              </a:solidFill>
              <a:latin typeface="Aptos" panose="020B0004020202020204" pitchFamily="34" charset="0"/>
            </a:endParaRPr>
          </a:p>
        </p:txBody>
      </p:sp>
      <p:pic>
        <p:nvPicPr>
          <p:cNvPr id="10" name="Imagem 9">
            <a:extLst>
              <a:ext uri="{FF2B5EF4-FFF2-40B4-BE49-F238E27FC236}">
                <a16:creationId xmlns:a16="http://schemas.microsoft.com/office/drawing/2014/main" id="{00801724-4632-4615-F66B-12390E4D1877}"/>
              </a:ext>
            </a:extLst>
          </p:cNvPr>
          <p:cNvPicPr>
            <a:picLocks noChangeAspect="1"/>
          </p:cNvPicPr>
          <p:nvPr/>
        </p:nvPicPr>
        <p:blipFill>
          <a:blip r:embed="rId3"/>
          <a:stretch>
            <a:fillRect/>
          </a:stretch>
        </p:blipFill>
        <p:spPr>
          <a:xfrm>
            <a:off x="155430" y="6130416"/>
            <a:ext cx="2077412" cy="540000"/>
          </a:xfrm>
          <a:prstGeom prst="rect">
            <a:avLst/>
          </a:prstGeom>
        </p:spPr>
      </p:pic>
      <p:sp>
        <p:nvSpPr>
          <p:cNvPr id="12" name="Retângulo: Cantos Arredondados 11">
            <a:extLst>
              <a:ext uri="{FF2B5EF4-FFF2-40B4-BE49-F238E27FC236}">
                <a16:creationId xmlns:a16="http://schemas.microsoft.com/office/drawing/2014/main" id="{C8C480C6-786E-0489-CBE6-A2A50D929880}"/>
              </a:ext>
            </a:extLst>
          </p:cNvPr>
          <p:cNvSpPr/>
          <p:nvPr/>
        </p:nvSpPr>
        <p:spPr>
          <a:xfrm>
            <a:off x="933652" y="1313372"/>
            <a:ext cx="4480754" cy="540000"/>
          </a:xfrm>
          <a:prstGeom prst="round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dirty="0">
                <a:latin typeface="Aptos" panose="020B0004020202020204" pitchFamily="34" charset="0"/>
              </a:rPr>
              <a:t>GDP </a:t>
            </a:r>
            <a:r>
              <a:rPr lang="en-US" sz="1800" dirty="0">
                <a:solidFill>
                  <a:schemeClr val="bg1"/>
                </a:solidFill>
                <a:latin typeface="Aptos" panose="020B0004020202020204" pitchFamily="34" charset="0"/>
              </a:rPr>
              <a:t>is growing faster than the population and doubling by 2050. </a:t>
            </a:r>
            <a:endParaRPr lang="en-US" dirty="0">
              <a:latin typeface="Aptos" panose="020B0004020202020204" pitchFamily="34" charset="0"/>
            </a:endParaRPr>
          </a:p>
        </p:txBody>
      </p:sp>
      <p:sp>
        <p:nvSpPr>
          <p:cNvPr id="14" name="CaixaDeTexto 13">
            <a:extLst>
              <a:ext uri="{FF2B5EF4-FFF2-40B4-BE49-F238E27FC236}">
                <a16:creationId xmlns:a16="http://schemas.microsoft.com/office/drawing/2014/main" id="{7F7759AB-871A-CE87-7E35-F01DF138A94A}"/>
              </a:ext>
            </a:extLst>
          </p:cNvPr>
          <p:cNvSpPr txBox="1"/>
          <p:nvPr/>
        </p:nvSpPr>
        <p:spPr>
          <a:xfrm>
            <a:off x="924026" y="2034669"/>
            <a:ext cx="4480753" cy="1015663"/>
          </a:xfrm>
          <a:prstGeom prst="rect">
            <a:avLst/>
          </a:prstGeom>
          <a:noFill/>
        </p:spPr>
        <p:txBody>
          <a:bodyPr wrap="square">
            <a:spAutoFit/>
          </a:bodyPr>
          <a:lstStyle/>
          <a:p>
            <a:pPr marL="285750" indent="-285750">
              <a:buFont typeface="Courier New" panose="02070309020205020404" pitchFamily="49" charset="0"/>
              <a:buChar char="o"/>
            </a:pPr>
            <a:r>
              <a:rPr lang="en-US" sz="15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More optimistic income increase in Low-middle-income regions: SSA [+240 to +425%], IND [+231 to +301%] and OAS [+150 to +302%] compared to EUR [+52 to +63%] and USA [+57 to +62%]</a:t>
            </a:r>
          </a:p>
        </p:txBody>
      </p:sp>
      <p:sp>
        <p:nvSpPr>
          <p:cNvPr id="4" name="Retângulo: Cantos Arredondados 3">
            <a:extLst>
              <a:ext uri="{FF2B5EF4-FFF2-40B4-BE49-F238E27FC236}">
                <a16:creationId xmlns:a16="http://schemas.microsoft.com/office/drawing/2014/main" id="{29ADE552-AF18-AB2E-9D0A-BC7487D5BFF5}"/>
              </a:ext>
            </a:extLst>
          </p:cNvPr>
          <p:cNvSpPr/>
          <p:nvPr/>
        </p:nvSpPr>
        <p:spPr>
          <a:xfrm>
            <a:off x="864569" y="3264299"/>
            <a:ext cx="4461723" cy="540000"/>
          </a:xfrm>
          <a:prstGeom prst="round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dirty="0">
                <a:latin typeface="Aptos" panose="020B0004020202020204" pitchFamily="34" charset="0"/>
              </a:rPr>
              <a:t>Global </a:t>
            </a:r>
            <a:r>
              <a:rPr lang="en-US" dirty="0">
                <a:latin typeface="Aptos" panose="020B0004020202020204" pitchFamily="34" charset="0"/>
              </a:rPr>
              <a:t>agricultural production is increasing</a:t>
            </a:r>
          </a:p>
        </p:txBody>
      </p:sp>
      <p:sp>
        <p:nvSpPr>
          <p:cNvPr id="6" name="CaixaDeTexto 5">
            <a:extLst>
              <a:ext uri="{FF2B5EF4-FFF2-40B4-BE49-F238E27FC236}">
                <a16:creationId xmlns:a16="http://schemas.microsoft.com/office/drawing/2014/main" id="{37E0C4BE-384B-CCBF-AEDE-6F4C5C470979}"/>
              </a:ext>
            </a:extLst>
          </p:cNvPr>
          <p:cNvSpPr txBox="1"/>
          <p:nvPr/>
        </p:nvSpPr>
        <p:spPr>
          <a:xfrm>
            <a:off x="924026" y="4118845"/>
            <a:ext cx="4461722" cy="1246495"/>
          </a:xfrm>
          <a:prstGeom prst="rect">
            <a:avLst/>
          </a:prstGeom>
          <a:noFill/>
        </p:spPr>
        <p:txBody>
          <a:bodyPr wrap="square">
            <a:spAutoFit/>
          </a:bodyPr>
          <a:lstStyle/>
          <a:p>
            <a:pPr marL="285750" indent="-285750">
              <a:buFont typeface="Courier New" panose="02070309020205020404" pitchFamily="49" charset="0"/>
              <a:buChar char="o"/>
            </a:pPr>
            <a:r>
              <a:rPr lang="en-US" sz="1500" dirty="0">
                <a:solidFill>
                  <a:schemeClr val="bg1"/>
                </a:solidFill>
                <a:latin typeface="Aptos" panose="020B0004020202020204" pitchFamily="34" charset="0"/>
                <a:ea typeface="Aptos" panose="020B0004020202020204" pitchFamily="34" charset="0"/>
                <a:cs typeface="Times New Roman" panose="02020603050405020304" pitchFamily="18" charset="0"/>
              </a:rPr>
              <a:t>SSA (+111%), MEN (+81%) and OAS (+80%). SSA: </a:t>
            </a:r>
            <a:r>
              <a:rPr lang="en-US" sz="15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trends are driven by increases in crops [+70 to +136%] and livestock production [+63 to +152%] and result from productivity increases of similar magnitudes in the sectors</a:t>
            </a:r>
            <a:endParaRPr lang="en-US" sz="1500" dirty="0"/>
          </a:p>
        </p:txBody>
      </p:sp>
      <p:sp>
        <p:nvSpPr>
          <p:cNvPr id="5" name="Retângulo: Cantos Arredondados 4">
            <a:extLst>
              <a:ext uri="{FF2B5EF4-FFF2-40B4-BE49-F238E27FC236}">
                <a16:creationId xmlns:a16="http://schemas.microsoft.com/office/drawing/2014/main" id="{C5952831-AE95-0807-896A-7E7989FAE910}"/>
              </a:ext>
            </a:extLst>
          </p:cNvPr>
          <p:cNvSpPr/>
          <p:nvPr/>
        </p:nvSpPr>
        <p:spPr>
          <a:xfrm>
            <a:off x="6096000" y="1313372"/>
            <a:ext cx="4482000" cy="540000"/>
          </a:xfrm>
          <a:prstGeom prst="round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dirty="0">
                <a:solidFill>
                  <a:schemeClr val="bg1"/>
                </a:solidFill>
                <a:latin typeface="Aptos" panose="020B0004020202020204" pitchFamily="34" charset="0"/>
                <a:ea typeface="Aptos" panose="020B0004020202020204" pitchFamily="34" charset="0"/>
                <a:cs typeface="Times New Roman" panose="02020603050405020304" pitchFamily="18" charset="0"/>
              </a:rPr>
              <a:t>Global trade increases by a third of its 2020 size</a:t>
            </a:r>
            <a:endParaRPr lang="en-US" dirty="0">
              <a:latin typeface="Aptos" panose="020B0004020202020204" pitchFamily="34" charset="0"/>
            </a:endParaRPr>
          </a:p>
        </p:txBody>
      </p:sp>
      <p:sp>
        <p:nvSpPr>
          <p:cNvPr id="8" name="CaixaDeTexto 7">
            <a:extLst>
              <a:ext uri="{FF2B5EF4-FFF2-40B4-BE49-F238E27FC236}">
                <a16:creationId xmlns:a16="http://schemas.microsoft.com/office/drawing/2014/main" id="{EC4173F0-B09D-481E-D691-63BB355C2B96}"/>
              </a:ext>
            </a:extLst>
          </p:cNvPr>
          <p:cNvSpPr txBox="1"/>
          <p:nvPr/>
        </p:nvSpPr>
        <p:spPr>
          <a:xfrm>
            <a:off x="6096001" y="2044834"/>
            <a:ext cx="4482000" cy="553998"/>
          </a:xfrm>
          <a:prstGeom prst="rect">
            <a:avLst/>
          </a:prstGeom>
          <a:noFill/>
        </p:spPr>
        <p:txBody>
          <a:bodyPr wrap="square">
            <a:spAutoFit/>
          </a:bodyPr>
          <a:lstStyle/>
          <a:p>
            <a:pPr marL="285750" indent="-285750">
              <a:buFont typeface="Courier New" panose="02070309020205020404" pitchFamily="49" charset="0"/>
              <a:buChar char="o"/>
            </a:pPr>
            <a:r>
              <a:rPr lang="en-US" sz="15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The top exporting regions are OSA (17%), BRA (15%), EUR (13%) and USA (11%). </a:t>
            </a:r>
            <a:endParaRPr lang="en-US" sz="1500" dirty="0"/>
          </a:p>
        </p:txBody>
      </p:sp>
      <p:sp>
        <p:nvSpPr>
          <p:cNvPr id="9" name="Retângulo: Cantos Arredondados 8">
            <a:extLst>
              <a:ext uri="{FF2B5EF4-FFF2-40B4-BE49-F238E27FC236}">
                <a16:creationId xmlns:a16="http://schemas.microsoft.com/office/drawing/2014/main" id="{E47D58DA-6FA4-7486-C748-9802F69467B3}"/>
              </a:ext>
            </a:extLst>
          </p:cNvPr>
          <p:cNvSpPr/>
          <p:nvPr/>
        </p:nvSpPr>
        <p:spPr>
          <a:xfrm>
            <a:off x="6096001" y="3264299"/>
            <a:ext cx="4482000" cy="540000"/>
          </a:xfrm>
          <a:prstGeom prst="round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dirty="0">
                <a:solidFill>
                  <a:schemeClr val="bg1"/>
                </a:solidFill>
                <a:effectLst/>
                <a:latin typeface="Aptos" panose="020B0004020202020204" pitchFamily="34" charset="0"/>
                <a:ea typeface="Aptos" panose="020B0004020202020204" pitchFamily="34" charset="0"/>
                <a:cs typeface="Segoe UI" panose="020B0502040204020203" pitchFamily="34" charset="0"/>
              </a:rPr>
              <a:t>Overall use of natural resources is increasing</a:t>
            </a:r>
            <a:endParaRPr lang="en-US" dirty="0">
              <a:latin typeface="Aptos" panose="020B0004020202020204" pitchFamily="34" charset="0"/>
            </a:endParaRPr>
          </a:p>
        </p:txBody>
      </p:sp>
      <p:sp>
        <p:nvSpPr>
          <p:cNvPr id="11" name="CaixaDeTexto 10">
            <a:extLst>
              <a:ext uri="{FF2B5EF4-FFF2-40B4-BE49-F238E27FC236}">
                <a16:creationId xmlns:a16="http://schemas.microsoft.com/office/drawing/2014/main" id="{21B341F9-C3C0-29B9-BB61-F4AD01EEA433}"/>
              </a:ext>
            </a:extLst>
          </p:cNvPr>
          <p:cNvSpPr txBox="1"/>
          <p:nvPr/>
        </p:nvSpPr>
        <p:spPr>
          <a:xfrm>
            <a:off x="6096000" y="3919965"/>
            <a:ext cx="4770921" cy="2862322"/>
          </a:xfrm>
          <a:prstGeom prst="rect">
            <a:avLst/>
          </a:prstGeom>
          <a:noFill/>
        </p:spPr>
        <p:txBody>
          <a:bodyPr wrap="square">
            <a:spAutoFit/>
          </a:bodyPr>
          <a:lstStyle/>
          <a:p>
            <a:pPr marL="285750" indent="-285750">
              <a:buFont typeface="Courier New" panose="02070309020205020404" pitchFamily="49" charset="0"/>
              <a:buChar char="o"/>
            </a:pPr>
            <a:r>
              <a:rPr lang="en-US" sz="1500" b="1" dirty="0">
                <a:solidFill>
                  <a:schemeClr val="bg1"/>
                </a:solidFill>
                <a:latin typeface="Aptos" panose="020B0004020202020204" pitchFamily="34" charset="0"/>
                <a:ea typeface="Aptos" panose="020B0004020202020204" pitchFamily="34" charset="0"/>
                <a:cs typeface="Times New Roman" panose="02020603050405020304" pitchFamily="18" charset="0"/>
              </a:rPr>
              <a:t>A</a:t>
            </a:r>
            <a:r>
              <a:rPr lang="en-US" sz="1500" b="1"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rea expansion</a:t>
            </a:r>
            <a:r>
              <a:rPr lang="en-US" sz="15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in SSA [+10% to +48%], SEA [-2% to +29%], OSA [+7 to +20%] and OAS [+1 to +33%] </a:t>
            </a:r>
          </a:p>
          <a:p>
            <a:pPr marL="285750" indent="-285750">
              <a:buFont typeface="Courier New" panose="02070309020205020404" pitchFamily="49" charset="0"/>
              <a:buChar char="o"/>
            </a:pPr>
            <a:r>
              <a:rPr lang="en-US" sz="1500" b="1" dirty="0">
                <a:solidFill>
                  <a:schemeClr val="bg1"/>
                </a:solidFill>
                <a:latin typeface="Aptos" panose="020B0004020202020204" pitchFamily="34" charset="0"/>
                <a:ea typeface="Aptos" panose="020B0004020202020204" pitchFamily="34" charset="0"/>
                <a:cs typeface="Times New Roman" panose="02020603050405020304" pitchFamily="18" charset="0"/>
              </a:rPr>
              <a:t>L</a:t>
            </a:r>
            <a:r>
              <a:rPr lang="en-US" sz="1500" b="1"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oss in forest cover </a:t>
            </a:r>
            <a:r>
              <a:rPr lang="en-US" sz="15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across all regions</a:t>
            </a:r>
          </a:p>
          <a:p>
            <a:pPr marL="285750" indent="-285750">
              <a:buFont typeface="Courier New" panose="02070309020205020404" pitchFamily="49" charset="0"/>
              <a:buChar char="o"/>
            </a:pPr>
            <a:r>
              <a:rPr lang="en-US" sz="1500" b="1"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Increases in emissions</a:t>
            </a:r>
            <a:r>
              <a:rPr lang="en-US" sz="15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particularly in LMIs, </a:t>
            </a:r>
            <a:r>
              <a:rPr lang="en-US" sz="1500" dirty="0">
                <a:solidFill>
                  <a:schemeClr val="bg1"/>
                </a:solidFill>
                <a:latin typeface="Aptos" panose="020B0004020202020204" pitchFamily="34" charset="0"/>
                <a:ea typeface="Aptos" panose="020B0004020202020204" pitchFamily="34" charset="0"/>
                <a:cs typeface="Times New Roman" panose="02020603050405020304" pitchFamily="18" charset="0"/>
              </a:rPr>
              <a:t>being livestock production the </a:t>
            </a:r>
            <a:r>
              <a:rPr lang="en-US" sz="15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primary driver. </a:t>
            </a:r>
          </a:p>
          <a:p>
            <a:pPr marL="285750" indent="-285750">
              <a:buFont typeface="Courier New" panose="02070309020205020404" pitchFamily="49" charset="0"/>
              <a:buChar char="o"/>
            </a:pPr>
            <a:r>
              <a:rPr lang="en-US" sz="1500" dirty="0">
                <a:solidFill>
                  <a:schemeClr val="bg1"/>
                </a:solidFill>
                <a:latin typeface="Aptos" panose="020B0004020202020204" pitchFamily="34" charset="0"/>
                <a:ea typeface="Aptos" panose="020B0004020202020204" pitchFamily="34" charset="0"/>
                <a:cs typeface="Times New Roman" panose="02020603050405020304" pitchFamily="18" charset="0"/>
              </a:rPr>
              <a:t>Regional example: median agricultural land use increases by 17% in SSA</a:t>
            </a:r>
            <a:r>
              <a:rPr lang="en-US" sz="15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reducing forests and other natural vegetation [+25% to +10%], increasing total emissions [+24% to + 227%]; for crop-related emissions, increases [51% to 118%] are due to intensified use of fertilizer [+60% to +192%]</a:t>
            </a:r>
            <a:endParaRPr lang="en-US" sz="1500" dirty="0">
              <a:solidFill>
                <a:schemeClr val="bg1"/>
              </a:solidFill>
              <a:latin typeface="Aptos" panose="020B0004020202020204" pitchFamily="34" charset="0"/>
            </a:endParaRPr>
          </a:p>
          <a:p>
            <a:pPr marL="285750" indent="-285750">
              <a:buFont typeface="Courier New" panose="02070309020205020404" pitchFamily="49" charset="0"/>
              <a:buChar char="o"/>
            </a:pPr>
            <a:endParaRPr lang="en-US" sz="1500" dirty="0"/>
          </a:p>
        </p:txBody>
      </p:sp>
    </p:spTree>
    <p:extLst>
      <p:ext uri="{BB962C8B-B14F-4D97-AF65-F5344CB8AC3E}">
        <p14:creationId xmlns:p14="http://schemas.microsoft.com/office/powerpoint/2010/main" val="13048952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5F0D39D-0954-FE6D-3CB0-D40F526B16E8}"/>
              </a:ext>
            </a:extLst>
          </p:cNvPr>
          <p:cNvSpPr>
            <a:spLocks noGrp="1"/>
          </p:cNvSpPr>
          <p:nvPr>
            <p:ph type="body" sz="quarter" idx="4294967295"/>
          </p:nvPr>
        </p:nvSpPr>
        <p:spPr>
          <a:xfrm>
            <a:off x="761660" y="512743"/>
            <a:ext cx="10193867" cy="800629"/>
          </a:xfrm>
          <a:prstGeom prst="rect">
            <a:avLst/>
          </a:prstGeom>
        </p:spPr>
        <p:txBody>
          <a:bodyPr/>
          <a:lstStyle/>
          <a:p>
            <a:pPr marL="0" indent="0">
              <a:buNone/>
            </a:pPr>
            <a:r>
              <a:rPr lang="en-US" sz="2500" dirty="0">
                <a:solidFill>
                  <a:schemeClr val="bg1"/>
                </a:solidFill>
                <a:effectLst/>
                <a:latin typeface="Aptos" panose="020B0004020202020204" pitchFamily="34" charset="0"/>
                <a:ea typeface="CMR17"/>
                <a:cs typeface="Times New Roman" panose="02020603050405020304" pitchFamily="18" charset="0"/>
              </a:rPr>
              <a:t>How does EL2 2050 look like </a:t>
            </a:r>
            <a:r>
              <a:rPr lang="en-US" sz="2500" dirty="0">
                <a:solidFill>
                  <a:schemeClr val="bg1"/>
                </a:solidFill>
                <a:latin typeface="Aptos" panose="020B0004020202020204" pitchFamily="34" charset="0"/>
                <a:ea typeface="CMR17"/>
                <a:cs typeface="Times New Roman" panose="02020603050405020304" pitchFamily="18" charset="0"/>
              </a:rPr>
              <a:t>compared to BAU 2050</a:t>
            </a:r>
            <a:r>
              <a:rPr lang="en-US" sz="2500" dirty="0">
                <a:solidFill>
                  <a:schemeClr val="bg1"/>
                </a:solidFill>
                <a:effectLst/>
                <a:latin typeface="Aptos" panose="020B0004020202020204" pitchFamily="34" charset="0"/>
                <a:ea typeface="CMR17"/>
                <a:cs typeface="Times New Roman" panose="02020603050405020304" pitchFamily="18" charset="0"/>
              </a:rPr>
              <a:t>? </a:t>
            </a:r>
            <a:endParaRPr lang="en-US" sz="2500" dirty="0">
              <a:solidFill>
                <a:srgbClr val="FF0000"/>
              </a:solidFill>
              <a:latin typeface="Aptos" panose="020B0004020202020204" pitchFamily="34" charset="0"/>
            </a:endParaRPr>
          </a:p>
        </p:txBody>
      </p:sp>
      <p:pic>
        <p:nvPicPr>
          <p:cNvPr id="10" name="Imagem 9">
            <a:extLst>
              <a:ext uri="{FF2B5EF4-FFF2-40B4-BE49-F238E27FC236}">
                <a16:creationId xmlns:a16="http://schemas.microsoft.com/office/drawing/2014/main" id="{00801724-4632-4615-F66B-12390E4D1877}"/>
              </a:ext>
            </a:extLst>
          </p:cNvPr>
          <p:cNvPicPr>
            <a:picLocks noChangeAspect="1"/>
          </p:cNvPicPr>
          <p:nvPr/>
        </p:nvPicPr>
        <p:blipFill>
          <a:blip r:embed="rId3"/>
          <a:stretch>
            <a:fillRect/>
          </a:stretch>
        </p:blipFill>
        <p:spPr>
          <a:xfrm>
            <a:off x="155430" y="6130416"/>
            <a:ext cx="2077412" cy="540000"/>
          </a:xfrm>
          <a:prstGeom prst="rect">
            <a:avLst/>
          </a:prstGeom>
        </p:spPr>
      </p:pic>
      <p:sp>
        <p:nvSpPr>
          <p:cNvPr id="12" name="Retângulo: Cantos Arredondados 11">
            <a:extLst>
              <a:ext uri="{FF2B5EF4-FFF2-40B4-BE49-F238E27FC236}">
                <a16:creationId xmlns:a16="http://schemas.microsoft.com/office/drawing/2014/main" id="{C8C480C6-786E-0489-CBE6-A2A50D929880}"/>
              </a:ext>
            </a:extLst>
          </p:cNvPr>
          <p:cNvSpPr/>
          <p:nvPr/>
        </p:nvSpPr>
        <p:spPr>
          <a:xfrm>
            <a:off x="933652" y="1313372"/>
            <a:ext cx="4480754" cy="540000"/>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Aptos" panose="020B0004020202020204" pitchFamily="34" charset="0"/>
              </a:rPr>
              <a:t>Lower calory availability and food demand in all regions</a:t>
            </a:r>
          </a:p>
        </p:txBody>
      </p:sp>
      <p:sp>
        <p:nvSpPr>
          <p:cNvPr id="14" name="CaixaDeTexto 13">
            <a:extLst>
              <a:ext uri="{FF2B5EF4-FFF2-40B4-BE49-F238E27FC236}">
                <a16:creationId xmlns:a16="http://schemas.microsoft.com/office/drawing/2014/main" id="{7F7759AB-871A-CE87-7E35-F01DF138A94A}"/>
              </a:ext>
            </a:extLst>
          </p:cNvPr>
          <p:cNvSpPr txBox="1"/>
          <p:nvPr/>
        </p:nvSpPr>
        <p:spPr>
          <a:xfrm>
            <a:off x="924026" y="2034669"/>
            <a:ext cx="4480753" cy="2400657"/>
          </a:xfrm>
          <a:prstGeom prst="rect">
            <a:avLst/>
          </a:prstGeom>
          <a:noFill/>
        </p:spPr>
        <p:txBody>
          <a:bodyPr wrap="square">
            <a:spAutoFit/>
          </a:bodyPr>
          <a:lstStyle/>
          <a:p>
            <a:pPr marL="285750" indent="-285750">
              <a:buFont typeface="Courier New" panose="02070309020205020404" pitchFamily="49" charset="0"/>
              <a:buChar char="o"/>
            </a:pPr>
            <a:r>
              <a:rPr lang="pt-BR" sz="1500" dirty="0">
                <a:solidFill>
                  <a:schemeClr val="bg1"/>
                </a:solidFill>
                <a:latin typeface="Aptos" panose="020B0004020202020204" pitchFamily="34" charset="0"/>
                <a:ea typeface="Aptos" panose="020B0004020202020204" pitchFamily="34" charset="0"/>
                <a:cs typeface="Times New Roman" panose="02020603050405020304" pitchFamily="18" charset="0"/>
              </a:rPr>
              <a:t>T</a:t>
            </a:r>
            <a:r>
              <a:rPr lang="en-US" sz="1500" dirty="0">
                <a:solidFill>
                  <a:schemeClr val="bg1"/>
                </a:solidFill>
                <a:latin typeface="Aptos" panose="020B0004020202020204" pitchFamily="34" charset="0"/>
                <a:ea typeface="Aptos" panose="020B0004020202020204" pitchFamily="34" charset="0"/>
                <a:cs typeface="Times New Roman" panose="02020603050405020304" pitchFamily="18" charset="0"/>
              </a:rPr>
              <a:t>he largest reductions are in the USA (-29%), SSA (-24%), BRA (-21%), CAN (-20%), and ANZ (-17%), mostly due to a reduction in livestock. </a:t>
            </a:r>
          </a:p>
          <a:p>
            <a:pPr marL="285750" indent="-285750">
              <a:buFont typeface="Courier New" panose="02070309020205020404" pitchFamily="49" charset="0"/>
              <a:buChar char="o"/>
            </a:pPr>
            <a:r>
              <a:rPr lang="en-US" sz="1500" dirty="0">
                <a:solidFill>
                  <a:schemeClr val="bg1"/>
                </a:solidFill>
                <a:latin typeface="Aptos" panose="020B0004020202020204" pitchFamily="34" charset="0"/>
                <a:ea typeface="Aptos" panose="020B0004020202020204" pitchFamily="34" charset="0"/>
                <a:cs typeface="Times New Roman" panose="02020603050405020304" pitchFamily="18" charset="0"/>
              </a:rPr>
              <a:t>However, all regions need to consume more vegetables, fruits and nuts, and oilseeds, and less of the other food groups, except: </a:t>
            </a:r>
          </a:p>
          <a:p>
            <a:pPr marL="742950" lvl="1" indent="-285750">
              <a:buFont typeface="Arial" panose="020B0604020202020204" pitchFamily="34" charset="0"/>
              <a:buChar char="•"/>
            </a:pPr>
            <a:r>
              <a:rPr lang="en-US" sz="15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BRA for OSD (-4%)</a:t>
            </a:r>
          </a:p>
          <a:p>
            <a:pPr marL="742950" lvl="1" indent="-285750">
              <a:buFont typeface="Arial" panose="020B0604020202020204" pitchFamily="34" charset="0"/>
              <a:buChar char="•"/>
            </a:pPr>
            <a:r>
              <a:rPr lang="en-US" sz="1500" dirty="0">
                <a:solidFill>
                  <a:schemeClr val="bg1"/>
                </a:solidFill>
                <a:latin typeface="Aptos" panose="020B0004020202020204" pitchFamily="34" charset="0"/>
                <a:ea typeface="Aptos" panose="020B0004020202020204" pitchFamily="34" charset="0"/>
                <a:cs typeface="Times New Roman" panose="02020603050405020304" pitchFamily="18" charset="0"/>
              </a:rPr>
              <a:t>ANZ for RIC (+10%)</a:t>
            </a:r>
          </a:p>
          <a:p>
            <a:pPr marL="742950" lvl="1" indent="-285750">
              <a:buFont typeface="Arial" panose="020B0604020202020204" pitchFamily="34" charset="0"/>
              <a:buChar char="•"/>
            </a:pPr>
            <a:r>
              <a:rPr lang="en-US" sz="15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IND for NRM (+14%)</a:t>
            </a:r>
          </a:p>
          <a:p>
            <a:pPr lvl="1"/>
            <a:endParaRPr lang="en-US" sz="15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Retângulo: Cantos Arredondados 2">
            <a:extLst>
              <a:ext uri="{FF2B5EF4-FFF2-40B4-BE49-F238E27FC236}">
                <a16:creationId xmlns:a16="http://schemas.microsoft.com/office/drawing/2014/main" id="{FD1C05BC-E4B8-217F-D768-FEDB718D0215}"/>
              </a:ext>
            </a:extLst>
          </p:cNvPr>
          <p:cNvSpPr/>
          <p:nvPr/>
        </p:nvSpPr>
        <p:spPr>
          <a:xfrm>
            <a:off x="6554804" y="1313372"/>
            <a:ext cx="4480754" cy="540000"/>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algn="ctr"/>
            <a:r>
              <a:rPr lang="en-US" sz="1800" dirty="0">
                <a:solidFill>
                  <a:schemeClr val="bg1"/>
                </a:solidFill>
                <a:latin typeface="Aptos" panose="020B0004020202020204" pitchFamily="34" charset="0"/>
                <a:ea typeface="Aptos" panose="020B0004020202020204" pitchFamily="34" charset="0"/>
                <a:cs typeface="Times New Roman" panose="02020603050405020304" pitchFamily="18" charset="0"/>
              </a:rPr>
              <a:t>Lower prices everywhere, despite uncertainties in the magnitude</a:t>
            </a:r>
            <a:endParaRPr lang="en-US"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Retângulo: Cantos Arredondados 3">
            <a:extLst>
              <a:ext uri="{FF2B5EF4-FFF2-40B4-BE49-F238E27FC236}">
                <a16:creationId xmlns:a16="http://schemas.microsoft.com/office/drawing/2014/main" id="{56B17015-A5F4-79D4-D188-DE4E541AE0DA}"/>
              </a:ext>
            </a:extLst>
          </p:cNvPr>
          <p:cNvSpPr/>
          <p:nvPr/>
        </p:nvSpPr>
        <p:spPr>
          <a:xfrm>
            <a:off x="6630202" y="3520275"/>
            <a:ext cx="4480754" cy="540000"/>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algn="ctr"/>
            <a:r>
              <a:rPr lang="en-US" dirty="0">
                <a:solidFill>
                  <a:schemeClr val="bg1"/>
                </a:solidFill>
                <a:latin typeface="Aptos" panose="020B0004020202020204" pitchFamily="34" charset="0"/>
                <a:ea typeface="Aptos" panose="020B0004020202020204" pitchFamily="34" charset="0"/>
                <a:cs typeface="Times New Roman" panose="02020603050405020304" pitchFamily="18" charset="0"/>
              </a:rPr>
              <a:t>A smaller food system</a:t>
            </a:r>
            <a:endParaRPr lang="en-US"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8" name="CaixaDeTexto 7">
            <a:extLst>
              <a:ext uri="{FF2B5EF4-FFF2-40B4-BE49-F238E27FC236}">
                <a16:creationId xmlns:a16="http://schemas.microsoft.com/office/drawing/2014/main" id="{F4005F01-6889-A708-272B-B2D54BB6F0CF}"/>
              </a:ext>
            </a:extLst>
          </p:cNvPr>
          <p:cNvSpPr txBox="1"/>
          <p:nvPr/>
        </p:nvSpPr>
        <p:spPr>
          <a:xfrm>
            <a:off x="6554804" y="2007072"/>
            <a:ext cx="4556152" cy="1523494"/>
          </a:xfrm>
          <a:prstGeom prst="rect">
            <a:avLst/>
          </a:prstGeom>
          <a:noFill/>
        </p:spPr>
        <p:txBody>
          <a:bodyPr wrap="square">
            <a:spAutoFit/>
          </a:bodyPr>
          <a:lstStyle/>
          <a:p>
            <a:pPr marL="285750" indent="-285750">
              <a:buFont typeface="Courier New" panose="02070309020205020404" pitchFamily="49" charset="0"/>
              <a:buChar char="o"/>
            </a:pPr>
            <a:r>
              <a:rPr lang="en-US" sz="1500" dirty="0">
                <a:solidFill>
                  <a:schemeClr val="bg1"/>
                </a:solidFill>
                <a:latin typeface="Aptos" panose="020B0004020202020204" pitchFamily="34" charset="0"/>
                <a:ea typeface="Aptos" panose="020B0004020202020204" pitchFamily="34" charset="0"/>
                <a:cs typeface="Times New Roman" panose="02020603050405020304" pitchFamily="18" charset="0"/>
              </a:rPr>
              <a:t>Two of five models suggest positive changes in VFN prices across all regions: </a:t>
            </a:r>
          </a:p>
          <a:p>
            <a:pPr marL="742950" lvl="1" indent="-285750">
              <a:buFont typeface="Courier New" panose="02070309020205020404" pitchFamily="49" charset="0"/>
              <a:buChar char="o"/>
            </a:pPr>
            <a:r>
              <a:rPr lang="en-US" sz="1500" dirty="0">
                <a:solidFill>
                  <a:schemeClr val="bg1"/>
                </a:solidFill>
                <a:latin typeface="Aptos" panose="020B0004020202020204" pitchFamily="34" charset="0"/>
                <a:ea typeface="Aptos" panose="020B0004020202020204" pitchFamily="34" charset="0"/>
                <a:cs typeface="Times New Roman" panose="02020603050405020304" pitchFamily="18" charset="0"/>
              </a:rPr>
              <a:t>OAS (+16%)</a:t>
            </a:r>
          </a:p>
          <a:p>
            <a:pPr marL="742950" lvl="1" indent="-285750">
              <a:buFont typeface="Courier New" panose="02070309020205020404" pitchFamily="49" charset="0"/>
              <a:buChar char="o"/>
            </a:pPr>
            <a:r>
              <a:rPr lang="en-US" sz="1500" dirty="0">
                <a:solidFill>
                  <a:schemeClr val="bg1"/>
                </a:solidFill>
                <a:latin typeface="Aptos" panose="020B0004020202020204" pitchFamily="34" charset="0"/>
                <a:ea typeface="Aptos" panose="020B0004020202020204" pitchFamily="34" charset="0"/>
                <a:cs typeface="Times New Roman" panose="02020603050405020304" pitchFamily="18" charset="0"/>
              </a:rPr>
              <a:t>SEA (+16%)</a:t>
            </a:r>
          </a:p>
          <a:p>
            <a:pPr marL="742950" lvl="1" indent="-285750">
              <a:buFont typeface="Courier New" panose="02070309020205020404" pitchFamily="49" charset="0"/>
              <a:buChar char="o"/>
            </a:pPr>
            <a:r>
              <a:rPr lang="en-US" sz="1500" dirty="0">
                <a:solidFill>
                  <a:schemeClr val="bg1"/>
                </a:solidFill>
                <a:latin typeface="Aptos" panose="020B0004020202020204" pitchFamily="34" charset="0"/>
                <a:ea typeface="Aptos" panose="020B0004020202020204" pitchFamily="34" charset="0"/>
                <a:cs typeface="Times New Roman" panose="02020603050405020304" pitchFamily="18" charset="0"/>
              </a:rPr>
              <a:t>IND (+1%)</a:t>
            </a:r>
          </a:p>
          <a:p>
            <a:pPr marL="742950" lvl="1" indent="-285750">
              <a:buFont typeface="Courier New" panose="02070309020205020404" pitchFamily="49" charset="0"/>
              <a:buChar char="o"/>
            </a:pPr>
            <a:endParaRPr lang="en-US" dirty="0">
              <a:solidFill>
                <a:schemeClr val="bg1"/>
              </a:solidFill>
              <a:latin typeface="Aptos" panose="020B0004020202020204" pitchFamily="34" charset="0"/>
              <a:ea typeface="Aptos" panose="020B0004020202020204" pitchFamily="34" charset="0"/>
              <a:cs typeface="Times New Roman" panose="02020603050405020304" pitchFamily="18" charset="0"/>
            </a:endParaRPr>
          </a:p>
        </p:txBody>
      </p:sp>
      <p:sp>
        <p:nvSpPr>
          <p:cNvPr id="17" name="CaixaDeTexto 16">
            <a:extLst>
              <a:ext uri="{FF2B5EF4-FFF2-40B4-BE49-F238E27FC236}">
                <a16:creationId xmlns:a16="http://schemas.microsoft.com/office/drawing/2014/main" id="{DDE94F24-A1FF-BA44-FE8B-51AD1FF68423}"/>
              </a:ext>
            </a:extLst>
          </p:cNvPr>
          <p:cNvSpPr txBox="1"/>
          <p:nvPr/>
        </p:nvSpPr>
        <p:spPr>
          <a:xfrm>
            <a:off x="6630202" y="4435326"/>
            <a:ext cx="4556152" cy="1708160"/>
          </a:xfrm>
          <a:prstGeom prst="rect">
            <a:avLst/>
          </a:prstGeom>
          <a:noFill/>
        </p:spPr>
        <p:txBody>
          <a:bodyPr wrap="square">
            <a:spAutoFit/>
          </a:bodyPr>
          <a:lstStyle/>
          <a:p>
            <a:pPr marL="285750" indent="-285750">
              <a:buFont typeface="Courier New" panose="02070309020205020404" pitchFamily="49" charset="0"/>
              <a:buChar char="o"/>
            </a:pPr>
            <a:r>
              <a:rPr lang="en-US" sz="15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The largest reductions in agricultural production occur in the USA (-38%), EUR (-33%), CAN (-30%), BRA (-29%) and ANZ (-27%). </a:t>
            </a:r>
          </a:p>
          <a:p>
            <a:pPr marL="285750" indent="-285750">
              <a:buFont typeface="Courier New" panose="02070309020205020404" pitchFamily="49" charset="0"/>
              <a:buChar char="o"/>
            </a:pPr>
            <a:r>
              <a:rPr lang="en-US" sz="1500" dirty="0">
                <a:solidFill>
                  <a:schemeClr val="bg1"/>
                </a:solidFill>
                <a:latin typeface="Aptos" panose="020B0004020202020204" pitchFamily="34" charset="0"/>
                <a:ea typeface="Aptos" panose="020B0004020202020204" pitchFamily="34" charset="0"/>
                <a:cs typeface="Times New Roman" panose="02020603050405020304" pitchFamily="18" charset="0"/>
              </a:rPr>
              <a:t>Top 3 producers with the largest share of global agricultural production: CHN (+16%), SSA (+14%) and IND (+12%). </a:t>
            </a:r>
            <a:endParaRPr lang="en-US" sz="15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endParaRPr lang="en-US" sz="1500" dirty="0">
              <a:solidFill>
                <a:schemeClr val="bg1"/>
              </a:solidFill>
            </a:endParaRPr>
          </a:p>
        </p:txBody>
      </p:sp>
    </p:spTree>
    <p:extLst>
      <p:ext uri="{BB962C8B-B14F-4D97-AF65-F5344CB8AC3E}">
        <p14:creationId xmlns:p14="http://schemas.microsoft.com/office/powerpoint/2010/main" val="777959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5F0D39D-0954-FE6D-3CB0-D40F526B16E8}"/>
              </a:ext>
            </a:extLst>
          </p:cNvPr>
          <p:cNvSpPr>
            <a:spLocks noGrp="1"/>
          </p:cNvSpPr>
          <p:nvPr>
            <p:ph type="body" sz="quarter" idx="4294967295"/>
          </p:nvPr>
        </p:nvSpPr>
        <p:spPr>
          <a:xfrm>
            <a:off x="678318" y="343753"/>
            <a:ext cx="9475332" cy="817445"/>
          </a:xfrm>
          <a:prstGeom prst="rect">
            <a:avLst/>
          </a:prstGeom>
        </p:spPr>
        <p:txBody>
          <a:bodyPr/>
          <a:lstStyle/>
          <a:p>
            <a:pPr marL="0" indent="0">
              <a:buNone/>
            </a:pPr>
            <a:r>
              <a:rPr lang="en-US" sz="2500" b="1" dirty="0">
                <a:solidFill>
                  <a:schemeClr val="bg1"/>
                </a:solidFill>
                <a:latin typeface="Aptos" panose="020B0004020202020204" pitchFamily="34" charset="0"/>
                <a:cs typeface="Aparajita" panose="020B0502040204020203" pitchFamily="18" charset="0"/>
              </a:rPr>
              <a:t>Production and international trade </a:t>
            </a:r>
            <a:endParaRPr lang="en-US" sz="2500" dirty="0">
              <a:solidFill>
                <a:schemeClr val="bg1"/>
              </a:solidFill>
              <a:latin typeface="Aptos" panose="020B0004020202020204" pitchFamily="34" charset="0"/>
              <a:cs typeface="Aparajita" panose="020B0502040204020203" pitchFamily="18" charset="0"/>
            </a:endParaRPr>
          </a:p>
        </p:txBody>
      </p:sp>
      <p:pic>
        <p:nvPicPr>
          <p:cNvPr id="6" name="Imagem 5" descr="Gráfico, Gráfico de bolhas&#10;&#10;Descrição gerada automaticamente">
            <a:extLst>
              <a:ext uri="{FF2B5EF4-FFF2-40B4-BE49-F238E27FC236}">
                <a16:creationId xmlns:a16="http://schemas.microsoft.com/office/drawing/2014/main" id="{0A36FDEA-9D6D-C195-C4DA-38576E125F4F}"/>
              </a:ext>
            </a:extLst>
          </p:cNvPr>
          <p:cNvPicPr>
            <a:picLocks noChangeAspect="1"/>
          </p:cNvPicPr>
          <p:nvPr/>
        </p:nvPicPr>
        <p:blipFill>
          <a:blip r:embed="rId3"/>
          <a:stretch>
            <a:fillRect/>
          </a:stretch>
        </p:blipFill>
        <p:spPr>
          <a:xfrm>
            <a:off x="633777" y="1018232"/>
            <a:ext cx="4566873" cy="4566873"/>
          </a:xfrm>
          <a:prstGeom prst="rect">
            <a:avLst/>
          </a:prstGeom>
        </p:spPr>
      </p:pic>
      <p:sp>
        <p:nvSpPr>
          <p:cNvPr id="13" name="CaixaDeTexto 12">
            <a:extLst>
              <a:ext uri="{FF2B5EF4-FFF2-40B4-BE49-F238E27FC236}">
                <a16:creationId xmlns:a16="http://schemas.microsoft.com/office/drawing/2014/main" id="{53CDAD6D-F57A-93A4-0259-D8DAE84ECED3}"/>
              </a:ext>
            </a:extLst>
          </p:cNvPr>
          <p:cNvSpPr txBox="1"/>
          <p:nvPr/>
        </p:nvSpPr>
        <p:spPr>
          <a:xfrm>
            <a:off x="633777" y="5637363"/>
            <a:ext cx="4681173" cy="646331"/>
          </a:xfrm>
          <a:prstGeom prst="rect">
            <a:avLst/>
          </a:prstGeom>
          <a:noFill/>
        </p:spPr>
        <p:txBody>
          <a:bodyPr wrap="square" rtlCol="0">
            <a:spAutoFit/>
          </a:bodyPr>
          <a:lstStyle/>
          <a:p>
            <a:r>
              <a:rPr lang="en-US" b="1" dirty="0">
                <a:solidFill>
                  <a:schemeClr val="accent4"/>
                </a:solidFill>
                <a:latin typeface="Aptos" panose="020B0004020202020204" pitchFamily="34" charset="0"/>
              </a:rPr>
              <a:t>Relationship between international trade and production</a:t>
            </a:r>
          </a:p>
        </p:txBody>
      </p:sp>
      <p:pic>
        <p:nvPicPr>
          <p:cNvPr id="4" name="Imagem 3">
            <a:extLst>
              <a:ext uri="{FF2B5EF4-FFF2-40B4-BE49-F238E27FC236}">
                <a16:creationId xmlns:a16="http://schemas.microsoft.com/office/drawing/2014/main" id="{710888C7-17E3-9C54-2DCA-760940901166}"/>
              </a:ext>
            </a:extLst>
          </p:cNvPr>
          <p:cNvPicPr>
            <a:picLocks noChangeAspect="1"/>
          </p:cNvPicPr>
          <p:nvPr/>
        </p:nvPicPr>
        <p:blipFill>
          <a:blip r:embed="rId4"/>
          <a:stretch>
            <a:fillRect/>
          </a:stretch>
        </p:blipFill>
        <p:spPr>
          <a:xfrm>
            <a:off x="155430" y="6226666"/>
            <a:ext cx="2077412" cy="540000"/>
          </a:xfrm>
          <a:prstGeom prst="rect">
            <a:avLst/>
          </a:prstGeom>
        </p:spPr>
      </p:pic>
    </p:spTree>
    <p:extLst>
      <p:ext uri="{BB962C8B-B14F-4D97-AF65-F5344CB8AC3E}">
        <p14:creationId xmlns:p14="http://schemas.microsoft.com/office/powerpoint/2010/main" val="18915671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5F0D39D-0954-FE6D-3CB0-D40F526B16E8}"/>
              </a:ext>
            </a:extLst>
          </p:cNvPr>
          <p:cNvSpPr>
            <a:spLocks noGrp="1"/>
          </p:cNvSpPr>
          <p:nvPr>
            <p:ph type="body" sz="quarter" idx="4294967295"/>
          </p:nvPr>
        </p:nvSpPr>
        <p:spPr>
          <a:xfrm>
            <a:off x="678318" y="343753"/>
            <a:ext cx="9475332" cy="817445"/>
          </a:xfrm>
          <a:prstGeom prst="rect">
            <a:avLst/>
          </a:prstGeom>
        </p:spPr>
        <p:txBody>
          <a:bodyPr/>
          <a:lstStyle/>
          <a:p>
            <a:pPr marL="0" indent="0">
              <a:buNone/>
            </a:pPr>
            <a:r>
              <a:rPr lang="en-US" sz="2500" b="1" dirty="0">
                <a:solidFill>
                  <a:schemeClr val="bg1"/>
                </a:solidFill>
                <a:latin typeface="Aptos" panose="020B0004020202020204" pitchFamily="34" charset="0"/>
                <a:cs typeface="Aparajita" panose="020B0502040204020203" pitchFamily="18" charset="0"/>
              </a:rPr>
              <a:t>Production and international trade </a:t>
            </a:r>
            <a:endParaRPr lang="en-US" sz="2500" dirty="0">
              <a:solidFill>
                <a:schemeClr val="bg1"/>
              </a:solidFill>
              <a:latin typeface="Aptos" panose="020B0004020202020204" pitchFamily="34" charset="0"/>
              <a:cs typeface="Aparajita" panose="020B0502040204020203" pitchFamily="18" charset="0"/>
            </a:endParaRPr>
          </a:p>
        </p:txBody>
      </p:sp>
      <p:pic>
        <p:nvPicPr>
          <p:cNvPr id="6" name="Imagem 5" descr="Gráfico, Gráfico de bolhas&#10;&#10;Descrição gerada automaticamente">
            <a:extLst>
              <a:ext uri="{FF2B5EF4-FFF2-40B4-BE49-F238E27FC236}">
                <a16:creationId xmlns:a16="http://schemas.microsoft.com/office/drawing/2014/main" id="{0A36FDEA-9D6D-C195-C4DA-38576E125F4F}"/>
              </a:ext>
            </a:extLst>
          </p:cNvPr>
          <p:cNvPicPr>
            <a:picLocks noChangeAspect="1"/>
          </p:cNvPicPr>
          <p:nvPr/>
        </p:nvPicPr>
        <p:blipFill>
          <a:blip r:embed="rId3"/>
          <a:stretch>
            <a:fillRect/>
          </a:stretch>
        </p:blipFill>
        <p:spPr>
          <a:xfrm>
            <a:off x="633777" y="1018232"/>
            <a:ext cx="4566873" cy="4566873"/>
          </a:xfrm>
          <a:prstGeom prst="rect">
            <a:avLst/>
          </a:prstGeom>
        </p:spPr>
      </p:pic>
      <p:sp>
        <p:nvSpPr>
          <p:cNvPr id="13" name="CaixaDeTexto 12">
            <a:extLst>
              <a:ext uri="{FF2B5EF4-FFF2-40B4-BE49-F238E27FC236}">
                <a16:creationId xmlns:a16="http://schemas.microsoft.com/office/drawing/2014/main" id="{53CDAD6D-F57A-93A4-0259-D8DAE84ECED3}"/>
              </a:ext>
            </a:extLst>
          </p:cNvPr>
          <p:cNvSpPr txBox="1"/>
          <p:nvPr/>
        </p:nvSpPr>
        <p:spPr>
          <a:xfrm>
            <a:off x="633777" y="5637363"/>
            <a:ext cx="4681173" cy="646331"/>
          </a:xfrm>
          <a:prstGeom prst="rect">
            <a:avLst/>
          </a:prstGeom>
          <a:noFill/>
        </p:spPr>
        <p:txBody>
          <a:bodyPr wrap="square" rtlCol="0">
            <a:spAutoFit/>
          </a:bodyPr>
          <a:lstStyle/>
          <a:p>
            <a:r>
              <a:rPr lang="en-US" b="1" dirty="0">
                <a:solidFill>
                  <a:schemeClr val="accent4"/>
                </a:solidFill>
                <a:latin typeface="Aptos" panose="020B0004020202020204" pitchFamily="34" charset="0"/>
              </a:rPr>
              <a:t>Relationship between international trade and production</a:t>
            </a:r>
          </a:p>
        </p:txBody>
      </p:sp>
      <p:pic>
        <p:nvPicPr>
          <p:cNvPr id="4" name="Imagem 3">
            <a:extLst>
              <a:ext uri="{FF2B5EF4-FFF2-40B4-BE49-F238E27FC236}">
                <a16:creationId xmlns:a16="http://schemas.microsoft.com/office/drawing/2014/main" id="{710888C7-17E3-9C54-2DCA-760940901166}"/>
              </a:ext>
            </a:extLst>
          </p:cNvPr>
          <p:cNvPicPr>
            <a:picLocks noChangeAspect="1"/>
          </p:cNvPicPr>
          <p:nvPr/>
        </p:nvPicPr>
        <p:blipFill>
          <a:blip r:embed="rId4"/>
          <a:stretch>
            <a:fillRect/>
          </a:stretch>
        </p:blipFill>
        <p:spPr>
          <a:xfrm>
            <a:off x="155430" y="6226666"/>
            <a:ext cx="2077412" cy="540000"/>
          </a:xfrm>
          <a:prstGeom prst="rect">
            <a:avLst/>
          </a:prstGeom>
        </p:spPr>
      </p:pic>
      <p:sp>
        <p:nvSpPr>
          <p:cNvPr id="3" name="Retângulo 2">
            <a:extLst>
              <a:ext uri="{FF2B5EF4-FFF2-40B4-BE49-F238E27FC236}">
                <a16:creationId xmlns:a16="http://schemas.microsoft.com/office/drawing/2014/main" id="{8081C52F-3AFE-69D4-42A9-05EAFF2D699C}"/>
              </a:ext>
            </a:extLst>
          </p:cNvPr>
          <p:cNvSpPr/>
          <p:nvPr/>
        </p:nvSpPr>
        <p:spPr>
          <a:xfrm>
            <a:off x="3994484" y="4283242"/>
            <a:ext cx="471638" cy="346510"/>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tângulo 4">
            <a:extLst>
              <a:ext uri="{FF2B5EF4-FFF2-40B4-BE49-F238E27FC236}">
                <a16:creationId xmlns:a16="http://schemas.microsoft.com/office/drawing/2014/main" id="{F996905D-9BE5-2A26-060A-11ED86922B84}"/>
              </a:ext>
            </a:extLst>
          </p:cNvPr>
          <p:cNvSpPr/>
          <p:nvPr/>
        </p:nvSpPr>
        <p:spPr>
          <a:xfrm>
            <a:off x="3911065" y="3850907"/>
            <a:ext cx="471638" cy="346510"/>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tângulo 6">
            <a:extLst>
              <a:ext uri="{FF2B5EF4-FFF2-40B4-BE49-F238E27FC236}">
                <a16:creationId xmlns:a16="http://schemas.microsoft.com/office/drawing/2014/main" id="{4FC459AC-2EB2-FB86-9732-63CB75098B27}"/>
              </a:ext>
            </a:extLst>
          </p:cNvPr>
          <p:cNvSpPr/>
          <p:nvPr/>
        </p:nvSpPr>
        <p:spPr>
          <a:xfrm>
            <a:off x="4382703" y="3788222"/>
            <a:ext cx="471638" cy="346510"/>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tângulo 7">
            <a:extLst>
              <a:ext uri="{FF2B5EF4-FFF2-40B4-BE49-F238E27FC236}">
                <a16:creationId xmlns:a16="http://schemas.microsoft.com/office/drawing/2014/main" id="{08941767-45FC-A193-5467-C542DC0BA6D8}"/>
              </a:ext>
            </a:extLst>
          </p:cNvPr>
          <p:cNvSpPr/>
          <p:nvPr/>
        </p:nvSpPr>
        <p:spPr>
          <a:xfrm>
            <a:off x="2917213" y="4701018"/>
            <a:ext cx="471638" cy="346510"/>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tângulo 8">
            <a:extLst>
              <a:ext uri="{FF2B5EF4-FFF2-40B4-BE49-F238E27FC236}">
                <a16:creationId xmlns:a16="http://schemas.microsoft.com/office/drawing/2014/main" id="{569D8AE7-FC9C-750C-CBD5-8C00F1296C8C}"/>
              </a:ext>
            </a:extLst>
          </p:cNvPr>
          <p:cNvSpPr/>
          <p:nvPr/>
        </p:nvSpPr>
        <p:spPr>
          <a:xfrm>
            <a:off x="3346219" y="3472101"/>
            <a:ext cx="471638" cy="346510"/>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aixaDeTexto 13">
            <a:extLst>
              <a:ext uri="{FF2B5EF4-FFF2-40B4-BE49-F238E27FC236}">
                <a16:creationId xmlns:a16="http://schemas.microsoft.com/office/drawing/2014/main" id="{3EA9DE3C-22B4-DDE6-E616-914F26E68964}"/>
              </a:ext>
            </a:extLst>
          </p:cNvPr>
          <p:cNvSpPr txBox="1"/>
          <p:nvPr/>
        </p:nvSpPr>
        <p:spPr>
          <a:xfrm>
            <a:off x="5772752" y="1018232"/>
            <a:ext cx="6097604" cy="3524042"/>
          </a:xfrm>
          <a:prstGeom prst="rect">
            <a:avLst/>
          </a:prstGeom>
          <a:noFill/>
        </p:spPr>
        <p:txBody>
          <a:bodyPr wrap="square">
            <a:spAutoFit/>
          </a:bodyPr>
          <a:lstStyle/>
          <a:p>
            <a:pPr marL="285750" indent="-285750">
              <a:buFont typeface="Courier New" panose="02070309020205020404" pitchFamily="49" charset="0"/>
              <a:buChar char="o"/>
            </a:pPr>
            <a:r>
              <a:rPr lang="en-US" sz="15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There are trade opportunities in this smaller trade market :</a:t>
            </a:r>
          </a:p>
          <a:p>
            <a:pPr marL="742950" lvl="1" indent="-285750">
              <a:buFont typeface="Courier New" panose="02070309020205020404" pitchFamily="49" charset="0"/>
              <a:buChar char="o"/>
            </a:pPr>
            <a:r>
              <a:rPr lang="en-US" sz="14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CHN, SEA, MEN and SSA reduce net trade </a:t>
            </a:r>
          </a:p>
          <a:p>
            <a:pPr marL="742950" lvl="1" indent="-285750">
              <a:buFont typeface="Courier New" panose="02070309020205020404" pitchFamily="49" charset="0"/>
              <a:buChar char="o"/>
            </a:pPr>
            <a:r>
              <a:rPr lang="en-US" sz="1400" dirty="0">
                <a:solidFill>
                  <a:schemeClr val="bg1"/>
                </a:solidFill>
                <a:latin typeface="Aptos" panose="020B0004020202020204" pitchFamily="34" charset="0"/>
                <a:ea typeface="Aptos" panose="020B0004020202020204" pitchFamily="34" charset="0"/>
                <a:cs typeface="Times New Roman" panose="02020603050405020304" pitchFamily="18" charset="0"/>
              </a:rPr>
              <a:t>EUR shifts towards increased exports</a:t>
            </a:r>
            <a:endParaRPr lang="en-US" sz="15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285750" indent="-285750">
              <a:buFont typeface="Courier New" panose="02070309020205020404" pitchFamily="49" charset="0"/>
              <a:buChar char="o"/>
            </a:pPr>
            <a:endParaRPr lang="en-US" sz="1500" dirty="0">
              <a:solidFill>
                <a:schemeClr val="bg1"/>
              </a:solidFill>
              <a:latin typeface="Aptos" panose="020B0004020202020204" pitchFamily="34" charset="0"/>
              <a:ea typeface="Aptos" panose="020B0004020202020204" pitchFamily="34" charset="0"/>
              <a:cs typeface="Times New Roman" panose="02020603050405020304" pitchFamily="18" charset="0"/>
            </a:endParaRPr>
          </a:p>
          <a:p>
            <a:pPr marL="285750" indent="-285750">
              <a:buFont typeface="Courier New" panose="02070309020205020404" pitchFamily="49" charset="0"/>
              <a:buChar char="o"/>
            </a:pPr>
            <a:r>
              <a:rPr lang="en-US" sz="15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Food systems transformation represents a median gain in BRA’s international food market share from 14% in BAU 2050 to 19% in EL2. </a:t>
            </a:r>
            <a:br>
              <a:rPr lang="en-US" sz="15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br>
            <a:r>
              <a:rPr lang="en-US" sz="1500" dirty="0">
                <a:solidFill>
                  <a:schemeClr val="bg1"/>
                </a:solidFill>
                <a:latin typeface="Aptos" panose="020B0004020202020204" pitchFamily="34" charset="0"/>
                <a:ea typeface="Aptos" panose="020B0004020202020204" pitchFamily="34" charset="0"/>
                <a:cs typeface="Times New Roman" panose="02020603050405020304" pitchFamily="18" charset="0"/>
              </a:rPr>
              <a:t>T</a:t>
            </a:r>
            <a:r>
              <a:rPr lang="en-US" sz="15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his results in a 5-pp increase in the export share of OSD and VFN under EL2 compared to BAU 2050, offsetting the drop in the cereal’s share from 29% to 22%.</a:t>
            </a:r>
          </a:p>
          <a:p>
            <a:pPr marL="285750" indent="-285750">
              <a:buFont typeface="Courier New" panose="02070309020205020404" pitchFamily="49" charset="0"/>
              <a:buChar char="o"/>
            </a:pPr>
            <a:endParaRPr lang="en-US" sz="15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285750" indent="-285750">
              <a:buFont typeface="Courier New" panose="02070309020205020404" pitchFamily="49" charset="0"/>
              <a:buChar char="o"/>
            </a:pPr>
            <a:r>
              <a:rPr lang="en-US" sz="1500" dirty="0">
                <a:solidFill>
                  <a:schemeClr val="bg1"/>
                </a:solidFill>
                <a:latin typeface="Aptos" panose="020B0004020202020204" pitchFamily="34" charset="0"/>
                <a:cs typeface="Times New Roman" panose="02020603050405020304" pitchFamily="18" charset="0"/>
              </a:rPr>
              <a:t>CHN responds for </a:t>
            </a:r>
            <a:r>
              <a:rPr lang="en-US" sz="15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the largest VFN share of the export food basket across all regions.</a:t>
            </a:r>
          </a:p>
          <a:p>
            <a:pPr marL="285750" indent="-285750">
              <a:buFont typeface="Courier New" panose="02070309020205020404" pitchFamily="49" charset="0"/>
              <a:buChar char="o"/>
            </a:pPr>
            <a:r>
              <a:rPr lang="en-US" sz="1500" dirty="0">
                <a:solidFill>
                  <a:schemeClr val="bg1"/>
                </a:solidFill>
                <a:latin typeface="Aptos" panose="020B0004020202020204" pitchFamily="34" charset="0"/>
                <a:ea typeface="Aptos" panose="020B0004020202020204" pitchFamily="34" charset="0"/>
                <a:cs typeface="Times New Roman" panose="02020603050405020304" pitchFamily="18" charset="0"/>
              </a:rPr>
              <a:t>But EL2 also</a:t>
            </a:r>
            <a:r>
              <a:rPr lang="en-US" sz="15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creates opportunity costs in producing and exporting more VFN in IND, increasing </a:t>
            </a:r>
            <a:r>
              <a:rPr lang="en-US" sz="1500" dirty="0">
                <a:solidFill>
                  <a:schemeClr val="bg1"/>
                </a:solidFill>
                <a:latin typeface="Aptos" panose="020B0004020202020204" pitchFamily="34" charset="0"/>
                <a:ea typeface="Aptos" panose="020B0004020202020204" pitchFamily="34" charset="0"/>
                <a:cs typeface="Times New Roman" panose="02020603050405020304" pitchFamily="18" charset="0"/>
              </a:rPr>
              <a:t>its global </a:t>
            </a:r>
            <a:r>
              <a:rPr lang="en-US" sz="15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share of exports from 8% to 12%. </a:t>
            </a:r>
            <a:endParaRPr lang="en-US" sz="1500" dirty="0">
              <a:solidFill>
                <a:schemeClr val="bg1"/>
              </a:solidFill>
            </a:endParaRPr>
          </a:p>
        </p:txBody>
      </p:sp>
    </p:spTree>
    <p:extLst>
      <p:ext uri="{BB962C8B-B14F-4D97-AF65-F5344CB8AC3E}">
        <p14:creationId xmlns:p14="http://schemas.microsoft.com/office/powerpoint/2010/main" val="9085114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5F0D39D-0954-FE6D-3CB0-D40F526B16E8}"/>
              </a:ext>
            </a:extLst>
          </p:cNvPr>
          <p:cNvSpPr>
            <a:spLocks noGrp="1"/>
          </p:cNvSpPr>
          <p:nvPr>
            <p:ph type="body" sz="quarter" idx="4294967295"/>
          </p:nvPr>
        </p:nvSpPr>
        <p:spPr>
          <a:xfrm>
            <a:off x="189163" y="326868"/>
            <a:ext cx="2009947" cy="2769450"/>
          </a:xfrm>
          <a:prstGeom prst="rect">
            <a:avLst/>
          </a:prstGeom>
        </p:spPr>
        <p:txBody>
          <a:bodyPr/>
          <a:lstStyle/>
          <a:p>
            <a:pPr marL="0" indent="0">
              <a:buNone/>
            </a:pPr>
            <a:r>
              <a:rPr lang="pt-BR" sz="2500" b="1" dirty="0">
                <a:solidFill>
                  <a:schemeClr val="bg1"/>
                </a:solidFill>
                <a:latin typeface="Aptos" panose="020B0004020202020204" pitchFamily="34" charset="0"/>
              </a:rPr>
              <a:t>Regional profile </a:t>
            </a:r>
            <a:endParaRPr lang="en-US" sz="2500" dirty="0">
              <a:solidFill>
                <a:schemeClr val="bg1"/>
              </a:solidFill>
              <a:latin typeface="Aptos" panose="020B0004020202020204" pitchFamily="34" charset="0"/>
            </a:endParaRPr>
          </a:p>
        </p:txBody>
      </p:sp>
      <p:pic>
        <p:nvPicPr>
          <p:cNvPr id="3" name="Imagem 2">
            <a:extLst>
              <a:ext uri="{FF2B5EF4-FFF2-40B4-BE49-F238E27FC236}">
                <a16:creationId xmlns:a16="http://schemas.microsoft.com/office/drawing/2014/main" id="{42BDFC6C-5DC8-6FBA-A987-80A2A738A3DF}"/>
              </a:ext>
            </a:extLst>
          </p:cNvPr>
          <p:cNvPicPr>
            <a:picLocks noChangeAspect="1"/>
          </p:cNvPicPr>
          <p:nvPr/>
        </p:nvPicPr>
        <p:blipFill>
          <a:blip r:embed="rId3"/>
          <a:stretch>
            <a:fillRect/>
          </a:stretch>
        </p:blipFill>
        <p:spPr>
          <a:xfrm>
            <a:off x="155430" y="6161884"/>
            <a:ext cx="2077412" cy="540000"/>
          </a:xfrm>
          <a:prstGeom prst="rect">
            <a:avLst/>
          </a:prstGeom>
        </p:spPr>
      </p:pic>
      <p:pic>
        <p:nvPicPr>
          <p:cNvPr id="10" name="Imagem 9">
            <a:extLst>
              <a:ext uri="{FF2B5EF4-FFF2-40B4-BE49-F238E27FC236}">
                <a16:creationId xmlns:a16="http://schemas.microsoft.com/office/drawing/2014/main" id="{916A39EC-573D-570E-7283-1C5C57B8C986}"/>
              </a:ext>
            </a:extLst>
          </p:cNvPr>
          <p:cNvPicPr>
            <a:picLocks noChangeAspect="1"/>
          </p:cNvPicPr>
          <p:nvPr/>
        </p:nvPicPr>
        <p:blipFill rotWithShape="1">
          <a:blip r:embed="rId4"/>
          <a:srcRect t="1616"/>
          <a:stretch/>
        </p:blipFill>
        <p:spPr>
          <a:xfrm>
            <a:off x="3580598" y="103382"/>
            <a:ext cx="8291538" cy="3177837"/>
          </a:xfrm>
          <a:prstGeom prst="rect">
            <a:avLst/>
          </a:prstGeom>
        </p:spPr>
      </p:pic>
    </p:spTree>
    <p:extLst>
      <p:ext uri="{BB962C8B-B14F-4D97-AF65-F5344CB8AC3E}">
        <p14:creationId xmlns:p14="http://schemas.microsoft.com/office/powerpoint/2010/main" val="3671156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5F0D39D-0954-FE6D-3CB0-D40F526B16E8}"/>
              </a:ext>
            </a:extLst>
          </p:cNvPr>
          <p:cNvSpPr>
            <a:spLocks noGrp="1"/>
          </p:cNvSpPr>
          <p:nvPr>
            <p:ph type="body" sz="quarter" idx="4294967295"/>
          </p:nvPr>
        </p:nvSpPr>
        <p:spPr>
          <a:xfrm>
            <a:off x="189163" y="326868"/>
            <a:ext cx="2801776" cy="540000"/>
          </a:xfrm>
          <a:prstGeom prst="rect">
            <a:avLst/>
          </a:prstGeom>
        </p:spPr>
        <p:txBody>
          <a:bodyPr/>
          <a:lstStyle/>
          <a:p>
            <a:pPr marL="0" indent="0">
              <a:buNone/>
            </a:pPr>
            <a:r>
              <a:rPr lang="pt-BR" sz="2500" b="1" dirty="0">
                <a:solidFill>
                  <a:schemeClr val="bg1"/>
                </a:solidFill>
                <a:latin typeface="Aptos" panose="020B0004020202020204" pitchFamily="34" charset="0"/>
              </a:rPr>
              <a:t>Regional profile </a:t>
            </a:r>
            <a:endParaRPr lang="en-US" sz="2500" dirty="0">
              <a:solidFill>
                <a:schemeClr val="bg1"/>
              </a:solidFill>
              <a:latin typeface="Aptos" panose="020B0004020202020204" pitchFamily="34" charset="0"/>
            </a:endParaRPr>
          </a:p>
        </p:txBody>
      </p:sp>
      <p:pic>
        <p:nvPicPr>
          <p:cNvPr id="3" name="Imagem 2">
            <a:extLst>
              <a:ext uri="{FF2B5EF4-FFF2-40B4-BE49-F238E27FC236}">
                <a16:creationId xmlns:a16="http://schemas.microsoft.com/office/drawing/2014/main" id="{42BDFC6C-5DC8-6FBA-A987-80A2A738A3DF}"/>
              </a:ext>
            </a:extLst>
          </p:cNvPr>
          <p:cNvPicPr>
            <a:picLocks noChangeAspect="1"/>
          </p:cNvPicPr>
          <p:nvPr/>
        </p:nvPicPr>
        <p:blipFill>
          <a:blip r:embed="rId3"/>
          <a:stretch>
            <a:fillRect/>
          </a:stretch>
        </p:blipFill>
        <p:spPr>
          <a:xfrm>
            <a:off x="155430" y="6161884"/>
            <a:ext cx="2077412" cy="540000"/>
          </a:xfrm>
          <a:prstGeom prst="rect">
            <a:avLst/>
          </a:prstGeom>
        </p:spPr>
      </p:pic>
      <p:pic>
        <p:nvPicPr>
          <p:cNvPr id="10" name="Imagem 9">
            <a:extLst>
              <a:ext uri="{FF2B5EF4-FFF2-40B4-BE49-F238E27FC236}">
                <a16:creationId xmlns:a16="http://schemas.microsoft.com/office/drawing/2014/main" id="{916A39EC-573D-570E-7283-1C5C57B8C986}"/>
              </a:ext>
            </a:extLst>
          </p:cNvPr>
          <p:cNvPicPr>
            <a:picLocks noChangeAspect="1"/>
          </p:cNvPicPr>
          <p:nvPr/>
        </p:nvPicPr>
        <p:blipFill rotWithShape="1">
          <a:blip r:embed="rId4"/>
          <a:srcRect t="1616"/>
          <a:stretch/>
        </p:blipFill>
        <p:spPr>
          <a:xfrm>
            <a:off x="3580598" y="103382"/>
            <a:ext cx="8291538" cy="3177837"/>
          </a:xfrm>
          <a:prstGeom prst="rect">
            <a:avLst/>
          </a:prstGeom>
        </p:spPr>
      </p:pic>
      <p:pic>
        <p:nvPicPr>
          <p:cNvPr id="12" name="Imagem 11">
            <a:extLst>
              <a:ext uri="{FF2B5EF4-FFF2-40B4-BE49-F238E27FC236}">
                <a16:creationId xmlns:a16="http://schemas.microsoft.com/office/drawing/2014/main" id="{4194097D-E08F-5135-E310-05091F5B9AF4}"/>
              </a:ext>
            </a:extLst>
          </p:cNvPr>
          <p:cNvPicPr>
            <a:picLocks noChangeAspect="1"/>
          </p:cNvPicPr>
          <p:nvPr/>
        </p:nvPicPr>
        <p:blipFill>
          <a:blip r:embed="rId5"/>
          <a:stretch>
            <a:fillRect/>
          </a:stretch>
        </p:blipFill>
        <p:spPr>
          <a:xfrm>
            <a:off x="3580599" y="3332418"/>
            <a:ext cx="8296642" cy="3369466"/>
          </a:xfrm>
          <a:prstGeom prst="rect">
            <a:avLst/>
          </a:prstGeom>
        </p:spPr>
      </p:pic>
      <p:graphicFrame>
        <p:nvGraphicFramePr>
          <p:cNvPr id="4" name="Tabela 3">
            <a:extLst>
              <a:ext uri="{FF2B5EF4-FFF2-40B4-BE49-F238E27FC236}">
                <a16:creationId xmlns:a16="http://schemas.microsoft.com/office/drawing/2014/main" id="{40414ACC-2C6E-07E2-F950-440EEE010BF1}"/>
              </a:ext>
            </a:extLst>
          </p:cNvPr>
          <p:cNvGraphicFramePr>
            <a:graphicFrameLocks noGrp="1"/>
          </p:cNvGraphicFramePr>
          <p:nvPr>
            <p:extLst>
              <p:ext uri="{D42A27DB-BD31-4B8C-83A1-F6EECF244321}">
                <p14:modId xmlns:p14="http://schemas.microsoft.com/office/powerpoint/2010/main" val="1571435809"/>
              </p:ext>
            </p:extLst>
          </p:nvPr>
        </p:nvGraphicFramePr>
        <p:xfrm>
          <a:off x="314759" y="5811119"/>
          <a:ext cx="2676180" cy="293837"/>
        </p:xfrm>
        <a:graphic>
          <a:graphicData uri="http://schemas.openxmlformats.org/drawingml/2006/table">
            <a:tbl>
              <a:tblPr firstRow="1" bandRow="1">
                <a:tableStyleId>{5C22544A-7EE6-4342-B048-85BDC9FD1C3A}</a:tableStyleId>
              </a:tblPr>
              <a:tblGrid>
                <a:gridCol w="892060">
                  <a:extLst>
                    <a:ext uri="{9D8B030D-6E8A-4147-A177-3AD203B41FA5}">
                      <a16:colId xmlns:a16="http://schemas.microsoft.com/office/drawing/2014/main" val="1621901714"/>
                    </a:ext>
                  </a:extLst>
                </a:gridCol>
                <a:gridCol w="892060">
                  <a:extLst>
                    <a:ext uri="{9D8B030D-6E8A-4147-A177-3AD203B41FA5}">
                      <a16:colId xmlns:a16="http://schemas.microsoft.com/office/drawing/2014/main" val="3287519174"/>
                    </a:ext>
                  </a:extLst>
                </a:gridCol>
                <a:gridCol w="892060">
                  <a:extLst>
                    <a:ext uri="{9D8B030D-6E8A-4147-A177-3AD203B41FA5}">
                      <a16:colId xmlns:a16="http://schemas.microsoft.com/office/drawing/2014/main" val="1502291738"/>
                    </a:ext>
                  </a:extLst>
                </a:gridCol>
              </a:tblGrid>
              <a:tr h="2938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noProof="0" dirty="0">
                          <a:solidFill>
                            <a:schemeClr val="tx1"/>
                          </a:solidFill>
                          <a:latin typeface="Aptos" panose="020B0004020202020204" pitchFamily="34" charset="0"/>
                        </a:rPr>
                        <a:t>Decreasing</a:t>
                      </a:r>
                    </a:p>
                  </a:txBody>
                  <a:tcPr>
                    <a:solidFill>
                      <a:schemeClr val="accent4">
                        <a:lumMod val="40000"/>
                        <a:lumOff val="60000"/>
                      </a:schemeClr>
                    </a:solidFill>
                  </a:tcPr>
                </a:tc>
                <a:tc>
                  <a:txBody>
                    <a:bodyPr/>
                    <a:lstStyle/>
                    <a:p>
                      <a:r>
                        <a:rPr lang="en-US" sz="1000" b="0" noProof="0" dirty="0">
                          <a:solidFill>
                            <a:schemeClr val="tx1"/>
                          </a:solidFill>
                          <a:latin typeface="Aptos" panose="020B0004020202020204" pitchFamily="34" charset="0"/>
                        </a:rPr>
                        <a:t>Increasing</a:t>
                      </a:r>
                    </a:p>
                  </a:txBody>
                  <a:tcPr>
                    <a:solidFill>
                      <a:schemeClr val="accent1">
                        <a:lumMod val="20000"/>
                        <a:lumOff val="80000"/>
                      </a:schemeClr>
                    </a:solidFill>
                  </a:tcPr>
                </a:tc>
                <a:tc>
                  <a:txBody>
                    <a:bodyPr/>
                    <a:lstStyle/>
                    <a:p>
                      <a:r>
                        <a:rPr lang="en-US" sz="1000" b="0" noProof="0" dirty="0">
                          <a:solidFill>
                            <a:schemeClr val="tx1"/>
                          </a:solidFill>
                          <a:latin typeface="Aptos" panose="020B0004020202020204" pitchFamily="34" charset="0"/>
                        </a:rPr>
                        <a:t>No change</a:t>
                      </a:r>
                    </a:p>
                  </a:txBody>
                  <a:tcPr>
                    <a:solidFill>
                      <a:schemeClr val="bg1"/>
                    </a:solidFill>
                  </a:tcPr>
                </a:tc>
                <a:extLst>
                  <a:ext uri="{0D108BD9-81ED-4DB2-BD59-A6C34878D82A}">
                    <a16:rowId xmlns:a16="http://schemas.microsoft.com/office/drawing/2014/main" val="1500359571"/>
                  </a:ext>
                </a:extLst>
              </a:tr>
            </a:tbl>
          </a:graphicData>
        </a:graphic>
      </p:graphicFrame>
      <p:sp>
        <p:nvSpPr>
          <p:cNvPr id="5" name="Retângulo 4">
            <a:extLst>
              <a:ext uri="{FF2B5EF4-FFF2-40B4-BE49-F238E27FC236}">
                <a16:creationId xmlns:a16="http://schemas.microsoft.com/office/drawing/2014/main" id="{8F27E7C0-46AE-1F9E-EE25-517FC3953248}"/>
              </a:ext>
            </a:extLst>
          </p:cNvPr>
          <p:cNvSpPr/>
          <p:nvPr/>
        </p:nvSpPr>
        <p:spPr>
          <a:xfrm>
            <a:off x="3513221" y="4552749"/>
            <a:ext cx="8441022" cy="211756"/>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tângulo 5">
            <a:extLst>
              <a:ext uri="{FF2B5EF4-FFF2-40B4-BE49-F238E27FC236}">
                <a16:creationId xmlns:a16="http://schemas.microsoft.com/office/drawing/2014/main" id="{627D5185-9621-9E80-5290-E176567E5FBF}"/>
              </a:ext>
            </a:extLst>
          </p:cNvPr>
          <p:cNvSpPr/>
          <p:nvPr/>
        </p:nvSpPr>
        <p:spPr>
          <a:xfrm>
            <a:off x="3521246" y="4936157"/>
            <a:ext cx="8441022" cy="211756"/>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570771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5F0D39D-0954-FE6D-3CB0-D40F526B16E8}"/>
              </a:ext>
            </a:extLst>
          </p:cNvPr>
          <p:cNvSpPr>
            <a:spLocks noGrp="1"/>
          </p:cNvSpPr>
          <p:nvPr>
            <p:ph type="body" sz="quarter" idx="4294967295"/>
          </p:nvPr>
        </p:nvSpPr>
        <p:spPr>
          <a:xfrm>
            <a:off x="544967" y="497005"/>
            <a:ext cx="10712967" cy="541220"/>
          </a:xfrm>
          <a:prstGeom prst="rect">
            <a:avLst/>
          </a:prstGeom>
        </p:spPr>
        <p:txBody>
          <a:bodyPr/>
          <a:lstStyle/>
          <a:p>
            <a:pPr marL="0" indent="0">
              <a:buNone/>
            </a:pPr>
            <a:r>
              <a:rPr lang="en-US" sz="2500" b="1" dirty="0">
                <a:solidFill>
                  <a:schemeClr val="bg1"/>
                </a:solidFill>
                <a:latin typeface="Aptos" panose="020B0004020202020204" pitchFamily="34" charset="0"/>
              </a:rPr>
              <a:t>Emissions and area in EL2 2050 compared to BAU 2050</a:t>
            </a:r>
            <a:endParaRPr lang="en-US" sz="2500" dirty="0">
              <a:solidFill>
                <a:schemeClr val="bg1"/>
              </a:solidFill>
              <a:latin typeface="Aptos" panose="020B0004020202020204" pitchFamily="34" charset="0"/>
            </a:endParaRPr>
          </a:p>
        </p:txBody>
      </p:sp>
      <p:graphicFrame>
        <p:nvGraphicFramePr>
          <p:cNvPr id="3" name="Tabela 2">
            <a:extLst>
              <a:ext uri="{FF2B5EF4-FFF2-40B4-BE49-F238E27FC236}">
                <a16:creationId xmlns:a16="http://schemas.microsoft.com/office/drawing/2014/main" id="{EA92CE3A-B8A1-CA11-A04D-99ED4F89199F}"/>
              </a:ext>
            </a:extLst>
          </p:cNvPr>
          <p:cNvGraphicFramePr>
            <a:graphicFrameLocks noGrp="1"/>
          </p:cNvGraphicFramePr>
          <p:nvPr>
            <p:extLst>
              <p:ext uri="{D42A27DB-BD31-4B8C-83A1-F6EECF244321}">
                <p14:modId xmlns:p14="http://schemas.microsoft.com/office/powerpoint/2010/main" val="2146611485"/>
              </p:ext>
            </p:extLst>
          </p:nvPr>
        </p:nvGraphicFramePr>
        <p:xfrm>
          <a:off x="653843" y="1390674"/>
          <a:ext cx="10193828" cy="4415741"/>
        </p:xfrm>
        <a:graphic>
          <a:graphicData uri="http://schemas.openxmlformats.org/drawingml/2006/table">
            <a:tbl>
              <a:tblPr firstRow="1" firstCol="1" bandRow="1">
                <a:tableStyleId>{00A15C55-8517-42AA-B614-E9B94910E393}</a:tableStyleId>
              </a:tblPr>
              <a:tblGrid>
                <a:gridCol w="959069">
                  <a:extLst>
                    <a:ext uri="{9D8B030D-6E8A-4147-A177-3AD203B41FA5}">
                      <a16:colId xmlns:a16="http://schemas.microsoft.com/office/drawing/2014/main" val="2593243813"/>
                    </a:ext>
                  </a:extLst>
                </a:gridCol>
                <a:gridCol w="840422">
                  <a:extLst>
                    <a:ext uri="{9D8B030D-6E8A-4147-A177-3AD203B41FA5}">
                      <a16:colId xmlns:a16="http://schemas.microsoft.com/office/drawing/2014/main" val="1117792093"/>
                    </a:ext>
                  </a:extLst>
                </a:gridCol>
                <a:gridCol w="520872">
                  <a:extLst>
                    <a:ext uri="{9D8B030D-6E8A-4147-A177-3AD203B41FA5}">
                      <a16:colId xmlns:a16="http://schemas.microsoft.com/office/drawing/2014/main" val="1281477417"/>
                    </a:ext>
                  </a:extLst>
                </a:gridCol>
                <a:gridCol w="741146">
                  <a:extLst>
                    <a:ext uri="{9D8B030D-6E8A-4147-A177-3AD203B41FA5}">
                      <a16:colId xmlns:a16="http://schemas.microsoft.com/office/drawing/2014/main" val="1968969859"/>
                    </a:ext>
                  </a:extLst>
                </a:gridCol>
                <a:gridCol w="779646">
                  <a:extLst>
                    <a:ext uri="{9D8B030D-6E8A-4147-A177-3AD203B41FA5}">
                      <a16:colId xmlns:a16="http://schemas.microsoft.com/office/drawing/2014/main" val="2458609781"/>
                    </a:ext>
                  </a:extLst>
                </a:gridCol>
                <a:gridCol w="721895">
                  <a:extLst>
                    <a:ext uri="{9D8B030D-6E8A-4147-A177-3AD203B41FA5}">
                      <a16:colId xmlns:a16="http://schemas.microsoft.com/office/drawing/2014/main" val="1894517178"/>
                    </a:ext>
                  </a:extLst>
                </a:gridCol>
                <a:gridCol w="712269">
                  <a:extLst>
                    <a:ext uri="{9D8B030D-6E8A-4147-A177-3AD203B41FA5}">
                      <a16:colId xmlns:a16="http://schemas.microsoft.com/office/drawing/2014/main" val="2010631525"/>
                    </a:ext>
                  </a:extLst>
                </a:gridCol>
                <a:gridCol w="904775">
                  <a:extLst>
                    <a:ext uri="{9D8B030D-6E8A-4147-A177-3AD203B41FA5}">
                      <a16:colId xmlns:a16="http://schemas.microsoft.com/office/drawing/2014/main" val="1845198657"/>
                    </a:ext>
                  </a:extLst>
                </a:gridCol>
                <a:gridCol w="721895">
                  <a:extLst>
                    <a:ext uri="{9D8B030D-6E8A-4147-A177-3AD203B41FA5}">
                      <a16:colId xmlns:a16="http://schemas.microsoft.com/office/drawing/2014/main" val="3860895290"/>
                    </a:ext>
                  </a:extLst>
                </a:gridCol>
                <a:gridCol w="847023">
                  <a:extLst>
                    <a:ext uri="{9D8B030D-6E8A-4147-A177-3AD203B41FA5}">
                      <a16:colId xmlns:a16="http://schemas.microsoft.com/office/drawing/2014/main" val="1698475935"/>
                    </a:ext>
                  </a:extLst>
                </a:gridCol>
                <a:gridCol w="876534">
                  <a:extLst>
                    <a:ext uri="{9D8B030D-6E8A-4147-A177-3AD203B41FA5}">
                      <a16:colId xmlns:a16="http://schemas.microsoft.com/office/drawing/2014/main" val="3426496703"/>
                    </a:ext>
                  </a:extLst>
                </a:gridCol>
                <a:gridCol w="784141">
                  <a:extLst>
                    <a:ext uri="{9D8B030D-6E8A-4147-A177-3AD203B41FA5}">
                      <a16:colId xmlns:a16="http://schemas.microsoft.com/office/drawing/2014/main" val="3845852021"/>
                    </a:ext>
                  </a:extLst>
                </a:gridCol>
                <a:gridCol w="784141">
                  <a:extLst>
                    <a:ext uri="{9D8B030D-6E8A-4147-A177-3AD203B41FA5}">
                      <a16:colId xmlns:a16="http://schemas.microsoft.com/office/drawing/2014/main" val="1411237751"/>
                    </a:ext>
                  </a:extLst>
                </a:gridCol>
              </a:tblGrid>
              <a:tr h="257565">
                <a:tc rowSpan="3">
                  <a:txBody>
                    <a:bodyPr/>
                    <a:lstStyle/>
                    <a:p>
                      <a:pPr algn="ctr">
                        <a:lnSpc>
                          <a:spcPct val="107000"/>
                        </a:lnSpc>
                        <a:spcAft>
                          <a:spcPts val="800"/>
                        </a:spcAft>
                      </a:pPr>
                      <a:r>
                        <a:rPr lang="en-US" sz="1600" b="1" kern="0" dirty="0">
                          <a:effectLst/>
                        </a:rPr>
                        <a:t>Regions</a:t>
                      </a:r>
                      <a:endParaRPr lang="en-US" sz="16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gridSpan="9">
                  <a:txBody>
                    <a:bodyPr/>
                    <a:lstStyle/>
                    <a:p>
                      <a:pPr algn="ctr">
                        <a:lnSpc>
                          <a:spcPct val="107000"/>
                        </a:lnSpc>
                        <a:spcAft>
                          <a:spcPts val="800"/>
                        </a:spcAft>
                      </a:pPr>
                      <a:r>
                        <a:rPr lang="en-US" sz="1600" kern="0" dirty="0">
                          <a:effectLst/>
                        </a:rPr>
                        <a:t>Area</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rowSpan="2" gridSpan="3">
                  <a:txBody>
                    <a:bodyPr/>
                    <a:lstStyle/>
                    <a:p>
                      <a:pPr algn="ctr">
                        <a:lnSpc>
                          <a:spcPct val="107000"/>
                        </a:lnSpc>
                        <a:spcAft>
                          <a:spcPts val="800"/>
                        </a:spcAft>
                      </a:pPr>
                      <a:r>
                        <a:rPr lang="en-US" sz="1600" b="1" kern="0" dirty="0">
                          <a:effectLst/>
                        </a:rPr>
                        <a:t>Total GHG emissions</a:t>
                      </a:r>
                      <a:endParaRPr lang="en-US" sz="16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rowSpan="2" hMerge="1">
                  <a:txBody>
                    <a:bodyPr/>
                    <a:lstStyle/>
                    <a:p>
                      <a:endParaRPr lang="en-US"/>
                    </a:p>
                  </a:txBody>
                  <a:tcPr/>
                </a:tc>
                <a:tc rowSpan="2" hMerge="1">
                  <a:txBody>
                    <a:bodyPr/>
                    <a:lstStyle/>
                    <a:p>
                      <a:endParaRPr lang="en-US"/>
                    </a:p>
                  </a:txBody>
                  <a:tcPr/>
                </a:tc>
                <a:extLst>
                  <a:ext uri="{0D108BD9-81ED-4DB2-BD59-A6C34878D82A}">
                    <a16:rowId xmlns:a16="http://schemas.microsoft.com/office/drawing/2014/main" val="2529031740"/>
                  </a:ext>
                </a:extLst>
              </a:tr>
              <a:tr h="259886">
                <a:tc vMerge="1">
                  <a:txBody>
                    <a:bodyPr/>
                    <a:lstStyle/>
                    <a:p>
                      <a:endParaRPr lang="en-US"/>
                    </a:p>
                  </a:txBody>
                  <a:tcPr/>
                </a:tc>
                <a:tc gridSpan="3">
                  <a:txBody>
                    <a:bodyPr/>
                    <a:lstStyle/>
                    <a:p>
                      <a:pPr algn="ctr">
                        <a:lnSpc>
                          <a:spcPct val="107000"/>
                        </a:lnSpc>
                        <a:spcAft>
                          <a:spcPts val="800"/>
                        </a:spcAft>
                      </a:pPr>
                      <a:r>
                        <a:rPr lang="en-US" sz="1600" b="1" kern="0" dirty="0">
                          <a:effectLst/>
                          <a:highlight>
                            <a:srgbClr val="D9D9D9"/>
                          </a:highlight>
                        </a:rPr>
                        <a:t>Agriculture</a:t>
                      </a:r>
                      <a:endParaRPr lang="en-US" sz="1600" b="1" kern="100" dirty="0">
                        <a:effectLst/>
                        <a:highlight>
                          <a:srgbClr val="D9D9D9"/>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lumMod val="85000"/>
                      </a:schemeClr>
                    </a:solidFill>
                  </a:tcPr>
                </a:tc>
                <a:tc hMerge="1">
                  <a:txBody>
                    <a:bodyPr/>
                    <a:lstStyle/>
                    <a:p>
                      <a:endParaRPr lang="en-US"/>
                    </a:p>
                  </a:txBody>
                  <a:tcPr/>
                </a:tc>
                <a:tc hMerge="1">
                  <a:txBody>
                    <a:bodyPr/>
                    <a:lstStyle/>
                    <a:p>
                      <a:endParaRPr lang="en-US"/>
                    </a:p>
                  </a:txBody>
                  <a:tcPr/>
                </a:tc>
                <a:tc gridSpan="3">
                  <a:txBody>
                    <a:bodyPr/>
                    <a:lstStyle/>
                    <a:p>
                      <a:pPr algn="ctr">
                        <a:lnSpc>
                          <a:spcPct val="107000"/>
                        </a:lnSpc>
                        <a:spcAft>
                          <a:spcPts val="800"/>
                        </a:spcAft>
                      </a:pPr>
                      <a:r>
                        <a:rPr lang="en-US" sz="1600" b="1" kern="0" dirty="0">
                          <a:effectLst/>
                          <a:highlight>
                            <a:srgbClr val="D9D9D9"/>
                          </a:highlight>
                        </a:rPr>
                        <a:t>Cropland</a:t>
                      </a:r>
                      <a:endParaRPr lang="en-US" sz="1600" b="1" kern="100" dirty="0">
                        <a:effectLst/>
                        <a:highlight>
                          <a:srgbClr val="D9D9D9"/>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lumMod val="85000"/>
                      </a:schemeClr>
                    </a:solidFill>
                  </a:tcPr>
                </a:tc>
                <a:tc hMerge="1">
                  <a:txBody>
                    <a:bodyPr/>
                    <a:lstStyle/>
                    <a:p>
                      <a:endParaRPr lang="en-US"/>
                    </a:p>
                  </a:txBody>
                  <a:tcPr/>
                </a:tc>
                <a:tc hMerge="1">
                  <a:txBody>
                    <a:bodyPr/>
                    <a:lstStyle/>
                    <a:p>
                      <a:endParaRPr lang="en-US"/>
                    </a:p>
                  </a:txBody>
                  <a:tcPr/>
                </a:tc>
                <a:tc gridSpan="3">
                  <a:txBody>
                    <a:bodyPr/>
                    <a:lstStyle/>
                    <a:p>
                      <a:pPr algn="ctr">
                        <a:lnSpc>
                          <a:spcPct val="107000"/>
                        </a:lnSpc>
                        <a:spcAft>
                          <a:spcPts val="800"/>
                        </a:spcAft>
                      </a:pPr>
                      <a:r>
                        <a:rPr lang="en-US" sz="1600" b="1" kern="0" dirty="0">
                          <a:effectLst/>
                          <a:highlight>
                            <a:srgbClr val="D9D9D9"/>
                          </a:highlight>
                        </a:rPr>
                        <a:t>Pasture</a:t>
                      </a:r>
                      <a:endParaRPr lang="en-US" sz="1600" b="1" kern="100" dirty="0">
                        <a:effectLst/>
                        <a:highlight>
                          <a:srgbClr val="D9D9D9"/>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lumMod val="85000"/>
                      </a:schemeClr>
                    </a:solidFill>
                  </a:tcPr>
                </a:tc>
                <a:tc hMerge="1">
                  <a:txBody>
                    <a:bodyPr/>
                    <a:lstStyle/>
                    <a:p>
                      <a:endParaRPr lang="en-US"/>
                    </a:p>
                  </a:txBody>
                  <a:tcPr/>
                </a:tc>
                <a:tc hMerge="1">
                  <a:txBody>
                    <a:bodyPr/>
                    <a:lstStyle/>
                    <a:p>
                      <a:endParaRPr lang="en-US"/>
                    </a:p>
                  </a:txBody>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985296954"/>
                  </a:ext>
                </a:extLst>
              </a:tr>
              <a:tr h="259886">
                <a:tc vMerge="1">
                  <a:txBody>
                    <a:bodyPr/>
                    <a:lstStyle/>
                    <a:p>
                      <a:endParaRPr lang="en-US"/>
                    </a:p>
                  </a:txBody>
                  <a:tcPr/>
                </a:tc>
                <a:tc>
                  <a:txBody>
                    <a:bodyPr/>
                    <a:lstStyle/>
                    <a:p>
                      <a:pPr algn="ctr">
                        <a:lnSpc>
                          <a:spcPct val="107000"/>
                        </a:lnSpc>
                        <a:spcAft>
                          <a:spcPts val="800"/>
                        </a:spcAft>
                      </a:pPr>
                      <a:r>
                        <a:rPr lang="en-US" sz="1400" b="1" kern="0" dirty="0">
                          <a:effectLst/>
                        </a:rPr>
                        <a:t>Median</a:t>
                      </a:r>
                      <a:endParaRPr lang="en-US" sz="14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1400" b="1" kern="0" dirty="0">
                          <a:effectLst/>
                        </a:rPr>
                        <a:t>Min</a:t>
                      </a:r>
                      <a:endParaRPr lang="en-US" sz="14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1400" b="1" kern="0" dirty="0">
                          <a:effectLst/>
                        </a:rPr>
                        <a:t>Max</a:t>
                      </a:r>
                      <a:endParaRPr lang="en-US" sz="14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1400" b="1" kern="0" dirty="0">
                          <a:effectLst/>
                        </a:rPr>
                        <a:t>Median</a:t>
                      </a:r>
                      <a:endParaRPr lang="en-US" sz="14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1400" b="1" kern="0" dirty="0">
                          <a:effectLst/>
                        </a:rPr>
                        <a:t>Min</a:t>
                      </a:r>
                      <a:endParaRPr lang="en-US" sz="14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1400" b="1" kern="0" dirty="0">
                          <a:effectLst/>
                        </a:rPr>
                        <a:t>Max</a:t>
                      </a:r>
                      <a:endParaRPr lang="en-US" sz="14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1400" b="1" kern="0" dirty="0">
                          <a:effectLst/>
                        </a:rPr>
                        <a:t>Median</a:t>
                      </a:r>
                      <a:endParaRPr lang="en-US" sz="14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1400" b="1" kern="0" dirty="0">
                          <a:effectLst/>
                        </a:rPr>
                        <a:t>Min</a:t>
                      </a:r>
                      <a:endParaRPr lang="en-US" sz="14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1400" b="1" kern="0" dirty="0">
                          <a:effectLst/>
                        </a:rPr>
                        <a:t>Max</a:t>
                      </a:r>
                      <a:endParaRPr lang="en-US" sz="14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1400" b="1" kern="0" dirty="0">
                          <a:effectLst/>
                        </a:rPr>
                        <a:t>Median</a:t>
                      </a:r>
                      <a:endParaRPr lang="en-US" sz="14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1400" b="1" kern="0" dirty="0">
                          <a:effectLst/>
                        </a:rPr>
                        <a:t>Min </a:t>
                      </a:r>
                      <a:endParaRPr lang="en-US" sz="14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1400" b="1" kern="0" dirty="0">
                          <a:effectLst/>
                        </a:rPr>
                        <a:t>Max</a:t>
                      </a:r>
                      <a:endParaRPr lang="en-US" sz="14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5839423"/>
                  </a:ext>
                </a:extLst>
              </a:tr>
              <a:tr h="259886">
                <a:tc>
                  <a:txBody>
                    <a:bodyPr/>
                    <a:lstStyle/>
                    <a:p>
                      <a:pPr>
                        <a:lnSpc>
                          <a:spcPct val="107000"/>
                        </a:lnSpc>
                        <a:spcAft>
                          <a:spcPts val="800"/>
                        </a:spcAft>
                      </a:pPr>
                      <a:r>
                        <a:rPr lang="en-US" sz="1600" kern="0" dirty="0">
                          <a:effectLst/>
                        </a:rPr>
                        <a:t>ANZ</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US" sz="1600" kern="0" dirty="0">
                          <a:effectLst/>
                        </a:rPr>
                        <a:t>-3</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-64</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-1</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-6</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07000"/>
                        </a:lnSpc>
                        <a:spcAft>
                          <a:spcPts val="800"/>
                        </a:spcAft>
                      </a:pPr>
                      <a:r>
                        <a:rPr lang="en-US" sz="1600" kern="0" dirty="0">
                          <a:effectLst/>
                        </a:rPr>
                        <a:t>-51</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07000"/>
                        </a:lnSpc>
                        <a:spcAft>
                          <a:spcPts val="800"/>
                        </a:spcAft>
                      </a:pPr>
                      <a:r>
                        <a:rPr lang="en-US" sz="1600" kern="0" dirty="0">
                          <a:effectLst/>
                        </a:rPr>
                        <a:t>26</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07000"/>
                        </a:lnSpc>
                        <a:spcAft>
                          <a:spcPts val="800"/>
                        </a:spcAft>
                      </a:pPr>
                      <a:r>
                        <a:rPr lang="en-US" sz="1600" kern="0" dirty="0">
                          <a:effectLst/>
                        </a:rPr>
                        <a:t>-14</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a:effectLst/>
                        </a:rPr>
                        <a:t>-68</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3</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r">
                        <a:lnSpc>
                          <a:spcPct val="107000"/>
                        </a:lnSpc>
                        <a:spcAft>
                          <a:spcPts val="800"/>
                        </a:spcAft>
                      </a:pPr>
                      <a:r>
                        <a:rPr lang="en-US" sz="1600" kern="0" dirty="0">
                          <a:effectLst/>
                        </a:rPr>
                        <a:t>-49</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accent4">
                        <a:lumMod val="20000"/>
                        <a:lumOff val="80000"/>
                      </a:schemeClr>
                    </a:solidFill>
                  </a:tcPr>
                </a:tc>
                <a:tc>
                  <a:txBody>
                    <a:bodyPr/>
                    <a:lstStyle/>
                    <a:p>
                      <a:pPr algn="r">
                        <a:lnSpc>
                          <a:spcPct val="107000"/>
                        </a:lnSpc>
                        <a:spcAft>
                          <a:spcPts val="800"/>
                        </a:spcAft>
                      </a:pPr>
                      <a:r>
                        <a:rPr lang="en-US" sz="1600" kern="0" dirty="0">
                          <a:effectLst/>
                        </a:rPr>
                        <a:t>-48</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accent4">
                        <a:lumMod val="20000"/>
                        <a:lumOff val="80000"/>
                      </a:schemeClr>
                    </a:solidFill>
                  </a:tcPr>
                </a:tc>
                <a:tc>
                  <a:txBody>
                    <a:bodyPr/>
                    <a:lstStyle/>
                    <a:p>
                      <a:pPr algn="r">
                        <a:lnSpc>
                          <a:spcPct val="107000"/>
                        </a:lnSpc>
                        <a:spcAft>
                          <a:spcPts val="800"/>
                        </a:spcAft>
                      </a:pPr>
                      <a:r>
                        <a:rPr lang="en-US" sz="1600" kern="0" dirty="0">
                          <a:effectLst/>
                        </a:rPr>
                        <a:t>-76</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accent4">
                        <a:lumMod val="20000"/>
                        <a:lumOff val="80000"/>
                      </a:schemeClr>
                    </a:solidFill>
                  </a:tcPr>
                </a:tc>
                <a:extLst>
                  <a:ext uri="{0D108BD9-81ED-4DB2-BD59-A6C34878D82A}">
                    <a16:rowId xmlns:a16="http://schemas.microsoft.com/office/drawing/2014/main" val="1580348319"/>
                  </a:ext>
                </a:extLst>
              </a:tr>
              <a:tr h="259886">
                <a:tc>
                  <a:txBody>
                    <a:bodyPr/>
                    <a:lstStyle/>
                    <a:p>
                      <a:pPr>
                        <a:lnSpc>
                          <a:spcPct val="107000"/>
                        </a:lnSpc>
                        <a:spcAft>
                          <a:spcPts val="800"/>
                        </a:spcAft>
                      </a:pPr>
                      <a:r>
                        <a:rPr lang="en-US" sz="1600" kern="0" dirty="0">
                          <a:effectLst/>
                        </a:rPr>
                        <a:t>BRA</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US" sz="1600" kern="0" dirty="0">
                          <a:effectLst/>
                        </a:rPr>
                        <a:t>-39</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07000"/>
                        </a:lnSpc>
                        <a:spcAft>
                          <a:spcPts val="800"/>
                        </a:spcAft>
                      </a:pPr>
                      <a:r>
                        <a:rPr lang="en-US" sz="1600" kern="0" dirty="0">
                          <a:effectLst/>
                        </a:rPr>
                        <a:t>-63</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07000"/>
                        </a:lnSpc>
                        <a:spcAft>
                          <a:spcPts val="800"/>
                        </a:spcAft>
                      </a:pPr>
                      <a:r>
                        <a:rPr lang="en-US" sz="1600" kern="0" dirty="0">
                          <a:effectLst/>
                        </a:rPr>
                        <a:t>-2</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07000"/>
                        </a:lnSpc>
                        <a:spcAft>
                          <a:spcPts val="800"/>
                        </a:spcAft>
                      </a:pPr>
                      <a:r>
                        <a:rPr lang="en-US" sz="1600" kern="0" dirty="0">
                          <a:effectLst/>
                        </a:rPr>
                        <a:t>-12</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07000"/>
                        </a:lnSpc>
                        <a:spcAft>
                          <a:spcPts val="800"/>
                        </a:spcAft>
                      </a:pPr>
                      <a:r>
                        <a:rPr lang="en-US" sz="1600" kern="0" dirty="0">
                          <a:effectLst/>
                        </a:rPr>
                        <a:t>-53</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07000"/>
                        </a:lnSpc>
                        <a:spcAft>
                          <a:spcPts val="800"/>
                        </a:spcAft>
                      </a:pPr>
                      <a:r>
                        <a:rPr lang="en-US" sz="1600" kern="0" dirty="0">
                          <a:effectLst/>
                        </a:rPr>
                        <a:t>-2</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07000"/>
                        </a:lnSpc>
                        <a:spcAft>
                          <a:spcPts val="800"/>
                        </a:spcAft>
                      </a:pPr>
                      <a:r>
                        <a:rPr lang="en-US" sz="1600" kern="0" dirty="0">
                          <a:effectLst/>
                        </a:rPr>
                        <a:t>-51</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07000"/>
                        </a:lnSpc>
                        <a:spcAft>
                          <a:spcPts val="800"/>
                        </a:spcAft>
                      </a:pPr>
                      <a:r>
                        <a:rPr lang="en-US" sz="1600" kern="0" dirty="0">
                          <a:effectLst/>
                        </a:rPr>
                        <a:t>-75</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07000"/>
                        </a:lnSpc>
                        <a:spcAft>
                          <a:spcPts val="800"/>
                        </a:spcAft>
                      </a:pPr>
                      <a:r>
                        <a:rPr lang="en-US" sz="1600" kern="0" dirty="0">
                          <a:effectLst/>
                        </a:rPr>
                        <a:t>-7</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r">
                        <a:lnSpc>
                          <a:spcPct val="107000"/>
                        </a:lnSpc>
                        <a:spcAft>
                          <a:spcPts val="800"/>
                        </a:spcAft>
                      </a:pPr>
                      <a:r>
                        <a:rPr lang="en-US" sz="1600" kern="0" dirty="0">
                          <a:effectLst/>
                        </a:rPr>
                        <a:t>-62</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accent4">
                        <a:lumMod val="20000"/>
                        <a:lumOff val="80000"/>
                      </a:schemeClr>
                    </a:solidFill>
                  </a:tcPr>
                </a:tc>
                <a:tc>
                  <a:txBody>
                    <a:bodyPr/>
                    <a:lstStyle/>
                    <a:p>
                      <a:pPr algn="r">
                        <a:lnSpc>
                          <a:spcPct val="107000"/>
                        </a:lnSpc>
                        <a:spcAft>
                          <a:spcPts val="800"/>
                        </a:spcAft>
                      </a:pPr>
                      <a:r>
                        <a:rPr lang="en-US" sz="1600" kern="0" dirty="0">
                          <a:effectLst/>
                        </a:rPr>
                        <a:t>-78</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accent4">
                        <a:lumMod val="20000"/>
                        <a:lumOff val="80000"/>
                      </a:schemeClr>
                    </a:solidFill>
                  </a:tcPr>
                </a:tc>
                <a:tc>
                  <a:txBody>
                    <a:bodyPr/>
                    <a:lstStyle/>
                    <a:p>
                      <a:pPr algn="r">
                        <a:lnSpc>
                          <a:spcPct val="107000"/>
                        </a:lnSpc>
                        <a:spcAft>
                          <a:spcPts val="800"/>
                        </a:spcAft>
                      </a:pPr>
                      <a:r>
                        <a:rPr lang="en-US" sz="1600" kern="0" dirty="0">
                          <a:effectLst/>
                        </a:rPr>
                        <a:t>-68</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accent4">
                        <a:lumMod val="20000"/>
                        <a:lumOff val="80000"/>
                      </a:schemeClr>
                    </a:solidFill>
                  </a:tcPr>
                </a:tc>
                <a:extLst>
                  <a:ext uri="{0D108BD9-81ED-4DB2-BD59-A6C34878D82A}">
                    <a16:rowId xmlns:a16="http://schemas.microsoft.com/office/drawing/2014/main" val="3003028724"/>
                  </a:ext>
                </a:extLst>
              </a:tr>
              <a:tr h="259886">
                <a:tc>
                  <a:txBody>
                    <a:bodyPr/>
                    <a:lstStyle/>
                    <a:p>
                      <a:pPr>
                        <a:lnSpc>
                          <a:spcPct val="107000"/>
                        </a:lnSpc>
                        <a:spcAft>
                          <a:spcPts val="800"/>
                        </a:spcAft>
                      </a:pPr>
                      <a:r>
                        <a:rPr lang="en-US" sz="1600" kern="0" dirty="0">
                          <a:effectLst/>
                        </a:rPr>
                        <a:t>CAN</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US" sz="1600" kern="0" dirty="0">
                          <a:effectLst/>
                        </a:rPr>
                        <a:t>-7</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-39</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0</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-4</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-33</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10</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-49</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07000"/>
                        </a:lnSpc>
                        <a:spcAft>
                          <a:spcPts val="800"/>
                        </a:spcAft>
                      </a:pPr>
                      <a:r>
                        <a:rPr lang="en-US" sz="1600" kern="0" dirty="0">
                          <a:effectLst/>
                        </a:rPr>
                        <a:t>-64</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07000"/>
                        </a:lnSpc>
                        <a:spcAft>
                          <a:spcPts val="800"/>
                        </a:spcAft>
                      </a:pPr>
                      <a:r>
                        <a:rPr lang="en-US" sz="1600" kern="0" dirty="0">
                          <a:effectLst/>
                        </a:rPr>
                        <a:t>84</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r">
                        <a:lnSpc>
                          <a:spcPct val="107000"/>
                        </a:lnSpc>
                        <a:spcAft>
                          <a:spcPts val="800"/>
                        </a:spcAft>
                      </a:pPr>
                      <a:r>
                        <a:rPr lang="en-US" sz="1600" kern="0">
                          <a:effectLst/>
                        </a:rPr>
                        <a:t>-42</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1"/>
                    </a:solidFill>
                  </a:tcPr>
                </a:tc>
                <a:tc>
                  <a:txBody>
                    <a:bodyPr/>
                    <a:lstStyle/>
                    <a:p>
                      <a:pPr algn="r">
                        <a:lnSpc>
                          <a:spcPct val="107000"/>
                        </a:lnSpc>
                        <a:spcAft>
                          <a:spcPts val="800"/>
                        </a:spcAft>
                      </a:pPr>
                      <a:r>
                        <a:rPr lang="en-US" sz="1600" kern="0">
                          <a:effectLst/>
                        </a:rPr>
                        <a:t>-46</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1"/>
                    </a:solidFill>
                  </a:tcPr>
                </a:tc>
                <a:tc>
                  <a:txBody>
                    <a:bodyPr/>
                    <a:lstStyle/>
                    <a:p>
                      <a:pPr algn="r">
                        <a:lnSpc>
                          <a:spcPct val="107000"/>
                        </a:lnSpc>
                        <a:spcAft>
                          <a:spcPts val="800"/>
                        </a:spcAft>
                      </a:pPr>
                      <a:r>
                        <a:rPr lang="en-US" sz="1600" kern="0">
                          <a:effectLst/>
                        </a:rPr>
                        <a:t>-58</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1"/>
                    </a:solidFill>
                  </a:tcPr>
                </a:tc>
                <a:extLst>
                  <a:ext uri="{0D108BD9-81ED-4DB2-BD59-A6C34878D82A}">
                    <a16:rowId xmlns:a16="http://schemas.microsoft.com/office/drawing/2014/main" val="2419106554"/>
                  </a:ext>
                </a:extLst>
              </a:tr>
              <a:tr h="259886">
                <a:tc>
                  <a:txBody>
                    <a:bodyPr/>
                    <a:lstStyle/>
                    <a:p>
                      <a:pPr>
                        <a:lnSpc>
                          <a:spcPct val="107000"/>
                        </a:lnSpc>
                        <a:spcAft>
                          <a:spcPts val="800"/>
                        </a:spcAft>
                      </a:pPr>
                      <a:r>
                        <a:rPr lang="en-US" sz="1600" kern="0" dirty="0">
                          <a:effectLst/>
                        </a:rPr>
                        <a:t>CHN</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US" sz="1600" kern="0" dirty="0">
                          <a:effectLst/>
                        </a:rPr>
                        <a:t>-4</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-48</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1</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a:effectLst/>
                        </a:rPr>
                        <a:t>-2</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-50</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a:effectLst/>
                        </a:rPr>
                        <a:t>7</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-10</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a:effectLst/>
                        </a:rPr>
                        <a:t>-63</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8</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r">
                        <a:lnSpc>
                          <a:spcPct val="107000"/>
                        </a:lnSpc>
                        <a:spcAft>
                          <a:spcPts val="800"/>
                        </a:spcAft>
                      </a:pPr>
                      <a:r>
                        <a:rPr lang="en-US" sz="1600" kern="0" dirty="0">
                          <a:effectLst/>
                        </a:rPr>
                        <a:t>-36</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1"/>
                    </a:solidFill>
                  </a:tcPr>
                </a:tc>
                <a:tc>
                  <a:txBody>
                    <a:bodyPr/>
                    <a:lstStyle/>
                    <a:p>
                      <a:pPr algn="r">
                        <a:lnSpc>
                          <a:spcPct val="107000"/>
                        </a:lnSpc>
                        <a:spcAft>
                          <a:spcPts val="800"/>
                        </a:spcAft>
                      </a:pPr>
                      <a:r>
                        <a:rPr lang="en-US" sz="1600" kern="0" dirty="0">
                          <a:effectLst/>
                        </a:rPr>
                        <a:t>-35</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1"/>
                    </a:solidFill>
                  </a:tcPr>
                </a:tc>
                <a:tc>
                  <a:txBody>
                    <a:bodyPr/>
                    <a:lstStyle/>
                    <a:p>
                      <a:pPr algn="r">
                        <a:lnSpc>
                          <a:spcPct val="107000"/>
                        </a:lnSpc>
                        <a:spcAft>
                          <a:spcPts val="800"/>
                        </a:spcAft>
                      </a:pPr>
                      <a:r>
                        <a:rPr lang="en-US" sz="1600" kern="0">
                          <a:effectLst/>
                        </a:rPr>
                        <a:t>-50</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1"/>
                    </a:solidFill>
                  </a:tcPr>
                </a:tc>
                <a:extLst>
                  <a:ext uri="{0D108BD9-81ED-4DB2-BD59-A6C34878D82A}">
                    <a16:rowId xmlns:a16="http://schemas.microsoft.com/office/drawing/2014/main" val="1169676496"/>
                  </a:ext>
                </a:extLst>
              </a:tr>
              <a:tr h="259886">
                <a:tc>
                  <a:txBody>
                    <a:bodyPr/>
                    <a:lstStyle/>
                    <a:p>
                      <a:pPr>
                        <a:lnSpc>
                          <a:spcPct val="107000"/>
                        </a:lnSpc>
                        <a:spcAft>
                          <a:spcPts val="800"/>
                        </a:spcAft>
                      </a:pPr>
                      <a:r>
                        <a:rPr lang="en-US" sz="1600" kern="0" dirty="0">
                          <a:effectLst/>
                        </a:rPr>
                        <a:t>EUR</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US" sz="1600" kern="0" dirty="0">
                          <a:effectLst/>
                        </a:rPr>
                        <a:t>-14</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07000"/>
                        </a:lnSpc>
                        <a:spcAft>
                          <a:spcPts val="800"/>
                        </a:spcAft>
                      </a:pPr>
                      <a:r>
                        <a:rPr lang="en-US" sz="1600" kern="0" dirty="0">
                          <a:effectLst/>
                        </a:rPr>
                        <a:t>-54</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07000"/>
                        </a:lnSpc>
                        <a:spcAft>
                          <a:spcPts val="800"/>
                        </a:spcAft>
                      </a:pPr>
                      <a:r>
                        <a:rPr lang="en-US" sz="1600" kern="0" dirty="0">
                          <a:effectLst/>
                        </a:rPr>
                        <a:t>21</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07000"/>
                        </a:lnSpc>
                        <a:spcAft>
                          <a:spcPts val="800"/>
                        </a:spcAft>
                      </a:pPr>
                      <a:r>
                        <a:rPr lang="en-US" sz="1600" kern="0" dirty="0">
                          <a:effectLst/>
                        </a:rPr>
                        <a:t>-4</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-63</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21</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-36</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07000"/>
                        </a:lnSpc>
                        <a:spcAft>
                          <a:spcPts val="800"/>
                        </a:spcAft>
                      </a:pPr>
                      <a:r>
                        <a:rPr lang="en-US" sz="1600" kern="0" dirty="0">
                          <a:effectLst/>
                        </a:rPr>
                        <a:t>-62</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07000"/>
                        </a:lnSpc>
                        <a:spcAft>
                          <a:spcPts val="800"/>
                        </a:spcAft>
                      </a:pPr>
                      <a:r>
                        <a:rPr lang="en-US" sz="1600" kern="0" dirty="0">
                          <a:effectLst/>
                        </a:rPr>
                        <a:t>-2</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r">
                        <a:lnSpc>
                          <a:spcPct val="107000"/>
                        </a:lnSpc>
                        <a:spcAft>
                          <a:spcPts val="800"/>
                        </a:spcAft>
                      </a:pPr>
                      <a:r>
                        <a:rPr lang="en-US" sz="1600" kern="0" dirty="0">
                          <a:effectLst/>
                        </a:rPr>
                        <a:t>-46</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1"/>
                    </a:solidFill>
                  </a:tcPr>
                </a:tc>
                <a:tc>
                  <a:txBody>
                    <a:bodyPr/>
                    <a:lstStyle/>
                    <a:p>
                      <a:pPr algn="r">
                        <a:lnSpc>
                          <a:spcPct val="107000"/>
                        </a:lnSpc>
                        <a:spcAft>
                          <a:spcPts val="800"/>
                        </a:spcAft>
                      </a:pPr>
                      <a:r>
                        <a:rPr lang="en-US" sz="1600" kern="0" dirty="0">
                          <a:effectLst/>
                        </a:rPr>
                        <a:t>-53</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1"/>
                    </a:solidFill>
                  </a:tcPr>
                </a:tc>
                <a:tc>
                  <a:txBody>
                    <a:bodyPr/>
                    <a:lstStyle/>
                    <a:p>
                      <a:pPr algn="r">
                        <a:lnSpc>
                          <a:spcPct val="107000"/>
                        </a:lnSpc>
                        <a:spcAft>
                          <a:spcPts val="800"/>
                        </a:spcAft>
                      </a:pPr>
                      <a:r>
                        <a:rPr lang="en-US" sz="1600" kern="0">
                          <a:effectLst/>
                        </a:rPr>
                        <a:t>-42</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1"/>
                    </a:solidFill>
                  </a:tcPr>
                </a:tc>
                <a:extLst>
                  <a:ext uri="{0D108BD9-81ED-4DB2-BD59-A6C34878D82A}">
                    <a16:rowId xmlns:a16="http://schemas.microsoft.com/office/drawing/2014/main" val="3460685395"/>
                  </a:ext>
                </a:extLst>
              </a:tr>
              <a:tr h="259886">
                <a:tc>
                  <a:txBody>
                    <a:bodyPr/>
                    <a:lstStyle/>
                    <a:p>
                      <a:pPr>
                        <a:lnSpc>
                          <a:spcPct val="107000"/>
                        </a:lnSpc>
                        <a:spcAft>
                          <a:spcPts val="800"/>
                        </a:spcAft>
                      </a:pPr>
                      <a:r>
                        <a:rPr lang="en-US" sz="1600" kern="0" dirty="0">
                          <a:effectLst/>
                        </a:rPr>
                        <a:t>FSU</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US" sz="1600" kern="0" dirty="0">
                          <a:effectLst/>
                        </a:rPr>
                        <a:t>-8</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-44</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3</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-2</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-62</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a:effectLst/>
                        </a:rPr>
                        <a:t>13</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-15</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-57</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6</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r">
                        <a:lnSpc>
                          <a:spcPct val="107000"/>
                        </a:lnSpc>
                        <a:spcAft>
                          <a:spcPts val="800"/>
                        </a:spcAft>
                      </a:pPr>
                      <a:r>
                        <a:rPr lang="en-US" sz="1600" kern="0">
                          <a:effectLst/>
                        </a:rPr>
                        <a:t>-23</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1"/>
                    </a:solidFill>
                  </a:tcPr>
                </a:tc>
                <a:tc>
                  <a:txBody>
                    <a:bodyPr/>
                    <a:lstStyle/>
                    <a:p>
                      <a:pPr algn="r">
                        <a:lnSpc>
                          <a:spcPct val="107000"/>
                        </a:lnSpc>
                        <a:spcAft>
                          <a:spcPts val="800"/>
                        </a:spcAft>
                      </a:pPr>
                      <a:r>
                        <a:rPr lang="en-US" sz="1600" kern="0" dirty="0">
                          <a:effectLst/>
                        </a:rPr>
                        <a:t>-38</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1"/>
                    </a:solidFill>
                  </a:tcPr>
                </a:tc>
                <a:tc>
                  <a:txBody>
                    <a:bodyPr/>
                    <a:lstStyle/>
                    <a:p>
                      <a:pPr algn="r">
                        <a:lnSpc>
                          <a:spcPct val="107000"/>
                        </a:lnSpc>
                        <a:spcAft>
                          <a:spcPts val="800"/>
                        </a:spcAft>
                      </a:pPr>
                      <a:r>
                        <a:rPr lang="en-US" sz="1600" kern="0">
                          <a:effectLst/>
                        </a:rPr>
                        <a:t>-27</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1"/>
                    </a:solidFill>
                  </a:tcPr>
                </a:tc>
                <a:extLst>
                  <a:ext uri="{0D108BD9-81ED-4DB2-BD59-A6C34878D82A}">
                    <a16:rowId xmlns:a16="http://schemas.microsoft.com/office/drawing/2014/main" val="1430176680"/>
                  </a:ext>
                </a:extLst>
              </a:tr>
              <a:tr h="259886">
                <a:tc>
                  <a:txBody>
                    <a:bodyPr/>
                    <a:lstStyle/>
                    <a:p>
                      <a:pPr>
                        <a:lnSpc>
                          <a:spcPct val="107000"/>
                        </a:lnSpc>
                        <a:spcAft>
                          <a:spcPts val="800"/>
                        </a:spcAft>
                      </a:pPr>
                      <a:r>
                        <a:rPr lang="en-US" sz="1600" kern="0" dirty="0">
                          <a:effectLst/>
                        </a:rPr>
                        <a:t>IND</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US" sz="1600" kern="0" dirty="0">
                          <a:effectLst/>
                        </a:rPr>
                        <a:t>-5</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-19</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a:effectLst/>
                        </a:rPr>
                        <a:t>-1</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a:effectLst/>
                        </a:rPr>
                        <a:t>-4</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-19</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a:effectLst/>
                        </a:rPr>
                        <a:t>8</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-11</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-31</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15</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r">
                        <a:lnSpc>
                          <a:spcPct val="107000"/>
                        </a:lnSpc>
                        <a:spcAft>
                          <a:spcPts val="800"/>
                        </a:spcAft>
                      </a:pPr>
                      <a:r>
                        <a:rPr lang="en-US" sz="1600" kern="0" dirty="0">
                          <a:effectLst/>
                        </a:rPr>
                        <a:t>-48</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1"/>
                    </a:solidFill>
                  </a:tcPr>
                </a:tc>
                <a:tc>
                  <a:txBody>
                    <a:bodyPr/>
                    <a:lstStyle/>
                    <a:p>
                      <a:pPr algn="r">
                        <a:lnSpc>
                          <a:spcPct val="107000"/>
                        </a:lnSpc>
                        <a:spcAft>
                          <a:spcPts val="800"/>
                        </a:spcAft>
                      </a:pPr>
                      <a:r>
                        <a:rPr lang="en-US" sz="1600" kern="0" dirty="0">
                          <a:effectLst/>
                        </a:rPr>
                        <a:t>-26</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1"/>
                    </a:solidFill>
                  </a:tcPr>
                </a:tc>
                <a:tc>
                  <a:txBody>
                    <a:bodyPr/>
                    <a:lstStyle/>
                    <a:p>
                      <a:pPr algn="r">
                        <a:lnSpc>
                          <a:spcPct val="107000"/>
                        </a:lnSpc>
                        <a:spcAft>
                          <a:spcPts val="800"/>
                        </a:spcAft>
                      </a:pPr>
                      <a:r>
                        <a:rPr lang="en-US" sz="1600" kern="0">
                          <a:effectLst/>
                        </a:rPr>
                        <a:t>-27</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1"/>
                    </a:solidFill>
                  </a:tcPr>
                </a:tc>
                <a:extLst>
                  <a:ext uri="{0D108BD9-81ED-4DB2-BD59-A6C34878D82A}">
                    <a16:rowId xmlns:a16="http://schemas.microsoft.com/office/drawing/2014/main" val="4208052399"/>
                  </a:ext>
                </a:extLst>
              </a:tr>
              <a:tr h="259886">
                <a:tc>
                  <a:txBody>
                    <a:bodyPr/>
                    <a:lstStyle/>
                    <a:p>
                      <a:pPr>
                        <a:lnSpc>
                          <a:spcPct val="107000"/>
                        </a:lnSpc>
                        <a:spcAft>
                          <a:spcPts val="800"/>
                        </a:spcAft>
                      </a:pPr>
                      <a:r>
                        <a:rPr lang="en-US" sz="1600" kern="0" dirty="0">
                          <a:effectLst/>
                        </a:rPr>
                        <a:t>MEN</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US" sz="1600" kern="0" dirty="0">
                          <a:effectLst/>
                        </a:rPr>
                        <a:t>-6</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-37</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a:effectLst/>
                        </a:rPr>
                        <a:t>-2</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0</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-29</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a:effectLst/>
                        </a:rPr>
                        <a:t>9</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-6</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-49</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a:effectLst/>
                        </a:rPr>
                        <a:t>-2</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r">
                        <a:lnSpc>
                          <a:spcPct val="107000"/>
                        </a:lnSpc>
                        <a:spcAft>
                          <a:spcPts val="800"/>
                        </a:spcAft>
                      </a:pPr>
                      <a:r>
                        <a:rPr lang="en-US" sz="1600" kern="0" dirty="0">
                          <a:effectLst/>
                        </a:rPr>
                        <a:t>-46</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1"/>
                    </a:solidFill>
                  </a:tcPr>
                </a:tc>
                <a:tc>
                  <a:txBody>
                    <a:bodyPr/>
                    <a:lstStyle/>
                    <a:p>
                      <a:pPr algn="r">
                        <a:lnSpc>
                          <a:spcPct val="107000"/>
                        </a:lnSpc>
                        <a:spcAft>
                          <a:spcPts val="800"/>
                        </a:spcAft>
                      </a:pPr>
                      <a:r>
                        <a:rPr lang="en-US" sz="1600" kern="0" dirty="0">
                          <a:effectLst/>
                        </a:rPr>
                        <a:t>-27</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1"/>
                    </a:solidFill>
                  </a:tcPr>
                </a:tc>
                <a:tc>
                  <a:txBody>
                    <a:bodyPr/>
                    <a:lstStyle/>
                    <a:p>
                      <a:pPr algn="r">
                        <a:lnSpc>
                          <a:spcPct val="107000"/>
                        </a:lnSpc>
                        <a:spcAft>
                          <a:spcPts val="800"/>
                        </a:spcAft>
                      </a:pPr>
                      <a:r>
                        <a:rPr lang="en-US" sz="1600" kern="0">
                          <a:effectLst/>
                        </a:rPr>
                        <a:t>-43</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1"/>
                    </a:solidFill>
                  </a:tcPr>
                </a:tc>
                <a:extLst>
                  <a:ext uri="{0D108BD9-81ED-4DB2-BD59-A6C34878D82A}">
                    <a16:rowId xmlns:a16="http://schemas.microsoft.com/office/drawing/2014/main" val="2734152027"/>
                  </a:ext>
                </a:extLst>
              </a:tr>
              <a:tr h="259886">
                <a:tc>
                  <a:txBody>
                    <a:bodyPr/>
                    <a:lstStyle/>
                    <a:p>
                      <a:pPr>
                        <a:lnSpc>
                          <a:spcPct val="107000"/>
                        </a:lnSpc>
                        <a:spcAft>
                          <a:spcPts val="800"/>
                        </a:spcAft>
                      </a:pPr>
                      <a:r>
                        <a:rPr lang="en-US" sz="1600" kern="0" dirty="0">
                          <a:effectLst/>
                        </a:rPr>
                        <a:t>OAS</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US" sz="1600" kern="0" dirty="0">
                          <a:effectLst/>
                        </a:rPr>
                        <a:t>-5</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-21</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a:effectLst/>
                        </a:rPr>
                        <a:t>-2</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-4</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-37</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a:effectLst/>
                        </a:rPr>
                        <a:t>8</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-3</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-45</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a:effectLst/>
                        </a:rPr>
                        <a:t>5</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r">
                        <a:lnSpc>
                          <a:spcPct val="107000"/>
                        </a:lnSpc>
                        <a:spcAft>
                          <a:spcPts val="800"/>
                        </a:spcAft>
                      </a:pPr>
                      <a:r>
                        <a:rPr lang="en-US" sz="1600" kern="0" dirty="0">
                          <a:effectLst/>
                        </a:rPr>
                        <a:t>-32</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1"/>
                    </a:solidFill>
                  </a:tcPr>
                </a:tc>
                <a:tc>
                  <a:txBody>
                    <a:bodyPr/>
                    <a:lstStyle/>
                    <a:p>
                      <a:pPr algn="r">
                        <a:lnSpc>
                          <a:spcPct val="107000"/>
                        </a:lnSpc>
                        <a:spcAft>
                          <a:spcPts val="800"/>
                        </a:spcAft>
                      </a:pPr>
                      <a:r>
                        <a:rPr lang="en-US" sz="1600" kern="0" dirty="0">
                          <a:effectLst/>
                        </a:rPr>
                        <a:t>-32</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1"/>
                    </a:solidFill>
                  </a:tcPr>
                </a:tc>
                <a:tc>
                  <a:txBody>
                    <a:bodyPr/>
                    <a:lstStyle/>
                    <a:p>
                      <a:pPr algn="r">
                        <a:lnSpc>
                          <a:spcPct val="107000"/>
                        </a:lnSpc>
                        <a:spcAft>
                          <a:spcPts val="800"/>
                        </a:spcAft>
                      </a:pPr>
                      <a:r>
                        <a:rPr lang="en-US" sz="1600" kern="0">
                          <a:effectLst/>
                        </a:rPr>
                        <a:t>-39</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1"/>
                    </a:solidFill>
                  </a:tcPr>
                </a:tc>
                <a:extLst>
                  <a:ext uri="{0D108BD9-81ED-4DB2-BD59-A6C34878D82A}">
                    <a16:rowId xmlns:a16="http://schemas.microsoft.com/office/drawing/2014/main" val="2809855988"/>
                  </a:ext>
                </a:extLst>
              </a:tr>
              <a:tr h="259886">
                <a:tc>
                  <a:txBody>
                    <a:bodyPr/>
                    <a:lstStyle/>
                    <a:p>
                      <a:pPr>
                        <a:lnSpc>
                          <a:spcPct val="107000"/>
                        </a:lnSpc>
                        <a:spcAft>
                          <a:spcPts val="800"/>
                        </a:spcAft>
                      </a:pPr>
                      <a:r>
                        <a:rPr lang="en-US" sz="1600" kern="0" dirty="0">
                          <a:effectLst/>
                        </a:rPr>
                        <a:t>OSA</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US" sz="1600" kern="0" dirty="0">
                          <a:effectLst/>
                        </a:rPr>
                        <a:t>-29</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07000"/>
                        </a:lnSpc>
                        <a:spcAft>
                          <a:spcPts val="800"/>
                        </a:spcAft>
                      </a:pPr>
                      <a:r>
                        <a:rPr lang="en-US" sz="1600" kern="0" dirty="0">
                          <a:effectLst/>
                        </a:rPr>
                        <a:t>-52</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07000"/>
                        </a:lnSpc>
                        <a:spcAft>
                          <a:spcPts val="800"/>
                        </a:spcAft>
                      </a:pPr>
                      <a:r>
                        <a:rPr lang="en-US" sz="1600" kern="0" dirty="0">
                          <a:effectLst/>
                        </a:rPr>
                        <a:t>-3</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07000"/>
                        </a:lnSpc>
                        <a:spcAft>
                          <a:spcPts val="800"/>
                        </a:spcAft>
                      </a:pPr>
                      <a:r>
                        <a:rPr lang="en-US" sz="1600" kern="0">
                          <a:effectLst/>
                        </a:rPr>
                        <a:t>-4</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-60</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a:effectLst/>
                        </a:rPr>
                        <a:t>-1</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-40</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07000"/>
                        </a:lnSpc>
                        <a:spcAft>
                          <a:spcPts val="800"/>
                        </a:spcAft>
                      </a:pPr>
                      <a:r>
                        <a:rPr lang="en-US" sz="1600" kern="0" dirty="0">
                          <a:effectLst/>
                        </a:rPr>
                        <a:t>-64</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07000"/>
                        </a:lnSpc>
                        <a:spcAft>
                          <a:spcPts val="800"/>
                        </a:spcAft>
                      </a:pPr>
                      <a:r>
                        <a:rPr lang="en-US" sz="1600" kern="0" dirty="0">
                          <a:effectLst/>
                        </a:rPr>
                        <a:t>3</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r">
                        <a:lnSpc>
                          <a:spcPct val="107000"/>
                        </a:lnSpc>
                        <a:spcAft>
                          <a:spcPts val="800"/>
                        </a:spcAft>
                      </a:pPr>
                      <a:r>
                        <a:rPr lang="en-US" sz="1600" kern="0" dirty="0">
                          <a:effectLst/>
                        </a:rPr>
                        <a:t>-58</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accent4">
                        <a:lumMod val="20000"/>
                        <a:lumOff val="80000"/>
                      </a:schemeClr>
                    </a:solidFill>
                  </a:tcPr>
                </a:tc>
                <a:tc>
                  <a:txBody>
                    <a:bodyPr/>
                    <a:lstStyle/>
                    <a:p>
                      <a:pPr algn="r">
                        <a:lnSpc>
                          <a:spcPct val="107000"/>
                        </a:lnSpc>
                        <a:spcAft>
                          <a:spcPts val="800"/>
                        </a:spcAft>
                      </a:pPr>
                      <a:r>
                        <a:rPr lang="en-US" sz="1600" kern="0" dirty="0">
                          <a:effectLst/>
                        </a:rPr>
                        <a:t>-70</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accent4">
                        <a:lumMod val="20000"/>
                        <a:lumOff val="80000"/>
                      </a:schemeClr>
                    </a:solidFill>
                  </a:tcPr>
                </a:tc>
                <a:tc>
                  <a:txBody>
                    <a:bodyPr/>
                    <a:lstStyle/>
                    <a:p>
                      <a:pPr algn="r">
                        <a:lnSpc>
                          <a:spcPct val="107000"/>
                        </a:lnSpc>
                        <a:spcAft>
                          <a:spcPts val="800"/>
                        </a:spcAft>
                      </a:pPr>
                      <a:r>
                        <a:rPr lang="en-US" sz="1600" kern="0" dirty="0">
                          <a:effectLst/>
                        </a:rPr>
                        <a:t>-59</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accent4">
                        <a:lumMod val="20000"/>
                        <a:lumOff val="80000"/>
                      </a:schemeClr>
                    </a:solidFill>
                  </a:tcPr>
                </a:tc>
                <a:extLst>
                  <a:ext uri="{0D108BD9-81ED-4DB2-BD59-A6C34878D82A}">
                    <a16:rowId xmlns:a16="http://schemas.microsoft.com/office/drawing/2014/main" val="2181001370"/>
                  </a:ext>
                </a:extLst>
              </a:tr>
              <a:tr h="259886">
                <a:tc>
                  <a:txBody>
                    <a:bodyPr/>
                    <a:lstStyle/>
                    <a:p>
                      <a:pPr>
                        <a:lnSpc>
                          <a:spcPct val="107000"/>
                        </a:lnSpc>
                        <a:spcAft>
                          <a:spcPts val="800"/>
                        </a:spcAft>
                      </a:pPr>
                      <a:r>
                        <a:rPr lang="en-US" sz="1600" kern="0" dirty="0">
                          <a:effectLst/>
                        </a:rPr>
                        <a:t>SEA</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US" sz="1600" kern="0" dirty="0">
                          <a:effectLst/>
                        </a:rPr>
                        <a:t>-11</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-47</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a:effectLst/>
                        </a:rPr>
                        <a:t>-5</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-13</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07000"/>
                        </a:lnSpc>
                        <a:spcAft>
                          <a:spcPts val="800"/>
                        </a:spcAft>
                      </a:pPr>
                      <a:r>
                        <a:rPr lang="en-US" sz="1600" kern="0" dirty="0">
                          <a:effectLst/>
                        </a:rPr>
                        <a:t>-38</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07000"/>
                        </a:lnSpc>
                        <a:spcAft>
                          <a:spcPts val="800"/>
                        </a:spcAft>
                      </a:pPr>
                      <a:r>
                        <a:rPr lang="en-US" sz="1600" kern="0" dirty="0">
                          <a:effectLst/>
                        </a:rPr>
                        <a:t>-2</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07000"/>
                        </a:lnSpc>
                        <a:spcAft>
                          <a:spcPts val="800"/>
                        </a:spcAft>
                      </a:pPr>
                      <a:r>
                        <a:rPr lang="en-US" sz="1600" kern="0" dirty="0">
                          <a:effectLst/>
                        </a:rPr>
                        <a:t>-18</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-60</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a:effectLst/>
                        </a:rPr>
                        <a:t>21</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r">
                        <a:lnSpc>
                          <a:spcPct val="107000"/>
                        </a:lnSpc>
                        <a:spcAft>
                          <a:spcPts val="800"/>
                        </a:spcAft>
                      </a:pPr>
                      <a:r>
                        <a:rPr lang="en-US" sz="1600" kern="0" dirty="0">
                          <a:effectLst/>
                        </a:rPr>
                        <a:t>-40</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1"/>
                    </a:solidFill>
                  </a:tcPr>
                </a:tc>
                <a:tc>
                  <a:txBody>
                    <a:bodyPr/>
                    <a:lstStyle/>
                    <a:p>
                      <a:pPr algn="r">
                        <a:lnSpc>
                          <a:spcPct val="107000"/>
                        </a:lnSpc>
                        <a:spcAft>
                          <a:spcPts val="800"/>
                        </a:spcAft>
                      </a:pPr>
                      <a:r>
                        <a:rPr lang="en-US" sz="1600" kern="0" dirty="0">
                          <a:effectLst/>
                        </a:rPr>
                        <a:t>-14</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1"/>
                    </a:solidFill>
                  </a:tcPr>
                </a:tc>
                <a:tc>
                  <a:txBody>
                    <a:bodyPr/>
                    <a:lstStyle/>
                    <a:p>
                      <a:pPr algn="r">
                        <a:lnSpc>
                          <a:spcPct val="107000"/>
                        </a:lnSpc>
                        <a:spcAft>
                          <a:spcPts val="800"/>
                        </a:spcAft>
                      </a:pPr>
                      <a:r>
                        <a:rPr lang="en-US" sz="1600" kern="0" dirty="0">
                          <a:effectLst/>
                        </a:rPr>
                        <a:t>-60</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1"/>
                    </a:solidFill>
                  </a:tcPr>
                </a:tc>
                <a:extLst>
                  <a:ext uri="{0D108BD9-81ED-4DB2-BD59-A6C34878D82A}">
                    <a16:rowId xmlns:a16="http://schemas.microsoft.com/office/drawing/2014/main" val="978363701"/>
                  </a:ext>
                </a:extLst>
              </a:tr>
              <a:tr h="259886">
                <a:tc>
                  <a:txBody>
                    <a:bodyPr/>
                    <a:lstStyle/>
                    <a:p>
                      <a:pPr>
                        <a:lnSpc>
                          <a:spcPct val="107000"/>
                        </a:lnSpc>
                        <a:spcAft>
                          <a:spcPts val="800"/>
                        </a:spcAft>
                      </a:pPr>
                      <a:r>
                        <a:rPr lang="en-US" sz="1600" kern="0" dirty="0">
                          <a:effectLst/>
                        </a:rPr>
                        <a:t>SSA</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US" sz="1600" kern="0" dirty="0">
                          <a:effectLst/>
                        </a:rPr>
                        <a:t>-17</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07000"/>
                        </a:lnSpc>
                        <a:spcAft>
                          <a:spcPts val="800"/>
                        </a:spcAft>
                      </a:pPr>
                      <a:r>
                        <a:rPr lang="en-US" sz="1600" kern="0" dirty="0">
                          <a:effectLst/>
                        </a:rPr>
                        <a:t>-46</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07000"/>
                        </a:lnSpc>
                        <a:spcAft>
                          <a:spcPts val="800"/>
                        </a:spcAft>
                      </a:pPr>
                      <a:r>
                        <a:rPr lang="en-US" sz="1600" kern="0" dirty="0">
                          <a:effectLst/>
                        </a:rPr>
                        <a:t>-2</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07000"/>
                        </a:lnSpc>
                        <a:spcAft>
                          <a:spcPts val="800"/>
                        </a:spcAft>
                      </a:pPr>
                      <a:r>
                        <a:rPr lang="en-US" sz="1600" kern="0" dirty="0">
                          <a:effectLst/>
                        </a:rPr>
                        <a:t>-9</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07000"/>
                        </a:lnSpc>
                        <a:spcAft>
                          <a:spcPts val="800"/>
                        </a:spcAft>
                      </a:pPr>
                      <a:r>
                        <a:rPr lang="en-US" sz="1600" kern="0" dirty="0">
                          <a:effectLst/>
                        </a:rPr>
                        <a:t>-35</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07000"/>
                        </a:lnSpc>
                        <a:spcAft>
                          <a:spcPts val="800"/>
                        </a:spcAft>
                      </a:pPr>
                      <a:r>
                        <a:rPr lang="en-US" sz="1600" kern="0" dirty="0">
                          <a:effectLst/>
                        </a:rPr>
                        <a:t>13</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07000"/>
                        </a:lnSpc>
                        <a:spcAft>
                          <a:spcPts val="800"/>
                        </a:spcAft>
                      </a:pPr>
                      <a:r>
                        <a:rPr lang="en-US" sz="1600" kern="0" dirty="0">
                          <a:effectLst/>
                        </a:rPr>
                        <a:t>-18</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a:effectLst/>
                        </a:rPr>
                        <a:t>-55</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a:effectLst/>
                        </a:rPr>
                        <a:t>3</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r">
                        <a:lnSpc>
                          <a:spcPct val="107000"/>
                        </a:lnSpc>
                        <a:spcAft>
                          <a:spcPts val="800"/>
                        </a:spcAft>
                      </a:pPr>
                      <a:r>
                        <a:rPr lang="en-US" sz="1600" kern="0" dirty="0">
                          <a:effectLst/>
                        </a:rPr>
                        <a:t>-51</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accent4">
                        <a:lumMod val="20000"/>
                        <a:lumOff val="80000"/>
                      </a:schemeClr>
                    </a:solidFill>
                  </a:tcPr>
                </a:tc>
                <a:tc>
                  <a:txBody>
                    <a:bodyPr/>
                    <a:lstStyle/>
                    <a:p>
                      <a:pPr algn="r">
                        <a:lnSpc>
                          <a:spcPct val="107000"/>
                        </a:lnSpc>
                        <a:spcAft>
                          <a:spcPts val="800"/>
                        </a:spcAft>
                      </a:pPr>
                      <a:r>
                        <a:rPr lang="en-US" sz="1600" kern="0" dirty="0">
                          <a:effectLst/>
                        </a:rPr>
                        <a:t>-21</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accent4">
                        <a:lumMod val="20000"/>
                        <a:lumOff val="80000"/>
                      </a:schemeClr>
                    </a:solidFill>
                  </a:tcPr>
                </a:tc>
                <a:tc>
                  <a:txBody>
                    <a:bodyPr/>
                    <a:lstStyle/>
                    <a:p>
                      <a:pPr algn="r">
                        <a:lnSpc>
                          <a:spcPct val="107000"/>
                        </a:lnSpc>
                        <a:spcAft>
                          <a:spcPts val="800"/>
                        </a:spcAft>
                      </a:pPr>
                      <a:r>
                        <a:rPr lang="en-US" sz="1600" kern="0" dirty="0">
                          <a:effectLst/>
                        </a:rPr>
                        <a:t>-56</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accent4">
                        <a:lumMod val="20000"/>
                        <a:lumOff val="80000"/>
                      </a:schemeClr>
                    </a:solidFill>
                  </a:tcPr>
                </a:tc>
                <a:extLst>
                  <a:ext uri="{0D108BD9-81ED-4DB2-BD59-A6C34878D82A}">
                    <a16:rowId xmlns:a16="http://schemas.microsoft.com/office/drawing/2014/main" val="4090766945"/>
                  </a:ext>
                </a:extLst>
              </a:tr>
              <a:tr h="259886">
                <a:tc>
                  <a:txBody>
                    <a:bodyPr/>
                    <a:lstStyle/>
                    <a:p>
                      <a:pPr>
                        <a:lnSpc>
                          <a:spcPct val="107000"/>
                        </a:lnSpc>
                        <a:spcAft>
                          <a:spcPts val="800"/>
                        </a:spcAft>
                      </a:pPr>
                      <a:r>
                        <a:rPr lang="en-US" sz="1600" kern="0" dirty="0">
                          <a:effectLst/>
                        </a:rPr>
                        <a:t>USA</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US" sz="1600" kern="0" dirty="0">
                          <a:effectLst/>
                        </a:rPr>
                        <a:t>-16</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07000"/>
                        </a:lnSpc>
                        <a:spcAft>
                          <a:spcPts val="800"/>
                        </a:spcAft>
                      </a:pPr>
                      <a:r>
                        <a:rPr lang="en-US" sz="1600" kern="0" dirty="0">
                          <a:effectLst/>
                        </a:rPr>
                        <a:t>-55</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07000"/>
                        </a:lnSpc>
                        <a:spcAft>
                          <a:spcPts val="800"/>
                        </a:spcAft>
                      </a:pPr>
                      <a:r>
                        <a:rPr lang="en-US" sz="1600" kern="0" dirty="0">
                          <a:effectLst/>
                        </a:rPr>
                        <a:t>-4</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07000"/>
                        </a:lnSpc>
                        <a:spcAft>
                          <a:spcPts val="800"/>
                        </a:spcAft>
                      </a:pPr>
                      <a:r>
                        <a:rPr lang="en-US" sz="1600" kern="0" dirty="0">
                          <a:effectLst/>
                        </a:rPr>
                        <a:t>-7</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07000"/>
                        </a:lnSpc>
                        <a:spcAft>
                          <a:spcPts val="800"/>
                        </a:spcAft>
                      </a:pPr>
                      <a:r>
                        <a:rPr lang="en-US" sz="1600" kern="0" dirty="0">
                          <a:effectLst/>
                        </a:rPr>
                        <a:t>-60</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07000"/>
                        </a:lnSpc>
                        <a:spcAft>
                          <a:spcPts val="800"/>
                        </a:spcAft>
                      </a:pPr>
                      <a:r>
                        <a:rPr lang="en-US" sz="1600" kern="0" dirty="0">
                          <a:effectLst/>
                        </a:rPr>
                        <a:t>32</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07000"/>
                        </a:lnSpc>
                        <a:spcAft>
                          <a:spcPts val="800"/>
                        </a:spcAft>
                      </a:pPr>
                      <a:r>
                        <a:rPr lang="en-US" sz="1600" kern="0" dirty="0">
                          <a:effectLst/>
                        </a:rPr>
                        <a:t>-43</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07000"/>
                        </a:lnSpc>
                        <a:spcAft>
                          <a:spcPts val="800"/>
                        </a:spcAft>
                      </a:pPr>
                      <a:r>
                        <a:rPr lang="en-US" sz="1600" kern="0" dirty="0">
                          <a:effectLst/>
                        </a:rPr>
                        <a:t>-73</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ctr">
                        <a:lnSpc>
                          <a:spcPct val="107000"/>
                        </a:lnSpc>
                        <a:spcAft>
                          <a:spcPts val="800"/>
                        </a:spcAft>
                      </a:pPr>
                      <a:r>
                        <a:rPr lang="en-US" sz="1600" kern="0" dirty="0">
                          <a:effectLst/>
                        </a:rPr>
                        <a:t>0</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algn="r">
                        <a:lnSpc>
                          <a:spcPct val="107000"/>
                        </a:lnSpc>
                        <a:spcAft>
                          <a:spcPts val="800"/>
                        </a:spcAft>
                      </a:pPr>
                      <a:r>
                        <a:rPr lang="en-US" sz="1600" kern="0" dirty="0">
                          <a:effectLst/>
                        </a:rPr>
                        <a:t>-56</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accent4">
                        <a:lumMod val="20000"/>
                        <a:lumOff val="80000"/>
                      </a:schemeClr>
                    </a:solidFill>
                  </a:tcPr>
                </a:tc>
                <a:tc>
                  <a:txBody>
                    <a:bodyPr/>
                    <a:lstStyle/>
                    <a:p>
                      <a:pPr algn="r">
                        <a:lnSpc>
                          <a:spcPct val="107000"/>
                        </a:lnSpc>
                        <a:spcAft>
                          <a:spcPts val="800"/>
                        </a:spcAft>
                      </a:pPr>
                      <a:r>
                        <a:rPr lang="en-US" sz="1600" kern="0" dirty="0">
                          <a:effectLst/>
                        </a:rPr>
                        <a:t>-47</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accent4">
                        <a:lumMod val="20000"/>
                        <a:lumOff val="80000"/>
                      </a:schemeClr>
                    </a:solidFill>
                  </a:tcPr>
                </a:tc>
                <a:tc>
                  <a:txBody>
                    <a:bodyPr/>
                    <a:lstStyle/>
                    <a:p>
                      <a:pPr algn="r">
                        <a:lnSpc>
                          <a:spcPct val="107000"/>
                        </a:lnSpc>
                        <a:spcAft>
                          <a:spcPts val="800"/>
                        </a:spcAft>
                      </a:pPr>
                      <a:r>
                        <a:rPr lang="en-US" sz="1600" kern="0" dirty="0">
                          <a:effectLst/>
                        </a:rPr>
                        <a:t>-37</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accent4">
                        <a:lumMod val="20000"/>
                        <a:lumOff val="80000"/>
                      </a:schemeClr>
                    </a:solidFill>
                  </a:tcPr>
                </a:tc>
                <a:extLst>
                  <a:ext uri="{0D108BD9-81ED-4DB2-BD59-A6C34878D82A}">
                    <a16:rowId xmlns:a16="http://schemas.microsoft.com/office/drawing/2014/main" val="1386761623"/>
                  </a:ext>
                </a:extLst>
              </a:tr>
              <a:tr h="259886">
                <a:tc>
                  <a:txBody>
                    <a:bodyPr/>
                    <a:lstStyle/>
                    <a:p>
                      <a:pPr>
                        <a:lnSpc>
                          <a:spcPct val="107000"/>
                        </a:lnSpc>
                        <a:spcAft>
                          <a:spcPts val="800"/>
                        </a:spcAft>
                      </a:pPr>
                      <a:r>
                        <a:rPr lang="en-US" sz="1600" kern="0" dirty="0">
                          <a:effectLst/>
                        </a:rPr>
                        <a:t>WLD</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US" sz="1600" kern="0" dirty="0">
                          <a:effectLst/>
                        </a:rPr>
                        <a:t>-9</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-46</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-3</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-5</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-38</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a:effectLst/>
                        </a:rPr>
                        <a:t>3</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-22</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dirty="0">
                          <a:effectLst/>
                        </a:rPr>
                        <a:t>-61</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7000"/>
                        </a:lnSpc>
                        <a:spcAft>
                          <a:spcPts val="800"/>
                        </a:spcAft>
                      </a:pPr>
                      <a:r>
                        <a:rPr lang="en-US" sz="1600" kern="0">
                          <a:effectLst/>
                        </a:rPr>
                        <a:t>3</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r">
                        <a:lnSpc>
                          <a:spcPct val="107000"/>
                        </a:lnSpc>
                        <a:spcAft>
                          <a:spcPts val="800"/>
                        </a:spcAft>
                      </a:pPr>
                      <a:r>
                        <a:rPr lang="en-US" sz="1600" kern="0" dirty="0">
                          <a:effectLst/>
                        </a:rPr>
                        <a:t>-43</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1"/>
                    </a:solidFill>
                  </a:tcPr>
                </a:tc>
                <a:tc>
                  <a:txBody>
                    <a:bodyPr/>
                    <a:lstStyle/>
                    <a:p>
                      <a:pPr algn="r">
                        <a:lnSpc>
                          <a:spcPct val="107000"/>
                        </a:lnSpc>
                        <a:spcAft>
                          <a:spcPts val="800"/>
                        </a:spcAft>
                      </a:pPr>
                      <a:r>
                        <a:rPr lang="en-US" sz="1600" kern="0" dirty="0">
                          <a:effectLst/>
                        </a:rPr>
                        <a:t>-40</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1"/>
                    </a:solidFill>
                  </a:tcPr>
                </a:tc>
                <a:tc>
                  <a:txBody>
                    <a:bodyPr/>
                    <a:lstStyle/>
                    <a:p>
                      <a:pPr algn="r">
                        <a:lnSpc>
                          <a:spcPct val="107000"/>
                        </a:lnSpc>
                        <a:spcAft>
                          <a:spcPts val="800"/>
                        </a:spcAft>
                      </a:pPr>
                      <a:r>
                        <a:rPr lang="en-US" sz="1600" kern="0" dirty="0">
                          <a:effectLst/>
                        </a:rPr>
                        <a:t>-53</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1"/>
                    </a:solidFill>
                  </a:tcPr>
                </a:tc>
                <a:extLst>
                  <a:ext uri="{0D108BD9-81ED-4DB2-BD59-A6C34878D82A}">
                    <a16:rowId xmlns:a16="http://schemas.microsoft.com/office/drawing/2014/main" val="2903060304"/>
                  </a:ext>
                </a:extLst>
              </a:tr>
            </a:tbl>
          </a:graphicData>
        </a:graphic>
      </p:graphicFrame>
      <p:pic>
        <p:nvPicPr>
          <p:cNvPr id="5" name="Imagem 4">
            <a:extLst>
              <a:ext uri="{FF2B5EF4-FFF2-40B4-BE49-F238E27FC236}">
                <a16:creationId xmlns:a16="http://schemas.microsoft.com/office/drawing/2014/main" id="{EEECFF06-977A-C45F-267C-58ABEA0AF96E}"/>
              </a:ext>
            </a:extLst>
          </p:cNvPr>
          <p:cNvPicPr>
            <a:picLocks noChangeAspect="1"/>
          </p:cNvPicPr>
          <p:nvPr/>
        </p:nvPicPr>
        <p:blipFill>
          <a:blip r:embed="rId3"/>
          <a:stretch>
            <a:fillRect/>
          </a:stretch>
        </p:blipFill>
        <p:spPr>
          <a:xfrm>
            <a:off x="155430" y="6130416"/>
            <a:ext cx="2077412" cy="540000"/>
          </a:xfrm>
          <a:prstGeom prst="rect">
            <a:avLst/>
          </a:prstGeom>
        </p:spPr>
      </p:pic>
    </p:spTree>
    <p:extLst>
      <p:ext uri="{BB962C8B-B14F-4D97-AF65-F5344CB8AC3E}">
        <p14:creationId xmlns:p14="http://schemas.microsoft.com/office/powerpoint/2010/main" val="29638888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5F0D39D-0954-FE6D-3CB0-D40F526B16E8}"/>
              </a:ext>
            </a:extLst>
          </p:cNvPr>
          <p:cNvSpPr>
            <a:spLocks noGrp="1"/>
          </p:cNvSpPr>
          <p:nvPr>
            <p:ph type="body" sz="quarter" idx="4294967295"/>
          </p:nvPr>
        </p:nvSpPr>
        <p:spPr>
          <a:xfrm>
            <a:off x="544968" y="357405"/>
            <a:ext cx="6198732" cy="541220"/>
          </a:xfrm>
          <a:prstGeom prst="rect">
            <a:avLst/>
          </a:prstGeom>
        </p:spPr>
        <p:txBody>
          <a:bodyPr/>
          <a:lstStyle/>
          <a:p>
            <a:pPr marL="0" indent="0">
              <a:buNone/>
            </a:pPr>
            <a:r>
              <a:rPr lang="pt-BR" sz="2500" b="1" dirty="0">
                <a:solidFill>
                  <a:schemeClr val="bg1"/>
                </a:solidFill>
                <a:latin typeface="Aptos" panose="020B0004020202020204" pitchFamily="34" charset="0"/>
              </a:rPr>
              <a:t>Regional </a:t>
            </a:r>
            <a:r>
              <a:rPr lang="en-US" sz="2500" b="1" dirty="0">
                <a:solidFill>
                  <a:schemeClr val="bg1"/>
                </a:solidFill>
                <a:latin typeface="Aptos" panose="020B0004020202020204" pitchFamily="34" charset="0"/>
              </a:rPr>
              <a:t>comparison</a:t>
            </a:r>
            <a:r>
              <a:rPr lang="pt-BR" sz="2500" b="1" dirty="0">
                <a:solidFill>
                  <a:schemeClr val="bg1"/>
                </a:solidFill>
                <a:latin typeface="Aptos" panose="020B0004020202020204" pitchFamily="34" charset="0"/>
              </a:rPr>
              <a:t> </a:t>
            </a:r>
            <a:endParaRPr lang="en-US" sz="2500" b="1" dirty="0">
              <a:solidFill>
                <a:schemeClr val="bg1"/>
              </a:solidFill>
              <a:latin typeface="Aptos" panose="020B0004020202020204" pitchFamily="34" charset="0"/>
            </a:endParaRPr>
          </a:p>
        </p:txBody>
      </p:sp>
      <p:sp>
        <p:nvSpPr>
          <p:cNvPr id="4" name="Retângulo 3">
            <a:extLst>
              <a:ext uri="{FF2B5EF4-FFF2-40B4-BE49-F238E27FC236}">
                <a16:creationId xmlns:a16="http://schemas.microsoft.com/office/drawing/2014/main" id="{69294B01-74E3-5368-ACDE-28805E3AF0F8}"/>
              </a:ext>
            </a:extLst>
          </p:cNvPr>
          <p:cNvSpPr/>
          <p:nvPr/>
        </p:nvSpPr>
        <p:spPr>
          <a:xfrm>
            <a:off x="8780205" y="648930"/>
            <a:ext cx="1986117" cy="541220"/>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Aptos" panose="020B0004020202020204" pitchFamily="34" charset="0"/>
              </a:rPr>
              <a:t>Food systems transformation</a:t>
            </a:r>
          </a:p>
        </p:txBody>
      </p:sp>
      <p:cxnSp>
        <p:nvCxnSpPr>
          <p:cNvPr id="6" name="Conector: Angulado 5">
            <a:extLst>
              <a:ext uri="{FF2B5EF4-FFF2-40B4-BE49-F238E27FC236}">
                <a16:creationId xmlns:a16="http://schemas.microsoft.com/office/drawing/2014/main" id="{18C3347B-A773-EB82-00EF-C5D4D601081D}"/>
              </a:ext>
            </a:extLst>
          </p:cNvPr>
          <p:cNvCxnSpPr>
            <a:cxnSpLocks/>
            <a:stCxn id="4" idx="3"/>
            <a:endCxn id="33" idx="0"/>
          </p:cNvCxnSpPr>
          <p:nvPr/>
        </p:nvCxnSpPr>
        <p:spPr>
          <a:xfrm>
            <a:off x="10766322" y="919540"/>
            <a:ext cx="575185" cy="909260"/>
          </a:xfrm>
          <a:prstGeom prst="bentConnector2">
            <a:avLst/>
          </a:prstGeom>
          <a:ln>
            <a:solidFill>
              <a:schemeClr val="bg1">
                <a:lumMod val="95000"/>
              </a:schemeClr>
            </a:solidFill>
            <a:tailEnd type="triangle"/>
          </a:ln>
        </p:spPr>
        <p:style>
          <a:lnRef idx="1">
            <a:schemeClr val="accent4"/>
          </a:lnRef>
          <a:fillRef idx="0">
            <a:schemeClr val="accent4"/>
          </a:fillRef>
          <a:effectRef idx="0">
            <a:schemeClr val="accent4"/>
          </a:effectRef>
          <a:fontRef idx="minor">
            <a:schemeClr val="tx1"/>
          </a:fontRef>
        </p:style>
      </p:cxnSp>
      <p:cxnSp>
        <p:nvCxnSpPr>
          <p:cNvPr id="25" name="Conector: Angulado 24">
            <a:extLst>
              <a:ext uri="{FF2B5EF4-FFF2-40B4-BE49-F238E27FC236}">
                <a16:creationId xmlns:a16="http://schemas.microsoft.com/office/drawing/2014/main" id="{F30ED90B-85B0-3005-092A-A6EBF0AB3E3F}"/>
              </a:ext>
            </a:extLst>
          </p:cNvPr>
          <p:cNvCxnSpPr>
            <a:cxnSpLocks/>
            <a:stCxn id="4" idx="1"/>
            <a:endCxn id="31" idx="0"/>
          </p:cNvCxnSpPr>
          <p:nvPr/>
        </p:nvCxnSpPr>
        <p:spPr>
          <a:xfrm rot="10800000" flipV="1">
            <a:off x="8170603" y="919540"/>
            <a:ext cx="609603" cy="889818"/>
          </a:xfrm>
          <a:prstGeom prst="bentConnector2">
            <a:avLst/>
          </a:prstGeom>
          <a:ln>
            <a:solidFill>
              <a:schemeClr val="bg1">
                <a:lumMod val="95000"/>
              </a:schemeClr>
            </a:solidFill>
            <a:tailEnd type="triangle"/>
          </a:ln>
        </p:spPr>
        <p:style>
          <a:lnRef idx="1">
            <a:schemeClr val="accent4"/>
          </a:lnRef>
          <a:fillRef idx="0">
            <a:schemeClr val="accent4"/>
          </a:fillRef>
          <a:effectRef idx="0">
            <a:schemeClr val="accent4"/>
          </a:effectRef>
          <a:fontRef idx="minor">
            <a:schemeClr val="tx1"/>
          </a:fontRef>
        </p:style>
      </p:cxnSp>
      <p:sp>
        <p:nvSpPr>
          <p:cNvPr id="31" name="Retângulo: Cantos Arredondados 30">
            <a:extLst>
              <a:ext uri="{FF2B5EF4-FFF2-40B4-BE49-F238E27FC236}">
                <a16:creationId xmlns:a16="http://schemas.microsoft.com/office/drawing/2014/main" id="{26202884-17AD-EA93-1F87-8EF3B302AE52}"/>
              </a:ext>
            </a:extLst>
          </p:cNvPr>
          <p:cNvSpPr/>
          <p:nvPr/>
        </p:nvSpPr>
        <p:spPr>
          <a:xfrm>
            <a:off x="7443015" y="1809358"/>
            <a:ext cx="1455174" cy="580104"/>
          </a:xfrm>
          <a:prstGeom prst="roundRect">
            <a:avLst/>
          </a:prstGeom>
          <a:solidFill>
            <a:schemeClr val="accent4">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t>Vulnerability</a:t>
            </a:r>
            <a:br>
              <a:rPr lang="pt-BR" sz="1600" dirty="0"/>
            </a:br>
            <a:r>
              <a:rPr lang="pt-BR" sz="1600" dirty="0"/>
              <a:t>(</a:t>
            </a:r>
            <a:r>
              <a:rPr lang="en-US" sz="1600" dirty="0"/>
              <a:t>attributes)</a:t>
            </a:r>
          </a:p>
        </p:txBody>
      </p:sp>
      <p:sp>
        <p:nvSpPr>
          <p:cNvPr id="33" name="Retângulo: Cantos Arredondados 32">
            <a:extLst>
              <a:ext uri="{FF2B5EF4-FFF2-40B4-BE49-F238E27FC236}">
                <a16:creationId xmlns:a16="http://schemas.microsoft.com/office/drawing/2014/main" id="{9FFFD706-2FC9-13D9-298E-4306B0C2879D}"/>
              </a:ext>
            </a:extLst>
          </p:cNvPr>
          <p:cNvSpPr/>
          <p:nvPr/>
        </p:nvSpPr>
        <p:spPr>
          <a:xfrm>
            <a:off x="10613920" y="1828800"/>
            <a:ext cx="1455174" cy="541220"/>
          </a:xfrm>
          <a:prstGeom prst="roundRect">
            <a:avLst/>
          </a:prstGeom>
          <a:solidFill>
            <a:schemeClr val="accent4">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t>Exposure</a:t>
            </a:r>
          </a:p>
        </p:txBody>
      </p:sp>
      <p:sp>
        <p:nvSpPr>
          <p:cNvPr id="35" name="CaixaDeTexto 34">
            <a:extLst>
              <a:ext uri="{FF2B5EF4-FFF2-40B4-BE49-F238E27FC236}">
                <a16:creationId xmlns:a16="http://schemas.microsoft.com/office/drawing/2014/main" id="{97EAAC72-AA87-C712-5AD5-9D615F2971CC}"/>
              </a:ext>
            </a:extLst>
          </p:cNvPr>
          <p:cNvSpPr txBox="1"/>
          <p:nvPr/>
        </p:nvSpPr>
        <p:spPr>
          <a:xfrm>
            <a:off x="7443015" y="2422177"/>
            <a:ext cx="1612491" cy="553998"/>
          </a:xfrm>
          <a:prstGeom prst="rect">
            <a:avLst/>
          </a:prstGeom>
          <a:noFill/>
        </p:spPr>
        <p:txBody>
          <a:bodyPr wrap="square" rtlCol="0">
            <a:spAutoFit/>
          </a:bodyPr>
          <a:lstStyle/>
          <a:p>
            <a:r>
              <a:rPr lang="en-US" sz="1500" i="1" dirty="0">
                <a:solidFill>
                  <a:schemeClr val="bg1"/>
                </a:solidFill>
              </a:rPr>
              <a:t>- Sensitiveness</a:t>
            </a:r>
            <a:br>
              <a:rPr lang="pt-BR" sz="1500" i="1" dirty="0">
                <a:solidFill>
                  <a:schemeClr val="bg1"/>
                </a:solidFill>
              </a:rPr>
            </a:br>
            <a:r>
              <a:rPr lang="pt-BR" sz="1500" i="1" dirty="0">
                <a:solidFill>
                  <a:schemeClr val="bg1"/>
                </a:solidFill>
              </a:rPr>
              <a:t>- </a:t>
            </a:r>
            <a:r>
              <a:rPr lang="en-US" sz="1500" i="1" dirty="0">
                <a:solidFill>
                  <a:schemeClr val="bg1"/>
                </a:solidFill>
              </a:rPr>
              <a:t>Capacity</a:t>
            </a:r>
          </a:p>
        </p:txBody>
      </p:sp>
      <p:sp>
        <p:nvSpPr>
          <p:cNvPr id="36" name="CaixaDeTexto 35">
            <a:extLst>
              <a:ext uri="{FF2B5EF4-FFF2-40B4-BE49-F238E27FC236}">
                <a16:creationId xmlns:a16="http://schemas.microsoft.com/office/drawing/2014/main" id="{B80B46E0-223A-0FCF-2CEB-96CEBDA8939B}"/>
              </a:ext>
            </a:extLst>
          </p:cNvPr>
          <p:cNvSpPr txBox="1"/>
          <p:nvPr/>
        </p:nvSpPr>
        <p:spPr>
          <a:xfrm>
            <a:off x="10613920" y="2390127"/>
            <a:ext cx="1612491" cy="784830"/>
          </a:xfrm>
          <a:prstGeom prst="rect">
            <a:avLst/>
          </a:prstGeom>
          <a:noFill/>
        </p:spPr>
        <p:txBody>
          <a:bodyPr wrap="square" rtlCol="0">
            <a:spAutoFit/>
          </a:bodyPr>
          <a:lstStyle/>
          <a:p>
            <a:r>
              <a:rPr lang="en-US" sz="1500" i="1" dirty="0">
                <a:solidFill>
                  <a:schemeClr val="bg1"/>
                </a:solidFill>
              </a:rPr>
              <a:t>- People</a:t>
            </a:r>
            <a:br>
              <a:rPr lang="pt-BR" sz="1500" i="1" dirty="0">
                <a:solidFill>
                  <a:schemeClr val="bg1"/>
                </a:solidFill>
              </a:rPr>
            </a:br>
            <a:r>
              <a:rPr lang="pt-BR" sz="1500" i="1" dirty="0">
                <a:solidFill>
                  <a:schemeClr val="bg1"/>
                </a:solidFill>
              </a:rPr>
              <a:t>- </a:t>
            </a:r>
            <a:r>
              <a:rPr lang="en-US" sz="1500" i="1" dirty="0">
                <a:solidFill>
                  <a:schemeClr val="bg1"/>
                </a:solidFill>
              </a:rPr>
              <a:t>Livelihoods</a:t>
            </a:r>
          </a:p>
          <a:p>
            <a:r>
              <a:rPr lang="en-US" sz="1500" i="1" dirty="0">
                <a:solidFill>
                  <a:schemeClr val="bg1"/>
                </a:solidFill>
              </a:rPr>
              <a:t>- Resources</a:t>
            </a:r>
          </a:p>
        </p:txBody>
      </p:sp>
      <p:cxnSp>
        <p:nvCxnSpPr>
          <p:cNvPr id="39" name="Conector de Seta Reta 38">
            <a:extLst>
              <a:ext uri="{FF2B5EF4-FFF2-40B4-BE49-F238E27FC236}">
                <a16:creationId xmlns:a16="http://schemas.microsoft.com/office/drawing/2014/main" id="{1CFBC494-28DD-4D03-5E15-62FD301A4606}"/>
              </a:ext>
            </a:extLst>
          </p:cNvPr>
          <p:cNvCxnSpPr>
            <a:cxnSpLocks/>
            <a:stCxn id="4" idx="2"/>
            <a:endCxn id="40" idx="0"/>
          </p:cNvCxnSpPr>
          <p:nvPr/>
        </p:nvCxnSpPr>
        <p:spPr>
          <a:xfrm>
            <a:off x="9773264" y="1190150"/>
            <a:ext cx="0" cy="1984807"/>
          </a:xfrm>
          <a:prstGeom prst="straightConnector1">
            <a:avLst/>
          </a:prstGeom>
          <a:ln>
            <a:solidFill>
              <a:schemeClr val="bg1">
                <a:lumMod val="95000"/>
              </a:schemeClr>
            </a:solidFill>
            <a:tailEnd type="triangle"/>
          </a:ln>
        </p:spPr>
        <p:style>
          <a:lnRef idx="1">
            <a:schemeClr val="accent4"/>
          </a:lnRef>
          <a:fillRef idx="0">
            <a:schemeClr val="accent4"/>
          </a:fillRef>
          <a:effectRef idx="0">
            <a:schemeClr val="accent4"/>
          </a:effectRef>
          <a:fontRef idx="minor">
            <a:schemeClr val="tx1"/>
          </a:fontRef>
        </p:style>
      </p:cxnSp>
      <p:sp>
        <p:nvSpPr>
          <p:cNvPr id="40" name="Retângulo 39">
            <a:extLst>
              <a:ext uri="{FF2B5EF4-FFF2-40B4-BE49-F238E27FC236}">
                <a16:creationId xmlns:a16="http://schemas.microsoft.com/office/drawing/2014/main" id="{41F5BE8D-8E03-74D2-BBE0-8AAB80BDC0F3}"/>
              </a:ext>
            </a:extLst>
          </p:cNvPr>
          <p:cNvSpPr/>
          <p:nvPr/>
        </p:nvSpPr>
        <p:spPr>
          <a:xfrm>
            <a:off x="8967018" y="3174957"/>
            <a:ext cx="1612491" cy="541220"/>
          </a:xfrm>
          <a:prstGeom prst="rect">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Aptos" panose="020B0004020202020204" pitchFamily="34" charset="0"/>
              </a:rPr>
              <a:t>Actions</a:t>
            </a:r>
          </a:p>
        </p:txBody>
      </p:sp>
      <p:cxnSp>
        <p:nvCxnSpPr>
          <p:cNvPr id="44" name="Conector: Angulado 43">
            <a:extLst>
              <a:ext uri="{FF2B5EF4-FFF2-40B4-BE49-F238E27FC236}">
                <a16:creationId xmlns:a16="http://schemas.microsoft.com/office/drawing/2014/main" id="{770385E2-B72B-C4AB-ABFB-C91A346C9FF5}"/>
              </a:ext>
            </a:extLst>
          </p:cNvPr>
          <p:cNvCxnSpPr>
            <a:stCxn id="40" idx="1"/>
            <a:endCxn id="35" idx="2"/>
          </p:cNvCxnSpPr>
          <p:nvPr/>
        </p:nvCxnSpPr>
        <p:spPr>
          <a:xfrm rot="10800000">
            <a:off x="8249262" y="2976175"/>
            <a:ext cx="717757" cy="469392"/>
          </a:xfrm>
          <a:prstGeom prst="bentConnector2">
            <a:avLst/>
          </a:prstGeom>
          <a:ln>
            <a:solidFill>
              <a:schemeClr val="bg1">
                <a:lumMod val="95000"/>
              </a:schemeClr>
            </a:solidFill>
            <a:tailEnd type="triangle"/>
          </a:ln>
        </p:spPr>
        <p:style>
          <a:lnRef idx="1">
            <a:schemeClr val="accent4"/>
          </a:lnRef>
          <a:fillRef idx="0">
            <a:schemeClr val="accent4"/>
          </a:fillRef>
          <a:effectRef idx="0">
            <a:schemeClr val="accent4"/>
          </a:effectRef>
          <a:fontRef idx="minor">
            <a:schemeClr val="tx1"/>
          </a:fontRef>
        </p:style>
      </p:cxnSp>
      <p:cxnSp>
        <p:nvCxnSpPr>
          <p:cNvPr id="46" name="Conector: Angulado 45">
            <a:extLst>
              <a:ext uri="{FF2B5EF4-FFF2-40B4-BE49-F238E27FC236}">
                <a16:creationId xmlns:a16="http://schemas.microsoft.com/office/drawing/2014/main" id="{FBC83D52-5BB0-3F49-6B96-5110D13BB122}"/>
              </a:ext>
            </a:extLst>
          </p:cNvPr>
          <p:cNvCxnSpPr>
            <a:stCxn id="40" idx="3"/>
            <a:endCxn id="36" idx="2"/>
          </p:cNvCxnSpPr>
          <p:nvPr/>
        </p:nvCxnSpPr>
        <p:spPr>
          <a:xfrm flipV="1">
            <a:off x="10579509" y="3174957"/>
            <a:ext cx="840657" cy="270610"/>
          </a:xfrm>
          <a:prstGeom prst="bentConnector2">
            <a:avLst/>
          </a:prstGeom>
          <a:ln>
            <a:solidFill>
              <a:schemeClr val="bg1">
                <a:lumMod val="95000"/>
              </a:schemeClr>
            </a:solidFill>
            <a:tailEnd type="triangle"/>
          </a:ln>
        </p:spPr>
        <p:style>
          <a:lnRef idx="1">
            <a:schemeClr val="accent4"/>
          </a:lnRef>
          <a:fillRef idx="0">
            <a:schemeClr val="accent4"/>
          </a:fillRef>
          <a:effectRef idx="0">
            <a:schemeClr val="accent4"/>
          </a:effectRef>
          <a:fontRef idx="minor">
            <a:schemeClr val="tx1"/>
          </a:fontRef>
        </p:style>
      </p:cxnSp>
      <p:pic>
        <p:nvPicPr>
          <p:cNvPr id="50" name="Gráfico 49" descr="Selo seguir estrutura de tópicos">
            <a:extLst>
              <a:ext uri="{FF2B5EF4-FFF2-40B4-BE49-F238E27FC236}">
                <a16:creationId xmlns:a16="http://schemas.microsoft.com/office/drawing/2014/main" id="{6764B138-EDC4-9D25-F5B3-0BE7B20B6C8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77083" y="3445567"/>
            <a:ext cx="314631" cy="314631"/>
          </a:xfrm>
          <a:prstGeom prst="rect">
            <a:avLst/>
          </a:prstGeom>
        </p:spPr>
      </p:pic>
      <p:pic>
        <p:nvPicPr>
          <p:cNvPr id="51" name="Gráfico 50" descr="Selo seguir estrutura de tópicos">
            <a:extLst>
              <a:ext uri="{FF2B5EF4-FFF2-40B4-BE49-F238E27FC236}">
                <a16:creationId xmlns:a16="http://schemas.microsoft.com/office/drawing/2014/main" id="{0204FE4D-3574-8075-F6C3-FAD7AEDCF84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960506" y="3445567"/>
            <a:ext cx="314631" cy="314631"/>
          </a:xfrm>
          <a:prstGeom prst="rect">
            <a:avLst/>
          </a:prstGeom>
        </p:spPr>
      </p:pic>
      <p:pic>
        <p:nvPicPr>
          <p:cNvPr id="53" name="Gráfico 52" descr="Selo deixar de seguir estrutura de tópicos">
            <a:extLst>
              <a:ext uri="{FF2B5EF4-FFF2-40B4-BE49-F238E27FC236}">
                <a16:creationId xmlns:a16="http://schemas.microsoft.com/office/drawing/2014/main" id="{A372DF56-C16D-356A-85F6-DB73AA7ABF9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77083" y="3152946"/>
            <a:ext cx="314631" cy="314631"/>
          </a:xfrm>
          <a:prstGeom prst="rect">
            <a:avLst/>
          </a:prstGeom>
        </p:spPr>
      </p:pic>
      <p:pic>
        <p:nvPicPr>
          <p:cNvPr id="54" name="Gráfico 53" descr="Selo deixar de seguir estrutura de tópicos">
            <a:extLst>
              <a:ext uri="{FF2B5EF4-FFF2-40B4-BE49-F238E27FC236}">
                <a16:creationId xmlns:a16="http://schemas.microsoft.com/office/drawing/2014/main" id="{6EB493AB-4D51-8AA9-0AF1-B0A8AF1B943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960505" y="3152946"/>
            <a:ext cx="314631" cy="314631"/>
          </a:xfrm>
          <a:prstGeom prst="rect">
            <a:avLst/>
          </a:prstGeom>
        </p:spPr>
      </p:pic>
      <p:graphicFrame>
        <p:nvGraphicFramePr>
          <p:cNvPr id="5" name="Tabela 4">
            <a:extLst>
              <a:ext uri="{FF2B5EF4-FFF2-40B4-BE49-F238E27FC236}">
                <a16:creationId xmlns:a16="http://schemas.microsoft.com/office/drawing/2014/main" id="{2B58A0F3-9B4A-6E48-FF3F-4F4BF9721A6F}"/>
              </a:ext>
            </a:extLst>
          </p:cNvPr>
          <p:cNvGraphicFramePr>
            <a:graphicFrameLocks noGrp="1"/>
          </p:cNvGraphicFramePr>
          <p:nvPr>
            <p:extLst>
              <p:ext uri="{D42A27DB-BD31-4B8C-83A1-F6EECF244321}">
                <p14:modId xmlns:p14="http://schemas.microsoft.com/office/powerpoint/2010/main" val="3224849024"/>
              </p:ext>
            </p:extLst>
          </p:nvPr>
        </p:nvGraphicFramePr>
        <p:xfrm>
          <a:off x="480140" y="1034569"/>
          <a:ext cx="5134078" cy="1005840"/>
        </p:xfrm>
        <a:graphic>
          <a:graphicData uri="http://schemas.openxmlformats.org/drawingml/2006/table">
            <a:tbl>
              <a:tblPr firstRow="1" bandRow="1">
                <a:tableStyleId>{5C22544A-7EE6-4342-B048-85BDC9FD1C3A}</a:tableStyleId>
              </a:tblPr>
              <a:tblGrid>
                <a:gridCol w="5134078">
                  <a:extLst>
                    <a:ext uri="{9D8B030D-6E8A-4147-A177-3AD203B41FA5}">
                      <a16:colId xmlns:a16="http://schemas.microsoft.com/office/drawing/2014/main" val="542486975"/>
                    </a:ext>
                  </a:extLst>
                </a:gridCol>
              </a:tblGrid>
              <a:tr h="328290">
                <a:tc>
                  <a:txBody>
                    <a:bodyPr/>
                    <a:lstStyle/>
                    <a:p>
                      <a:r>
                        <a:rPr lang="en-US" sz="1800" noProof="0" dirty="0">
                          <a:latin typeface="Aptos" panose="020B0004020202020204" pitchFamily="34" charset="0"/>
                        </a:rPr>
                        <a:t>Vulnerability</a:t>
                      </a:r>
                    </a:p>
                  </a:txBody>
                  <a:tcPr>
                    <a:solidFill>
                      <a:schemeClr val="accent4"/>
                    </a:solidFill>
                  </a:tcPr>
                </a:tc>
                <a:extLst>
                  <a:ext uri="{0D108BD9-81ED-4DB2-BD59-A6C34878D82A}">
                    <a16:rowId xmlns:a16="http://schemas.microsoft.com/office/drawing/2014/main" val="689810530"/>
                  </a:ext>
                </a:extLst>
              </a:tr>
              <a:tr h="328290">
                <a:tc>
                  <a:txBody>
                    <a:bodyPr/>
                    <a:lstStyle/>
                    <a:p>
                      <a:pPr marL="285750" indent="-285750">
                        <a:buFontTx/>
                        <a:buChar char="-"/>
                      </a:pPr>
                      <a:r>
                        <a:rPr lang="en-US" noProof="0" dirty="0"/>
                        <a:t>Dependency on key food groups</a:t>
                      </a:r>
                    </a:p>
                    <a:p>
                      <a:pPr marL="285750" indent="-285750">
                        <a:buFontTx/>
                        <a:buChar char="-"/>
                      </a:pPr>
                      <a:endParaRPr lang="en-US" noProof="0" dirty="0"/>
                    </a:p>
                  </a:txBody>
                  <a:tcPr>
                    <a:solidFill>
                      <a:schemeClr val="bg1"/>
                    </a:solidFill>
                  </a:tcPr>
                </a:tc>
                <a:extLst>
                  <a:ext uri="{0D108BD9-81ED-4DB2-BD59-A6C34878D82A}">
                    <a16:rowId xmlns:a16="http://schemas.microsoft.com/office/drawing/2014/main" val="1924598115"/>
                  </a:ext>
                </a:extLst>
              </a:tr>
            </a:tbl>
          </a:graphicData>
        </a:graphic>
      </p:graphicFrame>
      <p:graphicFrame>
        <p:nvGraphicFramePr>
          <p:cNvPr id="7" name="Tabela 6">
            <a:extLst>
              <a:ext uri="{FF2B5EF4-FFF2-40B4-BE49-F238E27FC236}">
                <a16:creationId xmlns:a16="http://schemas.microsoft.com/office/drawing/2014/main" id="{90FC34B4-6C24-B0BF-9D8F-E5DED18A4AB5}"/>
              </a:ext>
            </a:extLst>
          </p:cNvPr>
          <p:cNvGraphicFramePr>
            <a:graphicFrameLocks noGrp="1"/>
          </p:cNvGraphicFramePr>
          <p:nvPr>
            <p:extLst>
              <p:ext uri="{D42A27DB-BD31-4B8C-83A1-F6EECF244321}">
                <p14:modId xmlns:p14="http://schemas.microsoft.com/office/powerpoint/2010/main" val="2589997078"/>
              </p:ext>
            </p:extLst>
          </p:nvPr>
        </p:nvGraphicFramePr>
        <p:xfrm>
          <a:off x="467173" y="2149762"/>
          <a:ext cx="5129065" cy="2377440"/>
        </p:xfrm>
        <a:graphic>
          <a:graphicData uri="http://schemas.openxmlformats.org/drawingml/2006/table">
            <a:tbl>
              <a:tblPr firstRow="1" bandRow="1">
                <a:tableStyleId>{5C22544A-7EE6-4342-B048-85BDC9FD1C3A}</a:tableStyleId>
              </a:tblPr>
              <a:tblGrid>
                <a:gridCol w="5129065">
                  <a:extLst>
                    <a:ext uri="{9D8B030D-6E8A-4147-A177-3AD203B41FA5}">
                      <a16:colId xmlns:a16="http://schemas.microsoft.com/office/drawing/2014/main" val="542486975"/>
                    </a:ext>
                  </a:extLst>
                </a:gridCol>
              </a:tblGrid>
              <a:tr h="328290">
                <a:tc>
                  <a:txBody>
                    <a:bodyPr/>
                    <a:lstStyle/>
                    <a:p>
                      <a:r>
                        <a:rPr lang="en-US" sz="1800" noProof="0" dirty="0">
                          <a:latin typeface="Aptos" panose="020B0004020202020204" pitchFamily="34" charset="0"/>
                        </a:rPr>
                        <a:t>Exposure</a:t>
                      </a:r>
                    </a:p>
                  </a:txBody>
                  <a:tcPr>
                    <a:solidFill>
                      <a:schemeClr val="accent4"/>
                    </a:solidFill>
                  </a:tcPr>
                </a:tc>
                <a:extLst>
                  <a:ext uri="{0D108BD9-81ED-4DB2-BD59-A6C34878D82A}">
                    <a16:rowId xmlns:a16="http://schemas.microsoft.com/office/drawing/2014/main" val="689810530"/>
                  </a:ext>
                </a:extLst>
              </a:tr>
              <a:tr h="328290">
                <a:tc>
                  <a:txBody>
                    <a:bodyPr/>
                    <a:lstStyle/>
                    <a:p>
                      <a:pPr marL="285750" indent="-285750">
                        <a:buFontTx/>
                        <a:buChar char="-"/>
                      </a:pPr>
                      <a:r>
                        <a:rPr lang="en-US" i="1" noProof="0" dirty="0">
                          <a:latin typeface="Aptos" panose="020B0004020202020204" pitchFamily="34" charset="0"/>
                        </a:rPr>
                        <a:t>Employment effects on the livestock sector</a:t>
                      </a:r>
                      <a:r>
                        <a:rPr lang="pt-BR" i="1" noProof="0" dirty="0">
                          <a:latin typeface="Aptos" panose="020B0004020202020204" pitchFamily="34" charset="0"/>
                        </a:rPr>
                        <a:t>: </a:t>
                      </a:r>
                    </a:p>
                    <a:p>
                      <a:pPr marL="0" indent="0">
                        <a:buFontTx/>
                        <a:buNone/>
                      </a:pPr>
                      <a:r>
                        <a:rPr lang="en-US" sz="1800" kern="1200" dirty="0">
                          <a:solidFill>
                            <a:schemeClr val="dk1"/>
                          </a:solidFill>
                          <a:effectLst/>
                          <a:latin typeface="Aptos" panose="020B0004020202020204" pitchFamily="34" charset="0"/>
                          <a:ea typeface="+mn-ea"/>
                          <a:cs typeface="+mn-cs"/>
                        </a:rPr>
                        <a:t>CHN (-78%), OSA (-65%), BRA (-65%), and ANZ (-62%)</a:t>
                      </a:r>
                    </a:p>
                    <a:p>
                      <a:pPr marL="285750" indent="-285750">
                        <a:buFontTx/>
                        <a:buChar char="-"/>
                      </a:pPr>
                      <a:r>
                        <a:rPr lang="en-US" sz="1800" i="1" kern="1200" noProof="0" dirty="0">
                          <a:solidFill>
                            <a:schemeClr val="dk1"/>
                          </a:solidFill>
                          <a:effectLst/>
                          <a:latin typeface="Aptos" panose="020B0004020202020204" pitchFamily="34" charset="0"/>
                          <a:ea typeface="+mn-ea"/>
                          <a:cs typeface="+mn-cs"/>
                        </a:rPr>
                        <a:t>Environmental effects: </a:t>
                      </a:r>
                    </a:p>
                    <a:p>
                      <a:pPr marL="0" indent="0">
                        <a:buFontTx/>
                        <a:buNone/>
                      </a:pPr>
                      <a:r>
                        <a:rPr lang="en-US" sz="1800" i="1" kern="1200" noProof="0" dirty="0">
                          <a:solidFill>
                            <a:schemeClr val="dk1"/>
                          </a:solidFill>
                          <a:effectLst/>
                          <a:latin typeface="Aptos" panose="020B0004020202020204" pitchFamily="34" charset="0"/>
                          <a:ea typeface="+mn-ea"/>
                          <a:cs typeface="+mn-cs"/>
                        </a:rPr>
                        <a:t>BRA (-62%), OSA (-58%), USA (-56%) and SSA (-51%)</a:t>
                      </a:r>
                    </a:p>
                    <a:p>
                      <a:pPr marL="0" indent="0">
                        <a:buFontTx/>
                        <a:buNone/>
                      </a:pPr>
                      <a:endParaRPr lang="en-US" i="1" noProof="0" dirty="0">
                        <a:latin typeface="Aptos" panose="020B0004020202020204" pitchFamily="34" charset="0"/>
                      </a:endParaRPr>
                    </a:p>
                  </a:txBody>
                  <a:tcPr>
                    <a:solidFill>
                      <a:schemeClr val="bg1"/>
                    </a:solidFill>
                  </a:tcPr>
                </a:tc>
                <a:extLst>
                  <a:ext uri="{0D108BD9-81ED-4DB2-BD59-A6C34878D82A}">
                    <a16:rowId xmlns:a16="http://schemas.microsoft.com/office/drawing/2014/main" val="1924598115"/>
                  </a:ext>
                </a:extLst>
              </a:tr>
            </a:tbl>
          </a:graphicData>
        </a:graphic>
      </p:graphicFrame>
      <p:graphicFrame>
        <p:nvGraphicFramePr>
          <p:cNvPr id="8" name="Tabela 7">
            <a:extLst>
              <a:ext uri="{FF2B5EF4-FFF2-40B4-BE49-F238E27FC236}">
                <a16:creationId xmlns:a16="http://schemas.microsoft.com/office/drawing/2014/main" id="{AF8AE5A0-CEB5-BBAD-04CE-AB2E5D2D6B6E}"/>
              </a:ext>
            </a:extLst>
          </p:cNvPr>
          <p:cNvGraphicFramePr>
            <a:graphicFrameLocks noGrp="1"/>
          </p:cNvGraphicFramePr>
          <p:nvPr>
            <p:extLst>
              <p:ext uri="{D42A27DB-BD31-4B8C-83A1-F6EECF244321}">
                <p14:modId xmlns:p14="http://schemas.microsoft.com/office/powerpoint/2010/main" val="1544425810"/>
              </p:ext>
            </p:extLst>
          </p:nvPr>
        </p:nvGraphicFramePr>
        <p:xfrm>
          <a:off x="489350" y="4641557"/>
          <a:ext cx="5124868" cy="1005840"/>
        </p:xfrm>
        <a:graphic>
          <a:graphicData uri="http://schemas.openxmlformats.org/drawingml/2006/table">
            <a:tbl>
              <a:tblPr firstRow="1" bandRow="1">
                <a:tableStyleId>{5C22544A-7EE6-4342-B048-85BDC9FD1C3A}</a:tableStyleId>
              </a:tblPr>
              <a:tblGrid>
                <a:gridCol w="5124868">
                  <a:extLst>
                    <a:ext uri="{9D8B030D-6E8A-4147-A177-3AD203B41FA5}">
                      <a16:colId xmlns:a16="http://schemas.microsoft.com/office/drawing/2014/main" val="542486975"/>
                    </a:ext>
                  </a:extLst>
                </a:gridCol>
              </a:tblGrid>
              <a:tr h="0">
                <a:tc>
                  <a:txBody>
                    <a:bodyPr/>
                    <a:lstStyle/>
                    <a:p>
                      <a:r>
                        <a:rPr lang="pt-BR" sz="1800" noProof="0" dirty="0">
                          <a:latin typeface="Aptos" panose="020B0004020202020204" pitchFamily="34" charset="0"/>
                        </a:rPr>
                        <a:t>B</a:t>
                      </a:r>
                      <a:r>
                        <a:rPr lang="en-US" sz="1800" noProof="0" dirty="0" err="1">
                          <a:latin typeface="Aptos" panose="020B0004020202020204" pitchFamily="34" charset="0"/>
                        </a:rPr>
                        <a:t>enefits</a:t>
                      </a:r>
                      <a:endParaRPr lang="en-US" sz="1800" noProof="0" dirty="0">
                        <a:latin typeface="Aptos" panose="020B0004020202020204" pitchFamily="34" charset="0"/>
                      </a:endParaRPr>
                    </a:p>
                  </a:txBody>
                  <a:tcPr>
                    <a:solidFill>
                      <a:schemeClr val="accent4"/>
                    </a:solidFill>
                  </a:tcPr>
                </a:tc>
                <a:extLst>
                  <a:ext uri="{0D108BD9-81ED-4DB2-BD59-A6C34878D82A}">
                    <a16:rowId xmlns:a16="http://schemas.microsoft.com/office/drawing/2014/main" val="689810530"/>
                  </a:ext>
                </a:extLst>
              </a:tr>
              <a:tr h="328290">
                <a:tc>
                  <a:txBody>
                    <a:bodyPr/>
                    <a:lstStyle/>
                    <a:p>
                      <a:pPr marL="0" indent="0">
                        <a:buFontTx/>
                        <a:buNone/>
                      </a:pPr>
                      <a:r>
                        <a:rPr lang="en-US" sz="1800" noProof="0" dirty="0">
                          <a:latin typeface="Aptos" panose="020B0004020202020204" pitchFamily="34" charset="0"/>
                        </a:rPr>
                        <a:t>CHN</a:t>
                      </a:r>
                    </a:p>
                    <a:p>
                      <a:pPr marL="0" indent="0">
                        <a:buFontTx/>
                        <a:buNone/>
                      </a:pPr>
                      <a:r>
                        <a:rPr lang="en-US" sz="1800" noProof="0" dirty="0">
                          <a:latin typeface="Aptos" panose="020B0004020202020204" pitchFamily="34" charset="0"/>
                        </a:rPr>
                        <a:t>SSA</a:t>
                      </a:r>
                    </a:p>
                  </a:txBody>
                  <a:tcPr>
                    <a:solidFill>
                      <a:schemeClr val="bg1"/>
                    </a:solidFill>
                  </a:tcPr>
                </a:tc>
                <a:extLst>
                  <a:ext uri="{0D108BD9-81ED-4DB2-BD59-A6C34878D82A}">
                    <a16:rowId xmlns:a16="http://schemas.microsoft.com/office/drawing/2014/main" val="1924598115"/>
                  </a:ext>
                </a:extLst>
              </a:tr>
            </a:tbl>
          </a:graphicData>
        </a:graphic>
      </p:graphicFrame>
      <p:sp>
        <p:nvSpPr>
          <p:cNvPr id="9" name="CaixaDeTexto 8">
            <a:extLst>
              <a:ext uri="{FF2B5EF4-FFF2-40B4-BE49-F238E27FC236}">
                <a16:creationId xmlns:a16="http://schemas.microsoft.com/office/drawing/2014/main" id="{A775C1E5-C502-8C5D-16C4-F6DF98994456}"/>
              </a:ext>
            </a:extLst>
          </p:cNvPr>
          <p:cNvSpPr txBox="1"/>
          <p:nvPr/>
        </p:nvSpPr>
        <p:spPr>
          <a:xfrm>
            <a:off x="7197211" y="510638"/>
            <a:ext cx="1700978" cy="369332"/>
          </a:xfrm>
          <a:prstGeom prst="rect">
            <a:avLst/>
          </a:prstGeom>
          <a:noFill/>
        </p:spPr>
        <p:txBody>
          <a:bodyPr wrap="square" rtlCol="0">
            <a:spAutoFit/>
          </a:bodyPr>
          <a:lstStyle/>
          <a:p>
            <a:r>
              <a:rPr lang="pt-BR" b="1" dirty="0">
                <a:solidFill>
                  <a:schemeClr val="bg1"/>
                </a:solidFill>
                <a:latin typeface="Aptos" panose="020B0004020202020204" pitchFamily="34" charset="0"/>
              </a:rPr>
              <a:t>Next step...</a:t>
            </a:r>
            <a:endParaRPr lang="en-US" b="1" dirty="0">
              <a:solidFill>
                <a:schemeClr val="bg1"/>
              </a:solidFill>
              <a:latin typeface="Aptos" panose="020B0004020202020204" pitchFamily="34" charset="0"/>
            </a:endParaRPr>
          </a:p>
        </p:txBody>
      </p:sp>
      <p:sp>
        <p:nvSpPr>
          <p:cNvPr id="10" name="CaixaDeTexto 9">
            <a:extLst>
              <a:ext uri="{FF2B5EF4-FFF2-40B4-BE49-F238E27FC236}">
                <a16:creationId xmlns:a16="http://schemas.microsoft.com/office/drawing/2014/main" id="{A128FD53-EFD7-D25C-7651-C74A4BDA2D18}"/>
              </a:ext>
            </a:extLst>
          </p:cNvPr>
          <p:cNvSpPr txBox="1"/>
          <p:nvPr/>
        </p:nvSpPr>
        <p:spPr>
          <a:xfrm>
            <a:off x="7460224" y="4208202"/>
            <a:ext cx="4626079" cy="1200329"/>
          </a:xfrm>
          <a:prstGeom prst="rect">
            <a:avLst/>
          </a:prstGeom>
          <a:noFill/>
        </p:spPr>
        <p:txBody>
          <a:bodyPr wrap="square" rtlCol="0">
            <a:spAutoFit/>
          </a:bodyPr>
          <a:lstStyle/>
          <a:p>
            <a:r>
              <a:rPr lang="en-US" b="1" dirty="0">
                <a:solidFill>
                  <a:schemeClr val="bg1"/>
                </a:solidFill>
                <a:latin typeface="Aptos" panose="020B0004020202020204" pitchFamily="34" charset="0"/>
              </a:rPr>
              <a:t>In progress: </a:t>
            </a:r>
            <a:r>
              <a:rPr lang="en-US" dirty="0">
                <a:solidFill>
                  <a:schemeClr val="bg1"/>
                </a:solidFill>
                <a:latin typeface="Aptos" panose="020B0004020202020204" pitchFamily="34" charset="0"/>
              </a:rPr>
              <a:t>Final submission of results using updated inputs</a:t>
            </a:r>
          </a:p>
          <a:p>
            <a:endParaRPr lang="en-US" dirty="0">
              <a:solidFill>
                <a:schemeClr val="bg1"/>
              </a:solidFill>
              <a:latin typeface="Aptos" panose="020B0004020202020204" pitchFamily="34" charset="0"/>
            </a:endParaRPr>
          </a:p>
          <a:p>
            <a:pPr marL="285750" indent="-285750">
              <a:buFont typeface="Courier New" panose="02070309020205020404" pitchFamily="49" charset="0"/>
              <a:buChar char="o"/>
            </a:pPr>
            <a:r>
              <a:rPr lang="en-US" dirty="0">
                <a:solidFill>
                  <a:schemeClr val="bg1"/>
                </a:solidFill>
                <a:latin typeface="Aptos" panose="020B0004020202020204" pitchFamily="34" charset="0"/>
              </a:rPr>
              <a:t>Coupling with Mitigation</a:t>
            </a:r>
          </a:p>
        </p:txBody>
      </p:sp>
      <p:pic>
        <p:nvPicPr>
          <p:cNvPr id="12" name="Imagem 11">
            <a:extLst>
              <a:ext uri="{FF2B5EF4-FFF2-40B4-BE49-F238E27FC236}">
                <a16:creationId xmlns:a16="http://schemas.microsoft.com/office/drawing/2014/main" id="{AB047EDC-2109-1B4C-8EC2-871C11B39FCA}"/>
              </a:ext>
            </a:extLst>
          </p:cNvPr>
          <p:cNvPicPr>
            <a:picLocks noChangeAspect="1"/>
          </p:cNvPicPr>
          <p:nvPr/>
        </p:nvPicPr>
        <p:blipFill>
          <a:blip r:embed="rId7"/>
          <a:stretch>
            <a:fillRect/>
          </a:stretch>
        </p:blipFill>
        <p:spPr>
          <a:xfrm>
            <a:off x="155430" y="6130416"/>
            <a:ext cx="2077412" cy="540000"/>
          </a:xfrm>
          <a:prstGeom prst="rect">
            <a:avLst/>
          </a:prstGeom>
        </p:spPr>
      </p:pic>
    </p:spTree>
    <p:extLst>
      <p:ext uri="{BB962C8B-B14F-4D97-AF65-F5344CB8AC3E}">
        <p14:creationId xmlns:p14="http://schemas.microsoft.com/office/powerpoint/2010/main" val="12538296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1">
            <a:extLst>
              <a:ext uri="{FF2B5EF4-FFF2-40B4-BE49-F238E27FC236}">
                <a16:creationId xmlns:a16="http://schemas.microsoft.com/office/drawing/2014/main" id="{BFA9B728-9D9E-029B-08CA-795137C07D85}"/>
              </a:ext>
            </a:extLst>
          </p:cNvPr>
          <p:cNvGrpSpPr/>
          <p:nvPr/>
        </p:nvGrpSpPr>
        <p:grpSpPr>
          <a:xfrm>
            <a:off x="6855392" y="2703018"/>
            <a:ext cx="4852395" cy="2650051"/>
            <a:chOff x="5948274" y="2202078"/>
            <a:chExt cx="5730367" cy="3129541"/>
          </a:xfrm>
        </p:grpSpPr>
        <p:pic>
          <p:nvPicPr>
            <p:cNvPr id="5" name="Picture 29" descr="A logo with green blue and orange squares&#10;&#10;Description automatically generated">
              <a:extLst>
                <a:ext uri="{FF2B5EF4-FFF2-40B4-BE49-F238E27FC236}">
                  <a16:creationId xmlns:a16="http://schemas.microsoft.com/office/drawing/2014/main" id="{FFAFE54F-9B70-7FA3-DBC3-EC0C6122D445}"/>
                </a:ext>
              </a:extLst>
            </p:cNvPr>
            <p:cNvPicPr>
              <a:picLocks/>
            </p:cNvPicPr>
            <p:nvPr/>
          </p:nvPicPr>
          <p:blipFill>
            <a:blip r:embed="rId2"/>
            <a:stretch>
              <a:fillRect/>
            </a:stretch>
          </p:blipFill>
          <p:spPr>
            <a:xfrm>
              <a:off x="5948274" y="2202078"/>
              <a:ext cx="1973180" cy="914400"/>
            </a:xfrm>
            <a:prstGeom prst="rect">
              <a:avLst/>
            </a:prstGeom>
          </p:spPr>
        </p:pic>
        <p:pic>
          <p:nvPicPr>
            <p:cNvPr id="6" name="Picture 30" descr="A black background with a black square&#10;&#10;Description automatically generated with medium confidence">
              <a:extLst>
                <a:ext uri="{FF2B5EF4-FFF2-40B4-BE49-F238E27FC236}">
                  <a16:creationId xmlns:a16="http://schemas.microsoft.com/office/drawing/2014/main" id="{D33DA480-C449-6E6A-E788-FE8BE61DD705}"/>
                </a:ext>
              </a:extLst>
            </p:cNvPr>
            <p:cNvPicPr>
              <a:picLocks/>
            </p:cNvPicPr>
            <p:nvPr/>
          </p:nvPicPr>
          <p:blipFill>
            <a:blip r:embed="rId3"/>
            <a:stretch>
              <a:fillRect/>
            </a:stretch>
          </p:blipFill>
          <p:spPr>
            <a:xfrm>
              <a:off x="8947799" y="2202078"/>
              <a:ext cx="2730842" cy="914400"/>
            </a:xfrm>
            <a:prstGeom prst="rect">
              <a:avLst/>
            </a:prstGeom>
          </p:spPr>
        </p:pic>
        <p:pic>
          <p:nvPicPr>
            <p:cNvPr id="7" name="Picture 31" descr="A blue and white logo with a flag and stars&#10;&#10;Description automatically generated">
              <a:extLst>
                <a:ext uri="{FF2B5EF4-FFF2-40B4-BE49-F238E27FC236}">
                  <a16:creationId xmlns:a16="http://schemas.microsoft.com/office/drawing/2014/main" id="{07F6438B-EEE4-BD61-0AD4-0A8442DAE8F3}"/>
                </a:ext>
              </a:extLst>
            </p:cNvPr>
            <p:cNvPicPr>
              <a:picLocks/>
            </p:cNvPicPr>
            <p:nvPr/>
          </p:nvPicPr>
          <p:blipFill>
            <a:blip r:embed="rId4"/>
            <a:stretch>
              <a:fillRect/>
            </a:stretch>
          </p:blipFill>
          <p:spPr>
            <a:xfrm>
              <a:off x="8004487" y="4341714"/>
              <a:ext cx="989905" cy="989905"/>
            </a:xfrm>
            <a:prstGeom prst="rect">
              <a:avLst/>
            </a:prstGeom>
          </p:spPr>
        </p:pic>
        <p:pic>
          <p:nvPicPr>
            <p:cNvPr id="8" name="Picture 32" descr="A green and blue logo&#10;&#10;Description automatically generated">
              <a:extLst>
                <a:ext uri="{FF2B5EF4-FFF2-40B4-BE49-F238E27FC236}">
                  <a16:creationId xmlns:a16="http://schemas.microsoft.com/office/drawing/2014/main" id="{AE669B9D-24A7-D077-862B-C9423C403125}"/>
                </a:ext>
              </a:extLst>
            </p:cNvPr>
            <p:cNvPicPr>
              <a:picLocks/>
            </p:cNvPicPr>
            <p:nvPr/>
          </p:nvPicPr>
          <p:blipFill>
            <a:blip r:embed="rId5"/>
            <a:stretch>
              <a:fillRect/>
            </a:stretch>
          </p:blipFill>
          <p:spPr>
            <a:xfrm>
              <a:off x="10425653" y="4355362"/>
              <a:ext cx="914400" cy="914400"/>
            </a:xfrm>
            <a:prstGeom prst="rect">
              <a:avLst/>
            </a:prstGeom>
          </p:spPr>
        </p:pic>
        <p:pic>
          <p:nvPicPr>
            <p:cNvPr id="9" name="Picture 34" descr="A black and white logo with a horse and a rooster&#10;&#10;Description automatically generated">
              <a:extLst>
                <a:ext uri="{FF2B5EF4-FFF2-40B4-BE49-F238E27FC236}">
                  <a16:creationId xmlns:a16="http://schemas.microsoft.com/office/drawing/2014/main" id="{A5A4086D-BAA4-0013-8A14-F7250FD87178}"/>
                </a:ext>
              </a:extLst>
            </p:cNvPr>
            <p:cNvPicPr>
              <a:picLocks/>
            </p:cNvPicPr>
            <p:nvPr/>
          </p:nvPicPr>
          <p:blipFill>
            <a:blip r:embed="rId6"/>
            <a:stretch>
              <a:fillRect/>
            </a:stretch>
          </p:blipFill>
          <p:spPr>
            <a:xfrm>
              <a:off x="5948274" y="3272880"/>
              <a:ext cx="1905000" cy="914400"/>
            </a:xfrm>
            <a:prstGeom prst="rect">
              <a:avLst/>
            </a:prstGeom>
          </p:spPr>
        </p:pic>
        <p:pic>
          <p:nvPicPr>
            <p:cNvPr id="10" name="Graphic 35">
              <a:extLst>
                <a:ext uri="{FF2B5EF4-FFF2-40B4-BE49-F238E27FC236}">
                  <a16:creationId xmlns:a16="http://schemas.microsoft.com/office/drawing/2014/main" id="{461B0AF0-E4CF-3681-ABB0-F3CA801F5B29}"/>
                </a:ext>
              </a:extLst>
            </p:cNvPr>
            <p:cNvPicPr>
              <a:picLocks/>
            </p:cNvPicPr>
            <p:nvPr/>
          </p:nvPicPr>
          <p:blipFill>
            <a:blip r:embed="rId7">
              <a:extLst>
                <a:ext uri="{96DAC541-7B7A-43D3-8B79-37D633B846F1}">
                  <asvg:svgBlip xmlns:asvg="http://schemas.microsoft.com/office/drawing/2016/SVG/main" r:embed="rId8"/>
                </a:ext>
              </a:extLst>
            </a:blip>
            <a:stretch>
              <a:fillRect/>
            </a:stretch>
          </p:blipFill>
          <p:spPr>
            <a:xfrm>
              <a:off x="9151510" y="3267713"/>
              <a:ext cx="914400" cy="914400"/>
            </a:xfrm>
            <a:prstGeom prst="rect">
              <a:avLst/>
            </a:prstGeom>
          </p:spPr>
        </p:pic>
        <p:pic>
          <p:nvPicPr>
            <p:cNvPr id="11" name="Picture 36">
              <a:extLst>
                <a:ext uri="{FF2B5EF4-FFF2-40B4-BE49-F238E27FC236}">
                  <a16:creationId xmlns:a16="http://schemas.microsoft.com/office/drawing/2014/main" id="{7528BD53-D40D-A1B4-141F-F09265DD80D6}"/>
                </a:ext>
              </a:extLst>
            </p:cNvPr>
            <p:cNvPicPr>
              <a:picLocks/>
            </p:cNvPicPr>
            <p:nvPr/>
          </p:nvPicPr>
          <p:blipFill>
            <a:blip r:embed="rId9"/>
            <a:stretch>
              <a:fillRect/>
            </a:stretch>
          </p:blipFill>
          <p:spPr>
            <a:xfrm>
              <a:off x="9840081" y="4355362"/>
              <a:ext cx="496866" cy="914400"/>
            </a:xfrm>
            <a:prstGeom prst="rect">
              <a:avLst/>
            </a:prstGeom>
          </p:spPr>
        </p:pic>
        <p:pic>
          <p:nvPicPr>
            <p:cNvPr id="12" name="Picture 37">
              <a:extLst>
                <a:ext uri="{FF2B5EF4-FFF2-40B4-BE49-F238E27FC236}">
                  <a16:creationId xmlns:a16="http://schemas.microsoft.com/office/drawing/2014/main" id="{EBA6D35A-D3EC-BA8E-DA6C-68711B7FDDCF}"/>
                </a:ext>
              </a:extLst>
            </p:cNvPr>
            <p:cNvPicPr>
              <a:picLocks/>
            </p:cNvPicPr>
            <p:nvPr/>
          </p:nvPicPr>
          <p:blipFill>
            <a:blip r:embed="rId10"/>
            <a:stretch>
              <a:fillRect/>
            </a:stretch>
          </p:blipFill>
          <p:spPr>
            <a:xfrm>
              <a:off x="9084216" y="4350443"/>
              <a:ext cx="645763" cy="914400"/>
            </a:xfrm>
            <a:prstGeom prst="rect">
              <a:avLst/>
            </a:prstGeom>
          </p:spPr>
        </p:pic>
        <p:pic>
          <p:nvPicPr>
            <p:cNvPr id="13" name="Picture 38">
              <a:extLst>
                <a:ext uri="{FF2B5EF4-FFF2-40B4-BE49-F238E27FC236}">
                  <a16:creationId xmlns:a16="http://schemas.microsoft.com/office/drawing/2014/main" id="{12EE3C1A-A658-231A-F45E-78BA587EAA78}"/>
                </a:ext>
              </a:extLst>
            </p:cNvPr>
            <p:cNvPicPr>
              <a:picLocks/>
            </p:cNvPicPr>
            <p:nvPr/>
          </p:nvPicPr>
          <p:blipFill rotWithShape="1">
            <a:blip r:embed="rId11"/>
            <a:srcRect r="65518" b="35643"/>
            <a:stretch/>
          </p:blipFill>
          <p:spPr>
            <a:xfrm>
              <a:off x="8061520" y="3447977"/>
              <a:ext cx="941997" cy="553872"/>
            </a:xfrm>
            <a:prstGeom prst="rect">
              <a:avLst/>
            </a:prstGeom>
          </p:spPr>
        </p:pic>
        <p:pic>
          <p:nvPicPr>
            <p:cNvPr id="14" name="Picture 39">
              <a:extLst>
                <a:ext uri="{FF2B5EF4-FFF2-40B4-BE49-F238E27FC236}">
                  <a16:creationId xmlns:a16="http://schemas.microsoft.com/office/drawing/2014/main" id="{70626013-6A49-9FB3-39FA-5DEFABF545AF}"/>
                </a:ext>
              </a:extLst>
            </p:cNvPr>
            <p:cNvPicPr>
              <a:picLocks/>
            </p:cNvPicPr>
            <p:nvPr/>
          </p:nvPicPr>
          <p:blipFill>
            <a:blip r:embed="rId12"/>
            <a:stretch>
              <a:fillRect/>
            </a:stretch>
          </p:blipFill>
          <p:spPr>
            <a:xfrm>
              <a:off x="10088514" y="3337758"/>
              <a:ext cx="1306286" cy="914400"/>
            </a:xfrm>
            <a:prstGeom prst="rect">
              <a:avLst/>
            </a:prstGeom>
          </p:spPr>
        </p:pic>
        <p:pic>
          <p:nvPicPr>
            <p:cNvPr id="15" name="Picture 40">
              <a:extLst>
                <a:ext uri="{FF2B5EF4-FFF2-40B4-BE49-F238E27FC236}">
                  <a16:creationId xmlns:a16="http://schemas.microsoft.com/office/drawing/2014/main" id="{554EBF5D-ABFE-920A-8CDE-59D36B5DDCAB}"/>
                </a:ext>
              </a:extLst>
            </p:cNvPr>
            <p:cNvPicPr>
              <a:picLocks/>
            </p:cNvPicPr>
            <p:nvPr/>
          </p:nvPicPr>
          <p:blipFill>
            <a:blip r:embed="rId13"/>
            <a:stretch>
              <a:fillRect/>
            </a:stretch>
          </p:blipFill>
          <p:spPr>
            <a:xfrm>
              <a:off x="6106494" y="4541974"/>
              <a:ext cx="1746779" cy="763493"/>
            </a:xfrm>
            <a:prstGeom prst="rect">
              <a:avLst/>
            </a:prstGeom>
          </p:spPr>
        </p:pic>
      </p:grpSp>
      <p:sp>
        <p:nvSpPr>
          <p:cNvPr id="16" name="CaixaDeTexto 15">
            <a:extLst>
              <a:ext uri="{FF2B5EF4-FFF2-40B4-BE49-F238E27FC236}">
                <a16:creationId xmlns:a16="http://schemas.microsoft.com/office/drawing/2014/main" id="{817193BB-B0BB-3229-AE7B-87BCEB890866}"/>
              </a:ext>
            </a:extLst>
          </p:cNvPr>
          <p:cNvSpPr txBox="1"/>
          <p:nvPr/>
        </p:nvSpPr>
        <p:spPr>
          <a:xfrm>
            <a:off x="248570" y="3755770"/>
            <a:ext cx="6087678" cy="1569660"/>
          </a:xfrm>
          <a:prstGeom prst="rect">
            <a:avLst/>
          </a:prstGeom>
          <a:solidFill>
            <a:schemeClr val="accent4"/>
          </a:solidFill>
          <a:ln w="19050">
            <a:solidFill>
              <a:srgbClr val="FF0000"/>
            </a:solidFill>
          </a:ln>
        </p:spPr>
        <p:txBody>
          <a:bodyPr wrap="square" rtlCol="0">
            <a:spAutoFit/>
          </a:bodyPr>
          <a:lstStyle/>
          <a:p>
            <a:r>
              <a:rPr lang="en-GB" sz="1200" b="0" dirty="0">
                <a:solidFill>
                  <a:schemeClr val="bg1"/>
                </a:solidFill>
                <a:effectLst/>
                <a:latin typeface="Aptos" panose="020B0004020202020204" pitchFamily="34" charset="0"/>
              </a:rPr>
              <a:t>This work was supported in part by Cornell Atkinson Center for Sustainability.</a:t>
            </a:r>
          </a:p>
          <a:p>
            <a:endParaRPr lang="en-GB" sz="1200" dirty="0">
              <a:solidFill>
                <a:schemeClr val="bg1"/>
              </a:solidFill>
              <a:latin typeface="Aptos" panose="020B0004020202020204" pitchFamily="34" charset="0"/>
              <a:ea typeface="Times New Roman" panose="02020603050405020304" pitchFamily="18" charset="0"/>
            </a:endParaRPr>
          </a:p>
          <a:p>
            <a:r>
              <a:rPr lang="en-GB" sz="1200" b="0" dirty="0">
                <a:solidFill>
                  <a:schemeClr val="bg1"/>
                </a:solidFill>
                <a:effectLst/>
                <a:latin typeface="Aptos" panose="020B0004020202020204" pitchFamily="34" charset="0"/>
              </a:rPr>
              <a:t>This work was supported in part by the Bill and Melinda Gates Foundation.</a:t>
            </a:r>
          </a:p>
          <a:p>
            <a:endParaRPr lang="en-GB" sz="1200" dirty="0">
              <a:solidFill>
                <a:schemeClr val="bg1"/>
              </a:solidFill>
              <a:latin typeface="Aptos" panose="020B0004020202020204" pitchFamily="34" charset="0"/>
            </a:endParaRPr>
          </a:p>
          <a:p>
            <a:r>
              <a:rPr lang="en-GB" sz="1200" b="0" dirty="0">
                <a:solidFill>
                  <a:schemeClr val="bg1"/>
                </a:solidFill>
                <a:effectLst/>
                <a:latin typeface="Aptos" panose="020B0004020202020204" pitchFamily="34" charset="0"/>
              </a:rPr>
              <a:t>This research was supported in part by the U.S. Department of Agriculture, Economic Research Service. The findings and conclusions in this publication are those of the authors and should not be construed to represent any official USDA or U.S. Government determination or policy.</a:t>
            </a:r>
            <a:endParaRPr lang="en-US" dirty="0"/>
          </a:p>
        </p:txBody>
      </p:sp>
      <p:pic>
        <p:nvPicPr>
          <p:cNvPr id="18" name="Picture 12" descr="A close up of a sign&#10;&#10;Description automatically generated">
            <a:extLst>
              <a:ext uri="{FF2B5EF4-FFF2-40B4-BE49-F238E27FC236}">
                <a16:creationId xmlns:a16="http://schemas.microsoft.com/office/drawing/2014/main" id="{9DCFB475-ADED-BBAE-FD38-7913F0B97F76}"/>
              </a:ext>
            </a:extLst>
          </p:cNvPr>
          <p:cNvPicPr>
            <a:picLocks noChangeAspect="1"/>
          </p:cNvPicPr>
          <p:nvPr/>
        </p:nvPicPr>
        <p:blipFill>
          <a:blip r:embed="rId14"/>
          <a:stretch>
            <a:fillRect/>
          </a:stretch>
        </p:blipFill>
        <p:spPr>
          <a:xfrm>
            <a:off x="234877" y="5465445"/>
            <a:ext cx="838239" cy="838239"/>
          </a:xfrm>
          <a:prstGeom prst="rect">
            <a:avLst/>
          </a:prstGeom>
        </p:spPr>
      </p:pic>
      <p:sp>
        <p:nvSpPr>
          <p:cNvPr id="19" name="Content Placeholder 2">
            <a:extLst>
              <a:ext uri="{FF2B5EF4-FFF2-40B4-BE49-F238E27FC236}">
                <a16:creationId xmlns:a16="http://schemas.microsoft.com/office/drawing/2014/main" id="{9C7DBB6A-C4DC-F73A-6409-950CFA1D4369}"/>
              </a:ext>
            </a:extLst>
          </p:cNvPr>
          <p:cNvSpPr txBox="1">
            <a:spLocks/>
          </p:cNvSpPr>
          <p:nvPr/>
        </p:nvSpPr>
        <p:spPr>
          <a:xfrm>
            <a:off x="1170001" y="5465446"/>
            <a:ext cx="8887686" cy="838238"/>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just">
              <a:lnSpc>
                <a:spcPct val="150000"/>
              </a:lnSpc>
              <a:buNone/>
            </a:pPr>
            <a:r>
              <a:rPr lang="en-GB" sz="1600" b="1" dirty="0">
                <a:solidFill>
                  <a:schemeClr val="bg1"/>
                </a:solidFill>
                <a:latin typeface="Aptos" panose="020B0004020202020204" pitchFamily="34" charset="0"/>
                <a:ea typeface="Times New Roman" panose="02020603050405020304" pitchFamily="18" charset="0"/>
              </a:rPr>
              <a:t>Part of Cornell’s work leading on the modelling assessment for EAT-Lancet Commission 2.0</a:t>
            </a:r>
          </a:p>
        </p:txBody>
      </p:sp>
      <p:graphicFrame>
        <p:nvGraphicFramePr>
          <p:cNvPr id="2" name="Table 25">
            <a:extLst>
              <a:ext uri="{FF2B5EF4-FFF2-40B4-BE49-F238E27FC236}">
                <a16:creationId xmlns:a16="http://schemas.microsoft.com/office/drawing/2014/main" id="{2D2A8EB0-464C-349A-B130-5B001039FEB5}"/>
              </a:ext>
            </a:extLst>
          </p:cNvPr>
          <p:cNvGraphicFramePr>
            <a:graphicFrameLocks noGrp="1"/>
          </p:cNvGraphicFramePr>
          <p:nvPr>
            <p:extLst>
              <p:ext uri="{D42A27DB-BD31-4B8C-83A1-F6EECF244321}">
                <p14:modId xmlns:p14="http://schemas.microsoft.com/office/powerpoint/2010/main" val="1885069705"/>
              </p:ext>
            </p:extLst>
          </p:nvPr>
        </p:nvGraphicFramePr>
        <p:xfrm>
          <a:off x="103330" y="98704"/>
          <a:ext cx="11985340" cy="3550739"/>
        </p:xfrm>
        <a:graphic>
          <a:graphicData uri="http://schemas.openxmlformats.org/drawingml/2006/table">
            <a:tbl>
              <a:tblPr firstRow="1" bandRow="1">
                <a:tableStyleId>{5C22544A-7EE6-4342-B048-85BDC9FD1C3A}</a:tableStyleId>
              </a:tblPr>
              <a:tblGrid>
                <a:gridCol w="2397068">
                  <a:extLst>
                    <a:ext uri="{9D8B030D-6E8A-4147-A177-3AD203B41FA5}">
                      <a16:colId xmlns:a16="http://schemas.microsoft.com/office/drawing/2014/main" val="2848557503"/>
                    </a:ext>
                  </a:extLst>
                </a:gridCol>
                <a:gridCol w="2397068">
                  <a:extLst>
                    <a:ext uri="{9D8B030D-6E8A-4147-A177-3AD203B41FA5}">
                      <a16:colId xmlns:a16="http://schemas.microsoft.com/office/drawing/2014/main" val="822130120"/>
                    </a:ext>
                  </a:extLst>
                </a:gridCol>
                <a:gridCol w="2397068">
                  <a:extLst>
                    <a:ext uri="{9D8B030D-6E8A-4147-A177-3AD203B41FA5}">
                      <a16:colId xmlns:a16="http://schemas.microsoft.com/office/drawing/2014/main" val="671700720"/>
                    </a:ext>
                  </a:extLst>
                </a:gridCol>
                <a:gridCol w="2397068">
                  <a:extLst>
                    <a:ext uri="{9D8B030D-6E8A-4147-A177-3AD203B41FA5}">
                      <a16:colId xmlns:a16="http://schemas.microsoft.com/office/drawing/2014/main" val="1262052384"/>
                    </a:ext>
                  </a:extLst>
                </a:gridCol>
                <a:gridCol w="2397068">
                  <a:extLst>
                    <a:ext uri="{9D8B030D-6E8A-4147-A177-3AD203B41FA5}">
                      <a16:colId xmlns:a16="http://schemas.microsoft.com/office/drawing/2014/main" val="3066697140"/>
                    </a:ext>
                  </a:extLst>
                </a:gridCol>
              </a:tblGrid>
              <a:tr h="370840">
                <a:tc>
                  <a:txBody>
                    <a:bodyPr/>
                    <a:lstStyle/>
                    <a:p>
                      <a:r>
                        <a:rPr lang="en-US" sz="1100" b="1" kern="1200" dirty="0">
                          <a:solidFill>
                            <a:schemeClr val="bg1"/>
                          </a:solidFill>
                          <a:effectLst/>
                          <a:latin typeface="Aptos" panose="020B0004020202020204" pitchFamily="34" charset="0"/>
                          <a:ea typeface="+mn-ea"/>
                          <a:cs typeface="+mn-cs"/>
                        </a:rPr>
                        <a:t>Cornell University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kern="1200" dirty="0">
                          <a:solidFill>
                            <a:schemeClr val="bg1"/>
                          </a:solidFill>
                          <a:effectLst/>
                          <a:latin typeface="Aptos" panose="020B0004020202020204" pitchFamily="34" charset="0"/>
                          <a:ea typeface="+mn-ea"/>
                          <a:cs typeface="+mn-cs"/>
                        </a:rPr>
                        <a:t>Thais Diniz Oliveira </a:t>
                      </a:r>
                    </a:p>
                    <a:p>
                      <a:r>
                        <a:rPr lang="en-US" sz="1100" b="0" kern="1200" dirty="0">
                          <a:solidFill>
                            <a:schemeClr val="bg1"/>
                          </a:solidFill>
                          <a:effectLst/>
                          <a:latin typeface="Aptos" panose="020B0004020202020204" pitchFamily="34" charset="0"/>
                          <a:ea typeface="+mn-ea"/>
                          <a:cs typeface="+mn-cs"/>
                        </a:rPr>
                        <a:t>Marina Sundiang</a:t>
                      </a:r>
                    </a:p>
                    <a:p>
                      <a:r>
                        <a:rPr lang="en-US" sz="1100" b="0" kern="1200" dirty="0">
                          <a:solidFill>
                            <a:schemeClr val="bg1"/>
                          </a:solidFill>
                          <a:effectLst/>
                          <a:latin typeface="Aptos" panose="020B0004020202020204" pitchFamily="34" charset="0"/>
                          <a:ea typeface="+mn-ea"/>
                          <a:cs typeface="+mn-cs"/>
                        </a:rPr>
                        <a:t>Daniel Mason-</a:t>
                      </a:r>
                      <a:r>
                        <a:rPr lang="en-US" sz="1100" b="0" kern="1200" dirty="0" err="1">
                          <a:solidFill>
                            <a:schemeClr val="bg1"/>
                          </a:solidFill>
                          <a:effectLst/>
                          <a:latin typeface="Aptos" panose="020B0004020202020204" pitchFamily="34" charset="0"/>
                          <a:ea typeface="+mn-ea"/>
                          <a:cs typeface="+mn-cs"/>
                        </a:rPr>
                        <a:t>D’Croz</a:t>
                      </a:r>
                      <a:endParaRPr lang="en-US" sz="1100" b="0" kern="1200" dirty="0">
                        <a:solidFill>
                          <a:schemeClr val="bg1"/>
                        </a:solidFill>
                        <a:effectLst/>
                        <a:latin typeface="Aptos" panose="020B0004020202020204" pitchFamily="34" charset="0"/>
                        <a:ea typeface="+mn-ea"/>
                        <a:cs typeface="+mn-cs"/>
                      </a:endParaRPr>
                    </a:p>
                    <a:p>
                      <a:r>
                        <a:rPr lang="en-US" sz="1100" b="0" kern="1200" dirty="0">
                          <a:solidFill>
                            <a:schemeClr val="bg1"/>
                          </a:solidFill>
                          <a:effectLst/>
                          <a:latin typeface="Aptos" panose="020B0004020202020204" pitchFamily="34" charset="0"/>
                          <a:ea typeface="+mn-ea"/>
                          <a:cs typeface="+mn-cs"/>
                        </a:rPr>
                        <a:t>Matthew Gibson</a:t>
                      </a:r>
                    </a:p>
                    <a:p>
                      <a:r>
                        <a:rPr lang="en-US" sz="1100" b="0" kern="1200" dirty="0">
                          <a:solidFill>
                            <a:schemeClr val="bg1"/>
                          </a:solidFill>
                          <a:effectLst/>
                          <a:latin typeface="Aptos" panose="020B0004020202020204" pitchFamily="34" charset="0"/>
                          <a:ea typeface="+mn-ea"/>
                          <a:cs typeface="+mn-cs"/>
                        </a:rPr>
                        <a:t>Mario Herrero</a:t>
                      </a:r>
                      <a:r>
                        <a:rPr lang="en-US" sz="1100" b="0" dirty="0">
                          <a:solidFill>
                            <a:schemeClr val="bg1"/>
                          </a:solidFill>
                          <a:effectLst/>
                          <a:latin typeface="Aptos" panose="020B0004020202020204" pitchFamily="34" charset="0"/>
                        </a:rPr>
                        <a:t> </a:t>
                      </a:r>
                      <a:endParaRPr lang="en-US" sz="1100" b="0" dirty="0">
                        <a:solidFill>
                          <a:schemeClr val="bg1"/>
                        </a:solidFill>
                        <a:latin typeface="Aptos" panose="020B00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GB" sz="1100" b="1" kern="1200" dirty="0">
                          <a:solidFill>
                            <a:schemeClr val="bg1"/>
                          </a:solidFill>
                          <a:effectLst/>
                          <a:latin typeface="Aptos" panose="020B0004020202020204" pitchFamily="34" charset="0"/>
                          <a:ea typeface="+mn-ea"/>
                          <a:cs typeface="+mn-cs"/>
                        </a:rPr>
                        <a:t>European Commission Joint Research Centre (JRC)</a:t>
                      </a:r>
                    </a:p>
                    <a:p>
                      <a:r>
                        <a:rPr lang="en-GB" sz="1100" b="0" kern="1200" dirty="0">
                          <a:solidFill>
                            <a:schemeClr val="bg1"/>
                          </a:solidFill>
                          <a:effectLst/>
                          <a:latin typeface="Aptos" panose="020B0004020202020204" pitchFamily="34" charset="0"/>
                          <a:ea typeface="+mn-ea"/>
                          <a:cs typeface="+mn-cs"/>
                        </a:rPr>
                        <a:t>Jordan Hristov</a:t>
                      </a:r>
                    </a:p>
                    <a:p>
                      <a:r>
                        <a:rPr lang="en-GB" sz="1100" b="0" kern="1200" dirty="0">
                          <a:solidFill>
                            <a:schemeClr val="bg1"/>
                          </a:solidFill>
                          <a:effectLst/>
                          <a:latin typeface="Aptos" panose="020B0004020202020204" pitchFamily="34" charset="0"/>
                          <a:ea typeface="+mn-ea"/>
                          <a:cs typeface="+mn-cs"/>
                        </a:rPr>
                        <a:t>Ignacio Pérez Domínguez</a:t>
                      </a:r>
                    </a:p>
                    <a:p>
                      <a:r>
                        <a:rPr lang="en-GB" sz="1100" b="0" kern="1200" dirty="0" err="1">
                          <a:solidFill>
                            <a:schemeClr val="bg1"/>
                          </a:solidFill>
                          <a:effectLst/>
                          <a:latin typeface="Aptos" panose="020B0004020202020204" pitchFamily="34" charset="0"/>
                          <a:ea typeface="+mn-ea"/>
                          <a:cs typeface="+mn-cs"/>
                        </a:rPr>
                        <a:t>Gianmaria</a:t>
                      </a:r>
                      <a:r>
                        <a:rPr lang="en-GB" sz="1100" b="0" kern="1200" dirty="0">
                          <a:solidFill>
                            <a:schemeClr val="bg1"/>
                          </a:solidFill>
                          <a:effectLst/>
                          <a:latin typeface="Aptos" panose="020B0004020202020204" pitchFamily="34" charset="0"/>
                          <a:ea typeface="+mn-ea"/>
                          <a:cs typeface="+mn-cs"/>
                        </a:rPr>
                        <a:t> </a:t>
                      </a:r>
                      <a:r>
                        <a:rPr lang="en-GB" sz="1100" b="0" kern="1200" dirty="0" err="1">
                          <a:solidFill>
                            <a:schemeClr val="bg1"/>
                          </a:solidFill>
                          <a:effectLst/>
                          <a:latin typeface="Aptos" panose="020B0004020202020204" pitchFamily="34" charset="0"/>
                          <a:ea typeface="+mn-ea"/>
                          <a:cs typeface="+mn-cs"/>
                        </a:rPr>
                        <a:t>Tassinari</a:t>
                      </a:r>
                      <a:endParaRPr lang="en-GB" sz="1100" b="0" kern="1200" dirty="0">
                        <a:solidFill>
                          <a:schemeClr val="bg1"/>
                        </a:solidFill>
                        <a:effectLst/>
                        <a:latin typeface="Aptos" panose="020B0004020202020204" pitchFamily="34" charset="0"/>
                        <a:ea typeface="+mn-ea"/>
                        <a:cs typeface="+mn-cs"/>
                      </a:endParaRPr>
                    </a:p>
                    <a:p>
                      <a:r>
                        <a:rPr lang="en-GB" sz="1100" b="0" kern="1200" dirty="0" err="1">
                          <a:solidFill>
                            <a:schemeClr val="bg1"/>
                          </a:solidFill>
                          <a:effectLst/>
                          <a:latin typeface="Aptos" panose="020B0004020202020204" pitchFamily="34" charset="0"/>
                          <a:ea typeface="+mn-ea"/>
                          <a:cs typeface="+mn-cs"/>
                        </a:rPr>
                        <a:t>Ferike</a:t>
                      </a:r>
                      <a:r>
                        <a:rPr lang="en-GB" sz="1100" b="0" kern="1200" dirty="0">
                          <a:solidFill>
                            <a:schemeClr val="bg1"/>
                          </a:solidFill>
                          <a:effectLst/>
                          <a:latin typeface="Aptos" panose="020B0004020202020204" pitchFamily="34" charset="0"/>
                          <a:ea typeface="+mn-ea"/>
                          <a:cs typeface="+mn-cs"/>
                        </a:rPr>
                        <a:t> Thom</a:t>
                      </a:r>
                      <a:endParaRPr lang="en-US" sz="1100" b="1" kern="1200" dirty="0">
                        <a:solidFill>
                          <a:schemeClr val="bg1"/>
                        </a:solidFill>
                        <a:effectLst/>
                        <a:latin typeface="Aptos" panose="020B0004020202020204"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nSpc>
                          <a:spcPct val="100000"/>
                        </a:lnSpc>
                        <a:spcBef>
                          <a:spcPts val="0"/>
                        </a:spcBef>
                      </a:pPr>
                      <a:r>
                        <a:rPr lang="en-US" sz="1100" b="1" kern="1200" dirty="0">
                          <a:solidFill>
                            <a:schemeClr val="bg1"/>
                          </a:solidFill>
                          <a:effectLst/>
                          <a:latin typeface="Aptos" panose="020B0004020202020204" pitchFamily="34" charset="0"/>
                          <a:ea typeface="+mn-ea"/>
                          <a:cs typeface="+mn-cs"/>
                        </a:rPr>
                        <a:t>International Food Policy Research Institute (IFPRI)</a:t>
                      </a:r>
                    </a:p>
                    <a:p>
                      <a:pPr>
                        <a:lnSpc>
                          <a:spcPct val="100000"/>
                        </a:lnSpc>
                        <a:spcBef>
                          <a:spcPts val="0"/>
                        </a:spcBef>
                      </a:pPr>
                      <a:r>
                        <a:rPr lang="en-US" sz="1100" b="0" kern="1200" dirty="0">
                          <a:solidFill>
                            <a:schemeClr val="bg1"/>
                          </a:solidFill>
                          <a:effectLst/>
                          <a:latin typeface="Aptos" panose="020B0004020202020204" pitchFamily="34" charset="0"/>
                          <a:ea typeface="+mn-ea"/>
                          <a:cs typeface="+mn-cs"/>
                        </a:rPr>
                        <a:t>Abhijeet Mishra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kern="1200" dirty="0">
                          <a:solidFill>
                            <a:schemeClr val="bg1"/>
                          </a:solidFill>
                          <a:effectLst/>
                          <a:latin typeface="Aptos" panose="020B0004020202020204" pitchFamily="34" charset="0"/>
                          <a:ea typeface="+mn-ea"/>
                          <a:cs typeface="+mn-cs"/>
                        </a:rPr>
                        <a:t>Timothy </a:t>
                      </a:r>
                      <a:r>
                        <a:rPr lang="en-US" sz="1100" b="0" kern="1200" dirty="0" err="1">
                          <a:solidFill>
                            <a:schemeClr val="bg1"/>
                          </a:solidFill>
                          <a:effectLst/>
                          <a:latin typeface="Aptos" panose="020B0004020202020204" pitchFamily="34" charset="0"/>
                          <a:ea typeface="+mn-ea"/>
                          <a:cs typeface="+mn-cs"/>
                        </a:rPr>
                        <a:t>Sulser</a:t>
                      </a:r>
                      <a:endParaRPr lang="en-US" sz="1100" b="0" kern="1200" dirty="0">
                        <a:solidFill>
                          <a:schemeClr val="bg1"/>
                        </a:solidFill>
                        <a:effectLst/>
                        <a:latin typeface="Aptos" panose="020B00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kern="1200" dirty="0" err="1">
                          <a:solidFill>
                            <a:schemeClr val="bg1"/>
                          </a:solidFill>
                          <a:effectLst/>
                          <a:latin typeface="Aptos" panose="020B0004020202020204" pitchFamily="34" charset="0"/>
                          <a:ea typeface="+mn-ea"/>
                          <a:cs typeface="+mn-cs"/>
                        </a:rPr>
                        <a:t>Shahnila</a:t>
                      </a:r>
                      <a:r>
                        <a:rPr lang="en-US" sz="1100" b="0" kern="1200" dirty="0">
                          <a:solidFill>
                            <a:schemeClr val="bg1"/>
                          </a:solidFill>
                          <a:effectLst/>
                          <a:latin typeface="Aptos" panose="020B0004020202020204" pitchFamily="34" charset="0"/>
                          <a:ea typeface="+mn-ea"/>
                          <a:cs typeface="+mn-cs"/>
                        </a:rPr>
                        <a:t> Dunston</a:t>
                      </a:r>
                    </a:p>
                    <a:p>
                      <a:pPr>
                        <a:lnSpc>
                          <a:spcPct val="100000"/>
                        </a:lnSpc>
                        <a:spcBef>
                          <a:spcPts val="0"/>
                        </a:spcBef>
                      </a:pPr>
                      <a:r>
                        <a:rPr lang="en-US" sz="1100" b="0" kern="1200" dirty="0">
                          <a:solidFill>
                            <a:schemeClr val="bg1"/>
                          </a:solidFill>
                          <a:effectLst/>
                          <a:latin typeface="Aptos" panose="020B0004020202020204" pitchFamily="34" charset="0"/>
                          <a:ea typeface="+mn-ea"/>
                          <a:cs typeface="+mn-cs"/>
                        </a:rPr>
                        <a:t>Keith Wiebe</a:t>
                      </a:r>
                    </a:p>
                    <a:p>
                      <a:pPr>
                        <a:lnSpc>
                          <a:spcPct val="100000"/>
                        </a:lnSpc>
                        <a:spcBef>
                          <a:spcPts val="0"/>
                        </a:spcBef>
                      </a:pPr>
                      <a:r>
                        <a:rPr lang="en-US" sz="1100" b="0" dirty="0">
                          <a:solidFill>
                            <a:schemeClr val="bg1"/>
                          </a:solidFill>
                          <a:effectLst/>
                          <a:latin typeface="Aptos" panose="020B0004020202020204" pitchFamily="34" charset="0"/>
                        </a:rPr>
                        <a:t> </a:t>
                      </a:r>
                      <a:endParaRPr lang="en-US" sz="1100" b="0" dirty="0">
                        <a:solidFill>
                          <a:schemeClr val="bg1"/>
                        </a:solidFill>
                        <a:latin typeface="Aptos" panose="020B00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nSpc>
                          <a:spcPct val="100000"/>
                        </a:lnSpc>
                        <a:spcBef>
                          <a:spcPts val="0"/>
                        </a:spcBef>
                      </a:pPr>
                      <a:r>
                        <a:rPr lang="en-GB" sz="1100" b="1" kern="1200" dirty="0">
                          <a:solidFill>
                            <a:schemeClr val="bg1"/>
                          </a:solidFill>
                          <a:effectLst/>
                          <a:latin typeface="Aptos" panose="020B0004020202020204" pitchFamily="34" charset="0"/>
                          <a:ea typeface="+mn-ea"/>
                          <a:cs typeface="+mn-cs"/>
                        </a:rPr>
                        <a:t>International Institute for Applied Systems Analysis (IIASA)</a:t>
                      </a:r>
                      <a:endParaRPr lang="en-US" sz="1100" b="1" kern="1200" dirty="0">
                        <a:solidFill>
                          <a:schemeClr val="bg1"/>
                        </a:solidFill>
                        <a:effectLst/>
                        <a:latin typeface="Aptos" panose="020B0004020202020204" pitchFamily="34" charset="0"/>
                        <a:ea typeface="+mn-ea"/>
                        <a:cs typeface="+mn-cs"/>
                      </a:endParaRPr>
                    </a:p>
                    <a:p>
                      <a:pPr>
                        <a:lnSpc>
                          <a:spcPct val="100000"/>
                        </a:lnSpc>
                        <a:spcBef>
                          <a:spcPts val="0"/>
                        </a:spcBef>
                      </a:pPr>
                      <a:r>
                        <a:rPr lang="en-GB" sz="1100" b="0" kern="1200" dirty="0">
                          <a:solidFill>
                            <a:schemeClr val="bg1"/>
                          </a:solidFill>
                          <a:effectLst/>
                          <a:latin typeface="Aptos" panose="020B0004020202020204" pitchFamily="34" charset="0"/>
                          <a:ea typeface="+mn-ea"/>
                          <a:cs typeface="+mn-cs"/>
                        </a:rPr>
                        <a:t>Petr </a:t>
                      </a:r>
                      <a:r>
                        <a:rPr lang="en-GB" sz="1100" b="0" kern="1200" dirty="0" err="1">
                          <a:solidFill>
                            <a:schemeClr val="bg1"/>
                          </a:solidFill>
                          <a:effectLst/>
                          <a:latin typeface="Aptos" panose="020B0004020202020204" pitchFamily="34" charset="0"/>
                          <a:ea typeface="+mn-ea"/>
                          <a:cs typeface="+mn-cs"/>
                        </a:rPr>
                        <a:t>Havlik</a:t>
                      </a:r>
                      <a:endParaRPr lang="en-US" sz="1100" b="0" kern="1200" dirty="0">
                        <a:solidFill>
                          <a:schemeClr val="bg1"/>
                        </a:solidFill>
                        <a:effectLst/>
                        <a:latin typeface="Aptos" panose="020B0004020202020204" pitchFamily="34" charset="0"/>
                        <a:ea typeface="+mn-ea"/>
                        <a:cs typeface="+mn-cs"/>
                      </a:endParaRPr>
                    </a:p>
                    <a:p>
                      <a:pPr>
                        <a:lnSpc>
                          <a:spcPct val="100000"/>
                        </a:lnSpc>
                        <a:spcBef>
                          <a:spcPts val="0"/>
                        </a:spcBef>
                      </a:pPr>
                      <a:r>
                        <a:rPr lang="en-US" sz="1100" b="0" kern="1200" dirty="0">
                          <a:solidFill>
                            <a:schemeClr val="bg1"/>
                          </a:solidFill>
                          <a:effectLst/>
                          <a:latin typeface="Aptos" panose="020B0004020202020204" pitchFamily="34" charset="0"/>
                          <a:ea typeface="+mn-ea"/>
                          <a:cs typeface="+mn-cs"/>
                        </a:rPr>
                        <a:t>Marta </a:t>
                      </a:r>
                      <a:r>
                        <a:rPr lang="en-US" sz="1100" b="0" kern="1200" dirty="0" err="1">
                          <a:solidFill>
                            <a:schemeClr val="bg1"/>
                          </a:solidFill>
                          <a:effectLst/>
                          <a:latin typeface="Aptos" panose="020B0004020202020204" pitchFamily="34" charset="0"/>
                          <a:ea typeface="+mn-ea"/>
                          <a:cs typeface="+mn-cs"/>
                        </a:rPr>
                        <a:t>Kozicka</a:t>
                      </a:r>
                      <a:r>
                        <a:rPr lang="en-US" sz="1100" b="0" dirty="0">
                          <a:solidFill>
                            <a:schemeClr val="bg1"/>
                          </a:solidFill>
                          <a:effectLst/>
                          <a:latin typeface="Aptos" panose="020B0004020202020204" pitchFamily="34" charset="0"/>
                        </a:rPr>
                        <a:t> </a:t>
                      </a:r>
                      <a:endParaRPr lang="en-US" sz="1100" b="0" dirty="0">
                        <a:solidFill>
                          <a:schemeClr val="bg1"/>
                        </a:solidFill>
                        <a:latin typeface="Aptos" panose="020B00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l" defTabSz="914400" rtl="0" eaLnBrk="1" latinLnBrk="0" hangingPunct="1">
                        <a:lnSpc>
                          <a:spcPct val="100000"/>
                        </a:lnSpc>
                        <a:spcBef>
                          <a:spcPts val="0"/>
                        </a:spcBef>
                      </a:pPr>
                      <a:r>
                        <a:rPr lang="en-GB" sz="1100" b="1" kern="1200" dirty="0">
                          <a:solidFill>
                            <a:schemeClr val="bg1"/>
                          </a:solidFill>
                          <a:effectLst/>
                          <a:latin typeface="Aptos" panose="020B0004020202020204" pitchFamily="34" charset="0"/>
                          <a:ea typeface="+mn-ea"/>
                          <a:cs typeface="+mn-cs"/>
                        </a:rPr>
                        <a:t>National Institute for Environmental Studies &amp; Kyoto University </a:t>
                      </a:r>
                      <a:endParaRPr lang="en-US" sz="1100" b="0" i="0" u="none" strike="noStrike" kern="1200" dirty="0">
                        <a:solidFill>
                          <a:schemeClr val="bg1"/>
                        </a:solidFill>
                        <a:effectLst/>
                        <a:latin typeface="Aptos" panose="020B0004020202020204" pitchFamily="34" charset="0"/>
                        <a:ea typeface="+mn-ea"/>
                        <a:cs typeface="+mn-cs"/>
                      </a:endParaRPr>
                    </a:p>
                    <a:p>
                      <a:pPr marL="0" algn="l" defTabSz="914400" rtl="0" eaLnBrk="1" latinLnBrk="0" hangingPunct="1">
                        <a:lnSpc>
                          <a:spcPct val="100000"/>
                        </a:lnSpc>
                        <a:spcBef>
                          <a:spcPts val="0"/>
                        </a:spcBef>
                      </a:pPr>
                      <a:r>
                        <a:rPr lang="en-US" sz="1100" b="0" kern="1200" dirty="0">
                          <a:solidFill>
                            <a:schemeClr val="bg1"/>
                          </a:solidFill>
                          <a:effectLst/>
                          <a:latin typeface="Aptos" panose="020B0004020202020204" pitchFamily="34" charset="0"/>
                          <a:ea typeface="+mn-ea"/>
                          <a:cs typeface="+mn-cs"/>
                        </a:rPr>
                        <a:t>Kazuaki Tsuchiya </a:t>
                      </a:r>
                    </a:p>
                    <a:p>
                      <a:pPr marL="0" algn="l" defTabSz="914400" rtl="0" eaLnBrk="1" latinLnBrk="0" hangingPunct="1">
                        <a:lnSpc>
                          <a:spcPct val="100000"/>
                        </a:lnSpc>
                        <a:spcBef>
                          <a:spcPts val="0"/>
                        </a:spcBef>
                      </a:pPr>
                      <a:r>
                        <a:rPr lang="en-US" sz="1100" b="0" kern="1200" dirty="0">
                          <a:solidFill>
                            <a:schemeClr val="bg1"/>
                          </a:solidFill>
                          <a:effectLst/>
                          <a:latin typeface="Aptos" panose="020B0004020202020204" pitchFamily="34" charset="0"/>
                          <a:ea typeface="+mn-ea"/>
                          <a:cs typeface="+mn-cs"/>
                        </a:rPr>
                        <a:t>Shinichiro Fujimori</a:t>
                      </a:r>
                    </a:p>
                    <a:p>
                      <a:pPr marL="0" algn="l" defTabSz="914400" rtl="0" eaLnBrk="1" latinLnBrk="0" hangingPunct="1">
                        <a:lnSpc>
                          <a:spcPct val="100000"/>
                        </a:lnSpc>
                        <a:spcBef>
                          <a:spcPts val="0"/>
                        </a:spcBef>
                      </a:pPr>
                      <a:r>
                        <a:rPr lang="en-US" sz="1100" b="0" kern="1200" dirty="0">
                          <a:solidFill>
                            <a:schemeClr val="bg1"/>
                          </a:solidFill>
                          <a:effectLst/>
                          <a:latin typeface="Aptos" panose="020B0004020202020204" pitchFamily="34" charset="0"/>
                          <a:ea typeface="+mn-ea"/>
                          <a:cs typeface="+mn-cs"/>
                        </a:rPr>
                        <a:t>Tomoko Hasegawa </a:t>
                      </a:r>
                    </a:p>
                    <a:p>
                      <a:pPr marL="0" algn="l" defTabSz="914400" rtl="0" eaLnBrk="1" latinLnBrk="0" hangingPunct="1">
                        <a:lnSpc>
                          <a:spcPct val="100000"/>
                        </a:lnSpc>
                        <a:spcBef>
                          <a:spcPts val="0"/>
                        </a:spcBef>
                      </a:pPr>
                      <a:r>
                        <a:rPr lang="en-US" sz="1100" b="0" kern="1200" dirty="0">
                          <a:solidFill>
                            <a:schemeClr val="bg1"/>
                          </a:solidFill>
                          <a:effectLst/>
                          <a:latin typeface="Aptos" panose="020B0004020202020204" pitchFamily="34" charset="0"/>
                          <a:ea typeface="+mn-ea"/>
                          <a:cs typeface="+mn-cs"/>
                        </a:rPr>
                        <a:t>Kiyoshi Takahashi</a:t>
                      </a:r>
                      <a:endParaRPr lang="en-US" sz="1100" b="1" kern="1200" dirty="0">
                        <a:solidFill>
                          <a:schemeClr val="bg1"/>
                        </a:solidFill>
                        <a:effectLst/>
                        <a:latin typeface="Aptos" panose="020B0004020202020204"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03663894"/>
                  </a:ext>
                </a:extLst>
              </a:tr>
              <a:tr h="1234259">
                <a:tc>
                  <a:txBody>
                    <a:bodyPr/>
                    <a:lstStyle/>
                    <a:p>
                      <a:pPr>
                        <a:lnSpc>
                          <a:spcPct val="100000"/>
                        </a:lnSpc>
                        <a:spcBef>
                          <a:spcPts val="0"/>
                        </a:spcBef>
                      </a:pPr>
                      <a:r>
                        <a:rPr lang="en-US" sz="1100" b="1" kern="1200" dirty="0">
                          <a:solidFill>
                            <a:schemeClr val="bg1"/>
                          </a:solidFill>
                          <a:effectLst/>
                          <a:latin typeface="Aptos" panose="020B0004020202020204" pitchFamily="34" charset="0"/>
                          <a:ea typeface="+mn-ea"/>
                          <a:cs typeface="+mn-cs"/>
                        </a:rPr>
                        <a:t>Netherlands Environmental Assessment Agency (PBL) </a:t>
                      </a:r>
                    </a:p>
                    <a:p>
                      <a:pPr>
                        <a:lnSpc>
                          <a:spcPct val="100000"/>
                        </a:lnSpc>
                        <a:spcBef>
                          <a:spcPts val="0"/>
                        </a:spcBef>
                      </a:pPr>
                      <a:r>
                        <a:rPr lang="en-US" sz="1100" b="0" kern="1200" dirty="0">
                          <a:solidFill>
                            <a:schemeClr val="bg1"/>
                          </a:solidFill>
                          <a:effectLst/>
                          <a:latin typeface="Aptos" panose="020B0004020202020204" pitchFamily="34" charset="0"/>
                          <a:ea typeface="+mn-ea"/>
                          <a:cs typeface="+mn-cs"/>
                        </a:rPr>
                        <a:t>Jonathan </a:t>
                      </a:r>
                      <a:r>
                        <a:rPr lang="en-US" sz="1100" b="0" kern="1200" dirty="0" err="1">
                          <a:solidFill>
                            <a:schemeClr val="bg1"/>
                          </a:solidFill>
                          <a:effectLst/>
                          <a:latin typeface="Aptos" panose="020B0004020202020204" pitchFamily="34" charset="0"/>
                          <a:ea typeface="+mn-ea"/>
                          <a:cs typeface="+mn-cs"/>
                        </a:rPr>
                        <a:t>Doelman</a:t>
                      </a:r>
                      <a:endParaRPr lang="en-US" sz="1100" b="0" kern="1200" dirty="0">
                        <a:solidFill>
                          <a:schemeClr val="bg1"/>
                        </a:solidFill>
                        <a:effectLst/>
                        <a:latin typeface="Aptos" panose="020B0004020202020204" pitchFamily="34" charset="0"/>
                        <a:ea typeface="+mn-ea"/>
                        <a:cs typeface="+mn-cs"/>
                      </a:endParaRPr>
                    </a:p>
                    <a:p>
                      <a:pPr>
                        <a:lnSpc>
                          <a:spcPct val="100000"/>
                        </a:lnSpc>
                        <a:spcBef>
                          <a:spcPts val="0"/>
                        </a:spcBef>
                      </a:pPr>
                      <a:r>
                        <a:rPr lang="en-US" sz="1100" b="0" kern="1200" dirty="0">
                          <a:solidFill>
                            <a:schemeClr val="bg1"/>
                          </a:solidFill>
                          <a:effectLst/>
                          <a:latin typeface="Aptos" panose="020B0004020202020204" pitchFamily="34" charset="0"/>
                          <a:ea typeface="+mn-ea"/>
                          <a:cs typeface="+mn-cs"/>
                        </a:rPr>
                        <a:t>Elke </a:t>
                      </a:r>
                      <a:r>
                        <a:rPr lang="en-US" sz="1100" b="0" kern="1200" dirty="0" err="1">
                          <a:solidFill>
                            <a:schemeClr val="bg1"/>
                          </a:solidFill>
                          <a:effectLst/>
                          <a:latin typeface="Aptos" panose="020B0004020202020204" pitchFamily="34" charset="0"/>
                          <a:ea typeface="+mn-ea"/>
                          <a:cs typeface="+mn-cs"/>
                        </a:rPr>
                        <a:t>Stehfest</a:t>
                      </a:r>
                      <a:endParaRPr lang="en-US" sz="1100" b="0" kern="1200" dirty="0">
                        <a:solidFill>
                          <a:schemeClr val="bg1"/>
                        </a:solidFill>
                        <a:effectLst/>
                        <a:latin typeface="Aptos" panose="020B0004020202020204" pitchFamily="34" charset="0"/>
                        <a:ea typeface="+mn-ea"/>
                        <a:cs typeface="+mn-cs"/>
                      </a:endParaRPr>
                    </a:p>
                    <a:p>
                      <a:pPr>
                        <a:lnSpc>
                          <a:spcPct val="100000"/>
                        </a:lnSpc>
                        <a:spcBef>
                          <a:spcPts val="0"/>
                        </a:spcBef>
                      </a:pPr>
                      <a:r>
                        <a:rPr lang="en-US" sz="1100" b="0" kern="1200" dirty="0">
                          <a:solidFill>
                            <a:schemeClr val="bg1"/>
                          </a:solidFill>
                          <a:effectLst/>
                          <a:latin typeface="Aptos" panose="020B0004020202020204" pitchFamily="34" charset="0"/>
                          <a:ea typeface="+mn-ea"/>
                          <a:cs typeface="+mn-cs"/>
                        </a:rPr>
                        <a:t>Detlef Van Vuuren</a:t>
                      </a:r>
                      <a:r>
                        <a:rPr lang="en-US" sz="1100" b="0" dirty="0">
                          <a:solidFill>
                            <a:schemeClr val="bg1"/>
                          </a:solidFill>
                          <a:effectLst/>
                          <a:latin typeface="Aptos" panose="020B0004020202020204" pitchFamily="34" charset="0"/>
                        </a:rPr>
                        <a:t> </a:t>
                      </a:r>
                      <a:endParaRPr lang="en-US" sz="1100" b="0" dirty="0">
                        <a:solidFill>
                          <a:schemeClr val="bg1"/>
                        </a:solidFill>
                        <a:latin typeface="Aptos" panose="020B0004020202020204" pitchFamily="34" charset="0"/>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rowSpan="2">
                  <a:txBody>
                    <a:bodyPr/>
                    <a:lstStyle/>
                    <a:p>
                      <a:pPr>
                        <a:lnSpc>
                          <a:spcPct val="100000"/>
                        </a:lnSpc>
                        <a:spcBef>
                          <a:spcPts val="0"/>
                        </a:spcBef>
                      </a:pPr>
                      <a:r>
                        <a:rPr lang="en-US" sz="1100" b="1" kern="1200" dirty="0">
                          <a:solidFill>
                            <a:schemeClr val="bg1"/>
                          </a:solidFill>
                          <a:effectLst/>
                          <a:latin typeface="Aptos" panose="020B0004020202020204" pitchFamily="34" charset="0"/>
                          <a:ea typeface="+mn-ea"/>
                          <a:cs typeface="+mn-cs"/>
                        </a:rPr>
                        <a:t>Potsdam Institute for Climate Impact Research (PIK) </a:t>
                      </a:r>
                    </a:p>
                    <a:p>
                      <a:pPr marL="0" algn="l" defTabSz="914400" rtl="0" eaLnBrk="1" latinLnBrk="0" hangingPunct="1"/>
                      <a:r>
                        <a:rPr lang="en-US" sz="1100" b="0" kern="1200" dirty="0">
                          <a:solidFill>
                            <a:schemeClr val="bg1"/>
                          </a:solidFill>
                          <a:effectLst/>
                          <a:latin typeface="Aptos" panose="020B0004020202020204" pitchFamily="34" charset="0"/>
                          <a:ea typeface="+mn-ea"/>
                          <a:cs typeface="+mn-cs"/>
                        </a:rPr>
                        <a:t>Felicitas D. </a:t>
                      </a:r>
                      <a:r>
                        <a:rPr lang="en-US" sz="1100" b="0" kern="1200" dirty="0" err="1">
                          <a:solidFill>
                            <a:schemeClr val="bg1"/>
                          </a:solidFill>
                          <a:effectLst/>
                          <a:latin typeface="Aptos" panose="020B0004020202020204" pitchFamily="34" charset="0"/>
                          <a:ea typeface="+mn-ea"/>
                          <a:cs typeface="+mn-cs"/>
                        </a:rPr>
                        <a:t>Beier</a:t>
                      </a:r>
                      <a:endParaRPr lang="en-US" sz="1100" b="0" kern="1200" dirty="0">
                        <a:solidFill>
                          <a:schemeClr val="bg1"/>
                        </a:solidFill>
                        <a:effectLst/>
                        <a:latin typeface="Aptos" panose="020B0004020202020204" pitchFamily="34" charset="0"/>
                        <a:ea typeface="+mn-ea"/>
                        <a:cs typeface="+mn-cs"/>
                      </a:endParaRPr>
                    </a:p>
                    <a:p>
                      <a:r>
                        <a:rPr lang="en-US" sz="1100" b="0" kern="1200" dirty="0">
                          <a:solidFill>
                            <a:schemeClr val="bg1"/>
                          </a:solidFill>
                          <a:effectLst/>
                          <a:latin typeface="Aptos" panose="020B0004020202020204" pitchFamily="34" charset="0"/>
                          <a:ea typeface="+mn-ea"/>
                          <a:cs typeface="+mn-cs"/>
                        </a:rPr>
                        <a:t>Alexander Popp</a:t>
                      </a:r>
                    </a:p>
                    <a:p>
                      <a:r>
                        <a:rPr lang="en-US" sz="1100" b="0" kern="1200" dirty="0">
                          <a:solidFill>
                            <a:schemeClr val="bg1"/>
                          </a:solidFill>
                          <a:effectLst/>
                          <a:latin typeface="Aptos" panose="020B0004020202020204" pitchFamily="34" charset="0"/>
                          <a:ea typeface="+mn-ea"/>
                          <a:cs typeface="+mn-cs"/>
                        </a:rPr>
                        <a:t>Hermann </a:t>
                      </a:r>
                      <a:r>
                        <a:rPr lang="en-US" sz="1100" b="0" kern="1200" dirty="0" err="1">
                          <a:solidFill>
                            <a:schemeClr val="bg1"/>
                          </a:solidFill>
                          <a:effectLst/>
                          <a:latin typeface="Aptos" panose="020B0004020202020204" pitchFamily="34" charset="0"/>
                          <a:ea typeface="+mn-ea"/>
                          <a:cs typeface="+mn-cs"/>
                        </a:rPr>
                        <a:t>Lotze-Campen</a:t>
                      </a:r>
                      <a:br>
                        <a:rPr lang="en-US" sz="1100" b="0" kern="1200" dirty="0">
                          <a:solidFill>
                            <a:schemeClr val="bg1"/>
                          </a:solidFill>
                          <a:effectLst/>
                          <a:latin typeface="Aptos" panose="020B0004020202020204" pitchFamily="34" charset="0"/>
                          <a:ea typeface="+mn-ea"/>
                          <a:cs typeface="+mn-cs"/>
                        </a:rPr>
                      </a:br>
                      <a:r>
                        <a:rPr lang="en-US" sz="1100" b="0" kern="1200" dirty="0">
                          <a:solidFill>
                            <a:schemeClr val="bg1"/>
                          </a:solidFill>
                          <a:effectLst/>
                          <a:latin typeface="Aptos" panose="020B0004020202020204" pitchFamily="34" charset="0"/>
                          <a:ea typeface="+mn-ea"/>
                          <a:cs typeface="+mn-cs"/>
                        </a:rPr>
                        <a:t>David Meng-</a:t>
                      </a:r>
                      <a:r>
                        <a:rPr lang="en-US" sz="1100" b="0" kern="1200" dirty="0" err="1">
                          <a:solidFill>
                            <a:schemeClr val="bg1"/>
                          </a:solidFill>
                          <a:effectLst/>
                          <a:latin typeface="Aptos" panose="020B0004020202020204" pitchFamily="34" charset="0"/>
                          <a:ea typeface="+mn-ea"/>
                          <a:cs typeface="+mn-cs"/>
                        </a:rPr>
                        <a:t>Chuen</a:t>
                      </a:r>
                      <a:r>
                        <a:rPr lang="en-US" sz="1100" b="0" kern="1200" dirty="0">
                          <a:solidFill>
                            <a:schemeClr val="bg1"/>
                          </a:solidFill>
                          <a:effectLst/>
                          <a:latin typeface="Aptos" panose="020B0004020202020204" pitchFamily="34" charset="0"/>
                          <a:ea typeface="+mn-ea"/>
                          <a:cs typeface="+mn-cs"/>
                        </a:rPr>
                        <a:t> Chen </a:t>
                      </a:r>
                    </a:p>
                    <a:p>
                      <a:r>
                        <a:rPr lang="en-US" sz="1100" b="0" kern="1200" dirty="0">
                          <a:solidFill>
                            <a:schemeClr val="bg1"/>
                          </a:solidFill>
                          <a:effectLst/>
                          <a:latin typeface="Aptos" panose="020B0004020202020204" pitchFamily="34" charset="0"/>
                          <a:ea typeface="+mn-ea"/>
                          <a:cs typeface="+mn-cs"/>
                        </a:rPr>
                        <a:t>Jake </a:t>
                      </a:r>
                      <a:r>
                        <a:rPr lang="en-US" sz="1100" b="0" kern="1200" dirty="0" err="1">
                          <a:solidFill>
                            <a:schemeClr val="bg1"/>
                          </a:solidFill>
                          <a:effectLst/>
                          <a:latin typeface="Aptos" panose="020B0004020202020204" pitchFamily="34" charset="0"/>
                          <a:ea typeface="+mn-ea"/>
                          <a:cs typeface="+mn-cs"/>
                        </a:rPr>
                        <a:t>Tommey</a:t>
                      </a:r>
                      <a:br>
                        <a:rPr lang="en-US" sz="1100" b="0" kern="1200" dirty="0">
                          <a:solidFill>
                            <a:schemeClr val="bg1"/>
                          </a:solidFill>
                          <a:effectLst/>
                          <a:latin typeface="Aptos" panose="020B0004020202020204" pitchFamily="34" charset="0"/>
                          <a:ea typeface="+mn-ea"/>
                          <a:cs typeface="+mn-cs"/>
                        </a:rPr>
                      </a:br>
                      <a:r>
                        <a:rPr lang="en-US" sz="1100" b="0" kern="1200" dirty="0">
                          <a:solidFill>
                            <a:schemeClr val="bg1"/>
                          </a:solidFill>
                          <a:effectLst/>
                          <a:latin typeface="Aptos" panose="020B0004020202020204" pitchFamily="34" charset="0"/>
                          <a:ea typeface="+mn-ea"/>
                          <a:cs typeface="+mn-cs"/>
                        </a:rPr>
                        <a:t>Isabelle </a:t>
                      </a:r>
                      <a:r>
                        <a:rPr lang="en-US" sz="1100" b="0" kern="1200" dirty="0" err="1">
                          <a:solidFill>
                            <a:schemeClr val="bg1"/>
                          </a:solidFill>
                          <a:effectLst/>
                          <a:latin typeface="Aptos" panose="020B0004020202020204" pitchFamily="34" charset="0"/>
                          <a:ea typeface="+mn-ea"/>
                          <a:cs typeface="+mn-cs"/>
                        </a:rPr>
                        <a:t>Weindl</a:t>
                      </a:r>
                      <a:endParaRPr lang="en-US" sz="1100" b="0" kern="1200" dirty="0">
                        <a:solidFill>
                          <a:schemeClr val="bg1"/>
                        </a:solidFill>
                        <a:effectLst/>
                        <a:latin typeface="Aptos" panose="020B0004020202020204" pitchFamily="34" charset="0"/>
                        <a:ea typeface="+mn-ea"/>
                        <a:cs typeface="+mn-cs"/>
                      </a:endParaRPr>
                    </a:p>
                    <a:p>
                      <a:r>
                        <a:rPr lang="en-US" sz="1100" b="0" kern="1200" dirty="0">
                          <a:solidFill>
                            <a:schemeClr val="bg1"/>
                          </a:solidFill>
                          <a:effectLst/>
                          <a:latin typeface="Aptos" panose="020B0004020202020204" pitchFamily="34" charset="0"/>
                          <a:ea typeface="+mn-ea"/>
                          <a:cs typeface="+mn-cs"/>
                        </a:rPr>
                        <a:t>Benjamin Leon </a:t>
                      </a:r>
                      <a:r>
                        <a:rPr lang="en-US" sz="1100" b="0" kern="1200" dirty="0" err="1">
                          <a:solidFill>
                            <a:schemeClr val="bg1"/>
                          </a:solidFill>
                          <a:effectLst/>
                          <a:latin typeface="Aptos" panose="020B0004020202020204" pitchFamily="34" charset="0"/>
                          <a:ea typeface="+mn-ea"/>
                          <a:cs typeface="+mn-cs"/>
                        </a:rPr>
                        <a:t>Bodirsky</a:t>
                      </a:r>
                      <a:endParaRPr lang="en-US" sz="1100" b="0" kern="1200" dirty="0">
                        <a:solidFill>
                          <a:schemeClr val="bg1"/>
                        </a:solidFill>
                        <a:effectLst/>
                        <a:latin typeface="Aptos" panose="020B0004020202020204" pitchFamily="34" charset="0"/>
                        <a:ea typeface="+mn-ea"/>
                        <a:cs typeface="+mn-cs"/>
                      </a:endParaRPr>
                    </a:p>
                    <a:p>
                      <a:pPr>
                        <a:lnSpc>
                          <a:spcPct val="100000"/>
                        </a:lnSpc>
                        <a:spcBef>
                          <a:spcPts val="0"/>
                        </a:spcBef>
                      </a:pPr>
                      <a:endParaRPr lang="en-US" sz="1100" b="1" kern="1200" dirty="0">
                        <a:solidFill>
                          <a:schemeClr val="bg1"/>
                        </a:solidFill>
                        <a:effectLst/>
                        <a:latin typeface="Aptos" panose="020B0004020202020204" pitchFamily="34" charset="0"/>
                        <a:ea typeface="+mn-ea"/>
                        <a:cs typeface="+mn-cs"/>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rowSpan="2">
                  <a:txBody>
                    <a:bodyPr/>
                    <a:lstStyle/>
                    <a:p>
                      <a:pPr>
                        <a:lnSpc>
                          <a:spcPct val="100000"/>
                        </a:lnSpc>
                        <a:spcBef>
                          <a:spcPts val="0"/>
                        </a:spcBef>
                      </a:pPr>
                      <a:r>
                        <a:rPr lang="en-US" sz="1100" b="1" kern="1200" dirty="0">
                          <a:solidFill>
                            <a:schemeClr val="bg1"/>
                          </a:solidFill>
                          <a:effectLst/>
                          <a:latin typeface="Aptos" panose="020B0004020202020204" pitchFamily="34" charset="0"/>
                          <a:ea typeface="+mn-ea"/>
                          <a:cs typeface="+mn-cs"/>
                        </a:rPr>
                        <a:t>Purdue University </a:t>
                      </a:r>
                    </a:p>
                    <a:p>
                      <a:pPr>
                        <a:lnSpc>
                          <a:spcPct val="100000"/>
                        </a:lnSpc>
                        <a:spcBef>
                          <a:spcPts val="0"/>
                        </a:spcBef>
                      </a:pPr>
                      <a:r>
                        <a:rPr lang="en-US" sz="1100" b="0" kern="1200" dirty="0">
                          <a:solidFill>
                            <a:schemeClr val="bg1"/>
                          </a:solidFill>
                          <a:effectLst/>
                          <a:latin typeface="Aptos" panose="020B0004020202020204" pitchFamily="34" charset="0"/>
                          <a:ea typeface="+mn-ea"/>
                          <a:cs typeface="+mn-cs"/>
                        </a:rPr>
                        <a:t>Maksym </a:t>
                      </a:r>
                      <a:r>
                        <a:rPr lang="en-US" sz="1100" b="0" kern="1200" dirty="0" err="1">
                          <a:solidFill>
                            <a:schemeClr val="bg1"/>
                          </a:solidFill>
                          <a:effectLst/>
                          <a:latin typeface="Aptos" panose="020B0004020202020204" pitchFamily="34" charset="0"/>
                          <a:ea typeface="+mn-ea"/>
                          <a:cs typeface="+mn-cs"/>
                        </a:rPr>
                        <a:t>Chepeliev</a:t>
                      </a:r>
                      <a:endParaRPr lang="en-US" sz="1100" b="0" kern="1200" dirty="0">
                        <a:solidFill>
                          <a:schemeClr val="bg1"/>
                        </a:solidFill>
                        <a:effectLst/>
                        <a:latin typeface="Aptos" panose="020B0004020202020204" pitchFamily="34" charset="0"/>
                        <a:ea typeface="+mn-ea"/>
                        <a:cs typeface="+mn-cs"/>
                      </a:endParaRPr>
                    </a:p>
                    <a:p>
                      <a:pPr>
                        <a:lnSpc>
                          <a:spcPct val="100000"/>
                        </a:lnSpc>
                        <a:spcBef>
                          <a:spcPts val="0"/>
                        </a:spcBef>
                      </a:pPr>
                      <a:r>
                        <a:rPr lang="en-US" sz="1100" b="0" kern="1200" dirty="0">
                          <a:solidFill>
                            <a:schemeClr val="bg1"/>
                          </a:solidFill>
                          <a:effectLst/>
                          <a:latin typeface="Aptos" panose="020B0004020202020204" pitchFamily="34" charset="0"/>
                          <a:ea typeface="+mn-ea"/>
                          <a:cs typeface="+mn-cs"/>
                        </a:rPr>
                        <a:t>Dominique van der </a:t>
                      </a:r>
                      <a:r>
                        <a:rPr lang="en-US" sz="1100" b="0" kern="1200" dirty="0" err="1">
                          <a:solidFill>
                            <a:schemeClr val="bg1"/>
                          </a:solidFill>
                          <a:effectLst/>
                          <a:latin typeface="Aptos" panose="020B0004020202020204" pitchFamily="34" charset="0"/>
                          <a:ea typeface="+mn-ea"/>
                          <a:cs typeface="+mn-cs"/>
                        </a:rPr>
                        <a:t>Mensbrugghe</a:t>
                      </a:r>
                      <a:r>
                        <a:rPr lang="en-US" sz="1100" b="0" dirty="0">
                          <a:solidFill>
                            <a:schemeClr val="bg1"/>
                          </a:solidFill>
                          <a:effectLst/>
                          <a:latin typeface="Aptos" panose="020B0004020202020204" pitchFamily="34" charset="0"/>
                        </a:rPr>
                        <a:t> </a:t>
                      </a:r>
                    </a:p>
                    <a:p>
                      <a:pPr>
                        <a:lnSpc>
                          <a:spcPct val="100000"/>
                        </a:lnSpc>
                        <a:spcBef>
                          <a:spcPts val="0"/>
                        </a:spcBef>
                      </a:pPr>
                      <a:r>
                        <a:rPr lang="en-US" sz="1100" b="0" dirty="0">
                          <a:solidFill>
                            <a:schemeClr val="bg1"/>
                          </a:solidFill>
                          <a:effectLst/>
                          <a:latin typeface="Aptos" panose="020B0004020202020204" pitchFamily="34" charset="0"/>
                        </a:rPr>
                        <a:t>Lauren Benavidez</a:t>
                      </a:r>
                      <a:endParaRPr lang="en-US" sz="1100" b="0" dirty="0">
                        <a:solidFill>
                          <a:schemeClr val="bg1"/>
                        </a:solidFill>
                        <a:latin typeface="Aptos" panose="020B0004020202020204" pitchFamily="34" charset="0"/>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rowSpan="2">
                  <a:txBody>
                    <a:bodyPr/>
                    <a:lstStyle/>
                    <a:p>
                      <a:pPr>
                        <a:lnSpc>
                          <a:spcPct val="100000"/>
                        </a:lnSpc>
                        <a:spcBef>
                          <a:spcPts val="0"/>
                        </a:spcBef>
                      </a:pPr>
                      <a:r>
                        <a:rPr lang="en-US" sz="1100" b="1" kern="1200" dirty="0">
                          <a:solidFill>
                            <a:schemeClr val="bg1"/>
                          </a:solidFill>
                          <a:effectLst/>
                          <a:latin typeface="Aptos" panose="020B0004020202020204" pitchFamily="34" charset="0"/>
                          <a:ea typeface="+mn-ea"/>
                          <a:cs typeface="+mn-cs"/>
                        </a:rPr>
                        <a:t>U.S. Department of Agriculture</a:t>
                      </a:r>
                    </a:p>
                    <a:p>
                      <a:pPr>
                        <a:lnSpc>
                          <a:spcPct val="100000"/>
                        </a:lnSpc>
                        <a:spcBef>
                          <a:spcPts val="0"/>
                        </a:spcBef>
                      </a:pPr>
                      <a:r>
                        <a:rPr lang="en-US" sz="1100" b="0" kern="1200" dirty="0">
                          <a:solidFill>
                            <a:schemeClr val="bg1"/>
                          </a:solidFill>
                          <a:effectLst/>
                          <a:latin typeface="Aptos" panose="020B0004020202020204" pitchFamily="34" charset="0"/>
                          <a:ea typeface="+mn-ea"/>
                          <a:cs typeface="+mn-cs"/>
                        </a:rPr>
                        <a:t>Ronald Sands</a:t>
                      </a:r>
                      <a:r>
                        <a:rPr lang="en-US" sz="1100" b="0" dirty="0">
                          <a:solidFill>
                            <a:schemeClr val="bg1"/>
                          </a:solidFill>
                          <a:effectLst/>
                          <a:latin typeface="Aptos" panose="020B0004020202020204" pitchFamily="34" charset="0"/>
                        </a:rPr>
                        <a:t> </a:t>
                      </a:r>
                      <a:endParaRPr lang="en-US" sz="1100" b="0" dirty="0">
                        <a:solidFill>
                          <a:schemeClr val="bg1"/>
                        </a:solidFill>
                        <a:latin typeface="Aptos" panose="020B0004020202020204" pitchFamily="34" charset="0"/>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rowSpan="2">
                  <a:txBody>
                    <a:bodyPr/>
                    <a:lstStyle/>
                    <a:p>
                      <a:pPr>
                        <a:lnSpc>
                          <a:spcPct val="100000"/>
                        </a:lnSpc>
                        <a:spcBef>
                          <a:spcPts val="0"/>
                        </a:spcBef>
                      </a:pPr>
                      <a:r>
                        <a:rPr lang="en-US" sz="1100" b="1" kern="1200" dirty="0">
                          <a:solidFill>
                            <a:schemeClr val="bg1"/>
                          </a:solidFill>
                          <a:effectLst/>
                          <a:latin typeface="Aptos" panose="020B0004020202020204" pitchFamily="34" charset="0"/>
                          <a:ea typeface="+mn-ea"/>
                          <a:cs typeface="+mn-cs"/>
                        </a:rPr>
                        <a:t>Wageningen University</a:t>
                      </a:r>
                    </a:p>
                    <a:p>
                      <a:pPr>
                        <a:lnSpc>
                          <a:spcPct val="100000"/>
                        </a:lnSpc>
                        <a:spcBef>
                          <a:spcPts val="0"/>
                        </a:spcBef>
                      </a:pPr>
                      <a:r>
                        <a:rPr lang="en-US" sz="1100" b="0" kern="1200" dirty="0">
                          <a:solidFill>
                            <a:schemeClr val="bg1"/>
                          </a:solidFill>
                          <a:effectLst/>
                          <a:latin typeface="Aptos" panose="020B0004020202020204" pitchFamily="34" charset="0"/>
                          <a:ea typeface="+mn-ea"/>
                          <a:cs typeface="+mn-cs"/>
                        </a:rPr>
                        <a:t>Marijke Kuiper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kern="1200" dirty="0">
                          <a:solidFill>
                            <a:schemeClr val="bg1"/>
                          </a:solidFill>
                          <a:effectLst/>
                          <a:latin typeface="Aptos" panose="020B0004020202020204" pitchFamily="34" charset="0"/>
                          <a:ea typeface="+mn-ea"/>
                          <a:cs typeface="+mn-cs"/>
                        </a:rPr>
                        <a:t>Willem-Jan van Zeist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kern="1200" dirty="0">
                          <a:solidFill>
                            <a:schemeClr val="bg1"/>
                          </a:solidFill>
                          <a:effectLst/>
                          <a:latin typeface="Aptos" panose="020B0004020202020204" pitchFamily="34" charset="0"/>
                          <a:ea typeface="+mn-ea"/>
                          <a:cs typeface="+mn-cs"/>
                        </a:rPr>
                        <a:t>Hans van </a:t>
                      </a:r>
                      <a:r>
                        <a:rPr lang="en-US" sz="1100" b="0" kern="1200" dirty="0" err="1">
                          <a:solidFill>
                            <a:schemeClr val="bg1"/>
                          </a:solidFill>
                          <a:effectLst/>
                          <a:latin typeface="Aptos" panose="020B0004020202020204" pitchFamily="34" charset="0"/>
                          <a:ea typeface="+mn-ea"/>
                          <a:cs typeface="+mn-cs"/>
                        </a:rPr>
                        <a:t>Meijl</a:t>
                      </a:r>
                      <a:r>
                        <a:rPr lang="en-US" sz="1100" b="0" kern="1200" dirty="0">
                          <a:solidFill>
                            <a:schemeClr val="bg1"/>
                          </a:solidFill>
                          <a:effectLst/>
                          <a:latin typeface="Aptos" panose="020B0004020202020204" pitchFamily="34" charset="0"/>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kern="1200" dirty="0">
                          <a:solidFill>
                            <a:schemeClr val="bg1"/>
                          </a:solidFill>
                          <a:effectLst/>
                          <a:latin typeface="Aptos" panose="020B0004020202020204" pitchFamily="34" charset="0"/>
                          <a:ea typeface="+mn-ea"/>
                          <a:cs typeface="+mn-cs"/>
                        </a:rPr>
                        <a:t>Thijs de Lange</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90076050"/>
                  </a:ext>
                </a:extLst>
              </a:tr>
              <a:tr h="10515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kern="1200" dirty="0">
                          <a:solidFill>
                            <a:schemeClr val="bg1"/>
                          </a:solidFill>
                          <a:effectLst/>
                          <a:latin typeface="Aptos" panose="020B0004020202020204" pitchFamily="34" charset="0"/>
                          <a:ea typeface="+mn-ea"/>
                          <a:cs typeface="+mn-cs"/>
                        </a:rPr>
                        <a:t>Jonas </a:t>
                      </a:r>
                      <a:r>
                        <a:rPr lang="en-US" sz="1100" b="0" kern="1200" dirty="0" err="1">
                          <a:solidFill>
                            <a:schemeClr val="bg1"/>
                          </a:solidFill>
                          <a:effectLst/>
                          <a:latin typeface="Aptos" panose="020B0004020202020204" pitchFamily="34" charset="0"/>
                          <a:ea typeface="+mn-ea"/>
                          <a:cs typeface="+mn-cs"/>
                        </a:rPr>
                        <a:t>Jägermeyr</a:t>
                      </a:r>
                      <a:endParaRPr lang="en-US" sz="1100" b="0" kern="1200" dirty="0">
                        <a:solidFill>
                          <a:schemeClr val="bg1"/>
                        </a:solidFill>
                        <a:effectLst/>
                        <a:latin typeface="Aptos" panose="020B00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kern="1200" dirty="0">
                          <a:solidFill>
                            <a:schemeClr val="bg1"/>
                          </a:solidFill>
                          <a:effectLst/>
                          <a:latin typeface="Aptos" panose="020B0004020202020204" pitchFamily="34" charset="0"/>
                          <a:ea typeface="+mn-ea"/>
                          <a:cs typeface="+mn-cs"/>
                        </a:rPr>
                        <a:t>Gerald Nelson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kern="1200" dirty="0">
                          <a:solidFill>
                            <a:schemeClr val="bg1"/>
                          </a:solidFill>
                          <a:effectLst/>
                          <a:latin typeface="Aptos" panose="020B0004020202020204" pitchFamily="34" charset="0"/>
                          <a:ea typeface="+mn-ea"/>
                          <a:cs typeface="+mn-cs"/>
                        </a:rPr>
                        <a:t>Marco </a:t>
                      </a:r>
                      <a:r>
                        <a:rPr lang="en-US" sz="1100" b="0" kern="1200" dirty="0" err="1">
                          <a:solidFill>
                            <a:schemeClr val="bg1"/>
                          </a:solidFill>
                          <a:effectLst/>
                          <a:latin typeface="Aptos" panose="020B0004020202020204" pitchFamily="34" charset="0"/>
                          <a:ea typeface="+mn-ea"/>
                          <a:cs typeface="+mn-cs"/>
                        </a:rPr>
                        <a:t>Springmann</a:t>
                      </a:r>
                      <a:r>
                        <a:rPr lang="en-US" sz="1100" b="0" dirty="0">
                          <a:solidFill>
                            <a:schemeClr val="bg1"/>
                          </a:solidFill>
                          <a:effectLst/>
                          <a:latin typeface="Aptos" panose="020B0004020202020204" pitchFamily="34" charset="0"/>
                        </a:rPr>
                        <a:t> </a:t>
                      </a:r>
                      <a:endParaRPr lang="en-US" sz="1100" b="0" kern="1200" dirty="0">
                        <a:solidFill>
                          <a:schemeClr val="bg1"/>
                        </a:solidFill>
                        <a:effectLst/>
                        <a:latin typeface="Aptos" panose="020B00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kern="1200" dirty="0">
                          <a:solidFill>
                            <a:schemeClr val="bg1"/>
                          </a:solidFill>
                          <a:effectLst/>
                          <a:latin typeface="Aptos" panose="020B0004020202020204" pitchFamily="34" charset="0"/>
                          <a:ea typeface="+mn-ea"/>
                          <a:cs typeface="+mn-cs"/>
                        </a:rPr>
                        <a:t>Philip Thornton</a:t>
                      </a:r>
                    </a:p>
                    <a:p>
                      <a:pPr>
                        <a:lnSpc>
                          <a:spcPct val="100000"/>
                        </a:lnSpc>
                        <a:spcBef>
                          <a:spcPts val="0"/>
                        </a:spcBef>
                      </a:pPr>
                      <a:endParaRPr lang="en-US" sz="1100" b="0" dirty="0">
                        <a:solidFill>
                          <a:schemeClr val="bg1"/>
                        </a:solidFill>
                        <a:latin typeface="Aptos" panose="020B0004020202020204" pitchFamily="34" charset="0"/>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602914446"/>
                  </a:ext>
                </a:extLst>
              </a:tr>
            </a:tbl>
          </a:graphicData>
        </a:graphic>
      </p:graphicFrame>
    </p:spTree>
    <p:extLst>
      <p:ext uri="{BB962C8B-B14F-4D97-AF65-F5344CB8AC3E}">
        <p14:creationId xmlns:p14="http://schemas.microsoft.com/office/powerpoint/2010/main" val="37705189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5F0D39D-0954-FE6D-3CB0-D40F526B16E8}"/>
              </a:ext>
            </a:extLst>
          </p:cNvPr>
          <p:cNvSpPr>
            <a:spLocks noGrp="1"/>
          </p:cNvSpPr>
          <p:nvPr>
            <p:ph type="body" sz="quarter" idx="4294967295"/>
          </p:nvPr>
        </p:nvSpPr>
        <p:spPr>
          <a:xfrm>
            <a:off x="385012" y="371252"/>
            <a:ext cx="6198732" cy="541220"/>
          </a:xfrm>
          <a:prstGeom prst="rect">
            <a:avLst/>
          </a:prstGeom>
        </p:spPr>
        <p:txBody>
          <a:bodyPr/>
          <a:lstStyle/>
          <a:p>
            <a:pPr marL="0" indent="0">
              <a:buNone/>
            </a:pPr>
            <a:r>
              <a:rPr lang="pt-BR" sz="2500" b="1" dirty="0" err="1">
                <a:solidFill>
                  <a:schemeClr val="bg1"/>
                </a:solidFill>
                <a:latin typeface="Aptos" panose="020B0004020202020204" pitchFamily="34" charset="0"/>
              </a:rPr>
              <a:t>References</a:t>
            </a:r>
            <a:endParaRPr lang="en-US" sz="2500" b="1" dirty="0">
              <a:solidFill>
                <a:schemeClr val="bg1"/>
              </a:solidFill>
              <a:latin typeface="Aptos" panose="020B0004020202020204" pitchFamily="34" charset="0"/>
            </a:endParaRPr>
          </a:p>
        </p:txBody>
      </p:sp>
      <p:sp>
        <p:nvSpPr>
          <p:cNvPr id="4" name="CaixaDeTexto 3">
            <a:extLst>
              <a:ext uri="{FF2B5EF4-FFF2-40B4-BE49-F238E27FC236}">
                <a16:creationId xmlns:a16="http://schemas.microsoft.com/office/drawing/2014/main" id="{593BD5DB-085C-F222-37F6-7EFA60F8F7FA}"/>
              </a:ext>
            </a:extLst>
          </p:cNvPr>
          <p:cNvSpPr txBox="1"/>
          <p:nvPr/>
        </p:nvSpPr>
        <p:spPr>
          <a:xfrm>
            <a:off x="385012" y="1038225"/>
            <a:ext cx="11541518" cy="4840684"/>
          </a:xfrm>
          <a:prstGeom prst="rect">
            <a:avLst/>
          </a:prstGeom>
          <a:noFill/>
        </p:spPr>
        <p:txBody>
          <a:bodyPr wrap="square">
            <a:spAutoFit/>
          </a:bodyPr>
          <a:lstStyle/>
          <a:p>
            <a:pPr>
              <a:lnSpc>
                <a:spcPct val="150000"/>
              </a:lnSpc>
              <a:spcBef>
                <a:spcPts val="600"/>
              </a:spcBef>
            </a:pP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Benton, T. G., </a:t>
            </a:r>
            <a:r>
              <a:rPr lang="en-US" sz="10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Bieg</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C., </a:t>
            </a:r>
            <a:r>
              <a:rPr lang="en-US" sz="10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Harwatt</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H., </a:t>
            </a:r>
            <a:r>
              <a:rPr lang="en-US" sz="10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Pudasaini</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R., &amp; Wellesley, L. (2021). </a:t>
            </a:r>
            <a:r>
              <a:rPr lang="en-US" sz="1000" i="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Food system impacts on biodiversity loss: Three levers for food system transformation in support of nature</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r>
              <a:rPr lang="en-US" sz="1000" i="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Chatham House, London</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a:t>
            </a:r>
          </a:p>
          <a:p>
            <a:pPr>
              <a:lnSpc>
                <a:spcPct val="150000"/>
              </a:lnSpc>
              <a:spcBef>
                <a:spcPts val="600"/>
              </a:spcBef>
            </a:pP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Clark, M., </a:t>
            </a:r>
            <a:r>
              <a:rPr lang="en-US" sz="10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Macdiarmid</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J., Jones, A. D., Ranganathan, J., Herrero, M., &amp; </a:t>
            </a:r>
            <a:r>
              <a:rPr lang="en-US" sz="10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Fanzo</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J. (2020). The role of healthy diets in environmentally sustainable food systems. </a:t>
            </a:r>
            <a:r>
              <a:rPr lang="en-US" sz="1000" i="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Food and Nutrition Bulletin</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r>
              <a:rPr lang="en-US" sz="1000" i="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41</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(2_suppl), 31S-58S.</a:t>
            </a:r>
          </a:p>
          <a:p>
            <a:pPr>
              <a:lnSpc>
                <a:spcPct val="150000"/>
              </a:lnSpc>
              <a:spcBef>
                <a:spcPts val="600"/>
              </a:spcBef>
            </a:pP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Costa-Pierce, B. A., </a:t>
            </a:r>
            <a:r>
              <a:rPr lang="en-US" sz="10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Thorarensen</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H. T., &amp; Strand, Å. (2022). Editorial: Ocean/aquatic food systems: Interactions with ecosystems, fisheries, aquaculture, and people. </a:t>
            </a:r>
            <a:r>
              <a:rPr lang="en-US" sz="1000" i="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Frontiers in Sustainable Food Systems</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r>
              <a:rPr lang="en-US" sz="1000" i="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6</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p>
          <a:p>
            <a:pPr>
              <a:lnSpc>
                <a:spcPct val="150000"/>
              </a:lnSpc>
              <a:spcBef>
                <a:spcPts val="600"/>
              </a:spcBef>
            </a:pPr>
            <a:r>
              <a:rPr lang="en-US" sz="10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Crippa</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M., </a:t>
            </a:r>
            <a:r>
              <a:rPr lang="en-US" sz="10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Solazzo</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E., </a:t>
            </a:r>
            <a:r>
              <a:rPr lang="en-US" sz="10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Guizzardi</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D., </a:t>
            </a:r>
            <a:r>
              <a:rPr lang="en-US" sz="10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Monforti-Ferrario</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F., </a:t>
            </a:r>
            <a:r>
              <a:rPr lang="en-US" sz="10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Tubiello</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F. N., &amp; </a:t>
            </a:r>
            <a:r>
              <a:rPr lang="en-US" sz="10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Leip</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 (2021). Food systems are responsible for a third of global anthropogenic GHG emissions. </a:t>
            </a:r>
            <a:r>
              <a:rPr lang="en-US" sz="1000" i="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Nature Food</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r>
              <a:rPr lang="en-US" sz="1000" i="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2</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(3), 198–209. </a:t>
            </a:r>
          </a:p>
          <a:p>
            <a:pPr>
              <a:lnSpc>
                <a:spcPct val="150000"/>
              </a:lnSpc>
              <a:spcBef>
                <a:spcPts val="600"/>
              </a:spcBef>
            </a:pP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Gonzalez Fischer, C., &amp; Garnett, T. (2016). </a:t>
            </a:r>
            <a:r>
              <a:rPr lang="en-US" sz="1000" i="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Plates, pyramids, planet</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FAO/FCRN.</a:t>
            </a:r>
          </a:p>
          <a:p>
            <a:pPr>
              <a:lnSpc>
                <a:spcPct val="150000"/>
              </a:lnSpc>
              <a:spcBef>
                <a:spcPts val="600"/>
              </a:spcBef>
            </a:pP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Holden, N. M., White, E. P., Lange, Matthew. C., &amp; Oldfield, T. L. (2018). Review of the sustainability of food systems and transition using the Internet of Food. </a:t>
            </a:r>
            <a:r>
              <a:rPr lang="en-US" sz="1000" i="1"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Npj</a:t>
            </a:r>
            <a:r>
              <a:rPr lang="en-US" sz="1000" i="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Science of Food</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r>
              <a:rPr lang="en-US" sz="1000" i="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2</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(1), 18. </a:t>
            </a:r>
          </a:p>
          <a:p>
            <a:pPr>
              <a:lnSpc>
                <a:spcPct val="150000"/>
              </a:lnSpc>
              <a:spcBef>
                <a:spcPts val="600"/>
              </a:spcBef>
            </a:pPr>
            <a:r>
              <a:rPr lang="en-US" sz="10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Jägermeyr</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J., Müller, C., Ruane, A. C., Elliott, J., </a:t>
            </a:r>
            <a:r>
              <a:rPr lang="en-US" sz="10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Balkovic</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J., Castillo, O., Faye, B., Foster, I., </a:t>
            </a:r>
            <a:r>
              <a:rPr lang="en-US" sz="10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Folberth</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C., Franke, J. A., Fuchs, K., </a:t>
            </a:r>
            <a:r>
              <a:rPr lang="en-US" sz="10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Guarin</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J. R., </a:t>
            </a:r>
            <a:r>
              <a:rPr lang="en-US" sz="10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Heinke</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J., </a:t>
            </a:r>
            <a:r>
              <a:rPr lang="en-US" sz="10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Hoogenboom</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G., </a:t>
            </a:r>
            <a:r>
              <a:rPr lang="en-US" sz="10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Iizumi</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T., Jain, A. K., Kelly, D., </a:t>
            </a:r>
            <a:r>
              <a:rPr lang="en-US" sz="10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Khabarov</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N., Lange, S., … Rosenzweig, C. (2021). Climate impacts on global agriculture emerge earlier in new generation of climate and crop models. </a:t>
            </a:r>
            <a:r>
              <a:rPr lang="en-US" sz="1000" i="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Nature Food</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r>
              <a:rPr lang="en-US" sz="1000" i="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2</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(11), 873–885.</a:t>
            </a:r>
          </a:p>
          <a:p>
            <a:pPr>
              <a:lnSpc>
                <a:spcPct val="150000"/>
              </a:lnSpc>
              <a:spcBef>
                <a:spcPts val="600"/>
              </a:spcBef>
            </a:pP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Nelson, G. C., </a:t>
            </a:r>
            <a:r>
              <a:rPr lang="en-US" sz="10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Vanos</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J., </a:t>
            </a:r>
            <a:r>
              <a:rPr lang="en-US" sz="10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Havenith</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G., Jay, O., </a:t>
            </a:r>
            <a:r>
              <a:rPr lang="en-US" sz="10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Ebi</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K. L., &amp; </a:t>
            </a:r>
            <a:r>
              <a:rPr lang="en-US" sz="10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Hijmans</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R. J. (2024). Global reductions in manual agricultural work capacity due to climate change. </a:t>
            </a:r>
            <a:r>
              <a:rPr lang="en-US" sz="1000" i="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Global Change Biology</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r>
              <a:rPr lang="en-US" sz="1000" i="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30</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(1), e17142. Ringler, C., Agbonlahor, M., Barron, J., Baye, K., Meenakshi, J. V., </a:t>
            </a:r>
            <a:r>
              <a:rPr lang="en-US" sz="10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Mekonnen</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D. K., &amp; </a:t>
            </a:r>
            <a:r>
              <a:rPr lang="en-US" sz="10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Uhlenbrook</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S. (2022). The role of water in transforming food systems. </a:t>
            </a:r>
            <a:r>
              <a:rPr lang="en-US" sz="1000" i="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Global Food Security</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r>
              <a:rPr lang="en-US" sz="1000" i="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33</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100639. </a:t>
            </a:r>
          </a:p>
          <a:p>
            <a:pPr>
              <a:lnSpc>
                <a:spcPct val="150000"/>
              </a:lnSpc>
              <a:spcBef>
                <a:spcPts val="600"/>
              </a:spcBef>
            </a:pPr>
            <a:r>
              <a:rPr lang="en-US" sz="10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Springmann</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M., Clark, M., Mason-</a:t>
            </a:r>
            <a:r>
              <a:rPr lang="en-US" sz="10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D’Croz</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D., Wiebe, K., </a:t>
            </a:r>
            <a:r>
              <a:rPr lang="en-US" sz="10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Bodirsky</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B. L., </a:t>
            </a:r>
            <a:r>
              <a:rPr lang="en-US" sz="10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Lassaletta</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L., de Vries, W., Vermeulen, S. J., Herrero, M., Carlson, K. M., Jonell, M., </a:t>
            </a:r>
            <a:r>
              <a:rPr lang="en-US" sz="10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Troell</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M., </a:t>
            </a:r>
            <a:r>
              <a:rPr lang="en-US" sz="10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DeClerck</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F., Gordon, L. J., </a:t>
            </a:r>
            <a:r>
              <a:rPr lang="en-US" sz="10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Zurayk</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R., Scarborough, P., Rayner, M., </a:t>
            </a:r>
            <a:r>
              <a:rPr lang="en-US" sz="10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Loken</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B., </a:t>
            </a:r>
            <a:r>
              <a:rPr lang="en-US" sz="10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Fanzo</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J., … Willett, W. (2018). Options for keeping the food system within environmental limits. </a:t>
            </a:r>
            <a:r>
              <a:rPr lang="en-US" sz="1000" i="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Nature</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r>
              <a:rPr lang="en-US" sz="1000" i="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562</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(7728), 519–525. </a:t>
            </a:r>
          </a:p>
          <a:p>
            <a:pPr>
              <a:lnSpc>
                <a:spcPct val="150000"/>
              </a:lnSpc>
              <a:spcBef>
                <a:spcPts val="600"/>
              </a:spcBef>
            </a:pP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Swinburn, B. A., </a:t>
            </a:r>
            <a:r>
              <a:rPr lang="en-US" sz="10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Kraak</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V. I., Allender, S., Atkins, V. J., Baker, P. I., </a:t>
            </a:r>
            <a:r>
              <a:rPr lang="en-US" sz="10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Bogard</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J. R., </a:t>
            </a:r>
            <a:r>
              <a:rPr lang="en-US" sz="10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Brinsden</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H., Calvillo, A., De </a:t>
            </a:r>
            <a:r>
              <a:rPr lang="en-US" sz="10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Schutter</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O., Devarajan, R., </a:t>
            </a:r>
            <a:r>
              <a:rPr lang="en-US" sz="10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Ezzati</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M., Friel, S., </a:t>
            </a:r>
            <a:r>
              <a:rPr lang="en-US" sz="10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Goenka</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S., Hammond, R. A., Hastings, G., Hawkes, C., Herrero, M., </a:t>
            </a:r>
            <a:r>
              <a:rPr lang="en-US" sz="10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Hovmand</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P. S., Howden, M., … Dietz, W. H. (2019). The Global Syndemic of Obesity, Undernutrition, and Climate Change: The Lancet Commission report. </a:t>
            </a:r>
            <a:r>
              <a:rPr lang="en-US" sz="1000" i="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The Lancet</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r>
              <a:rPr lang="en-US" sz="1000" i="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393</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(10173), 791–846. </a:t>
            </a:r>
          </a:p>
          <a:p>
            <a:pPr>
              <a:lnSpc>
                <a:spcPct val="150000"/>
              </a:lnSpc>
              <a:spcBef>
                <a:spcPts val="600"/>
              </a:spcBef>
            </a:pP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Thornton, P., Nelson, G., Mayberry, D., &amp; Herrero, M. (2022). Impacts of heat stress on global cattle production during the 21st century: A modelling study. </a:t>
            </a:r>
            <a:r>
              <a:rPr lang="en-US" sz="1000" i="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The Lancet Planetary Health</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r>
              <a:rPr lang="en-US" sz="1000" i="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6</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(3), e192–e201.</a:t>
            </a:r>
          </a:p>
          <a:p>
            <a:pPr>
              <a:lnSpc>
                <a:spcPct val="150000"/>
              </a:lnSpc>
              <a:spcBef>
                <a:spcPts val="600"/>
              </a:spcBef>
            </a:pP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Willett, W., </a:t>
            </a:r>
            <a:r>
              <a:rPr lang="en-US" sz="10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Rockström</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J., </a:t>
            </a:r>
            <a:r>
              <a:rPr lang="en-US" sz="10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Loken</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B., </a:t>
            </a:r>
            <a:r>
              <a:rPr lang="en-US" sz="10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Springmann</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M., Lang, T., Vermeulen, S., Garnett, T., Tilman, D., </a:t>
            </a:r>
            <a:r>
              <a:rPr lang="en-US" sz="10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DeClerck</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F., Wood, A., &amp; others. (2019). Food in the Anthropocene: The EAT–Lancet Commission on healthy diets from sustainable food systems. </a:t>
            </a:r>
            <a:r>
              <a:rPr lang="en-US" sz="1000" i="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The Lancet</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r>
              <a:rPr lang="en-US" sz="1000" i="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393</a:t>
            </a:r>
            <a:r>
              <a:rPr lang="en-US"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(10170), 447–492.</a:t>
            </a:r>
          </a:p>
        </p:txBody>
      </p:sp>
      <p:pic>
        <p:nvPicPr>
          <p:cNvPr id="6" name="Imagem 5">
            <a:extLst>
              <a:ext uri="{FF2B5EF4-FFF2-40B4-BE49-F238E27FC236}">
                <a16:creationId xmlns:a16="http://schemas.microsoft.com/office/drawing/2014/main" id="{9367F337-9FA7-F97B-FD11-20205836B7EE}"/>
              </a:ext>
            </a:extLst>
          </p:cNvPr>
          <p:cNvPicPr>
            <a:picLocks noChangeAspect="1"/>
          </p:cNvPicPr>
          <p:nvPr/>
        </p:nvPicPr>
        <p:blipFill>
          <a:blip r:embed="rId3"/>
          <a:stretch>
            <a:fillRect/>
          </a:stretch>
        </p:blipFill>
        <p:spPr>
          <a:xfrm>
            <a:off x="155430" y="6130416"/>
            <a:ext cx="2077412" cy="540000"/>
          </a:xfrm>
          <a:prstGeom prst="rect">
            <a:avLst/>
          </a:prstGeom>
        </p:spPr>
      </p:pic>
    </p:spTree>
    <p:extLst>
      <p:ext uri="{BB962C8B-B14F-4D97-AF65-F5344CB8AC3E}">
        <p14:creationId xmlns:p14="http://schemas.microsoft.com/office/powerpoint/2010/main" val="24612887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Freeform 4"/>
          <p:cNvSpPr/>
          <p:nvPr/>
        </p:nvSpPr>
        <p:spPr>
          <a:xfrm>
            <a:off x="238596" y="238596"/>
            <a:ext cx="894409" cy="894409"/>
          </a:xfrm>
          <a:custGeom>
            <a:avLst/>
            <a:gdLst/>
            <a:ahLst/>
            <a:cxnLst/>
            <a:rect l="l" t="t" r="r" b="b"/>
            <a:pathLst>
              <a:path w="1341614" h="1341614">
                <a:moveTo>
                  <a:pt x="0" y="0"/>
                </a:moveTo>
                <a:lnTo>
                  <a:pt x="1341614" y="0"/>
                </a:lnTo>
                <a:lnTo>
                  <a:pt x="1341614" y="1341614"/>
                </a:lnTo>
                <a:lnTo>
                  <a:pt x="0" y="1341614"/>
                </a:lnTo>
                <a:lnTo>
                  <a:pt x="0" y="0"/>
                </a:lnTo>
                <a:close/>
              </a:path>
            </a:pathLst>
          </a:custGeom>
          <a:solidFill>
            <a:schemeClr val="tx1"/>
          </a:solidFill>
        </p:spPr>
        <p:txBody>
          <a:bodyPr/>
          <a:lstStyle/>
          <a:p>
            <a:endParaRPr lang="en-US" sz="1200">
              <a:solidFill>
                <a:srgbClr val="FF0000"/>
              </a:solidFill>
            </a:endParaRPr>
          </a:p>
        </p:txBody>
      </p:sp>
      <p:sp>
        <p:nvSpPr>
          <p:cNvPr id="7" name="Freeform 7"/>
          <p:cNvSpPr/>
          <p:nvPr/>
        </p:nvSpPr>
        <p:spPr>
          <a:xfrm>
            <a:off x="685800" y="4519119"/>
            <a:ext cx="240949" cy="245183"/>
          </a:xfrm>
          <a:custGeom>
            <a:avLst/>
            <a:gdLst/>
            <a:ahLst/>
            <a:cxnLst/>
            <a:rect l="l" t="t" r="r" b="b"/>
            <a:pathLst>
              <a:path w="361423" h="367775">
                <a:moveTo>
                  <a:pt x="0" y="0"/>
                </a:moveTo>
                <a:lnTo>
                  <a:pt x="361423" y="0"/>
                </a:lnTo>
                <a:lnTo>
                  <a:pt x="361423" y="367775"/>
                </a:lnTo>
                <a:lnTo>
                  <a:pt x="0" y="3677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1200"/>
          </a:p>
        </p:txBody>
      </p:sp>
      <p:grpSp>
        <p:nvGrpSpPr>
          <p:cNvPr id="9" name="Group 9"/>
          <p:cNvGrpSpPr/>
          <p:nvPr/>
        </p:nvGrpSpPr>
        <p:grpSpPr>
          <a:xfrm>
            <a:off x="685800" y="4951610"/>
            <a:ext cx="787894" cy="203775"/>
            <a:chOff x="0" y="0"/>
            <a:chExt cx="1575787" cy="407551"/>
          </a:xfrm>
        </p:grpSpPr>
        <p:sp>
          <p:nvSpPr>
            <p:cNvPr id="10" name="Freeform 10"/>
            <p:cNvSpPr/>
            <p:nvPr/>
          </p:nvSpPr>
          <p:spPr>
            <a:xfrm>
              <a:off x="564230" y="0"/>
              <a:ext cx="407551" cy="407551"/>
            </a:xfrm>
            <a:custGeom>
              <a:avLst/>
              <a:gdLst/>
              <a:ahLst/>
              <a:cxnLst/>
              <a:rect l="l" t="t" r="r" b="b"/>
              <a:pathLst>
                <a:path w="407551" h="407551">
                  <a:moveTo>
                    <a:pt x="0" y="0"/>
                  </a:moveTo>
                  <a:lnTo>
                    <a:pt x="407551" y="0"/>
                  </a:lnTo>
                  <a:lnTo>
                    <a:pt x="407551" y="407551"/>
                  </a:lnTo>
                  <a:lnTo>
                    <a:pt x="0" y="40755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11" name="Freeform 11"/>
            <p:cNvSpPr/>
            <p:nvPr/>
          </p:nvSpPr>
          <p:spPr>
            <a:xfrm>
              <a:off x="0" y="0"/>
              <a:ext cx="374437" cy="407551"/>
            </a:xfrm>
            <a:custGeom>
              <a:avLst/>
              <a:gdLst/>
              <a:ahLst/>
              <a:cxnLst/>
              <a:rect l="l" t="t" r="r" b="b"/>
              <a:pathLst>
                <a:path w="374437" h="407551">
                  <a:moveTo>
                    <a:pt x="0" y="0"/>
                  </a:moveTo>
                  <a:lnTo>
                    <a:pt x="374437" y="0"/>
                  </a:lnTo>
                  <a:lnTo>
                    <a:pt x="374437" y="407551"/>
                  </a:lnTo>
                  <a:lnTo>
                    <a:pt x="0" y="40755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sz="1200"/>
            </a:p>
          </p:txBody>
        </p:sp>
        <p:sp>
          <p:nvSpPr>
            <p:cNvPr id="12" name="Freeform 12"/>
            <p:cNvSpPr/>
            <p:nvPr/>
          </p:nvSpPr>
          <p:spPr>
            <a:xfrm>
              <a:off x="1168237" y="0"/>
              <a:ext cx="407551" cy="407551"/>
            </a:xfrm>
            <a:custGeom>
              <a:avLst/>
              <a:gdLst/>
              <a:ahLst/>
              <a:cxnLst/>
              <a:rect l="l" t="t" r="r" b="b"/>
              <a:pathLst>
                <a:path w="407551" h="407551">
                  <a:moveTo>
                    <a:pt x="0" y="0"/>
                  </a:moveTo>
                  <a:lnTo>
                    <a:pt x="407550" y="0"/>
                  </a:lnTo>
                  <a:lnTo>
                    <a:pt x="407550" y="407551"/>
                  </a:lnTo>
                  <a:lnTo>
                    <a:pt x="0" y="40755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sz="1200"/>
            </a:p>
          </p:txBody>
        </p:sp>
      </p:grpSp>
      <p:sp>
        <p:nvSpPr>
          <p:cNvPr id="13" name="TextBox 13"/>
          <p:cNvSpPr txBox="1"/>
          <p:nvPr/>
        </p:nvSpPr>
        <p:spPr>
          <a:xfrm>
            <a:off x="4507030" y="1919741"/>
            <a:ext cx="2452985" cy="632737"/>
          </a:xfrm>
          <a:prstGeom prst="rect">
            <a:avLst/>
          </a:prstGeom>
        </p:spPr>
        <p:txBody>
          <a:bodyPr lIns="0" tIns="0" rIns="0" bIns="0" rtlCol="0" anchor="t">
            <a:spAutoFit/>
          </a:bodyPr>
          <a:lstStyle/>
          <a:p>
            <a:pPr>
              <a:lnSpc>
                <a:spcPts val="5227"/>
              </a:lnSpc>
            </a:pPr>
            <a:r>
              <a:rPr lang="en-US" sz="3500" dirty="0">
                <a:solidFill>
                  <a:schemeClr val="bg1"/>
                </a:solidFill>
                <a:latin typeface="Aptos" panose="020B0004020202020204" pitchFamily="34" charset="0"/>
              </a:rPr>
              <a:t>Thank you</a:t>
            </a:r>
          </a:p>
        </p:txBody>
      </p:sp>
      <p:sp>
        <p:nvSpPr>
          <p:cNvPr id="14" name="TextBox 14"/>
          <p:cNvSpPr txBox="1"/>
          <p:nvPr/>
        </p:nvSpPr>
        <p:spPr>
          <a:xfrm>
            <a:off x="4507030" y="1639821"/>
            <a:ext cx="5511800" cy="213264"/>
          </a:xfrm>
          <a:prstGeom prst="rect">
            <a:avLst/>
          </a:prstGeom>
        </p:spPr>
        <p:txBody>
          <a:bodyPr wrap="square" lIns="0" tIns="0" rIns="0" bIns="0" rtlCol="0" anchor="t">
            <a:spAutoFit/>
          </a:bodyPr>
          <a:lstStyle/>
          <a:p>
            <a:pPr>
              <a:lnSpc>
                <a:spcPts val="1680"/>
              </a:lnSpc>
            </a:pPr>
            <a:r>
              <a:rPr lang="en-US" sz="1400" b="1" dirty="0">
                <a:solidFill>
                  <a:srgbClr val="EF4035"/>
                </a:solidFill>
                <a:latin typeface="Aptos" panose="020B0004020202020204" pitchFamily="34" charset="0"/>
              </a:rPr>
              <a:t>GTAP CONFERENCE 2024</a:t>
            </a:r>
          </a:p>
        </p:txBody>
      </p:sp>
      <p:sp>
        <p:nvSpPr>
          <p:cNvPr id="15" name="TextBox 15"/>
          <p:cNvSpPr txBox="1"/>
          <p:nvPr/>
        </p:nvSpPr>
        <p:spPr>
          <a:xfrm>
            <a:off x="685799" y="2744577"/>
            <a:ext cx="4669971" cy="262572"/>
          </a:xfrm>
          <a:prstGeom prst="rect">
            <a:avLst/>
          </a:prstGeom>
        </p:spPr>
        <p:txBody>
          <a:bodyPr wrap="square" lIns="0" tIns="0" rIns="0" bIns="0" rtlCol="0" anchor="t">
            <a:spAutoFit/>
          </a:bodyPr>
          <a:lstStyle/>
          <a:p>
            <a:pPr>
              <a:lnSpc>
                <a:spcPts val="2239"/>
              </a:lnSpc>
            </a:pPr>
            <a:r>
              <a:rPr lang="en-US" sz="1600" dirty="0">
                <a:solidFill>
                  <a:srgbClr val="000000"/>
                </a:solidFill>
                <a:latin typeface="Work Sans 2"/>
              </a:rPr>
              <a:t>Thais Diniz Oliveira |  tdo27@cornell.edu</a:t>
            </a:r>
          </a:p>
        </p:txBody>
      </p:sp>
      <p:sp>
        <p:nvSpPr>
          <p:cNvPr id="16" name="TextBox 16"/>
          <p:cNvSpPr txBox="1"/>
          <p:nvPr/>
        </p:nvSpPr>
        <p:spPr>
          <a:xfrm>
            <a:off x="1139368" y="4520425"/>
            <a:ext cx="4278718" cy="201722"/>
          </a:xfrm>
          <a:prstGeom prst="rect">
            <a:avLst/>
          </a:prstGeom>
        </p:spPr>
        <p:txBody>
          <a:bodyPr lIns="0" tIns="0" rIns="0" bIns="0" rtlCol="0" anchor="t">
            <a:spAutoFit/>
          </a:bodyPr>
          <a:lstStyle/>
          <a:p>
            <a:pPr>
              <a:lnSpc>
                <a:spcPts val="1680"/>
              </a:lnSpc>
              <a:spcBef>
                <a:spcPct val="0"/>
              </a:spcBef>
            </a:pPr>
            <a:r>
              <a:rPr lang="en-US" sz="1200" dirty="0" err="1">
                <a:solidFill>
                  <a:schemeClr val="bg1"/>
                </a:solidFill>
                <a:latin typeface="Work Sans 4"/>
              </a:rPr>
              <a:t>www.cals.cornell.edu</a:t>
            </a:r>
            <a:r>
              <a:rPr lang="en-US" sz="1200" dirty="0">
                <a:solidFill>
                  <a:schemeClr val="bg1"/>
                </a:solidFill>
                <a:latin typeface="Work Sans 4"/>
              </a:rPr>
              <a:t>/food-systems-global-change</a:t>
            </a:r>
          </a:p>
        </p:txBody>
      </p:sp>
      <p:sp>
        <p:nvSpPr>
          <p:cNvPr id="17" name="Content Placeholder 2">
            <a:extLst>
              <a:ext uri="{FF2B5EF4-FFF2-40B4-BE49-F238E27FC236}">
                <a16:creationId xmlns:a16="http://schemas.microsoft.com/office/drawing/2014/main" id="{F69941D4-8438-C393-2CF2-91D67F87FE67}"/>
              </a:ext>
            </a:extLst>
          </p:cNvPr>
          <p:cNvSpPr txBox="1">
            <a:spLocks/>
          </p:cNvSpPr>
          <p:nvPr/>
        </p:nvSpPr>
        <p:spPr>
          <a:xfrm>
            <a:off x="590550" y="5594993"/>
            <a:ext cx="2319443" cy="343831"/>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r>
              <a:rPr lang="en-US" sz="1400" dirty="0">
                <a:solidFill>
                  <a:schemeClr val="bg1"/>
                </a:solidFill>
                <a:latin typeface="Aptos" panose="020B0004020202020204" pitchFamily="34" charset="0"/>
                <a:ea typeface="Georgia" charset="0"/>
                <a:cs typeface="Arial" panose="020B0604020202020204" pitchFamily="34" charset="0"/>
              </a:rPr>
              <a:t>@ThaisDinizOliv1</a:t>
            </a:r>
          </a:p>
        </p:txBody>
      </p:sp>
      <p:sp>
        <p:nvSpPr>
          <p:cNvPr id="18" name="CaixaDeTexto 17">
            <a:extLst>
              <a:ext uri="{FF2B5EF4-FFF2-40B4-BE49-F238E27FC236}">
                <a16:creationId xmlns:a16="http://schemas.microsoft.com/office/drawing/2014/main" id="{127A2E57-F694-12D5-FAB1-3FC3E3522F16}"/>
              </a:ext>
            </a:extLst>
          </p:cNvPr>
          <p:cNvSpPr txBox="1"/>
          <p:nvPr/>
        </p:nvSpPr>
        <p:spPr>
          <a:xfrm>
            <a:off x="590550" y="5281093"/>
            <a:ext cx="6096000" cy="307777"/>
          </a:xfrm>
          <a:prstGeom prst="rect">
            <a:avLst/>
          </a:prstGeom>
          <a:noFill/>
        </p:spPr>
        <p:txBody>
          <a:bodyPr wrap="square">
            <a:spAutoFit/>
          </a:bodyPr>
          <a:lstStyle/>
          <a:p>
            <a:pPr marL="0" indent="0">
              <a:buFont typeface="Arial"/>
              <a:buNone/>
            </a:pPr>
            <a:r>
              <a:rPr lang="en-US" sz="1400" dirty="0">
                <a:solidFill>
                  <a:schemeClr val="bg1"/>
                </a:solidFill>
                <a:latin typeface="Aptos" panose="020B0004020202020204" pitchFamily="34" charset="0"/>
                <a:ea typeface="Georgia" charset="0"/>
                <a:cs typeface="Arial" panose="020B0604020202020204" pitchFamily="34" charset="0"/>
              </a:rPr>
              <a:t>@ThaisDinizOliveira</a:t>
            </a:r>
          </a:p>
        </p:txBody>
      </p:sp>
      <p:pic>
        <p:nvPicPr>
          <p:cNvPr id="19" name="Picture Placeholder 6" descr="A qr code with a white background&#10;&#10;Description automatically generated">
            <a:extLst>
              <a:ext uri="{FF2B5EF4-FFF2-40B4-BE49-F238E27FC236}">
                <a16:creationId xmlns:a16="http://schemas.microsoft.com/office/drawing/2014/main" id="{1F6D2ED2-0264-8F0B-6A08-10D07A67FF7B}"/>
              </a:ext>
            </a:extLst>
          </p:cNvPr>
          <p:cNvPicPr>
            <a:picLocks noChangeAspect="1"/>
          </p:cNvPicPr>
          <p:nvPr/>
        </p:nvPicPr>
        <p:blipFill rotWithShape="1">
          <a:blip r:embed="rId10"/>
          <a:srcRect l="90" r="90"/>
          <a:stretch/>
        </p:blipFill>
        <p:spPr>
          <a:xfrm>
            <a:off x="5657850" y="4183063"/>
            <a:ext cx="876300" cy="877887"/>
          </a:xfrm>
          <a:noFill/>
        </p:spPr>
      </p:pic>
      <p:pic>
        <p:nvPicPr>
          <p:cNvPr id="20" name="Picture Placeholder 6" descr="A qr code with a white background&#10;&#10;Description automatically generated">
            <a:extLst>
              <a:ext uri="{FF2B5EF4-FFF2-40B4-BE49-F238E27FC236}">
                <a16:creationId xmlns:a16="http://schemas.microsoft.com/office/drawing/2014/main" id="{1B85985B-FA81-49C6-9222-553DE5FC4ECF}"/>
              </a:ext>
            </a:extLst>
          </p:cNvPr>
          <p:cNvPicPr>
            <a:picLocks noChangeAspect="1"/>
          </p:cNvPicPr>
          <p:nvPr/>
        </p:nvPicPr>
        <p:blipFill rotWithShape="1">
          <a:blip r:embed="rId10"/>
          <a:srcRect l="90" r="90"/>
          <a:stretch/>
        </p:blipFill>
        <p:spPr>
          <a:xfrm>
            <a:off x="5810250" y="4335463"/>
            <a:ext cx="876300" cy="877887"/>
          </a:xfrm>
          <a:solidFill>
            <a:schemeClr val="bg1"/>
          </a:solidFill>
        </p:spPr>
      </p:pic>
      <p:pic>
        <p:nvPicPr>
          <p:cNvPr id="22" name="Imagem 21">
            <a:extLst>
              <a:ext uri="{FF2B5EF4-FFF2-40B4-BE49-F238E27FC236}">
                <a16:creationId xmlns:a16="http://schemas.microsoft.com/office/drawing/2014/main" id="{DDCC4C9F-17C0-E6D6-7E38-C79C277D22C6}"/>
              </a:ext>
            </a:extLst>
          </p:cNvPr>
          <p:cNvPicPr>
            <a:picLocks noChangeAspect="1"/>
          </p:cNvPicPr>
          <p:nvPr/>
        </p:nvPicPr>
        <p:blipFill>
          <a:blip r:embed="rId11"/>
          <a:stretch>
            <a:fillRect/>
          </a:stretch>
        </p:blipFill>
        <p:spPr>
          <a:xfrm>
            <a:off x="685800" y="6255087"/>
            <a:ext cx="2319443" cy="602913"/>
          </a:xfrm>
          <a:prstGeom prst="rect">
            <a:avLst/>
          </a:prstGeom>
        </p:spPr>
      </p:pic>
      <p:pic>
        <p:nvPicPr>
          <p:cNvPr id="24" name="Imagem 23">
            <a:extLst>
              <a:ext uri="{FF2B5EF4-FFF2-40B4-BE49-F238E27FC236}">
                <a16:creationId xmlns:a16="http://schemas.microsoft.com/office/drawing/2014/main" id="{AC29B7A5-BCD9-F891-F66C-8C4AD673DE0D}"/>
              </a:ext>
            </a:extLst>
          </p:cNvPr>
          <p:cNvPicPr>
            <a:picLocks noChangeAspect="1"/>
          </p:cNvPicPr>
          <p:nvPr/>
        </p:nvPicPr>
        <p:blipFill>
          <a:blip r:embed="rId12"/>
          <a:stretch>
            <a:fillRect/>
          </a:stretch>
        </p:blipFill>
        <p:spPr>
          <a:xfrm>
            <a:off x="8309754" y="6255086"/>
            <a:ext cx="2462426" cy="602913"/>
          </a:xfrm>
          <a:prstGeom prst="rect">
            <a:avLst/>
          </a:prstGeom>
        </p:spPr>
      </p:pic>
      <p:pic>
        <p:nvPicPr>
          <p:cNvPr id="25" name="Picture Placeholder 6" descr="A qr code with a white background&#10;&#10;Description automatically generated">
            <a:extLst>
              <a:ext uri="{FF2B5EF4-FFF2-40B4-BE49-F238E27FC236}">
                <a16:creationId xmlns:a16="http://schemas.microsoft.com/office/drawing/2014/main" id="{7240AD58-2DBA-6FFB-7818-D5B4194AF98E}"/>
              </a:ext>
            </a:extLst>
          </p:cNvPr>
          <p:cNvPicPr>
            <a:picLocks noChangeAspect="1"/>
          </p:cNvPicPr>
          <p:nvPr/>
        </p:nvPicPr>
        <p:blipFill rotWithShape="1">
          <a:blip r:embed="rId10"/>
          <a:srcRect l="90" r="90"/>
          <a:stretch/>
        </p:blipFill>
        <p:spPr>
          <a:xfrm>
            <a:off x="5962650" y="4487863"/>
            <a:ext cx="876300" cy="877887"/>
          </a:xfrm>
          <a:solidFill>
            <a:schemeClr val="bg1"/>
          </a:solidFill>
        </p:spPr>
      </p:pic>
      <p:pic>
        <p:nvPicPr>
          <p:cNvPr id="27" name="Imagem 26">
            <a:extLst>
              <a:ext uri="{FF2B5EF4-FFF2-40B4-BE49-F238E27FC236}">
                <a16:creationId xmlns:a16="http://schemas.microsoft.com/office/drawing/2014/main" id="{71ECA0E4-85C8-AB76-B003-D688CE1503DB}"/>
              </a:ext>
            </a:extLst>
          </p:cNvPr>
          <p:cNvPicPr>
            <a:picLocks noChangeAspect="1"/>
          </p:cNvPicPr>
          <p:nvPr/>
        </p:nvPicPr>
        <p:blipFill>
          <a:blip r:embed="rId13"/>
          <a:stretch>
            <a:fillRect/>
          </a:stretch>
        </p:blipFill>
        <p:spPr>
          <a:xfrm>
            <a:off x="2543046" y="4871461"/>
            <a:ext cx="828791" cy="819264"/>
          </a:xfrm>
          <a:prstGeom prst="rect">
            <a:avLst/>
          </a:prstGeom>
        </p:spPr>
      </p:pic>
      <p:pic>
        <p:nvPicPr>
          <p:cNvPr id="28" name="Picture Placeholder 18" descr="A person holding a baby&#10;&#10;Description automatically generated">
            <a:extLst>
              <a:ext uri="{FF2B5EF4-FFF2-40B4-BE49-F238E27FC236}">
                <a16:creationId xmlns:a16="http://schemas.microsoft.com/office/drawing/2014/main" id="{D82E17A4-A7FE-27A7-88D7-F6C719CA89DA}"/>
              </a:ext>
            </a:extLst>
          </p:cNvPr>
          <p:cNvPicPr>
            <a:picLocks noGrp="1" noChangeAspect="1"/>
          </p:cNvPicPr>
          <p:nvPr/>
        </p:nvPicPr>
        <p:blipFill rotWithShape="1">
          <a:blip r:embed="rId14" cstate="email">
            <a:extLst>
              <a:ext uri="{28A0092B-C50C-407E-A947-70E740481C1C}">
                <a14:useLocalDpi xmlns:a14="http://schemas.microsoft.com/office/drawing/2010/main"/>
              </a:ext>
            </a:extLst>
          </a:blip>
          <a:srcRect/>
          <a:stretch/>
        </p:blipFill>
        <p:spPr>
          <a:xfrm>
            <a:off x="8824597" y="321180"/>
            <a:ext cx="2097484" cy="3574614"/>
          </a:xfrm>
          <a:prstGeom prst="rect">
            <a:avLst/>
          </a:prstGeom>
        </p:spPr>
      </p:pic>
      <p:pic>
        <p:nvPicPr>
          <p:cNvPr id="29" name="Picture Placeholder 12" descr="A large pile of vegetables&#10;&#10;Description automatically generated">
            <a:extLst>
              <a:ext uri="{FF2B5EF4-FFF2-40B4-BE49-F238E27FC236}">
                <a16:creationId xmlns:a16="http://schemas.microsoft.com/office/drawing/2014/main" id="{B4ABE321-55DC-8119-C4AD-028ACCBCE8F9}"/>
              </a:ext>
            </a:extLst>
          </p:cNvPr>
          <p:cNvPicPr>
            <a:picLocks noGrp="1" noChangeAspect="1"/>
          </p:cNvPicPr>
          <p:nvPr/>
        </p:nvPicPr>
        <p:blipFill rotWithShape="1">
          <a:blip r:embed="rId15" cstate="email">
            <a:extLst>
              <a:ext uri="{28A0092B-C50C-407E-A947-70E740481C1C}">
                <a14:useLocalDpi xmlns:a14="http://schemas.microsoft.com/office/drawing/2010/main"/>
              </a:ext>
            </a:extLst>
          </a:blip>
          <a:srcRect/>
          <a:stretch/>
        </p:blipFill>
        <p:spPr>
          <a:xfrm>
            <a:off x="8824597" y="4139512"/>
            <a:ext cx="2097484" cy="1842876"/>
          </a:xfrm>
          <a:prstGeom prst="rect">
            <a:avLst/>
          </a:prstGeom>
        </p:spPr>
      </p:pic>
      <p:sp>
        <p:nvSpPr>
          <p:cNvPr id="30" name="TextBox 15">
            <a:extLst>
              <a:ext uri="{FF2B5EF4-FFF2-40B4-BE49-F238E27FC236}">
                <a16:creationId xmlns:a16="http://schemas.microsoft.com/office/drawing/2014/main" id="{59A666C9-5ECA-FF32-CA85-7F9160441D94}"/>
              </a:ext>
            </a:extLst>
          </p:cNvPr>
          <p:cNvSpPr txBox="1"/>
          <p:nvPr/>
        </p:nvSpPr>
        <p:spPr>
          <a:xfrm>
            <a:off x="4026535" y="2722049"/>
            <a:ext cx="4112524" cy="268471"/>
          </a:xfrm>
          <a:prstGeom prst="rect">
            <a:avLst/>
          </a:prstGeom>
        </p:spPr>
        <p:txBody>
          <a:bodyPr wrap="square" lIns="0" tIns="0" rIns="0" bIns="0" rtlCol="0" anchor="t">
            <a:spAutoFit/>
          </a:bodyPr>
          <a:lstStyle/>
          <a:p>
            <a:pPr>
              <a:lnSpc>
                <a:spcPts val="2239"/>
              </a:lnSpc>
            </a:pPr>
            <a:r>
              <a:rPr lang="en-US" sz="1600" dirty="0">
                <a:solidFill>
                  <a:schemeClr val="bg1"/>
                </a:solidFill>
                <a:latin typeface="Aptos" panose="020B0004020202020204" pitchFamily="34" charset="0"/>
              </a:rPr>
              <a:t>Thais Diniz Oliveira |  tdo27@cornell.edu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4542A7A-4426-7D77-3AA2-CCE83A12EF03}"/>
              </a:ext>
            </a:extLst>
          </p:cNvPr>
          <p:cNvSpPr txBox="1">
            <a:spLocks/>
          </p:cNvSpPr>
          <p:nvPr/>
        </p:nvSpPr>
        <p:spPr>
          <a:xfrm>
            <a:off x="580812" y="331893"/>
            <a:ext cx="10911839" cy="4572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500" dirty="0">
                <a:solidFill>
                  <a:schemeClr val="bg1"/>
                </a:solidFill>
                <a:latin typeface="Aptos" panose="020B0004020202020204" pitchFamily="34" charset="0"/>
              </a:rPr>
              <a:t>Regional changes in food demand in EL2 compared to BAU 2020</a:t>
            </a:r>
          </a:p>
        </p:txBody>
      </p:sp>
      <p:graphicFrame>
        <p:nvGraphicFramePr>
          <p:cNvPr id="4" name="Tabela 3">
            <a:extLst>
              <a:ext uri="{FF2B5EF4-FFF2-40B4-BE49-F238E27FC236}">
                <a16:creationId xmlns:a16="http://schemas.microsoft.com/office/drawing/2014/main" id="{91122852-B88D-336B-6199-E45C476D778B}"/>
              </a:ext>
            </a:extLst>
          </p:cNvPr>
          <p:cNvGraphicFramePr>
            <a:graphicFrameLocks noGrp="1"/>
          </p:cNvGraphicFramePr>
          <p:nvPr/>
        </p:nvGraphicFramePr>
        <p:xfrm>
          <a:off x="580812" y="926252"/>
          <a:ext cx="8927865" cy="5120640"/>
        </p:xfrm>
        <a:graphic>
          <a:graphicData uri="http://schemas.openxmlformats.org/drawingml/2006/table">
            <a:tbl>
              <a:tblPr firstRow="1">
                <a:tableStyleId>{1E171933-4619-4E11-9A3F-F7608DF75F80}</a:tableStyleId>
              </a:tblPr>
              <a:tblGrid>
                <a:gridCol w="991985">
                  <a:extLst>
                    <a:ext uri="{9D8B030D-6E8A-4147-A177-3AD203B41FA5}">
                      <a16:colId xmlns:a16="http://schemas.microsoft.com/office/drawing/2014/main" val="2610450365"/>
                    </a:ext>
                  </a:extLst>
                </a:gridCol>
                <a:gridCol w="991985">
                  <a:extLst>
                    <a:ext uri="{9D8B030D-6E8A-4147-A177-3AD203B41FA5}">
                      <a16:colId xmlns:a16="http://schemas.microsoft.com/office/drawing/2014/main" val="3383951191"/>
                    </a:ext>
                  </a:extLst>
                </a:gridCol>
                <a:gridCol w="991985">
                  <a:extLst>
                    <a:ext uri="{9D8B030D-6E8A-4147-A177-3AD203B41FA5}">
                      <a16:colId xmlns:a16="http://schemas.microsoft.com/office/drawing/2014/main" val="3388752398"/>
                    </a:ext>
                  </a:extLst>
                </a:gridCol>
                <a:gridCol w="991985">
                  <a:extLst>
                    <a:ext uri="{9D8B030D-6E8A-4147-A177-3AD203B41FA5}">
                      <a16:colId xmlns:a16="http://schemas.microsoft.com/office/drawing/2014/main" val="2676515947"/>
                    </a:ext>
                  </a:extLst>
                </a:gridCol>
                <a:gridCol w="991985">
                  <a:extLst>
                    <a:ext uri="{9D8B030D-6E8A-4147-A177-3AD203B41FA5}">
                      <a16:colId xmlns:a16="http://schemas.microsoft.com/office/drawing/2014/main" val="301403712"/>
                    </a:ext>
                  </a:extLst>
                </a:gridCol>
                <a:gridCol w="991985">
                  <a:extLst>
                    <a:ext uri="{9D8B030D-6E8A-4147-A177-3AD203B41FA5}">
                      <a16:colId xmlns:a16="http://schemas.microsoft.com/office/drawing/2014/main" val="156024671"/>
                    </a:ext>
                  </a:extLst>
                </a:gridCol>
                <a:gridCol w="991985">
                  <a:extLst>
                    <a:ext uri="{9D8B030D-6E8A-4147-A177-3AD203B41FA5}">
                      <a16:colId xmlns:a16="http://schemas.microsoft.com/office/drawing/2014/main" val="3198308919"/>
                    </a:ext>
                  </a:extLst>
                </a:gridCol>
                <a:gridCol w="991985">
                  <a:extLst>
                    <a:ext uri="{9D8B030D-6E8A-4147-A177-3AD203B41FA5}">
                      <a16:colId xmlns:a16="http://schemas.microsoft.com/office/drawing/2014/main" val="2890801020"/>
                    </a:ext>
                  </a:extLst>
                </a:gridCol>
                <a:gridCol w="991985">
                  <a:extLst>
                    <a:ext uri="{9D8B030D-6E8A-4147-A177-3AD203B41FA5}">
                      <a16:colId xmlns:a16="http://schemas.microsoft.com/office/drawing/2014/main" val="2943128376"/>
                    </a:ext>
                  </a:extLst>
                </a:gridCol>
              </a:tblGrid>
              <a:tr h="328507">
                <a:tc>
                  <a:txBody>
                    <a:bodyPr/>
                    <a:lstStyle/>
                    <a:p>
                      <a:endParaRPr lang="en-US" dirty="0">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t-BR" dirty="0">
                          <a:latin typeface="Aptos" panose="020B0004020202020204" pitchFamily="34" charset="0"/>
                        </a:rPr>
                        <a:t>VFN</a:t>
                      </a:r>
                      <a:endParaRPr lang="en-US" dirty="0">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t-BR" dirty="0">
                          <a:latin typeface="Aptos" panose="020B0004020202020204" pitchFamily="34" charset="0"/>
                        </a:rPr>
                        <a:t>OSD</a:t>
                      </a:r>
                      <a:endParaRPr lang="en-US" dirty="0">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t-BR" dirty="0">
                          <a:latin typeface="Aptos" panose="020B0004020202020204" pitchFamily="34" charset="0"/>
                        </a:rPr>
                        <a:t>RIC</a:t>
                      </a:r>
                      <a:endParaRPr lang="en-US" dirty="0">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t-BR" dirty="0">
                          <a:latin typeface="Aptos" panose="020B0004020202020204" pitchFamily="34" charset="0"/>
                        </a:rPr>
                        <a:t>SGC</a:t>
                      </a:r>
                      <a:endParaRPr lang="en-US" dirty="0">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t-BR" dirty="0">
                          <a:latin typeface="Aptos" panose="020B0004020202020204" pitchFamily="34" charset="0"/>
                        </a:rPr>
                        <a:t>RUM</a:t>
                      </a:r>
                      <a:endParaRPr lang="en-US" dirty="0">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t-BR" dirty="0">
                          <a:latin typeface="Aptos" panose="020B0004020202020204" pitchFamily="34" charset="0"/>
                        </a:rPr>
                        <a:t>NRM</a:t>
                      </a:r>
                      <a:endParaRPr lang="en-US" dirty="0">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t-BR" dirty="0">
                          <a:latin typeface="Aptos" panose="020B0004020202020204" pitchFamily="34" charset="0"/>
                        </a:rPr>
                        <a:t>CGR</a:t>
                      </a:r>
                      <a:endParaRPr lang="en-US" dirty="0">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a:latin typeface="Aptos" panose="020B0004020202020204" pitchFamily="34" charset="0"/>
                        </a:rPr>
                        <a:t>DRY</a:t>
                      </a:r>
                      <a:endParaRPr lang="en-US" dirty="0">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86183892"/>
                  </a:ext>
                </a:extLst>
              </a:tr>
              <a:tr h="328507">
                <a:tc>
                  <a:txBody>
                    <a:bodyPr/>
                    <a:lstStyle/>
                    <a:p>
                      <a:r>
                        <a:rPr lang="pt-BR" dirty="0">
                          <a:solidFill>
                            <a:schemeClr val="tx1"/>
                          </a:solidFill>
                          <a:latin typeface="Aptos" panose="020B0004020202020204" pitchFamily="34" charset="0"/>
                        </a:rPr>
                        <a:t>ANZ</a:t>
                      </a:r>
                      <a:endParaRPr lang="en-US" dirty="0">
                        <a:solidFill>
                          <a:schemeClr val="tx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43957851"/>
                  </a:ext>
                </a:extLst>
              </a:tr>
              <a:tr h="328507">
                <a:tc>
                  <a:txBody>
                    <a:bodyPr/>
                    <a:lstStyle/>
                    <a:p>
                      <a:r>
                        <a:rPr lang="pt-BR" dirty="0">
                          <a:solidFill>
                            <a:schemeClr val="tx1"/>
                          </a:solidFill>
                          <a:latin typeface="Aptos" panose="020B0004020202020204" pitchFamily="34" charset="0"/>
                        </a:rPr>
                        <a:t>BRA</a:t>
                      </a:r>
                      <a:endParaRPr lang="en-US" dirty="0">
                        <a:solidFill>
                          <a:schemeClr val="tx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09905796"/>
                  </a:ext>
                </a:extLst>
              </a:tr>
              <a:tr h="328507">
                <a:tc>
                  <a:txBody>
                    <a:bodyPr/>
                    <a:lstStyle/>
                    <a:p>
                      <a:r>
                        <a:rPr lang="pt-BR" dirty="0">
                          <a:solidFill>
                            <a:schemeClr val="tx1"/>
                          </a:solidFill>
                          <a:latin typeface="Aptos" panose="020B0004020202020204" pitchFamily="34" charset="0"/>
                        </a:rPr>
                        <a:t>CAN</a:t>
                      </a:r>
                      <a:endParaRPr lang="en-US" dirty="0">
                        <a:solidFill>
                          <a:schemeClr val="tx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7764190"/>
                  </a:ext>
                </a:extLst>
              </a:tr>
              <a:tr h="328507">
                <a:tc>
                  <a:txBody>
                    <a:bodyPr/>
                    <a:lstStyle/>
                    <a:p>
                      <a:r>
                        <a:rPr lang="pt-BR" dirty="0">
                          <a:solidFill>
                            <a:schemeClr val="tx1"/>
                          </a:solidFill>
                          <a:latin typeface="Aptos" panose="020B0004020202020204" pitchFamily="34" charset="0"/>
                        </a:rPr>
                        <a:t>CHN</a:t>
                      </a:r>
                      <a:endParaRPr lang="en-US" dirty="0">
                        <a:solidFill>
                          <a:schemeClr val="tx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47430316"/>
                  </a:ext>
                </a:extLst>
              </a:tr>
              <a:tr h="328507">
                <a:tc>
                  <a:txBody>
                    <a:bodyPr/>
                    <a:lstStyle/>
                    <a:p>
                      <a:r>
                        <a:rPr lang="pt-BR" dirty="0">
                          <a:solidFill>
                            <a:schemeClr val="tx1"/>
                          </a:solidFill>
                          <a:latin typeface="Aptos" panose="020B0004020202020204" pitchFamily="34" charset="0"/>
                        </a:rPr>
                        <a:t>EUR</a:t>
                      </a:r>
                      <a:endParaRPr lang="en-US" dirty="0">
                        <a:solidFill>
                          <a:schemeClr val="tx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70618811"/>
                  </a:ext>
                </a:extLst>
              </a:tr>
              <a:tr h="328507">
                <a:tc>
                  <a:txBody>
                    <a:bodyPr/>
                    <a:lstStyle/>
                    <a:p>
                      <a:r>
                        <a:rPr lang="pt-BR" dirty="0">
                          <a:solidFill>
                            <a:schemeClr val="tx1"/>
                          </a:solidFill>
                          <a:latin typeface="Aptos" panose="020B0004020202020204" pitchFamily="34" charset="0"/>
                        </a:rPr>
                        <a:t>FSU</a:t>
                      </a:r>
                      <a:endParaRPr lang="en-US" dirty="0">
                        <a:solidFill>
                          <a:schemeClr val="tx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20170345"/>
                  </a:ext>
                </a:extLst>
              </a:tr>
              <a:tr h="328507">
                <a:tc>
                  <a:txBody>
                    <a:bodyPr/>
                    <a:lstStyle/>
                    <a:p>
                      <a:r>
                        <a:rPr lang="pt-BR" dirty="0">
                          <a:solidFill>
                            <a:schemeClr val="tx1"/>
                          </a:solidFill>
                          <a:latin typeface="Aptos" panose="020B0004020202020204" pitchFamily="34" charset="0"/>
                        </a:rPr>
                        <a:t>IND</a:t>
                      </a:r>
                      <a:endParaRPr lang="en-US" dirty="0">
                        <a:solidFill>
                          <a:schemeClr val="tx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71966336"/>
                  </a:ext>
                </a:extLst>
              </a:tr>
              <a:tr h="328507">
                <a:tc>
                  <a:txBody>
                    <a:bodyPr/>
                    <a:lstStyle/>
                    <a:p>
                      <a:r>
                        <a:rPr lang="pt-BR" dirty="0">
                          <a:solidFill>
                            <a:schemeClr val="tx1"/>
                          </a:solidFill>
                          <a:latin typeface="Aptos" panose="020B0004020202020204" pitchFamily="34" charset="0"/>
                        </a:rPr>
                        <a:t>MEN</a:t>
                      </a:r>
                      <a:endParaRPr lang="en-US" dirty="0">
                        <a:solidFill>
                          <a:schemeClr val="tx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44327392"/>
                  </a:ext>
                </a:extLst>
              </a:tr>
              <a:tr h="328507">
                <a:tc>
                  <a:txBody>
                    <a:bodyPr/>
                    <a:lstStyle/>
                    <a:p>
                      <a:r>
                        <a:rPr lang="pt-BR" dirty="0">
                          <a:solidFill>
                            <a:schemeClr val="tx1"/>
                          </a:solidFill>
                          <a:latin typeface="Aptos" panose="020B0004020202020204" pitchFamily="34" charset="0"/>
                        </a:rPr>
                        <a:t>OAS</a:t>
                      </a:r>
                      <a:endParaRPr lang="en-US" dirty="0">
                        <a:solidFill>
                          <a:schemeClr val="tx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01332973"/>
                  </a:ext>
                </a:extLst>
              </a:tr>
              <a:tr h="328507">
                <a:tc>
                  <a:txBody>
                    <a:bodyPr/>
                    <a:lstStyle/>
                    <a:p>
                      <a:r>
                        <a:rPr lang="pt-BR" dirty="0">
                          <a:solidFill>
                            <a:schemeClr val="tx1"/>
                          </a:solidFill>
                          <a:latin typeface="Aptos" panose="020B0004020202020204" pitchFamily="34" charset="0"/>
                        </a:rPr>
                        <a:t>OSA</a:t>
                      </a:r>
                      <a:endParaRPr lang="en-US" dirty="0">
                        <a:solidFill>
                          <a:schemeClr val="tx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57702241"/>
                  </a:ext>
                </a:extLst>
              </a:tr>
              <a:tr h="304802">
                <a:tc>
                  <a:txBody>
                    <a:bodyPr/>
                    <a:lstStyle/>
                    <a:p>
                      <a:r>
                        <a:rPr lang="pt-BR" dirty="0">
                          <a:solidFill>
                            <a:schemeClr val="tx1"/>
                          </a:solidFill>
                          <a:latin typeface="Aptos" panose="020B0004020202020204" pitchFamily="34" charset="0"/>
                        </a:rPr>
                        <a:t>SEA</a:t>
                      </a:r>
                      <a:endParaRPr lang="en-US" dirty="0">
                        <a:solidFill>
                          <a:schemeClr val="tx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82316822"/>
                  </a:ext>
                </a:extLst>
              </a:tr>
              <a:tr h="328507">
                <a:tc>
                  <a:txBody>
                    <a:bodyPr/>
                    <a:lstStyle/>
                    <a:p>
                      <a:r>
                        <a:rPr lang="pt-BR" dirty="0">
                          <a:solidFill>
                            <a:schemeClr val="tx1"/>
                          </a:solidFill>
                          <a:latin typeface="Aptos" panose="020B0004020202020204" pitchFamily="34" charset="0"/>
                        </a:rPr>
                        <a:t>SSA</a:t>
                      </a:r>
                      <a:endParaRPr lang="en-US" dirty="0">
                        <a:solidFill>
                          <a:schemeClr val="tx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34578140"/>
                  </a:ext>
                </a:extLst>
              </a:tr>
              <a:tr h="328507">
                <a:tc>
                  <a:txBody>
                    <a:bodyPr/>
                    <a:lstStyle/>
                    <a:p>
                      <a:r>
                        <a:rPr lang="pt-BR" dirty="0">
                          <a:solidFill>
                            <a:schemeClr val="tx1"/>
                          </a:solidFill>
                          <a:latin typeface="Aptos" panose="020B0004020202020204" pitchFamily="34" charset="0"/>
                        </a:rPr>
                        <a:t>USA</a:t>
                      </a:r>
                      <a:endParaRPr lang="en-US" dirty="0">
                        <a:solidFill>
                          <a:schemeClr val="tx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48226971"/>
                  </a:ext>
                </a:extLst>
              </a:tr>
            </a:tbl>
          </a:graphicData>
        </a:graphic>
      </p:graphicFrame>
      <p:cxnSp>
        <p:nvCxnSpPr>
          <p:cNvPr id="9" name="Conector de Seta Reta 8">
            <a:extLst>
              <a:ext uri="{FF2B5EF4-FFF2-40B4-BE49-F238E27FC236}">
                <a16:creationId xmlns:a16="http://schemas.microsoft.com/office/drawing/2014/main" id="{1C24D28E-F91B-E7A6-4EAC-824A62415C70}"/>
              </a:ext>
            </a:extLst>
          </p:cNvPr>
          <p:cNvCxnSpPr>
            <a:cxnSpLocks/>
          </p:cNvCxnSpPr>
          <p:nvPr/>
        </p:nvCxnSpPr>
        <p:spPr>
          <a:xfrm flipV="1">
            <a:off x="2046566" y="2408768"/>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ector de Seta Reta 9">
            <a:extLst>
              <a:ext uri="{FF2B5EF4-FFF2-40B4-BE49-F238E27FC236}">
                <a16:creationId xmlns:a16="http://schemas.microsoft.com/office/drawing/2014/main" id="{06B571CA-EF00-D014-37BE-95A940E82466}"/>
              </a:ext>
            </a:extLst>
          </p:cNvPr>
          <p:cNvCxnSpPr>
            <a:cxnSpLocks/>
          </p:cNvCxnSpPr>
          <p:nvPr/>
        </p:nvCxnSpPr>
        <p:spPr>
          <a:xfrm>
            <a:off x="4047416" y="1695870"/>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ector de Seta Reta 10">
            <a:extLst>
              <a:ext uri="{FF2B5EF4-FFF2-40B4-BE49-F238E27FC236}">
                <a16:creationId xmlns:a16="http://schemas.microsoft.com/office/drawing/2014/main" id="{25281EF9-045A-2DF7-39EF-50892F9A4BA0}"/>
              </a:ext>
            </a:extLst>
          </p:cNvPr>
          <p:cNvCxnSpPr>
            <a:cxnSpLocks/>
          </p:cNvCxnSpPr>
          <p:nvPr/>
        </p:nvCxnSpPr>
        <p:spPr>
          <a:xfrm>
            <a:off x="5026158" y="1695870"/>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ector de Seta Reta 11">
            <a:extLst>
              <a:ext uri="{FF2B5EF4-FFF2-40B4-BE49-F238E27FC236}">
                <a16:creationId xmlns:a16="http://schemas.microsoft.com/office/drawing/2014/main" id="{5F40C5A2-326D-FA6B-5DE0-7EF2DB82C520}"/>
              </a:ext>
            </a:extLst>
          </p:cNvPr>
          <p:cNvCxnSpPr>
            <a:cxnSpLocks/>
          </p:cNvCxnSpPr>
          <p:nvPr/>
        </p:nvCxnSpPr>
        <p:spPr>
          <a:xfrm>
            <a:off x="5956471" y="1704337"/>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ector de Seta Reta 12">
            <a:extLst>
              <a:ext uri="{FF2B5EF4-FFF2-40B4-BE49-F238E27FC236}">
                <a16:creationId xmlns:a16="http://schemas.microsoft.com/office/drawing/2014/main" id="{EA017796-A010-3EC9-FAE8-8C29B029F470}"/>
              </a:ext>
            </a:extLst>
          </p:cNvPr>
          <p:cNvCxnSpPr>
            <a:cxnSpLocks/>
          </p:cNvCxnSpPr>
          <p:nvPr/>
        </p:nvCxnSpPr>
        <p:spPr>
          <a:xfrm>
            <a:off x="7029033" y="1695869"/>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ector de Seta Reta 21">
            <a:extLst>
              <a:ext uri="{FF2B5EF4-FFF2-40B4-BE49-F238E27FC236}">
                <a16:creationId xmlns:a16="http://schemas.microsoft.com/office/drawing/2014/main" id="{06698D96-8CF5-A133-AD67-EDE3A6741342}"/>
              </a:ext>
            </a:extLst>
          </p:cNvPr>
          <p:cNvCxnSpPr>
            <a:cxnSpLocks/>
          </p:cNvCxnSpPr>
          <p:nvPr/>
        </p:nvCxnSpPr>
        <p:spPr>
          <a:xfrm flipV="1">
            <a:off x="2036070" y="1678937"/>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ector de Seta Reta 22">
            <a:extLst>
              <a:ext uri="{FF2B5EF4-FFF2-40B4-BE49-F238E27FC236}">
                <a16:creationId xmlns:a16="http://schemas.microsoft.com/office/drawing/2014/main" id="{9D029D3C-908F-5BE6-99AF-510821ED4644}"/>
              </a:ext>
            </a:extLst>
          </p:cNvPr>
          <p:cNvCxnSpPr>
            <a:cxnSpLocks/>
          </p:cNvCxnSpPr>
          <p:nvPr/>
        </p:nvCxnSpPr>
        <p:spPr>
          <a:xfrm flipV="1">
            <a:off x="2064854" y="5330609"/>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ector de Seta Reta 23">
            <a:extLst>
              <a:ext uri="{FF2B5EF4-FFF2-40B4-BE49-F238E27FC236}">
                <a16:creationId xmlns:a16="http://schemas.microsoft.com/office/drawing/2014/main" id="{C80C95E1-A5F0-AD1D-F93B-5CC9D028E643}"/>
              </a:ext>
            </a:extLst>
          </p:cNvPr>
          <p:cNvCxnSpPr>
            <a:cxnSpLocks/>
          </p:cNvCxnSpPr>
          <p:nvPr/>
        </p:nvCxnSpPr>
        <p:spPr>
          <a:xfrm flipV="1">
            <a:off x="3042264" y="5349238"/>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ector de Seta Reta 24">
            <a:extLst>
              <a:ext uri="{FF2B5EF4-FFF2-40B4-BE49-F238E27FC236}">
                <a16:creationId xmlns:a16="http://schemas.microsoft.com/office/drawing/2014/main" id="{118C612C-2BFC-302F-6511-CC28AA3EB99F}"/>
              </a:ext>
            </a:extLst>
          </p:cNvPr>
          <p:cNvCxnSpPr>
            <a:cxnSpLocks/>
          </p:cNvCxnSpPr>
          <p:nvPr/>
        </p:nvCxnSpPr>
        <p:spPr>
          <a:xfrm flipV="1">
            <a:off x="3026338" y="2408768"/>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ector de Seta Reta 25">
            <a:extLst>
              <a:ext uri="{FF2B5EF4-FFF2-40B4-BE49-F238E27FC236}">
                <a16:creationId xmlns:a16="http://schemas.microsoft.com/office/drawing/2014/main" id="{85DC194A-9C2C-D13D-A76E-3790DA340A7B}"/>
              </a:ext>
            </a:extLst>
          </p:cNvPr>
          <p:cNvCxnSpPr>
            <a:cxnSpLocks/>
          </p:cNvCxnSpPr>
          <p:nvPr/>
        </p:nvCxnSpPr>
        <p:spPr>
          <a:xfrm flipV="1">
            <a:off x="3026338" y="1689940"/>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 name="Conector de Seta Reta 1">
            <a:extLst>
              <a:ext uri="{FF2B5EF4-FFF2-40B4-BE49-F238E27FC236}">
                <a16:creationId xmlns:a16="http://schemas.microsoft.com/office/drawing/2014/main" id="{912CFC0D-DEF9-B0C4-2395-D120CFF06187}"/>
              </a:ext>
            </a:extLst>
          </p:cNvPr>
          <p:cNvCxnSpPr>
            <a:cxnSpLocks/>
          </p:cNvCxnSpPr>
          <p:nvPr/>
        </p:nvCxnSpPr>
        <p:spPr>
          <a:xfrm flipV="1">
            <a:off x="7026319" y="5330609"/>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5" name="Conector de Seta Reta 4">
            <a:extLst>
              <a:ext uri="{FF2B5EF4-FFF2-40B4-BE49-F238E27FC236}">
                <a16:creationId xmlns:a16="http://schemas.microsoft.com/office/drawing/2014/main" id="{F0CC7478-EDB8-27A9-D9B5-C8A8B15DFD44}"/>
              </a:ext>
            </a:extLst>
          </p:cNvPr>
          <p:cNvCxnSpPr>
            <a:cxnSpLocks/>
          </p:cNvCxnSpPr>
          <p:nvPr/>
        </p:nvCxnSpPr>
        <p:spPr>
          <a:xfrm flipV="1">
            <a:off x="5029224" y="5349238"/>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7" name="Conector de Seta Reta 6">
            <a:extLst>
              <a:ext uri="{FF2B5EF4-FFF2-40B4-BE49-F238E27FC236}">
                <a16:creationId xmlns:a16="http://schemas.microsoft.com/office/drawing/2014/main" id="{20838265-A9CA-C54F-346A-468F9FBB9347}"/>
              </a:ext>
            </a:extLst>
          </p:cNvPr>
          <p:cNvCxnSpPr>
            <a:cxnSpLocks/>
          </p:cNvCxnSpPr>
          <p:nvPr/>
        </p:nvCxnSpPr>
        <p:spPr>
          <a:xfrm flipV="1">
            <a:off x="4062332" y="5349238"/>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ector de Seta Reta 19">
            <a:extLst>
              <a:ext uri="{FF2B5EF4-FFF2-40B4-BE49-F238E27FC236}">
                <a16:creationId xmlns:a16="http://schemas.microsoft.com/office/drawing/2014/main" id="{A243DC97-5186-D604-D0A7-1685C11350F5}"/>
              </a:ext>
            </a:extLst>
          </p:cNvPr>
          <p:cNvCxnSpPr>
            <a:cxnSpLocks/>
          </p:cNvCxnSpPr>
          <p:nvPr/>
        </p:nvCxnSpPr>
        <p:spPr>
          <a:xfrm flipV="1">
            <a:off x="8020310" y="5349238"/>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ector de Seta Reta 28">
            <a:extLst>
              <a:ext uri="{FF2B5EF4-FFF2-40B4-BE49-F238E27FC236}">
                <a16:creationId xmlns:a16="http://schemas.microsoft.com/office/drawing/2014/main" id="{CEB7E9A8-48D3-3C7A-E72C-45368926D08B}"/>
              </a:ext>
            </a:extLst>
          </p:cNvPr>
          <p:cNvCxnSpPr>
            <a:cxnSpLocks/>
          </p:cNvCxnSpPr>
          <p:nvPr/>
        </p:nvCxnSpPr>
        <p:spPr>
          <a:xfrm flipV="1">
            <a:off x="9030917" y="5349238"/>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Conector de Seta Reta 30">
            <a:extLst>
              <a:ext uri="{FF2B5EF4-FFF2-40B4-BE49-F238E27FC236}">
                <a16:creationId xmlns:a16="http://schemas.microsoft.com/office/drawing/2014/main" id="{DE2446EF-32FA-DF97-FD5E-7F336D20CA07}"/>
              </a:ext>
            </a:extLst>
          </p:cNvPr>
          <p:cNvCxnSpPr>
            <a:cxnSpLocks/>
          </p:cNvCxnSpPr>
          <p:nvPr/>
        </p:nvCxnSpPr>
        <p:spPr>
          <a:xfrm flipV="1">
            <a:off x="6036731" y="5349238"/>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Conector de Seta Reta 31">
            <a:extLst>
              <a:ext uri="{FF2B5EF4-FFF2-40B4-BE49-F238E27FC236}">
                <a16:creationId xmlns:a16="http://schemas.microsoft.com/office/drawing/2014/main" id="{6F477BC1-423C-AB6B-0271-A682D47F81C9}"/>
              </a:ext>
            </a:extLst>
          </p:cNvPr>
          <p:cNvCxnSpPr>
            <a:cxnSpLocks/>
          </p:cNvCxnSpPr>
          <p:nvPr/>
        </p:nvCxnSpPr>
        <p:spPr>
          <a:xfrm flipV="1">
            <a:off x="7987795" y="1678937"/>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Conector de Seta Reta 34">
            <a:extLst>
              <a:ext uri="{FF2B5EF4-FFF2-40B4-BE49-F238E27FC236}">
                <a16:creationId xmlns:a16="http://schemas.microsoft.com/office/drawing/2014/main" id="{39EAE4BD-7EBB-38BF-2F45-99DDD50991F2}"/>
              </a:ext>
            </a:extLst>
          </p:cNvPr>
          <p:cNvCxnSpPr>
            <a:cxnSpLocks/>
          </p:cNvCxnSpPr>
          <p:nvPr/>
        </p:nvCxnSpPr>
        <p:spPr>
          <a:xfrm>
            <a:off x="7026319" y="2432469"/>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ector de Seta Reta 35">
            <a:extLst>
              <a:ext uri="{FF2B5EF4-FFF2-40B4-BE49-F238E27FC236}">
                <a16:creationId xmlns:a16="http://schemas.microsoft.com/office/drawing/2014/main" id="{1992CD22-187C-CD66-678D-F190872FC11A}"/>
              </a:ext>
            </a:extLst>
          </p:cNvPr>
          <p:cNvCxnSpPr>
            <a:cxnSpLocks/>
          </p:cNvCxnSpPr>
          <p:nvPr/>
        </p:nvCxnSpPr>
        <p:spPr>
          <a:xfrm>
            <a:off x="5026158" y="2432469"/>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0" name="Conector de Seta Reta 39">
            <a:extLst>
              <a:ext uri="{FF2B5EF4-FFF2-40B4-BE49-F238E27FC236}">
                <a16:creationId xmlns:a16="http://schemas.microsoft.com/office/drawing/2014/main" id="{57CECD80-EA1D-F9BB-5535-DE03C9246F85}"/>
              </a:ext>
            </a:extLst>
          </p:cNvPr>
          <p:cNvCxnSpPr>
            <a:cxnSpLocks/>
          </p:cNvCxnSpPr>
          <p:nvPr/>
        </p:nvCxnSpPr>
        <p:spPr>
          <a:xfrm>
            <a:off x="7987795" y="2408768"/>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1" name="Conector de Seta Reta 40">
            <a:extLst>
              <a:ext uri="{FF2B5EF4-FFF2-40B4-BE49-F238E27FC236}">
                <a16:creationId xmlns:a16="http://schemas.microsoft.com/office/drawing/2014/main" id="{B1F626D4-D1F7-512D-10F9-1EE8623946AF}"/>
              </a:ext>
            </a:extLst>
          </p:cNvPr>
          <p:cNvCxnSpPr>
            <a:cxnSpLocks/>
          </p:cNvCxnSpPr>
          <p:nvPr/>
        </p:nvCxnSpPr>
        <p:spPr>
          <a:xfrm>
            <a:off x="8988564" y="2440936"/>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2" name="Conector de Seta Reta 41">
            <a:extLst>
              <a:ext uri="{FF2B5EF4-FFF2-40B4-BE49-F238E27FC236}">
                <a16:creationId xmlns:a16="http://schemas.microsoft.com/office/drawing/2014/main" id="{D9EEAC61-FF3D-82F7-4547-014154CD5B35}"/>
              </a:ext>
            </a:extLst>
          </p:cNvPr>
          <p:cNvCxnSpPr>
            <a:cxnSpLocks/>
          </p:cNvCxnSpPr>
          <p:nvPr/>
        </p:nvCxnSpPr>
        <p:spPr>
          <a:xfrm>
            <a:off x="5956471" y="2440936"/>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3" name="Conector de Seta Reta 42">
            <a:extLst>
              <a:ext uri="{FF2B5EF4-FFF2-40B4-BE49-F238E27FC236}">
                <a16:creationId xmlns:a16="http://schemas.microsoft.com/office/drawing/2014/main" id="{463A23C5-5FB6-5F55-931C-941004E3D4BE}"/>
              </a:ext>
            </a:extLst>
          </p:cNvPr>
          <p:cNvCxnSpPr>
            <a:cxnSpLocks/>
          </p:cNvCxnSpPr>
          <p:nvPr/>
        </p:nvCxnSpPr>
        <p:spPr>
          <a:xfrm flipV="1">
            <a:off x="3042622" y="3510277"/>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Conector de Seta Reta 43">
            <a:extLst>
              <a:ext uri="{FF2B5EF4-FFF2-40B4-BE49-F238E27FC236}">
                <a16:creationId xmlns:a16="http://schemas.microsoft.com/office/drawing/2014/main" id="{F5BCEAC6-0B41-FCFD-7BB6-A1F814A8FDA7}"/>
              </a:ext>
            </a:extLst>
          </p:cNvPr>
          <p:cNvCxnSpPr>
            <a:cxnSpLocks/>
          </p:cNvCxnSpPr>
          <p:nvPr/>
        </p:nvCxnSpPr>
        <p:spPr>
          <a:xfrm flipV="1">
            <a:off x="2064854" y="3510277"/>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Conector de Seta Reta 44">
            <a:extLst>
              <a:ext uri="{FF2B5EF4-FFF2-40B4-BE49-F238E27FC236}">
                <a16:creationId xmlns:a16="http://schemas.microsoft.com/office/drawing/2014/main" id="{E143C318-9256-B0BC-60AE-045EE9871E92}"/>
              </a:ext>
            </a:extLst>
          </p:cNvPr>
          <p:cNvCxnSpPr>
            <a:cxnSpLocks/>
          </p:cNvCxnSpPr>
          <p:nvPr/>
        </p:nvCxnSpPr>
        <p:spPr>
          <a:xfrm flipV="1">
            <a:off x="5976456" y="3510277"/>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Conector de Seta Reta 45">
            <a:extLst>
              <a:ext uri="{FF2B5EF4-FFF2-40B4-BE49-F238E27FC236}">
                <a16:creationId xmlns:a16="http://schemas.microsoft.com/office/drawing/2014/main" id="{43D0A286-21B8-9C16-9732-03EB892F966B}"/>
              </a:ext>
            </a:extLst>
          </p:cNvPr>
          <p:cNvCxnSpPr>
            <a:cxnSpLocks/>
          </p:cNvCxnSpPr>
          <p:nvPr/>
        </p:nvCxnSpPr>
        <p:spPr>
          <a:xfrm flipV="1">
            <a:off x="7027362" y="3510277"/>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47" name="Conector de Seta Reta 46">
            <a:extLst>
              <a:ext uri="{FF2B5EF4-FFF2-40B4-BE49-F238E27FC236}">
                <a16:creationId xmlns:a16="http://schemas.microsoft.com/office/drawing/2014/main" id="{1E8B0973-5D3C-0146-BA68-A171836133A5}"/>
              </a:ext>
            </a:extLst>
          </p:cNvPr>
          <p:cNvCxnSpPr>
            <a:cxnSpLocks/>
          </p:cNvCxnSpPr>
          <p:nvPr/>
        </p:nvCxnSpPr>
        <p:spPr>
          <a:xfrm>
            <a:off x="7996939" y="3540754"/>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8" name="Conector de Seta Reta 47">
            <a:extLst>
              <a:ext uri="{FF2B5EF4-FFF2-40B4-BE49-F238E27FC236}">
                <a16:creationId xmlns:a16="http://schemas.microsoft.com/office/drawing/2014/main" id="{319CBFE6-ED38-3953-6CDF-277811926099}"/>
              </a:ext>
            </a:extLst>
          </p:cNvPr>
          <p:cNvCxnSpPr>
            <a:cxnSpLocks/>
          </p:cNvCxnSpPr>
          <p:nvPr/>
        </p:nvCxnSpPr>
        <p:spPr>
          <a:xfrm>
            <a:off x="9003485" y="3540754"/>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9" name="Conector de Seta Reta 48">
            <a:extLst>
              <a:ext uri="{FF2B5EF4-FFF2-40B4-BE49-F238E27FC236}">
                <a16:creationId xmlns:a16="http://schemas.microsoft.com/office/drawing/2014/main" id="{EA03150A-838C-2C2F-EE9E-6D65B1314EC7}"/>
              </a:ext>
            </a:extLst>
          </p:cNvPr>
          <p:cNvCxnSpPr>
            <a:cxnSpLocks/>
          </p:cNvCxnSpPr>
          <p:nvPr/>
        </p:nvCxnSpPr>
        <p:spPr>
          <a:xfrm>
            <a:off x="5026158" y="3549898"/>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0" name="CaixaDeTexto 49">
            <a:extLst>
              <a:ext uri="{FF2B5EF4-FFF2-40B4-BE49-F238E27FC236}">
                <a16:creationId xmlns:a16="http://schemas.microsoft.com/office/drawing/2014/main" id="{B5D24BCE-A945-0184-6365-C19D3B104CE6}"/>
              </a:ext>
            </a:extLst>
          </p:cNvPr>
          <p:cNvSpPr txBox="1"/>
          <p:nvPr/>
        </p:nvSpPr>
        <p:spPr>
          <a:xfrm>
            <a:off x="580812" y="6065611"/>
            <a:ext cx="2540006" cy="307777"/>
          </a:xfrm>
          <a:prstGeom prst="rect">
            <a:avLst/>
          </a:prstGeom>
          <a:noFill/>
        </p:spPr>
        <p:txBody>
          <a:bodyPr wrap="square" rtlCol="0">
            <a:spAutoFit/>
          </a:bodyPr>
          <a:lstStyle/>
          <a:p>
            <a:r>
              <a:rPr lang="pt-BR" sz="1400" dirty="0">
                <a:solidFill>
                  <a:schemeClr val="bg1"/>
                </a:solidFill>
                <a:latin typeface="Aptos" panose="020B0004020202020204" pitchFamily="34" charset="0"/>
              </a:rPr>
              <a:t>N=8</a:t>
            </a:r>
            <a:endParaRPr lang="en-US" sz="1400" dirty="0">
              <a:solidFill>
                <a:schemeClr val="bg1"/>
              </a:solidFill>
              <a:latin typeface="Aptos" panose="020B0004020202020204" pitchFamily="34" charset="0"/>
            </a:endParaRPr>
          </a:p>
        </p:txBody>
      </p:sp>
      <p:cxnSp>
        <p:nvCxnSpPr>
          <p:cNvPr id="52" name="Conector de Seta Reta 51">
            <a:extLst>
              <a:ext uri="{FF2B5EF4-FFF2-40B4-BE49-F238E27FC236}">
                <a16:creationId xmlns:a16="http://schemas.microsoft.com/office/drawing/2014/main" id="{8FDE909D-110C-099B-2BD4-A87376113C7D}"/>
              </a:ext>
            </a:extLst>
          </p:cNvPr>
          <p:cNvCxnSpPr>
            <a:cxnSpLocks/>
          </p:cNvCxnSpPr>
          <p:nvPr/>
        </p:nvCxnSpPr>
        <p:spPr>
          <a:xfrm flipV="1">
            <a:off x="9024490" y="4965190"/>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54" name="Conector de Seta Reta 53">
            <a:extLst>
              <a:ext uri="{FF2B5EF4-FFF2-40B4-BE49-F238E27FC236}">
                <a16:creationId xmlns:a16="http://schemas.microsoft.com/office/drawing/2014/main" id="{836E0180-4F63-5119-8A83-B4EB45ADB5AC}"/>
              </a:ext>
            </a:extLst>
          </p:cNvPr>
          <p:cNvCxnSpPr>
            <a:cxnSpLocks/>
          </p:cNvCxnSpPr>
          <p:nvPr/>
        </p:nvCxnSpPr>
        <p:spPr>
          <a:xfrm flipV="1">
            <a:off x="3042264" y="4966544"/>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55" name="Conector de Seta Reta 54">
            <a:extLst>
              <a:ext uri="{FF2B5EF4-FFF2-40B4-BE49-F238E27FC236}">
                <a16:creationId xmlns:a16="http://schemas.microsoft.com/office/drawing/2014/main" id="{582E36B5-1C10-92BD-B35E-3D7053D4B566}"/>
              </a:ext>
            </a:extLst>
          </p:cNvPr>
          <p:cNvCxnSpPr>
            <a:cxnSpLocks/>
          </p:cNvCxnSpPr>
          <p:nvPr/>
        </p:nvCxnSpPr>
        <p:spPr>
          <a:xfrm flipV="1">
            <a:off x="2064854" y="4948256"/>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56" name="Conector de Seta Reta 55">
            <a:extLst>
              <a:ext uri="{FF2B5EF4-FFF2-40B4-BE49-F238E27FC236}">
                <a16:creationId xmlns:a16="http://schemas.microsoft.com/office/drawing/2014/main" id="{23A6B718-3808-608F-059D-7F07FBC812F5}"/>
              </a:ext>
            </a:extLst>
          </p:cNvPr>
          <p:cNvCxnSpPr>
            <a:cxnSpLocks/>
          </p:cNvCxnSpPr>
          <p:nvPr/>
        </p:nvCxnSpPr>
        <p:spPr>
          <a:xfrm>
            <a:off x="8988564" y="1689940"/>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7" name="Conector de Seta Reta 56">
            <a:extLst>
              <a:ext uri="{FF2B5EF4-FFF2-40B4-BE49-F238E27FC236}">
                <a16:creationId xmlns:a16="http://schemas.microsoft.com/office/drawing/2014/main" id="{B190B493-1481-95E6-1131-8FCFEC207316}"/>
              </a:ext>
            </a:extLst>
          </p:cNvPr>
          <p:cNvCxnSpPr>
            <a:cxnSpLocks/>
          </p:cNvCxnSpPr>
          <p:nvPr/>
        </p:nvCxnSpPr>
        <p:spPr>
          <a:xfrm>
            <a:off x="10990419" y="2408768"/>
            <a:ext cx="0" cy="31326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Conector de Seta Reta 57">
            <a:extLst>
              <a:ext uri="{FF2B5EF4-FFF2-40B4-BE49-F238E27FC236}">
                <a16:creationId xmlns:a16="http://schemas.microsoft.com/office/drawing/2014/main" id="{4E485EFF-5723-64E0-FC78-664D49ABF474}"/>
              </a:ext>
            </a:extLst>
          </p:cNvPr>
          <p:cNvCxnSpPr>
            <a:cxnSpLocks/>
          </p:cNvCxnSpPr>
          <p:nvPr/>
        </p:nvCxnSpPr>
        <p:spPr>
          <a:xfrm>
            <a:off x="10990419" y="3506043"/>
            <a:ext cx="0" cy="31326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0" name="Conector de Seta Reta 59">
            <a:extLst>
              <a:ext uri="{FF2B5EF4-FFF2-40B4-BE49-F238E27FC236}">
                <a16:creationId xmlns:a16="http://schemas.microsoft.com/office/drawing/2014/main" id="{1C394CE4-A135-2836-9518-A4300E0296C8}"/>
              </a:ext>
            </a:extLst>
          </p:cNvPr>
          <p:cNvCxnSpPr>
            <a:cxnSpLocks/>
          </p:cNvCxnSpPr>
          <p:nvPr/>
        </p:nvCxnSpPr>
        <p:spPr>
          <a:xfrm>
            <a:off x="6002209" y="4991987"/>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1" name="Conector de Seta Reta 60">
            <a:extLst>
              <a:ext uri="{FF2B5EF4-FFF2-40B4-BE49-F238E27FC236}">
                <a16:creationId xmlns:a16="http://schemas.microsoft.com/office/drawing/2014/main" id="{A04FF486-0C61-81A6-D169-E55A249CB9B1}"/>
              </a:ext>
            </a:extLst>
          </p:cNvPr>
          <p:cNvCxnSpPr>
            <a:cxnSpLocks/>
          </p:cNvCxnSpPr>
          <p:nvPr/>
        </p:nvCxnSpPr>
        <p:spPr>
          <a:xfrm>
            <a:off x="7038177" y="4958077"/>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2" name="Conector de Seta Reta 61">
            <a:extLst>
              <a:ext uri="{FF2B5EF4-FFF2-40B4-BE49-F238E27FC236}">
                <a16:creationId xmlns:a16="http://schemas.microsoft.com/office/drawing/2014/main" id="{5DCBAD01-8366-7ACC-739B-EF73AB52D45C}"/>
              </a:ext>
            </a:extLst>
          </p:cNvPr>
          <p:cNvCxnSpPr>
            <a:cxnSpLocks/>
          </p:cNvCxnSpPr>
          <p:nvPr/>
        </p:nvCxnSpPr>
        <p:spPr>
          <a:xfrm>
            <a:off x="5026170" y="4975011"/>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3" name="Conector de Seta Reta 62">
            <a:extLst>
              <a:ext uri="{FF2B5EF4-FFF2-40B4-BE49-F238E27FC236}">
                <a16:creationId xmlns:a16="http://schemas.microsoft.com/office/drawing/2014/main" id="{86D83F39-772D-1850-045B-89BE071D2BA9}"/>
              </a:ext>
            </a:extLst>
          </p:cNvPr>
          <p:cNvCxnSpPr>
            <a:cxnSpLocks/>
          </p:cNvCxnSpPr>
          <p:nvPr/>
        </p:nvCxnSpPr>
        <p:spPr>
          <a:xfrm>
            <a:off x="4058950" y="4966544"/>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5" name="Conector de Seta Reta 64">
            <a:extLst>
              <a:ext uri="{FF2B5EF4-FFF2-40B4-BE49-F238E27FC236}">
                <a16:creationId xmlns:a16="http://schemas.microsoft.com/office/drawing/2014/main" id="{C6756193-DF6D-59E8-EE54-B4AF0227580F}"/>
              </a:ext>
            </a:extLst>
          </p:cNvPr>
          <p:cNvCxnSpPr>
            <a:cxnSpLocks/>
          </p:cNvCxnSpPr>
          <p:nvPr/>
        </p:nvCxnSpPr>
        <p:spPr>
          <a:xfrm flipV="1">
            <a:off x="3030104" y="1333324"/>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66" name="Conector de Seta Reta 65">
            <a:extLst>
              <a:ext uri="{FF2B5EF4-FFF2-40B4-BE49-F238E27FC236}">
                <a16:creationId xmlns:a16="http://schemas.microsoft.com/office/drawing/2014/main" id="{AD03445F-913A-464A-BBE2-70C94EB41B6A}"/>
              </a:ext>
            </a:extLst>
          </p:cNvPr>
          <p:cNvCxnSpPr>
            <a:cxnSpLocks/>
          </p:cNvCxnSpPr>
          <p:nvPr/>
        </p:nvCxnSpPr>
        <p:spPr>
          <a:xfrm flipV="1">
            <a:off x="4056560" y="1333324"/>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68" name="Conector de Seta Reta 67">
            <a:extLst>
              <a:ext uri="{FF2B5EF4-FFF2-40B4-BE49-F238E27FC236}">
                <a16:creationId xmlns:a16="http://schemas.microsoft.com/office/drawing/2014/main" id="{118F5D47-CAA0-AFEE-A01B-733B801FF8F5}"/>
              </a:ext>
            </a:extLst>
          </p:cNvPr>
          <p:cNvCxnSpPr>
            <a:cxnSpLocks/>
          </p:cNvCxnSpPr>
          <p:nvPr/>
        </p:nvCxnSpPr>
        <p:spPr>
          <a:xfrm flipV="1">
            <a:off x="2036070" y="1333324"/>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69" name="Conector de Seta Reta 68">
            <a:extLst>
              <a:ext uri="{FF2B5EF4-FFF2-40B4-BE49-F238E27FC236}">
                <a16:creationId xmlns:a16="http://schemas.microsoft.com/office/drawing/2014/main" id="{DBDCCE83-3F3A-CF1D-91C7-3616DCBBBAC3}"/>
              </a:ext>
            </a:extLst>
          </p:cNvPr>
          <p:cNvCxnSpPr>
            <a:cxnSpLocks/>
          </p:cNvCxnSpPr>
          <p:nvPr/>
        </p:nvCxnSpPr>
        <p:spPr>
          <a:xfrm>
            <a:off x="5956471" y="2087034"/>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0" name="Conector de Seta Reta 69">
            <a:extLst>
              <a:ext uri="{FF2B5EF4-FFF2-40B4-BE49-F238E27FC236}">
                <a16:creationId xmlns:a16="http://schemas.microsoft.com/office/drawing/2014/main" id="{BF0B055D-4C23-0A65-142C-6261A6008D8A}"/>
              </a:ext>
            </a:extLst>
          </p:cNvPr>
          <p:cNvCxnSpPr>
            <a:cxnSpLocks/>
          </p:cNvCxnSpPr>
          <p:nvPr/>
        </p:nvCxnSpPr>
        <p:spPr>
          <a:xfrm>
            <a:off x="5026158" y="1324180"/>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1" name="Conector de Seta Reta 70">
            <a:extLst>
              <a:ext uri="{FF2B5EF4-FFF2-40B4-BE49-F238E27FC236}">
                <a16:creationId xmlns:a16="http://schemas.microsoft.com/office/drawing/2014/main" id="{82511E31-EC26-45CC-B519-EBB35C678F34}"/>
              </a:ext>
            </a:extLst>
          </p:cNvPr>
          <p:cNvCxnSpPr>
            <a:cxnSpLocks/>
          </p:cNvCxnSpPr>
          <p:nvPr/>
        </p:nvCxnSpPr>
        <p:spPr>
          <a:xfrm>
            <a:off x="8988564" y="1324180"/>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2" name="Conector de Seta Reta 71">
            <a:extLst>
              <a:ext uri="{FF2B5EF4-FFF2-40B4-BE49-F238E27FC236}">
                <a16:creationId xmlns:a16="http://schemas.microsoft.com/office/drawing/2014/main" id="{A11CA8D0-6BB4-3D10-913D-C2F41C6A3508}"/>
              </a:ext>
            </a:extLst>
          </p:cNvPr>
          <p:cNvCxnSpPr>
            <a:cxnSpLocks/>
          </p:cNvCxnSpPr>
          <p:nvPr/>
        </p:nvCxnSpPr>
        <p:spPr>
          <a:xfrm>
            <a:off x="7012305" y="1319946"/>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3" name="Conector de Seta Reta 72">
            <a:extLst>
              <a:ext uri="{FF2B5EF4-FFF2-40B4-BE49-F238E27FC236}">
                <a16:creationId xmlns:a16="http://schemas.microsoft.com/office/drawing/2014/main" id="{C8C35E56-2AAE-89E3-1107-5A7A1481E049}"/>
              </a:ext>
            </a:extLst>
          </p:cNvPr>
          <p:cNvCxnSpPr>
            <a:cxnSpLocks/>
          </p:cNvCxnSpPr>
          <p:nvPr/>
        </p:nvCxnSpPr>
        <p:spPr>
          <a:xfrm>
            <a:off x="5026158" y="2045036"/>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4" name="Conector de Seta Reta 73">
            <a:extLst>
              <a:ext uri="{FF2B5EF4-FFF2-40B4-BE49-F238E27FC236}">
                <a16:creationId xmlns:a16="http://schemas.microsoft.com/office/drawing/2014/main" id="{64DBE95C-C224-8D41-41FD-8FB6CCB3D59E}"/>
              </a:ext>
            </a:extLst>
          </p:cNvPr>
          <p:cNvCxnSpPr>
            <a:cxnSpLocks/>
          </p:cNvCxnSpPr>
          <p:nvPr/>
        </p:nvCxnSpPr>
        <p:spPr>
          <a:xfrm>
            <a:off x="5956471" y="1347382"/>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5" name="Conector de Seta Reta 74">
            <a:extLst>
              <a:ext uri="{FF2B5EF4-FFF2-40B4-BE49-F238E27FC236}">
                <a16:creationId xmlns:a16="http://schemas.microsoft.com/office/drawing/2014/main" id="{814A3794-2A59-82CC-4485-F3DA680A1C91}"/>
              </a:ext>
            </a:extLst>
          </p:cNvPr>
          <p:cNvCxnSpPr>
            <a:cxnSpLocks/>
          </p:cNvCxnSpPr>
          <p:nvPr/>
        </p:nvCxnSpPr>
        <p:spPr>
          <a:xfrm flipV="1">
            <a:off x="7987795" y="1324180"/>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77" name="Conector de Seta Reta 76">
            <a:extLst>
              <a:ext uri="{FF2B5EF4-FFF2-40B4-BE49-F238E27FC236}">
                <a16:creationId xmlns:a16="http://schemas.microsoft.com/office/drawing/2014/main" id="{3F03D634-B4D5-76A4-0022-A4B14E969EDB}"/>
              </a:ext>
            </a:extLst>
          </p:cNvPr>
          <p:cNvCxnSpPr>
            <a:cxnSpLocks/>
          </p:cNvCxnSpPr>
          <p:nvPr/>
        </p:nvCxnSpPr>
        <p:spPr>
          <a:xfrm flipV="1">
            <a:off x="2036070" y="2017604"/>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78" name="Conector de Seta Reta 77">
            <a:extLst>
              <a:ext uri="{FF2B5EF4-FFF2-40B4-BE49-F238E27FC236}">
                <a16:creationId xmlns:a16="http://schemas.microsoft.com/office/drawing/2014/main" id="{68BEACB6-8C3E-507C-871D-3DFDFCAFB5D7}"/>
              </a:ext>
            </a:extLst>
          </p:cNvPr>
          <p:cNvCxnSpPr>
            <a:cxnSpLocks/>
          </p:cNvCxnSpPr>
          <p:nvPr/>
        </p:nvCxnSpPr>
        <p:spPr>
          <a:xfrm flipV="1">
            <a:off x="3026338" y="2017604"/>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81" name="Conector de Seta Reta 80">
            <a:extLst>
              <a:ext uri="{FF2B5EF4-FFF2-40B4-BE49-F238E27FC236}">
                <a16:creationId xmlns:a16="http://schemas.microsoft.com/office/drawing/2014/main" id="{2284B34A-6402-2CE0-17F9-145A382B1200}"/>
              </a:ext>
            </a:extLst>
          </p:cNvPr>
          <p:cNvCxnSpPr>
            <a:cxnSpLocks/>
          </p:cNvCxnSpPr>
          <p:nvPr/>
        </p:nvCxnSpPr>
        <p:spPr>
          <a:xfrm flipV="1">
            <a:off x="4057918" y="2045036"/>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82" name="Conector de Seta Reta 81">
            <a:extLst>
              <a:ext uri="{FF2B5EF4-FFF2-40B4-BE49-F238E27FC236}">
                <a16:creationId xmlns:a16="http://schemas.microsoft.com/office/drawing/2014/main" id="{0132C145-3738-3F62-E01F-433E198EC717}"/>
              </a:ext>
            </a:extLst>
          </p:cNvPr>
          <p:cNvCxnSpPr>
            <a:cxnSpLocks/>
          </p:cNvCxnSpPr>
          <p:nvPr/>
        </p:nvCxnSpPr>
        <p:spPr>
          <a:xfrm>
            <a:off x="7017175" y="2045036"/>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3" name="Conector de Seta Reta 82">
            <a:extLst>
              <a:ext uri="{FF2B5EF4-FFF2-40B4-BE49-F238E27FC236}">
                <a16:creationId xmlns:a16="http://schemas.microsoft.com/office/drawing/2014/main" id="{2597C687-7A43-9F0C-1469-DE2B02481699}"/>
              </a:ext>
            </a:extLst>
          </p:cNvPr>
          <p:cNvCxnSpPr>
            <a:cxnSpLocks/>
          </p:cNvCxnSpPr>
          <p:nvPr/>
        </p:nvCxnSpPr>
        <p:spPr>
          <a:xfrm>
            <a:off x="8988564" y="2072296"/>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4" name="Conector de Seta Reta 83">
            <a:extLst>
              <a:ext uri="{FF2B5EF4-FFF2-40B4-BE49-F238E27FC236}">
                <a16:creationId xmlns:a16="http://schemas.microsoft.com/office/drawing/2014/main" id="{5D9C665B-CC86-05BF-DBC4-4939C5D7286C}"/>
              </a:ext>
            </a:extLst>
          </p:cNvPr>
          <p:cNvCxnSpPr>
            <a:cxnSpLocks/>
          </p:cNvCxnSpPr>
          <p:nvPr/>
        </p:nvCxnSpPr>
        <p:spPr>
          <a:xfrm>
            <a:off x="7987795" y="2045036"/>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5" name="Conector de Seta Reta 84">
            <a:extLst>
              <a:ext uri="{FF2B5EF4-FFF2-40B4-BE49-F238E27FC236}">
                <a16:creationId xmlns:a16="http://schemas.microsoft.com/office/drawing/2014/main" id="{48466FE6-F7AE-B86C-FB92-28E7A9A40A60}"/>
              </a:ext>
            </a:extLst>
          </p:cNvPr>
          <p:cNvCxnSpPr>
            <a:cxnSpLocks/>
          </p:cNvCxnSpPr>
          <p:nvPr/>
        </p:nvCxnSpPr>
        <p:spPr>
          <a:xfrm flipV="1">
            <a:off x="2050972" y="2803141"/>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86" name="Conector de Seta Reta 85">
            <a:extLst>
              <a:ext uri="{FF2B5EF4-FFF2-40B4-BE49-F238E27FC236}">
                <a16:creationId xmlns:a16="http://schemas.microsoft.com/office/drawing/2014/main" id="{6308A55D-0893-4D07-11CB-545BE5D783D3}"/>
              </a:ext>
            </a:extLst>
          </p:cNvPr>
          <p:cNvCxnSpPr>
            <a:cxnSpLocks/>
          </p:cNvCxnSpPr>
          <p:nvPr/>
        </p:nvCxnSpPr>
        <p:spPr>
          <a:xfrm flipV="1">
            <a:off x="4039630" y="2784853"/>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87" name="Conector de Seta Reta 86">
            <a:extLst>
              <a:ext uri="{FF2B5EF4-FFF2-40B4-BE49-F238E27FC236}">
                <a16:creationId xmlns:a16="http://schemas.microsoft.com/office/drawing/2014/main" id="{105A2F01-6E50-BFD2-68DA-4C8D021D32B0}"/>
              </a:ext>
            </a:extLst>
          </p:cNvPr>
          <p:cNvCxnSpPr>
            <a:cxnSpLocks/>
          </p:cNvCxnSpPr>
          <p:nvPr/>
        </p:nvCxnSpPr>
        <p:spPr>
          <a:xfrm flipV="1">
            <a:off x="3030104" y="2784853"/>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89" name="Conector de Seta Reta 88">
            <a:extLst>
              <a:ext uri="{FF2B5EF4-FFF2-40B4-BE49-F238E27FC236}">
                <a16:creationId xmlns:a16="http://schemas.microsoft.com/office/drawing/2014/main" id="{64E6070C-99CA-55A8-EFE6-C4A8124A6BCF}"/>
              </a:ext>
            </a:extLst>
          </p:cNvPr>
          <p:cNvCxnSpPr>
            <a:cxnSpLocks/>
          </p:cNvCxnSpPr>
          <p:nvPr/>
        </p:nvCxnSpPr>
        <p:spPr>
          <a:xfrm>
            <a:off x="5026158" y="2776386"/>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0" name="Conector de Seta Reta 89">
            <a:extLst>
              <a:ext uri="{FF2B5EF4-FFF2-40B4-BE49-F238E27FC236}">
                <a16:creationId xmlns:a16="http://schemas.microsoft.com/office/drawing/2014/main" id="{47CBA115-2798-0D18-18CC-E9F11B941716}"/>
              </a:ext>
            </a:extLst>
          </p:cNvPr>
          <p:cNvCxnSpPr>
            <a:cxnSpLocks/>
          </p:cNvCxnSpPr>
          <p:nvPr/>
        </p:nvCxnSpPr>
        <p:spPr>
          <a:xfrm>
            <a:off x="7029033" y="2803141"/>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1" name="Conector de Seta Reta 90">
            <a:extLst>
              <a:ext uri="{FF2B5EF4-FFF2-40B4-BE49-F238E27FC236}">
                <a16:creationId xmlns:a16="http://schemas.microsoft.com/office/drawing/2014/main" id="{CF4B5F20-38B7-F25B-8D34-E448558AEBCC}"/>
              </a:ext>
            </a:extLst>
          </p:cNvPr>
          <p:cNvCxnSpPr>
            <a:cxnSpLocks/>
          </p:cNvCxnSpPr>
          <p:nvPr/>
        </p:nvCxnSpPr>
        <p:spPr>
          <a:xfrm>
            <a:off x="5956471" y="2803141"/>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2" name="Conector de Seta Reta 91">
            <a:extLst>
              <a:ext uri="{FF2B5EF4-FFF2-40B4-BE49-F238E27FC236}">
                <a16:creationId xmlns:a16="http://schemas.microsoft.com/office/drawing/2014/main" id="{E80D2BEF-9E40-C418-A5E2-3B22A7E72C79}"/>
              </a:ext>
            </a:extLst>
          </p:cNvPr>
          <p:cNvCxnSpPr>
            <a:cxnSpLocks/>
          </p:cNvCxnSpPr>
          <p:nvPr/>
        </p:nvCxnSpPr>
        <p:spPr>
          <a:xfrm>
            <a:off x="8985528" y="2803141"/>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3" name="Conector de Seta Reta 92">
            <a:extLst>
              <a:ext uri="{FF2B5EF4-FFF2-40B4-BE49-F238E27FC236}">
                <a16:creationId xmlns:a16="http://schemas.microsoft.com/office/drawing/2014/main" id="{FB7363BF-733B-4CBE-C30B-8A487EE3129B}"/>
              </a:ext>
            </a:extLst>
          </p:cNvPr>
          <p:cNvCxnSpPr>
            <a:cxnSpLocks/>
          </p:cNvCxnSpPr>
          <p:nvPr/>
        </p:nvCxnSpPr>
        <p:spPr>
          <a:xfrm>
            <a:off x="7987795" y="2794674"/>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4" name="Conector de Seta Reta 93">
            <a:extLst>
              <a:ext uri="{FF2B5EF4-FFF2-40B4-BE49-F238E27FC236}">
                <a16:creationId xmlns:a16="http://schemas.microsoft.com/office/drawing/2014/main" id="{B4F69DBB-B3FB-A1DD-332E-C2FB7F9A08D5}"/>
              </a:ext>
            </a:extLst>
          </p:cNvPr>
          <p:cNvCxnSpPr>
            <a:cxnSpLocks/>
          </p:cNvCxnSpPr>
          <p:nvPr/>
        </p:nvCxnSpPr>
        <p:spPr>
          <a:xfrm>
            <a:off x="10999596" y="2803141"/>
            <a:ext cx="0" cy="31326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5" name="Conector de Seta Reta 94">
            <a:extLst>
              <a:ext uri="{FF2B5EF4-FFF2-40B4-BE49-F238E27FC236}">
                <a16:creationId xmlns:a16="http://schemas.microsoft.com/office/drawing/2014/main" id="{0368C2C7-294D-78F9-C8A3-FEB3D9F1D25B}"/>
              </a:ext>
            </a:extLst>
          </p:cNvPr>
          <p:cNvCxnSpPr>
            <a:cxnSpLocks/>
          </p:cNvCxnSpPr>
          <p:nvPr/>
        </p:nvCxnSpPr>
        <p:spPr>
          <a:xfrm flipV="1">
            <a:off x="2050972" y="3142488"/>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96" name="Conector de Seta Reta 95">
            <a:extLst>
              <a:ext uri="{FF2B5EF4-FFF2-40B4-BE49-F238E27FC236}">
                <a16:creationId xmlns:a16="http://schemas.microsoft.com/office/drawing/2014/main" id="{C9C9391E-8FFC-540C-D9DE-B98167E278FE}"/>
              </a:ext>
            </a:extLst>
          </p:cNvPr>
          <p:cNvCxnSpPr>
            <a:cxnSpLocks/>
          </p:cNvCxnSpPr>
          <p:nvPr/>
        </p:nvCxnSpPr>
        <p:spPr>
          <a:xfrm flipV="1">
            <a:off x="3034836" y="3142488"/>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98" name="Conector de Seta Reta 97">
            <a:extLst>
              <a:ext uri="{FF2B5EF4-FFF2-40B4-BE49-F238E27FC236}">
                <a16:creationId xmlns:a16="http://schemas.microsoft.com/office/drawing/2014/main" id="{BF90240F-CF12-6C5B-F7EA-EE38C5FEAD41}"/>
              </a:ext>
            </a:extLst>
          </p:cNvPr>
          <p:cNvCxnSpPr>
            <a:cxnSpLocks/>
          </p:cNvCxnSpPr>
          <p:nvPr/>
        </p:nvCxnSpPr>
        <p:spPr>
          <a:xfrm>
            <a:off x="5026158" y="3151965"/>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9" name="Conector de Seta Reta 98">
            <a:extLst>
              <a:ext uri="{FF2B5EF4-FFF2-40B4-BE49-F238E27FC236}">
                <a16:creationId xmlns:a16="http://schemas.microsoft.com/office/drawing/2014/main" id="{9FEE8677-305D-9C81-A76A-956333B0D0A3}"/>
              </a:ext>
            </a:extLst>
          </p:cNvPr>
          <p:cNvCxnSpPr>
            <a:cxnSpLocks/>
          </p:cNvCxnSpPr>
          <p:nvPr/>
        </p:nvCxnSpPr>
        <p:spPr>
          <a:xfrm>
            <a:off x="7017175" y="3151965"/>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0" name="Conector de Seta Reta 99">
            <a:extLst>
              <a:ext uri="{FF2B5EF4-FFF2-40B4-BE49-F238E27FC236}">
                <a16:creationId xmlns:a16="http://schemas.microsoft.com/office/drawing/2014/main" id="{2463292A-A18E-BC02-CF3C-3A38DBC78CE3}"/>
              </a:ext>
            </a:extLst>
          </p:cNvPr>
          <p:cNvCxnSpPr>
            <a:cxnSpLocks/>
          </p:cNvCxnSpPr>
          <p:nvPr/>
        </p:nvCxnSpPr>
        <p:spPr>
          <a:xfrm>
            <a:off x="5965615" y="3159923"/>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1" name="Conector de Seta Reta 100">
            <a:extLst>
              <a:ext uri="{FF2B5EF4-FFF2-40B4-BE49-F238E27FC236}">
                <a16:creationId xmlns:a16="http://schemas.microsoft.com/office/drawing/2014/main" id="{25FAF3CC-B58C-7923-9897-1623EBFB2115}"/>
              </a:ext>
            </a:extLst>
          </p:cNvPr>
          <p:cNvCxnSpPr>
            <a:cxnSpLocks/>
          </p:cNvCxnSpPr>
          <p:nvPr/>
        </p:nvCxnSpPr>
        <p:spPr>
          <a:xfrm>
            <a:off x="7987795" y="3169578"/>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2" name="Conector de Seta Reta 101">
            <a:extLst>
              <a:ext uri="{FF2B5EF4-FFF2-40B4-BE49-F238E27FC236}">
                <a16:creationId xmlns:a16="http://schemas.microsoft.com/office/drawing/2014/main" id="{36198573-A6C1-D797-6B77-44A40C06468D}"/>
              </a:ext>
            </a:extLst>
          </p:cNvPr>
          <p:cNvCxnSpPr>
            <a:cxnSpLocks/>
          </p:cNvCxnSpPr>
          <p:nvPr/>
        </p:nvCxnSpPr>
        <p:spPr>
          <a:xfrm>
            <a:off x="8994341" y="3167882"/>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3" name="Conector de Seta Reta 102">
            <a:extLst>
              <a:ext uri="{FF2B5EF4-FFF2-40B4-BE49-F238E27FC236}">
                <a16:creationId xmlns:a16="http://schemas.microsoft.com/office/drawing/2014/main" id="{A92DEDA0-1104-0900-81BC-809399F74DE3}"/>
              </a:ext>
            </a:extLst>
          </p:cNvPr>
          <p:cNvCxnSpPr>
            <a:cxnSpLocks/>
          </p:cNvCxnSpPr>
          <p:nvPr/>
        </p:nvCxnSpPr>
        <p:spPr>
          <a:xfrm>
            <a:off x="10999596" y="3151965"/>
            <a:ext cx="0" cy="31326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5" name="Conector de Seta Reta 104">
            <a:extLst>
              <a:ext uri="{FF2B5EF4-FFF2-40B4-BE49-F238E27FC236}">
                <a16:creationId xmlns:a16="http://schemas.microsoft.com/office/drawing/2014/main" id="{A194CA6E-9C00-21DA-50DC-311B58E7FFA3}"/>
              </a:ext>
            </a:extLst>
          </p:cNvPr>
          <p:cNvCxnSpPr>
            <a:cxnSpLocks/>
          </p:cNvCxnSpPr>
          <p:nvPr/>
        </p:nvCxnSpPr>
        <p:spPr>
          <a:xfrm flipV="1">
            <a:off x="9024490" y="3872986"/>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06" name="Conector de Seta Reta 105">
            <a:extLst>
              <a:ext uri="{FF2B5EF4-FFF2-40B4-BE49-F238E27FC236}">
                <a16:creationId xmlns:a16="http://schemas.microsoft.com/office/drawing/2014/main" id="{FF2BBA75-235F-30A3-CC67-329331955303}"/>
              </a:ext>
            </a:extLst>
          </p:cNvPr>
          <p:cNvCxnSpPr>
            <a:cxnSpLocks/>
          </p:cNvCxnSpPr>
          <p:nvPr/>
        </p:nvCxnSpPr>
        <p:spPr>
          <a:xfrm flipV="1">
            <a:off x="7017401" y="3891269"/>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08" name="Conector de Seta Reta 107">
            <a:extLst>
              <a:ext uri="{FF2B5EF4-FFF2-40B4-BE49-F238E27FC236}">
                <a16:creationId xmlns:a16="http://schemas.microsoft.com/office/drawing/2014/main" id="{CA39C294-BBE7-BEF5-C72E-89D64218DA31}"/>
              </a:ext>
            </a:extLst>
          </p:cNvPr>
          <p:cNvCxnSpPr>
            <a:cxnSpLocks/>
          </p:cNvCxnSpPr>
          <p:nvPr/>
        </p:nvCxnSpPr>
        <p:spPr>
          <a:xfrm flipV="1">
            <a:off x="3030104" y="3854021"/>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09" name="Conector de Seta Reta 108">
            <a:extLst>
              <a:ext uri="{FF2B5EF4-FFF2-40B4-BE49-F238E27FC236}">
                <a16:creationId xmlns:a16="http://schemas.microsoft.com/office/drawing/2014/main" id="{25231004-A809-C1CD-7782-4A1E63283F9B}"/>
              </a:ext>
            </a:extLst>
          </p:cNvPr>
          <p:cNvCxnSpPr>
            <a:cxnSpLocks/>
          </p:cNvCxnSpPr>
          <p:nvPr/>
        </p:nvCxnSpPr>
        <p:spPr>
          <a:xfrm flipV="1">
            <a:off x="2064854" y="3881453"/>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11" name="Conector de Seta Reta 110">
            <a:extLst>
              <a:ext uri="{FF2B5EF4-FFF2-40B4-BE49-F238E27FC236}">
                <a16:creationId xmlns:a16="http://schemas.microsoft.com/office/drawing/2014/main" id="{F8005678-CF4D-9044-C981-3723D7682BA7}"/>
              </a:ext>
            </a:extLst>
          </p:cNvPr>
          <p:cNvCxnSpPr>
            <a:cxnSpLocks/>
          </p:cNvCxnSpPr>
          <p:nvPr/>
        </p:nvCxnSpPr>
        <p:spPr>
          <a:xfrm>
            <a:off x="8020310" y="3872986"/>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2" name="Conector de Seta Reta 111">
            <a:extLst>
              <a:ext uri="{FF2B5EF4-FFF2-40B4-BE49-F238E27FC236}">
                <a16:creationId xmlns:a16="http://schemas.microsoft.com/office/drawing/2014/main" id="{FAB406BC-1058-7795-A097-A6EDCE97428B}"/>
              </a:ext>
            </a:extLst>
          </p:cNvPr>
          <p:cNvCxnSpPr>
            <a:cxnSpLocks/>
          </p:cNvCxnSpPr>
          <p:nvPr/>
        </p:nvCxnSpPr>
        <p:spPr>
          <a:xfrm>
            <a:off x="5980183" y="3891269"/>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3" name="Conector de Seta Reta 112">
            <a:extLst>
              <a:ext uri="{FF2B5EF4-FFF2-40B4-BE49-F238E27FC236}">
                <a16:creationId xmlns:a16="http://schemas.microsoft.com/office/drawing/2014/main" id="{C4BC9A17-D6C3-E3BE-D7B1-1E7E7FFC17D6}"/>
              </a:ext>
            </a:extLst>
          </p:cNvPr>
          <p:cNvCxnSpPr>
            <a:cxnSpLocks/>
          </p:cNvCxnSpPr>
          <p:nvPr/>
        </p:nvCxnSpPr>
        <p:spPr>
          <a:xfrm>
            <a:off x="5026170" y="3910234"/>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5" name="Elipse 114">
            <a:extLst>
              <a:ext uri="{FF2B5EF4-FFF2-40B4-BE49-F238E27FC236}">
                <a16:creationId xmlns:a16="http://schemas.microsoft.com/office/drawing/2014/main" id="{890ED2F2-334D-B5F5-0036-BDFA7928237E}"/>
              </a:ext>
            </a:extLst>
          </p:cNvPr>
          <p:cNvSpPr/>
          <p:nvPr/>
        </p:nvSpPr>
        <p:spPr>
          <a:xfrm>
            <a:off x="4802955" y="5288278"/>
            <a:ext cx="475165" cy="471255"/>
          </a:xfrm>
          <a:prstGeom prst="ellipse">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Elipse 115">
            <a:extLst>
              <a:ext uri="{FF2B5EF4-FFF2-40B4-BE49-F238E27FC236}">
                <a16:creationId xmlns:a16="http://schemas.microsoft.com/office/drawing/2014/main" id="{353E87D1-A7E5-59BD-95ED-4A8BEE677970}"/>
              </a:ext>
            </a:extLst>
          </p:cNvPr>
          <p:cNvSpPr/>
          <p:nvPr/>
        </p:nvSpPr>
        <p:spPr>
          <a:xfrm>
            <a:off x="6796204" y="3447288"/>
            <a:ext cx="475165" cy="471255"/>
          </a:xfrm>
          <a:prstGeom prst="ellipse">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Elipse 116">
            <a:extLst>
              <a:ext uri="{FF2B5EF4-FFF2-40B4-BE49-F238E27FC236}">
                <a16:creationId xmlns:a16="http://schemas.microsoft.com/office/drawing/2014/main" id="{81460B82-D2BA-9BA8-F2B0-25CD0782A4B9}"/>
              </a:ext>
            </a:extLst>
          </p:cNvPr>
          <p:cNvSpPr/>
          <p:nvPr/>
        </p:nvSpPr>
        <p:spPr>
          <a:xfrm>
            <a:off x="6774723" y="5256951"/>
            <a:ext cx="475165" cy="471255"/>
          </a:xfrm>
          <a:prstGeom prst="ellipse">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Retângulo: Cantos Arredondados 117">
            <a:extLst>
              <a:ext uri="{FF2B5EF4-FFF2-40B4-BE49-F238E27FC236}">
                <a16:creationId xmlns:a16="http://schemas.microsoft.com/office/drawing/2014/main" id="{500F0EC5-DB6B-6DB3-8259-2CCE9B6F3DCE}"/>
              </a:ext>
            </a:extLst>
          </p:cNvPr>
          <p:cNvSpPr/>
          <p:nvPr/>
        </p:nvSpPr>
        <p:spPr>
          <a:xfrm>
            <a:off x="1608657" y="926252"/>
            <a:ext cx="917137" cy="5139359"/>
          </a:xfrm>
          <a:prstGeom prst="roundRect">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9" name="Conector de Seta Reta 118">
            <a:extLst>
              <a:ext uri="{FF2B5EF4-FFF2-40B4-BE49-F238E27FC236}">
                <a16:creationId xmlns:a16="http://schemas.microsoft.com/office/drawing/2014/main" id="{EE42C9CA-152A-BA4B-965A-B8FEFA6B34FD}"/>
              </a:ext>
            </a:extLst>
          </p:cNvPr>
          <p:cNvCxnSpPr>
            <a:cxnSpLocks/>
          </p:cNvCxnSpPr>
          <p:nvPr/>
        </p:nvCxnSpPr>
        <p:spPr>
          <a:xfrm flipV="1">
            <a:off x="3026338" y="4250933"/>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21" name="Conector de Seta Reta 120">
            <a:extLst>
              <a:ext uri="{FF2B5EF4-FFF2-40B4-BE49-F238E27FC236}">
                <a16:creationId xmlns:a16="http://schemas.microsoft.com/office/drawing/2014/main" id="{98FE159A-1ACB-7CAA-8FAD-5C9B81518489}"/>
              </a:ext>
            </a:extLst>
          </p:cNvPr>
          <p:cNvCxnSpPr>
            <a:cxnSpLocks/>
          </p:cNvCxnSpPr>
          <p:nvPr/>
        </p:nvCxnSpPr>
        <p:spPr>
          <a:xfrm flipV="1">
            <a:off x="7029033" y="4250933"/>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22" name="Conector de Seta Reta 121">
            <a:extLst>
              <a:ext uri="{FF2B5EF4-FFF2-40B4-BE49-F238E27FC236}">
                <a16:creationId xmlns:a16="http://schemas.microsoft.com/office/drawing/2014/main" id="{A221A91D-E164-7A4F-C686-543B2F215F92}"/>
              </a:ext>
            </a:extLst>
          </p:cNvPr>
          <p:cNvCxnSpPr>
            <a:cxnSpLocks/>
          </p:cNvCxnSpPr>
          <p:nvPr/>
        </p:nvCxnSpPr>
        <p:spPr>
          <a:xfrm flipV="1">
            <a:off x="6002209" y="4232645"/>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23" name="Conector de Seta Reta 122">
            <a:extLst>
              <a:ext uri="{FF2B5EF4-FFF2-40B4-BE49-F238E27FC236}">
                <a16:creationId xmlns:a16="http://schemas.microsoft.com/office/drawing/2014/main" id="{6237BB85-ACC9-956B-780F-AF07745FD02F}"/>
              </a:ext>
            </a:extLst>
          </p:cNvPr>
          <p:cNvCxnSpPr>
            <a:cxnSpLocks/>
          </p:cNvCxnSpPr>
          <p:nvPr/>
        </p:nvCxnSpPr>
        <p:spPr>
          <a:xfrm flipV="1">
            <a:off x="9033972" y="4266844"/>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24" name="Conector de Seta Reta 123">
            <a:extLst>
              <a:ext uri="{FF2B5EF4-FFF2-40B4-BE49-F238E27FC236}">
                <a16:creationId xmlns:a16="http://schemas.microsoft.com/office/drawing/2014/main" id="{D02835B1-494B-C464-9ECB-6FAC6026BE4B}"/>
              </a:ext>
            </a:extLst>
          </p:cNvPr>
          <p:cNvCxnSpPr>
            <a:cxnSpLocks/>
          </p:cNvCxnSpPr>
          <p:nvPr/>
        </p:nvCxnSpPr>
        <p:spPr>
          <a:xfrm flipV="1">
            <a:off x="2055710" y="4223501"/>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25" name="Elipse 124">
            <a:extLst>
              <a:ext uri="{FF2B5EF4-FFF2-40B4-BE49-F238E27FC236}">
                <a16:creationId xmlns:a16="http://schemas.microsoft.com/office/drawing/2014/main" id="{D513B9CE-DD17-88A7-0E76-56281A2501D1}"/>
              </a:ext>
            </a:extLst>
          </p:cNvPr>
          <p:cNvSpPr/>
          <p:nvPr/>
        </p:nvSpPr>
        <p:spPr>
          <a:xfrm>
            <a:off x="6783624" y="4148506"/>
            <a:ext cx="475165" cy="471255"/>
          </a:xfrm>
          <a:prstGeom prst="ellipse">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6" name="Conector de Seta Reta 125">
            <a:extLst>
              <a:ext uri="{FF2B5EF4-FFF2-40B4-BE49-F238E27FC236}">
                <a16:creationId xmlns:a16="http://schemas.microsoft.com/office/drawing/2014/main" id="{4D71AF38-2940-0D6A-5339-D0355DF98613}"/>
              </a:ext>
            </a:extLst>
          </p:cNvPr>
          <p:cNvCxnSpPr>
            <a:cxnSpLocks/>
          </p:cNvCxnSpPr>
          <p:nvPr/>
        </p:nvCxnSpPr>
        <p:spPr>
          <a:xfrm>
            <a:off x="4068094" y="4258377"/>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7" name="Conector de Seta Reta 126">
            <a:extLst>
              <a:ext uri="{FF2B5EF4-FFF2-40B4-BE49-F238E27FC236}">
                <a16:creationId xmlns:a16="http://schemas.microsoft.com/office/drawing/2014/main" id="{E4570A22-639D-BE5A-264F-A40D03957044}"/>
              </a:ext>
            </a:extLst>
          </p:cNvPr>
          <p:cNvCxnSpPr>
            <a:cxnSpLocks/>
          </p:cNvCxnSpPr>
          <p:nvPr/>
        </p:nvCxnSpPr>
        <p:spPr>
          <a:xfrm>
            <a:off x="5026158" y="4274571"/>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0" name="Conector de Seta Reta 129">
            <a:extLst>
              <a:ext uri="{FF2B5EF4-FFF2-40B4-BE49-F238E27FC236}">
                <a16:creationId xmlns:a16="http://schemas.microsoft.com/office/drawing/2014/main" id="{6FCDB408-8B2B-CAB6-3E10-723D07217F24}"/>
              </a:ext>
            </a:extLst>
          </p:cNvPr>
          <p:cNvCxnSpPr>
            <a:cxnSpLocks/>
          </p:cNvCxnSpPr>
          <p:nvPr/>
        </p:nvCxnSpPr>
        <p:spPr>
          <a:xfrm flipV="1">
            <a:off x="9027876" y="4596982"/>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32" name="Conector de Seta Reta 131">
            <a:extLst>
              <a:ext uri="{FF2B5EF4-FFF2-40B4-BE49-F238E27FC236}">
                <a16:creationId xmlns:a16="http://schemas.microsoft.com/office/drawing/2014/main" id="{ED5EA3F2-25B4-041E-81C2-1CD28F60D342}"/>
              </a:ext>
            </a:extLst>
          </p:cNvPr>
          <p:cNvCxnSpPr>
            <a:cxnSpLocks/>
          </p:cNvCxnSpPr>
          <p:nvPr/>
        </p:nvCxnSpPr>
        <p:spPr>
          <a:xfrm flipV="1">
            <a:off x="3034836" y="4634989"/>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33" name="Conector de Seta Reta 132">
            <a:extLst>
              <a:ext uri="{FF2B5EF4-FFF2-40B4-BE49-F238E27FC236}">
                <a16:creationId xmlns:a16="http://schemas.microsoft.com/office/drawing/2014/main" id="{40BD7B0B-5015-5287-AC72-7567AA6B2CDD}"/>
              </a:ext>
            </a:extLst>
          </p:cNvPr>
          <p:cNvCxnSpPr>
            <a:cxnSpLocks/>
          </p:cNvCxnSpPr>
          <p:nvPr/>
        </p:nvCxnSpPr>
        <p:spPr>
          <a:xfrm flipV="1">
            <a:off x="2050972" y="4580788"/>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34" name="Conector de Seta Reta 133">
            <a:extLst>
              <a:ext uri="{FF2B5EF4-FFF2-40B4-BE49-F238E27FC236}">
                <a16:creationId xmlns:a16="http://schemas.microsoft.com/office/drawing/2014/main" id="{ABA8C7A4-64E4-F151-358F-E94523BACA0A}"/>
              </a:ext>
            </a:extLst>
          </p:cNvPr>
          <p:cNvCxnSpPr>
            <a:cxnSpLocks/>
          </p:cNvCxnSpPr>
          <p:nvPr/>
        </p:nvCxnSpPr>
        <p:spPr>
          <a:xfrm>
            <a:off x="7038177" y="4619761"/>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5" name="Conector de Seta Reta 134">
            <a:extLst>
              <a:ext uri="{FF2B5EF4-FFF2-40B4-BE49-F238E27FC236}">
                <a16:creationId xmlns:a16="http://schemas.microsoft.com/office/drawing/2014/main" id="{B24A5B27-285B-EBE0-B208-76BA0E4C4D77}"/>
              </a:ext>
            </a:extLst>
          </p:cNvPr>
          <p:cNvCxnSpPr>
            <a:cxnSpLocks/>
          </p:cNvCxnSpPr>
          <p:nvPr/>
        </p:nvCxnSpPr>
        <p:spPr>
          <a:xfrm>
            <a:off x="5026170" y="4644810"/>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6" name="Conector de Seta Reta 135">
            <a:extLst>
              <a:ext uri="{FF2B5EF4-FFF2-40B4-BE49-F238E27FC236}">
                <a16:creationId xmlns:a16="http://schemas.microsoft.com/office/drawing/2014/main" id="{F711E6E7-4BFF-524A-92CE-82C0DF5B4494}"/>
              </a:ext>
            </a:extLst>
          </p:cNvPr>
          <p:cNvCxnSpPr>
            <a:cxnSpLocks/>
          </p:cNvCxnSpPr>
          <p:nvPr/>
        </p:nvCxnSpPr>
        <p:spPr>
          <a:xfrm>
            <a:off x="4071476" y="4611294"/>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7" name="Conector de Seta Reta 136">
            <a:extLst>
              <a:ext uri="{FF2B5EF4-FFF2-40B4-BE49-F238E27FC236}">
                <a16:creationId xmlns:a16="http://schemas.microsoft.com/office/drawing/2014/main" id="{A85F174E-128F-D6E0-559C-75B83B7E2669}"/>
              </a:ext>
            </a:extLst>
          </p:cNvPr>
          <p:cNvCxnSpPr>
            <a:cxnSpLocks/>
          </p:cNvCxnSpPr>
          <p:nvPr/>
        </p:nvCxnSpPr>
        <p:spPr>
          <a:xfrm>
            <a:off x="5995314" y="4660240"/>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0" name="Elipse 139">
            <a:extLst>
              <a:ext uri="{FF2B5EF4-FFF2-40B4-BE49-F238E27FC236}">
                <a16:creationId xmlns:a16="http://schemas.microsoft.com/office/drawing/2014/main" id="{5BFD2D18-E1DC-CADD-B1ED-B1CFC2571E2D}"/>
              </a:ext>
            </a:extLst>
          </p:cNvPr>
          <p:cNvSpPr/>
          <p:nvPr/>
        </p:nvSpPr>
        <p:spPr>
          <a:xfrm>
            <a:off x="5742600" y="3431905"/>
            <a:ext cx="475165" cy="471255"/>
          </a:xfrm>
          <a:prstGeom prst="ellipse">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Elipse 140">
            <a:extLst>
              <a:ext uri="{FF2B5EF4-FFF2-40B4-BE49-F238E27FC236}">
                <a16:creationId xmlns:a16="http://schemas.microsoft.com/office/drawing/2014/main" id="{8754B9C0-F621-790D-3A19-B0E2342E9A32}"/>
              </a:ext>
            </a:extLst>
          </p:cNvPr>
          <p:cNvSpPr/>
          <p:nvPr/>
        </p:nvSpPr>
        <p:spPr>
          <a:xfrm>
            <a:off x="6783624" y="3784431"/>
            <a:ext cx="475165" cy="471255"/>
          </a:xfrm>
          <a:prstGeom prst="ellipse">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Elipse 141">
            <a:extLst>
              <a:ext uri="{FF2B5EF4-FFF2-40B4-BE49-F238E27FC236}">
                <a16:creationId xmlns:a16="http://schemas.microsoft.com/office/drawing/2014/main" id="{24D67616-C03F-D44C-220D-828809D8D183}"/>
              </a:ext>
            </a:extLst>
          </p:cNvPr>
          <p:cNvSpPr/>
          <p:nvPr/>
        </p:nvSpPr>
        <p:spPr>
          <a:xfrm>
            <a:off x="5763138" y="4169919"/>
            <a:ext cx="475165" cy="471255"/>
          </a:xfrm>
          <a:prstGeom prst="ellipse">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Elipse 142">
            <a:extLst>
              <a:ext uri="{FF2B5EF4-FFF2-40B4-BE49-F238E27FC236}">
                <a16:creationId xmlns:a16="http://schemas.microsoft.com/office/drawing/2014/main" id="{579A9277-6E1E-83BD-276A-CE99F72EB430}"/>
              </a:ext>
            </a:extLst>
          </p:cNvPr>
          <p:cNvSpPr/>
          <p:nvPr/>
        </p:nvSpPr>
        <p:spPr>
          <a:xfrm>
            <a:off x="5805537" y="5266010"/>
            <a:ext cx="475165" cy="471255"/>
          </a:xfrm>
          <a:prstGeom prst="ellipse">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Elipse 143">
            <a:extLst>
              <a:ext uri="{FF2B5EF4-FFF2-40B4-BE49-F238E27FC236}">
                <a16:creationId xmlns:a16="http://schemas.microsoft.com/office/drawing/2014/main" id="{8CDF8AB4-F09C-3B6F-C705-7FE2166A40CC}"/>
              </a:ext>
            </a:extLst>
          </p:cNvPr>
          <p:cNvSpPr/>
          <p:nvPr/>
        </p:nvSpPr>
        <p:spPr>
          <a:xfrm>
            <a:off x="7750212" y="1238958"/>
            <a:ext cx="475165" cy="471255"/>
          </a:xfrm>
          <a:prstGeom prst="ellipse">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Elipse 144">
            <a:extLst>
              <a:ext uri="{FF2B5EF4-FFF2-40B4-BE49-F238E27FC236}">
                <a16:creationId xmlns:a16="http://schemas.microsoft.com/office/drawing/2014/main" id="{A489500D-6B76-8A3F-5A86-392DCA35DB05}"/>
              </a:ext>
            </a:extLst>
          </p:cNvPr>
          <p:cNvSpPr/>
          <p:nvPr/>
        </p:nvSpPr>
        <p:spPr>
          <a:xfrm>
            <a:off x="7763132" y="1608409"/>
            <a:ext cx="475165" cy="471255"/>
          </a:xfrm>
          <a:prstGeom prst="ellipse">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7" name="Conector de Seta Reta 146">
            <a:extLst>
              <a:ext uri="{FF2B5EF4-FFF2-40B4-BE49-F238E27FC236}">
                <a16:creationId xmlns:a16="http://schemas.microsoft.com/office/drawing/2014/main" id="{35B04F97-3C41-23F2-22DE-694F63A87702}"/>
              </a:ext>
            </a:extLst>
          </p:cNvPr>
          <p:cNvCxnSpPr>
            <a:cxnSpLocks/>
          </p:cNvCxnSpPr>
          <p:nvPr/>
        </p:nvCxnSpPr>
        <p:spPr>
          <a:xfrm flipV="1">
            <a:off x="2050972" y="5696026"/>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49" name="Conector de Seta Reta 148">
            <a:extLst>
              <a:ext uri="{FF2B5EF4-FFF2-40B4-BE49-F238E27FC236}">
                <a16:creationId xmlns:a16="http://schemas.microsoft.com/office/drawing/2014/main" id="{8576C396-9196-14D5-BED8-445044862479}"/>
              </a:ext>
            </a:extLst>
          </p:cNvPr>
          <p:cNvCxnSpPr>
            <a:cxnSpLocks/>
          </p:cNvCxnSpPr>
          <p:nvPr/>
        </p:nvCxnSpPr>
        <p:spPr>
          <a:xfrm flipV="1">
            <a:off x="3026338" y="5696026"/>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50" name="Conector de Seta Reta 149">
            <a:extLst>
              <a:ext uri="{FF2B5EF4-FFF2-40B4-BE49-F238E27FC236}">
                <a16:creationId xmlns:a16="http://schemas.microsoft.com/office/drawing/2014/main" id="{C4E81A68-6CD6-BAEF-4427-F8E43728BB18}"/>
              </a:ext>
            </a:extLst>
          </p:cNvPr>
          <p:cNvCxnSpPr>
            <a:cxnSpLocks/>
          </p:cNvCxnSpPr>
          <p:nvPr/>
        </p:nvCxnSpPr>
        <p:spPr>
          <a:xfrm flipV="1">
            <a:off x="4071476" y="5718636"/>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52" name="Conector de Seta Reta 151">
            <a:extLst>
              <a:ext uri="{FF2B5EF4-FFF2-40B4-BE49-F238E27FC236}">
                <a16:creationId xmlns:a16="http://schemas.microsoft.com/office/drawing/2014/main" id="{7A857EFC-DF5D-C256-BDB4-D2EB59FC533F}"/>
              </a:ext>
            </a:extLst>
          </p:cNvPr>
          <p:cNvCxnSpPr>
            <a:cxnSpLocks/>
          </p:cNvCxnSpPr>
          <p:nvPr/>
        </p:nvCxnSpPr>
        <p:spPr>
          <a:xfrm>
            <a:off x="9043116" y="5709658"/>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3" name="Conector de Seta Reta 152">
            <a:extLst>
              <a:ext uri="{FF2B5EF4-FFF2-40B4-BE49-F238E27FC236}">
                <a16:creationId xmlns:a16="http://schemas.microsoft.com/office/drawing/2014/main" id="{DDD8D1D4-E9BE-4AA8-C419-73CD16A31C8C}"/>
              </a:ext>
            </a:extLst>
          </p:cNvPr>
          <p:cNvCxnSpPr>
            <a:cxnSpLocks/>
          </p:cNvCxnSpPr>
          <p:nvPr/>
        </p:nvCxnSpPr>
        <p:spPr>
          <a:xfrm>
            <a:off x="6036731" y="5728206"/>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4" name="Conector de Seta Reta 153">
            <a:extLst>
              <a:ext uri="{FF2B5EF4-FFF2-40B4-BE49-F238E27FC236}">
                <a16:creationId xmlns:a16="http://schemas.microsoft.com/office/drawing/2014/main" id="{B5D12316-9908-C545-B109-AA998F87045D}"/>
              </a:ext>
            </a:extLst>
          </p:cNvPr>
          <p:cNvCxnSpPr>
            <a:cxnSpLocks/>
          </p:cNvCxnSpPr>
          <p:nvPr/>
        </p:nvCxnSpPr>
        <p:spPr>
          <a:xfrm>
            <a:off x="7012305" y="5717366"/>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5" name="Conector de Seta Reta 154">
            <a:extLst>
              <a:ext uri="{FF2B5EF4-FFF2-40B4-BE49-F238E27FC236}">
                <a16:creationId xmlns:a16="http://schemas.microsoft.com/office/drawing/2014/main" id="{27F463AE-FD63-7EDD-FFB5-2BAFAE2E2ADE}"/>
              </a:ext>
            </a:extLst>
          </p:cNvPr>
          <p:cNvCxnSpPr>
            <a:cxnSpLocks/>
          </p:cNvCxnSpPr>
          <p:nvPr/>
        </p:nvCxnSpPr>
        <p:spPr>
          <a:xfrm>
            <a:off x="9978821" y="5696703"/>
            <a:ext cx="0" cy="31326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6" name="Conector de Seta Reta 155">
            <a:extLst>
              <a:ext uri="{FF2B5EF4-FFF2-40B4-BE49-F238E27FC236}">
                <a16:creationId xmlns:a16="http://schemas.microsoft.com/office/drawing/2014/main" id="{8A361A70-0DF6-221E-EBC0-0566643C9E4F}"/>
              </a:ext>
            </a:extLst>
          </p:cNvPr>
          <p:cNvCxnSpPr>
            <a:cxnSpLocks/>
          </p:cNvCxnSpPr>
          <p:nvPr/>
        </p:nvCxnSpPr>
        <p:spPr>
          <a:xfrm>
            <a:off x="5040537" y="5710169"/>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7" name="Conector de Seta Reta 156">
            <a:extLst>
              <a:ext uri="{FF2B5EF4-FFF2-40B4-BE49-F238E27FC236}">
                <a16:creationId xmlns:a16="http://schemas.microsoft.com/office/drawing/2014/main" id="{4722D1A6-F2CE-2A27-F5AD-D414F586D58E}"/>
              </a:ext>
            </a:extLst>
          </p:cNvPr>
          <p:cNvCxnSpPr>
            <a:cxnSpLocks/>
          </p:cNvCxnSpPr>
          <p:nvPr/>
        </p:nvCxnSpPr>
        <p:spPr>
          <a:xfrm>
            <a:off x="10992467" y="5696026"/>
            <a:ext cx="0" cy="31326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8" name="Retângulo: Cantos Arredondados 157">
            <a:extLst>
              <a:ext uri="{FF2B5EF4-FFF2-40B4-BE49-F238E27FC236}">
                <a16:creationId xmlns:a16="http://schemas.microsoft.com/office/drawing/2014/main" id="{377CA3CC-EF05-1F8C-01B1-93537CB873BA}"/>
              </a:ext>
            </a:extLst>
          </p:cNvPr>
          <p:cNvSpPr/>
          <p:nvPr/>
        </p:nvSpPr>
        <p:spPr>
          <a:xfrm>
            <a:off x="580812" y="5305254"/>
            <a:ext cx="8927858" cy="372152"/>
          </a:xfrm>
          <a:prstGeom prst="roundRect">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Retângulo: Cantos Arredondados 158">
            <a:extLst>
              <a:ext uri="{FF2B5EF4-FFF2-40B4-BE49-F238E27FC236}">
                <a16:creationId xmlns:a16="http://schemas.microsoft.com/office/drawing/2014/main" id="{CC0887FF-7722-BD64-D673-AA476EE62147}"/>
              </a:ext>
            </a:extLst>
          </p:cNvPr>
          <p:cNvSpPr/>
          <p:nvPr/>
        </p:nvSpPr>
        <p:spPr>
          <a:xfrm>
            <a:off x="580806" y="4229810"/>
            <a:ext cx="8927864" cy="350978"/>
          </a:xfrm>
          <a:prstGeom prst="roundRect">
            <a:avLst/>
          </a:prstGeom>
          <a:noFill/>
          <a:ln w="285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4" name="Conector de Seta Reta 163">
            <a:extLst>
              <a:ext uri="{FF2B5EF4-FFF2-40B4-BE49-F238E27FC236}">
                <a16:creationId xmlns:a16="http://schemas.microsoft.com/office/drawing/2014/main" id="{C6AD7A90-FD25-0CAE-22CE-8E4F8E813456}"/>
              </a:ext>
            </a:extLst>
          </p:cNvPr>
          <p:cNvCxnSpPr>
            <a:cxnSpLocks/>
          </p:cNvCxnSpPr>
          <p:nvPr/>
        </p:nvCxnSpPr>
        <p:spPr>
          <a:xfrm>
            <a:off x="4043070" y="2400301"/>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6" name="Conector de Seta Reta 165">
            <a:extLst>
              <a:ext uri="{FF2B5EF4-FFF2-40B4-BE49-F238E27FC236}">
                <a16:creationId xmlns:a16="http://schemas.microsoft.com/office/drawing/2014/main" id="{97C7C498-548E-A0E6-D188-7159F168C0E2}"/>
              </a:ext>
            </a:extLst>
          </p:cNvPr>
          <p:cNvCxnSpPr>
            <a:cxnSpLocks/>
          </p:cNvCxnSpPr>
          <p:nvPr/>
        </p:nvCxnSpPr>
        <p:spPr>
          <a:xfrm>
            <a:off x="4047416" y="3134021"/>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7" name="Conector de Seta Reta 166">
            <a:extLst>
              <a:ext uri="{FF2B5EF4-FFF2-40B4-BE49-F238E27FC236}">
                <a16:creationId xmlns:a16="http://schemas.microsoft.com/office/drawing/2014/main" id="{B5EBE887-2662-B0EF-C815-22699511909A}"/>
              </a:ext>
            </a:extLst>
          </p:cNvPr>
          <p:cNvCxnSpPr>
            <a:cxnSpLocks/>
          </p:cNvCxnSpPr>
          <p:nvPr/>
        </p:nvCxnSpPr>
        <p:spPr>
          <a:xfrm>
            <a:off x="4062332" y="3518744"/>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8" name="Conector de Seta Reta 167">
            <a:extLst>
              <a:ext uri="{FF2B5EF4-FFF2-40B4-BE49-F238E27FC236}">
                <a16:creationId xmlns:a16="http://schemas.microsoft.com/office/drawing/2014/main" id="{DBAABDAF-4EC4-2600-98BB-DA8FF6992CEF}"/>
              </a:ext>
            </a:extLst>
          </p:cNvPr>
          <p:cNvCxnSpPr>
            <a:cxnSpLocks/>
          </p:cNvCxnSpPr>
          <p:nvPr/>
        </p:nvCxnSpPr>
        <p:spPr>
          <a:xfrm>
            <a:off x="4058950" y="3889920"/>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9" name="Conector de Seta Reta 168">
            <a:extLst>
              <a:ext uri="{FF2B5EF4-FFF2-40B4-BE49-F238E27FC236}">
                <a16:creationId xmlns:a16="http://schemas.microsoft.com/office/drawing/2014/main" id="{F1964EEF-31CD-29B8-156E-96DCA226B928}"/>
              </a:ext>
            </a:extLst>
          </p:cNvPr>
          <p:cNvCxnSpPr>
            <a:cxnSpLocks/>
          </p:cNvCxnSpPr>
          <p:nvPr/>
        </p:nvCxnSpPr>
        <p:spPr>
          <a:xfrm>
            <a:off x="8020310" y="4984155"/>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0" name="Conector de Seta Reta 169">
            <a:extLst>
              <a:ext uri="{FF2B5EF4-FFF2-40B4-BE49-F238E27FC236}">
                <a16:creationId xmlns:a16="http://schemas.microsoft.com/office/drawing/2014/main" id="{FD76FFC9-201F-B878-FCC4-ADF023F73E5F}"/>
              </a:ext>
            </a:extLst>
          </p:cNvPr>
          <p:cNvCxnSpPr>
            <a:cxnSpLocks/>
          </p:cNvCxnSpPr>
          <p:nvPr/>
        </p:nvCxnSpPr>
        <p:spPr>
          <a:xfrm>
            <a:off x="8011166" y="4241789"/>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1" name="Conector de Seta Reta 170">
            <a:extLst>
              <a:ext uri="{FF2B5EF4-FFF2-40B4-BE49-F238E27FC236}">
                <a16:creationId xmlns:a16="http://schemas.microsoft.com/office/drawing/2014/main" id="{CC572426-BB8C-13F3-E1DD-3A298B0B6556}"/>
              </a:ext>
            </a:extLst>
          </p:cNvPr>
          <p:cNvCxnSpPr>
            <a:cxnSpLocks/>
          </p:cNvCxnSpPr>
          <p:nvPr/>
        </p:nvCxnSpPr>
        <p:spPr>
          <a:xfrm>
            <a:off x="8020310" y="4611294"/>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2" name="Conector de Seta Reta 171">
            <a:extLst>
              <a:ext uri="{FF2B5EF4-FFF2-40B4-BE49-F238E27FC236}">
                <a16:creationId xmlns:a16="http://schemas.microsoft.com/office/drawing/2014/main" id="{2CA67980-237F-8F1B-3618-1277AEBFCCF6}"/>
              </a:ext>
            </a:extLst>
          </p:cNvPr>
          <p:cNvCxnSpPr>
            <a:cxnSpLocks/>
          </p:cNvCxnSpPr>
          <p:nvPr/>
        </p:nvCxnSpPr>
        <p:spPr>
          <a:xfrm>
            <a:off x="8015227" y="5696703"/>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73" name="Elipse 172">
            <a:extLst>
              <a:ext uri="{FF2B5EF4-FFF2-40B4-BE49-F238E27FC236}">
                <a16:creationId xmlns:a16="http://schemas.microsoft.com/office/drawing/2014/main" id="{6B77607D-3D92-7DCE-7057-BED8C3F8AC24}"/>
              </a:ext>
            </a:extLst>
          </p:cNvPr>
          <p:cNvSpPr/>
          <p:nvPr/>
        </p:nvSpPr>
        <p:spPr>
          <a:xfrm>
            <a:off x="7777930" y="5234703"/>
            <a:ext cx="475165" cy="471255"/>
          </a:xfrm>
          <a:prstGeom prst="ellipse">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180953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4542A7A-4426-7D77-3AA2-CCE83A12EF03}"/>
              </a:ext>
            </a:extLst>
          </p:cNvPr>
          <p:cNvSpPr txBox="1">
            <a:spLocks/>
          </p:cNvSpPr>
          <p:nvPr/>
        </p:nvSpPr>
        <p:spPr>
          <a:xfrm>
            <a:off x="580812" y="331893"/>
            <a:ext cx="10911839" cy="4572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500" dirty="0">
                <a:solidFill>
                  <a:schemeClr val="bg1"/>
                </a:solidFill>
                <a:latin typeface="Aptos" panose="020B0004020202020204" pitchFamily="34" charset="0"/>
              </a:rPr>
              <a:t>Regional changes in food demand in EL2 compared to BAU 2050</a:t>
            </a:r>
          </a:p>
        </p:txBody>
      </p:sp>
      <p:graphicFrame>
        <p:nvGraphicFramePr>
          <p:cNvPr id="4" name="Tabela 3">
            <a:extLst>
              <a:ext uri="{FF2B5EF4-FFF2-40B4-BE49-F238E27FC236}">
                <a16:creationId xmlns:a16="http://schemas.microsoft.com/office/drawing/2014/main" id="{91122852-B88D-336B-6199-E45C476D778B}"/>
              </a:ext>
            </a:extLst>
          </p:cNvPr>
          <p:cNvGraphicFramePr>
            <a:graphicFrameLocks noGrp="1"/>
          </p:cNvGraphicFramePr>
          <p:nvPr/>
        </p:nvGraphicFramePr>
        <p:xfrm>
          <a:off x="580812" y="926252"/>
          <a:ext cx="8927865" cy="5120640"/>
        </p:xfrm>
        <a:graphic>
          <a:graphicData uri="http://schemas.openxmlformats.org/drawingml/2006/table">
            <a:tbl>
              <a:tblPr firstRow="1">
                <a:tableStyleId>{17292A2E-F333-43FB-9621-5CBBE7FDCDCB}</a:tableStyleId>
              </a:tblPr>
              <a:tblGrid>
                <a:gridCol w="991985">
                  <a:extLst>
                    <a:ext uri="{9D8B030D-6E8A-4147-A177-3AD203B41FA5}">
                      <a16:colId xmlns:a16="http://schemas.microsoft.com/office/drawing/2014/main" val="2610450365"/>
                    </a:ext>
                  </a:extLst>
                </a:gridCol>
                <a:gridCol w="991985">
                  <a:extLst>
                    <a:ext uri="{9D8B030D-6E8A-4147-A177-3AD203B41FA5}">
                      <a16:colId xmlns:a16="http://schemas.microsoft.com/office/drawing/2014/main" val="3383951191"/>
                    </a:ext>
                  </a:extLst>
                </a:gridCol>
                <a:gridCol w="991985">
                  <a:extLst>
                    <a:ext uri="{9D8B030D-6E8A-4147-A177-3AD203B41FA5}">
                      <a16:colId xmlns:a16="http://schemas.microsoft.com/office/drawing/2014/main" val="3388752398"/>
                    </a:ext>
                  </a:extLst>
                </a:gridCol>
                <a:gridCol w="991985">
                  <a:extLst>
                    <a:ext uri="{9D8B030D-6E8A-4147-A177-3AD203B41FA5}">
                      <a16:colId xmlns:a16="http://schemas.microsoft.com/office/drawing/2014/main" val="2676515947"/>
                    </a:ext>
                  </a:extLst>
                </a:gridCol>
                <a:gridCol w="991985">
                  <a:extLst>
                    <a:ext uri="{9D8B030D-6E8A-4147-A177-3AD203B41FA5}">
                      <a16:colId xmlns:a16="http://schemas.microsoft.com/office/drawing/2014/main" val="301403712"/>
                    </a:ext>
                  </a:extLst>
                </a:gridCol>
                <a:gridCol w="991985">
                  <a:extLst>
                    <a:ext uri="{9D8B030D-6E8A-4147-A177-3AD203B41FA5}">
                      <a16:colId xmlns:a16="http://schemas.microsoft.com/office/drawing/2014/main" val="156024671"/>
                    </a:ext>
                  </a:extLst>
                </a:gridCol>
                <a:gridCol w="991985">
                  <a:extLst>
                    <a:ext uri="{9D8B030D-6E8A-4147-A177-3AD203B41FA5}">
                      <a16:colId xmlns:a16="http://schemas.microsoft.com/office/drawing/2014/main" val="3198308919"/>
                    </a:ext>
                  </a:extLst>
                </a:gridCol>
                <a:gridCol w="991985">
                  <a:extLst>
                    <a:ext uri="{9D8B030D-6E8A-4147-A177-3AD203B41FA5}">
                      <a16:colId xmlns:a16="http://schemas.microsoft.com/office/drawing/2014/main" val="2890801020"/>
                    </a:ext>
                  </a:extLst>
                </a:gridCol>
                <a:gridCol w="991985">
                  <a:extLst>
                    <a:ext uri="{9D8B030D-6E8A-4147-A177-3AD203B41FA5}">
                      <a16:colId xmlns:a16="http://schemas.microsoft.com/office/drawing/2014/main" val="1004589737"/>
                    </a:ext>
                  </a:extLst>
                </a:gridCol>
              </a:tblGrid>
              <a:tr h="328507">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t-BR">
                          <a:solidFill>
                            <a:schemeClr val="bg1"/>
                          </a:solidFill>
                          <a:latin typeface="Aptos" panose="020B0004020202020204" pitchFamily="34" charset="0"/>
                        </a:rPr>
                        <a:t>VFN</a:t>
                      </a:r>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t-BR">
                          <a:solidFill>
                            <a:schemeClr val="bg1"/>
                          </a:solidFill>
                          <a:latin typeface="Aptos" panose="020B0004020202020204" pitchFamily="34" charset="0"/>
                        </a:rPr>
                        <a:t>OSD</a:t>
                      </a:r>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t-BR">
                          <a:solidFill>
                            <a:schemeClr val="bg1"/>
                          </a:solidFill>
                          <a:latin typeface="Aptos" panose="020B0004020202020204" pitchFamily="34" charset="0"/>
                        </a:rPr>
                        <a:t>RIC</a:t>
                      </a:r>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t-BR">
                          <a:solidFill>
                            <a:schemeClr val="bg1"/>
                          </a:solidFill>
                          <a:latin typeface="Aptos" panose="020B0004020202020204" pitchFamily="34" charset="0"/>
                        </a:rPr>
                        <a:t>SGC</a:t>
                      </a:r>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t-BR">
                          <a:solidFill>
                            <a:schemeClr val="bg1"/>
                          </a:solidFill>
                          <a:latin typeface="Aptos" panose="020B0004020202020204" pitchFamily="34" charset="0"/>
                        </a:rPr>
                        <a:t>RUM</a:t>
                      </a:r>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t-BR">
                          <a:solidFill>
                            <a:schemeClr val="bg1"/>
                          </a:solidFill>
                          <a:latin typeface="Aptos" panose="020B0004020202020204" pitchFamily="34" charset="0"/>
                        </a:rPr>
                        <a:t>NRM</a:t>
                      </a:r>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t-BR">
                          <a:solidFill>
                            <a:schemeClr val="bg1"/>
                          </a:solidFill>
                          <a:latin typeface="Aptos" panose="020B0004020202020204" pitchFamily="34" charset="0"/>
                        </a:rPr>
                        <a:t>CGR</a:t>
                      </a:r>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t-BR" dirty="0">
                          <a:solidFill>
                            <a:schemeClr val="bg1"/>
                          </a:solidFill>
                          <a:latin typeface="Aptos" panose="020B0004020202020204" pitchFamily="34" charset="0"/>
                        </a:rPr>
                        <a:t>DRY</a:t>
                      </a:r>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86183892"/>
                  </a:ext>
                </a:extLst>
              </a:tr>
              <a:tr h="328507">
                <a:tc>
                  <a:txBody>
                    <a:bodyPr/>
                    <a:lstStyle/>
                    <a:p>
                      <a:r>
                        <a:rPr lang="pt-BR" dirty="0">
                          <a:solidFill>
                            <a:schemeClr val="tx1"/>
                          </a:solidFill>
                          <a:latin typeface="Aptos" panose="020B0004020202020204" pitchFamily="34" charset="0"/>
                        </a:rPr>
                        <a:t>ANZ</a:t>
                      </a:r>
                      <a:endParaRPr lang="en-US" dirty="0">
                        <a:solidFill>
                          <a:schemeClr val="tx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43957851"/>
                  </a:ext>
                </a:extLst>
              </a:tr>
              <a:tr h="328507">
                <a:tc>
                  <a:txBody>
                    <a:bodyPr/>
                    <a:lstStyle/>
                    <a:p>
                      <a:r>
                        <a:rPr lang="pt-BR" dirty="0">
                          <a:solidFill>
                            <a:schemeClr val="tx1"/>
                          </a:solidFill>
                          <a:latin typeface="Aptos" panose="020B0004020202020204" pitchFamily="34" charset="0"/>
                        </a:rPr>
                        <a:t>BRA</a:t>
                      </a:r>
                      <a:endParaRPr lang="en-US" dirty="0">
                        <a:solidFill>
                          <a:schemeClr val="tx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09905796"/>
                  </a:ext>
                </a:extLst>
              </a:tr>
              <a:tr h="328507">
                <a:tc>
                  <a:txBody>
                    <a:bodyPr/>
                    <a:lstStyle/>
                    <a:p>
                      <a:r>
                        <a:rPr lang="pt-BR" dirty="0">
                          <a:solidFill>
                            <a:schemeClr val="tx1"/>
                          </a:solidFill>
                          <a:latin typeface="Aptos" panose="020B0004020202020204" pitchFamily="34" charset="0"/>
                        </a:rPr>
                        <a:t>CAN</a:t>
                      </a:r>
                      <a:endParaRPr lang="en-US" dirty="0">
                        <a:solidFill>
                          <a:schemeClr val="tx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7764190"/>
                  </a:ext>
                </a:extLst>
              </a:tr>
              <a:tr h="328507">
                <a:tc>
                  <a:txBody>
                    <a:bodyPr/>
                    <a:lstStyle/>
                    <a:p>
                      <a:r>
                        <a:rPr lang="pt-BR" dirty="0">
                          <a:solidFill>
                            <a:schemeClr val="tx1"/>
                          </a:solidFill>
                          <a:latin typeface="Aptos" panose="020B0004020202020204" pitchFamily="34" charset="0"/>
                        </a:rPr>
                        <a:t>CHN</a:t>
                      </a:r>
                      <a:endParaRPr lang="en-US" dirty="0">
                        <a:solidFill>
                          <a:schemeClr val="tx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47430316"/>
                  </a:ext>
                </a:extLst>
              </a:tr>
              <a:tr h="328507">
                <a:tc>
                  <a:txBody>
                    <a:bodyPr/>
                    <a:lstStyle/>
                    <a:p>
                      <a:r>
                        <a:rPr lang="pt-BR" dirty="0">
                          <a:solidFill>
                            <a:schemeClr val="tx1"/>
                          </a:solidFill>
                          <a:latin typeface="Aptos" panose="020B0004020202020204" pitchFamily="34" charset="0"/>
                        </a:rPr>
                        <a:t>EUR</a:t>
                      </a:r>
                      <a:endParaRPr lang="en-US" dirty="0">
                        <a:solidFill>
                          <a:schemeClr val="tx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70618811"/>
                  </a:ext>
                </a:extLst>
              </a:tr>
              <a:tr h="328507">
                <a:tc>
                  <a:txBody>
                    <a:bodyPr/>
                    <a:lstStyle/>
                    <a:p>
                      <a:r>
                        <a:rPr lang="pt-BR" dirty="0">
                          <a:solidFill>
                            <a:schemeClr val="tx1"/>
                          </a:solidFill>
                          <a:latin typeface="Aptos" panose="020B0004020202020204" pitchFamily="34" charset="0"/>
                        </a:rPr>
                        <a:t>FSU</a:t>
                      </a:r>
                      <a:endParaRPr lang="en-US" dirty="0">
                        <a:solidFill>
                          <a:schemeClr val="tx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20170345"/>
                  </a:ext>
                </a:extLst>
              </a:tr>
              <a:tr h="328507">
                <a:tc>
                  <a:txBody>
                    <a:bodyPr/>
                    <a:lstStyle/>
                    <a:p>
                      <a:r>
                        <a:rPr lang="pt-BR" dirty="0">
                          <a:solidFill>
                            <a:schemeClr val="tx1"/>
                          </a:solidFill>
                          <a:latin typeface="Aptos" panose="020B0004020202020204" pitchFamily="34" charset="0"/>
                        </a:rPr>
                        <a:t>IND</a:t>
                      </a:r>
                      <a:endParaRPr lang="en-US" dirty="0">
                        <a:solidFill>
                          <a:schemeClr val="tx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71966336"/>
                  </a:ext>
                </a:extLst>
              </a:tr>
              <a:tr h="328507">
                <a:tc>
                  <a:txBody>
                    <a:bodyPr/>
                    <a:lstStyle/>
                    <a:p>
                      <a:r>
                        <a:rPr lang="pt-BR" dirty="0">
                          <a:solidFill>
                            <a:schemeClr val="tx1"/>
                          </a:solidFill>
                          <a:latin typeface="Aptos" panose="020B0004020202020204" pitchFamily="34" charset="0"/>
                        </a:rPr>
                        <a:t>MEN</a:t>
                      </a:r>
                      <a:endParaRPr lang="en-US" dirty="0">
                        <a:solidFill>
                          <a:schemeClr val="tx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44327392"/>
                  </a:ext>
                </a:extLst>
              </a:tr>
              <a:tr h="328507">
                <a:tc>
                  <a:txBody>
                    <a:bodyPr/>
                    <a:lstStyle/>
                    <a:p>
                      <a:r>
                        <a:rPr lang="pt-BR" dirty="0">
                          <a:solidFill>
                            <a:schemeClr val="tx1"/>
                          </a:solidFill>
                          <a:latin typeface="Aptos" panose="020B0004020202020204" pitchFamily="34" charset="0"/>
                        </a:rPr>
                        <a:t>OAS</a:t>
                      </a:r>
                      <a:endParaRPr lang="en-US" dirty="0">
                        <a:solidFill>
                          <a:schemeClr val="tx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01332973"/>
                  </a:ext>
                </a:extLst>
              </a:tr>
              <a:tr h="328507">
                <a:tc>
                  <a:txBody>
                    <a:bodyPr/>
                    <a:lstStyle/>
                    <a:p>
                      <a:r>
                        <a:rPr lang="pt-BR" dirty="0">
                          <a:solidFill>
                            <a:schemeClr val="tx1"/>
                          </a:solidFill>
                          <a:latin typeface="Aptos" panose="020B0004020202020204" pitchFamily="34" charset="0"/>
                        </a:rPr>
                        <a:t>OSA</a:t>
                      </a:r>
                      <a:endParaRPr lang="en-US" dirty="0">
                        <a:solidFill>
                          <a:schemeClr val="tx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57702241"/>
                  </a:ext>
                </a:extLst>
              </a:tr>
              <a:tr h="328507">
                <a:tc>
                  <a:txBody>
                    <a:bodyPr/>
                    <a:lstStyle/>
                    <a:p>
                      <a:r>
                        <a:rPr lang="pt-BR" dirty="0">
                          <a:solidFill>
                            <a:schemeClr val="tx1"/>
                          </a:solidFill>
                          <a:latin typeface="Aptos" panose="020B0004020202020204" pitchFamily="34" charset="0"/>
                        </a:rPr>
                        <a:t>SEA</a:t>
                      </a:r>
                      <a:endParaRPr lang="en-US" dirty="0">
                        <a:solidFill>
                          <a:schemeClr val="tx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82316822"/>
                  </a:ext>
                </a:extLst>
              </a:tr>
              <a:tr h="328507">
                <a:tc>
                  <a:txBody>
                    <a:bodyPr/>
                    <a:lstStyle/>
                    <a:p>
                      <a:r>
                        <a:rPr lang="pt-BR" dirty="0">
                          <a:solidFill>
                            <a:schemeClr val="tx1"/>
                          </a:solidFill>
                          <a:latin typeface="Aptos" panose="020B0004020202020204" pitchFamily="34" charset="0"/>
                        </a:rPr>
                        <a:t>SSA</a:t>
                      </a:r>
                      <a:endParaRPr lang="en-US" dirty="0">
                        <a:solidFill>
                          <a:schemeClr val="tx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34578140"/>
                  </a:ext>
                </a:extLst>
              </a:tr>
              <a:tr h="328507">
                <a:tc>
                  <a:txBody>
                    <a:bodyPr/>
                    <a:lstStyle/>
                    <a:p>
                      <a:r>
                        <a:rPr lang="pt-BR" dirty="0">
                          <a:solidFill>
                            <a:schemeClr val="tx1"/>
                          </a:solidFill>
                          <a:latin typeface="Aptos" panose="020B0004020202020204" pitchFamily="34" charset="0"/>
                        </a:rPr>
                        <a:t>USA</a:t>
                      </a:r>
                      <a:endParaRPr lang="en-US" dirty="0">
                        <a:solidFill>
                          <a:schemeClr val="tx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solidFill>
                          <a:schemeClr val="bg1"/>
                        </a:solidFill>
                        <a:latin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48226971"/>
                  </a:ext>
                </a:extLst>
              </a:tr>
            </a:tbl>
          </a:graphicData>
        </a:graphic>
      </p:graphicFrame>
      <p:cxnSp>
        <p:nvCxnSpPr>
          <p:cNvPr id="8" name="Conector de Seta Reta 7">
            <a:extLst>
              <a:ext uri="{FF2B5EF4-FFF2-40B4-BE49-F238E27FC236}">
                <a16:creationId xmlns:a16="http://schemas.microsoft.com/office/drawing/2014/main" id="{E34E7642-8382-E40F-40F1-C0285E7679F1}"/>
              </a:ext>
            </a:extLst>
          </p:cNvPr>
          <p:cNvCxnSpPr>
            <a:cxnSpLocks/>
          </p:cNvCxnSpPr>
          <p:nvPr/>
        </p:nvCxnSpPr>
        <p:spPr>
          <a:xfrm>
            <a:off x="3055144" y="1670470"/>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 name="Conector de Seta Reta 8">
            <a:extLst>
              <a:ext uri="{FF2B5EF4-FFF2-40B4-BE49-F238E27FC236}">
                <a16:creationId xmlns:a16="http://schemas.microsoft.com/office/drawing/2014/main" id="{1C24D28E-F91B-E7A6-4EAC-824A62415C70}"/>
              </a:ext>
            </a:extLst>
          </p:cNvPr>
          <p:cNvCxnSpPr>
            <a:cxnSpLocks/>
          </p:cNvCxnSpPr>
          <p:nvPr/>
        </p:nvCxnSpPr>
        <p:spPr>
          <a:xfrm flipV="1">
            <a:off x="2042504" y="2408768"/>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ector de Seta Reta 9">
            <a:extLst>
              <a:ext uri="{FF2B5EF4-FFF2-40B4-BE49-F238E27FC236}">
                <a16:creationId xmlns:a16="http://schemas.microsoft.com/office/drawing/2014/main" id="{06B571CA-EF00-D014-37BE-95A940E82466}"/>
              </a:ext>
            </a:extLst>
          </p:cNvPr>
          <p:cNvCxnSpPr>
            <a:cxnSpLocks/>
          </p:cNvCxnSpPr>
          <p:nvPr/>
        </p:nvCxnSpPr>
        <p:spPr>
          <a:xfrm>
            <a:off x="4038945" y="1689940"/>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ector de Seta Reta 10">
            <a:extLst>
              <a:ext uri="{FF2B5EF4-FFF2-40B4-BE49-F238E27FC236}">
                <a16:creationId xmlns:a16="http://schemas.microsoft.com/office/drawing/2014/main" id="{25281EF9-045A-2DF7-39EF-50892F9A4BA0}"/>
              </a:ext>
            </a:extLst>
          </p:cNvPr>
          <p:cNvCxnSpPr>
            <a:cxnSpLocks/>
          </p:cNvCxnSpPr>
          <p:nvPr/>
        </p:nvCxnSpPr>
        <p:spPr>
          <a:xfrm>
            <a:off x="6035734" y="1695871"/>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ector de Seta Reta 11">
            <a:extLst>
              <a:ext uri="{FF2B5EF4-FFF2-40B4-BE49-F238E27FC236}">
                <a16:creationId xmlns:a16="http://schemas.microsoft.com/office/drawing/2014/main" id="{5F40C5A2-326D-FA6B-5DE0-7EF2DB82C520}"/>
              </a:ext>
            </a:extLst>
          </p:cNvPr>
          <p:cNvCxnSpPr>
            <a:cxnSpLocks/>
          </p:cNvCxnSpPr>
          <p:nvPr/>
        </p:nvCxnSpPr>
        <p:spPr>
          <a:xfrm>
            <a:off x="7979326" y="1695871"/>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ector de Seta Reta 12">
            <a:extLst>
              <a:ext uri="{FF2B5EF4-FFF2-40B4-BE49-F238E27FC236}">
                <a16:creationId xmlns:a16="http://schemas.microsoft.com/office/drawing/2014/main" id="{EA017796-A010-3EC9-FAE8-8C29B029F470}"/>
              </a:ext>
            </a:extLst>
          </p:cNvPr>
          <p:cNvCxnSpPr>
            <a:cxnSpLocks/>
          </p:cNvCxnSpPr>
          <p:nvPr/>
        </p:nvCxnSpPr>
        <p:spPr>
          <a:xfrm>
            <a:off x="8969586" y="1678937"/>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ector de Seta Reta 14">
            <a:extLst>
              <a:ext uri="{FF2B5EF4-FFF2-40B4-BE49-F238E27FC236}">
                <a16:creationId xmlns:a16="http://schemas.microsoft.com/office/drawing/2014/main" id="{B2C1D120-55B7-BDD5-0F95-E7451B1F1129}"/>
              </a:ext>
            </a:extLst>
          </p:cNvPr>
          <p:cNvCxnSpPr>
            <a:cxnSpLocks/>
          </p:cNvCxnSpPr>
          <p:nvPr/>
        </p:nvCxnSpPr>
        <p:spPr>
          <a:xfrm>
            <a:off x="9985587" y="1670470"/>
            <a:ext cx="0" cy="31326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ector de Seta Reta 15">
            <a:extLst>
              <a:ext uri="{FF2B5EF4-FFF2-40B4-BE49-F238E27FC236}">
                <a16:creationId xmlns:a16="http://schemas.microsoft.com/office/drawing/2014/main" id="{420CE215-197F-6D82-57C2-0645637251C9}"/>
              </a:ext>
            </a:extLst>
          </p:cNvPr>
          <p:cNvCxnSpPr>
            <a:cxnSpLocks/>
          </p:cNvCxnSpPr>
          <p:nvPr/>
        </p:nvCxnSpPr>
        <p:spPr>
          <a:xfrm>
            <a:off x="10023540" y="4613651"/>
            <a:ext cx="0" cy="31326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ector de Seta Reta 16">
            <a:extLst>
              <a:ext uri="{FF2B5EF4-FFF2-40B4-BE49-F238E27FC236}">
                <a16:creationId xmlns:a16="http://schemas.microsoft.com/office/drawing/2014/main" id="{09B274ED-CAC6-3AAB-E3B4-1447EFC33676}"/>
              </a:ext>
            </a:extLst>
          </p:cNvPr>
          <p:cNvCxnSpPr>
            <a:cxnSpLocks/>
          </p:cNvCxnSpPr>
          <p:nvPr/>
        </p:nvCxnSpPr>
        <p:spPr>
          <a:xfrm>
            <a:off x="6048592" y="5349238"/>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ector de Seta Reta 17">
            <a:extLst>
              <a:ext uri="{FF2B5EF4-FFF2-40B4-BE49-F238E27FC236}">
                <a16:creationId xmlns:a16="http://schemas.microsoft.com/office/drawing/2014/main" id="{C4A80931-AB54-28F6-F03F-7A326BEFF758}"/>
              </a:ext>
            </a:extLst>
          </p:cNvPr>
          <p:cNvCxnSpPr>
            <a:cxnSpLocks/>
          </p:cNvCxnSpPr>
          <p:nvPr/>
        </p:nvCxnSpPr>
        <p:spPr>
          <a:xfrm>
            <a:off x="7024291" y="5349238"/>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ector de Seta Reta 18">
            <a:extLst>
              <a:ext uri="{FF2B5EF4-FFF2-40B4-BE49-F238E27FC236}">
                <a16:creationId xmlns:a16="http://schemas.microsoft.com/office/drawing/2014/main" id="{6DABA4AF-166B-311E-52E0-7FB54DB6AA8C}"/>
              </a:ext>
            </a:extLst>
          </p:cNvPr>
          <p:cNvCxnSpPr>
            <a:cxnSpLocks/>
          </p:cNvCxnSpPr>
          <p:nvPr/>
        </p:nvCxnSpPr>
        <p:spPr>
          <a:xfrm>
            <a:off x="8025046" y="5349238"/>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ector de Seta Reta 20">
            <a:extLst>
              <a:ext uri="{FF2B5EF4-FFF2-40B4-BE49-F238E27FC236}">
                <a16:creationId xmlns:a16="http://schemas.microsoft.com/office/drawing/2014/main" id="{CE870635-D1A4-D943-20F9-9632A44A05AB}"/>
              </a:ext>
            </a:extLst>
          </p:cNvPr>
          <p:cNvCxnSpPr>
            <a:cxnSpLocks/>
          </p:cNvCxnSpPr>
          <p:nvPr/>
        </p:nvCxnSpPr>
        <p:spPr>
          <a:xfrm flipV="1">
            <a:off x="2040145" y="3506888"/>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ector de Seta Reta 21">
            <a:extLst>
              <a:ext uri="{FF2B5EF4-FFF2-40B4-BE49-F238E27FC236}">
                <a16:creationId xmlns:a16="http://schemas.microsoft.com/office/drawing/2014/main" id="{06698D96-8CF5-A133-AD67-EDE3A6741342}"/>
              </a:ext>
            </a:extLst>
          </p:cNvPr>
          <p:cNvCxnSpPr>
            <a:cxnSpLocks/>
          </p:cNvCxnSpPr>
          <p:nvPr/>
        </p:nvCxnSpPr>
        <p:spPr>
          <a:xfrm flipV="1">
            <a:off x="2042504" y="1678937"/>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ector de Seta Reta 22">
            <a:extLst>
              <a:ext uri="{FF2B5EF4-FFF2-40B4-BE49-F238E27FC236}">
                <a16:creationId xmlns:a16="http://schemas.microsoft.com/office/drawing/2014/main" id="{9D029D3C-908F-5BE6-99AF-510821ED4644}"/>
              </a:ext>
            </a:extLst>
          </p:cNvPr>
          <p:cNvCxnSpPr>
            <a:cxnSpLocks/>
          </p:cNvCxnSpPr>
          <p:nvPr/>
        </p:nvCxnSpPr>
        <p:spPr>
          <a:xfrm flipV="1">
            <a:off x="2025916" y="5340769"/>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ector de Seta Reta 23">
            <a:extLst>
              <a:ext uri="{FF2B5EF4-FFF2-40B4-BE49-F238E27FC236}">
                <a16:creationId xmlns:a16="http://schemas.microsoft.com/office/drawing/2014/main" id="{C80C95E1-A5F0-AD1D-F93B-5CC9D028E643}"/>
              </a:ext>
            </a:extLst>
          </p:cNvPr>
          <p:cNvCxnSpPr>
            <a:cxnSpLocks/>
          </p:cNvCxnSpPr>
          <p:nvPr/>
        </p:nvCxnSpPr>
        <p:spPr>
          <a:xfrm flipV="1">
            <a:off x="3020255" y="5340769"/>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ector de Seta Reta 24">
            <a:extLst>
              <a:ext uri="{FF2B5EF4-FFF2-40B4-BE49-F238E27FC236}">
                <a16:creationId xmlns:a16="http://schemas.microsoft.com/office/drawing/2014/main" id="{118C612C-2BFC-302F-6511-CC28AA3EB99F}"/>
              </a:ext>
            </a:extLst>
          </p:cNvPr>
          <p:cNvCxnSpPr>
            <a:cxnSpLocks/>
          </p:cNvCxnSpPr>
          <p:nvPr/>
        </p:nvCxnSpPr>
        <p:spPr>
          <a:xfrm flipV="1">
            <a:off x="3047687" y="2400301"/>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ector de Seta Reta 25">
            <a:extLst>
              <a:ext uri="{FF2B5EF4-FFF2-40B4-BE49-F238E27FC236}">
                <a16:creationId xmlns:a16="http://schemas.microsoft.com/office/drawing/2014/main" id="{85DC194A-9C2C-D13D-A76E-3790DA340A7B}"/>
              </a:ext>
            </a:extLst>
          </p:cNvPr>
          <p:cNvCxnSpPr>
            <a:cxnSpLocks/>
          </p:cNvCxnSpPr>
          <p:nvPr/>
        </p:nvCxnSpPr>
        <p:spPr>
          <a:xfrm flipV="1">
            <a:off x="3047687" y="3506888"/>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Conector de Seta Reta 26">
            <a:extLst>
              <a:ext uri="{FF2B5EF4-FFF2-40B4-BE49-F238E27FC236}">
                <a16:creationId xmlns:a16="http://schemas.microsoft.com/office/drawing/2014/main" id="{51A0DB12-3C10-924B-B302-A0F0D9A3C37F}"/>
              </a:ext>
            </a:extLst>
          </p:cNvPr>
          <p:cNvCxnSpPr>
            <a:cxnSpLocks/>
          </p:cNvCxnSpPr>
          <p:nvPr/>
        </p:nvCxnSpPr>
        <p:spPr>
          <a:xfrm>
            <a:off x="8987874" y="5349238"/>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ector de Seta Reta 27">
            <a:extLst>
              <a:ext uri="{FF2B5EF4-FFF2-40B4-BE49-F238E27FC236}">
                <a16:creationId xmlns:a16="http://schemas.microsoft.com/office/drawing/2014/main" id="{F0344FB4-38EC-D81C-4555-D9F71E63F187}"/>
              </a:ext>
            </a:extLst>
          </p:cNvPr>
          <p:cNvCxnSpPr>
            <a:cxnSpLocks/>
          </p:cNvCxnSpPr>
          <p:nvPr/>
        </p:nvCxnSpPr>
        <p:spPr>
          <a:xfrm>
            <a:off x="10011325" y="5349238"/>
            <a:ext cx="0" cy="31326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ector de Seta Reta 28">
            <a:extLst>
              <a:ext uri="{FF2B5EF4-FFF2-40B4-BE49-F238E27FC236}">
                <a16:creationId xmlns:a16="http://schemas.microsoft.com/office/drawing/2014/main" id="{647750B6-6029-0F82-7754-5577EEA09F95}"/>
              </a:ext>
            </a:extLst>
          </p:cNvPr>
          <p:cNvCxnSpPr>
            <a:cxnSpLocks/>
          </p:cNvCxnSpPr>
          <p:nvPr/>
        </p:nvCxnSpPr>
        <p:spPr>
          <a:xfrm>
            <a:off x="5053940" y="2413003"/>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ector de Seta Reta 29">
            <a:extLst>
              <a:ext uri="{FF2B5EF4-FFF2-40B4-BE49-F238E27FC236}">
                <a16:creationId xmlns:a16="http://schemas.microsoft.com/office/drawing/2014/main" id="{AAD536AA-8C27-766F-5B54-83BED7CC88AE}"/>
              </a:ext>
            </a:extLst>
          </p:cNvPr>
          <p:cNvCxnSpPr>
            <a:cxnSpLocks/>
          </p:cNvCxnSpPr>
          <p:nvPr/>
        </p:nvCxnSpPr>
        <p:spPr>
          <a:xfrm>
            <a:off x="4038945" y="2408768"/>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1" name="Conector de Seta Reta 30">
            <a:extLst>
              <a:ext uri="{FF2B5EF4-FFF2-40B4-BE49-F238E27FC236}">
                <a16:creationId xmlns:a16="http://schemas.microsoft.com/office/drawing/2014/main" id="{9E3C6280-5522-84F7-7F9A-06B76A08F43D}"/>
              </a:ext>
            </a:extLst>
          </p:cNvPr>
          <p:cNvCxnSpPr>
            <a:cxnSpLocks/>
          </p:cNvCxnSpPr>
          <p:nvPr/>
        </p:nvCxnSpPr>
        <p:spPr>
          <a:xfrm>
            <a:off x="6042524" y="3518744"/>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2" name="Conector de Seta Reta 31">
            <a:extLst>
              <a:ext uri="{FF2B5EF4-FFF2-40B4-BE49-F238E27FC236}">
                <a16:creationId xmlns:a16="http://schemas.microsoft.com/office/drawing/2014/main" id="{FC6734F3-885C-B8D8-D215-4E98E551B499}"/>
              </a:ext>
            </a:extLst>
          </p:cNvPr>
          <p:cNvCxnSpPr>
            <a:cxnSpLocks/>
          </p:cNvCxnSpPr>
          <p:nvPr/>
        </p:nvCxnSpPr>
        <p:spPr>
          <a:xfrm>
            <a:off x="4038945" y="3518744"/>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3" name="Conector de Seta Reta 32">
            <a:extLst>
              <a:ext uri="{FF2B5EF4-FFF2-40B4-BE49-F238E27FC236}">
                <a16:creationId xmlns:a16="http://schemas.microsoft.com/office/drawing/2014/main" id="{69957484-360D-39FD-3794-24C3D49AF268}"/>
              </a:ext>
            </a:extLst>
          </p:cNvPr>
          <p:cNvCxnSpPr>
            <a:cxnSpLocks/>
          </p:cNvCxnSpPr>
          <p:nvPr/>
        </p:nvCxnSpPr>
        <p:spPr>
          <a:xfrm>
            <a:off x="6044878" y="2413003"/>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4" name="Conector de Seta Reta 33">
            <a:extLst>
              <a:ext uri="{FF2B5EF4-FFF2-40B4-BE49-F238E27FC236}">
                <a16:creationId xmlns:a16="http://schemas.microsoft.com/office/drawing/2014/main" id="{B57F6949-A1D9-121B-2B42-B03C83CB946A}"/>
              </a:ext>
            </a:extLst>
          </p:cNvPr>
          <p:cNvCxnSpPr>
            <a:cxnSpLocks/>
          </p:cNvCxnSpPr>
          <p:nvPr/>
        </p:nvCxnSpPr>
        <p:spPr>
          <a:xfrm>
            <a:off x="6987715" y="2413003"/>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5" name="Conector de Seta Reta 34">
            <a:extLst>
              <a:ext uri="{FF2B5EF4-FFF2-40B4-BE49-F238E27FC236}">
                <a16:creationId xmlns:a16="http://schemas.microsoft.com/office/drawing/2014/main" id="{C5A3AB37-F708-1CB5-CF8A-4A16A855C246}"/>
              </a:ext>
            </a:extLst>
          </p:cNvPr>
          <p:cNvCxnSpPr>
            <a:cxnSpLocks/>
          </p:cNvCxnSpPr>
          <p:nvPr/>
        </p:nvCxnSpPr>
        <p:spPr>
          <a:xfrm>
            <a:off x="8966200" y="2413003"/>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ector de Seta Reta 35">
            <a:extLst>
              <a:ext uri="{FF2B5EF4-FFF2-40B4-BE49-F238E27FC236}">
                <a16:creationId xmlns:a16="http://schemas.microsoft.com/office/drawing/2014/main" id="{C052BE4A-F07D-70D1-4941-E2AD580315E3}"/>
              </a:ext>
            </a:extLst>
          </p:cNvPr>
          <p:cNvCxnSpPr>
            <a:cxnSpLocks/>
          </p:cNvCxnSpPr>
          <p:nvPr/>
        </p:nvCxnSpPr>
        <p:spPr>
          <a:xfrm>
            <a:off x="9985587" y="2413003"/>
            <a:ext cx="0" cy="31326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Conector de Seta Reta 36">
            <a:extLst>
              <a:ext uri="{FF2B5EF4-FFF2-40B4-BE49-F238E27FC236}">
                <a16:creationId xmlns:a16="http://schemas.microsoft.com/office/drawing/2014/main" id="{BD64EE02-0FA3-AF66-4072-F702B5D7793C}"/>
              </a:ext>
            </a:extLst>
          </p:cNvPr>
          <p:cNvCxnSpPr>
            <a:cxnSpLocks/>
          </p:cNvCxnSpPr>
          <p:nvPr/>
        </p:nvCxnSpPr>
        <p:spPr>
          <a:xfrm>
            <a:off x="10978229" y="2408768"/>
            <a:ext cx="0" cy="31326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Conector de Seta Reta 37">
            <a:extLst>
              <a:ext uri="{FF2B5EF4-FFF2-40B4-BE49-F238E27FC236}">
                <a16:creationId xmlns:a16="http://schemas.microsoft.com/office/drawing/2014/main" id="{89A37BDC-93AC-C4B8-E6BC-2E2F2643683B}"/>
              </a:ext>
            </a:extLst>
          </p:cNvPr>
          <p:cNvCxnSpPr>
            <a:cxnSpLocks/>
          </p:cNvCxnSpPr>
          <p:nvPr/>
        </p:nvCxnSpPr>
        <p:spPr>
          <a:xfrm>
            <a:off x="6990430" y="1678937"/>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9" name="Conector de Seta Reta 38">
            <a:extLst>
              <a:ext uri="{FF2B5EF4-FFF2-40B4-BE49-F238E27FC236}">
                <a16:creationId xmlns:a16="http://schemas.microsoft.com/office/drawing/2014/main" id="{8EC11C68-E4E4-5260-7C08-F2B6A946E4E7}"/>
              </a:ext>
            </a:extLst>
          </p:cNvPr>
          <p:cNvCxnSpPr>
            <a:cxnSpLocks/>
          </p:cNvCxnSpPr>
          <p:nvPr/>
        </p:nvCxnSpPr>
        <p:spPr>
          <a:xfrm>
            <a:off x="4038945" y="5332302"/>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1" name="Conector de Seta Reta 40">
            <a:extLst>
              <a:ext uri="{FF2B5EF4-FFF2-40B4-BE49-F238E27FC236}">
                <a16:creationId xmlns:a16="http://schemas.microsoft.com/office/drawing/2014/main" id="{C21CDF70-1007-2631-CFAF-658456B84BE8}"/>
              </a:ext>
            </a:extLst>
          </p:cNvPr>
          <p:cNvCxnSpPr>
            <a:cxnSpLocks/>
          </p:cNvCxnSpPr>
          <p:nvPr/>
        </p:nvCxnSpPr>
        <p:spPr>
          <a:xfrm flipV="1">
            <a:off x="7008718" y="3510277"/>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Conector de Seta Reta 41">
            <a:extLst>
              <a:ext uri="{FF2B5EF4-FFF2-40B4-BE49-F238E27FC236}">
                <a16:creationId xmlns:a16="http://schemas.microsoft.com/office/drawing/2014/main" id="{83128D57-24AB-3935-46C6-AD9E91C527D8}"/>
              </a:ext>
            </a:extLst>
          </p:cNvPr>
          <p:cNvCxnSpPr>
            <a:cxnSpLocks/>
          </p:cNvCxnSpPr>
          <p:nvPr/>
        </p:nvCxnSpPr>
        <p:spPr>
          <a:xfrm>
            <a:off x="8039948" y="3518744"/>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3" name="Conector de Seta Reta 42">
            <a:extLst>
              <a:ext uri="{FF2B5EF4-FFF2-40B4-BE49-F238E27FC236}">
                <a16:creationId xmlns:a16="http://schemas.microsoft.com/office/drawing/2014/main" id="{4FE8FBE0-9EAC-4F92-6ACF-905AE3D546F5}"/>
              </a:ext>
            </a:extLst>
          </p:cNvPr>
          <p:cNvCxnSpPr>
            <a:cxnSpLocks/>
          </p:cNvCxnSpPr>
          <p:nvPr/>
        </p:nvCxnSpPr>
        <p:spPr>
          <a:xfrm>
            <a:off x="8975349" y="3518744"/>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4" name="Conector de Seta Reta 43">
            <a:extLst>
              <a:ext uri="{FF2B5EF4-FFF2-40B4-BE49-F238E27FC236}">
                <a16:creationId xmlns:a16="http://schemas.microsoft.com/office/drawing/2014/main" id="{974AF2EA-D18C-B454-CC12-45C464632B7B}"/>
              </a:ext>
            </a:extLst>
          </p:cNvPr>
          <p:cNvCxnSpPr>
            <a:cxnSpLocks/>
          </p:cNvCxnSpPr>
          <p:nvPr/>
        </p:nvCxnSpPr>
        <p:spPr>
          <a:xfrm>
            <a:off x="10007610" y="3518744"/>
            <a:ext cx="0" cy="31326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5" name="CaixaDeTexto 44">
            <a:extLst>
              <a:ext uri="{FF2B5EF4-FFF2-40B4-BE49-F238E27FC236}">
                <a16:creationId xmlns:a16="http://schemas.microsoft.com/office/drawing/2014/main" id="{457277F1-9DBD-005A-C972-12F37E3092FB}"/>
              </a:ext>
            </a:extLst>
          </p:cNvPr>
          <p:cNvSpPr txBox="1"/>
          <p:nvPr/>
        </p:nvSpPr>
        <p:spPr>
          <a:xfrm>
            <a:off x="580812" y="6065611"/>
            <a:ext cx="2540006" cy="307777"/>
          </a:xfrm>
          <a:prstGeom prst="rect">
            <a:avLst/>
          </a:prstGeom>
          <a:noFill/>
        </p:spPr>
        <p:txBody>
          <a:bodyPr wrap="square" rtlCol="0">
            <a:spAutoFit/>
          </a:bodyPr>
          <a:lstStyle/>
          <a:p>
            <a:r>
              <a:rPr lang="pt-BR" sz="1400" dirty="0">
                <a:solidFill>
                  <a:schemeClr val="bg1"/>
                </a:solidFill>
                <a:latin typeface="Aptos" panose="020B0004020202020204" pitchFamily="34" charset="0"/>
              </a:rPr>
              <a:t>N=8</a:t>
            </a:r>
            <a:endParaRPr lang="en-US" sz="1400" dirty="0">
              <a:solidFill>
                <a:schemeClr val="bg1"/>
              </a:solidFill>
              <a:latin typeface="Aptos" panose="020B0004020202020204" pitchFamily="34" charset="0"/>
            </a:endParaRPr>
          </a:p>
        </p:txBody>
      </p:sp>
      <p:cxnSp>
        <p:nvCxnSpPr>
          <p:cNvPr id="46" name="Conector de Seta Reta 45">
            <a:extLst>
              <a:ext uri="{FF2B5EF4-FFF2-40B4-BE49-F238E27FC236}">
                <a16:creationId xmlns:a16="http://schemas.microsoft.com/office/drawing/2014/main" id="{77A2F1BE-8D69-D12C-ED96-25BFB02A7DEF}"/>
              </a:ext>
            </a:extLst>
          </p:cNvPr>
          <p:cNvCxnSpPr>
            <a:cxnSpLocks/>
          </p:cNvCxnSpPr>
          <p:nvPr/>
        </p:nvCxnSpPr>
        <p:spPr>
          <a:xfrm flipV="1">
            <a:off x="2033360" y="4962817"/>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47" name="Conector de Seta Reta 46">
            <a:extLst>
              <a:ext uri="{FF2B5EF4-FFF2-40B4-BE49-F238E27FC236}">
                <a16:creationId xmlns:a16="http://schemas.microsoft.com/office/drawing/2014/main" id="{FCC50BA5-AF21-6A8F-1399-61E13340B3B9}"/>
              </a:ext>
            </a:extLst>
          </p:cNvPr>
          <p:cNvCxnSpPr>
            <a:cxnSpLocks/>
          </p:cNvCxnSpPr>
          <p:nvPr/>
        </p:nvCxnSpPr>
        <p:spPr>
          <a:xfrm flipV="1">
            <a:off x="3025660" y="4953673"/>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Conector de Seta Reta 48">
            <a:extLst>
              <a:ext uri="{FF2B5EF4-FFF2-40B4-BE49-F238E27FC236}">
                <a16:creationId xmlns:a16="http://schemas.microsoft.com/office/drawing/2014/main" id="{8E8C48CD-5703-6851-5590-3E191F3AC987}"/>
              </a:ext>
            </a:extLst>
          </p:cNvPr>
          <p:cNvCxnSpPr>
            <a:cxnSpLocks/>
          </p:cNvCxnSpPr>
          <p:nvPr/>
        </p:nvCxnSpPr>
        <p:spPr>
          <a:xfrm>
            <a:off x="10986685" y="5345004"/>
            <a:ext cx="0" cy="31326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0" name="Conector de Seta Reta 49">
            <a:extLst>
              <a:ext uri="{FF2B5EF4-FFF2-40B4-BE49-F238E27FC236}">
                <a16:creationId xmlns:a16="http://schemas.microsoft.com/office/drawing/2014/main" id="{ED475CC9-9EA9-7969-150B-EABA26102E27}"/>
              </a:ext>
            </a:extLst>
          </p:cNvPr>
          <p:cNvCxnSpPr>
            <a:cxnSpLocks/>
          </p:cNvCxnSpPr>
          <p:nvPr/>
        </p:nvCxnSpPr>
        <p:spPr>
          <a:xfrm>
            <a:off x="10978229" y="1670470"/>
            <a:ext cx="0" cy="31326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1" name="Conector de Seta Reta 50">
            <a:extLst>
              <a:ext uri="{FF2B5EF4-FFF2-40B4-BE49-F238E27FC236}">
                <a16:creationId xmlns:a16="http://schemas.microsoft.com/office/drawing/2014/main" id="{B41E6C7C-A3E6-B28F-5BBE-B8975819EAED}"/>
              </a:ext>
            </a:extLst>
          </p:cNvPr>
          <p:cNvCxnSpPr>
            <a:cxnSpLocks/>
          </p:cNvCxnSpPr>
          <p:nvPr/>
        </p:nvCxnSpPr>
        <p:spPr>
          <a:xfrm>
            <a:off x="7997614" y="2400301"/>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2" name="Conector de Seta Reta 51">
            <a:extLst>
              <a:ext uri="{FF2B5EF4-FFF2-40B4-BE49-F238E27FC236}">
                <a16:creationId xmlns:a16="http://schemas.microsoft.com/office/drawing/2014/main" id="{A94B2159-B35B-D2C0-9E96-F73DFEEB6FB9}"/>
              </a:ext>
            </a:extLst>
          </p:cNvPr>
          <p:cNvCxnSpPr>
            <a:cxnSpLocks/>
          </p:cNvCxnSpPr>
          <p:nvPr/>
        </p:nvCxnSpPr>
        <p:spPr>
          <a:xfrm>
            <a:off x="10978567" y="3556672"/>
            <a:ext cx="0" cy="31326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3" name="Conector de Seta Reta 52">
            <a:extLst>
              <a:ext uri="{FF2B5EF4-FFF2-40B4-BE49-F238E27FC236}">
                <a16:creationId xmlns:a16="http://schemas.microsoft.com/office/drawing/2014/main" id="{C98BA1D0-74FB-767E-98B2-F2E717AEC1A7}"/>
              </a:ext>
            </a:extLst>
          </p:cNvPr>
          <p:cNvCxnSpPr>
            <a:cxnSpLocks/>
          </p:cNvCxnSpPr>
          <p:nvPr/>
        </p:nvCxnSpPr>
        <p:spPr>
          <a:xfrm>
            <a:off x="8991267" y="4973311"/>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4" name="Conector de Seta Reta 53">
            <a:extLst>
              <a:ext uri="{FF2B5EF4-FFF2-40B4-BE49-F238E27FC236}">
                <a16:creationId xmlns:a16="http://schemas.microsoft.com/office/drawing/2014/main" id="{19F7AB6C-E87E-79F9-B971-F261BABD50E7}"/>
              </a:ext>
            </a:extLst>
          </p:cNvPr>
          <p:cNvCxnSpPr>
            <a:cxnSpLocks/>
          </p:cNvCxnSpPr>
          <p:nvPr/>
        </p:nvCxnSpPr>
        <p:spPr>
          <a:xfrm>
            <a:off x="8025046" y="4954350"/>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5" name="Conector de Seta Reta 54">
            <a:extLst>
              <a:ext uri="{FF2B5EF4-FFF2-40B4-BE49-F238E27FC236}">
                <a16:creationId xmlns:a16="http://schemas.microsoft.com/office/drawing/2014/main" id="{AD1C792E-56BC-FED1-6BA4-CD195AC61480}"/>
              </a:ext>
            </a:extLst>
          </p:cNvPr>
          <p:cNvCxnSpPr>
            <a:cxnSpLocks/>
          </p:cNvCxnSpPr>
          <p:nvPr/>
        </p:nvCxnSpPr>
        <p:spPr>
          <a:xfrm>
            <a:off x="7015147" y="4981778"/>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6" name="Conector de Seta Reta 55">
            <a:extLst>
              <a:ext uri="{FF2B5EF4-FFF2-40B4-BE49-F238E27FC236}">
                <a16:creationId xmlns:a16="http://schemas.microsoft.com/office/drawing/2014/main" id="{ABB05245-E5E5-74D7-9582-769C7054945C}"/>
              </a:ext>
            </a:extLst>
          </p:cNvPr>
          <p:cNvCxnSpPr>
            <a:cxnSpLocks/>
          </p:cNvCxnSpPr>
          <p:nvPr/>
        </p:nvCxnSpPr>
        <p:spPr>
          <a:xfrm>
            <a:off x="6048592" y="4981778"/>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7" name="Conector de Seta Reta 56">
            <a:extLst>
              <a:ext uri="{FF2B5EF4-FFF2-40B4-BE49-F238E27FC236}">
                <a16:creationId xmlns:a16="http://schemas.microsoft.com/office/drawing/2014/main" id="{F627FD21-56BB-227F-9F8E-81F648F303AE}"/>
              </a:ext>
            </a:extLst>
          </p:cNvPr>
          <p:cNvCxnSpPr>
            <a:cxnSpLocks/>
          </p:cNvCxnSpPr>
          <p:nvPr/>
        </p:nvCxnSpPr>
        <p:spPr>
          <a:xfrm>
            <a:off x="4038945" y="4954350"/>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8" name="Conector de Seta Reta 57">
            <a:extLst>
              <a:ext uri="{FF2B5EF4-FFF2-40B4-BE49-F238E27FC236}">
                <a16:creationId xmlns:a16="http://schemas.microsoft.com/office/drawing/2014/main" id="{47B5050D-1B54-F77B-F55E-C4256524E51F}"/>
              </a:ext>
            </a:extLst>
          </p:cNvPr>
          <p:cNvCxnSpPr>
            <a:cxnSpLocks/>
          </p:cNvCxnSpPr>
          <p:nvPr/>
        </p:nvCxnSpPr>
        <p:spPr>
          <a:xfrm>
            <a:off x="10978567" y="4973311"/>
            <a:ext cx="0" cy="31326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9" name="Conector de Seta Reta 58">
            <a:extLst>
              <a:ext uri="{FF2B5EF4-FFF2-40B4-BE49-F238E27FC236}">
                <a16:creationId xmlns:a16="http://schemas.microsoft.com/office/drawing/2014/main" id="{73CACB8D-FDC1-38CC-FB73-2C1B9E3408CD}"/>
              </a:ext>
            </a:extLst>
          </p:cNvPr>
          <p:cNvCxnSpPr>
            <a:cxnSpLocks/>
          </p:cNvCxnSpPr>
          <p:nvPr/>
        </p:nvCxnSpPr>
        <p:spPr>
          <a:xfrm>
            <a:off x="10026243" y="4973311"/>
            <a:ext cx="0" cy="31326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0" name="Conector de Seta Reta 59">
            <a:extLst>
              <a:ext uri="{FF2B5EF4-FFF2-40B4-BE49-F238E27FC236}">
                <a16:creationId xmlns:a16="http://schemas.microsoft.com/office/drawing/2014/main" id="{A2F78B16-EA1C-B4BA-2EA3-B79B05E8E3B5}"/>
              </a:ext>
            </a:extLst>
          </p:cNvPr>
          <p:cNvCxnSpPr>
            <a:cxnSpLocks/>
          </p:cNvCxnSpPr>
          <p:nvPr/>
        </p:nvCxnSpPr>
        <p:spPr>
          <a:xfrm flipV="1">
            <a:off x="3069365" y="1303184"/>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61" name="Conector de Seta Reta 60">
            <a:extLst>
              <a:ext uri="{FF2B5EF4-FFF2-40B4-BE49-F238E27FC236}">
                <a16:creationId xmlns:a16="http://schemas.microsoft.com/office/drawing/2014/main" id="{E34D65AD-009C-9C78-B1EE-6ED98988E252}"/>
              </a:ext>
            </a:extLst>
          </p:cNvPr>
          <p:cNvCxnSpPr>
            <a:cxnSpLocks/>
          </p:cNvCxnSpPr>
          <p:nvPr/>
        </p:nvCxnSpPr>
        <p:spPr>
          <a:xfrm flipV="1">
            <a:off x="4038945" y="1303184"/>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62" name="Conector de Seta Reta 61">
            <a:extLst>
              <a:ext uri="{FF2B5EF4-FFF2-40B4-BE49-F238E27FC236}">
                <a16:creationId xmlns:a16="http://schemas.microsoft.com/office/drawing/2014/main" id="{590E856F-B547-FCC1-2DD8-3A60AAFBDE92}"/>
              </a:ext>
            </a:extLst>
          </p:cNvPr>
          <p:cNvCxnSpPr>
            <a:cxnSpLocks/>
          </p:cNvCxnSpPr>
          <p:nvPr/>
        </p:nvCxnSpPr>
        <p:spPr>
          <a:xfrm flipV="1">
            <a:off x="2042504" y="1294040"/>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64" name="Conector de Seta Reta 63">
            <a:extLst>
              <a:ext uri="{FF2B5EF4-FFF2-40B4-BE49-F238E27FC236}">
                <a16:creationId xmlns:a16="http://schemas.microsoft.com/office/drawing/2014/main" id="{1EC689D4-A2A1-E90A-2F68-B114C2A4D295}"/>
              </a:ext>
            </a:extLst>
          </p:cNvPr>
          <p:cNvCxnSpPr>
            <a:cxnSpLocks/>
          </p:cNvCxnSpPr>
          <p:nvPr/>
        </p:nvCxnSpPr>
        <p:spPr>
          <a:xfrm>
            <a:off x="6024236" y="1338915"/>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5" name="Conector de Seta Reta 64">
            <a:extLst>
              <a:ext uri="{FF2B5EF4-FFF2-40B4-BE49-F238E27FC236}">
                <a16:creationId xmlns:a16="http://schemas.microsoft.com/office/drawing/2014/main" id="{919234D3-F91F-633A-D026-9F86E99BDBF9}"/>
              </a:ext>
            </a:extLst>
          </p:cNvPr>
          <p:cNvCxnSpPr>
            <a:cxnSpLocks/>
          </p:cNvCxnSpPr>
          <p:nvPr/>
        </p:nvCxnSpPr>
        <p:spPr>
          <a:xfrm>
            <a:off x="7979326" y="1330448"/>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6" name="Conector de Seta Reta 65">
            <a:extLst>
              <a:ext uri="{FF2B5EF4-FFF2-40B4-BE49-F238E27FC236}">
                <a16:creationId xmlns:a16="http://schemas.microsoft.com/office/drawing/2014/main" id="{5848D195-2F41-9399-5D48-951829D44462}"/>
              </a:ext>
            </a:extLst>
          </p:cNvPr>
          <p:cNvCxnSpPr>
            <a:cxnSpLocks/>
          </p:cNvCxnSpPr>
          <p:nvPr/>
        </p:nvCxnSpPr>
        <p:spPr>
          <a:xfrm>
            <a:off x="8975344" y="1313005"/>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7" name="Conector de Seta Reta 66">
            <a:extLst>
              <a:ext uri="{FF2B5EF4-FFF2-40B4-BE49-F238E27FC236}">
                <a16:creationId xmlns:a16="http://schemas.microsoft.com/office/drawing/2014/main" id="{429D7BB8-84B3-83E6-06CC-CB0220466AF0}"/>
              </a:ext>
            </a:extLst>
          </p:cNvPr>
          <p:cNvCxnSpPr>
            <a:cxnSpLocks/>
          </p:cNvCxnSpPr>
          <p:nvPr/>
        </p:nvCxnSpPr>
        <p:spPr>
          <a:xfrm>
            <a:off x="9978518" y="1321304"/>
            <a:ext cx="0" cy="31326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8" name="Conector de Seta Reta 67">
            <a:extLst>
              <a:ext uri="{FF2B5EF4-FFF2-40B4-BE49-F238E27FC236}">
                <a16:creationId xmlns:a16="http://schemas.microsoft.com/office/drawing/2014/main" id="{923BD6E9-09B0-7140-225E-BD9F97082DDF}"/>
              </a:ext>
            </a:extLst>
          </p:cNvPr>
          <p:cNvCxnSpPr>
            <a:cxnSpLocks/>
          </p:cNvCxnSpPr>
          <p:nvPr/>
        </p:nvCxnSpPr>
        <p:spPr>
          <a:xfrm>
            <a:off x="10978229" y="1330448"/>
            <a:ext cx="0" cy="31326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9" name="Conector de Seta Reta 68">
            <a:extLst>
              <a:ext uri="{FF2B5EF4-FFF2-40B4-BE49-F238E27FC236}">
                <a16:creationId xmlns:a16="http://schemas.microsoft.com/office/drawing/2014/main" id="{2C70247E-7597-7FFD-1136-E5259F9AD10C}"/>
              </a:ext>
            </a:extLst>
          </p:cNvPr>
          <p:cNvCxnSpPr>
            <a:cxnSpLocks/>
          </p:cNvCxnSpPr>
          <p:nvPr/>
        </p:nvCxnSpPr>
        <p:spPr>
          <a:xfrm>
            <a:off x="6999569" y="1303861"/>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0" name="Conector de Seta Reta 69">
            <a:extLst>
              <a:ext uri="{FF2B5EF4-FFF2-40B4-BE49-F238E27FC236}">
                <a16:creationId xmlns:a16="http://schemas.microsoft.com/office/drawing/2014/main" id="{44B56FB7-4787-A383-F820-6D6150978981}"/>
              </a:ext>
            </a:extLst>
          </p:cNvPr>
          <p:cNvCxnSpPr>
            <a:cxnSpLocks/>
          </p:cNvCxnSpPr>
          <p:nvPr/>
        </p:nvCxnSpPr>
        <p:spPr>
          <a:xfrm flipV="1">
            <a:off x="3053092" y="2058925"/>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71" name="Conector de Seta Reta 70">
            <a:extLst>
              <a:ext uri="{FF2B5EF4-FFF2-40B4-BE49-F238E27FC236}">
                <a16:creationId xmlns:a16="http://schemas.microsoft.com/office/drawing/2014/main" id="{EC9C18C7-7A7E-88D9-49B7-E37ADA439564}"/>
              </a:ext>
            </a:extLst>
          </p:cNvPr>
          <p:cNvCxnSpPr>
            <a:cxnSpLocks/>
          </p:cNvCxnSpPr>
          <p:nvPr/>
        </p:nvCxnSpPr>
        <p:spPr>
          <a:xfrm flipV="1">
            <a:off x="2030656" y="2018282"/>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72" name="Conector de Seta Reta 71">
            <a:extLst>
              <a:ext uri="{FF2B5EF4-FFF2-40B4-BE49-F238E27FC236}">
                <a16:creationId xmlns:a16="http://schemas.microsoft.com/office/drawing/2014/main" id="{2FD9125F-03CA-B86F-D998-C2B58DA8256A}"/>
              </a:ext>
            </a:extLst>
          </p:cNvPr>
          <p:cNvCxnSpPr>
            <a:cxnSpLocks/>
          </p:cNvCxnSpPr>
          <p:nvPr/>
        </p:nvCxnSpPr>
        <p:spPr>
          <a:xfrm>
            <a:off x="6987715" y="2050458"/>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3" name="Conector de Seta Reta 72">
            <a:extLst>
              <a:ext uri="{FF2B5EF4-FFF2-40B4-BE49-F238E27FC236}">
                <a16:creationId xmlns:a16="http://schemas.microsoft.com/office/drawing/2014/main" id="{A6CA2A94-569D-69A2-2786-E6FF184E3507}"/>
              </a:ext>
            </a:extLst>
          </p:cNvPr>
          <p:cNvCxnSpPr>
            <a:cxnSpLocks/>
          </p:cNvCxnSpPr>
          <p:nvPr/>
        </p:nvCxnSpPr>
        <p:spPr>
          <a:xfrm>
            <a:off x="7979671" y="2058925"/>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4" name="Conector de Seta Reta 73">
            <a:extLst>
              <a:ext uri="{FF2B5EF4-FFF2-40B4-BE49-F238E27FC236}">
                <a16:creationId xmlns:a16="http://schemas.microsoft.com/office/drawing/2014/main" id="{21DF0FA8-5508-0523-594C-54D12098539A}"/>
              </a:ext>
            </a:extLst>
          </p:cNvPr>
          <p:cNvCxnSpPr>
            <a:cxnSpLocks/>
          </p:cNvCxnSpPr>
          <p:nvPr/>
        </p:nvCxnSpPr>
        <p:spPr>
          <a:xfrm>
            <a:off x="8966200" y="2087034"/>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5" name="Conector de Seta Reta 74">
            <a:extLst>
              <a:ext uri="{FF2B5EF4-FFF2-40B4-BE49-F238E27FC236}">
                <a16:creationId xmlns:a16="http://schemas.microsoft.com/office/drawing/2014/main" id="{92D14566-FB2F-326D-8AEC-5C98A38D8958}"/>
              </a:ext>
            </a:extLst>
          </p:cNvPr>
          <p:cNvCxnSpPr>
            <a:cxnSpLocks/>
          </p:cNvCxnSpPr>
          <p:nvPr/>
        </p:nvCxnSpPr>
        <p:spPr>
          <a:xfrm>
            <a:off x="9987662" y="2050458"/>
            <a:ext cx="0" cy="31326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6" name="Conector de Seta Reta 75">
            <a:extLst>
              <a:ext uri="{FF2B5EF4-FFF2-40B4-BE49-F238E27FC236}">
                <a16:creationId xmlns:a16="http://schemas.microsoft.com/office/drawing/2014/main" id="{EEFB91B1-09E2-91E8-5F99-8DE9558EA736}"/>
              </a:ext>
            </a:extLst>
          </p:cNvPr>
          <p:cNvCxnSpPr>
            <a:cxnSpLocks/>
          </p:cNvCxnSpPr>
          <p:nvPr/>
        </p:nvCxnSpPr>
        <p:spPr>
          <a:xfrm>
            <a:off x="10978229" y="2058925"/>
            <a:ext cx="0" cy="31326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7" name="Conector de Seta Reta 76">
            <a:extLst>
              <a:ext uri="{FF2B5EF4-FFF2-40B4-BE49-F238E27FC236}">
                <a16:creationId xmlns:a16="http://schemas.microsoft.com/office/drawing/2014/main" id="{C1264B6C-3FA8-CA58-F1B0-462130F15006}"/>
              </a:ext>
            </a:extLst>
          </p:cNvPr>
          <p:cNvCxnSpPr>
            <a:cxnSpLocks/>
          </p:cNvCxnSpPr>
          <p:nvPr/>
        </p:nvCxnSpPr>
        <p:spPr>
          <a:xfrm>
            <a:off x="4038945" y="2046224"/>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8" name="Conector de Seta Reta 77">
            <a:extLst>
              <a:ext uri="{FF2B5EF4-FFF2-40B4-BE49-F238E27FC236}">
                <a16:creationId xmlns:a16="http://schemas.microsoft.com/office/drawing/2014/main" id="{2EB65312-90E7-E3B8-BE4A-C1FFA34F9CAA}"/>
              </a:ext>
            </a:extLst>
          </p:cNvPr>
          <p:cNvCxnSpPr>
            <a:cxnSpLocks/>
          </p:cNvCxnSpPr>
          <p:nvPr/>
        </p:nvCxnSpPr>
        <p:spPr>
          <a:xfrm>
            <a:off x="5043436" y="2058925"/>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9" name="Conector de Seta Reta 78">
            <a:extLst>
              <a:ext uri="{FF2B5EF4-FFF2-40B4-BE49-F238E27FC236}">
                <a16:creationId xmlns:a16="http://schemas.microsoft.com/office/drawing/2014/main" id="{7431D4A9-4437-F65D-4096-C80DD671DD40}"/>
              </a:ext>
            </a:extLst>
          </p:cNvPr>
          <p:cNvCxnSpPr>
            <a:cxnSpLocks/>
          </p:cNvCxnSpPr>
          <p:nvPr/>
        </p:nvCxnSpPr>
        <p:spPr>
          <a:xfrm>
            <a:off x="6046577" y="2058925"/>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0" name="Conector de Seta Reta 79">
            <a:extLst>
              <a:ext uri="{FF2B5EF4-FFF2-40B4-BE49-F238E27FC236}">
                <a16:creationId xmlns:a16="http://schemas.microsoft.com/office/drawing/2014/main" id="{B53756C4-5316-03AA-AC06-AD5D9FCA5160}"/>
              </a:ext>
            </a:extLst>
          </p:cNvPr>
          <p:cNvCxnSpPr>
            <a:cxnSpLocks/>
          </p:cNvCxnSpPr>
          <p:nvPr/>
        </p:nvCxnSpPr>
        <p:spPr>
          <a:xfrm flipV="1">
            <a:off x="2030656" y="2796704"/>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81" name="Conector de Seta Reta 80">
            <a:extLst>
              <a:ext uri="{FF2B5EF4-FFF2-40B4-BE49-F238E27FC236}">
                <a16:creationId xmlns:a16="http://schemas.microsoft.com/office/drawing/2014/main" id="{CDD096B1-BD9A-65BA-07CD-0FBCE0A114E2}"/>
              </a:ext>
            </a:extLst>
          </p:cNvPr>
          <p:cNvCxnSpPr>
            <a:cxnSpLocks/>
          </p:cNvCxnSpPr>
          <p:nvPr/>
        </p:nvCxnSpPr>
        <p:spPr>
          <a:xfrm flipV="1">
            <a:off x="3043948" y="2796704"/>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82" name="Conector de Seta Reta 81">
            <a:extLst>
              <a:ext uri="{FF2B5EF4-FFF2-40B4-BE49-F238E27FC236}">
                <a16:creationId xmlns:a16="http://schemas.microsoft.com/office/drawing/2014/main" id="{77AD8405-5546-B622-B121-4133D831BD68}"/>
              </a:ext>
            </a:extLst>
          </p:cNvPr>
          <p:cNvCxnSpPr>
            <a:cxnSpLocks/>
          </p:cNvCxnSpPr>
          <p:nvPr/>
        </p:nvCxnSpPr>
        <p:spPr>
          <a:xfrm>
            <a:off x="4051482" y="2796704"/>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3" name="Conector de Seta Reta 82">
            <a:extLst>
              <a:ext uri="{FF2B5EF4-FFF2-40B4-BE49-F238E27FC236}">
                <a16:creationId xmlns:a16="http://schemas.microsoft.com/office/drawing/2014/main" id="{5D8567C1-2378-EAC0-7719-9401D553B039}"/>
              </a:ext>
            </a:extLst>
          </p:cNvPr>
          <p:cNvCxnSpPr>
            <a:cxnSpLocks/>
          </p:cNvCxnSpPr>
          <p:nvPr/>
        </p:nvCxnSpPr>
        <p:spPr>
          <a:xfrm>
            <a:off x="5052925" y="2805179"/>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4" name="Conector de Seta Reta 83">
            <a:extLst>
              <a:ext uri="{FF2B5EF4-FFF2-40B4-BE49-F238E27FC236}">
                <a16:creationId xmlns:a16="http://schemas.microsoft.com/office/drawing/2014/main" id="{8DCB6AE6-0CD0-EF21-510C-324C361529BB}"/>
              </a:ext>
            </a:extLst>
          </p:cNvPr>
          <p:cNvCxnSpPr>
            <a:cxnSpLocks/>
          </p:cNvCxnSpPr>
          <p:nvPr/>
        </p:nvCxnSpPr>
        <p:spPr>
          <a:xfrm>
            <a:off x="6048592" y="2818048"/>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5" name="Conector de Seta Reta 84">
            <a:extLst>
              <a:ext uri="{FF2B5EF4-FFF2-40B4-BE49-F238E27FC236}">
                <a16:creationId xmlns:a16="http://schemas.microsoft.com/office/drawing/2014/main" id="{CBFAFB66-613A-5F0D-5A1C-23F2B1AA318C}"/>
              </a:ext>
            </a:extLst>
          </p:cNvPr>
          <p:cNvCxnSpPr>
            <a:cxnSpLocks/>
          </p:cNvCxnSpPr>
          <p:nvPr/>
        </p:nvCxnSpPr>
        <p:spPr>
          <a:xfrm>
            <a:off x="6990430" y="2799760"/>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6" name="Conector de Seta Reta 85">
            <a:extLst>
              <a:ext uri="{FF2B5EF4-FFF2-40B4-BE49-F238E27FC236}">
                <a16:creationId xmlns:a16="http://schemas.microsoft.com/office/drawing/2014/main" id="{74C39C0E-6969-7322-9E1F-75D7D50F4736}"/>
              </a:ext>
            </a:extLst>
          </p:cNvPr>
          <p:cNvCxnSpPr>
            <a:cxnSpLocks/>
          </p:cNvCxnSpPr>
          <p:nvPr/>
        </p:nvCxnSpPr>
        <p:spPr>
          <a:xfrm>
            <a:off x="7997614" y="2788237"/>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7" name="Conector de Seta Reta 86">
            <a:extLst>
              <a:ext uri="{FF2B5EF4-FFF2-40B4-BE49-F238E27FC236}">
                <a16:creationId xmlns:a16="http://schemas.microsoft.com/office/drawing/2014/main" id="{806ED329-ECD0-52F5-45FA-9C754746E502}"/>
              </a:ext>
            </a:extLst>
          </p:cNvPr>
          <p:cNvCxnSpPr>
            <a:cxnSpLocks/>
          </p:cNvCxnSpPr>
          <p:nvPr/>
        </p:nvCxnSpPr>
        <p:spPr>
          <a:xfrm>
            <a:off x="8975344" y="2818048"/>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8" name="Conector de Seta Reta 87">
            <a:extLst>
              <a:ext uri="{FF2B5EF4-FFF2-40B4-BE49-F238E27FC236}">
                <a16:creationId xmlns:a16="http://schemas.microsoft.com/office/drawing/2014/main" id="{5043946C-8418-3E5F-DE0E-54E1B9552C4E}"/>
              </a:ext>
            </a:extLst>
          </p:cNvPr>
          <p:cNvCxnSpPr>
            <a:cxnSpLocks/>
          </p:cNvCxnSpPr>
          <p:nvPr/>
        </p:nvCxnSpPr>
        <p:spPr>
          <a:xfrm>
            <a:off x="9992715" y="2818048"/>
            <a:ext cx="0" cy="31326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9" name="Conector de Seta Reta 88">
            <a:extLst>
              <a:ext uri="{FF2B5EF4-FFF2-40B4-BE49-F238E27FC236}">
                <a16:creationId xmlns:a16="http://schemas.microsoft.com/office/drawing/2014/main" id="{39D219C2-1EB5-CC2F-CA59-A8CCBCBBB083}"/>
              </a:ext>
            </a:extLst>
          </p:cNvPr>
          <p:cNvCxnSpPr>
            <a:cxnSpLocks/>
          </p:cNvCxnSpPr>
          <p:nvPr/>
        </p:nvCxnSpPr>
        <p:spPr>
          <a:xfrm>
            <a:off x="10987373" y="2796704"/>
            <a:ext cx="0" cy="31326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0" name="Conector de Seta Reta 89">
            <a:extLst>
              <a:ext uri="{FF2B5EF4-FFF2-40B4-BE49-F238E27FC236}">
                <a16:creationId xmlns:a16="http://schemas.microsoft.com/office/drawing/2014/main" id="{737D56FA-6A3D-235A-972E-D201C4EF6FAB}"/>
              </a:ext>
            </a:extLst>
          </p:cNvPr>
          <p:cNvCxnSpPr>
            <a:cxnSpLocks/>
          </p:cNvCxnSpPr>
          <p:nvPr/>
        </p:nvCxnSpPr>
        <p:spPr>
          <a:xfrm flipV="1">
            <a:off x="2030656" y="3149603"/>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91" name="Conector de Seta Reta 90">
            <a:extLst>
              <a:ext uri="{FF2B5EF4-FFF2-40B4-BE49-F238E27FC236}">
                <a16:creationId xmlns:a16="http://schemas.microsoft.com/office/drawing/2014/main" id="{E44D1F17-BE5B-0608-FBCB-1621ECC71A0A}"/>
              </a:ext>
            </a:extLst>
          </p:cNvPr>
          <p:cNvCxnSpPr>
            <a:cxnSpLocks/>
          </p:cNvCxnSpPr>
          <p:nvPr/>
        </p:nvCxnSpPr>
        <p:spPr>
          <a:xfrm flipV="1">
            <a:off x="3043948" y="3149603"/>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92" name="Conector de Seta Reta 91">
            <a:extLst>
              <a:ext uri="{FF2B5EF4-FFF2-40B4-BE49-F238E27FC236}">
                <a16:creationId xmlns:a16="http://schemas.microsoft.com/office/drawing/2014/main" id="{09DDA28E-C539-37A8-0265-0E00CEA279FC}"/>
              </a:ext>
            </a:extLst>
          </p:cNvPr>
          <p:cNvCxnSpPr>
            <a:cxnSpLocks/>
          </p:cNvCxnSpPr>
          <p:nvPr/>
        </p:nvCxnSpPr>
        <p:spPr>
          <a:xfrm flipV="1">
            <a:off x="3043948" y="3869939"/>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93" name="Conector de Seta Reta 92">
            <a:extLst>
              <a:ext uri="{FF2B5EF4-FFF2-40B4-BE49-F238E27FC236}">
                <a16:creationId xmlns:a16="http://schemas.microsoft.com/office/drawing/2014/main" id="{8F1BC7DD-3B71-A3F8-8D4D-0CB780ACB9A4}"/>
              </a:ext>
            </a:extLst>
          </p:cNvPr>
          <p:cNvCxnSpPr>
            <a:cxnSpLocks/>
          </p:cNvCxnSpPr>
          <p:nvPr/>
        </p:nvCxnSpPr>
        <p:spPr>
          <a:xfrm flipV="1">
            <a:off x="2030656" y="3869939"/>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94" name="Conector de Seta Reta 93">
            <a:extLst>
              <a:ext uri="{FF2B5EF4-FFF2-40B4-BE49-F238E27FC236}">
                <a16:creationId xmlns:a16="http://schemas.microsoft.com/office/drawing/2014/main" id="{D2AABE49-3327-8466-C11B-21CFE55375A7}"/>
              </a:ext>
            </a:extLst>
          </p:cNvPr>
          <p:cNvCxnSpPr>
            <a:cxnSpLocks/>
          </p:cNvCxnSpPr>
          <p:nvPr/>
        </p:nvCxnSpPr>
        <p:spPr>
          <a:xfrm>
            <a:off x="4048089" y="3150280"/>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5" name="Conector de Seta Reta 94">
            <a:extLst>
              <a:ext uri="{FF2B5EF4-FFF2-40B4-BE49-F238E27FC236}">
                <a16:creationId xmlns:a16="http://schemas.microsoft.com/office/drawing/2014/main" id="{74641632-7A1F-F75A-5F43-E59581133F95}"/>
              </a:ext>
            </a:extLst>
          </p:cNvPr>
          <p:cNvCxnSpPr>
            <a:cxnSpLocks/>
          </p:cNvCxnSpPr>
          <p:nvPr/>
        </p:nvCxnSpPr>
        <p:spPr>
          <a:xfrm>
            <a:off x="4039290" y="3869939"/>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6" name="Conector de Seta Reta 95">
            <a:extLst>
              <a:ext uri="{FF2B5EF4-FFF2-40B4-BE49-F238E27FC236}">
                <a16:creationId xmlns:a16="http://schemas.microsoft.com/office/drawing/2014/main" id="{70F0B9EE-4E4B-BCE0-E889-FECD795DD306}"/>
              </a:ext>
            </a:extLst>
          </p:cNvPr>
          <p:cNvCxnSpPr>
            <a:cxnSpLocks/>
          </p:cNvCxnSpPr>
          <p:nvPr/>
        </p:nvCxnSpPr>
        <p:spPr>
          <a:xfrm>
            <a:off x="5049877" y="3150280"/>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7" name="Conector de Seta Reta 96">
            <a:extLst>
              <a:ext uri="{FF2B5EF4-FFF2-40B4-BE49-F238E27FC236}">
                <a16:creationId xmlns:a16="http://schemas.microsoft.com/office/drawing/2014/main" id="{37C426DD-9F2B-42E7-F297-CB9852E5AD22}"/>
              </a:ext>
            </a:extLst>
          </p:cNvPr>
          <p:cNvCxnSpPr>
            <a:cxnSpLocks/>
          </p:cNvCxnSpPr>
          <p:nvPr/>
        </p:nvCxnSpPr>
        <p:spPr>
          <a:xfrm>
            <a:off x="5043436" y="3869939"/>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8" name="Conector de Seta Reta 97">
            <a:extLst>
              <a:ext uri="{FF2B5EF4-FFF2-40B4-BE49-F238E27FC236}">
                <a16:creationId xmlns:a16="http://schemas.microsoft.com/office/drawing/2014/main" id="{4484DE66-30B7-75A4-DECF-F3D2E7608272}"/>
              </a:ext>
            </a:extLst>
          </p:cNvPr>
          <p:cNvCxnSpPr>
            <a:cxnSpLocks/>
          </p:cNvCxnSpPr>
          <p:nvPr/>
        </p:nvCxnSpPr>
        <p:spPr>
          <a:xfrm>
            <a:off x="6035734" y="3166189"/>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9" name="Conector de Seta Reta 98">
            <a:extLst>
              <a:ext uri="{FF2B5EF4-FFF2-40B4-BE49-F238E27FC236}">
                <a16:creationId xmlns:a16="http://schemas.microsoft.com/office/drawing/2014/main" id="{DE6AE587-EF05-0CB4-9287-8C8A39F87F19}"/>
              </a:ext>
            </a:extLst>
          </p:cNvPr>
          <p:cNvCxnSpPr>
            <a:cxnSpLocks/>
          </p:cNvCxnSpPr>
          <p:nvPr/>
        </p:nvCxnSpPr>
        <p:spPr>
          <a:xfrm>
            <a:off x="6041481" y="3888227"/>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0" name="Conector de Seta Reta 99">
            <a:extLst>
              <a:ext uri="{FF2B5EF4-FFF2-40B4-BE49-F238E27FC236}">
                <a16:creationId xmlns:a16="http://schemas.microsoft.com/office/drawing/2014/main" id="{B49D4FB7-8B35-7E3D-B354-287B0B991E50}"/>
              </a:ext>
            </a:extLst>
          </p:cNvPr>
          <p:cNvCxnSpPr>
            <a:cxnSpLocks/>
          </p:cNvCxnSpPr>
          <p:nvPr/>
        </p:nvCxnSpPr>
        <p:spPr>
          <a:xfrm>
            <a:off x="6999569" y="3166189"/>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1" name="Conector de Seta Reta 100">
            <a:extLst>
              <a:ext uri="{FF2B5EF4-FFF2-40B4-BE49-F238E27FC236}">
                <a16:creationId xmlns:a16="http://schemas.microsoft.com/office/drawing/2014/main" id="{4D1D7B1C-B6BD-3DF6-10F8-A5A39B7EC3CE}"/>
              </a:ext>
            </a:extLst>
          </p:cNvPr>
          <p:cNvCxnSpPr>
            <a:cxnSpLocks/>
          </p:cNvCxnSpPr>
          <p:nvPr/>
        </p:nvCxnSpPr>
        <p:spPr>
          <a:xfrm>
            <a:off x="8025046" y="3888227"/>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2" name="Conector de Seta Reta 101">
            <a:extLst>
              <a:ext uri="{FF2B5EF4-FFF2-40B4-BE49-F238E27FC236}">
                <a16:creationId xmlns:a16="http://schemas.microsoft.com/office/drawing/2014/main" id="{0AE946C1-3A36-29C4-BB33-73252C5E718B}"/>
              </a:ext>
            </a:extLst>
          </p:cNvPr>
          <p:cNvCxnSpPr>
            <a:cxnSpLocks/>
          </p:cNvCxnSpPr>
          <p:nvPr/>
        </p:nvCxnSpPr>
        <p:spPr>
          <a:xfrm>
            <a:off x="8975694" y="3885179"/>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3" name="Conector de Seta Reta 102">
            <a:extLst>
              <a:ext uri="{FF2B5EF4-FFF2-40B4-BE49-F238E27FC236}">
                <a16:creationId xmlns:a16="http://schemas.microsoft.com/office/drawing/2014/main" id="{023632DC-4B50-01AB-F5F9-7759DF848DCC}"/>
              </a:ext>
            </a:extLst>
          </p:cNvPr>
          <p:cNvCxnSpPr>
            <a:cxnSpLocks/>
          </p:cNvCxnSpPr>
          <p:nvPr/>
        </p:nvCxnSpPr>
        <p:spPr>
          <a:xfrm>
            <a:off x="9999478" y="3888227"/>
            <a:ext cx="0" cy="31326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4" name="Conector de Seta Reta 103">
            <a:extLst>
              <a:ext uri="{FF2B5EF4-FFF2-40B4-BE49-F238E27FC236}">
                <a16:creationId xmlns:a16="http://schemas.microsoft.com/office/drawing/2014/main" id="{0B1E562A-91CB-34E8-C1C1-E44D91E55E34}"/>
              </a:ext>
            </a:extLst>
          </p:cNvPr>
          <p:cNvCxnSpPr>
            <a:cxnSpLocks/>
          </p:cNvCxnSpPr>
          <p:nvPr/>
        </p:nvCxnSpPr>
        <p:spPr>
          <a:xfrm>
            <a:off x="10977541" y="3888227"/>
            <a:ext cx="0" cy="31326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5" name="Conector de Seta Reta 104">
            <a:extLst>
              <a:ext uri="{FF2B5EF4-FFF2-40B4-BE49-F238E27FC236}">
                <a16:creationId xmlns:a16="http://schemas.microsoft.com/office/drawing/2014/main" id="{1F3957F0-D79D-69DA-E1E1-F5D86AC980CB}"/>
              </a:ext>
            </a:extLst>
          </p:cNvPr>
          <p:cNvCxnSpPr>
            <a:cxnSpLocks/>
          </p:cNvCxnSpPr>
          <p:nvPr/>
        </p:nvCxnSpPr>
        <p:spPr>
          <a:xfrm>
            <a:off x="10987373" y="3166189"/>
            <a:ext cx="0" cy="31326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6" name="Conector de Seta Reta 105">
            <a:extLst>
              <a:ext uri="{FF2B5EF4-FFF2-40B4-BE49-F238E27FC236}">
                <a16:creationId xmlns:a16="http://schemas.microsoft.com/office/drawing/2014/main" id="{E1E209C8-5D51-B00E-7385-EC14D6A2B860}"/>
              </a:ext>
            </a:extLst>
          </p:cNvPr>
          <p:cNvCxnSpPr>
            <a:cxnSpLocks/>
          </p:cNvCxnSpPr>
          <p:nvPr/>
        </p:nvCxnSpPr>
        <p:spPr>
          <a:xfrm>
            <a:off x="9999823" y="3150280"/>
            <a:ext cx="0" cy="31326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7" name="Conector de Seta Reta 106">
            <a:extLst>
              <a:ext uri="{FF2B5EF4-FFF2-40B4-BE49-F238E27FC236}">
                <a16:creationId xmlns:a16="http://schemas.microsoft.com/office/drawing/2014/main" id="{10FB8C61-E4EC-788C-6076-355D09ED134F}"/>
              </a:ext>
            </a:extLst>
          </p:cNvPr>
          <p:cNvCxnSpPr>
            <a:cxnSpLocks/>
          </p:cNvCxnSpPr>
          <p:nvPr/>
        </p:nvCxnSpPr>
        <p:spPr>
          <a:xfrm>
            <a:off x="8975694" y="3166189"/>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8" name="Conector de Seta Reta 107">
            <a:extLst>
              <a:ext uri="{FF2B5EF4-FFF2-40B4-BE49-F238E27FC236}">
                <a16:creationId xmlns:a16="http://schemas.microsoft.com/office/drawing/2014/main" id="{5C01FC5E-D3C9-71D5-D3E4-6D857A4BFDA8}"/>
              </a:ext>
            </a:extLst>
          </p:cNvPr>
          <p:cNvCxnSpPr>
            <a:cxnSpLocks/>
          </p:cNvCxnSpPr>
          <p:nvPr/>
        </p:nvCxnSpPr>
        <p:spPr>
          <a:xfrm>
            <a:off x="8025046" y="3166189"/>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9" name="Conector de Seta Reta 108">
            <a:extLst>
              <a:ext uri="{FF2B5EF4-FFF2-40B4-BE49-F238E27FC236}">
                <a16:creationId xmlns:a16="http://schemas.microsoft.com/office/drawing/2014/main" id="{0DBFB313-242D-FBB4-18C2-4AF8A80ECEC7}"/>
              </a:ext>
            </a:extLst>
          </p:cNvPr>
          <p:cNvCxnSpPr>
            <a:cxnSpLocks/>
          </p:cNvCxnSpPr>
          <p:nvPr/>
        </p:nvCxnSpPr>
        <p:spPr>
          <a:xfrm>
            <a:off x="7017857" y="3888227"/>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0" name="Elipse 109">
            <a:extLst>
              <a:ext uri="{FF2B5EF4-FFF2-40B4-BE49-F238E27FC236}">
                <a16:creationId xmlns:a16="http://schemas.microsoft.com/office/drawing/2014/main" id="{55E0CD00-4587-01E4-9394-1E4887F2F81E}"/>
              </a:ext>
            </a:extLst>
          </p:cNvPr>
          <p:cNvSpPr/>
          <p:nvPr/>
        </p:nvSpPr>
        <p:spPr>
          <a:xfrm>
            <a:off x="6759276" y="3429000"/>
            <a:ext cx="475165" cy="471255"/>
          </a:xfrm>
          <a:prstGeom prst="ellipse">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Elipse 111">
            <a:extLst>
              <a:ext uri="{FF2B5EF4-FFF2-40B4-BE49-F238E27FC236}">
                <a16:creationId xmlns:a16="http://schemas.microsoft.com/office/drawing/2014/main" id="{65FE9AB8-04AC-6234-8045-B50B08242297}"/>
              </a:ext>
            </a:extLst>
          </p:cNvPr>
          <p:cNvSpPr/>
          <p:nvPr/>
        </p:nvSpPr>
        <p:spPr>
          <a:xfrm>
            <a:off x="2806365" y="1597985"/>
            <a:ext cx="475165" cy="471255"/>
          </a:xfrm>
          <a:prstGeom prst="ellipse">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3" name="Conector de Seta Reta 112">
            <a:extLst>
              <a:ext uri="{FF2B5EF4-FFF2-40B4-BE49-F238E27FC236}">
                <a16:creationId xmlns:a16="http://schemas.microsoft.com/office/drawing/2014/main" id="{D6B5634B-B72A-4F32-6747-56380C6E6D98}"/>
              </a:ext>
            </a:extLst>
          </p:cNvPr>
          <p:cNvCxnSpPr>
            <a:cxnSpLocks/>
          </p:cNvCxnSpPr>
          <p:nvPr/>
        </p:nvCxnSpPr>
        <p:spPr>
          <a:xfrm flipV="1">
            <a:off x="2033360" y="4243822"/>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15" name="Conector de Seta Reta 114">
            <a:extLst>
              <a:ext uri="{FF2B5EF4-FFF2-40B4-BE49-F238E27FC236}">
                <a16:creationId xmlns:a16="http://schemas.microsoft.com/office/drawing/2014/main" id="{A9A343A2-CC6A-89BA-F68F-3EB0CC58A083}"/>
              </a:ext>
            </a:extLst>
          </p:cNvPr>
          <p:cNvCxnSpPr>
            <a:cxnSpLocks/>
          </p:cNvCxnSpPr>
          <p:nvPr/>
        </p:nvCxnSpPr>
        <p:spPr>
          <a:xfrm flipV="1">
            <a:off x="3034804" y="4262110"/>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16" name="Conector de Seta Reta 115">
            <a:extLst>
              <a:ext uri="{FF2B5EF4-FFF2-40B4-BE49-F238E27FC236}">
                <a16:creationId xmlns:a16="http://schemas.microsoft.com/office/drawing/2014/main" id="{C7769CC0-776A-3519-7B4A-4A53FAC67032}"/>
              </a:ext>
            </a:extLst>
          </p:cNvPr>
          <p:cNvCxnSpPr>
            <a:cxnSpLocks/>
          </p:cNvCxnSpPr>
          <p:nvPr/>
        </p:nvCxnSpPr>
        <p:spPr>
          <a:xfrm>
            <a:off x="4051482" y="4262110"/>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7" name="Conector de Seta Reta 116">
            <a:extLst>
              <a:ext uri="{FF2B5EF4-FFF2-40B4-BE49-F238E27FC236}">
                <a16:creationId xmlns:a16="http://schemas.microsoft.com/office/drawing/2014/main" id="{BFAD27E3-0399-2081-A495-2DAC82C32551}"/>
              </a:ext>
            </a:extLst>
          </p:cNvPr>
          <p:cNvCxnSpPr>
            <a:cxnSpLocks/>
          </p:cNvCxnSpPr>
          <p:nvPr/>
        </p:nvCxnSpPr>
        <p:spPr>
          <a:xfrm>
            <a:off x="6027280" y="4244499"/>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8" name="Conector de Seta Reta 117">
            <a:extLst>
              <a:ext uri="{FF2B5EF4-FFF2-40B4-BE49-F238E27FC236}">
                <a16:creationId xmlns:a16="http://schemas.microsoft.com/office/drawing/2014/main" id="{3BE3E034-3E53-949D-CD95-36C5E8764B72}"/>
              </a:ext>
            </a:extLst>
          </p:cNvPr>
          <p:cNvCxnSpPr>
            <a:cxnSpLocks/>
          </p:cNvCxnSpPr>
          <p:nvPr/>
        </p:nvCxnSpPr>
        <p:spPr>
          <a:xfrm>
            <a:off x="7024291" y="4264481"/>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9" name="Conector de Seta Reta 118">
            <a:extLst>
              <a:ext uri="{FF2B5EF4-FFF2-40B4-BE49-F238E27FC236}">
                <a16:creationId xmlns:a16="http://schemas.microsoft.com/office/drawing/2014/main" id="{FE47CD8E-42E6-0462-6827-DFB786B94C66}"/>
              </a:ext>
            </a:extLst>
          </p:cNvPr>
          <p:cNvCxnSpPr>
            <a:cxnSpLocks/>
          </p:cNvCxnSpPr>
          <p:nvPr/>
        </p:nvCxnSpPr>
        <p:spPr>
          <a:xfrm>
            <a:off x="8975349" y="4264481"/>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0" name="Conector de Seta Reta 119">
            <a:extLst>
              <a:ext uri="{FF2B5EF4-FFF2-40B4-BE49-F238E27FC236}">
                <a16:creationId xmlns:a16="http://schemas.microsoft.com/office/drawing/2014/main" id="{15247FF5-2E7E-4CC7-7DB4-B5A421797A7F}"/>
              </a:ext>
            </a:extLst>
          </p:cNvPr>
          <p:cNvCxnSpPr>
            <a:cxnSpLocks/>
          </p:cNvCxnSpPr>
          <p:nvPr/>
        </p:nvCxnSpPr>
        <p:spPr>
          <a:xfrm>
            <a:off x="8015902" y="4244499"/>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1" name="Conector de Seta Reta 120">
            <a:extLst>
              <a:ext uri="{FF2B5EF4-FFF2-40B4-BE49-F238E27FC236}">
                <a16:creationId xmlns:a16="http://schemas.microsoft.com/office/drawing/2014/main" id="{6333C9D1-E91B-6A9F-FA83-BF2CA616FE8F}"/>
              </a:ext>
            </a:extLst>
          </p:cNvPr>
          <p:cNvCxnSpPr>
            <a:cxnSpLocks/>
          </p:cNvCxnSpPr>
          <p:nvPr/>
        </p:nvCxnSpPr>
        <p:spPr>
          <a:xfrm>
            <a:off x="10014396" y="4264481"/>
            <a:ext cx="0" cy="31326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2" name="Conector de Seta Reta 121">
            <a:extLst>
              <a:ext uri="{FF2B5EF4-FFF2-40B4-BE49-F238E27FC236}">
                <a16:creationId xmlns:a16="http://schemas.microsoft.com/office/drawing/2014/main" id="{045A1516-34C7-C92E-70ED-548E2BF5830A}"/>
              </a:ext>
            </a:extLst>
          </p:cNvPr>
          <p:cNvCxnSpPr>
            <a:cxnSpLocks/>
          </p:cNvCxnSpPr>
          <p:nvPr/>
        </p:nvCxnSpPr>
        <p:spPr>
          <a:xfrm>
            <a:off x="10977541" y="4253643"/>
            <a:ext cx="0" cy="31326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3" name="Conector de Seta Reta 122">
            <a:extLst>
              <a:ext uri="{FF2B5EF4-FFF2-40B4-BE49-F238E27FC236}">
                <a16:creationId xmlns:a16="http://schemas.microsoft.com/office/drawing/2014/main" id="{553D45E6-95BD-C915-3EC9-97B7467BB5E3}"/>
              </a:ext>
            </a:extLst>
          </p:cNvPr>
          <p:cNvCxnSpPr>
            <a:cxnSpLocks/>
          </p:cNvCxnSpPr>
          <p:nvPr/>
        </p:nvCxnSpPr>
        <p:spPr>
          <a:xfrm flipV="1">
            <a:off x="3023989" y="4622118"/>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24" name="Conector de Seta Reta 123">
            <a:extLst>
              <a:ext uri="{FF2B5EF4-FFF2-40B4-BE49-F238E27FC236}">
                <a16:creationId xmlns:a16="http://schemas.microsoft.com/office/drawing/2014/main" id="{9B86E9E1-8F5F-A128-C0FD-640FE604E384}"/>
              </a:ext>
            </a:extLst>
          </p:cNvPr>
          <p:cNvCxnSpPr>
            <a:cxnSpLocks/>
          </p:cNvCxnSpPr>
          <p:nvPr/>
        </p:nvCxnSpPr>
        <p:spPr>
          <a:xfrm flipV="1">
            <a:off x="2021512" y="4622118"/>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25" name="Conector de Seta Reta 124">
            <a:extLst>
              <a:ext uri="{FF2B5EF4-FFF2-40B4-BE49-F238E27FC236}">
                <a16:creationId xmlns:a16="http://schemas.microsoft.com/office/drawing/2014/main" id="{6DA0600C-4347-EBC5-D14E-E7C2236B7536}"/>
              </a:ext>
            </a:extLst>
          </p:cNvPr>
          <p:cNvCxnSpPr>
            <a:cxnSpLocks/>
          </p:cNvCxnSpPr>
          <p:nvPr/>
        </p:nvCxnSpPr>
        <p:spPr>
          <a:xfrm>
            <a:off x="6024236" y="4613651"/>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6" name="Conector de Seta Reta 125">
            <a:extLst>
              <a:ext uri="{FF2B5EF4-FFF2-40B4-BE49-F238E27FC236}">
                <a16:creationId xmlns:a16="http://schemas.microsoft.com/office/drawing/2014/main" id="{BE0412FC-D5C8-0941-B44E-F3DC749859B7}"/>
              </a:ext>
            </a:extLst>
          </p:cNvPr>
          <p:cNvCxnSpPr>
            <a:cxnSpLocks/>
          </p:cNvCxnSpPr>
          <p:nvPr/>
        </p:nvCxnSpPr>
        <p:spPr>
          <a:xfrm>
            <a:off x="7018885" y="4613651"/>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7" name="Conector de Seta Reta 126">
            <a:extLst>
              <a:ext uri="{FF2B5EF4-FFF2-40B4-BE49-F238E27FC236}">
                <a16:creationId xmlns:a16="http://schemas.microsoft.com/office/drawing/2014/main" id="{2554FEB7-3C97-C330-6B45-351468E55C29}"/>
              </a:ext>
            </a:extLst>
          </p:cNvPr>
          <p:cNvCxnSpPr>
            <a:cxnSpLocks/>
          </p:cNvCxnSpPr>
          <p:nvPr/>
        </p:nvCxnSpPr>
        <p:spPr>
          <a:xfrm>
            <a:off x="8987874" y="4619732"/>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8" name="Conector de Seta Reta 127">
            <a:extLst>
              <a:ext uri="{FF2B5EF4-FFF2-40B4-BE49-F238E27FC236}">
                <a16:creationId xmlns:a16="http://schemas.microsoft.com/office/drawing/2014/main" id="{63F1BA5A-C9DC-7949-629B-DDB95CB6D125}"/>
              </a:ext>
            </a:extLst>
          </p:cNvPr>
          <p:cNvCxnSpPr>
            <a:cxnSpLocks/>
          </p:cNvCxnSpPr>
          <p:nvPr/>
        </p:nvCxnSpPr>
        <p:spPr>
          <a:xfrm>
            <a:off x="5049877" y="4605180"/>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9" name="Conector de Seta Reta 128">
            <a:extLst>
              <a:ext uri="{FF2B5EF4-FFF2-40B4-BE49-F238E27FC236}">
                <a16:creationId xmlns:a16="http://schemas.microsoft.com/office/drawing/2014/main" id="{304B4D58-7F7A-5677-080E-F40ED03B36E4}"/>
              </a:ext>
            </a:extLst>
          </p:cNvPr>
          <p:cNvCxnSpPr>
            <a:cxnSpLocks/>
          </p:cNvCxnSpPr>
          <p:nvPr/>
        </p:nvCxnSpPr>
        <p:spPr>
          <a:xfrm>
            <a:off x="8037928" y="4622118"/>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0" name="Conector de Seta Reta 129">
            <a:extLst>
              <a:ext uri="{FF2B5EF4-FFF2-40B4-BE49-F238E27FC236}">
                <a16:creationId xmlns:a16="http://schemas.microsoft.com/office/drawing/2014/main" id="{1D4C283E-29EB-5219-11FA-6AAB337BED0E}"/>
              </a:ext>
            </a:extLst>
          </p:cNvPr>
          <p:cNvCxnSpPr>
            <a:cxnSpLocks/>
          </p:cNvCxnSpPr>
          <p:nvPr/>
        </p:nvCxnSpPr>
        <p:spPr>
          <a:xfrm>
            <a:off x="4039980" y="4613651"/>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1" name="Conector de Seta Reta 130">
            <a:extLst>
              <a:ext uri="{FF2B5EF4-FFF2-40B4-BE49-F238E27FC236}">
                <a16:creationId xmlns:a16="http://schemas.microsoft.com/office/drawing/2014/main" id="{191B0FC3-6792-A41D-C989-B05FFCE3A4BA}"/>
              </a:ext>
            </a:extLst>
          </p:cNvPr>
          <p:cNvCxnSpPr>
            <a:cxnSpLocks/>
          </p:cNvCxnSpPr>
          <p:nvPr/>
        </p:nvCxnSpPr>
        <p:spPr>
          <a:xfrm>
            <a:off x="10969085" y="4613651"/>
            <a:ext cx="0" cy="31326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2" name="Conector de Seta Reta 131">
            <a:extLst>
              <a:ext uri="{FF2B5EF4-FFF2-40B4-BE49-F238E27FC236}">
                <a16:creationId xmlns:a16="http://schemas.microsoft.com/office/drawing/2014/main" id="{715FA3F0-565E-F631-76E1-CCEBB0E6C444}"/>
              </a:ext>
            </a:extLst>
          </p:cNvPr>
          <p:cNvCxnSpPr>
            <a:cxnSpLocks/>
          </p:cNvCxnSpPr>
          <p:nvPr/>
        </p:nvCxnSpPr>
        <p:spPr>
          <a:xfrm flipV="1">
            <a:off x="2024216" y="5688914"/>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34" name="Conector de Seta Reta 133">
            <a:extLst>
              <a:ext uri="{FF2B5EF4-FFF2-40B4-BE49-F238E27FC236}">
                <a16:creationId xmlns:a16="http://schemas.microsoft.com/office/drawing/2014/main" id="{3CE5E948-9BC2-5F26-15E8-19068A0C1130}"/>
              </a:ext>
            </a:extLst>
          </p:cNvPr>
          <p:cNvCxnSpPr>
            <a:cxnSpLocks/>
          </p:cNvCxnSpPr>
          <p:nvPr/>
        </p:nvCxnSpPr>
        <p:spPr>
          <a:xfrm flipV="1">
            <a:off x="3012464" y="5670626"/>
            <a:ext cx="0" cy="3048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35" name="Conector de Seta Reta 134">
            <a:extLst>
              <a:ext uri="{FF2B5EF4-FFF2-40B4-BE49-F238E27FC236}">
                <a16:creationId xmlns:a16="http://schemas.microsoft.com/office/drawing/2014/main" id="{85F827BF-8ABE-C338-92D5-DB694BAF34BD}"/>
              </a:ext>
            </a:extLst>
          </p:cNvPr>
          <p:cNvCxnSpPr>
            <a:cxnSpLocks/>
          </p:cNvCxnSpPr>
          <p:nvPr/>
        </p:nvCxnSpPr>
        <p:spPr>
          <a:xfrm>
            <a:off x="4042338" y="5707202"/>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6" name="Conector de Seta Reta 135">
            <a:extLst>
              <a:ext uri="{FF2B5EF4-FFF2-40B4-BE49-F238E27FC236}">
                <a16:creationId xmlns:a16="http://schemas.microsoft.com/office/drawing/2014/main" id="{5D7F663C-1DDB-E705-32B4-83187599086D}"/>
              </a:ext>
            </a:extLst>
          </p:cNvPr>
          <p:cNvCxnSpPr>
            <a:cxnSpLocks/>
          </p:cNvCxnSpPr>
          <p:nvPr/>
        </p:nvCxnSpPr>
        <p:spPr>
          <a:xfrm>
            <a:off x="8016247" y="5698058"/>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7" name="Conector de Seta Reta 136">
            <a:extLst>
              <a:ext uri="{FF2B5EF4-FFF2-40B4-BE49-F238E27FC236}">
                <a16:creationId xmlns:a16="http://schemas.microsoft.com/office/drawing/2014/main" id="{9EBBCF85-E2A4-1E1A-AACF-02F364AE61DB}"/>
              </a:ext>
            </a:extLst>
          </p:cNvPr>
          <p:cNvCxnSpPr>
            <a:cxnSpLocks/>
          </p:cNvCxnSpPr>
          <p:nvPr/>
        </p:nvCxnSpPr>
        <p:spPr>
          <a:xfrm>
            <a:off x="7003300" y="5726167"/>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8" name="Conector de Seta Reta 137">
            <a:extLst>
              <a:ext uri="{FF2B5EF4-FFF2-40B4-BE49-F238E27FC236}">
                <a16:creationId xmlns:a16="http://schemas.microsoft.com/office/drawing/2014/main" id="{83C1D3AB-B695-2F98-AB34-AED0E5D89898}"/>
              </a:ext>
            </a:extLst>
          </p:cNvPr>
          <p:cNvCxnSpPr>
            <a:cxnSpLocks/>
          </p:cNvCxnSpPr>
          <p:nvPr/>
        </p:nvCxnSpPr>
        <p:spPr>
          <a:xfrm>
            <a:off x="6037433" y="5724912"/>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9" name="Conector de Seta Reta 138">
            <a:extLst>
              <a:ext uri="{FF2B5EF4-FFF2-40B4-BE49-F238E27FC236}">
                <a16:creationId xmlns:a16="http://schemas.microsoft.com/office/drawing/2014/main" id="{768BC0B2-DCAB-7F62-D8F8-3FF19AEE7E81}"/>
              </a:ext>
            </a:extLst>
          </p:cNvPr>
          <p:cNvCxnSpPr>
            <a:cxnSpLocks/>
          </p:cNvCxnSpPr>
          <p:nvPr/>
        </p:nvCxnSpPr>
        <p:spPr>
          <a:xfrm>
            <a:off x="5034292" y="5357359"/>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0" name="Conector de Seta Reta 139">
            <a:extLst>
              <a:ext uri="{FF2B5EF4-FFF2-40B4-BE49-F238E27FC236}">
                <a16:creationId xmlns:a16="http://schemas.microsoft.com/office/drawing/2014/main" id="{4E24D67A-C978-74C7-6F1E-24B6D24C6587}"/>
              </a:ext>
            </a:extLst>
          </p:cNvPr>
          <p:cNvCxnSpPr>
            <a:cxnSpLocks/>
          </p:cNvCxnSpPr>
          <p:nvPr/>
        </p:nvCxnSpPr>
        <p:spPr>
          <a:xfrm>
            <a:off x="10986685" y="5707202"/>
            <a:ext cx="0" cy="31326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1" name="Conector de Seta Reta 140">
            <a:extLst>
              <a:ext uri="{FF2B5EF4-FFF2-40B4-BE49-F238E27FC236}">
                <a16:creationId xmlns:a16="http://schemas.microsoft.com/office/drawing/2014/main" id="{3BC730FF-EA76-EB51-D660-583536AA7341}"/>
              </a:ext>
            </a:extLst>
          </p:cNvPr>
          <p:cNvCxnSpPr>
            <a:cxnSpLocks/>
          </p:cNvCxnSpPr>
          <p:nvPr/>
        </p:nvCxnSpPr>
        <p:spPr>
          <a:xfrm>
            <a:off x="10023540" y="5726167"/>
            <a:ext cx="0" cy="31326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2" name="Conector de Seta Reta 141">
            <a:extLst>
              <a:ext uri="{FF2B5EF4-FFF2-40B4-BE49-F238E27FC236}">
                <a16:creationId xmlns:a16="http://schemas.microsoft.com/office/drawing/2014/main" id="{AB2438FF-75FB-3BF4-8C31-54F82A1E83E9}"/>
              </a:ext>
            </a:extLst>
          </p:cNvPr>
          <p:cNvCxnSpPr>
            <a:cxnSpLocks/>
          </p:cNvCxnSpPr>
          <p:nvPr/>
        </p:nvCxnSpPr>
        <p:spPr>
          <a:xfrm>
            <a:off x="8997708" y="5724912"/>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4" name="Conector de Seta Reta 143">
            <a:extLst>
              <a:ext uri="{FF2B5EF4-FFF2-40B4-BE49-F238E27FC236}">
                <a16:creationId xmlns:a16="http://schemas.microsoft.com/office/drawing/2014/main" id="{1CBA716C-A451-01B3-E8EB-24453C758B43}"/>
              </a:ext>
            </a:extLst>
          </p:cNvPr>
          <p:cNvCxnSpPr>
            <a:cxnSpLocks/>
          </p:cNvCxnSpPr>
          <p:nvPr/>
        </p:nvCxnSpPr>
        <p:spPr>
          <a:xfrm>
            <a:off x="5053940" y="1334681"/>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5" name="Conector de Seta Reta 144">
            <a:extLst>
              <a:ext uri="{FF2B5EF4-FFF2-40B4-BE49-F238E27FC236}">
                <a16:creationId xmlns:a16="http://schemas.microsoft.com/office/drawing/2014/main" id="{9118E627-2DF3-1529-EC77-573285BC3656}"/>
              </a:ext>
            </a:extLst>
          </p:cNvPr>
          <p:cNvCxnSpPr>
            <a:cxnSpLocks/>
          </p:cNvCxnSpPr>
          <p:nvPr/>
        </p:nvCxnSpPr>
        <p:spPr>
          <a:xfrm>
            <a:off x="5034292" y="4262110"/>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6" name="Conector de Seta Reta 145">
            <a:extLst>
              <a:ext uri="{FF2B5EF4-FFF2-40B4-BE49-F238E27FC236}">
                <a16:creationId xmlns:a16="http://schemas.microsoft.com/office/drawing/2014/main" id="{6E07F8EC-5BBF-13CC-E846-6E975241E73A}"/>
              </a:ext>
            </a:extLst>
          </p:cNvPr>
          <p:cNvCxnSpPr>
            <a:cxnSpLocks/>
          </p:cNvCxnSpPr>
          <p:nvPr/>
        </p:nvCxnSpPr>
        <p:spPr>
          <a:xfrm>
            <a:off x="5037040" y="3510277"/>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7" name="Conector de Seta Reta 146">
            <a:extLst>
              <a:ext uri="{FF2B5EF4-FFF2-40B4-BE49-F238E27FC236}">
                <a16:creationId xmlns:a16="http://schemas.microsoft.com/office/drawing/2014/main" id="{D8EA20B2-4790-F153-0BD0-3CE8783944E3}"/>
              </a:ext>
            </a:extLst>
          </p:cNvPr>
          <p:cNvCxnSpPr>
            <a:cxnSpLocks/>
          </p:cNvCxnSpPr>
          <p:nvPr/>
        </p:nvCxnSpPr>
        <p:spPr>
          <a:xfrm>
            <a:off x="5043436" y="1705015"/>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8" name="Conector de Seta Reta 147">
            <a:extLst>
              <a:ext uri="{FF2B5EF4-FFF2-40B4-BE49-F238E27FC236}">
                <a16:creationId xmlns:a16="http://schemas.microsoft.com/office/drawing/2014/main" id="{FE796DAE-190A-F7AA-BD40-8855110C5258}"/>
              </a:ext>
            </a:extLst>
          </p:cNvPr>
          <p:cNvCxnSpPr>
            <a:cxnSpLocks/>
          </p:cNvCxnSpPr>
          <p:nvPr/>
        </p:nvCxnSpPr>
        <p:spPr>
          <a:xfrm>
            <a:off x="5043436" y="4981778"/>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9" name="Conector de Seta Reta 148">
            <a:extLst>
              <a:ext uri="{FF2B5EF4-FFF2-40B4-BE49-F238E27FC236}">
                <a16:creationId xmlns:a16="http://schemas.microsoft.com/office/drawing/2014/main" id="{7A3AAAF4-4635-686D-F81D-BCCD1051846C}"/>
              </a:ext>
            </a:extLst>
          </p:cNvPr>
          <p:cNvCxnSpPr>
            <a:cxnSpLocks/>
          </p:cNvCxnSpPr>
          <p:nvPr/>
        </p:nvCxnSpPr>
        <p:spPr>
          <a:xfrm>
            <a:off x="5043436" y="5724481"/>
            <a:ext cx="0" cy="313267"/>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5" name="Elipse 164">
            <a:extLst>
              <a:ext uri="{FF2B5EF4-FFF2-40B4-BE49-F238E27FC236}">
                <a16:creationId xmlns:a16="http://schemas.microsoft.com/office/drawing/2014/main" id="{F144EF8D-AA01-F069-5BDD-852F57FACE1F}"/>
              </a:ext>
            </a:extLst>
          </p:cNvPr>
          <p:cNvSpPr/>
          <p:nvPr/>
        </p:nvSpPr>
        <p:spPr>
          <a:xfrm>
            <a:off x="3802776" y="1233760"/>
            <a:ext cx="475165" cy="471255"/>
          </a:xfrm>
          <a:prstGeom prst="ellipse">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083002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5F0D39D-0954-FE6D-3CB0-D40F526B16E8}"/>
              </a:ext>
            </a:extLst>
          </p:cNvPr>
          <p:cNvSpPr>
            <a:spLocks noGrp="1"/>
          </p:cNvSpPr>
          <p:nvPr>
            <p:ph type="body" sz="quarter" idx="4294967295"/>
          </p:nvPr>
        </p:nvSpPr>
        <p:spPr>
          <a:xfrm>
            <a:off x="761660" y="512743"/>
            <a:ext cx="10193867" cy="800629"/>
          </a:xfrm>
          <a:prstGeom prst="rect">
            <a:avLst/>
          </a:prstGeom>
        </p:spPr>
        <p:txBody>
          <a:bodyPr/>
          <a:lstStyle/>
          <a:p>
            <a:pPr marL="0" indent="0">
              <a:buNone/>
            </a:pPr>
            <a:r>
              <a:rPr lang="en-US" sz="2500" dirty="0">
                <a:solidFill>
                  <a:schemeClr val="bg1"/>
                </a:solidFill>
                <a:effectLst/>
                <a:latin typeface="Aptos" panose="020B0004020202020204" pitchFamily="34" charset="0"/>
                <a:ea typeface="CMR17"/>
                <a:cs typeface="Times New Roman" panose="02020603050405020304" pitchFamily="18" charset="0"/>
              </a:rPr>
              <a:t>How does BAU 2050 looks like from a regional perspective? </a:t>
            </a:r>
            <a:endParaRPr lang="en-US" sz="2500" dirty="0">
              <a:solidFill>
                <a:srgbClr val="FF0000"/>
              </a:solidFill>
              <a:latin typeface="Aptos" panose="020B0004020202020204" pitchFamily="34" charset="0"/>
            </a:endParaRPr>
          </a:p>
        </p:txBody>
      </p:sp>
      <p:sp>
        <p:nvSpPr>
          <p:cNvPr id="3" name="CaixaDeTexto 2">
            <a:extLst>
              <a:ext uri="{FF2B5EF4-FFF2-40B4-BE49-F238E27FC236}">
                <a16:creationId xmlns:a16="http://schemas.microsoft.com/office/drawing/2014/main" id="{7356BA03-765B-3E5A-CAF5-5B57F4F05017}"/>
              </a:ext>
            </a:extLst>
          </p:cNvPr>
          <p:cNvSpPr txBox="1"/>
          <p:nvPr/>
        </p:nvSpPr>
        <p:spPr>
          <a:xfrm>
            <a:off x="529390" y="1135781"/>
            <a:ext cx="11251932" cy="5062924"/>
          </a:xfrm>
          <a:prstGeom prst="rect">
            <a:avLst/>
          </a:prstGeom>
          <a:noFill/>
        </p:spPr>
        <p:txBody>
          <a:bodyPr wrap="square" rtlCol="0">
            <a:spAutoFit/>
          </a:bodyPr>
          <a:lstStyle/>
          <a:p>
            <a:pPr marL="285750" indent="-285750">
              <a:buFont typeface="Courier New" panose="02070309020205020404" pitchFamily="49" charset="0"/>
              <a:buChar char="o"/>
            </a:pPr>
            <a:r>
              <a:rPr lang="en-US" sz="1700" dirty="0">
                <a:solidFill>
                  <a:schemeClr val="bg1"/>
                </a:solidFill>
                <a:latin typeface="Aptos" panose="020B0004020202020204" pitchFamily="34" charset="0"/>
              </a:rPr>
              <a:t>GDP is growing at a faster rate than the population and double by 2050. </a:t>
            </a:r>
            <a:r>
              <a:rPr lang="en-US" sz="17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Low-and-Middle Income (LMI) regions experience a more optimistic income increase (SSA [+240 to +425%], IND [+231 to +301%] and OAS [+150 to +302%]) compared to EUR [+52 to +63%] and USA [+57 to +62%], with higher model agreement on these changes.</a:t>
            </a:r>
          </a:p>
          <a:p>
            <a:pPr marL="285750" indent="-285750">
              <a:buFont typeface="Courier New" panose="02070309020205020404" pitchFamily="49" charset="0"/>
              <a:buChar char="o"/>
            </a:pPr>
            <a:r>
              <a:rPr lang="en-US" sz="1700" dirty="0">
                <a:solidFill>
                  <a:schemeClr val="bg1"/>
                </a:solidFill>
                <a:latin typeface="Aptos" panose="020B0004020202020204" pitchFamily="34" charset="0"/>
                <a:ea typeface="Aptos" panose="020B0004020202020204" pitchFamily="34" charset="0"/>
                <a:cs typeface="Times New Roman" panose="02020603050405020304" pitchFamily="18" charset="0"/>
              </a:rPr>
              <a:t>Global agricultural production is increasing and distributed across regions: SSA (+111%), MEN (+81%) and OAS (+80%). SSA: </a:t>
            </a:r>
            <a:r>
              <a:rPr lang="en-US" sz="17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trends are driven by increases in crops (+70 to +136%) and livestock production (+63 to +152%) and result from productivity increases of similar magnitudes in the sectors.</a:t>
            </a:r>
          </a:p>
          <a:p>
            <a:pPr marL="285750" indent="-285750">
              <a:buFont typeface="Courier New" panose="02070309020205020404" pitchFamily="49" charset="0"/>
              <a:buChar char="o"/>
            </a:pPr>
            <a:r>
              <a:rPr lang="en-US" sz="1700" dirty="0">
                <a:solidFill>
                  <a:schemeClr val="bg1"/>
                </a:solidFill>
                <a:latin typeface="Aptos" panose="020B0004020202020204" pitchFamily="34" charset="0"/>
                <a:ea typeface="Aptos" panose="020B0004020202020204" pitchFamily="34" charset="0"/>
                <a:cs typeface="Times New Roman" panose="02020603050405020304" pitchFamily="18" charset="0"/>
              </a:rPr>
              <a:t>Global trade increases by a third of its 2020 size, expanding across all regions and </a:t>
            </a:r>
            <a:r>
              <a:rPr lang="en-US" sz="17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suggesting a more interconnected food system by 2050. Top exporting regions are OSA (17%), BRA (15%), EUR (13%) and USA (11%). </a:t>
            </a:r>
            <a:endParaRPr lang="en-US" sz="1700" dirty="0">
              <a:solidFill>
                <a:schemeClr val="bg1"/>
              </a:solidFill>
              <a:latin typeface="Aptos" panose="020B0004020202020204" pitchFamily="34" charset="0"/>
              <a:ea typeface="Aptos" panose="020B0004020202020204" pitchFamily="34" charset="0"/>
              <a:cs typeface="Times New Roman" panose="02020603050405020304" pitchFamily="18" charset="0"/>
            </a:endParaRPr>
          </a:p>
          <a:p>
            <a:pPr marL="285750" indent="-285750">
              <a:buFont typeface="Courier New" panose="02070309020205020404" pitchFamily="49" charset="0"/>
              <a:buChar char="o"/>
            </a:pPr>
            <a:r>
              <a:rPr lang="en-US" sz="1700" i="1" dirty="0">
                <a:solidFill>
                  <a:schemeClr val="bg1"/>
                </a:solidFill>
                <a:effectLst/>
                <a:latin typeface="Aptos" panose="020B0004020202020204" pitchFamily="34" charset="0"/>
                <a:ea typeface="Aptos" panose="020B0004020202020204" pitchFamily="34" charset="0"/>
                <a:cs typeface="Segoe UI" panose="020B0502040204020203" pitchFamily="34" charset="0"/>
              </a:rPr>
              <a:t>The multi-model ensemble indicates a rise in the overall use of natural resources to sustain the expanding food system in the BAU scenario, potentially placing an environmental burden on people and the planet. </a:t>
            </a:r>
          </a:p>
          <a:p>
            <a:pPr marL="742950" lvl="1" indent="-285750">
              <a:buFont typeface="Courier New" panose="02070309020205020404" pitchFamily="49" charset="0"/>
              <a:buChar char="o"/>
            </a:pPr>
            <a:r>
              <a:rPr lang="en-US" sz="1700" dirty="0">
                <a:solidFill>
                  <a:schemeClr val="bg1"/>
                </a:solidFill>
                <a:latin typeface="Aptos" panose="020B0004020202020204" pitchFamily="34" charset="0"/>
                <a:ea typeface="Aptos" panose="020B0004020202020204" pitchFamily="34" charset="0"/>
                <a:cs typeface="Segoe UI" panose="020B0502040204020203" pitchFamily="34" charset="0"/>
              </a:rPr>
              <a:t>In this</a:t>
            </a:r>
            <a:r>
              <a:rPr lang="en-US" sz="17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larger global food system, harvested area expands [+5% -13%] (</a:t>
            </a:r>
            <a:r>
              <a:rPr lang="en-US" sz="17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Sundiang</a:t>
            </a:r>
            <a:r>
              <a:rPr lang="en-US" sz="17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et al.), especially in SSA [+10% to +48%], SEA [-2% to +29%], OSA [+7 to +20%] and OAS [+1 to +33%],  and therefore, the total land dedicated to the agricultural sector [+3%-13%], increasing the median greenhouse gas emissions by +37% [+19% to +107%] globally. </a:t>
            </a:r>
          </a:p>
          <a:p>
            <a:pPr marL="742950" lvl="1" indent="-285750">
              <a:buFont typeface="Courier New" panose="02070309020205020404" pitchFamily="49" charset="0"/>
              <a:buChar char="o"/>
            </a:pPr>
            <a:r>
              <a:rPr lang="en-US" sz="17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There is a loss in forest cover across all regions under the BAU scenario.</a:t>
            </a:r>
          </a:p>
          <a:p>
            <a:pPr marL="742950" lvl="1" indent="-285750">
              <a:buFont typeface="Courier New" panose="02070309020205020404" pitchFamily="49" charset="0"/>
              <a:buChar char="o"/>
            </a:pPr>
            <a:r>
              <a:rPr lang="en-US" sz="17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Regionally, the largest increases in emissions originate from LMICs and align in showing that the primary driver is livestock production, although with uncertainties in terms of magnitude. For instance, in SSA agricultural land use increases by a median of 17% at the costs of forests and other natural vegetation, which decrease between 25% and 10%. </a:t>
            </a:r>
            <a:endParaRPr lang="en-US" sz="1700" dirty="0">
              <a:solidFill>
                <a:schemeClr val="bg1"/>
              </a:solidFill>
              <a:latin typeface="Aptos" panose="020B0004020202020204" pitchFamily="34" charset="0"/>
            </a:endParaRPr>
          </a:p>
        </p:txBody>
      </p:sp>
      <p:pic>
        <p:nvPicPr>
          <p:cNvPr id="10" name="Imagem 9">
            <a:extLst>
              <a:ext uri="{FF2B5EF4-FFF2-40B4-BE49-F238E27FC236}">
                <a16:creationId xmlns:a16="http://schemas.microsoft.com/office/drawing/2014/main" id="{00801724-4632-4615-F66B-12390E4D1877}"/>
              </a:ext>
            </a:extLst>
          </p:cNvPr>
          <p:cNvPicPr>
            <a:picLocks noChangeAspect="1"/>
          </p:cNvPicPr>
          <p:nvPr/>
        </p:nvPicPr>
        <p:blipFill>
          <a:blip r:embed="rId2"/>
          <a:stretch>
            <a:fillRect/>
          </a:stretch>
        </p:blipFill>
        <p:spPr>
          <a:xfrm>
            <a:off x="155430" y="6130416"/>
            <a:ext cx="2077412" cy="540000"/>
          </a:xfrm>
          <a:prstGeom prst="rect">
            <a:avLst/>
          </a:prstGeom>
        </p:spPr>
      </p:pic>
    </p:spTree>
    <p:extLst>
      <p:ext uri="{BB962C8B-B14F-4D97-AF65-F5344CB8AC3E}">
        <p14:creationId xmlns:p14="http://schemas.microsoft.com/office/powerpoint/2010/main" val="26856376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5F0D39D-0954-FE6D-3CB0-D40F526B16E8}"/>
              </a:ext>
            </a:extLst>
          </p:cNvPr>
          <p:cNvSpPr>
            <a:spLocks noGrp="1"/>
          </p:cNvSpPr>
          <p:nvPr>
            <p:ph type="body" sz="quarter" idx="4294967295"/>
          </p:nvPr>
        </p:nvSpPr>
        <p:spPr>
          <a:xfrm>
            <a:off x="678318" y="343753"/>
            <a:ext cx="9475332" cy="817445"/>
          </a:xfrm>
          <a:prstGeom prst="rect">
            <a:avLst/>
          </a:prstGeom>
        </p:spPr>
        <p:txBody>
          <a:bodyPr/>
          <a:lstStyle/>
          <a:p>
            <a:pPr marL="0" indent="0">
              <a:buNone/>
            </a:pPr>
            <a:r>
              <a:rPr lang="en-US" sz="2500" b="1" dirty="0">
                <a:solidFill>
                  <a:schemeClr val="bg1"/>
                </a:solidFill>
                <a:latin typeface="Aptos" panose="020B0004020202020204" pitchFamily="34" charset="0"/>
                <a:cs typeface="Aparajita" panose="020B0502040204020203" pitchFamily="18" charset="0"/>
              </a:rPr>
              <a:t>Production and international trade </a:t>
            </a:r>
            <a:endParaRPr lang="en-US" sz="2500" dirty="0">
              <a:solidFill>
                <a:schemeClr val="bg1"/>
              </a:solidFill>
              <a:latin typeface="Aptos" panose="020B0004020202020204" pitchFamily="34" charset="0"/>
              <a:cs typeface="Aparajita" panose="020B0502040204020203" pitchFamily="18" charset="0"/>
            </a:endParaRPr>
          </a:p>
        </p:txBody>
      </p:sp>
      <p:pic>
        <p:nvPicPr>
          <p:cNvPr id="6" name="Imagem 5" descr="Gráfico, Gráfico de bolhas&#10;&#10;Descrição gerada automaticamente">
            <a:extLst>
              <a:ext uri="{FF2B5EF4-FFF2-40B4-BE49-F238E27FC236}">
                <a16:creationId xmlns:a16="http://schemas.microsoft.com/office/drawing/2014/main" id="{0A36FDEA-9D6D-C195-C4DA-38576E125F4F}"/>
              </a:ext>
            </a:extLst>
          </p:cNvPr>
          <p:cNvPicPr>
            <a:picLocks noChangeAspect="1"/>
          </p:cNvPicPr>
          <p:nvPr/>
        </p:nvPicPr>
        <p:blipFill>
          <a:blip r:embed="rId3"/>
          <a:stretch>
            <a:fillRect/>
          </a:stretch>
        </p:blipFill>
        <p:spPr>
          <a:xfrm>
            <a:off x="633777" y="1018232"/>
            <a:ext cx="4566873" cy="4566873"/>
          </a:xfrm>
          <a:prstGeom prst="rect">
            <a:avLst/>
          </a:prstGeom>
        </p:spPr>
      </p:pic>
      <p:pic>
        <p:nvPicPr>
          <p:cNvPr id="11" name="Imagem 10" descr="Gráfico, Gráfico de barras&#10;&#10;Descrição gerada automaticamente">
            <a:extLst>
              <a:ext uri="{FF2B5EF4-FFF2-40B4-BE49-F238E27FC236}">
                <a16:creationId xmlns:a16="http://schemas.microsoft.com/office/drawing/2014/main" id="{34A8EEC4-C67B-1026-8648-05C656ABD60E}"/>
              </a:ext>
            </a:extLst>
          </p:cNvPr>
          <p:cNvPicPr>
            <a:picLocks noChangeAspect="1"/>
          </p:cNvPicPr>
          <p:nvPr/>
        </p:nvPicPr>
        <p:blipFill>
          <a:blip r:embed="rId4"/>
          <a:stretch>
            <a:fillRect/>
          </a:stretch>
        </p:blipFill>
        <p:spPr>
          <a:xfrm>
            <a:off x="5990051" y="1037896"/>
            <a:ext cx="6021552" cy="4516164"/>
          </a:xfrm>
          <a:prstGeom prst="rect">
            <a:avLst/>
          </a:prstGeom>
        </p:spPr>
      </p:pic>
      <p:sp>
        <p:nvSpPr>
          <p:cNvPr id="12" name="CaixaDeTexto 11">
            <a:extLst>
              <a:ext uri="{FF2B5EF4-FFF2-40B4-BE49-F238E27FC236}">
                <a16:creationId xmlns:a16="http://schemas.microsoft.com/office/drawing/2014/main" id="{AF70E637-805A-8110-9C67-1C695D59DD1B}"/>
              </a:ext>
            </a:extLst>
          </p:cNvPr>
          <p:cNvSpPr txBox="1"/>
          <p:nvPr/>
        </p:nvSpPr>
        <p:spPr>
          <a:xfrm>
            <a:off x="7638852" y="5635437"/>
            <a:ext cx="2723949" cy="369332"/>
          </a:xfrm>
          <a:prstGeom prst="rect">
            <a:avLst/>
          </a:prstGeom>
          <a:noFill/>
        </p:spPr>
        <p:txBody>
          <a:bodyPr wrap="square" rtlCol="0">
            <a:spAutoFit/>
          </a:bodyPr>
          <a:lstStyle/>
          <a:p>
            <a:r>
              <a:rPr lang="en-US" b="1" dirty="0">
                <a:solidFill>
                  <a:schemeClr val="accent4"/>
                </a:solidFill>
                <a:latin typeface="Aptos" panose="020B0004020202020204" pitchFamily="34" charset="0"/>
              </a:rPr>
              <a:t>Exports composition</a:t>
            </a:r>
          </a:p>
        </p:txBody>
      </p:sp>
      <p:sp>
        <p:nvSpPr>
          <p:cNvPr id="13" name="CaixaDeTexto 12">
            <a:extLst>
              <a:ext uri="{FF2B5EF4-FFF2-40B4-BE49-F238E27FC236}">
                <a16:creationId xmlns:a16="http://schemas.microsoft.com/office/drawing/2014/main" id="{53CDAD6D-F57A-93A4-0259-D8DAE84ECED3}"/>
              </a:ext>
            </a:extLst>
          </p:cNvPr>
          <p:cNvSpPr txBox="1"/>
          <p:nvPr/>
        </p:nvSpPr>
        <p:spPr>
          <a:xfrm>
            <a:off x="633777" y="5637363"/>
            <a:ext cx="4681173" cy="646331"/>
          </a:xfrm>
          <a:prstGeom prst="rect">
            <a:avLst/>
          </a:prstGeom>
          <a:noFill/>
        </p:spPr>
        <p:txBody>
          <a:bodyPr wrap="square" rtlCol="0">
            <a:spAutoFit/>
          </a:bodyPr>
          <a:lstStyle/>
          <a:p>
            <a:r>
              <a:rPr lang="en-US" b="1" dirty="0">
                <a:solidFill>
                  <a:schemeClr val="accent4"/>
                </a:solidFill>
                <a:latin typeface="Aptos" panose="020B0004020202020204" pitchFamily="34" charset="0"/>
              </a:rPr>
              <a:t>Relationship between international trade and production</a:t>
            </a:r>
          </a:p>
        </p:txBody>
      </p:sp>
      <p:pic>
        <p:nvPicPr>
          <p:cNvPr id="4" name="Imagem 3">
            <a:extLst>
              <a:ext uri="{FF2B5EF4-FFF2-40B4-BE49-F238E27FC236}">
                <a16:creationId xmlns:a16="http://schemas.microsoft.com/office/drawing/2014/main" id="{710888C7-17E3-9C54-2DCA-760940901166}"/>
              </a:ext>
            </a:extLst>
          </p:cNvPr>
          <p:cNvPicPr>
            <a:picLocks noChangeAspect="1"/>
          </p:cNvPicPr>
          <p:nvPr/>
        </p:nvPicPr>
        <p:blipFill>
          <a:blip r:embed="rId5"/>
          <a:stretch>
            <a:fillRect/>
          </a:stretch>
        </p:blipFill>
        <p:spPr>
          <a:xfrm>
            <a:off x="155430" y="6226666"/>
            <a:ext cx="2077412" cy="540000"/>
          </a:xfrm>
          <a:prstGeom prst="rect">
            <a:avLst/>
          </a:prstGeom>
        </p:spPr>
      </p:pic>
    </p:spTree>
    <p:extLst>
      <p:ext uri="{BB962C8B-B14F-4D97-AF65-F5344CB8AC3E}">
        <p14:creationId xmlns:p14="http://schemas.microsoft.com/office/powerpoint/2010/main" val="37004999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5F0D39D-0954-FE6D-3CB0-D40F526B16E8}"/>
              </a:ext>
            </a:extLst>
          </p:cNvPr>
          <p:cNvSpPr>
            <a:spLocks noGrp="1"/>
          </p:cNvSpPr>
          <p:nvPr>
            <p:ph type="body" sz="quarter" idx="4294967295"/>
          </p:nvPr>
        </p:nvSpPr>
        <p:spPr>
          <a:xfrm>
            <a:off x="892564" y="2506135"/>
            <a:ext cx="10193867" cy="800629"/>
          </a:xfrm>
          <a:prstGeom prst="rect">
            <a:avLst/>
          </a:prstGeom>
        </p:spPr>
        <p:txBody>
          <a:bodyPr/>
          <a:lstStyle/>
          <a:p>
            <a:pPr marL="0" indent="0" algn="ctr">
              <a:buNone/>
            </a:pPr>
            <a:r>
              <a:rPr lang="en-US" sz="2500" b="1" dirty="0">
                <a:solidFill>
                  <a:srgbClr val="FF0000"/>
                </a:solidFill>
                <a:latin typeface="Aptos" panose="020B0004020202020204" pitchFamily="34" charset="0"/>
              </a:rPr>
              <a:t>Note: This is an on-going research project</a:t>
            </a:r>
          </a:p>
          <a:p>
            <a:pPr marL="0" indent="0" algn="ctr">
              <a:buNone/>
            </a:pPr>
            <a:r>
              <a:rPr lang="en-US" sz="2500" b="1" dirty="0">
                <a:solidFill>
                  <a:srgbClr val="FF0000"/>
                </a:solidFill>
                <a:latin typeface="Aptos" panose="020B0004020202020204" pitchFamily="34" charset="0"/>
              </a:rPr>
              <a:t>Results presented today are preliminary and are not for citation</a:t>
            </a:r>
            <a:endParaRPr lang="en-US" sz="2500" dirty="0">
              <a:solidFill>
                <a:srgbClr val="FF0000"/>
              </a:solidFill>
              <a:latin typeface="Aptos" panose="020B0004020202020204" pitchFamily="34" charset="0"/>
            </a:endParaRPr>
          </a:p>
        </p:txBody>
      </p:sp>
    </p:spTree>
    <p:extLst>
      <p:ext uri="{BB962C8B-B14F-4D97-AF65-F5344CB8AC3E}">
        <p14:creationId xmlns:p14="http://schemas.microsoft.com/office/powerpoint/2010/main" val="5749850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5F0D39D-0954-FE6D-3CB0-D40F526B16E8}"/>
              </a:ext>
            </a:extLst>
          </p:cNvPr>
          <p:cNvSpPr>
            <a:spLocks noGrp="1"/>
          </p:cNvSpPr>
          <p:nvPr>
            <p:ph type="body" sz="quarter" idx="4294967295"/>
          </p:nvPr>
        </p:nvSpPr>
        <p:spPr>
          <a:xfrm>
            <a:off x="761660" y="512743"/>
            <a:ext cx="11233695" cy="800629"/>
          </a:xfrm>
          <a:prstGeom prst="rect">
            <a:avLst/>
          </a:prstGeom>
        </p:spPr>
        <p:txBody>
          <a:bodyPr/>
          <a:lstStyle/>
          <a:p>
            <a:pPr marL="0" indent="0">
              <a:buNone/>
            </a:pPr>
            <a:r>
              <a:rPr lang="en-US" sz="2500" b="1" dirty="0">
                <a:solidFill>
                  <a:schemeClr val="bg1"/>
                </a:solidFill>
                <a:latin typeface="Aptos" panose="020B0004020202020204" pitchFamily="34" charset="0"/>
              </a:rPr>
              <a:t>Current food systems require </a:t>
            </a:r>
            <a:r>
              <a:rPr lang="en-US" sz="2500" b="1" dirty="0">
                <a:solidFill>
                  <a:srgbClr val="FF0000"/>
                </a:solidFill>
                <a:latin typeface="Aptos" panose="020B0004020202020204" pitchFamily="34" charset="0"/>
              </a:rPr>
              <a:t>urgent transformation</a:t>
            </a:r>
          </a:p>
        </p:txBody>
      </p:sp>
      <p:pic>
        <p:nvPicPr>
          <p:cNvPr id="7" name="Imagem 6">
            <a:extLst>
              <a:ext uri="{FF2B5EF4-FFF2-40B4-BE49-F238E27FC236}">
                <a16:creationId xmlns:a16="http://schemas.microsoft.com/office/drawing/2014/main" id="{2AA95A02-5124-5BF9-95D6-84108682B382}"/>
              </a:ext>
            </a:extLst>
          </p:cNvPr>
          <p:cNvPicPr>
            <a:picLocks noChangeAspect="1"/>
          </p:cNvPicPr>
          <p:nvPr/>
        </p:nvPicPr>
        <p:blipFill>
          <a:blip r:embed="rId3"/>
          <a:stretch>
            <a:fillRect/>
          </a:stretch>
        </p:blipFill>
        <p:spPr>
          <a:xfrm>
            <a:off x="792650" y="1670363"/>
            <a:ext cx="2410581" cy="1627890"/>
          </a:xfrm>
          <a:prstGeom prst="rect">
            <a:avLst/>
          </a:prstGeom>
        </p:spPr>
      </p:pic>
      <p:sp>
        <p:nvSpPr>
          <p:cNvPr id="8" name="CaixaDeTexto 7">
            <a:extLst>
              <a:ext uri="{FF2B5EF4-FFF2-40B4-BE49-F238E27FC236}">
                <a16:creationId xmlns:a16="http://schemas.microsoft.com/office/drawing/2014/main" id="{BA4ADD35-8EBE-C5BD-BF30-0625159506A4}"/>
              </a:ext>
            </a:extLst>
          </p:cNvPr>
          <p:cNvSpPr txBox="1"/>
          <p:nvPr/>
        </p:nvSpPr>
        <p:spPr>
          <a:xfrm>
            <a:off x="683314" y="3353425"/>
            <a:ext cx="2410581" cy="784830"/>
          </a:xfrm>
          <a:prstGeom prst="rect">
            <a:avLst/>
          </a:prstGeom>
          <a:noFill/>
        </p:spPr>
        <p:txBody>
          <a:bodyPr wrap="square" rtlCol="0">
            <a:spAutoFit/>
          </a:bodyPr>
          <a:lstStyle/>
          <a:p>
            <a:r>
              <a:rPr lang="en-US" sz="1500" kern="0" dirty="0">
                <a:solidFill>
                  <a:schemeClr val="bg1"/>
                </a:solidFill>
                <a:latin typeface="Aptos" panose="020B0004020202020204" pitchFamily="34" charset="0"/>
                <a:ea typeface="CMR10"/>
                <a:cs typeface="CMR10"/>
              </a:rPr>
              <a:t>D</a:t>
            </a:r>
            <a:r>
              <a:rPr lang="en-US" sz="1500" kern="0" dirty="0">
                <a:solidFill>
                  <a:schemeClr val="bg1"/>
                </a:solidFill>
                <a:effectLst/>
                <a:latin typeface="Aptos" panose="020B0004020202020204" pitchFamily="34" charset="0"/>
                <a:ea typeface="CMR10"/>
                <a:cs typeface="CMR10"/>
              </a:rPr>
              <a:t>egradation of terrestrial and aquatic ecosystems </a:t>
            </a:r>
            <a:r>
              <a:rPr lang="en-US" sz="15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(Costa-Pierce et al., 2022)</a:t>
            </a:r>
            <a:endParaRPr lang="en-US" sz="1500" dirty="0"/>
          </a:p>
        </p:txBody>
      </p:sp>
      <p:pic>
        <p:nvPicPr>
          <p:cNvPr id="12" name="Imagem 11">
            <a:extLst>
              <a:ext uri="{FF2B5EF4-FFF2-40B4-BE49-F238E27FC236}">
                <a16:creationId xmlns:a16="http://schemas.microsoft.com/office/drawing/2014/main" id="{0BF3359A-21A9-5CCA-F271-C69C937A4D22}"/>
              </a:ext>
            </a:extLst>
          </p:cNvPr>
          <p:cNvPicPr>
            <a:picLocks noChangeAspect="1"/>
          </p:cNvPicPr>
          <p:nvPr/>
        </p:nvPicPr>
        <p:blipFill>
          <a:blip r:embed="rId4"/>
          <a:stretch>
            <a:fillRect/>
          </a:stretch>
        </p:blipFill>
        <p:spPr>
          <a:xfrm>
            <a:off x="788173" y="4231853"/>
            <a:ext cx="2452138" cy="1524404"/>
          </a:xfrm>
          <a:prstGeom prst="rect">
            <a:avLst/>
          </a:prstGeom>
        </p:spPr>
      </p:pic>
      <p:sp>
        <p:nvSpPr>
          <p:cNvPr id="14" name="CaixaDeTexto 13">
            <a:extLst>
              <a:ext uri="{FF2B5EF4-FFF2-40B4-BE49-F238E27FC236}">
                <a16:creationId xmlns:a16="http://schemas.microsoft.com/office/drawing/2014/main" id="{678BCCA3-3E27-DC33-ED01-8A649434A551}"/>
              </a:ext>
            </a:extLst>
          </p:cNvPr>
          <p:cNvSpPr txBox="1"/>
          <p:nvPr/>
        </p:nvSpPr>
        <p:spPr>
          <a:xfrm>
            <a:off x="657240" y="5828596"/>
            <a:ext cx="2557909" cy="553998"/>
          </a:xfrm>
          <a:prstGeom prst="rect">
            <a:avLst/>
          </a:prstGeom>
          <a:noFill/>
        </p:spPr>
        <p:txBody>
          <a:bodyPr wrap="square">
            <a:spAutoFit/>
          </a:bodyPr>
          <a:lstStyle/>
          <a:p>
            <a:r>
              <a:rPr lang="en-US" sz="1500" kern="0" dirty="0">
                <a:solidFill>
                  <a:schemeClr val="bg1"/>
                </a:solidFill>
                <a:latin typeface="Aptos" panose="020B0004020202020204" pitchFamily="34" charset="0"/>
                <a:ea typeface="CMR10"/>
                <a:cs typeface="CMR10"/>
              </a:rPr>
              <a:t>D</a:t>
            </a:r>
            <a:r>
              <a:rPr lang="en-US" sz="1500" kern="0" dirty="0">
                <a:solidFill>
                  <a:schemeClr val="bg1"/>
                </a:solidFill>
                <a:effectLst/>
                <a:latin typeface="Aptos" panose="020B0004020202020204" pitchFamily="34" charset="0"/>
                <a:ea typeface="CMR10"/>
                <a:cs typeface="CMR10"/>
              </a:rPr>
              <a:t>epletion of water resources </a:t>
            </a:r>
            <a:r>
              <a:rPr lang="en-US" sz="15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(Ringler et al., 2022)</a:t>
            </a:r>
            <a:endParaRPr lang="en-US" sz="1500" dirty="0"/>
          </a:p>
        </p:txBody>
      </p:sp>
      <p:pic>
        <p:nvPicPr>
          <p:cNvPr id="16" name="Imagem 15">
            <a:extLst>
              <a:ext uri="{FF2B5EF4-FFF2-40B4-BE49-F238E27FC236}">
                <a16:creationId xmlns:a16="http://schemas.microsoft.com/office/drawing/2014/main" id="{A74BADA4-24A9-F755-91B9-D5971AEAF2CC}"/>
              </a:ext>
            </a:extLst>
          </p:cNvPr>
          <p:cNvPicPr>
            <a:picLocks noChangeAspect="1"/>
          </p:cNvPicPr>
          <p:nvPr/>
        </p:nvPicPr>
        <p:blipFill>
          <a:blip r:embed="rId5"/>
          <a:stretch>
            <a:fillRect/>
          </a:stretch>
        </p:blipFill>
        <p:spPr>
          <a:xfrm>
            <a:off x="3669622" y="1709029"/>
            <a:ext cx="2293912" cy="1623499"/>
          </a:xfrm>
          <a:prstGeom prst="rect">
            <a:avLst/>
          </a:prstGeom>
        </p:spPr>
      </p:pic>
      <p:sp>
        <p:nvSpPr>
          <p:cNvPr id="18" name="CaixaDeTexto 17">
            <a:extLst>
              <a:ext uri="{FF2B5EF4-FFF2-40B4-BE49-F238E27FC236}">
                <a16:creationId xmlns:a16="http://schemas.microsoft.com/office/drawing/2014/main" id="{38B23200-7CF9-09E8-EA29-E122BACA4D9D}"/>
              </a:ext>
            </a:extLst>
          </p:cNvPr>
          <p:cNvSpPr txBox="1"/>
          <p:nvPr/>
        </p:nvSpPr>
        <p:spPr>
          <a:xfrm>
            <a:off x="3616280" y="3396141"/>
            <a:ext cx="2410581" cy="553998"/>
          </a:xfrm>
          <a:prstGeom prst="rect">
            <a:avLst/>
          </a:prstGeom>
          <a:noFill/>
        </p:spPr>
        <p:txBody>
          <a:bodyPr wrap="square">
            <a:spAutoFit/>
          </a:bodyPr>
          <a:lstStyle/>
          <a:p>
            <a:r>
              <a:rPr lang="en-US" sz="1500" kern="0" dirty="0">
                <a:solidFill>
                  <a:schemeClr val="bg1"/>
                </a:solidFill>
                <a:latin typeface="Aptos" panose="020B0004020202020204" pitchFamily="34" charset="0"/>
                <a:ea typeface="CMR10"/>
                <a:cs typeface="CMR10"/>
              </a:rPr>
              <a:t>B</a:t>
            </a:r>
            <a:r>
              <a:rPr lang="en-US" sz="1500" kern="0" dirty="0">
                <a:solidFill>
                  <a:schemeClr val="bg1"/>
                </a:solidFill>
                <a:effectLst/>
                <a:latin typeface="Aptos" panose="020B0004020202020204" pitchFamily="34" charset="0"/>
                <a:ea typeface="CMR10"/>
                <a:cs typeface="CMR10"/>
              </a:rPr>
              <a:t>iodiversity loss </a:t>
            </a:r>
            <a:r>
              <a:rPr lang="en-US" sz="15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(Benton et al., 2021)</a:t>
            </a:r>
            <a:r>
              <a:rPr lang="en-US" sz="1500" kern="0" dirty="0">
                <a:solidFill>
                  <a:schemeClr val="bg1"/>
                </a:solidFill>
                <a:effectLst/>
                <a:latin typeface="Aptos" panose="020B0004020202020204" pitchFamily="34" charset="0"/>
                <a:ea typeface="CMR10"/>
                <a:cs typeface="CMR10"/>
              </a:rPr>
              <a:t> </a:t>
            </a:r>
            <a:endParaRPr lang="en-US" sz="1500" dirty="0"/>
          </a:p>
        </p:txBody>
      </p:sp>
      <p:pic>
        <p:nvPicPr>
          <p:cNvPr id="20" name="Imagem 19">
            <a:extLst>
              <a:ext uri="{FF2B5EF4-FFF2-40B4-BE49-F238E27FC236}">
                <a16:creationId xmlns:a16="http://schemas.microsoft.com/office/drawing/2014/main" id="{EBE62FCE-EB39-1776-07DD-816549C1E9A4}"/>
              </a:ext>
            </a:extLst>
          </p:cNvPr>
          <p:cNvPicPr>
            <a:picLocks noChangeAspect="1"/>
          </p:cNvPicPr>
          <p:nvPr/>
        </p:nvPicPr>
        <p:blipFill>
          <a:blip r:embed="rId6"/>
          <a:stretch>
            <a:fillRect/>
          </a:stretch>
        </p:blipFill>
        <p:spPr>
          <a:xfrm>
            <a:off x="3727956" y="4198643"/>
            <a:ext cx="2293912" cy="1551065"/>
          </a:xfrm>
          <a:prstGeom prst="rect">
            <a:avLst/>
          </a:prstGeom>
        </p:spPr>
      </p:pic>
      <p:sp>
        <p:nvSpPr>
          <p:cNvPr id="22" name="CaixaDeTexto 21">
            <a:extLst>
              <a:ext uri="{FF2B5EF4-FFF2-40B4-BE49-F238E27FC236}">
                <a16:creationId xmlns:a16="http://schemas.microsoft.com/office/drawing/2014/main" id="{ECB5E986-9649-07F1-F579-6276631D75B1}"/>
              </a:ext>
            </a:extLst>
          </p:cNvPr>
          <p:cNvSpPr txBox="1"/>
          <p:nvPr/>
        </p:nvSpPr>
        <p:spPr>
          <a:xfrm>
            <a:off x="3518257" y="5849878"/>
            <a:ext cx="2554840" cy="553998"/>
          </a:xfrm>
          <a:prstGeom prst="rect">
            <a:avLst/>
          </a:prstGeom>
          <a:noFill/>
        </p:spPr>
        <p:txBody>
          <a:bodyPr wrap="square">
            <a:spAutoFit/>
          </a:bodyPr>
          <a:lstStyle/>
          <a:p>
            <a:r>
              <a:rPr lang="en-US" sz="1500" kern="0" dirty="0">
                <a:solidFill>
                  <a:schemeClr val="bg1"/>
                </a:solidFill>
                <a:latin typeface="Aptos" panose="020B0004020202020204" pitchFamily="34" charset="0"/>
                <a:ea typeface="CMR10"/>
                <a:cs typeface="CMR10"/>
              </a:rPr>
              <a:t>C</a:t>
            </a:r>
            <a:r>
              <a:rPr lang="en-US" sz="1500" kern="0" dirty="0">
                <a:solidFill>
                  <a:schemeClr val="bg1"/>
                </a:solidFill>
                <a:effectLst/>
                <a:latin typeface="Aptos" panose="020B0004020202020204" pitchFamily="34" charset="0"/>
                <a:ea typeface="CMR10"/>
                <a:cs typeface="CMR10"/>
              </a:rPr>
              <a:t>limate change </a:t>
            </a:r>
            <a:r>
              <a:rPr lang="en-US" sz="15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(Clark et al., 2020; Holden et al., 2018)</a:t>
            </a:r>
            <a:r>
              <a:rPr lang="en-US" sz="1500" kern="0" dirty="0">
                <a:solidFill>
                  <a:schemeClr val="bg1"/>
                </a:solidFill>
                <a:effectLst/>
                <a:latin typeface="Aptos" panose="020B0004020202020204" pitchFamily="34" charset="0"/>
                <a:ea typeface="CMR10"/>
                <a:cs typeface="CMR10"/>
              </a:rPr>
              <a:t>,</a:t>
            </a:r>
            <a:endParaRPr lang="en-US" sz="1500" dirty="0"/>
          </a:p>
        </p:txBody>
      </p:sp>
      <p:pic>
        <p:nvPicPr>
          <p:cNvPr id="24" name="Imagem 23">
            <a:extLst>
              <a:ext uri="{FF2B5EF4-FFF2-40B4-BE49-F238E27FC236}">
                <a16:creationId xmlns:a16="http://schemas.microsoft.com/office/drawing/2014/main" id="{964CFD36-CE41-62ED-FB9D-01FDB30292E6}"/>
              </a:ext>
            </a:extLst>
          </p:cNvPr>
          <p:cNvPicPr>
            <a:picLocks noChangeAspect="1"/>
          </p:cNvPicPr>
          <p:nvPr/>
        </p:nvPicPr>
        <p:blipFill>
          <a:blip r:embed="rId7"/>
          <a:stretch>
            <a:fillRect/>
          </a:stretch>
        </p:blipFill>
        <p:spPr>
          <a:xfrm>
            <a:off x="7463867" y="4198643"/>
            <a:ext cx="2410580" cy="1527079"/>
          </a:xfrm>
          <a:prstGeom prst="rect">
            <a:avLst/>
          </a:prstGeom>
        </p:spPr>
      </p:pic>
      <p:sp>
        <p:nvSpPr>
          <p:cNvPr id="26" name="CaixaDeTexto 25">
            <a:extLst>
              <a:ext uri="{FF2B5EF4-FFF2-40B4-BE49-F238E27FC236}">
                <a16:creationId xmlns:a16="http://schemas.microsoft.com/office/drawing/2014/main" id="{C351C2D3-A0E2-26ED-9BBF-2F6A2CC2E05F}"/>
              </a:ext>
            </a:extLst>
          </p:cNvPr>
          <p:cNvSpPr txBox="1"/>
          <p:nvPr/>
        </p:nvSpPr>
        <p:spPr>
          <a:xfrm>
            <a:off x="7357564" y="5756257"/>
            <a:ext cx="2852446" cy="1015663"/>
          </a:xfrm>
          <a:prstGeom prst="rect">
            <a:avLst/>
          </a:prstGeom>
          <a:noFill/>
        </p:spPr>
        <p:txBody>
          <a:bodyPr wrap="square">
            <a:spAutoFit/>
          </a:bodyPr>
          <a:lstStyle/>
          <a:p>
            <a:r>
              <a:rPr lang="en-US" sz="1500" kern="0" dirty="0">
                <a:solidFill>
                  <a:schemeClr val="bg1"/>
                </a:solidFill>
                <a:effectLst/>
                <a:latin typeface="Aptos" panose="020B0004020202020204" pitchFamily="34" charset="0"/>
                <a:ea typeface="CMR10"/>
                <a:cs typeface="CMR10"/>
              </a:rPr>
              <a:t>Malnutrition in all its forms and other dietary risks are a leading cause of global poor health </a:t>
            </a:r>
            <a:r>
              <a:rPr lang="en-US" sz="15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(Swinburn et al., 2019)</a:t>
            </a:r>
            <a:endParaRPr lang="en-US" sz="1500" kern="0" dirty="0">
              <a:solidFill>
                <a:schemeClr val="bg1"/>
              </a:solidFill>
              <a:effectLst/>
              <a:latin typeface="Aptos" panose="020B0004020202020204" pitchFamily="34" charset="0"/>
              <a:ea typeface="CMR10"/>
              <a:cs typeface="CMR10"/>
            </a:endParaRPr>
          </a:p>
        </p:txBody>
      </p:sp>
      <p:pic>
        <p:nvPicPr>
          <p:cNvPr id="28" name="Imagem 27">
            <a:extLst>
              <a:ext uri="{FF2B5EF4-FFF2-40B4-BE49-F238E27FC236}">
                <a16:creationId xmlns:a16="http://schemas.microsoft.com/office/drawing/2014/main" id="{4C484A60-0558-2C03-1562-C764DB3B986C}"/>
              </a:ext>
            </a:extLst>
          </p:cNvPr>
          <p:cNvPicPr>
            <a:picLocks noChangeAspect="1"/>
          </p:cNvPicPr>
          <p:nvPr/>
        </p:nvPicPr>
        <p:blipFill>
          <a:blip r:embed="rId8"/>
          <a:stretch>
            <a:fillRect/>
          </a:stretch>
        </p:blipFill>
        <p:spPr>
          <a:xfrm>
            <a:off x="7463866" y="1666765"/>
            <a:ext cx="2410581" cy="1701349"/>
          </a:xfrm>
          <a:prstGeom prst="rect">
            <a:avLst/>
          </a:prstGeom>
        </p:spPr>
      </p:pic>
      <p:sp>
        <p:nvSpPr>
          <p:cNvPr id="30" name="CaixaDeTexto 29">
            <a:extLst>
              <a:ext uri="{FF2B5EF4-FFF2-40B4-BE49-F238E27FC236}">
                <a16:creationId xmlns:a16="http://schemas.microsoft.com/office/drawing/2014/main" id="{225A5DA1-5726-6860-D310-C49C5039E874}"/>
              </a:ext>
            </a:extLst>
          </p:cNvPr>
          <p:cNvSpPr txBox="1"/>
          <p:nvPr/>
        </p:nvSpPr>
        <p:spPr>
          <a:xfrm>
            <a:off x="7375459" y="3388480"/>
            <a:ext cx="3048702" cy="784830"/>
          </a:xfrm>
          <a:prstGeom prst="rect">
            <a:avLst/>
          </a:prstGeom>
          <a:noFill/>
        </p:spPr>
        <p:txBody>
          <a:bodyPr wrap="square">
            <a:spAutoFit/>
          </a:bodyPr>
          <a:lstStyle/>
          <a:p>
            <a:r>
              <a:rPr lang="en-US" sz="1500" kern="0" dirty="0">
                <a:solidFill>
                  <a:schemeClr val="bg1"/>
                </a:solidFill>
                <a:effectLst/>
                <a:latin typeface="Aptos" panose="020B0004020202020204" pitchFamily="34" charset="0"/>
                <a:ea typeface="CMR10"/>
                <a:cs typeface="CMR10"/>
              </a:rPr>
              <a:t>Current dietary patterns are failing to nourish people </a:t>
            </a:r>
            <a:r>
              <a:rPr lang="en-US" sz="15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(Gonzalez Fischer &amp; Garnett, 2016)</a:t>
            </a:r>
            <a:endParaRPr lang="en-US" sz="1500" dirty="0"/>
          </a:p>
        </p:txBody>
      </p:sp>
      <p:sp>
        <p:nvSpPr>
          <p:cNvPr id="32" name="Seta: para a Direita 31">
            <a:extLst>
              <a:ext uri="{FF2B5EF4-FFF2-40B4-BE49-F238E27FC236}">
                <a16:creationId xmlns:a16="http://schemas.microsoft.com/office/drawing/2014/main" id="{7E6D79F4-8E7E-B108-6628-F3F9CDA48C89}"/>
              </a:ext>
            </a:extLst>
          </p:cNvPr>
          <p:cNvSpPr/>
          <p:nvPr/>
        </p:nvSpPr>
        <p:spPr>
          <a:xfrm>
            <a:off x="6188398" y="3480441"/>
            <a:ext cx="978408" cy="484632"/>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tângulo 32">
            <a:extLst>
              <a:ext uri="{FF2B5EF4-FFF2-40B4-BE49-F238E27FC236}">
                <a16:creationId xmlns:a16="http://schemas.microsoft.com/office/drawing/2014/main" id="{EB84F2A4-9CFC-1157-9597-667F29CB6BB1}"/>
              </a:ext>
            </a:extLst>
          </p:cNvPr>
          <p:cNvSpPr/>
          <p:nvPr/>
        </p:nvSpPr>
        <p:spPr>
          <a:xfrm>
            <a:off x="10579510" y="3353425"/>
            <a:ext cx="1291053" cy="800629"/>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latin typeface="Aptos" panose="020B0004020202020204" pitchFamily="34" charset="0"/>
              </a:rPr>
              <a:t>Inequalities</a:t>
            </a:r>
          </a:p>
        </p:txBody>
      </p:sp>
      <p:sp>
        <p:nvSpPr>
          <p:cNvPr id="34" name="CaixaDeTexto 33">
            <a:extLst>
              <a:ext uri="{FF2B5EF4-FFF2-40B4-BE49-F238E27FC236}">
                <a16:creationId xmlns:a16="http://schemas.microsoft.com/office/drawing/2014/main" id="{332B1281-2D2C-D742-B0CE-713BFCDB429A}"/>
              </a:ext>
            </a:extLst>
          </p:cNvPr>
          <p:cNvSpPr txBox="1"/>
          <p:nvPr/>
        </p:nvSpPr>
        <p:spPr>
          <a:xfrm>
            <a:off x="10579510" y="4241564"/>
            <a:ext cx="1494503" cy="523220"/>
          </a:xfrm>
          <a:prstGeom prst="rect">
            <a:avLst/>
          </a:prstGeom>
          <a:noFill/>
        </p:spPr>
        <p:txBody>
          <a:bodyPr wrap="square" rtlCol="0">
            <a:spAutoFit/>
          </a:bodyPr>
          <a:lstStyle/>
          <a:p>
            <a:pPr marL="285750" indent="-285750">
              <a:buFont typeface="Courier New" panose="02070309020205020404" pitchFamily="49" charset="0"/>
              <a:buChar char="o"/>
            </a:pPr>
            <a:r>
              <a:rPr lang="pt-BR" sz="1400" dirty="0">
                <a:solidFill>
                  <a:schemeClr val="bg1"/>
                </a:solidFill>
                <a:latin typeface="Aptos" panose="020B0004020202020204" pitchFamily="34" charset="0"/>
              </a:rPr>
              <a:t>Land </a:t>
            </a:r>
          </a:p>
          <a:p>
            <a:pPr marL="285750" indent="-285750">
              <a:buFont typeface="Courier New" panose="02070309020205020404" pitchFamily="49" charset="0"/>
              <a:buChar char="o"/>
            </a:pPr>
            <a:r>
              <a:rPr lang="en-US" sz="1400" dirty="0">
                <a:solidFill>
                  <a:schemeClr val="bg1"/>
                </a:solidFill>
                <a:latin typeface="Aptos" panose="020B0004020202020204" pitchFamily="34" charset="0"/>
              </a:rPr>
              <a:t>Affordability</a:t>
            </a:r>
          </a:p>
        </p:txBody>
      </p:sp>
    </p:spTree>
    <p:extLst>
      <p:ext uri="{BB962C8B-B14F-4D97-AF65-F5344CB8AC3E}">
        <p14:creationId xmlns:p14="http://schemas.microsoft.com/office/powerpoint/2010/main" val="11248330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5F0D39D-0954-FE6D-3CB0-D40F526B16E8}"/>
              </a:ext>
            </a:extLst>
          </p:cNvPr>
          <p:cNvSpPr>
            <a:spLocks noGrp="1"/>
          </p:cNvSpPr>
          <p:nvPr>
            <p:ph type="body" sz="quarter" idx="4294967295"/>
          </p:nvPr>
        </p:nvSpPr>
        <p:spPr>
          <a:xfrm>
            <a:off x="761660" y="512743"/>
            <a:ext cx="10193867" cy="800629"/>
          </a:xfrm>
          <a:prstGeom prst="rect">
            <a:avLst/>
          </a:prstGeom>
        </p:spPr>
        <p:txBody>
          <a:bodyPr/>
          <a:lstStyle/>
          <a:p>
            <a:pPr marL="0" indent="0">
              <a:buNone/>
            </a:pPr>
            <a:r>
              <a:rPr lang="en-US" sz="2500" dirty="0">
                <a:solidFill>
                  <a:schemeClr val="bg1"/>
                </a:solidFill>
                <a:effectLst/>
                <a:latin typeface="Aptos" panose="020B0004020202020204" pitchFamily="34" charset="0"/>
                <a:ea typeface="CMR17"/>
                <a:cs typeface="Times New Roman" panose="02020603050405020304" pitchFamily="18" charset="0"/>
              </a:rPr>
              <a:t>Exploring Regional Heterogeneity in </a:t>
            </a:r>
            <a:r>
              <a:rPr lang="en-US" sz="2500" dirty="0">
                <a:solidFill>
                  <a:srgbClr val="FF0000"/>
                </a:solidFill>
                <a:effectLst/>
                <a:latin typeface="Aptos" panose="020B0004020202020204" pitchFamily="34" charset="0"/>
                <a:ea typeface="CMR17"/>
                <a:cs typeface="Times New Roman" panose="02020603050405020304" pitchFamily="18" charset="0"/>
              </a:rPr>
              <a:t>Food Systems Transformation</a:t>
            </a:r>
            <a:r>
              <a:rPr lang="en-US" sz="2500" dirty="0">
                <a:solidFill>
                  <a:schemeClr val="bg1"/>
                </a:solidFill>
                <a:effectLst/>
                <a:latin typeface="Aptos" panose="020B0004020202020204" pitchFamily="34" charset="0"/>
                <a:ea typeface="CMR17"/>
                <a:cs typeface="Times New Roman" panose="02020603050405020304" pitchFamily="18" charset="0"/>
              </a:rPr>
              <a:t>: A Multi-model Ensemble Perspective</a:t>
            </a:r>
            <a:endParaRPr lang="en-US" sz="2500" dirty="0">
              <a:solidFill>
                <a:schemeClr val="bg1"/>
              </a:solidFill>
              <a:latin typeface="Aptos" panose="020B0004020202020204" pitchFamily="34" charset="0"/>
            </a:endParaRPr>
          </a:p>
        </p:txBody>
      </p:sp>
      <p:sp>
        <p:nvSpPr>
          <p:cNvPr id="3" name="CaixaDeTexto 2">
            <a:extLst>
              <a:ext uri="{FF2B5EF4-FFF2-40B4-BE49-F238E27FC236}">
                <a16:creationId xmlns:a16="http://schemas.microsoft.com/office/drawing/2014/main" id="{288261F3-C538-60A3-50FC-C5C8A839BD7C}"/>
              </a:ext>
            </a:extLst>
          </p:cNvPr>
          <p:cNvSpPr txBox="1"/>
          <p:nvPr/>
        </p:nvSpPr>
        <p:spPr>
          <a:xfrm>
            <a:off x="761660" y="1935126"/>
            <a:ext cx="10734675" cy="3416320"/>
          </a:xfrm>
          <a:prstGeom prst="rect">
            <a:avLst/>
          </a:prstGeom>
          <a:noFill/>
        </p:spPr>
        <p:txBody>
          <a:bodyPr wrap="square" rtlCol="0">
            <a:spAutoFit/>
          </a:bodyPr>
          <a:lstStyle/>
          <a:p>
            <a:pPr marL="285750" indent="-285750">
              <a:buFont typeface="Courier New" panose="02070309020205020404" pitchFamily="49" charset="0"/>
              <a:buChar char="o"/>
            </a:pPr>
            <a:r>
              <a:rPr lang="en-US" sz="1800" kern="0" dirty="0">
                <a:solidFill>
                  <a:schemeClr val="bg1"/>
                </a:solidFill>
                <a:effectLst/>
                <a:latin typeface="Aptos" panose="020B0004020202020204" pitchFamily="34" charset="0"/>
                <a:ea typeface="CMR10"/>
                <a:cs typeface="CMR10"/>
              </a:rPr>
              <a:t>Current dietary patterns and food production have been closely associated with and affected by the degradation of terrestrial and aquatic ecosystems </a:t>
            </a:r>
            <a:r>
              <a:rPr lang="en-US"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(Costa-Pierce et al., 2022)</a:t>
            </a:r>
            <a:r>
              <a:rPr lang="en-US" sz="1800" kern="0" dirty="0">
                <a:solidFill>
                  <a:schemeClr val="bg1"/>
                </a:solidFill>
                <a:effectLst/>
                <a:latin typeface="Aptos" panose="020B0004020202020204" pitchFamily="34" charset="0"/>
                <a:ea typeface="CMR10"/>
                <a:cs typeface="CMR10"/>
              </a:rPr>
              <a:t>, significant depletion of water resources </a:t>
            </a:r>
            <a:r>
              <a:rPr lang="en-US"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(Ringler et al., 2022)</a:t>
            </a:r>
            <a:r>
              <a:rPr lang="en-US" sz="1800" kern="0" dirty="0">
                <a:solidFill>
                  <a:schemeClr val="bg1"/>
                </a:solidFill>
                <a:effectLst/>
                <a:latin typeface="Aptos" panose="020B0004020202020204" pitchFamily="34" charset="0"/>
                <a:ea typeface="CMR10"/>
                <a:cs typeface="CMR10"/>
              </a:rPr>
              <a:t>, biodiversity loss </a:t>
            </a:r>
            <a:r>
              <a:rPr lang="en-US"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(Benton et al., 2021)</a:t>
            </a:r>
            <a:r>
              <a:rPr lang="en-US" sz="1800" kern="0" dirty="0">
                <a:solidFill>
                  <a:schemeClr val="bg1"/>
                </a:solidFill>
                <a:effectLst/>
                <a:latin typeface="Aptos" panose="020B0004020202020204" pitchFamily="34" charset="0"/>
                <a:ea typeface="CMR10"/>
                <a:cs typeface="CMR10"/>
              </a:rPr>
              <a:t> and climate change </a:t>
            </a:r>
            <a:r>
              <a:rPr lang="en-US"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(Clark et al., 2020; Holden et al., 2018)</a:t>
            </a:r>
            <a:r>
              <a:rPr lang="en-US" sz="1800" kern="0" dirty="0">
                <a:solidFill>
                  <a:schemeClr val="bg1"/>
                </a:solidFill>
                <a:effectLst/>
                <a:latin typeface="Aptos" panose="020B0004020202020204" pitchFamily="34" charset="0"/>
                <a:ea typeface="CMR10"/>
                <a:cs typeface="CMR10"/>
              </a:rPr>
              <a:t>, being food systems responsible for a third of global anthropogenic Greenhouse Gas (GHG) emissions </a:t>
            </a:r>
            <a:r>
              <a:rPr lang="en-US"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a:t>
            </a:r>
            <a:r>
              <a:rPr lang="en-US" sz="18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Crippa</a:t>
            </a:r>
            <a:r>
              <a:rPr lang="en-US"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et al., 2021)</a:t>
            </a:r>
            <a:r>
              <a:rPr lang="en-US" sz="1800" kern="0" dirty="0">
                <a:solidFill>
                  <a:schemeClr val="bg1"/>
                </a:solidFill>
                <a:effectLst/>
                <a:latin typeface="Aptos" panose="020B0004020202020204" pitchFamily="34" charset="0"/>
                <a:ea typeface="CMR10"/>
                <a:cs typeface="CMR10"/>
              </a:rPr>
              <a:t>. </a:t>
            </a:r>
          </a:p>
          <a:p>
            <a:pPr marL="285750" indent="-285750">
              <a:buFont typeface="Courier New" panose="02070309020205020404" pitchFamily="49" charset="0"/>
              <a:buChar char="o"/>
            </a:pPr>
            <a:endParaRPr lang="en-US" kern="0" dirty="0">
              <a:solidFill>
                <a:schemeClr val="bg1"/>
              </a:solidFill>
              <a:latin typeface="Aptos" panose="020B0004020202020204" pitchFamily="34" charset="0"/>
              <a:ea typeface="CMR10"/>
              <a:cs typeface="CMR10"/>
            </a:endParaRPr>
          </a:p>
          <a:p>
            <a:pPr marL="285750" indent="-285750">
              <a:buFont typeface="Courier New" panose="02070309020205020404" pitchFamily="49" charset="0"/>
              <a:buChar char="o"/>
            </a:pPr>
            <a:r>
              <a:rPr lang="en-US" sz="1800" kern="0" dirty="0">
                <a:solidFill>
                  <a:schemeClr val="bg1"/>
                </a:solidFill>
                <a:effectLst/>
                <a:latin typeface="Aptos" panose="020B0004020202020204" pitchFamily="34" charset="0"/>
                <a:ea typeface="CMR10"/>
                <a:cs typeface="CMR10"/>
              </a:rPr>
              <a:t>Unsustainable food systems fail to nourish people adequately </a:t>
            </a:r>
            <a:r>
              <a:rPr lang="en-US"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(Gonzalez Fischer &amp; Garnett, 2016)</a:t>
            </a:r>
            <a:r>
              <a:rPr lang="en-US" sz="1800" kern="0" dirty="0">
                <a:solidFill>
                  <a:schemeClr val="bg1"/>
                </a:solidFill>
                <a:effectLst/>
                <a:latin typeface="Aptos" panose="020B0004020202020204" pitchFamily="34" charset="0"/>
                <a:ea typeface="CMR10"/>
                <a:cs typeface="CMR10"/>
              </a:rPr>
              <a:t>, with malnutrition in all its forms, and other dietary risks being a leading cause of poor health globally </a:t>
            </a:r>
            <a:r>
              <a:rPr lang="en-US"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(Swinburn et al., 2019)</a:t>
            </a:r>
            <a:r>
              <a:rPr lang="en-US" sz="1800" kern="0" dirty="0">
                <a:solidFill>
                  <a:schemeClr val="bg1"/>
                </a:solidFill>
                <a:effectLst/>
                <a:latin typeface="Aptos" panose="020B0004020202020204" pitchFamily="34" charset="0"/>
                <a:ea typeface="CMR10"/>
                <a:cs typeface="CMR10"/>
              </a:rPr>
              <a:t>.</a:t>
            </a:r>
          </a:p>
          <a:p>
            <a:pPr marL="285750" indent="-285750">
              <a:buFont typeface="Courier New" panose="02070309020205020404" pitchFamily="49" charset="0"/>
              <a:buChar char="o"/>
            </a:pPr>
            <a:endParaRPr lang="en-US" kern="0" dirty="0">
              <a:solidFill>
                <a:schemeClr val="bg1"/>
              </a:solidFill>
              <a:latin typeface="Aptos" panose="020B0004020202020204" pitchFamily="34" charset="0"/>
            </a:endParaRPr>
          </a:p>
          <a:p>
            <a:pPr marL="285750" indent="-285750">
              <a:buFont typeface="Courier New" panose="02070309020205020404" pitchFamily="49" charset="0"/>
              <a:buChar char="o"/>
            </a:pPr>
            <a:r>
              <a:rPr lang="en-US" sz="1800" b="1" kern="0" dirty="0">
                <a:solidFill>
                  <a:schemeClr val="bg1"/>
                </a:solidFill>
                <a:effectLst/>
                <a:latin typeface="Aptos" panose="020B0004020202020204" pitchFamily="34" charset="0"/>
                <a:ea typeface="CMR10"/>
                <a:cs typeface="CMR10"/>
              </a:rPr>
              <a:t>Reshaping food systems towards more sustainable, inclusive of the poor and marginalized populations, healthy and climate-resilient futures is urgent. </a:t>
            </a:r>
            <a:endParaRPr lang="en-US" b="1" dirty="0">
              <a:solidFill>
                <a:schemeClr val="bg1"/>
              </a:solidFill>
            </a:endParaRPr>
          </a:p>
        </p:txBody>
      </p:sp>
    </p:spTree>
    <p:extLst>
      <p:ext uri="{BB962C8B-B14F-4D97-AF65-F5344CB8AC3E}">
        <p14:creationId xmlns:p14="http://schemas.microsoft.com/office/powerpoint/2010/main" val="39279849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5F0D39D-0954-FE6D-3CB0-D40F526B16E8}"/>
              </a:ext>
            </a:extLst>
          </p:cNvPr>
          <p:cNvSpPr>
            <a:spLocks noGrp="1"/>
          </p:cNvSpPr>
          <p:nvPr>
            <p:ph type="body" sz="quarter" idx="4294967295"/>
          </p:nvPr>
        </p:nvSpPr>
        <p:spPr>
          <a:xfrm>
            <a:off x="761660" y="512743"/>
            <a:ext cx="10193867" cy="800629"/>
          </a:xfrm>
          <a:prstGeom prst="rect">
            <a:avLst/>
          </a:prstGeom>
        </p:spPr>
        <p:txBody>
          <a:bodyPr/>
          <a:lstStyle/>
          <a:p>
            <a:pPr marL="0" indent="0">
              <a:buNone/>
            </a:pPr>
            <a:r>
              <a:rPr lang="en-US" sz="2500" dirty="0">
                <a:solidFill>
                  <a:schemeClr val="bg1"/>
                </a:solidFill>
                <a:effectLst/>
                <a:latin typeface="Aptos" panose="020B0004020202020204" pitchFamily="34" charset="0"/>
                <a:ea typeface="CMR17"/>
                <a:cs typeface="Times New Roman" panose="02020603050405020304" pitchFamily="18" charset="0"/>
              </a:rPr>
              <a:t>Exploring Regional Heterogeneity in </a:t>
            </a:r>
            <a:r>
              <a:rPr lang="en-US" sz="2500" dirty="0">
                <a:solidFill>
                  <a:srgbClr val="FF0000"/>
                </a:solidFill>
                <a:effectLst/>
                <a:latin typeface="Aptos" panose="020B0004020202020204" pitchFamily="34" charset="0"/>
                <a:ea typeface="CMR17"/>
                <a:cs typeface="Times New Roman" panose="02020603050405020304" pitchFamily="18" charset="0"/>
              </a:rPr>
              <a:t>Food Systems Transformation</a:t>
            </a:r>
            <a:r>
              <a:rPr lang="en-US" sz="2500" dirty="0">
                <a:solidFill>
                  <a:schemeClr val="bg1"/>
                </a:solidFill>
                <a:effectLst/>
                <a:latin typeface="Aptos" panose="020B0004020202020204" pitchFamily="34" charset="0"/>
                <a:ea typeface="CMR17"/>
                <a:cs typeface="Times New Roman" panose="02020603050405020304" pitchFamily="18" charset="0"/>
              </a:rPr>
              <a:t>: A Multi-model Ensemble Perspective</a:t>
            </a:r>
            <a:endParaRPr lang="en-US" sz="2500" dirty="0">
              <a:solidFill>
                <a:schemeClr val="bg1"/>
              </a:solidFill>
              <a:latin typeface="Aptos" panose="020B0004020202020204" pitchFamily="34" charset="0"/>
            </a:endParaRPr>
          </a:p>
        </p:txBody>
      </p:sp>
      <p:sp>
        <p:nvSpPr>
          <p:cNvPr id="5" name="CaixaDeTexto 4">
            <a:extLst>
              <a:ext uri="{FF2B5EF4-FFF2-40B4-BE49-F238E27FC236}">
                <a16:creationId xmlns:a16="http://schemas.microsoft.com/office/drawing/2014/main" id="{D0B8E339-4F18-A2FA-0100-51E1B17F1DD7}"/>
              </a:ext>
            </a:extLst>
          </p:cNvPr>
          <p:cNvSpPr txBox="1"/>
          <p:nvPr/>
        </p:nvSpPr>
        <p:spPr>
          <a:xfrm>
            <a:off x="695155" y="1764864"/>
            <a:ext cx="10801690" cy="2585323"/>
          </a:xfrm>
          <a:prstGeom prst="rect">
            <a:avLst/>
          </a:prstGeom>
          <a:noFill/>
        </p:spPr>
        <p:txBody>
          <a:bodyPr wrap="square">
            <a:spAutoFit/>
          </a:bodyPr>
          <a:lstStyle/>
          <a:p>
            <a:pPr marL="285750" indent="-285750">
              <a:buFont typeface="Courier New" panose="02070309020205020404" pitchFamily="49" charset="0"/>
              <a:buChar char="o"/>
            </a:pPr>
            <a:r>
              <a:rPr lang="en-US" sz="1800" kern="0" dirty="0">
                <a:solidFill>
                  <a:schemeClr val="bg1"/>
                </a:solidFill>
                <a:effectLst/>
                <a:latin typeface="Aptos" panose="020B0004020202020204" pitchFamily="34" charset="0"/>
                <a:ea typeface="CMR10"/>
                <a:cs typeface="CMR10"/>
              </a:rPr>
              <a:t>The </a:t>
            </a:r>
            <a:r>
              <a:rPr lang="en-US" sz="1800" b="1" kern="0" dirty="0">
                <a:solidFill>
                  <a:schemeClr val="bg1"/>
                </a:solidFill>
                <a:effectLst/>
                <a:latin typeface="Aptos" panose="020B0004020202020204" pitchFamily="34" charset="0"/>
                <a:ea typeface="CMR10"/>
                <a:cs typeface="CMR10"/>
              </a:rPr>
              <a:t>EAT-Lancet 1.0 report </a:t>
            </a:r>
            <a:r>
              <a:rPr lang="en-US" sz="1800" kern="0" dirty="0">
                <a:solidFill>
                  <a:schemeClr val="bg1"/>
                </a:solidFill>
                <a:effectLst/>
                <a:latin typeface="Aptos" panose="020B0004020202020204" pitchFamily="34" charset="0"/>
                <a:ea typeface="CMR10"/>
                <a:cs typeface="CMR10"/>
              </a:rPr>
              <a:t>was published in 2019 </a:t>
            </a:r>
            <a:r>
              <a:rPr lang="en-US"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(Willett et al., 2019)</a:t>
            </a:r>
            <a:r>
              <a:rPr lang="en-US" kern="0" dirty="0">
                <a:solidFill>
                  <a:schemeClr val="bg1"/>
                </a:solidFill>
                <a:latin typeface="Aptos" panose="020B0004020202020204" pitchFamily="34" charset="0"/>
                <a:ea typeface="Aptos" panose="020B0004020202020204" pitchFamily="34" charset="0"/>
                <a:cs typeface="Times New Roman" panose="02020603050405020304" pitchFamily="18" charset="0"/>
              </a:rPr>
              <a:t>. It explored critical aspects of the food systems and their connection: healthy diets, human health, environmental sustainability and necessary actions to achieve such a transformed food system. </a:t>
            </a:r>
          </a:p>
          <a:p>
            <a:pPr marL="285750" indent="-285750">
              <a:buFont typeface="Courier New" panose="02070309020205020404" pitchFamily="49" charset="0"/>
              <a:buChar char="o"/>
            </a:pPr>
            <a:endParaRPr lang="en-US" kern="0" dirty="0">
              <a:solidFill>
                <a:schemeClr val="bg1"/>
              </a:solidFill>
              <a:latin typeface="Aptos" panose="020B0004020202020204" pitchFamily="34" charset="0"/>
              <a:ea typeface="Aptos" panose="020B0004020202020204" pitchFamily="34" charset="0"/>
              <a:cs typeface="Times New Roman" panose="02020603050405020304" pitchFamily="18" charset="0"/>
            </a:endParaRPr>
          </a:p>
          <a:p>
            <a:pPr marL="285750" indent="-285750">
              <a:buFont typeface="Courier New" panose="02070309020205020404" pitchFamily="49" charset="0"/>
              <a:buChar char="o"/>
            </a:pPr>
            <a:endParaRPr lang="en-US" sz="1800" kern="0" dirty="0">
              <a:solidFill>
                <a:schemeClr val="bg1"/>
              </a:solidFill>
              <a:effectLst/>
              <a:latin typeface="Aptos" panose="020B0004020202020204" pitchFamily="34" charset="0"/>
              <a:ea typeface="CMR10"/>
              <a:cs typeface="Times New Roman" panose="02020603050405020304" pitchFamily="18" charset="0"/>
            </a:endParaRPr>
          </a:p>
          <a:p>
            <a:pPr marL="285750" indent="-285750">
              <a:buFont typeface="Courier New" panose="02070309020205020404" pitchFamily="49" charset="0"/>
              <a:buChar char="o"/>
            </a:pPr>
            <a:r>
              <a:rPr lang="en-US" sz="1800" b="1" kern="0" dirty="0">
                <a:solidFill>
                  <a:schemeClr val="bg1"/>
                </a:solidFill>
                <a:effectLst/>
                <a:latin typeface="Aptos" panose="020B0004020202020204" pitchFamily="34" charset="0"/>
                <a:ea typeface="CMR10"/>
                <a:cs typeface="Times New Roman" panose="02020603050405020304" pitchFamily="18" charset="0"/>
              </a:rPr>
              <a:t>H</a:t>
            </a:r>
            <a:r>
              <a:rPr lang="en-US" sz="1800" b="1" kern="0" dirty="0">
                <a:solidFill>
                  <a:schemeClr val="bg1"/>
                </a:solidFill>
                <a:effectLst/>
                <a:latin typeface="Aptos" panose="020B0004020202020204" pitchFamily="34" charset="0"/>
                <a:ea typeface="CMR10"/>
                <a:cs typeface="CMR10"/>
              </a:rPr>
              <a:t>ow regional economies respond to achieving a healthy diet and to what extent such transition reshapes the future socioeconomic and environmental trajectories</a:t>
            </a:r>
            <a:r>
              <a:rPr lang="en-US" b="1" kern="0" dirty="0">
                <a:solidFill>
                  <a:schemeClr val="bg1"/>
                </a:solidFill>
                <a:latin typeface="Aptos" panose="020B0004020202020204" pitchFamily="34" charset="0"/>
                <a:ea typeface="CMR10"/>
                <a:cs typeface="CMR10"/>
              </a:rPr>
              <a:t>?</a:t>
            </a:r>
            <a:endParaRPr lang="en-US" sz="1800" b="1" kern="0" dirty="0">
              <a:solidFill>
                <a:schemeClr val="bg1"/>
              </a:solidFill>
              <a:effectLst/>
              <a:latin typeface="Aptos" panose="020B0004020202020204" pitchFamily="34" charset="0"/>
              <a:ea typeface="CMR10"/>
              <a:cs typeface="Times New Roman" panose="02020603050405020304" pitchFamily="18" charset="0"/>
            </a:endParaRPr>
          </a:p>
          <a:p>
            <a:endParaRPr lang="en-US" sz="1800" kern="0" dirty="0">
              <a:solidFill>
                <a:schemeClr val="bg1"/>
              </a:solidFill>
              <a:effectLst/>
              <a:latin typeface="Aptos" panose="020B0004020202020204" pitchFamily="34" charset="0"/>
              <a:ea typeface="CMR10"/>
              <a:cs typeface="CMR10"/>
            </a:endParaRPr>
          </a:p>
          <a:p>
            <a:pPr marL="285750" indent="-285750">
              <a:buFont typeface="Courier New" panose="02070309020205020404" pitchFamily="49" charset="0"/>
              <a:buChar char="o"/>
            </a:pPr>
            <a:endParaRPr lang="en-US" sz="1800" kern="0" dirty="0">
              <a:solidFill>
                <a:schemeClr val="bg1"/>
              </a:solidFill>
              <a:effectLst/>
              <a:latin typeface="Aptos" panose="020B0004020202020204" pitchFamily="34" charset="0"/>
              <a:ea typeface="CMR10"/>
              <a:cs typeface="CMR10"/>
            </a:endParaRPr>
          </a:p>
        </p:txBody>
      </p:sp>
      <p:pic>
        <p:nvPicPr>
          <p:cNvPr id="9" name="Gráfico 8" descr="Agricultura estrutura de tópicos">
            <a:extLst>
              <a:ext uri="{FF2B5EF4-FFF2-40B4-BE49-F238E27FC236}">
                <a16:creationId xmlns:a16="http://schemas.microsoft.com/office/drawing/2014/main" id="{54A494C3-E84C-68A0-BF0A-599AC96128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33475" y="4714875"/>
            <a:ext cx="914400" cy="914400"/>
          </a:xfrm>
          <a:prstGeom prst="rect">
            <a:avLst/>
          </a:prstGeom>
        </p:spPr>
      </p:pic>
      <p:pic>
        <p:nvPicPr>
          <p:cNvPr id="11" name="Gráfico 10" descr="Usina elétrica estrutura de tópicos">
            <a:extLst>
              <a:ext uri="{FF2B5EF4-FFF2-40B4-BE49-F238E27FC236}">
                <a16:creationId xmlns:a16="http://schemas.microsoft.com/office/drawing/2014/main" id="{55D85973-F4BE-5CCF-8408-90BF351CB29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714795" y="4671030"/>
            <a:ext cx="914400" cy="914400"/>
          </a:xfrm>
          <a:prstGeom prst="rect">
            <a:avLst/>
          </a:prstGeom>
        </p:spPr>
      </p:pic>
      <p:pic>
        <p:nvPicPr>
          <p:cNvPr id="13" name="Gráfico 12" descr="Empréstimo com preenchimento sólido">
            <a:extLst>
              <a:ext uri="{FF2B5EF4-FFF2-40B4-BE49-F238E27FC236}">
                <a16:creationId xmlns:a16="http://schemas.microsoft.com/office/drawing/2014/main" id="{5BE72236-B14D-C965-2682-16284FAAA40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296115" y="4713893"/>
            <a:ext cx="914400" cy="914400"/>
          </a:xfrm>
          <a:prstGeom prst="rect">
            <a:avLst/>
          </a:prstGeom>
        </p:spPr>
      </p:pic>
      <p:pic>
        <p:nvPicPr>
          <p:cNvPr id="15" name="Gráfico 14" descr="Marca com preenchimento sólido">
            <a:extLst>
              <a:ext uri="{FF2B5EF4-FFF2-40B4-BE49-F238E27FC236}">
                <a16:creationId xmlns:a16="http://schemas.microsoft.com/office/drawing/2014/main" id="{35508D89-6046-9B99-3CF7-260533042AE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734050" y="4702143"/>
            <a:ext cx="914400" cy="914400"/>
          </a:xfrm>
          <a:prstGeom prst="rect">
            <a:avLst/>
          </a:prstGeom>
        </p:spPr>
      </p:pic>
      <p:sp>
        <p:nvSpPr>
          <p:cNvPr id="16" name="CaixaDeTexto 15">
            <a:extLst>
              <a:ext uri="{FF2B5EF4-FFF2-40B4-BE49-F238E27FC236}">
                <a16:creationId xmlns:a16="http://schemas.microsoft.com/office/drawing/2014/main" id="{E49C7B75-69A1-6E1C-640E-3C9A0E349A5F}"/>
              </a:ext>
            </a:extLst>
          </p:cNvPr>
          <p:cNvSpPr txBox="1"/>
          <p:nvPr/>
        </p:nvSpPr>
        <p:spPr>
          <a:xfrm>
            <a:off x="7210340" y="4714875"/>
            <a:ext cx="1857375" cy="369332"/>
          </a:xfrm>
          <a:prstGeom prst="rect">
            <a:avLst/>
          </a:prstGeom>
          <a:solidFill>
            <a:schemeClr val="accent4"/>
          </a:solidFill>
        </p:spPr>
        <p:txBody>
          <a:bodyPr wrap="square" rtlCol="0">
            <a:spAutoFit/>
          </a:bodyPr>
          <a:lstStyle/>
          <a:p>
            <a:r>
              <a:rPr lang="en-US" b="1" dirty="0"/>
              <a:t>Challenges</a:t>
            </a:r>
          </a:p>
        </p:txBody>
      </p:sp>
      <p:sp>
        <p:nvSpPr>
          <p:cNvPr id="17" name="CaixaDeTexto 16">
            <a:extLst>
              <a:ext uri="{FF2B5EF4-FFF2-40B4-BE49-F238E27FC236}">
                <a16:creationId xmlns:a16="http://schemas.microsoft.com/office/drawing/2014/main" id="{47F18879-C84F-8A3C-DFCF-AC78ED1A1FF7}"/>
              </a:ext>
            </a:extLst>
          </p:cNvPr>
          <p:cNvSpPr txBox="1"/>
          <p:nvPr/>
        </p:nvSpPr>
        <p:spPr>
          <a:xfrm>
            <a:off x="7210339" y="5384252"/>
            <a:ext cx="1857375" cy="369332"/>
          </a:xfrm>
          <a:prstGeom prst="rect">
            <a:avLst/>
          </a:prstGeom>
          <a:solidFill>
            <a:schemeClr val="accent4"/>
          </a:solidFill>
        </p:spPr>
        <p:txBody>
          <a:bodyPr wrap="square" rtlCol="0">
            <a:spAutoFit/>
          </a:bodyPr>
          <a:lstStyle/>
          <a:p>
            <a:r>
              <a:rPr lang="en-US" b="1" dirty="0"/>
              <a:t>Opportunities</a:t>
            </a:r>
          </a:p>
        </p:txBody>
      </p:sp>
      <p:sp>
        <p:nvSpPr>
          <p:cNvPr id="18" name="CaixaDeTexto 17">
            <a:extLst>
              <a:ext uri="{FF2B5EF4-FFF2-40B4-BE49-F238E27FC236}">
                <a16:creationId xmlns:a16="http://schemas.microsoft.com/office/drawing/2014/main" id="{6673F13F-1214-776A-0690-3E676C6B3657}"/>
              </a:ext>
            </a:extLst>
          </p:cNvPr>
          <p:cNvSpPr txBox="1"/>
          <p:nvPr/>
        </p:nvSpPr>
        <p:spPr>
          <a:xfrm>
            <a:off x="9353380" y="5018700"/>
            <a:ext cx="1857375" cy="369332"/>
          </a:xfrm>
          <a:prstGeom prst="rect">
            <a:avLst/>
          </a:prstGeom>
          <a:solidFill>
            <a:schemeClr val="accent4"/>
          </a:solidFill>
        </p:spPr>
        <p:txBody>
          <a:bodyPr wrap="square" rtlCol="0">
            <a:spAutoFit/>
          </a:bodyPr>
          <a:lstStyle/>
          <a:p>
            <a:r>
              <a:rPr lang="en-US" b="1" dirty="0"/>
              <a:t>Exposure</a:t>
            </a:r>
          </a:p>
        </p:txBody>
      </p:sp>
      <p:pic>
        <p:nvPicPr>
          <p:cNvPr id="6" name="Imagem 5">
            <a:extLst>
              <a:ext uri="{FF2B5EF4-FFF2-40B4-BE49-F238E27FC236}">
                <a16:creationId xmlns:a16="http://schemas.microsoft.com/office/drawing/2014/main" id="{701474D6-7999-9E0A-0451-A6C8386C7B38}"/>
              </a:ext>
            </a:extLst>
          </p:cNvPr>
          <p:cNvPicPr>
            <a:picLocks noChangeAspect="1"/>
          </p:cNvPicPr>
          <p:nvPr/>
        </p:nvPicPr>
        <p:blipFill>
          <a:blip r:embed="rId11"/>
          <a:stretch>
            <a:fillRect/>
          </a:stretch>
        </p:blipFill>
        <p:spPr>
          <a:xfrm>
            <a:off x="155430" y="6130416"/>
            <a:ext cx="2077412" cy="540000"/>
          </a:xfrm>
          <a:prstGeom prst="rect">
            <a:avLst/>
          </a:prstGeom>
        </p:spPr>
      </p:pic>
    </p:spTree>
    <p:extLst>
      <p:ext uri="{BB962C8B-B14F-4D97-AF65-F5344CB8AC3E}">
        <p14:creationId xmlns:p14="http://schemas.microsoft.com/office/powerpoint/2010/main" val="18224832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5F0D39D-0954-FE6D-3CB0-D40F526B16E8}"/>
              </a:ext>
            </a:extLst>
          </p:cNvPr>
          <p:cNvSpPr>
            <a:spLocks noGrp="1"/>
          </p:cNvSpPr>
          <p:nvPr>
            <p:ph type="body" sz="quarter" idx="4294967295"/>
          </p:nvPr>
        </p:nvSpPr>
        <p:spPr>
          <a:xfrm>
            <a:off x="761660" y="512743"/>
            <a:ext cx="10193867" cy="800629"/>
          </a:xfrm>
          <a:prstGeom prst="rect">
            <a:avLst/>
          </a:prstGeom>
        </p:spPr>
        <p:txBody>
          <a:bodyPr/>
          <a:lstStyle/>
          <a:p>
            <a:pPr marL="0" indent="0">
              <a:buNone/>
            </a:pPr>
            <a:r>
              <a:rPr lang="en-US" sz="2500" dirty="0">
                <a:solidFill>
                  <a:schemeClr val="bg1"/>
                </a:solidFill>
                <a:effectLst/>
                <a:latin typeface="Aptos" panose="020B0004020202020204" pitchFamily="34" charset="0"/>
                <a:ea typeface="CMR17"/>
                <a:cs typeface="Times New Roman" panose="02020603050405020304" pitchFamily="18" charset="0"/>
              </a:rPr>
              <a:t>Exploring Regional Heterogeneity in Food Systems Transformation: </a:t>
            </a:r>
            <a:r>
              <a:rPr lang="en-US" sz="2500" dirty="0">
                <a:solidFill>
                  <a:srgbClr val="FF0000"/>
                </a:solidFill>
                <a:effectLst/>
                <a:latin typeface="Aptos" panose="020B0004020202020204" pitchFamily="34" charset="0"/>
                <a:ea typeface="CMR17"/>
                <a:cs typeface="Times New Roman" panose="02020603050405020304" pitchFamily="18" charset="0"/>
              </a:rPr>
              <a:t>A Multi-model Ensemble Perspective</a:t>
            </a:r>
            <a:endParaRPr lang="en-US" sz="2500" dirty="0">
              <a:solidFill>
                <a:srgbClr val="FF0000"/>
              </a:solidFill>
              <a:latin typeface="Aptos" panose="020B0004020202020204" pitchFamily="34" charset="0"/>
            </a:endParaRPr>
          </a:p>
        </p:txBody>
      </p:sp>
      <p:graphicFrame>
        <p:nvGraphicFramePr>
          <p:cNvPr id="3" name="Chart 5" descr="Pie chart reflecting variable data.">
            <a:extLst>
              <a:ext uri="{FF2B5EF4-FFF2-40B4-BE49-F238E27FC236}">
                <a16:creationId xmlns:a16="http://schemas.microsoft.com/office/drawing/2014/main" id="{F65D8218-6E65-A72B-9794-DCF401A5686A}"/>
              </a:ext>
            </a:extLst>
          </p:cNvPr>
          <p:cNvGraphicFramePr/>
          <p:nvPr>
            <p:extLst>
              <p:ext uri="{D42A27DB-BD31-4B8C-83A1-F6EECF244321}">
                <p14:modId xmlns:p14="http://schemas.microsoft.com/office/powerpoint/2010/main" val="2021090446"/>
              </p:ext>
            </p:extLst>
          </p:nvPr>
        </p:nvGraphicFramePr>
        <p:xfrm>
          <a:off x="975317" y="1098301"/>
          <a:ext cx="4720855" cy="4107077"/>
        </p:xfrm>
        <a:graphic>
          <a:graphicData uri="http://schemas.openxmlformats.org/drawingml/2006/chart">
            <c:chart xmlns:c="http://schemas.openxmlformats.org/drawingml/2006/chart" xmlns:r="http://schemas.openxmlformats.org/officeDocument/2006/relationships" r:id="rId3"/>
          </a:graphicData>
        </a:graphic>
      </p:graphicFrame>
      <p:sp>
        <p:nvSpPr>
          <p:cNvPr id="6" name="CaixaDeTexto 5">
            <a:extLst>
              <a:ext uri="{FF2B5EF4-FFF2-40B4-BE49-F238E27FC236}">
                <a16:creationId xmlns:a16="http://schemas.microsoft.com/office/drawing/2014/main" id="{964C255D-E7DA-D216-F018-682831FB17A5}"/>
              </a:ext>
            </a:extLst>
          </p:cNvPr>
          <p:cNvSpPr txBox="1"/>
          <p:nvPr/>
        </p:nvSpPr>
        <p:spPr>
          <a:xfrm>
            <a:off x="821313" y="4990307"/>
            <a:ext cx="5353236" cy="923330"/>
          </a:xfrm>
          <a:prstGeom prst="rect">
            <a:avLst/>
          </a:prstGeom>
          <a:noFill/>
        </p:spPr>
        <p:txBody>
          <a:bodyPr wrap="square" rtlCol="0">
            <a:spAutoFit/>
          </a:bodyPr>
          <a:lstStyle/>
          <a:p>
            <a:pPr marL="285750" indent="-285750">
              <a:buFont typeface="Wingdings" panose="05000000000000000000" pitchFamily="2" charset="2"/>
              <a:buChar char="ü"/>
            </a:pPr>
            <a:r>
              <a:rPr lang="en-US" dirty="0">
                <a:solidFill>
                  <a:schemeClr val="bg1"/>
                </a:solidFill>
                <a:latin typeface="Aptos" panose="020B0004020202020204" pitchFamily="34" charset="0"/>
              </a:rPr>
              <a:t>Based on modelling protocols developed </a:t>
            </a:r>
            <a:r>
              <a:rPr lang="pt-BR" dirty="0">
                <a:solidFill>
                  <a:schemeClr val="bg1"/>
                </a:solidFill>
                <a:latin typeface="Aptos" panose="020B0004020202020204" pitchFamily="34" charset="0"/>
              </a:rPr>
              <a:t>as </a:t>
            </a:r>
            <a:r>
              <a:rPr lang="pt-BR" dirty="0" err="1">
                <a:solidFill>
                  <a:schemeClr val="bg1"/>
                </a:solidFill>
                <a:latin typeface="Aptos" panose="020B0004020202020204" pitchFamily="34" charset="0"/>
              </a:rPr>
              <a:t>part</a:t>
            </a:r>
            <a:r>
              <a:rPr lang="pt-BR" dirty="0">
                <a:solidFill>
                  <a:schemeClr val="bg1"/>
                </a:solidFill>
                <a:latin typeface="Aptos" panose="020B0004020202020204" pitchFamily="34" charset="0"/>
              </a:rPr>
              <a:t> </a:t>
            </a:r>
            <a:r>
              <a:rPr lang="pt-BR" dirty="0" err="1">
                <a:solidFill>
                  <a:schemeClr val="bg1"/>
                </a:solidFill>
                <a:latin typeface="Aptos" panose="020B0004020202020204" pitchFamily="34" charset="0"/>
              </a:rPr>
              <a:t>of</a:t>
            </a:r>
            <a:r>
              <a:rPr lang="pt-BR" dirty="0">
                <a:solidFill>
                  <a:schemeClr val="bg1"/>
                </a:solidFill>
                <a:latin typeface="Aptos" panose="020B0004020202020204" pitchFamily="34" charset="0"/>
              </a:rPr>
              <a:t> </a:t>
            </a:r>
            <a:r>
              <a:rPr lang="pt-BR" dirty="0" err="1">
                <a:solidFill>
                  <a:schemeClr val="bg1"/>
                </a:solidFill>
                <a:latin typeface="Aptos" panose="020B0004020202020204" pitchFamily="34" charset="0"/>
              </a:rPr>
              <a:t>the</a:t>
            </a:r>
            <a:r>
              <a:rPr lang="pt-BR" dirty="0">
                <a:solidFill>
                  <a:schemeClr val="bg1"/>
                </a:solidFill>
                <a:latin typeface="Aptos" panose="020B0004020202020204" pitchFamily="34" charset="0"/>
              </a:rPr>
              <a:t> </a:t>
            </a:r>
            <a:r>
              <a:rPr lang="en-US"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Agricultural Model Intercomparison and Improvement Project (</a:t>
            </a:r>
            <a:r>
              <a:rPr lang="en-US"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AgMIP</a:t>
            </a:r>
            <a:r>
              <a:rPr lang="en-US" dirty="0">
                <a:solidFill>
                  <a:schemeClr val="bg1"/>
                </a:solidFill>
                <a:latin typeface="Aptos" panose="020B0004020202020204" pitchFamily="34" charset="0"/>
                <a:ea typeface="Aptos" panose="020B0004020202020204" pitchFamily="34" charset="0"/>
                <a:cs typeface="Times New Roman" panose="02020603050405020304" pitchFamily="18" charset="0"/>
              </a:rPr>
              <a:t>). </a:t>
            </a:r>
            <a:endParaRPr lang="en-US" dirty="0"/>
          </a:p>
        </p:txBody>
      </p:sp>
      <p:graphicFrame>
        <p:nvGraphicFramePr>
          <p:cNvPr id="7" name="Tabela 6">
            <a:extLst>
              <a:ext uri="{FF2B5EF4-FFF2-40B4-BE49-F238E27FC236}">
                <a16:creationId xmlns:a16="http://schemas.microsoft.com/office/drawing/2014/main" id="{A2501BD5-7B82-6FCF-F3E8-3E85E8424ECB}"/>
              </a:ext>
            </a:extLst>
          </p:cNvPr>
          <p:cNvGraphicFramePr>
            <a:graphicFrameLocks noGrp="1"/>
          </p:cNvGraphicFramePr>
          <p:nvPr>
            <p:extLst>
              <p:ext uri="{D42A27DB-BD31-4B8C-83A1-F6EECF244321}">
                <p14:modId xmlns:p14="http://schemas.microsoft.com/office/powerpoint/2010/main" val="3675144443"/>
              </p:ext>
            </p:extLst>
          </p:nvPr>
        </p:nvGraphicFramePr>
        <p:xfrm>
          <a:off x="6680331" y="1587382"/>
          <a:ext cx="3937172" cy="4039941"/>
        </p:xfrm>
        <a:graphic>
          <a:graphicData uri="http://schemas.openxmlformats.org/drawingml/2006/table">
            <a:tbl>
              <a:tblPr firstRow="1" firstCol="1" bandRow="1">
                <a:tableStyleId>{1E171933-4619-4E11-9A3F-F7608DF75F80}</a:tableStyleId>
              </a:tblPr>
              <a:tblGrid>
                <a:gridCol w="1200922">
                  <a:extLst>
                    <a:ext uri="{9D8B030D-6E8A-4147-A177-3AD203B41FA5}">
                      <a16:colId xmlns:a16="http://schemas.microsoft.com/office/drawing/2014/main" val="3424422083"/>
                    </a:ext>
                  </a:extLst>
                </a:gridCol>
                <a:gridCol w="2736250">
                  <a:extLst>
                    <a:ext uri="{9D8B030D-6E8A-4147-A177-3AD203B41FA5}">
                      <a16:colId xmlns:a16="http://schemas.microsoft.com/office/drawing/2014/main" val="1173969245"/>
                    </a:ext>
                  </a:extLst>
                </a:gridCol>
              </a:tblGrid>
              <a:tr h="0">
                <a:tc>
                  <a:txBody>
                    <a:bodyPr/>
                    <a:lstStyle/>
                    <a:p>
                      <a:pPr algn="just">
                        <a:lnSpc>
                          <a:spcPct val="116000"/>
                        </a:lnSpc>
                        <a:spcAft>
                          <a:spcPts val="800"/>
                        </a:spcAft>
                      </a:pPr>
                      <a:r>
                        <a:rPr lang="en-GB" sz="1500" b="1" dirty="0">
                          <a:solidFill>
                            <a:schemeClr val="tx1"/>
                          </a:solidFill>
                          <a:effectLst/>
                          <a:latin typeface="Aptos" panose="020B0004020202020204" pitchFamily="34" charset="0"/>
                        </a:rPr>
                        <a:t>Region</a:t>
                      </a:r>
                      <a:endParaRPr lang="en-US" sz="1500" dirty="0">
                        <a:solidFill>
                          <a:schemeClr val="tx1"/>
                        </a:solidFill>
                        <a:effectLst/>
                        <a:latin typeface="Aptos" panose="020B00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algn="just">
                        <a:lnSpc>
                          <a:spcPct val="116000"/>
                        </a:lnSpc>
                        <a:spcAft>
                          <a:spcPts val="800"/>
                        </a:spcAft>
                      </a:pPr>
                      <a:r>
                        <a:rPr lang="en-GB" sz="1500" b="1">
                          <a:solidFill>
                            <a:schemeClr val="tx1"/>
                          </a:solidFill>
                          <a:effectLst/>
                          <a:latin typeface="Aptos" panose="020B0004020202020204" pitchFamily="34" charset="0"/>
                        </a:rPr>
                        <a:t>Full name</a:t>
                      </a:r>
                      <a:endParaRPr lang="en-US" sz="1500">
                        <a:solidFill>
                          <a:schemeClr val="tx1"/>
                        </a:solidFill>
                        <a:effectLst/>
                        <a:latin typeface="Aptos" panose="020B0004020202020204" pitchFamily="34" charset="0"/>
                        <a:ea typeface="MS Mincho" panose="02020609040205080304" pitchFamily="49" charset="-128"/>
                        <a:cs typeface="Arial" panose="020B0604020202020204" pitchFamily="34" charset="0"/>
                      </a:endParaRPr>
                    </a:p>
                  </a:txBody>
                  <a:tcPr marL="68580" marR="68580" marT="0" marB="0"/>
                </a:tc>
                <a:extLst>
                  <a:ext uri="{0D108BD9-81ED-4DB2-BD59-A6C34878D82A}">
                    <a16:rowId xmlns:a16="http://schemas.microsoft.com/office/drawing/2014/main" val="149382346"/>
                  </a:ext>
                </a:extLst>
              </a:tr>
              <a:tr h="0">
                <a:tc>
                  <a:txBody>
                    <a:bodyPr/>
                    <a:lstStyle/>
                    <a:p>
                      <a:pPr algn="just">
                        <a:lnSpc>
                          <a:spcPct val="116000"/>
                        </a:lnSpc>
                        <a:spcAft>
                          <a:spcPts val="800"/>
                        </a:spcAft>
                      </a:pPr>
                      <a:r>
                        <a:rPr lang="en-GB" sz="1500" dirty="0">
                          <a:solidFill>
                            <a:schemeClr val="tx1"/>
                          </a:solidFill>
                          <a:effectLst/>
                          <a:latin typeface="Aptos" panose="020B0004020202020204" pitchFamily="34" charset="0"/>
                        </a:rPr>
                        <a:t>CAN</a:t>
                      </a:r>
                      <a:endParaRPr lang="en-US" sz="1500" dirty="0">
                        <a:solidFill>
                          <a:schemeClr val="tx1"/>
                        </a:solidFill>
                        <a:effectLst/>
                        <a:latin typeface="Aptos" panose="020B00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algn="just">
                        <a:lnSpc>
                          <a:spcPct val="116000"/>
                        </a:lnSpc>
                        <a:spcAft>
                          <a:spcPts val="800"/>
                        </a:spcAft>
                      </a:pPr>
                      <a:r>
                        <a:rPr lang="en-GB" sz="1500" dirty="0">
                          <a:solidFill>
                            <a:schemeClr val="tx1"/>
                          </a:solidFill>
                          <a:effectLst/>
                          <a:latin typeface="Aptos" panose="020B0004020202020204" pitchFamily="34" charset="0"/>
                        </a:rPr>
                        <a:t>Canada</a:t>
                      </a:r>
                      <a:endParaRPr lang="en-US" sz="1500" dirty="0">
                        <a:solidFill>
                          <a:schemeClr val="tx1"/>
                        </a:solidFill>
                        <a:effectLst/>
                        <a:latin typeface="Aptos" panose="020B0004020202020204" pitchFamily="34" charset="0"/>
                        <a:ea typeface="MS Mincho" panose="02020609040205080304" pitchFamily="49" charset="-128"/>
                        <a:cs typeface="Arial" panose="020B0604020202020204" pitchFamily="34" charset="0"/>
                      </a:endParaRPr>
                    </a:p>
                  </a:txBody>
                  <a:tcPr marL="68580" marR="68580" marT="0" marB="0"/>
                </a:tc>
                <a:extLst>
                  <a:ext uri="{0D108BD9-81ED-4DB2-BD59-A6C34878D82A}">
                    <a16:rowId xmlns:a16="http://schemas.microsoft.com/office/drawing/2014/main" val="3833362233"/>
                  </a:ext>
                </a:extLst>
              </a:tr>
              <a:tr h="0">
                <a:tc>
                  <a:txBody>
                    <a:bodyPr/>
                    <a:lstStyle/>
                    <a:p>
                      <a:pPr algn="just">
                        <a:lnSpc>
                          <a:spcPct val="116000"/>
                        </a:lnSpc>
                        <a:spcAft>
                          <a:spcPts val="800"/>
                        </a:spcAft>
                      </a:pPr>
                      <a:r>
                        <a:rPr lang="en-GB" sz="1500" dirty="0">
                          <a:solidFill>
                            <a:schemeClr val="tx1"/>
                          </a:solidFill>
                          <a:effectLst/>
                          <a:latin typeface="Aptos" panose="020B0004020202020204" pitchFamily="34" charset="0"/>
                        </a:rPr>
                        <a:t>USA</a:t>
                      </a:r>
                      <a:endParaRPr lang="en-US" sz="1500" dirty="0">
                        <a:solidFill>
                          <a:schemeClr val="tx1"/>
                        </a:solidFill>
                        <a:effectLst/>
                        <a:latin typeface="Aptos" panose="020B00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algn="just">
                        <a:lnSpc>
                          <a:spcPct val="116000"/>
                        </a:lnSpc>
                        <a:spcAft>
                          <a:spcPts val="800"/>
                        </a:spcAft>
                      </a:pPr>
                      <a:r>
                        <a:rPr lang="en-GB" sz="1500" dirty="0">
                          <a:solidFill>
                            <a:schemeClr val="tx1"/>
                          </a:solidFill>
                          <a:effectLst/>
                          <a:latin typeface="Aptos" panose="020B0004020202020204" pitchFamily="34" charset="0"/>
                        </a:rPr>
                        <a:t>United States</a:t>
                      </a:r>
                      <a:endParaRPr lang="en-US" sz="1500" dirty="0">
                        <a:solidFill>
                          <a:schemeClr val="tx1"/>
                        </a:solidFill>
                        <a:effectLst/>
                        <a:latin typeface="Aptos" panose="020B0004020202020204" pitchFamily="34" charset="0"/>
                        <a:ea typeface="MS Mincho" panose="02020609040205080304" pitchFamily="49" charset="-128"/>
                        <a:cs typeface="Arial" panose="020B0604020202020204" pitchFamily="34" charset="0"/>
                      </a:endParaRPr>
                    </a:p>
                  </a:txBody>
                  <a:tcPr marL="68580" marR="68580" marT="0" marB="0"/>
                </a:tc>
                <a:extLst>
                  <a:ext uri="{0D108BD9-81ED-4DB2-BD59-A6C34878D82A}">
                    <a16:rowId xmlns:a16="http://schemas.microsoft.com/office/drawing/2014/main" val="1796125126"/>
                  </a:ext>
                </a:extLst>
              </a:tr>
              <a:tr h="0">
                <a:tc>
                  <a:txBody>
                    <a:bodyPr/>
                    <a:lstStyle/>
                    <a:p>
                      <a:pPr algn="just">
                        <a:lnSpc>
                          <a:spcPct val="116000"/>
                        </a:lnSpc>
                        <a:spcAft>
                          <a:spcPts val="800"/>
                        </a:spcAft>
                      </a:pPr>
                      <a:r>
                        <a:rPr lang="en-GB" sz="1500">
                          <a:solidFill>
                            <a:schemeClr val="tx1"/>
                          </a:solidFill>
                          <a:effectLst/>
                          <a:latin typeface="Aptos" panose="020B0004020202020204" pitchFamily="34" charset="0"/>
                        </a:rPr>
                        <a:t>BRA</a:t>
                      </a:r>
                      <a:endParaRPr lang="en-US" sz="1500">
                        <a:solidFill>
                          <a:schemeClr val="tx1"/>
                        </a:solidFill>
                        <a:effectLst/>
                        <a:latin typeface="Aptos" panose="020B00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algn="just">
                        <a:lnSpc>
                          <a:spcPct val="116000"/>
                        </a:lnSpc>
                        <a:spcAft>
                          <a:spcPts val="800"/>
                        </a:spcAft>
                      </a:pPr>
                      <a:r>
                        <a:rPr lang="en-GB" sz="1500" dirty="0">
                          <a:solidFill>
                            <a:schemeClr val="tx1"/>
                          </a:solidFill>
                          <a:effectLst/>
                          <a:latin typeface="Aptos" panose="020B0004020202020204" pitchFamily="34" charset="0"/>
                        </a:rPr>
                        <a:t>Brazil</a:t>
                      </a:r>
                      <a:endParaRPr lang="en-US" sz="1500" dirty="0">
                        <a:solidFill>
                          <a:schemeClr val="tx1"/>
                        </a:solidFill>
                        <a:effectLst/>
                        <a:latin typeface="Aptos" panose="020B0004020202020204" pitchFamily="34" charset="0"/>
                        <a:ea typeface="MS Mincho" panose="02020609040205080304" pitchFamily="49" charset="-128"/>
                        <a:cs typeface="Arial" panose="020B0604020202020204" pitchFamily="34" charset="0"/>
                      </a:endParaRPr>
                    </a:p>
                  </a:txBody>
                  <a:tcPr marL="68580" marR="68580" marT="0" marB="0"/>
                </a:tc>
                <a:extLst>
                  <a:ext uri="{0D108BD9-81ED-4DB2-BD59-A6C34878D82A}">
                    <a16:rowId xmlns:a16="http://schemas.microsoft.com/office/drawing/2014/main" val="2611231386"/>
                  </a:ext>
                </a:extLst>
              </a:tr>
              <a:tr h="0">
                <a:tc>
                  <a:txBody>
                    <a:bodyPr/>
                    <a:lstStyle/>
                    <a:p>
                      <a:pPr algn="just">
                        <a:lnSpc>
                          <a:spcPct val="116000"/>
                        </a:lnSpc>
                        <a:spcAft>
                          <a:spcPts val="800"/>
                        </a:spcAft>
                      </a:pPr>
                      <a:r>
                        <a:rPr lang="en-GB" sz="1500">
                          <a:solidFill>
                            <a:schemeClr val="tx1"/>
                          </a:solidFill>
                          <a:effectLst/>
                          <a:latin typeface="Aptos" panose="020B0004020202020204" pitchFamily="34" charset="0"/>
                        </a:rPr>
                        <a:t>CHN</a:t>
                      </a:r>
                      <a:endParaRPr lang="en-US" sz="1500">
                        <a:solidFill>
                          <a:schemeClr val="tx1"/>
                        </a:solidFill>
                        <a:effectLst/>
                        <a:latin typeface="Aptos" panose="020B00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algn="just">
                        <a:lnSpc>
                          <a:spcPct val="116000"/>
                        </a:lnSpc>
                        <a:spcAft>
                          <a:spcPts val="800"/>
                        </a:spcAft>
                      </a:pPr>
                      <a:r>
                        <a:rPr lang="en-GB" sz="1500" dirty="0">
                          <a:solidFill>
                            <a:schemeClr val="tx1"/>
                          </a:solidFill>
                          <a:effectLst/>
                          <a:latin typeface="Aptos" panose="020B0004020202020204" pitchFamily="34" charset="0"/>
                        </a:rPr>
                        <a:t>China</a:t>
                      </a:r>
                      <a:endParaRPr lang="en-US" sz="1500" dirty="0">
                        <a:solidFill>
                          <a:schemeClr val="tx1"/>
                        </a:solidFill>
                        <a:effectLst/>
                        <a:latin typeface="Aptos" panose="020B0004020202020204" pitchFamily="34" charset="0"/>
                        <a:ea typeface="MS Mincho" panose="02020609040205080304" pitchFamily="49" charset="-128"/>
                        <a:cs typeface="Arial" panose="020B0604020202020204" pitchFamily="34" charset="0"/>
                      </a:endParaRPr>
                    </a:p>
                  </a:txBody>
                  <a:tcPr marL="68580" marR="68580" marT="0" marB="0"/>
                </a:tc>
                <a:extLst>
                  <a:ext uri="{0D108BD9-81ED-4DB2-BD59-A6C34878D82A}">
                    <a16:rowId xmlns:a16="http://schemas.microsoft.com/office/drawing/2014/main" val="1958203980"/>
                  </a:ext>
                </a:extLst>
              </a:tr>
              <a:tr h="0">
                <a:tc>
                  <a:txBody>
                    <a:bodyPr/>
                    <a:lstStyle/>
                    <a:p>
                      <a:pPr algn="just">
                        <a:lnSpc>
                          <a:spcPct val="116000"/>
                        </a:lnSpc>
                        <a:spcAft>
                          <a:spcPts val="800"/>
                        </a:spcAft>
                      </a:pPr>
                      <a:r>
                        <a:rPr lang="en-GB" sz="1500">
                          <a:solidFill>
                            <a:schemeClr val="tx1"/>
                          </a:solidFill>
                          <a:effectLst/>
                          <a:latin typeface="Aptos" panose="020B0004020202020204" pitchFamily="34" charset="0"/>
                        </a:rPr>
                        <a:t>IND</a:t>
                      </a:r>
                      <a:endParaRPr lang="en-US" sz="1500">
                        <a:solidFill>
                          <a:schemeClr val="tx1"/>
                        </a:solidFill>
                        <a:effectLst/>
                        <a:latin typeface="Aptos" panose="020B00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algn="just">
                        <a:lnSpc>
                          <a:spcPct val="116000"/>
                        </a:lnSpc>
                        <a:spcAft>
                          <a:spcPts val="800"/>
                        </a:spcAft>
                      </a:pPr>
                      <a:r>
                        <a:rPr lang="en-GB" sz="1500" dirty="0">
                          <a:solidFill>
                            <a:schemeClr val="tx1"/>
                          </a:solidFill>
                          <a:effectLst/>
                          <a:latin typeface="Aptos" panose="020B0004020202020204" pitchFamily="34" charset="0"/>
                        </a:rPr>
                        <a:t>India</a:t>
                      </a:r>
                      <a:endParaRPr lang="en-US" sz="1500" dirty="0">
                        <a:solidFill>
                          <a:schemeClr val="tx1"/>
                        </a:solidFill>
                        <a:effectLst/>
                        <a:latin typeface="Aptos" panose="020B0004020202020204" pitchFamily="34" charset="0"/>
                        <a:ea typeface="MS Mincho" panose="02020609040205080304" pitchFamily="49" charset="-128"/>
                        <a:cs typeface="Arial" panose="020B0604020202020204" pitchFamily="34" charset="0"/>
                      </a:endParaRPr>
                    </a:p>
                  </a:txBody>
                  <a:tcPr marL="68580" marR="68580" marT="0" marB="0"/>
                </a:tc>
                <a:extLst>
                  <a:ext uri="{0D108BD9-81ED-4DB2-BD59-A6C34878D82A}">
                    <a16:rowId xmlns:a16="http://schemas.microsoft.com/office/drawing/2014/main" val="393662947"/>
                  </a:ext>
                </a:extLst>
              </a:tr>
              <a:tr h="0">
                <a:tc>
                  <a:txBody>
                    <a:bodyPr/>
                    <a:lstStyle/>
                    <a:p>
                      <a:pPr algn="just">
                        <a:lnSpc>
                          <a:spcPct val="116000"/>
                        </a:lnSpc>
                        <a:spcAft>
                          <a:spcPts val="800"/>
                        </a:spcAft>
                      </a:pPr>
                      <a:r>
                        <a:rPr lang="en-GB" sz="1500">
                          <a:solidFill>
                            <a:schemeClr val="tx1"/>
                          </a:solidFill>
                          <a:effectLst/>
                          <a:latin typeface="Aptos" panose="020B0004020202020204" pitchFamily="34" charset="0"/>
                        </a:rPr>
                        <a:t>OSA</a:t>
                      </a:r>
                      <a:endParaRPr lang="en-US" sz="1500">
                        <a:solidFill>
                          <a:schemeClr val="tx1"/>
                        </a:solidFill>
                        <a:effectLst/>
                        <a:latin typeface="Aptos" panose="020B00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algn="just">
                        <a:lnSpc>
                          <a:spcPct val="116000"/>
                        </a:lnSpc>
                        <a:spcAft>
                          <a:spcPts val="800"/>
                        </a:spcAft>
                      </a:pPr>
                      <a:r>
                        <a:rPr lang="en-GB" sz="1500" dirty="0">
                          <a:solidFill>
                            <a:schemeClr val="tx1"/>
                          </a:solidFill>
                          <a:effectLst/>
                          <a:latin typeface="Aptos" panose="020B0004020202020204" pitchFamily="34" charset="0"/>
                        </a:rPr>
                        <a:t>Other South and Central America</a:t>
                      </a:r>
                      <a:endParaRPr lang="en-US" sz="1500" dirty="0">
                        <a:solidFill>
                          <a:schemeClr val="tx1"/>
                        </a:solidFill>
                        <a:effectLst/>
                        <a:latin typeface="Aptos" panose="020B0004020202020204" pitchFamily="34" charset="0"/>
                        <a:ea typeface="MS Mincho" panose="02020609040205080304" pitchFamily="49" charset="-128"/>
                        <a:cs typeface="Arial" panose="020B0604020202020204" pitchFamily="34" charset="0"/>
                      </a:endParaRPr>
                    </a:p>
                  </a:txBody>
                  <a:tcPr marL="68580" marR="68580" marT="0" marB="0"/>
                </a:tc>
                <a:extLst>
                  <a:ext uri="{0D108BD9-81ED-4DB2-BD59-A6C34878D82A}">
                    <a16:rowId xmlns:a16="http://schemas.microsoft.com/office/drawing/2014/main" val="2166458941"/>
                  </a:ext>
                </a:extLst>
              </a:tr>
              <a:tr h="0">
                <a:tc>
                  <a:txBody>
                    <a:bodyPr/>
                    <a:lstStyle/>
                    <a:p>
                      <a:pPr algn="just">
                        <a:lnSpc>
                          <a:spcPct val="116000"/>
                        </a:lnSpc>
                        <a:spcAft>
                          <a:spcPts val="800"/>
                        </a:spcAft>
                      </a:pPr>
                      <a:r>
                        <a:rPr lang="en-GB" sz="1500">
                          <a:solidFill>
                            <a:schemeClr val="tx1"/>
                          </a:solidFill>
                          <a:effectLst/>
                          <a:latin typeface="Aptos" panose="020B0004020202020204" pitchFamily="34" charset="0"/>
                        </a:rPr>
                        <a:t>EUR</a:t>
                      </a:r>
                      <a:endParaRPr lang="en-US" sz="1500">
                        <a:solidFill>
                          <a:schemeClr val="tx1"/>
                        </a:solidFill>
                        <a:effectLst/>
                        <a:latin typeface="Aptos" panose="020B00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algn="just">
                        <a:lnSpc>
                          <a:spcPct val="116000"/>
                        </a:lnSpc>
                        <a:spcAft>
                          <a:spcPts val="800"/>
                        </a:spcAft>
                      </a:pPr>
                      <a:r>
                        <a:rPr lang="en-GB" sz="1500" dirty="0">
                          <a:solidFill>
                            <a:schemeClr val="tx1"/>
                          </a:solidFill>
                          <a:effectLst/>
                          <a:latin typeface="Aptos" panose="020B0004020202020204" pitchFamily="34" charset="0"/>
                        </a:rPr>
                        <a:t>Europe</a:t>
                      </a:r>
                      <a:endParaRPr lang="en-US" sz="1500" dirty="0">
                        <a:solidFill>
                          <a:schemeClr val="tx1"/>
                        </a:solidFill>
                        <a:effectLst/>
                        <a:latin typeface="Aptos" panose="020B0004020202020204" pitchFamily="34" charset="0"/>
                        <a:ea typeface="MS Mincho" panose="02020609040205080304" pitchFamily="49" charset="-128"/>
                        <a:cs typeface="Arial" panose="020B0604020202020204" pitchFamily="34" charset="0"/>
                      </a:endParaRPr>
                    </a:p>
                  </a:txBody>
                  <a:tcPr marL="68580" marR="68580" marT="0" marB="0"/>
                </a:tc>
                <a:extLst>
                  <a:ext uri="{0D108BD9-81ED-4DB2-BD59-A6C34878D82A}">
                    <a16:rowId xmlns:a16="http://schemas.microsoft.com/office/drawing/2014/main" val="812236967"/>
                  </a:ext>
                </a:extLst>
              </a:tr>
              <a:tr h="0">
                <a:tc>
                  <a:txBody>
                    <a:bodyPr/>
                    <a:lstStyle/>
                    <a:p>
                      <a:pPr algn="just">
                        <a:lnSpc>
                          <a:spcPct val="116000"/>
                        </a:lnSpc>
                        <a:spcAft>
                          <a:spcPts val="800"/>
                        </a:spcAft>
                      </a:pPr>
                      <a:r>
                        <a:rPr lang="en-GB" sz="1500">
                          <a:solidFill>
                            <a:schemeClr val="tx1"/>
                          </a:solidFill>
                          <a:effectLst/>
                          <a:latin typeface="Aptos" panose="020B0004020202020204" pitchFamily="34" charset="0"/>
                        </a:rPr>
                        <a:t>FSU</a:t>
                      </a:r>
                      <a:endParaRPr lang="en-US" sz="1500">
                        <a:solidFill>
                          <a:schemeClr val="tx1"/>
                        </a:solidFill>
                        <a:effectLst/>
                        <a:latin typeface="Aptos" panose="020B00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algn="just">
                        <a:lnSpc>
                          <a:spcPct val="116000"/>
                        </a:lnSpc>
                        <a:spcAft>
                          <a:spcPts val="800"/>
                        </a:spcAft>
                      </a:pPr>
                      <a:r>
                        <a:rPr lang="en-GB" sz="1500" dirty="0">
                          <a:solidFill>
                            <a:schemeClr val="tx1"/>
                          </a:solidFill>
                          <a:effectLst/>
                          <a:latin typeface="Aptos" panose="020B0004020202020204" pitchFamily="34" charset="0"/>
                        </a:rPr>
                        <a:t>Former Soviet Union</a:t>
                      </a:r>
                      <a:endParaRPr lang="en-US" sz="1500" dirty="0">
                        <a:solidFill>
                          <a:schemeClr val="tx1"/>
                        </a:solidFill>
                        <a:effectLst/>
                        <a:latin typeface="Aptos" panose="020B0004020202020204" pitchFamily="34" charset="0"/>
                        <a:ea typeface="MS Mincho" panose="02020609040205080304" pitchFamily="49" charset="-128"/>
                        <a:cs typeface="Arial" panose="020B0604020202020204" pitchFamily="34" charset="0"/>
                      </a:endParaRPr>
                    </a:p>
                  </a:txBody>
                  <a:tcPr marL="68580" marR="68580" marT="0" marB="0"/>
                </a:tc>
                <a:extLst>
                  <a:ext uri="{0D108BD9-81ED-4DB2-BD59-A6C34878D82A}">
                    <a16:rowId xmlns:a16="http://schemas.microsoft.com/office/drawing/2014/main" val="3511209476"/>
                  </a:ext>
                </a:extLst>
              </a:tr>
              <a:tr h="0">
                <a:tc>
                  <a:txBody>
                    <a:bodyPr/>
                    <a:lstStyle/>
                    <a:p>
                      <a:pPr algn="just">
                        <a:lnSpc>
                          <a:spcPct val="116000"/>
                        </a:lnSpc>
                        <a:spcAft>
                          <a:spcPts val="800"/>
                        </a:spcAft>
                      </a:pPr>
                      <a:r>
                        <a:rPr lang="en-GB" sz="1500">
                          <a:solidFill>
                            <a:schemeClr val="tx1"/>
                          </a:solidFill>
                          <a:effectLst/>
                          <a:latin typeface="Aptos" panose="020B0004020202020204" pitchFamily="34" charset="0"/>
                        </a:rPr>
                        <a:t>MEN</a:t>
                      </a:r>
                      <a:endParaRPr lang="en-US" sz="1500">
                        <a:solidFill>
                          <a:schemeClr val="tx1"/>
                        </a:solidFill>
                        <a:effectLst/>
                        <a:latin typeface="Aptos" panose="020B00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algn="just">
                        <a:lnSpc>
                          <a:spcPct val="116000"/>
                        </a:lnSpc>
                        <a:spcAft>
                          <a:spcPts val="800"/>
                        </a:spcAft>
                      </a:pPr>
                      <a:r>
                        <a:rPr lang="en-GB" sz="1500" dirty="0">
                          <a:solidFill>
                            <a:schemeClr val="tx1"/>
                          </a:solidFill>
                          <a:effectLst/>
                          <a:latin typeface="Aptos" panose="020B0004020202020204" pitchFamily="34" charset="0"/>
                        </a:rPr>
                        <a:t>Middle East and North Africa</a:t>
                      </a:r>
                      <a:endParaRPr lang="en-US" sz="1500" dirty="0">
                        <a:solidFill>
                          <a:schemeClr val="tx1"/>
                        </a:solidFill>
                        <a:effectLst/>
                        <a:latin typeface="Aptos" panose="020B0004020202020204" pitchFamily="34" charset="0"/>
                        <a:ea typeface="MS Mincho" panose="02020609040205080304" pitchFamily="49" charset="-128"/>
                        <a:cs typeface="Arial" panose="020B0604020202020204" pitchFamily="34" charset="0"/>
                      </a:endParaRPr>
                    </a:p>
                  </a:txBody>
                  <a:tcPr marL="68580" marR="68580" marT="0" marB="0"/>
                </a:tc>
                <a:extLst>
                  <a:ext uri="{0D108BD9-81ED-4DB2-BD59-A6C34878D82A}">
                    <a16:rowId xmlns:a16="http://schemas.microsoft.com/office/drawing/2014/main" val="1747566153"/>
                  </a:ext>
                </a:extLst>
              </a:tr>
              <a:tr h="0">
                <a:tc>
                  <a:txBody>
                    <a:bodyPr/>
                    <a:lstStyle/>
                    <a:p>
                      <a:pPr algn="just">
                        <a:lnSpc>
                          <a:spcPct val="116000"/>
                        </a:lnSpc>
                        <a:spcAft>
                          <a:spcPts val="800"/>
                        </a:spcAft>
                      </a:pPr>
                      <a:r>
                        <a:rPr lang="en-GB" sz="1500">
                          <a:solidFill>
                            <a:schemeClr val="tx1"/>
                          </a:solidFill>
                          <a:effectLst/>
                          <a:latin typeface="Aptos" panose="020B0004020202020204" pitchFamily="34" charset="0"/>
                        </a:rPr>
                        <a:t>SSA</a:t>
                      </a:r>
                      <a:endParaRPr lang="en-US" sz="1500">
                        <a:solidFill>
                          <a:schemeClr val="tx1"/>
                        </a:solidFill>
                        <a:effectLst/>
                        <a:latin typeface="Aptos" panose="020B00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algn="just">
                        <a:lnSpc>
                          <a:spcPct val="116000"/>
                        </a:lnSpc>
                        <a:spcAft>
                          <a:spcPts val="800"/>
                        </a:spcAft>
                      </a:pPr>
                      <a:r>
                        <a:rPr lang="en-GB" sz="1500" dirty="0">
                          <a:solidFill>
                            <a:schemeClr val="tx1"/>
                          </a:solidFill>
                          <a:effectLst/>
                          <a:latin typeface="Aptos" panose="020B0004020202020204" pitchFamily="34" charset="0"/>
                        </a:rPr>
                        <a:t>Sub-Saharan Africa</a:t>
                      </a:r>
                      <a:endParaRPr lang="en-US" sz="1500" dirty="0">
                        <a:solidFill>
                          <a:schemeClr val="tx1"/>
                        </a:solidFill>
                        <a:effectLst/>
                        <a:latin typeface="Aptos" panose="020B0004020202020204" pitchFamily="34" charset="0"/>
                        <a:ea typeface="MS Mincho" panose="02020609040205080304" pitchFamily="49" charset="-128"/>
                        <a:cs typeface="Arial" panose="020B0604020202020204" pitchFamily="34" charset="0"/>
                      </a:endParaRPr>
                    </a:p>
                  </a:txBody>
                  <a:tcPr marL="68580" marR="68580" marT="0" marB="0"/>
                </a:tc>
                <a:extLst>
                  <a:ext uri="{0D108BD9-81ED-4DB2-BD59-A6C34878D82A}">
                    <a16:rowId xmlns:a16="http://schemas.microsoft.com/office/drawing/2014/main" val="1107372884"/>
                  </a:ext>
                </a:extLst>
              </a:tr>
              <a:tr h="0">
                <a:tc>
                  <a:txBody>
                    <a:bodyPr/>
                    <a:lstStyle/>
                    <a:p>
                      <a:pPr algn="just">
                        <a:lnSpc>
                          <a:spcPct val="116000"/>
                        </a:lnSpc>
                        <a:spcAft>
                          <a:spcPts val="800"/>
                        </a:spcAft>
                      </a:pPr>
                      <a:r>
                        <a:rPr lang="en-GB" sz="1500">
                          <a:solidFill>
                            <a:schemeClr val="tx1"/>
                          </a:solidFill>
                          <a:effectLst/>
                          <a:latin typeface="Aptos" panose="020B0004020202020204" pitchFamily="34" charset="0"/>
                        </a:rPr>
                        <a:t>SEA</a:t>
                      </a:r>
                      <a:endParaRPr lang="en-US" sz="1500">
                        <a:solidFill>
                          <a:schemeClr val="tx1"/>
                        </a:solidFill>
                        <a:effectLst/>
                        <a:latin typeface="Aptos" panose="020B00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algn="just">
                        <a:lnSpc>
                          <a:spcPct val="116000"/>
                        </a:lnSpc>
                        <a:spcAft>
                          <a:spcPts val="800"/>
                        </a:spcAft>
                      </a:pPr>
                      <a:r>
                        <a:rPr lang="en-GB" sz="1500" dirty="0">
                          <a:solidFill>
                            <a:schemeClr val="tx1"/>
                          </a:solidFill>
                          <a:effectLst/>
                          <a:latin typeface="Aptos" panose="020B0004020202020204" pitchFamily="34" charset="0"/>
                        </a:rPr>
                        <a:t>South-East Asia</a:t>
                      </a:r>
                      <a:endParaRPr lang="en-US" sz="1500" dirty="0">
                        <a:solidFill>
                          <a:schemeClr val="tx1"/>
                        </a:solidFill>
                        <a:effectLst/>
                        <a:latin typeface="Aptos" panose="020B0004020202020204" pitchFamily="34" charset="0"/>
                        <a:ea typeface="MS Mincho" panose="02020609040205080304" pitchFamily="49" charset="-128"/>
                        <a:cs typeface="Arial" panose="020B0604020202020204" pitchFamily="34" charset="0"/>
                      </a:endParaRPr>
                    </a:p>
                  </a:txBody>
                  <a:tcPr marL="68580" marR="68580" marT="0" marB="0"/>
                </a:tc>
                <a:extLst>
                  <a:ext uri="{0D108BD9-81ED-4DB2-BD59-A6C34878D82A}">
                    <a16:rowId xmlns:a16="http://schemas.microsoft.com/office/drawing/2014/main" val="1082125050"/>
                  </a:ext>
                </a:extLst>
              </a:tr>
              <a:tr h="0">
                <a:tc>
                  <a:txBody>
                    <a:bodyPr/>
                    <a:lstStyle/>
                    <a:p>
                      <a:pPr algn="just">
                        <a:lnSpc>
                          <a:spcPct val="116000"/>
                        </a:lnSpc>
                        <a:spcAft>
                          <a:spcPts val="800"/>
                        </a:spcAft>
                      </a:pPr>
                      <a:r>
                        <a:rPr lang="en-GB" sz="1500">
                          <a:solidFill>
                            <a:schemeClr val="tx1"/>
                          </a:solidFill>
                          <a:effectLst/>
                          <a:latin typeface="Aptos" panose="020B0004020202020204" pitchFamily="34" charset="0"/>
                        </a:rPr>
                        <a:t>OAS</a:t>
                      </a:r>
                      <a:endParaRPr lang="en-US" sz="1500">
                        <a:solidFill>
                          <a:schemeClr val="tx1"/>
                        </a:solidFill>
                        <a:effectLst/>
                        <a:latin typeface="Aptos" panose="020B00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algn="just">
                        <a:lnSpc>
                          <a:spcPct val="116000"/>
                        </a:lnSpc>
                        <a:spcAft>
                          <a:spcPts val="800"/>
                        </a:spcAft>
                      </a:pPr>
                      <a:r>
                        <a:rPr lang="en-GB" sz="1500" dirty="0">
                          <a:solidFill>
                            <a:schemeClr val="tx1"/>
                          </a:solidFill>
                          <a:effectLst/>
                          <a:latin typeface="Aptos" panose="020B0004020202020204" pitchFamily="34" charset="0"/>
                        </a:rPr>
                        <a:t>Other Asia</a:t>
                      </a:r>
                      <a:endParaRPr lang="en-US" sz="1500" dirty="0">
                        <a:solidFill>
                          <a:schemeClr val="tx1"/>
                        </a:solidFill>
                        <a:effectLst/>
                        <a:latin typeface="Aptos" panose="020B0004020202020204" pitchFamily="34" charset="0"/>
                        <a:ea typeface="MS Mincho" panose="02020609040205080304" pitchFamily="49" charset="-128"/>
                        <a:cs typeface="Arial" panose="020B0604020202020204" pitchFamily="34" charset="0"/>
                      </a:endParaRPr>
                    </a:p>
                  </a:txBody>
                  <a:tcPr marL="68580" marR="68580" marT="0" marB="0"/>
                </a:tc>
                <a:extLst>
                  <a:ext uri="{0D108BD9-81ED-4DB2-BD59-A6C34878D82A}">
                    <a16:rowId xmlns:a16="http://schemas.microsoft.com/office/drawing/2014/main" val="3242719485"/>
                  </a:ext>
                </a:extLst>
              </a:tr>
              <a:tr h="0">
                <a:tc>
                  <a:txBody>
                    <a:bodyPr/>
                    <a:lstStyle/>
                    <a:p>
                      <a:pPr algn="just">
                        <a:lnSpc>
                          <a:spcPct val="116000"/>
                        </a:lnSpc>
                        <a:spcAft>
                          <a:spcPts val="800"/>
                        </a:spcAft>
                      </a:pPr>
                      <a:r>
                        <a:rPr lang="en-GB" sz="1500">
                          <a:solidFill>
                            <a:schemeClr val="tx1"/>
                          </a:solidFill>
                          <a:effectLst/>
                          <a:latin typeface="Aptos" panose="020B0004020202020204" pitchFamily="34" charset="0"/>
                        </a:rPr>
                        <a:t>ANZ</a:t>
                      </a:r>
                      <a:endParaRPr lang="en-US" sz="1500">
                        <a:solidFill>
                          <a:schemeClr val="tx1"/>
                        </a:solidFill>
                        <a:effectLst/>
                        <a:latin typeface="Aptos" panose="020B00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algn="just">
                        <a:lnSpc>
                          <a:spcPct val="116000"/>
                        </a:lnSpc>
                        <a:spcAft>
                          <a:spcPts val="800"/>
                        </a:spcAft>
                      </a:pPr>
                      <a:r>
                        <a:rPr lang="en-GB" sz="1500" dirty="0">
                          <a:solidFill>
                            <a:schemeClr val="tx1"/>
                          </a:solidFill>
                          <a:effectLst/>
                          <a:latin typeface="Aptos" panose="020B0004020202020204" pitchFamily="34" charset="0"/>
                        </a:rPr>
                        <a:t>Australia and New Zealand</a:t>
                      </a:r>
                      <a:endParaRPr lang="en-US" sz="1500" dirty="0">
                        <a:solidFill>
                          <a:schemeClr val="tx1"/>
                        </a:solidFill>
                        <a:effectLst/>
                        <a:latin typeface="Aptos" panose="020B0004020202020204" pitchFamily="34" charset="0"/>
                        <a:ea typeface="MS Mincho" panose="02020609040205080304" pitchFamily="49" charset="-128"/>
                        <a:cs typeface="Arial" panose="020B0604020202020204" pitchFamily="34" charset="0"/>
                      </a:endParaRPr>
                    </a:p>
                  </a:txBody>
                  <a:tcPr marL="68580" marR="68580" marT="0" marB="0"/>
                </a:tc>
                <a:extLst>
                  <a:ext uri="{0D108BD9-81ED-4DB2-BD59-A6C34878D82A}">
                    <a16:rowId xmlns:a16="http://schemas.microsoft.com/office/drawing/2014/main" val="1026143474"/>
                  </a:ext>
                </a:extLst>
              </a:tr>
              <a:tr h="0">
                <a:tc>
                  <a:txBody>
                    <a:bodyPr/>
                    <a:lstStyle/>
                    <a:p>
                      <a:pPr algn="just">
                        <a:lnSpc>
                          <a:spcPct val="116000"/>
                        </a:lnSpc>
                        <a:spcAft>
                          <a:spcPts val="800"/>
                        </a:spcAft>
                      </a:pPr>
                      <a:r>
                        <a:rPr lang="en-GB" sz="1500">
                          <a:solidFill>
                            <a:schemeClr val="tx1"/>
                          </a:solidFill>
                          <a:effectLst/>
                          <a:latin typeface="Aptos" panose="020B0004020202020204" pitchFamily="34" charset="0"/>
                        </a:rPr>
                        <a:t>WLD</a:t>
                      </a:r>
                      <a:endParaRPr lang="en-US" sz="1500">
                        <a:solidFill>
                          <a:schemeClr val="tx1"/>
                        </a:solidFill>
                        <a:effectLst/>
                        <a:latin typeface="Aptos" panose="020B00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algn="just">
                        <a:lnSpc>
                          <a:spcPct val="116000"/>
                        </a:lnSpc>
                        <a:spcAft>
                          <a:spcPts val="800"/>
                        </a:spcAft>
                      </a:pPr>
                      <a:r>
                        <a:rPr lang="en-GB" sz="1500" dirty="0">
                          <a:solidFill>
                            <a:schemeClr val="tx1"/>
                          </a:solidFill>
                          <a:effectLst/>
                          <a:latin typeface="Aptos" panose="020B0004020202020204" pitchFamily="34" charset="0"/>
                        </a:rPr>
                        <a:t>World</a:t>
                      </a:r>
                      <a:endParaRPr lang="en-US" sz="1500" dirty="0">
                        <a:solidFill>
                          <a:schemeClr val="tx1"/>
                        </a:solidFill>
                        <a:effectLst/>
                        <a:latin typeface="Aptos" panose="020B0004020202020204" pitchFamily="34" charset="0"/>
                        <a:ea typeface="MS Mincho" panose="02020609040205080304" pitchFamily="49" charset="-128"/>
                        <a:cs typeface="Arial" panose="020B0604020202020204" pitchFamily="34" charset="0"/>
                      </a:endParaRPr>
                    </a:p>
                  </a:txBody>
                  <a:tcPr marL="68580" marR="68580" marT="0" marB="0"/>
                </a:tc>
                <a:extLst>
                  <a:ext uri="{0D108BD9-81ED-4DB2-BD59-A6C34878D82A}">
                    <a16:rowId xmlns:a16="http://schemas.microsoft.com/office/drawing/2014/main" val="539082281"/>
                  </a:ext>
                </a:extLst>
              </a:tr>
            </a:tbl>
          </a:graphicData>
        </a:graphic>
      </p:graphicFrame>
      <p:pic>
        <p:nvPicPr>
          <p:cNvPr id="9" name="Imagem 8">
            <a:extLst>
              <a:ext uri="{FF2B5EF4-FFF2-40B4-BE49-F238E27FC236}">
                <a16:creationId xmlns:a16="http://schemas.microsoft.com/office/drawing/2014/main" id="{42F439D3-A959-C0D5-A612-B2AC7750C8CD}"/>
              </a:ext>
            </a:extLst>
          </p:cNvPr>
          <p:cNvPicPr>
            <a:picLocks noChangeAspect="1"/>
          </p:cNvPicPr>
          <p:nvPr/>
        </p:nvPicPr>
        <p:blipFill>
          <a:blip r:embed="rId4"/>
          <a:stretch>
            <a:fillRect/>
          </a:stretch>
        </p:blipFill>
        <p:spPr>
          <a:xfrm>
            <a:off x="155430" y="6130416"/>
            <a:ext cx="2077412" cy="540000"/>
          </a:xfrm>
          <a:prstGeom prst="rect">
            <a:avLst/>
          </a:prstGeom>
        </p:spPr>
      </p:pic>
    </p:spTree>
    <p:extLst>
      <p:ext uri="{BB962C8B-B14F-4D97-AF65-F5344CB8AC3E}">
        <p14:creationId xmlns:p14="http://schemas.microsoft.com/office/powerpoint/2010/main" val="25191629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5F0D39D-0954-FE6D-3CB0-D40F526B16E8}"/>
              </a:ext>
            </a:extLst>
          </p:cNvPr>
          <p:cNvSpPr>
            <a:spLocks noGrp="1"/>
          </p:cNvSpPr>
          <p:nvPr>
            <p:ph type="body" sz="quarter" idx="4294967295"/>
          </p:nvPr>
        </p:nvSpPr>
        <p:spPr>
          <a:xfrm>
            <a:off x="761660" y="512743"/>
            <a:ext cx="10193867" cy="800629"/>
          </a:xfrm>
          <a:prstGeom prst="rect">
            <a:avLst/>
          </a:prstGeom>
        </p:spPr>
        <p:txBody>
          <a:bodyPr/>
          <a:lstStyle/>
          <a:p>
            <a:pPr marL="0" indent="0">
              <a:buNone/>
            </a:pPr>
            <a:r>
              <a:rPr lang="en-US" sz="2500" dirty="0">
                <a:solidFill>
                  <a:schemeClr val="bg1"/>
                </a:solidFill>
                <a:effectLst/>
                <a:latin typeface="Aptos" panose="020B0004020202020204" pitchFamily="34" charset="0"/>
                <a:ea typeface="CMR17"/>
                <a:cs typeface="Times New Roman" panose="02020603050405020304" pitchFamily="18" charset="0"/>
              </a:rPr>
              <a:t>Exploring Regional Heterogeneity in Food Systems Transformation: </a:t>
            </a:r>
            <a:r>
              <a:rPr lang="en-US" sz="2500" dirty="0">
                <a:solidFill>
                  <a:srgbClr val="FF0000"/>
                </a:solidFill>
                <a:effectLst/>
                <a:latin typeface="Aptos" panose="020B0004020202020204" pitchFamily="34" charset="0"/>
                <a:ea typeface="CMR17"/>
                <a:cs typeface="Times New Roman" panose="02020603050405020304" pitchFamily="18" charset="0"/>
              </a:rPr>
              <a:t>A Multi-model Ensemble Perspective</a:t>
            </a:r>
            <a:endParaRPr lang="en-US" sz="2500" dirty="0">
              <a:solidFill>
                <a:srgbClr val="FF0000"/>
              </a:solidFill>
              <a:latin typeface="Aptos" panose="020B0004020202020204" pitchFamily="34" charset="0"/>
            </a:endParaRPr>
          </a:p>
        </p:txBody>
      </p:sp>
      <p:graphicFrame>
        <p:nvGraphicFramePr>
          <p:cNvPr id="9" name="Diagrama 8">
            <a:extLst>
              <a:ext uri="{FF2B5EF4-FFF2-40B4-BE49-F238E27FC236}">
                <a16:creationId xmlns:a16="http://schemas.microsoft.com/office/drawing/2014/main" id="{D3272A75-9C3C-5805-A825-B5ADE3EF02E5}"/>
              </a:ext>
            </a:extLst>
          </p:cNvPr>
          <p:cNvGraphicFramePr/>
          <p:nvPr>
            <p:extLst>
              <p:ext uri="{D42A27DB-BD31-4B8C-83A1-F6EECF244321}">
                <p14:modId xmlns:p14="http://schemas.microsoft.com/office/powerpoint/2010/main" val="3180969382"/>
              </p:ext>
            </p:extLst>
          </p:nvPr>
        </p:nvGraphicFramePr>
        <p:xfrm>
          <a:off x="37639" y="1595986"/>
          <a:ext cx="3895014" cy="35040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CaixaDeTexto 9">
            <a:extLst>
              <a:ext uri="{FF2B5EF4-FFF2-40B4-BE49-F238E27FC236}">
                <a16:creationId xmlns:a16="http://schemas.microsoft.com/office/drawing/2014/main" id="{E5FB73C3-5C4C-62AE-9C2F-9D252A923244}"/>
              </a:ext>
            </a:extLst>
          </p:cNvPr>
          <p:cNvSpPr txBox="1"/>
          <p:nvPr/>
        </p:nvSpPr>
        <p:spPr>
          <a:xfrm>
            <a:off x="2991395" y="1710271"/>
            <a:ext cx="3467703" cy="784830"/>
          </a:xfrm>
          <a:prstGeom prst="rect">
            <a:avLst/>
          </a:prstGeom>
          <a:noFill/>
        </p:spPr>
        <p:txBody>
          <a:bodyPr wrap="square" rtlCol="0">
            <a:spAutoFit/>
          </a:bodyPr>
          <a:lstStyle/>
          <a:p>
            <a:pPr marL="342900" indent="-342900">
              <a:buAutoNum type="arabicParenR"/>
            </a:pPr>
            <a:r>
              <a:rPr lang="pt-BR" sz="1500" dirty="0" err="1">
                <a:solidFill>
                  <a:schemeClr val="bg1"/>
                </a:solidFill>
                <a:latin typeface="Aptos" panose="020B0004020202020204" pitchFamily="34" charset="0"/>
              </a:rPr>
              <a:t>Crop</a:t>
            </a:r>
            <a:r>
              <a:rPr lang="pt-BR" sz="1500" dirty="0">
                <a:solidFill>
                  <a:schemeClr val="bg1"/>
                </a:solidFill>
                <a:latin typeface="Aptos" panose="020B0004020202020204" pitchFamily="34" charset="0"/>
              </a:rPr>
              <a:t>: </a:t>
            </a:r>
            <a:r>
              <a:rPr lang="en-US" sz="1500" kern="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Jägermeyr</a:t>
            </a:r>
            <a:r>
              <a:rPr lang="en-US" sz="1500" kern="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et al. (2021)</a:t>
            </a:r>
            <a:endParaRPr lang="pt-BR" sz="1500" dirty="0">
              <a:solidFill>
                <a:schemeClr val="bg1"/>
              </a:solidFill>
              <a:latin typeface="Aptos" panose="020B0004020202020204" pitchFamily="34" charset="0"/>
            </a:endParaRPr>
          </a:p>
          <a:p>
            <a:pPr marL="342900" indent="-342900">
              <a:buAutoNum type="arabicParenR"/>
            </a:pPr>
            <a:r>
              <a:rPr lang="pt-BR" sz="1500" dirty="0" err="1">
                <a:solidFill>
                  <a:schemeClr val="bg1"/>
                </a:solidFill>
                <a:latin typeface="Aptos" panose="020B0004020202020204" pitchFamily="34" charset="0"/>
              </a:rPr>
              <a:t>Livestock</a:t>
            </a:r>
            <a:r>
              <a:rPr lang="pt-BR" sz="1500" dirty="0">
                <a:solidFill>
                  <a:schemeClr val="bg1"/>
                </a:solidFill>
                <a:latin typeface="Aptos" panose="020B0004020202020204" pitchFamily="34" charset="0"/>
              </a:rPr>
              <a:t>: </a:t>
            </a:r>
            <a:r>
              <a:rPr lang="en-US" sz="15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Thornton et al. (2022)</a:t>
            </a:r>
          </a:p>
          <a:p>
            <a:pPr marL="342900" indent="-342900">
              <a:buAutoNum type="arabicParenR"/>
            </a:pPr>
            <a:r>
              <a:rPr lang="en-US" sz="1500" dirty="0">
                <a:solidFill>
                  <a:schemeClr val="bg1"/>
                </a:solidFill>
                <a:latin typeface="Aptos" panose="020B0004020202020204" pitchFamily="34" charset="0"/>
                <a:cs typeface="Times New Roman" panose="02020603050405020304" pitchFamily="18" charset="0"/>
              </a:rPr>
              <a:t>Labor: </a:t>
            </a:r>
            <a:r>
              <a:rPr lang="en-US" sz="15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Nelson et al. (2024</a:t>
            </a:r>
            <a:r>
              <a:rPr lang="en-US" sz="1500" dirty="0">
                <a:solidFill>
                  <a:schemeClr val="bg1"/>
                </a:solidFill>
                <a:latin typeface="Aptos" panose="020B0004020202020204" pitchFamily="34" charset="0"/>
                <a:ea typeface="Aptos" panose="020B0004020202020204" pitchFamily="34" charset="0"/>
                <a:cs typeface="Times New Roman" panose="02020603050405020304" pitchFamily="18" charset="0"/>
              </a:rPr>
              <a:t>)</a:t>
            </a:r>
            <a:endParaRPr lang="en-US" sz="1500" dirty="0">
              <a:solidFill>
                <a:schemeClr val="bg1"/>
              </a:solidFill>
              <a:latin typeface="Aptos" panose="020B0004020202020204" pitchFamily="34" charset="0"/>
            </a:endParaRPr>
          </a:p>
        </p:txBody>
      </p:sp>
      <p:sp>
        <p:nvSpPr>
          <p:cNvPr id="12" name="CaixaDeTexto 11">
            <a:extLst>
              <a:ext uri="{FF2B5EF4-FFF2-40B4-BE49-F238E27FC236}">
                <a16:creationId xmlns:a16="http://schemas.microsoft.com/office/drawing/2014/main" id="{A60A3DF5-4F3E-290C-BCFA-991F79A8B27A}"/>
              </a:ext>
            </a:extLst>
          </p:cNvPr>
          <p:cNvSpPr txBox="1"/>
          <p:nvPr/>
        </p:nvSpPr>
        <p:spPr>
          <a:xfrm>
            <a:off x="717736" y="5190280"/>
            <a:ext cx="5240302" cy="784830"/>
          </a:xfrm>
          <a:prstGeom prst="rect">
            <a:avLst/>
          </a:prstGeom>
          <a:noFill/>
        </p:spPr>
        <p:txBody>
          <a:bodyPr wrap="square">
            <a:spAutoFit/>
          </a:bodyPr>
          <a:lstStyle/>
          <a:p>
            <a:r>
              <a:rPr lang="en-US" sz="1500" kern="0" dirty="0">
                <a:solidFill>
                  <a:schemeClr val="bg1"/>
                </a:solidFill>
                <a:effectLst/>
                <a:latin typeface="Aptos" panose="020B0004020202020204" pitchFamily="34" charset="0"/>
                <a:ea typeface="CMR10"/>
                <a:cs typeface="Times New Roman" panose="02020603050405020304" pitchFamily="18" charset="0"/>
              </a:rPr>
              <a:t>D</a:t>
            </a:r>
            <a:r>
              <a:rPr lang="en-US" sz="1500" kern="0" dirty="0">
                <a:solidFill>
                  <a:schemeClr val="bg1"/>
                </a:solidFill>
                <a:effectLst/>
                <a:latin typeface="Aptos" panose="020B0004020202020204" pitchFamily="34" charset="0"/>
                <a:ea typeface="CMR10"/>
                <a:cs typeface="CMR10"/>
              </a:rPr>
              <a:t>ata on food consumption categorized by food group and region for both the benchmark and flexitarian diet updated from EAT-Lancet 1.0</a:t>
            </a:r>
            <a:endParaRPr lang="en-US" sz="1500" dirty="0">
              <a:solidFill>
                <a:schemeClr val="bg1"/>
              </a:solidFill>
            </a:endParaRPr>
          </a:p>
        </p:txBody>
      </p:sp>
      <p:graphicFrame>
        <p:nvGraphicFramePr>
          <p:cNvPr id="3" name="Diagrama 2">
            <a:extLst>
              <a:ext uri="{FF2B5EF4-FFF2-40B4-BE49-F238E27FC236}">
                <a16:creationId xmlns:a16="http://schemas.microsoft.com/office/drawing/2014/main" id="{5E0449E0-F7FD-4107-3DD1-242F266F8990}"/>
              </a:ext>
            </a:extLst>
          </p:cNvPr>
          <p:cNvGraphicFramePr/>
          <p:nvPr>
            <p:extLst>
              <p:ext uri="{D42A27DB-BD31-4B8C-83A1-F6EECF244321}">
                <p14:modId xmlns:p14="http://schemas.microsoft.com/office/powerpoint/2010/main" val="2829324136"/>
              </p:ext>
            </p:extLst>
          </p:nvPr>
        </p:nvGraphicFramePr>
        <p:xfrm>
          <a:off x="6459098" y="1334989"/>
          <a:ext cx="5488791" cy="421878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4" name="Retângulo 3">
            <a:extLst>
              <a:ext uri="{FF2B5EF4-FFF2-40B4-BE49-F238E27FC236}">
                <a16:creationId xmlns:a16="http://schemas.microsoft.com/office/drawing/2014/main" id="{6E6F50B1-0E07-FF02-E862-B20DD374C6E4}"/>
              </a:ext>
            </a:extLst>
          </p:cNvPr>
          <p:cNvSpPr/>
          <p:nvPr/>
        </p:nvSpPr>
        <p:spPr>
          <a:xfrm>
            <a:off x="6612556" y="5683780"/>
            <a:ext cx="5135061" cy="738664"/>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Aptos" panose="020B0004020202020204" pitchFamily="34" charset="0"/>
              </a:rPr>
              <a:t>Consumer preference shift </a:t>
            </a:r>
            <a:r>
              <a:rPr lang="en-GB" sz="1600" dirty="0">
                <a:effectLst/>
                <a:latin typeface="Aptos" panose="020B0004020202020204" pitchFamily="34" charset="0"/>
                <a:ea typeface="Times New Roman" panose="02020603050405020304" pitchFamily="18" charset="0"/>
              </a:rPr>
              <a:t>starting in 2020 and simulated as a linear transition to healthy diets by 2050</a:t>
            </a:r>
            <a:endParaRPr lang="en-US" sz="1600" dirty="0">
              <a:latin typeface="Aptos" panose="020B0004020202020204" pitchFamily="34" charset="0"/>
            </a:endParaRPr>
          </a:p>
        </p:txBody>
      </p:sp>
      <p:pic>
        <p:nvPicPr>
          <p:cNvPr id="7" name="Imagem 6">
            <a:extLst>
              <a:ext uri="{FF2B5EF4-FFF2-40B4-BE49-F238E27FC236}">
                <a16:creationId xmlns:a16="http://schemas.microsoft.com/office/drawing/2014/main" id="{F889B2EF-8F4D-2BF1-D205-F52AFD218EB3}"/>
              </a:ext>
            </a:extLst>
          </p:cNvPr>
          <p:cNvPicPr>
            <a:picLocks noChangeAspect="1"/>
          </p:cNvPicPr>
          <p:nvPr/>
        </p:nvPicPr>
        <p:blipFill>
          <a:blip r:embed="rId13"/>
          <a:stretch>
            <a:fillRect/>
          </a:stretch>
        </p:blipFill>
        <p:spPr>
          <a:xfrm>
            <a:off x="155430" y="6130416"/>
            <a:ext cx="2077412" cy="540000"/>
          </a:xfrm>
          <a:prstGeom prst="rect">
            <a:avLst/>
          </a:prstGeom>
        </p:spPr>
      </p:pic>
    </p:spTree>
    <p:extLst>
      <p:ext uri="{BB962C8B-B14F-4D97-AF65-F5344CB8AC3E}">
        <p14:creationId xmlns:p14="http://schemas.microsoft.com/office/powerpoint/2010/main" val="40296304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5F0D39D-0954-FE6D-3CB0-D40F526B16E8}"/>
              </a:ext>
            </a:extLst>
          </p:cNvPr>
          <p:cNvSpPr>
            <a:spLocks noGrp="1"/>
          </p:cNvSpPr>
          <p:nvPr>
            <p:ph type="body" sz="quarter" idx="4294967295"/>
          </p:nvPr>
        </p:nvSpPr>
        <p:spPr>
          <a:xfrm>
            <a:off x="761660" y="512743"/>
            <a:ext cx="10193867" cy="800629"/>
          </a:xfrm>
          <a:prstGeom prst="rect">
            <a:avLst/>
          </a:prstGeom>
        </p:spPr>
        <p:txBody>
          <a:bodyPr/>
          <a:lstStyle/>
          <a:p>
            <a:pPr marL="0" indent="0">
              <a:buNone/>
            </a:pPr>
            <a:r>
              <a:rPr lang="en-US" sz="2500" dirty="0">
                <a:solidFill>
                  <a:schemeClr val="bg1"/>
                </a:solidFill>
                <a:effectLst/>
                <a:latin typeface="Aptos" panose="020B0004020202020204" pitchFamily="34" charset="0"/>
                <a:ea typeface="CMR17"/>
                <a:cs typeface="Times New Roman" panose="02020603050405020304" pitchFamily="18" charset="0"/>
              </a:rPr>
              <a:t>How does BAU 2050 look like from a regional perspective? </a:t>
            </a:r>
            <a:endParaRPr lang="en-US" sz="2500" dirty="0">
              <a:solidFill>
                <a:srgbClr val="FF0000"/>
              </a:solidFill>
              <a:latin typeface="Aptos" panose="020B0004020202020204" pitchFamily="34" charset="0"/>
            </a:endParaRPr>
          </a:p>
        </p:txBody>
      </p:sp>
      <p:pic>
        <p:nvPicPr>
          <p:cNvPr id="10" name="Imagem 9">
            <a:extLst>
              <a:ext uri="{FF2B5EF4-FFF2-40B4-BE49-F238E27FC236}">
                <a16:creationId xmlns:a16="http://schemas.microsoft.com/office/drawing/2014/main" id="{00801724-4632-4615-F66B-12390E4D1877}"/>
              </a:ext>
            </a:extLst>
          </p:cNvPr>
          <p:cNvPicPr>
            <a:picLocks noChangeAspect="1"/>
          </p:cNvPicPr>
          <p:nvPr/>
        </p:nvPicPr>
        <p:blipFill>
          <a:blip r:embed="rId3"/>
          <a:stretch>
            <a:fillRect/>
          </a:stretch>
        </p:blipFill>
        <p:spPr>
          <a:xfrm>
            <a:off x="155430" y="6130416"/>
            <a:ext cx="2077412" cy="540000"/>
          </a:xfrm>
          <a:prstGeom prst="rect">
            <a:avLst/>
          </a:prstGeom>
        </p:spPr>
      </p:pic>
      <p:sp>
        <p:nvSpPr>
          <p:cNvPr id="12" name="Retângulo: Cantos Arredondados 11">
            <a:extLst>
              <a:ext uri="{FF2B5EF4-FFF2-40B4-BE49-F238E27FC236}">
                <a16:creationId xmlns:a16="http://schemas.microsoft.com/office/drawing/2014/main" id="{C8C480C6-786E-0489-CBE6-A2A50D929880}"/>
              </a:ext>
            </a:extLst>
          </p:cNvPr>
          <p:cNvSpPr/>
          <p:nvPr/>
        </p:nvSpPr>
        <p:spPr>
          <a:xfrm>
            <a:off x="933652" y="1313372"/>
            <a:ext cx="4480754" cy="540000"/>
          </a:xfrm>
          <a:prstGeom prst="round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dirty="0">
                <a:latin typeface="Aptos" panose="020B0004020202020204" pitchFamily="34" charset="0"/>
              </a:rPr>
              <a:t>GDP </a:t>
            </a:r>
            <a:r>
              <a:rPr lang="en-US" sz="1800" dirty="0">
                <a:solidFill>
                  <a:schemeClr val="bg1"/>
                </a:solidFill>
                <a:latin typeface="Aptos" panose="020B0004020202020204" pitchFamily="34" charset="0"/>
              </a:rPr>
              <a:t>is growing faster than the population and doubling by 2050. </a:t>
            </a:r>
            <a:endParaRPr lang="en-US" dirty="0">
              <a:latin typeface="Aptos" panose="020B0004020202020204" pitchFamily="34" charset="0"/>
            </a:endParaRPr>
          </a:p>
        </p:txBody>
      </p:sp>
      <p:sp>
        <p:nvSpPr>
          <p:cNvPr id="14" name="CaixaDeTexto 13">
            <a:extLst>
              <a:ext uri="{FF2B5EF4-FFF2-40B4-BE49-F238E27FC236}">
                <a16:creationId xmlns:a16="http://schemas.microsoft.com/office/drawing/2014/main" id="{7F7759AB-871A-CE87-7E35-F01DF138A94A}"/>
              </a:ext>
            </a:extLst>
          </p:cNvPr>
          <p:cNvSpPr txBox="1"/>
          <p:nvPr/>
        </p:nvSpPr>
        <p:spPr>
          <a:xfrm>
            <a:off x="924026" y="2034669"/>
            <a:ext cx="4480753" cy="1015663"/>
          </a:xfrm>
          <a:prstGeom prst="rect">
            <a:avLst/>
          </a:prstGeom>
          <a:noFill/>
        </p:spPr>
        <p:txBody>
          <a:bodyPr wrap="square">
            <a:spAutoFit/>
          </a:bodyPr>
          <a:lstStyle/>
          <a:p>
            <a:pPr marL="285750" indent="-285750">
              <a:buFont typeface="Courier New" panose="02070309020205020404" pitchFamily="49" charset="0"/>
              <a:buChar char="o"/>
            </a:pPr>
            <a:r>
              <a:rPr lang="en-US" sz="15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More optimistic income increase in Low-middle-income regions: SSA [+240 to +425%], IND [+231 to +301%] and OAS [+150 to +302%] compared to EUR [+52 to +63%] and USA [+57 to +62%]</a:t>
            </a:r>
          </a:p>
        </p:txBody>
      </p:sp>
    </p:spTree>
    <p:extLst>
      <p:ext uri="{BB962C8B-B14F-4D97-AF65-F5344CB8AC3E}">
        <p14:creationId xmlns:p14="http://schemas.microsoft.com/office/powerpoint/2010/main" val="979247779"/>
      </p:ext>
    </p:extLst>
  </p:cSld>
  <p:clrMapOvr>
    <a:masterClrMapping/>
  </p:clrMapOvr>
</p:sld>
</file>

<file path=ppt/theme/theme1.xml><?xml version="1.0" encoding="utf-8"?>
<a:theme xmlns:a="http://schemas.openxmlformats.org/drawingml/2006/main" name="1-Opener Slides">
  <a:themeElements>
    <a:clrScheme name="CALS1">
      <a:dk1>
        <a:srgbClr val="000000"/>
      </a:dk1>
      <a:lt1>
        <a:srgbClr val="FFFFFF"/>
      </a:lt1>
      <a:dk2>
        <a:srgbClr val="AF1C32"/>
      </a:dk2>
      <a:lt2>
        <a:srgbClr val="7D868C"/>
      </a:lt2>
      <a:accent1>
        <a:srgbClr val="3787B0"/>
      </a:accent1>
      <a:accent2>
        <a:srgbClr val="6EB33F"/>
      </a:accent2>
      <a:accent3>
        <a:srgbClr val="9FAD9F"/>
      </a:accent3>
      <a:accent4>
        <a:srgbClr val="EF4034"/>
      </a:accent4>
      <a:accent5>
        <a:srgbClr val="C9D6A5"/>
      </a:accent5>
      <a:accent6>
        <a:srgbClr val="A2998B"/>
      </a:accent6>
      <a:hlink>
        <a:srgbClr val="000000"/>
      </a:hlink>
      <a:folHlink>
        <a:srgbClr val="000000"/>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SGC PPT Template-16x9_FIN" id="{65035B7C-A631-3846-894B-A6CD9D809041}" vid="{9253CB35-6BDE-984A-BF3E-1ACD28A46B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FSGC PPT Template-16x9_FIN (2)</Template>
  <TotalTime>3135</TotalTime>
  <Words>5053</Words>
  <Application>Microsoft Office PowerPoint</Application>
  <PresentationFormat>Widescreen</PresentationFormat>
  <Paragraphs>558</Paragraphs>
  <Slides>25</Slides>
  <Notes>21</Notes>
  <HiddenSlides>5</HiddenSlides>
  <MMClips>0</MMClips>
  <ScaleCrop>false</ScaleCrop>
  <HeadingPairs>
    <vt:vector size="6" baseType="variant">
      <vt:variant>
        <vt:lpstr>Fontes usadas</vt:lpstr>
      </vt:variant>
      <vt:variant>
        <vt:i4>11</vt:i4>
      </vt:variant>
      <vt:variant>
        <vt:lpstr>Tema</vt:lpstr>
      </vt:variant>
      <vt:variant>
        <vt:i4>1</vt:i4>
      </vt:variant>
      <vt:variant>
        <vt:lpstr>Títulos de slides</vt:lpstr>
      </vt:variant>
      <vt:variant>
        <vt:i4>25</vt:i4>
      </vt:variant>
    </vt:vector>
  </HeadingPairs>
  <TitlesOfParts>
    <vt:vector size="37" baseType="lpstr">
      <vt:lpstr>Courier New</vt:lpstr>
      <vt:lpstr>Open Sans</vt:lpstr>
      <vt:lpstr>Arial</vt:lpstr>
      <vt:lpstr>Calibri</vt:lpstr>
      <vt:lpstr>Aptos</vt:lpstr>
      <vt:lpstr>Work Sans 4</vt:lpstr>
      <vt:lpstr>Arial Black</vt:lpstr>
      <vt:lpstr>Wingdings</vt:lpstr>
      <vt:lpstr>Work Sans</vt:lpstr>
      <vt:lpstr>Work Sans 2</vt:lpstr>
      <vt:lpstr>Roboto</vt:lpstr>
      <vt:lpstr>1-Opener Slides</vt:lpstr>
      <vt:lpstr>Exploring regional heterogeneity in Food Systems Transformation: A multi-model ensemble perspective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Cornell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Exploring regional heterogeneity in Food Systems Transformation: A multi-model ensemble perspective</dc:title>
  <dc:creator>Thais Diniz Oliveira</dc:creator>
  <cp:lastModifiedBy>Thais Diniz Oliveira</cp:lastModifiedBy>
  <cp:revision>3</cp:revision>
  <cp:lastPrinted>2019-02-07T17:59:35Z</cp:lastPrinted>
  <dcterms:created xsi:type="dcterms:W3CDTF">2024-05-30T18:59:05Z</dcterms:created>
  <dcterms:modified xsi:type="dcterms:W3CDTF">2024-06-07T14:48:29Z</dcterms:modified>
</cp:coreProperties>
</file>