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47" r:id="rId2"/>
  </p:sldMasterIdLst>
  <p:notesMasterIdLst>
    <p:notesMasterId r:id="rId33"/>
  </p:notesMasterIdLst>
  <p:handoutMasterIdLst>
    <p:handoutMasterId r:id="rId34"/>
  </p:handoutMasterIdLst>
  <p:sldIdLst>
    <p:sldId id="256" r:id="rId3"/>
    <p:sldId id="260" r:id="rId4"/>
    <p:sldId id="269" r:id="rId5"/>
    <p:sldId id="753" r:id="rId6"/>
    <p:sldId id="272" r:id="rId7"/>
    <p:sldId id="271" r:id="rId8"/>
    <p:sldId id="300" r:id="rId9"/>
    <p:sldId id="270" r:id="rId10"/>
    <p:sldId id="745" r:id="rId11"/>
    <p:sldId id="755" r:id="rId12"/>
    <p:sldId id="741" r:id="rId13"/>
    <p:sldId id="257" r:id="rId14"/>
    <p:sldId id="747" r:id="rId15"/>
    <p:sldId id="273" r:id="rId16"/>
    <p:sldId id="274" r:id="rId17"/>
    <p:sldId id="334" r:id="rId18"/>
    <p:sldId id="750" r:id="rId19"/>
    <p:sldId id="726" r:id="rId20"/>
    <p:sldId id="736" r:id="rId21"/>
    <p:sldId id="757" r:id="rId22"/>
    <p:sldId id="748" r:id="rId23"/>
    <p:sldId id="752" r:id="rId24"/>
    <p:sldId id="275" r:id="rId25"/>
    <p:sldId id="276" r:id="rId26"/>
    <p:sldId id="743" r:id="rId27"/>
    <p:sldId id="277" r:id="rId28"/>
    <p:sldId id="278" r:id="rId29"/>
    <p:sldId id="279" r:id="rId30"/>
    <p:sldId id="280" r:id="rId31"/>
    <p:sldId id="74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4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iu, Cheng (IFPRI)" initials="QC(" lastIdx="1" clrIdx="0"/>
  <p:cmAuthor id="2" name="de Brauw, Alan (IFPRI)" initials="dBA(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9E2E"/>
    <a:srgbClr val="C4D82E"/>
    <a:srgbClr val="435464"/>
    <a:srgbClr val="62BB46"/>
    <a:srgbClr val="000000"/>
    <a:srgbClr val="89A527"/>
    <a:srgbClr val="EE283B"/>
    <a:srgbClr val="748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1452" autoAdjust="0"/>
  </p:normalViewPr>
  <p:slideViewPr>
    <p:cSldViewPr snapToGrid="0">
      <p:cViewPr varScale="1">
        <p:scale>
          <a:sx n="93" d="100"/>
          <a:sy n="93" d="100"/>
        </p:scale>
        <p:origin x="1212" y="78"/>
      </p:cViewPr>
      <p:guideLst>
        <p:guide orient="horz" pos="2160"/>
        <p:guide pos="14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9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MUN\Documents\FOLU\trunk\support_OEC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AMUN\Documents\FOLU\trunk\support_NonOEC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MARTIN\Dropbox%20(IFPRI)\Projects\Incentives&amp;Envi\Powerpoints\tables%20for%20C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mart\Dropbox%20(IFPRI)\Projects\Incentives&amp;Envi\abstracts&amp;Papers\FinalResults\Results_Techn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6E-4FA1-A208-EC6E5247901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6E-4FA1-A208-EC6E524790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6E-4FA1-A208-EC6E5247901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6E-4FA1-A208-EC6E5247901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06E-4FA1-A208-EC6E5247901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06E-4FA1-A208-EC6E52479015}"/>
              </c:ext>
            </c:extLst>
          </c:dPt>
          <c:dLbls>
            <c:dLbl>
              <c:idx val="3"/>
              <c:layout>
                <c:manualLayout>
                  <c:x val="-5.5555555555555559E-2"/>
                  <c:y val="-4.629629629629633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6E-4FA1-A208-EC6E52479015}"/>
                </c:ext>
              </c:extLst>
            </c:dLbl>
            <c:dLbl>
              <c:idx val="4"/>
              <c:layout>
                <c:manualLayout>
                  <c:x val="-3.2021195809098763E-2"/>
                  <c:y val="2.8056768341891334E-2"/>
                </c:manualLayout>
              </c:layout>
              <c:spPr>
                <a:solidFill>
                  <a:sysClr val="window" lastClr="FFFFFF"/>
                </a:solidFill>
                <a:ln w="28575">
                  <a:solidFill>
                    <a:srgbClr val="439E2E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A06E-4FA1-A208-EC6E52479015}"/>
                </c:ext>
              </c:extLst>
            </c:dLbl>
            <c:dLbl>
              <c:idx val="5"/>
              <c:layout>
                <c:manualLayout>
                  <c:x val="-4.8392440719232106E-2"/>
                  <c:y val="2.2727086954110839E-2"/>
                </c:manualLayout>
              </c:layout>
              <c:spPr>
                <a:solidFill>
                  <a:sysClr val="window" lastClr="FFFFFF"/>
                </a:solidFill>
                <a:ln w="38100">
                  <a:solidFill>
                    <a:srgbClr val="509E2F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93579885646324"/>
                      <c:h val="0.162612169082015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06E-4FA1-A208-EC6E52479015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'2010'!$O$12:$O$17</c:f>
              <c:strCache>
                <c:ptCount val="6"/>
                <c:pt idx="0">
                  <c:v>Energy &amp; Industry</c:v>
                </c:pt>
                <c:pt idx="1">
                  <c:v>Domestic Transport</c:v>
                </c:pt>
                <c:pt idx="2">
                  <c:v>International Transport</c:v>
                </c:pt>
                <c:pt idx="3">
                  <c:v>Residential &amp; commercial</c:v>
                </c:pt>
                <c:pt idx="4">
                  <c:v>Agriculture</c:v>
                </c:pt>
                <c:pt idx="5">
                  <c:v>Land use &amp; change</c:v>
                </c:pt>
              </c:strCache>
            </c:strRef>
          </c:cat>
          <c:val>
            <c:numRef>
              <c:f>'2010'!$P$12:$P$17</c:f>
              <c:numCache>
                <c:formatCode>0.0</c:formatCode>
                <c:ptCount val="6"/>
                <c:pt idx="0">
                  <c:v>57.523620900297075</c:v>
                </c:pt>
                <c:pt idx="1">
                  <c:v>11.21951003787259</c:v>
                </c:pt>
                <c:pt idx="2">
                  <c:v>2.1811295729034863</c:v>
                </c:pt>
                <c:pt idx="3">
                  <c:v>7.5778631916767756</c:v>
                </c:pt>
                <c:pt idx="4">
                  <c:v>10.278019944846502</c:v>
                </c:pt>
                <c:pt idx="5">
                  <c:v>11.219856352403575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6E-4FA1-A208-EC6E524790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OECD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447427725743361E-2"/>
          <c:y val="6.6597384867362955E-2"/>
          <c:w val="0.95232169680383816"/>
          <c:h val="0.68422158230210983"/>
        </c:manualLayout>
      </c:layout>
      <c:barChart>
        <c:barDir val="col"/>
        <c:grouping val="stacked"/>
        <c:varyColors val="0"/>
        <c:ser>
          <c:idx val="0"/>
          <c:order val="0"/>
          <c:tx>
            <c:v>Market Price Support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Sheet1!$B$2:$B$27</c:f>
              <c:numCache>
                <c:formatCode>General</c:formatCode>
                <c:ptCount val="26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</c:numCache>
            </c:numRef>
          </c:cat>
          <c:val>
            <c:numRef>
              <c:f>Sheet1!$H$2:$H$27</c:f>
              <c:numCache>
                <c:formatCode>0.00</c:formatCode>
                <c:ptCount val="26"/>
                <c:pt idx="0">
                  <c:v>60.991091653640837</c:v>
                </c:pt>
                <c:pt idx="1">
                  <c:v>55.172524669392182</c:v>
                </c:pt>
                <c:pt idx="2">
                  <c:v>56.594412959184638</c:v>
                </c:pt>
                <c:pt idx="3">
                  <c:v>53.153677959633583</c:v>
                </c:pt>
                <c:pt idx="4">
                  <c:v>44.331797944223517</c:v>
                </c:pt>
                <c:pt idx="5">
                  <c:v>39.746634652562243</c:v>
                </c:pt>
                <c:pt idx="6">
                  <c:v>37.2368580043048</c:v>
                </c:pt>
                <c:pt idx="7">
                  <c:v>45.291695522686723</c:v>
                </c:pt>
                <c:pt idx="8">
                  <c:v>51.333855417185312</c:v>
                </c:pt>
                <c:pt idx="9">
                  <c:v>42.899951642199547</c:v>
                </c:pt>
                <c:pt idx="10">
                  <c:v>33.059590231999117</c:v>
                </c:pt>
                <c:pt idx="11">
                  <c:v>38.733983629839983</c:v>
                </c:pt>
                <c:pt idx="12">
                  <c:v>34.422828216649243</c:v>
                </c:pt>
                <c:pt idx="13">
                  <c:v>33.023004119605147</c:v>
                </c:pt>
                <c:pt idx="14">
                  <c:v>29.181724596458949</c:v>
                </c:pt>
                <c:pt idx="15">
                  <c:v>24.656075992342259</c:v>
                </c:pt>
                <c:pt idx="16">
                  <c:v>17.507874244706372</c:v>
                </c:pt>
                <c:pt idx="17">
                  <c:v>15.31849773525348</c:v>
                </c:pt>
                <c:pt idx="18">
                  <c:v>17.29091187286377</c:v>
                </c:pt>
                <c:pt idx="19">
                  <c:v>15.26192545769511</c:v>
                </c:pt>
                <c:pt idx="20">
                  <c:v>12.53915016180432</c:v>
                </c:pt>
                <c:pt idx="21">
                  <c:v>14.460573654281649</c:v>
                </c:pt>
                <c:pt idx="22">
                  <c:v>12.682568703659051</c:v>
                </c:pt>
                <c:pt idx="23">
                  <c:v>12.643500746758249</c:v>
                </c:pt>
                <c:pt idx="24">
                  <c:v>13.521559496027651</c:v>
                </c:pt>
                <c:pt idx="25">
                  <c:v>14.36277367738367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AC-45FA-A2FA-1566D42470F1}"/>
            </c:ext>
          </c:extLst>
        </c:ser>
        <c:ser>
          <c:idx val="1"/>
          <c:order val="1"/>
          <c:tx>
            <c:v>Domestic Support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Sheet1!$B$2:$B$27</c:f>
              <c:numCache>
                <c:formatCode>General</c:formatCode>
                <c:ptCount val="26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</c:numCache>
            </c:numRef>
          </c:cat>
          <c:val>
            <c:numRef>
              <c:f>Sheet1!$I$2:$I$27</c:f>
              <c:numCache>
                <c:formatCode>0.00</c:formatCode>
                <c:ptCount val="26"/>
                <c:pt idx="0">
                  <c:v>6.5936365841475633</c:v>
                </c:pt>
                <c:pt idx="1">
                  <c:v>6.3279934869929884</c:v>
                </c:pt>
                <c:pt idx="2">
                  <c:v>6.2559036618965198</c:v>
                </c:pt>
                <c:pt idx="3">
                  <c:v>5.6409920555635731</c:v>
                </c:pt>
                <c:pt idx="4">
                  <c:v>5.0445884032999606</c:v>
                </c:pt>
                <c:pt idx="5">
                  <c:v>4.4133183580942674</c:v>
                </c:pt>
                <c:pt idx="6">
                  <c:v>4.3347787538426834</c:v>
                </c:pt>
                <c:pt idx="7">
                  <c:v>6.1230901470573951</c:v>
                </c:pt>
                <c:pt idx="8">
                  <c:v>8.4689967234174226</c:v>
                </c:pt>
                <c:pt idx="9">
                  <c:v>8.5965603776215662</c:v>
                </c:pt>
                <c:pt idx="10">
                  <c:v>8.0648524880999393</c:v>
                </c:pt>
                <c:pt idx="11">
                  <c:v>7.49923314050013</c:v>
                </c:pt>
                <c:pt idx="12">
                  <c:v>6.6207948823483873</c:v>
                </c:pt>
                <c:pt idx="13">
                  <c:v>7.0415886323106553</c:v>
                </c:pt>
                <c:pt idx="14">
                  <c:v>5.5252498433308244</c:v>
                </c:pt>
                <c:pt idx="15">
                  <c:v>3.1792369268834602</c:v>
                </c:pt>
                <c:pt idx="16">
                  <c:v>2.0795101432518841</c:v>
                </c:pt>
                <c:pt idx="17">
                  <c:v>2.7114729291905548</c:v>
                </c:pt>
                <c:pt idx="18">
                  <c:v>3.146187828880683</c:v>
                </c:pt>
                <c:pt idx="19">
                  <c:v>2.6456810379003981</c:v>
                </c:pt>
                <c:pt idx="20">
                  <c:v>2.9745974532189852</c:v>
                </c:pt>
                <c:pt idx="21">
                  <c:v>2.6015456130211621</c:v>
                </c:pt>
                <c:pt idx="22">
                  <c:v>2.3620124181212341</c:v>
                </c:pt>
                <c:pt idx="23">
                  <c:v>2.2098214744708482</c:v>
                </c:pt>
                <c:pt idx="24">
                  <c:v>2.459696930269299</c:v>
                </c:pt>
                <c:pt idx="25">
                  <c:v>2.5762779312410991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AC-45FA-A2FA-1566D42470F1}"/>
            </c:ext>
          </c:extLst>
        </c:ser>
        <c:ser>
          <c:idx val="2"/>
          <c:order val="2"/>
          <c:tx>
            <c:v>Decoupled Payment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Sheet1!$B$2:$B$27</c:f>
              <c:numCache>
                <c:formatCode>General</c:formatCode>
                <c:ptCount val="26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</c:numCache>
            </c:numRef>
          </c:cat>
          <c:val>
            <c:numRef>
              <c:f>Sheet1!$J$2:$J$27</c:f>
              <c:numCache>
                <c:formatCode>0.00</c:formatCode>
                <c:ptCount val="26"/>
                <c:pt idx="0">
                  <c:v>2.0688344230117028</c:v>
                </c:pt>
                <c:pt idx="1">
                  <c:v>1.953002200860936</c:v>
                </c:pt>
                <c:pt idx="2">
                  <c:v>1.507032739618732</c:v>
                </c:pt>
                <c:pt idx="3">
                  <c:v>2.416159855117364</c:v>
                </c:pt>
                <c:pt idx="4">
                  <c:v>1.537711094908915</c:v>
                </c:pt>
                <c:pt idx="5">
                  <c:v>2.404896811756982</c:v>
                </c:pt>
                <c:pt idx="6">
                  <c:v>2.5878550730504668</c:v>
                </c:pt>
                <c:pt idx="7">
                  <c:v>3.629167812668403</c:v>
                </c:pt>
                <c:pt idx="8">
                  <c:v>4.7227131306665324</c:v>
                </c:pt>
                <c:pt idx="9">
                  <c:v>4.9042884693658673</c:v>
                </c:pt>
                <c:pt idx="10">
                  <c:v>4.522400791546759</c:v>
                </c:pt>
                <c:pt idx="11">
                  <c:v>4.8421661405820746</c:v>
                </c:pt>
                <c:pt idx="12">
                  <c:v>4.124013371361456</c:v>
                </c:pt>
                <c:pt idx="13">
                  <c:v>4.4427084892243576</c:v>
                </c:pt>
                <c:pt idx="14">
                  <c:v>8.6585167771187042</c:v>
                </c:pt>
                <c:pt idx="15">
                  <c:v>11.13501661480206</c:v>
                </c:pt>
                <c:pt idx="16">
                  <c:v>9.0734488942525786</c:v>
                </c:pt>
                <c:pt idx="17">
                  <c:v>9.24099021444332</c:v>
                </c:pt>
                <c:pt idx="18">
                  <c:v>10.13360635512687</c:v>
                </c:pt>
                <c:pt idx="19">
                  <c:v>8.9005346230946429</c:v>
                </c:pt>
                <c:pt idx="20">
                  <c:v>8.1753267977625956</c:v>
                </c:pt>
                <c:pt idx="21">
                  <c:v>7.8860305557928463</c:v>
                </c:pt>
                <c:pt idx="22">
                  <c:v>7.5559702907262531</c:v>
                </c:pt>
                <c:pt idx="23">
                  <c:v>8.002655441860103</c:v>
                </c:pt>
                <c:pt idx="24">
                  <c:v>7.5799632264083456</c:v>
                </c:pt>
                <c:pt idx="25">
                  <c:v>7.6508165443165446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AC-45FA-A2FA-1566D4247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643340896"/>
        <c:axId val="643341552"/>
      </c:barChart>
      <c:lineChart>
        <c:grouping val="standard"/>
        <c:varyColors val="0"/>
        <c:ser>
          <c:idx val="3"/>
          <c:order val="3"/>
          <c:tx>
            <c:v>Total Support</c:v>
          </c:tx>
          <c:spPr>
            <a:ln w="381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val>
            <c:numRef>
              <c:f>Sheet1!$K$2:$K$27</c:f>
              <c:numCache>
                <c:formatCode>0.00</c:formatCode>
                <c:ptCount val="26"/>
                <c:pt idx="0">
                  <c:v>69.653562660800119</c:v>
                </c:pt>
                <c:pt idx="1">
                  <c:v>63.453520357246113</c:v>
                </c:pt>
                <c:pt idx="2">
                  <c:v>64.357349360699899</c:v>
                </c:pt>
                <c:pt idx="3">
                  <c:v>61.210829870314527</c:v>
                </c:pt>
                <c:pt idx="4">
                  <c:v>50.914097442432393</c:v>
                </c:pt>
                <c:pt idx="5">
                  <c:v>46.564849822413493</c:v>
                </c:pt>
                <c:pt idx="6">
                  <c:v>44.159491831197947</c:v>
                </c:pt>
                <c:pt idx="7">
                  <c:v>55.043953482412519</c:v>
                </c:pt>
                <c:pt idx="8">
                  <c:v>64.525565271269258</c:v>
                </c:pt>
                <c:pt idx="9">
                  <c:v>56.400800489186977</c:v>
                </c:pt>
                <c:pt idx="10">
                  <c:v>45.64684351164582</c:v>
                </c:pt>
                <c:pt idx="11">
                  <c:v>51.075382910922158</c:v>
                </c:pt>
                <c:pt idx="12">
                  <c:v>45.167636470359078</c:v>
                </c:pt>
                <c:pt idx="13">
                  <c:v>44.507301241140169</c:v>
                </c:pt>
                <c:pt idx="14">
                  <c:v>43.365491216908467</c:v>
                </c:pt>
                <c:pt idx="15">
                  <c:v>38.970329534027783</c:v>
                </c:pt>
                <c:pt idx="16">
                  <c:v>28.660833282210831</c:v>
                </c:pt>
                <c:pt idx="17">
                  <c:v>27.270960878887351</c:v>
                </c:pt>
                <c:pt idx="18">
                  <c:v>30.57070605687133</c:v>
                </c:pt>
                <c:pt idx="19">
                  <c:v>26.808141118690148</c:v>
                </c:pt>
                <c:pt idx="20">
                  <c:v>23.689074412785899</c:v>
                </c:pt>
                <c:pt idx="21">
                  <c:v>24.948149823095662</c:v>
                </c:pt>
                <c:pt idx="22">
                  <c:v>22.60055141250653</c:v>
                </c:pt>
                <c:pt idx="23">
                  <c:v>22.855977663089199</c:v>
                </c:pt>
                <c:pt idx="24">
                  <c:v>23.56121965270529</c:v>
                </c:pt>
                <c:pt idx="25">
                  <c:v>24.5898681529413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AAC-45FA-A2FA-1566D4247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3340896"/>
        <c:axId val="643341552"/>
      </c:lineChart>
      <c:catAx>
        <c:axId val="643340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341552"/>
        <c:crosses val="autoZero"/>
        <c:auto val="1"/>
        <c:lblAlgn val="ctr"/>
        <c:lblOffset val="100"/>
        <c:tickLblSkip val="5"/>
        <c:noMultiLvlLbl val="0"/>
      </c:catAx>
      <c:valAx>
        <c:axId val="64334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334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Market Price Support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Sheet1!$B$2:$B$25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Sheet1!$H$2:$H$25</c:f>
              <c:numCache>
                <c:formatCode>0.00</c:formatCode>
                <c:ptCount val="24"/>
                <c:pt idx="0">
                  <c:v>-11.38994000689857</c:v>
                </c:pt>
                <c:pt idx="1">
                  <c:v>-1.181338534809679</c:v>
                </c:pt>
                <c:pt idx="2">
                  <c:v>-2.515864036274551</c:v>
                </c:pt>
                <c:pt idx="3">
                  <c:v>-4.3990919502808241</c:v>
                </c:pt>
                <c:pt idx="4">
                  <c:v>-1.6726221402025589</c:v>
                </c:pt>
                <c:pt idx="5">
                  <c:v>-4.4288602207806003</c:v>
                </c:pt>
                <c:pt idx="6">
                  <c:v>-3.0289379095941742</c:v>
                </c:pt>
                <c:pt idx="7">
                  <c:v>0.26219798837806252</c:v>
                </c:pt>
                <c:pt idx="8">
                  <c:v>-0.27736755477276959</c:v>
                </c:pt>
                <c:pt idx="9">
                  <c:v>2.929246655573849</c:v>
                </c:pt>
                <c:pt idx="10">
                  <c:v>2.6640516645862649</c:v>
                </c:pt>
                <c:pt idx="11">
                  <c:v>-1.567473882489995</c:v>
                </c:pt>
                <c:pt idx="12">
                  <c:v>-1.347964846529063</c:v>
                </c:pt>
                <c:pt idx="13">
                  <c:v>0.51676285556974355</c:v>
                </c:pt>
                <c:pt idx="14">
                  <c:v>-6.2874299233892552</c:v>
                </c:pt>
                <c:pt idx="15">
                  <c:v>-9.8832390466525162</c:v>
                </c:pt>
                <c:pt idx="16">
                  <c:v>1.830718095223828</c:v>
                </c:pt>
                <c:pt idx="17">
                  <c:v>2.7942423530764828</c:v>
                </c:pt>
                <c:pt idx="18">
                  <c:v>-2.2396855396557069</c:v>
                </c:pt>
                <c:pt idx="19">
                  <c:v>4.6978451062517959</c:v>
                </c:pt>
                <c:pt idx="20">
                  <c:v>3.9311047683364722</c:v>
                </c:pt>
                <c:pt idx="21">
                  <c:v>9.0763323139922552</c:v>
                </c:pt>
                <c:pt idx="22">
                  <c:v>15.98671490896456</c:v>
                </c:pt>
                <c:pt idx="23">
                  <c:v>11.45825243416766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53-417E-84B0-22F69D475A69}"/>
            </c:ext>
          </c:extLst>
        </c:ser>
        <c:ser>
          <c:idx val="1"/>
          <c:order val="1"/>
          <c:tx>
            <c:v>Domestic Support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Sheet1!$B$2:$B$25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Sheet1!$I$2:$I$25</c:f>
              <c:numCache>
                <c:formatCode>0.00</c:formatCode>
                <c:ptCount val="24"/>
                <c:pt idx="0">
                  <c:v>3.2302992363118479</c:v>
                </c:pt>
                <c:pt idx="1">
                  <c:v>2.3932924745124948</c:v>
                </c:pt>
                <c:pt idx="2">
                  <c:v>3.5093713972642542</c:v>
                </c:pt>
                <c:pt idx="3">
                  <c:v>1.8111286136046021</c:v>
                </c:pt>
                <c:pt idx="4">
                  <c:v>1.3301985287646061</c:v>
                </c:pt>
                <c:pt idx="5">
                  <c:v>2.7316047137271791</c:v>
                </c:pt>
                <c:pt idx="6">
                  <c:v>1.521139150736184</c:v>
                </c:pt>
                <c:pt idx="7">
                  <c:v>3.2817945237365942</c:v>
                </c:pt>
                <c:pt idx="8">
                  <c:v>2.9723020339053758</c:v>
                </c:pt>
                <c:pt idx="9">
                  <c:v>2.8189664154613232</c:v>
                </c:pt>
                <c:pt idx="10">
                  <c:v>2.5598290837927591</c:v>
                </c:pt>
                <c:pt idx="11">
                  <c:v>2.4406898515920501</c:v>
                </c:pt>
                <c:pt idx="12">
                  <c:v>2.3284121633808419</c:v>
                </c:pt>
                <c:pt idx="13">
                  <c:v>2.6998908951596299</c:v>
                </c:pt>
                <c:pt idx="14">
                  <c:v>3.1630461718996812</c:v>
                </c:pt>
                <c:pt idx="15">
                  <c:v>4.457970862679014</c:v>
                </c:pt>
                <c:pt idx="16">
                  <c:v>3.8032708512568592</c:v>
                </c:pt>
                <c:pt idx="17">
                  <c:v>3.2888383634238121</c:v>
                </c:pt>
                <c:pt idx="18">
                  <c:v>2.6242111303873479</c:v>
                </c:pt>
                <c:pt idx="19">
                  <c:v>2.5074399064841608</c:v>
                </c:pt>
                <c:pt idx="20">
                  <c:v>2.440438969765276</c:v>
                </c:pt>
                <c:pt idx="21">
                  <c:v>2.6351837556811208</c:v>
                </c:pt>
                <c:pt idx="22">
                  <c:v>3.3279695115603718</c:v>
                </c:pt>
                <c:pt idx="23">
                  <c:v>3.806887806060621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53-417E-84B0-22F69D475A69}"/>
            </c:ext>
          </c:extLst>
        </c:ser>
        <c:ser>
          <c:idx val="2"/>
          <c:order val="2"/>
          <c:tx>
            <c:v>Decoupled Payment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Sheet1!$B$2:$B$25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Sheet1!$J$2:$J$25</c:f>
              <c:numCache>
                <c:formatCode>0.00</c:formatCode>
                <c:ptCount val="24"/>
                <c:pt idx="0">
                  <c:v>0.25078759378817622</c:v>
                </c:pt>
                <c:pt idx="1">
                  <c:v>0.14501318403870739</c:v>
                </c:pt>
                <c:pt idx="2">
                  <c:v>0.19905221300301629</c:v>
                </c:pt>
                <c:pt idx="3">
                  <c:v>4.9903297869431477E-2</c:v>
                </c:pt>
                <c:pt idx="4">
                  <c:v>0.15366754207359981</c:v>
                </c:pt>
                <c:pt idx="5">
                  <c:v>0.1119134714705701</c:v>
                </c:pt>
                <c:pt idx="6">
                  <c:v>0.1261229155212627</c:v>
                </c:pt>
                <c:pt idx="7">
                  <c:v>0.17980170077364641</c:v>
                </c:pt>
                <c:pt idx="8">
                  <c:v>0.35935167841080429</c:v>
                </c:pt>
                <c:pt idx="9">
                  <c:v>0.5339283643996573</c:v>
                </c:pt>
                <c:pt idx="10">
                  <c:v>0.70850369363129784</c:v>
                </c:pt>
                <c:pt idx="11">
                  <c:v>0.68660243315744718</c:v>
                </c:pt>
                <c:pt idx="12">
                  <c:v>0.58059661351910796</c:v>
                </c:pt>
                <c:pt idx="13">
                  <c:v>0.50820371158818378</c:v>
                </c:pt>
                <c:pt idx="14">
                  <c:v>0.46120780920075088</c:v>
                </c:pt>
                <c:pt idx="15">
                  <c:v>0.45687811636338538</c:v>
                </c:pt>
                <c:pt idx="16">
                  <c:v>0.62037530479307679</c:v>
                </c:pt>
                <c:pt idx="17">
                  <c:v>0.505317283526447</c:v>
                </c:pt>
                <c:pt idx="18">
                  <c:v>0.35991829262812808</c:v>
                </c:pt>
                <c:pt idx="19">
                  <c:v>0.40357064090864592</c:v>
                </c:pt>
                <c:pt idx="20">
                  <c:v>0.45782659064722753</c:v>
                </c:pt>
                <c:pt idx="21">
                  <c:v>0.48839351097636191</c:v>
                </c:pt>
                <c:pt idx="22">
                  <c:v>0.59771082831896571</c:v>
                </c:pt>
                <c:pt idx="23">
                  <c:v>0.53016779278813553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53-417E-84B0-22F69D475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500669264"/>
        <c:axId val="500666640"/>
      </c:barChart>
      <c:lineChart>
        <c:grouping val="standard"/>
        <c:varyColors val="0"/>
        <c:ser>
          <c:idx val="3"/>
          <c:order val="3"/>
          <c:tx>
            <c:v>Total Support</c:v>
          </c:tx>
          <c:spPr>
            <a:ln w="381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val>
            <c:numRef>
              <c:f>Sheet1!$K$2:$K$25</c:f>
              <c:numCache>
                <c:formatCode>0.00</c:formatCode>
                <c:ptCount val="24"/>
                <c:pt idx="0">
                  <c:v>-7.9088531767985444</c:v>
                </c:pt>
                <c:pt idx="1">
                  <c:v>1.356967123741524</c:v>
                </c:pt>
                <c:pt idx="2">
                  <c:v>1.1925595739927199</c:v>
                </c:pt>
                <c:pt idx="3">
                  <c:v>-2.53806003880679</c:v>
                </c:pt>
                <c:pt idx="4">
                  <c:v>-0.1887560693643526</c:v>
                </c:pt>
                <c:pt idx="5">
                  <c:v>-1.585342035582852</c:v>
                </c:pt>
                <c:pt idx="6">
                  <c:v>-1.3816758433367271</c:v>
                </c:pt>
                <c:pt idx="7">
                  <c:v>3.7237942128883019</c:v>
                </c:pt>
                <c:pt idx="8">
                  <c:v>3.054286157543411</c:v>
                </c:pt>
                <c:pt idx="9">
                  <c:v>6.2821414354348288</c:v>
                </c:pt>
                <c:pt idx="10">
                  <c:v>5.9323844420103207</c:v>
                </c:pt>
                <c:pt idx="11">
                  <c:v>1.5598184022595021</c:v>
                </c:pt>
                <c:pt idx="12">
                  <c:v>1.5610439303708861</c:v>
                </c:pt>
                <c:pt idx="13">
                  <c:v>3.7248574623175599</c:v>
                </c:pt>
                <c:pt idx="14">
                  <c:v>-2.6631759422888228</c:v>
                </c:pt>
                <c:pt idx="15">
                  <c:v>-4.9683900676101169</c:v>
                </c:pt>
                <c:pt idx="16">
                  <c:v>6.2543642512737634</c:v>
                </c:pt>
                <c:pt idx="17">
                  <c:v>6.5883980000267419</c:v>
                </c:pt>
                <c:pt idx="18">
                  <c:v>0.74444388335976641</c:v>
                </c:pt>
                <c:pt idx="19">
                  <c:v>7.6088556536446017</c:v>
                </c:pt>
                <c:pt idx="20">
                  <c:v>6.8293703287489782</c:v>
                </c:pt>
                <c:pt idx="21">
                  <c:v>12.199909580649731</c:v>
                </c:pt>
                <c:pt idx="22">
                  <c:v>19.9123952488439</c:v>
                </c:pt>
                <c:pt idx="23">
                  <c:v>15.79530803301642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953-417E-84B0-22F69D475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669264"/>
        <c:axId val="500666640"/>
      </c:lineChart>
      <c:catAx>
        <c:axId val="500669264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666640"/>
        <c:crosses val="autoZero"/>
        <c:auto val="1"/>
        <c:lblAlgn val="ctr"/>
        <c:lblOffset val="100"/>
        <c:tickLblSkip val="5"/>
        <c:noMultiLvlLbl val="0"/>
      </c:catAx>
      <c:valAx>
        <c:axId val="500666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Nominal rate of assistance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66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$US bn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3B-4574-93C1-B4B1CAFE2B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3B-4574-93C1-B4B1CAFE2B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13B-4574-93C1-B4B1CAFE2B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13B-4574-93C1-B4B1CAFE2B18}"/>
              </c:ext>
            </c:extLst>
          </c:dPt>
          <c:dLbls>
            <c:dLbl>
              <c:idx val="0"/>
              <c:layout>
                <c:manualLayout>
                  <c:x val="-5.0628552437430134E-2"/>
                  <c:y val="-0.15259716499807813"/>
                </c:manualLayout>
              </c:layout>
              <c:tx>
                <c:rich>
                  <a:bodyPr/>
                  <a:lstStyle/>
                  <a:p>
                    <a:fld id="{3C6F74F5-706A-4AC2-B92F-E74C0D22CAB8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254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13B-4574-93C1-B4B1CAFE2B18}"/>
                </c:ext>
              </c:extLst>
            </c:dLbl>
            <c:dLbl>
              <c:idx val="1"/>
              <c:layout>
                <c:manualLayout>
                  <c:x val="-0.16673871114580571"/>
                  <c:y val="-2.2529201779733051E-2"/>
                </c:manualLayout>
              </c:layout>
              <c:tx>
                <c:rich>
                  <a:bodyPr/>
                  <a:lstStyle/>
                  <a:p>
                    <a:fld id="{A0E53D8A-609F-427C-B8F1-D7141D1E9A54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163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13B-4574-93C1-B4B1CAFE2B18}"/>
                </c:ext>
              </c:extLst>
            </c:dLbl>
            <c:dLbl>
              <c:idx val="2"/>
              <c:layout>
                <c:manualLayout>
                  <c:x val="-2.8287769255136212E-2"/>
                  <c:y val="-1.8265371548585516E-2"/>
                </c:manualLayout>
              </c:layout>
              <c:tx>
                <c:rich>
                  <a:bodyPr/>
                  <a:lstStyle/>
                  <a:p>
                    <a:fld id="{AF3EB205-5DE4-4E2F-A7B0-CA16C533E5FB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67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13B-4574-93C1-B4B1CAFE2B18}"/>
                </c:ext>
              </c:extLst>
            </c:dLbl>
            <c:dLbl>
              <c:idx val="3"/>
              <c:layout>
                <c:manualLayout>
                  <c:x val="-9.4058285817721059E-3"/>
                  <c:y val="3.0912940095610756E-4"/>
                </c:manualLayout>
              </c:layout>
              <c:tx>
                <c:rich>
                  <a:bodyPr/>
                  <a:lstStyle/>
                  <a:p>
                    <a:fld id="{2EBA193E-3457-4DBC-AC12-1E5D6B6EE15F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, 100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13B-4574-93C1-B4B1CAFE2B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Sheet1!$A$3:$A$6</c:f>
              <c:strCache>
                <c:ptCount val="4"/>
                <c:pt idx="0">
                  <c:v>Market Price Support</c:v>
                </c:pt>
                <c:pt idx="1">
                  <c:v>Coupled Subsidies</c:v>
                </c:pt>
                <c:pt idx="2">
                  <c:v>Decoupled Subsidies</c:v>
                </c:pt>
                <c:pt idx="3">
                  <c:v>General Services </c:v>
                </c:pt>
              </c:strCache>
            </c:strRef>
          </c:cat>
          <c:val>
            <c:numRef>
              <c:f>Sheet1!$B$3:$B$6</c:f>
              <c:numCache>
                <c:formatCode>General</c:formatCode>
                <c:ptCount val="4"/>
                <c:pt idx="0">
                  <c:v>201</c:v>
                </c:pt>
                <c:pt idx="1">
                  <c:v>178</c:v>
                </c:pt>
                <c:pt idx="2">
                  <c:v>66</c:v>
                </c:pt>
                <c:pt idx="3">
                  <c:v>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3B-4574-93C1-B4B1CAFE2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92779902800228"/>
          <c:y val="9.538222538675642E-2"/>
          <c:w val="0.52403084115069776"/>
          <c:h val="0.80923554922648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38-4F5F-AB2D-2B00CFDAC6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38-4F5F-AB2D-2B00CFDAC6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C38-4F5F-AB2D-2B00CFDAC6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C38-4F5F-AB2D-2B00CFDAC6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C38-4F5F-AB2D-2B00CFDAC6F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688667E-38E9-434E-AB6D-6332E8AB4F9C}" type="CATEGORYNAME">
                      <a:rPr lang="en-US" smtClean="0"/>
                      <a:pPr/>
                      <a:t>[CATEGORY NAME]</a:t>
                    </a:fld>
                    <a:r>
                      <a:rPr lang="en-US"/>
                      <a:t>idues</a:t>
                    </a:r>
                    <a:r>
                      <a:rPr lang="en-US" baseline="0" dirty="0"/>
                      <a:t>
</a:t>
                    </a:r>
                    <a:fld id="{D5C34EB2-A9DD-40AD-A1D7-D9D9A3FE939C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C38-4F5F-AB2D-2B00CFDAC6FE}"/>
                </c:ext>
              </c:extLst>
            </c:dLbl>
            <c:dLbl>
              <c:idx val="2"/>
              <c:layout>
                <c:manualLayout>
                  <c:x val="5.4201409450037076E-2"/>
                  <c:y val="-8.967923784416870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38-4F5F-AB2D-2B00CFDAC6FE}"/>
                </c:ext>
              </c:extLst>
            </c:dLbl>
            <c:dLbl>
              <c:idx val="3"/>
              <c:layout>
                <c:manualLayout>
                  <c:x val="-7.8398467240232195E-2"/>
                  <c:y val="-6.2183589566069844E-4"/>
                </c:manualLayout>
              </c:layout>
              <c:tx>
                <c:rich>
                  <a:bodyPr/>
                  <a:lstStyle/>
                  <a:p>
                    <a:fld id="{25E29537-A33D-4CF6-A647-2FAFC8DE2675}" type="CATEGORYNAME">
                      <a:rPr lang="en-US" smtClean="0"/>
                      <a:pPr/>
                      <a:t>[CATEGORY NAME]</a:t>
                    </a:fld>
                    <a:r>
                      <a:rPr lang="en-US" dirty="0"/>
                      <a:t> Cultivation</a:t>
                    </a:r>
                    <a:r>
                      <a:rPr lang="en-US" baseline="0" dirty="0"/>
                      <a:t>
</a:t>
                    </a:r>
                    <a:fld id="{DDFDFFDA-E901-463E-9A11-CD9563DD1625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81404618246639"/>
                      <c:h val="0.202867381825243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C38-4F5F-AB2D-2B00CFDAC6F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'Emission redns'!$C$5:$G$5</c:f>
              <c:strCache>
                <c:ptCount val="5"/>
                <c:pt idx="0">
                  <c:v>Crop Res</c:v>
                </c:pt>
                <c:pt idx="1">
                  <c:v>Enteric Fermentation</c:v>
                </c:pt>
                <c:pt idx="2">
                  <c:v>Manure</c:v>
                </c:pt>
                <c:pt idx="3">
                  <c:v>Rice</c:v>
                </c:pt>
                <c:pt idx="4">
                  <c:v>Fertilizer</c:v>
                </c:pt>
              </c:strCache>
            </c:strRef>
          </c:cat>
          <c:val>
            <c:numRef>
              <c:f>'Emission redns'!$C$7:$G$7</c:f>
              <c:numCache>
                <c:formatCode>0.0</c:formatCode>
                <c:ptCount val="5"/>
                <c:pt idx="0">
                  <c:v>8.4689134224288196</c:v>
                </c:pt>
                <c:pt idx="1">
                  <c:v>17.478210342823939</c:v>
                </c:pt>
                <c:pt idx="2">
                  <c:v>11.246368390470657</c:v>
                </c:pt>
                <c:pt idx="3">
                  <c:v>3.0244044160371875</c:v>
                </c:pt>
                <c:pt idx="4">
                  <c:v>29.453805926786753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C38-4F5F-AB2D-2B00CFDAC6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'MPS elim'!$A$2:$A$11</c:f>
              <c:strCache>
                <c:ptCount val="10"/>
                <c:pt idx="0">
                  <c:v>Australia</c:v>
                </c:pt>
                <c:pt idx="1">
                  <c:v>Brazil</c:v>
                </c:pt>
                <c:pt idx="2">
                  <c:v>China</c:v>
                </c:pt>
                <c:pt idx="3">
                  <c:v>EU28</c:v>
                </c:pt>
                <c:pt idx="4">
                  <c:v>Indonesia</c:v>
                </c:pt>
                <c:pt idx="5">
                  <c:v>India</c:v>
                </c:pt>
                <c:pt idx="6">
                  <c:v>Japan</c:v>
                </c:pt>
                <c:pt idx="7">
                  <c:v>New Zealand</c:v>
                </c:pt>
                <c:pt idx="8">
                  <c:v>USA</c:v>
                </c:pt>
                <c:pt idx="9">
                  <c:v>Latin America</c:v>
                </c:pt>
              </c:strCache>
            </c:strRef>
          </c:cat>
          <c:val>
            <c:numRef>
              <c:f>'MPS elim'!$B$2:$B$11</c:f>
              <c:numCache>
                <c:formatCode>General</c:formatCode>
                <c:ptCount val="10"/>
                <c:pt idx="0">
                  <c:v>26913</c:v>
                </c:pt>
                <c:pt idx="1">
                  <c:v>66288</c:v>
                </c:pt>
                <c:pt idx="2">
                  <c:v>-51961</c:v>
                </c:pt>
                <c:pt idx="3">
                  <c:v>-17619</c:v>
                </c:pt>
                <c:pt idx="4">
                  <c:v>-7669</c:v>
                </c:pt>
                <c:pt idx="5">
                  <c:v>61442</c:v>
                </c:pt>
                <c:pt idx="6">
                  <c:v>-5188</c:v>
                </c:pt>
                <c:pt idx="7">
                  <c:v>13700</c:v>
                </c:pt>
                <c:pt idx="8">
                  <c:v>19603</c:v>
                </c:pt>
                <c:pt idx="9">
                  <c:v>37646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23-4A77-A267-6C160246BC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4430344"/>
        <c:axId val="594429560"/>
      </c:barChart>
      <c:catAx>
        <c:axId val="59443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4429560"/>
        <c:crosses val="autoZero"/>
        <c:auto val="1"/>
        <c:lblAlgn val="ctr"/>
        <c:lblOffset val="100"/>
        <c:noMultiLvlLbl val="0"/>
      </c:catAx>
      <c:valAx>
        <c:axId val="594429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Tons CO2 eq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4430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20589158041705E-2"/>
          <c:y val="3.0534351145038167E-2"/>
          <c:w val="0.90072653477840459"/>
          <c:h val="0.77271689061074167"/>
        </c:manualLayout>
      </c:layout>
      <c:barChart>
        <c:barDir val="col"/>
        <c:grouping val="clustered"/>
        <c:varyColors val="0"/>
        <c:ser>
          <c:idx val="4"/>
          <c:order val="4"/>
          <c:tx>
            <c:strRef>
              <c:f>Sheet1!$A$9</c:f>
              <c:strCache>
                <c:ptCount val="1"/>
                <c:pt idx="0">
                  <c:v>Australia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Sheet1!$B$9:$F$9</c:f>
              <c:numCache>
                <c:formatCode>General</c:formatCode>
                <c:ptCount val="5"/>
                <c:pt idx="0">
                  <c:v>23.2</c:v>
                </c:pt>
                <c:pt idx="1">
                  <c:v>33.299999999999997</c:v>
                </c:pt>
                <c:pt idx="2">
                  <c:v>42.8</c:v>
                </c:pt>
                <c:pt idx="3">
                  <c:v>24.2</c:v>
                </c:pt>
                <c:pt idx="4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20-459C-AA3E-0B6C741EFA7E}"/>
            </c:ext>
          </c:extLst>
        </c:ser>
        <c:ser>
          <c:idx val="6"/>
          <c:order val="6"/>
          <c:tx>
            <c:strRef>
              <c:f>Sheet1!$A$11</c:f>
              <c:strCache>
                <c:ptCount val="1"/>
                <c:pt idx="0">
                  <c:v>Canada</c:v>
                </c:pt>
              </c:strCache>
            </c:strRef>
          </c:tx>
          <c:spPr>
            <a:solidFill>
              <a:schemeClr val="bg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Sheet1!$B$11:$F$11</c:f>
              <c:numCache>
                <c:formatCode>General</c:formatCode>
                <c:ptCount val="5"/>
                <c:pt idx="0">
                  <c:v>-1</c:v>
                </c:pt>
                <c:pt idx="1">
                  <c:v>10.5</c:v>
                </c:pt>
                <c:pt idx="2">
                  <c:v>-46.2</c:v>
                </c:pt>
                <c:pt idx="3">
                  <c:v>0.5</c:v>
                </c:pt>
                <c:pt idx="4">
                  <c:v>15.6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20-459C-AA3E-0B6C741EFA7E}"/>
            </c:ext>
          </c:extLst>
        </c:ser>
        <c:ser>
          <c:idx val="11"/>
          <c:order val="11"/>
          <c:tx>
            <c:strRef>
              <c:f>Sheet1!$A$16</c:f>
              <c:strCache>
                <c:ptCount val="1"/>
                <c:pt idx="0">
                  <c:v>EFTA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-30</c:v>
                </c:pt>
                <c:pt idx="1">
                  <c:v>-45.9</c:v>
                </c:pt>
                <c:pt idx="2">
                  <c:v>-24.9</c:v>
                </c:pt>
                <c:pt idx="3">
                  <c:v>41.9</c:v>
                </c:pt>
                <c:pt idx="4">
                  <c:v>-46.1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20-459C-AA3E-0B6C741EFA7E}"/>
            </c:ext>
          </c:extLst>
        </c:ser>
        <c:ser>
          <c:idx val="12"/>
          <c:order val="12"/>
          <c:tx>
            <c:strRef>
              <c:f>Sheet1!$A$17</c:f>
              <c:strCache>
                <c:ptCount val="1"/>
                <c:pt idx="0">
                  <c:v>EU28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-5.0999999999999996</c:v>
                </c:pt>
                <c:pt idx="1">
                  <c:v>-17.2</c:v>
                </c:pt>
                <c:pt idx="2">
                  <c:v>5.2</c:v>
                </c:pt>
                <c:pt idx="3">
                  <c:v>-20.8</c:v>
                </c:pt>
                <c:pt idx="4">
                  <c:v>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20-459C-AA3E-0B6C741EFA7E}"/>
            </c:ext>
          </c:extLst>
        </c:ser>
        <c:ser>
          <c:idx val="16"/>
          <c:order val="16"/>
          <c:tx>
            <c:strRef>
              <c:f>Sheet1!$A$21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Sheet1!$B$21:$F$21</c:f>
              <c:numCache>
                <c:formatCode>General</c:formatCode>
                <c:ptCount val="5"/>
                <c:pt idx="0">
                  <c:v>-24.5</c:v>
                </c:pt>
                <c:pt idx="1">
                  <c:v>-35.200000000000003</c:v>
                </c:pt>
                <c:pt idx="2">
                  <c:v>-67.400000000000006</c:v>
                </c:pt>
                <c:pt idx="3">
                  <c:v>-4.8</c:v>
                </c:pt>
                <c:pt idx="4">
                  <c:v>-22.6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20-459C-AA3E-0B6C741EFA7E}"/>
            </c:ext>
          </c:extLst>
        </c:ser>
        <c:ser>
          <c:idx val="25"/>
          <c:order val="25"/>
          <c:tx>
            <c:strRef>
              <c:f>Sheet1!$A$30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Sheet1!$B$30:$F$30</c:f>
              <c:numCache>
                <c:formatCode>General</c:formatCode>
                <c:ptCount val="5"/>
                <c:pt idx="0">
                  <c:v>5.0999999999999996</c:v>
                </c:pt>
                <c:pt idx="1">
                  <c:v>3.9</c:v>
                </c:pt>
                <c:pt idx="2">
                  <c:v>8.6999999999999993</c:v>
                </c:pt>
                <c:pt idx="3">
                  <c:v>31</c:v>
                </c:pt>
                <c:pt idx="4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B20-459C-AA3E-0B6C741EF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3558560"/>
        <c:axId val="124355003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World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Sheet1!$B$5:$F$5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-1.1000000000000001</c:v>
                      </c:pt>
                      <c:pt idx="1">
                        <c:v>-0.8</c:v>
                      </c:pt>
                      <c:pt idx="2">
                        <c:v>-1.4</c:v>
                      </c:pt>
                      <c:pt idx="3">
                        <c:v>-1.4</c:v>
                      </c:pt>
                      <c:pt idx="4">
                        <c:v>-0.3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EB20-459C-AA3E-0B6C741EFA7E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  <c:pt idx="0">
                        <c:v>Developed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Sheet1!$B$6:$F$6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-2.4</c:v>
                      </c:pt>
                      <c:pt idx="1">
                        <c:v>-4.2</c:v>
                      </c:pt>
                      <c:pt idx="2">
                        <c:v>0</c:v>
                      </c:pt>
                      <c:pt idx="3">
                        <c:v>-3.4</c:v>
                      </c:pt>
                      <c:pt idx="4">
                        <c:v>-2.6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B20-459C-AA3E-0B6C741EFA7E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  <c:pt idx="0">
                        <c:v>Developing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Sheet1!$B$7:$F$7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-0.4</c:v>
                      </c:pt>
                      <c:pt idx="1">
                        <c:v>2.8</c:v>
                      </c:pt>
                      <c:pt idx="2">
                        <c:v>-3</c:v>
                      </c:pt>
                      <c:pt idx="3">
                        <c:v>-1.2</c:v>
                      </c:pt>
                      <c:pt idx="4">
                        <c:v>1.2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B20-459C-AA3E-0B6C741EFA7E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Sheet1!$A$8</c15:sqref>
                        </c15:formulaRef>
                      </c:ext>
                    </c:extLst>
                    <c:strCache>
                      <c:ptCount val="1"/>
                      <c:pt idx="0">
                        <c:v>OECD Sample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Sheet1!$B$8:$F$8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-2.1</c:v>
                      </c:pt>
                      <c:pt idx="1">
                        <c:v>-2.5</c:v>
                      </c:pt>
                      <c:pt idx="2">
                        <c:v>-2.2999999999999998</c:v>
                      </c:pt>
                      <c:pt idx="3">
                        <c:v>-3</c:v>
                      </c:pt>
                      <c:pt idx="4">
                        <c:v>-1.2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B20-459C-AA3E-0B6C741EFA7E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Sheet1!$A$10</c15:sqref>
                        </c15:formulaRef>
                      </c:ext>
                    </c:extLst>
                    <c:strCache>
                      <c:ptCount val="1"/>
                      <c:pt idx="0">
                        <c:v>Brazil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Sheet1!$B$10:$F$10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11.7</c:v>
                      </c:pt>
                      <c:pt idx="1">
                        <c:v>19.8</c:v>
                      </c:pt>
                      <c:pt idx="2">
                        <c:v>-1.1000000000000001</c:v>
                      </c:pt>
                      <c:pt idx="3">
                        <c:v>-4.5</c:v>
                      </c:pt>
                      <c:pt idx="4">
                        <c:v>21.3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EB20-459C-AA3E-0B6C741EFA7E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Sheet1!$A$12</c15:sqref>
                        </c15:formulaRef>
                      </c:ext>
                    </c:extLst>
                    <c:strCache>
                      <c:ptCount val="1"/>
                      <c:pt idx="0">
                        <c:v>Chile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Sheet1!$B$12:$F$12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4.7</c:v>
                      </c:pt>
                      <c:pt idx="1">
                        <c:v>10.6</c:v>
                      </c:pt>
                      <c:pt idx="2">
                        <c:v>10.199999999999999</c:v>
                      </c:pt>
                      <c:pt idx="3">
                        <c:v>1.4</c:v>
                      </c:pt>
                      <c:pt idx="4">
                        <c:v>8.1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B20-459C-AA3E-0B6C741EFA7E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Sheet1!$A$13</c15:sqref>
                        </c15:formulaRef>
                      </c:ext>
                    </c:extLst>
                    <c:strCache>
                      <c:ptCount val="1"/>
                      <c:pt idx="0">
                        <c:v>China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Sheet1!$B$13:$F$13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-4.7</c:v>
                      </c:pt>
                      <c:pt idx="1">
                        <c:v>-3.5</c:v>
                      </c:pt>
                      <c:pt idx="2">
                        <c:v>-39.200000000000003</c:v>
                      </c:pt>
                      <c:pt idx="3">
                        <c:v>-2.9</c:v>
                      </c:pt>
                      <c:pt idx="4">
                        <c:v>-0.5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EB20-459C-AA3E-0B6C741EFA7E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</c15:sqref>
                        </c15:formulaRef>
                      </c:ext>
                    </c:extLst>
                    <c:strCache>
                      <c:ptCount val="1"/>
                      <c:pt idx="0">
                        <c:v>Colombia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Sheet1!$B$14:$F$14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-1.7</c:v>
                      </c:pt>
                      <c:pt idx="1">
                        <c:v>1.6</c:v>
                      </c:pt>
                      <c:pt idx="2">
                        <c:v>-8.1999999999999993</c:v>
                      </c:pt>
                      <c:pt idx="3">
                        <c:v>-43.9</c:v>
                      </c:pt>
                      <c:pt idx="4">
                        <c:v>-1.5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B20-459C-AA3E-0B6C741EFA7E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Sheet1!$A$15</c15:sqref>
                        </c15:formulaRef>
                      </c:ext>
                    </c:extLst>
                    <c:strCache>
                      <c:ptCount val="1"/>
                      <c:pt idx="0">
                        <c:v>Costa Rica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Sheet1!$B$15:$F$15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4.7</c:v>
                      </c:pt>
                      <c:pt idx="2">
                        <c:v>-2.5</c:v>
                      </c:pt>
                      <c:pt idx="3">
                        <c:v>-48.6</c:v>
                      </c:pt>
                      <c:pt idx="4">
                        <c:v>-22.1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EB20-459C-AA3E-0B6C741EFA7E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Sheet1!$A$18</c15:sqref>
                        </c15:formulaRef>
                      </c:ext>
                    </c:extLst>
                    <c:strCache>
                      <c:ptCount val="1"/>
                      <c:pt idx="0">
                        <c:v>Indonesia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Sheet1!$B$18:$F$18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-5.5</c:v>
                      </c:pt>
                      <c:pt idx="1">
                        <c:v>-24.4</c:v>
                      </c:pt>
                      <c:pt idx="2">
                        <c:v>0</c:v>
                      </c:pt>
                      <c:pt idx="3">
                        <c:v>-9.4</c:v>
                      </c:pt>
                      <c:pt idx="4">
                        <c:v>-4.9000000000000004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B20-459C-AA3E-0B6C741EFA7E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Sheet1!$A$19</c15:sqref>
                        </c15:formulaRef>
                      </c:ext>
                    </c:extLst>
                    <c:strCache>
                      <c:ptCount val="1"/>
                      <c:pt idx="0">
                        <c:v>India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Sheet1!$B$19:$F$19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</c:v>
                      </c:pt>
                      <c:pt idx="1">
                        <c:v>29.6</c:v>
                      </c:pt>
                      <c:pt idx="2">
                        <c:v>3.8</c:v>
                      </c:pt>
                      <c:pt idx="3">
                        <c:v>2.9</c:v>
                      </c:pt>
                      <c:pt idx="4">
                        <c:v>-0.6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EB20-459C-AA3E-0B6C741EFA7E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Sheet1!$A$20</c15:sqref>
                        </c15:formulaRef>
                      </c:ext>
                    </c:extLst>
                    <c:strCache>
                      <c:ptCount val="1"/>
                      <c:pt idx="0">
                        <c:v>Israel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Sheet1!$B$20:$F$20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-5.3</c:v>
                      </c:pt>
                      <c:pt idx="1">
                        <c:v>-20.9</c:v>
                      </c:pt>
                      <c:pt idx="2">
                        <c:v>-18.100000000000001</c:v>
                      </c:pt>
                      <c:pt idx="3">
                        <c:v>112</c:v>
                      </c:pt>
                      <c:pt idx="4">
                        <c:v>-7.5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B20-459C-AA3E-0B6C741EFA7E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Sheet1!$A$22</c15:sqref>
                        </c15:formulaRef>
                      </c:ext>
                    </c:extLst>
                    <c:strCache>
                      <c:ptCount val="1"/>
                      <c:pt idx="0">
                        <c:v>Kazakhstan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Sheet1!$B$22:$F$22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-0.8</c:v>
                      </c:pt>
                      <c:pt idx="1">
                        <c:v>-3.7</c:v>
                      </c:pt>
                      <c:pt idx="2">
                        <c:v>-1.3</c:v>
                      </c:pt>
                      <c:pt idx="3">
                        <c:v>24.8</c:v>
                      </c:pt>
                      <c:pt idx="4">
                        <c:v>-18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EB20-459C-AA3E-0B6C741EFA7E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Sheet1!$A$23</c15:sqref>
                        </c15:formulaRef>
                      </c:ext>
                    </c:extLst>
                    <c:strCache>
                      <c:ptCount val="1"/>
                      <c:pt idx="0">
                        <c:v>Rep. Korea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Sheet1!$B$23:$F$23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-10.5</c:v>
                      </c:pt>
                      <c:pt idx="1">
                        <c:v>-17.899999999999999</c:v>
                      </c:pt>
                      <c:pt idx="2">
                        <c:v>-46.6</c:v>
                      </c:pt>
                      <c:pt idx="3">
                        <c:v>-13.4</c:v>
                      </c:pt>
                      <c:pt idx="4">
                        <c:v>-6.2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B20-459C-AA3E-0B6C741EFA7E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Sheet1!$A$24</c15:sqref>
                        </c15:formulaRef>
                      </c:ext>
                    </c:extLst>
                    <c:strCache>
                      <c:ptCount val="1"/>
                      <c:pt idx="0">
                        <c:v>Mexico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Sheet1!$B$24:$F$24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-5.7</c:v>
                      </c:pt>
                      <c:pt idx="1">
                        <c:v>-2.6</c:v>
                      </c:pt>
                      <c:pt idx="2">
                        <c:v>-1.6</c:v>
                      </c:pt>
                      <c:pt idx="3">
                        <c:v>-1.3</c:v>
                      </c:pt>
                      <c:pt idx="4">
                        <c:v>-14.9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EB20-459C-AA3E-0B6C741EFA7E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</c15:sqref>
                        </c15:formulaRef>
                      </c:ext>
                    </c:extLst>
                    <c:strCache>
                      <c:ptCount val="1"/>
                      <c:pt idx="0">
                        <c:v>New Zealand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Sheet1!$B$25:$F$25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27.3</c:v>
                      </c:pt>
                      <c:pt idx="1">
                        <c:v>51.3</c:v>
                      </c:pt>
                      <c:pt idx="2">
                        <c:v>27.2</c:v>
                      </c:pt>
                      <c:pt idx="3">
                        <c:v>-33</c:v>
                      </c:pt>
                      <c:pt idx="4">
                        <c:v>-15.4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B20-459C-AA3E-0B6C741EFA7E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Sheet1!$A$26</c15:sqref>
                        </c15:formulaRef>
                      </c:ext>
                    </c:extLst>
                    <c:strCache>
                      <c:ptCount val="1"/>
                      <c:pt idx="0">
                        <c:v>Philippines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Sheet1!$B$26:$F$26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-4.3</c:v>
                      </c:pt>
                      <c:pt idx="1">
                        <c:v>-10.8</c:v>
                      </c:pt>
                      <c:pt idx="2">
                        <c:v>75</c:v>
                      </c:pt>
                      <c:pt idx="3">
                        <c:v>-27.2</c:v>
                      </c:pt>
                      <c:pt idx="4">
                        <c:v>-5.5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EB20-459C-AA3E-0B6C741EFA7E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Sheet1!$A$27</c15:sqref>
                        </c15:formulaRef>
                      </c:ext>
                    </c:extLst>
                    <c:strCache>
                      <c:ptCount val="1"/>
                      <c:pt idx="0">
                        <c:v>Russia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Sheet1!$B$27:$F$27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-10.4</c:v>
                      </c:pt>
                      <c:pt idx="1">
                        <c:v>-12.1</c:v>
                      </c:pt>
                      <c:pt idx="2">
                        <c:v>-18</c:v>
                      </c:pt>
                      <c:pt idx="3">
                        <c:v>-11.9</c:v>
                      </c:pt>
                      <c:pt idx="4">
                        <c:v>-13.1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B20-459C-AA3E-0B6C741EFA7E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Sheet1!$A$28</c15:sqref>
                        </c15:formulaRef>
                      </c:ext>
                    </c:extLst>
                    <c:strCache>
                      <c:ptCount val="1"/>
                      <c:pt idx="0">
                        <c:v>Turkey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Sheet1!$B$28:$F$28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-18.899999999999999</c:v>
                      </c:pt>
                      <c:pt idx="1">
                        <c:v>-69.400000000000006</c:v>
                      </c:pt>
                      <c:pt idx="2">
                        <c:v>7.7</c:v>
                      </c:pt>
                      <c:pt idx="3">
                        <c:v>9.5</c:v>
                      </c:pt>
                      <c:pt idx="4">
                        <c:v>-10.199999999999999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EB20-459C-AA3E-0B6C741EFA7E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Sheet1!$A$29</c15:sqref>
                        </c15:formulaRef>
                      </c:ext>
                    </c:extLst>
                    <c:strCache>
                      <c:ptCount val="1"/>
                      <c:pt idx="0">
                        <c:v>Ukraine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Sheet1!$B$29:$F$29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16.7</c:v>
                      </c:pt>
                      <c:pt idx="1">
                        <c:v>32.299999999999997</c:v>
                      </c:pt>
                      <c:pt idx="2">
                        <c:v>22.2</c:v>
                      </c:pt>
                      <c:pt idx="3">
                        <c:v>-27</c:v>
                      </c:pt>
                      <c:pt idx="4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B20-459C-AA3E-0B6C741EFA7E}"/>
                  </c:ext>
                </c:extLst>
              </c15:ser>
            </c15:filteredBarSeries>
            <c15:filteredBar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Sheet1!$A$31</c15:sqref>
                        </c15:formulaRef>
                      </c:ext>
                    </c:extLst>
                    <c:strCache>
                      <c:ptCount val="1"/>
                      <c:pt idx="0">
                        <c:v>Vietnam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Sheet1!$B$31:$F$31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5.3</c:v>
                      </c:pt>
                      <c:pt idx="1">
                        <c:v>-41.8</c:v>
                      </c:pt>
                      <c:pt idx="2">
                        <c:v>28.6</c:v>
                      </c:pt>
                      <c:pt idx="3">
                        <c:v>10.6</c:v>
                      </c:pt>
                      <c:pt idx="4">
                        <c:v>-2.2999999999999998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EB20-459C-AA3E-0B6C741EFA7E}"/>
                  </c:ext>
                </c:extLst>
              </c15:ser>
            </c15:filteredBarSeries>
          </c:ext>
        </c:extLst>
      </c:barChart>
      <c:catAx>
        <c:axId val="1243558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550032"/>
        <c:crosses val="autoZero"/>
        <c:auto val="1"/>
        <c:lblAlgn val="ctr"/>
        <c:lblOffset val="100"/>
        <c:noMultiLvlLbl val="0"/>
      </c:catAx>
      <c:valAx>
        <c:axId val="1243550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558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740544082513521E-2"/>
          <c:y val="0.91385007130874774"/>
          <c:w val="0.89985214348206477"/>
          <c:h val="8.61499286912522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2061806680395E-2"/>
          <c:y val="2.9989468265475275E-2"/>
          <c:w val="0.90072649419795925"/>
          <c:h val="0.76041484643975421"/>
        </c:manualLayout>
      </c:layout>
      <c:barChart>
        <c:barDir val="col"/>
        <c:grouping val="clustered"/>
        <c:varyColors val="0"/>
        <c:ser>
          <c:idx val="5"/>
          <c:order val="5"/>
          <c:tx>
            <c:strRef>
              <c:f>Sheet1!$A$10</c:f>
              <c:strCache>
                <c:ptCount val="1"/>
                <c:pt idx="0">
                  <c:v>Brazil</c:v>
                </c:pt>
              </c:strCache>
            </c:strRef>
          </c:tx>
          <c:spPr>
            <a:solidFill>
              <a:schemeClr val="bg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Sheet1!$B$10:$F$10</c:f>
              <c:numCache>
                <c:formatCode>General</c:formatCode>
                <c:ptCount val="5"/>
                <c:pt idx="0">
                  <c:v>11.7</c:v>
                </c:pt>
                <c:pt idx="1">
                  <c:v>19.8</c:v>
                </c:pt>
                <c:pt idx="2">
                  <c:v>-1.1000000000000001</c:v>
                </c:pt>
                <c:pt idx="3">
                  <c:v>-4.5</c:v>
                </c:pt>
                <c:pt idx="4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61-4924-ADA8-B13246FC6551}"/>
            </c:ext>
          </c:extLst>
        </c:ser>
        <c:ser>
          <c:idx val="8"/>
          <c:order val="8"/>
          <c:tx>
            <c:strRef>
              <c:f>Sheet1!$A$13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Sheet1!$B$13:$F$13</c:f>
              <c:numCache>
                <c:formatCode>General</c:formatCode>
                <c:ptCount val="5"/>
                <c:pt idx="0">
                  <c:v>-4.7</c:v>
                </c:pt>
                <c:pt idx="1">
                  <c:v>-3.5</c:v>
                </c:pt>
                <c:pt idx="2">
                  <c:v>-39.200000000000003</c:v>
                </c:pt>
                <c:pt idx="3">
                  <c:v>-2.9</c:v>
                </c:pt>
                <c:pt idx="4">
                  <c:v>-0.5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61-4924-ADA8-B13246FC6551}"/>
            </c:ext>
          </c:extLst>
        </c:ser>
        <c:ser>
          <c:idx val="13"/>
          <c:order val="13"/>
          <c:tx>
            <c:strRef>
              <c:f>Sheet1!$A$18</c:f>
              <c:strCache>
                <c:ptCount val="1"/>
                <c:pt idx="0">
                  <c:v>Indonesia</c:v>
                </c:pt>
              </c:strCache>
              <c:extLst xmlns:c15="http://schemas.microsoft.com/office/drawing/2012/chart"/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  <c:extLst xmlns:c15="http://schemas.microsoft.com/office/drawing/2012/chart"/>
            </c:strRef>
          </c:cat>
          <c:val>
            <c:numRef>
              <c:f>Sheet1!$B$18:$F$18</c:f>
              <c:numCache>
                <c:formatCode>General</c:formatCode>
                <c:ptCount val="5"/>
                <c:pt idx="0">
                  <c:v>-5.5</c:v>
                </c:pt>
                <c:pt idx="1">
                  <c:v>-24.4</c:v>
                </c:pt>
                <c:pt idx="2">
                  <c:v>0</c:v>
                </c:pt>
                <c:pt idx="3">
                  <c:v>-9.4</c:v>
                </c:pt>
                <c:pt idx="4">
                  <c:v>-4.9000000000000004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2-5A61-4924-ADA8-B13246FC6551}"/>
            </c:ext>
          </c:extLst>
        </c:ser>
        <c:ser>
          <c:idx val="14"/>
          <c:order val="14"/>
          <c:tx>
            <c:strRef>
              <c:f>Sheet1!$A$19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Sheet1!$B$19:$F$19</c:f>
              <c:numCache>
                <c:formatCode>General</c:formatCode>
                <c:ptCount val="5"/>
                <c:pt idx="0">
                  <c:v>1</c:v>
                </c:pt>
                <c:pt idx="1">
                  <c:v>29.6</c:v>
                </c:pt>
                <c:pt idx="2">
                  <c:v>3.8</c:v>
                </c:pt>
                <c:pt idx="3">
                  <c:v>2.9</c:v>
                </c:pt>
                <c:pt idx="4">
                  <c:v>-0.6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61-4924-ADA8-B13246FC6551}"/>
            </c:ext>
          </c:extLst>
        </c:ser>
        <c:ser>
          <c:idx val="19"/>
          <c:order val="19"/>
          <c:tx>
            <c:strRef>
              <c:f>Sheet1!$A$24</c:f>
              <c:strCache>
                <c:ptCount val="1"/>
                <c:pt idx="0">
                  <c:v>Mexico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Sheet1!$B$24:$F$24</c:f>
              <c:numCache>
                <c:formatCode>General</c:formatCode>
                <c:ptCount val="5"/>
                <c:pt idx="0">
                  <c:v>-5.7</c:v>
                </c:pt>
                <c:pt idx="1">
                  <c:v>-2.6</c:v>
                </c:pt>
                <c:pt idx="2">
                  <c:v>-1.6</c:v>
                </c:pt>
                <c:pt idx="3">
                  <c:v>-1.3</c:v>
                </c:pt>
                <c:pt idx="4">
                  <c:v>-14.9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61-4924-ADA8-B13246FC6551}"/>
            </c:ext>
          </c:extLst>
        </c:ser>
        <c:ser>
          <c:idx val="22"/>
          <c:order val="22"/>
          <c:tx>
            <c:strRef>
              <c:f>Sheet1!$A$27</c:f>
              <c:strCache>
                <c:ptCount val="1"/>
                <c:pt idx="0">
                  <c:v>Russia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Sheet1!$B$4:$F$4</c:f>
              <c:strCache>
                <c:ptCount val="5"/>
                <c:pt idx="0">
                  <c:v>Farm</c:v>
                </c:pt>
                <c:pt idx="1">
                  <c:v>Beef</c:v>
                </c:pt>
                <c:pt idx="2">
                  <c:v>Dairy</c:v>
                </c:pt>
                <c:pt idx="3">
                  <c:v>Rice</c:v>
                </c:pt>
                <c:pt idx="4">
                  <c:v>Pork/Poultry</c:v>
                </c:pt>
              </c:strCache>
            </c:strRef>
          </c:cat>
          <c:val>
            <c:numRef>
              <c:f>Sheet1!$B$27:$F$27</c:f>
              <c:numCache>
                <c:formatCode>General</c:formatCode>
                <c:ptCount val="5"/>
                <c:pt idx="0">
                  <c:v>-10.4</c:v>
                </c:pt>
                <c:pt idx="1">
                  <c:v>-12.1</c:v>
                </c:pt>
                <c:pt idx="2">
                  <c:v>-18</c:v>
                </c:pt>
                <c:pt idx="3">
                  <c:v>-11.9</c:v>
                </c:pt>
                <c:pt idx="4">
                  <c:v>-13.1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61-4924-ADA8-B13246FC6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3558560"/>
        <c:axId val="124355003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World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Sheet1!$B$5:$F$5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-1.1000000000000001</c:v>
                      </c:pt>
                      <c:pt idx="1">
                        <c:v>-0.8</c:v>
                      </c:pt>
                      <c:pt idx="2">
                        <c:v>-1.4</c:v>
                      </c:pt>
                      <c:pt idx="3">
                        <c:v>-1.4</c:v>
                      </c:pt>
                      <c:pt idx="4">
                        <c:v>-0.3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5A61-4924-ADA8-B13246FC6551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  <c:pt idx="0">
                        <c:v>Developed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Sheet1!$B$6:$F$6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-2.4</c:v>
                      </c:pt>
                      <c:pt idx="1">
                        <c:v>-4.2</c:v>
                      </c:pt>
                      <c:pt idx="2">
                        <c:v>0</c:v>
                      </c:pt>
                      <c:pt idx="3">
                        <c:v>-3.4</c:v>
                      </c:pt>
                      <c:pt idx="4">
                        <c:v>-2.6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A61-4924-ADA8-B13246FC655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  <c:pt idx="0">
                        <c:v>Developing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Sheet1!$B$7:$F$7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-0.4</c:v>
                      </c:pt>
                      <c:pt idx="1">
                        <c:v>2.8</c:v>
                      </c:pt>
                      <c:pt idx="2">
                        <c:v>-3</c:v>
                      </c:pt>
                      <c:pt idx="3">
                        <c:v>-1.2</c:v>
                      </c:pt>
                      <c:pt idx="4">
                        <c:v>1.2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A61-4924-ADA8-B13246FC655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Sheet1!$A$8</c15:sqref>
                        </c15:formulaRef>
                      </c:ext>
                    </c:extLst>
                    <c:strCache>
                      <c:ptCount val="1"/>
                      <c:pt idx="0">
                        <c:v>OECD Sample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Sheet1!$B$8:$F$8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-2.1</c:v>
                      </c:pt>
                      <c:pt idx="1">
                        <c:v>-2.5</c:v>
                      </c:pt>
                      <c:pt idx="2">
                        <c:v>-2.2999999999999998</c:v>
                      </c:pt>
                      <c:pt idx="3">
                        <c:v>-3</c:v>
                      </c:pt>
                      <c:pt idx="4">
                        <c:v>-1.2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A61-4924-ADA8-B13246FC6551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Sheet1!$A$9</c15:sqref>
                        </c15:formulaRef>
                      </c:ext>
                    </c:extLst>
                    <c:strCache>
                      <c:ptCount val="1"/>
                      <c:pt idx="0">
                        <c:v>Australia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Sheet1!$B$9:$F$9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23.2</c:v>
                      </c:pt>
                      <c:pt idx="1">
                        <c:v>33.299999999999997</c:v>
                      </c:pt>
                      <c:pt idx="2">
                        <c:v>42.8</c:v>
                      </c:pt>
                      <c:pt idx="3">
                        <c:v>24.2</c:v>
                      </c:pt>
                      <c:pt idx="4">
                        <c:v>3.2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5A61-4924-ADA8-B13246FC6551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Sheet1!$A$11</c15:sqref>
                        </c15:formulaRef>
                      </c:ext>
                    </c:extLst>
                    <c:strCache>
                      <c:ptCount val="1"/>
                      <c:pt idx="0">
                        <c:v>Canada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Sheet1!$B$11:$F$11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</c:v>
                      </c:pt>
                      <c:pt idx="1">
                        <c:v>10.5</c:v>
                      </c:pt>
                      <c:pt idx="2">
                        <c:v>-46.2</c:v>
                      </c:pt>
                      <c:pt idx="3">
                        <c:v>0.5</c:v>
                      </c:pt>
                      <c:pt idx="4">
                        <c:v>15.6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5A61-4924-ADA8-B13246FC6551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Sheet1!$A$12</c15:sqref>
                        </c15:formulaRef>
                      </c:ext>
                    </c:extLst>
                    <c:strCache>
                      <c:ptCount val="1"/>
                      <c:pt idx="0">
                        <c:v>Chile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Sheet1!$B$12:$F$12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4.7</c:v>
                      </c:pt>
                      <c:pt idx="1">
                        <c:v>10.6</c:v>
                      </c:pt>
                      <c:pt idx="2">
                        <c:v>10.199999999999999</c:v>
                      </c:pt>
                      <c:pt idx="3">
                        <c:v>1.4</c:v>
                      </c:pt>
                      <c:pt idx="4">
                        <c:v>8.1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5A61-4924-ADA8-B13246FC6551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</c15:sqref>
                        </c15:formulaRef>
                      </c:ext>
                    </c:extLst>
                    <c:strCache>
                      <c:ptCount val="1"/>
                      <c:pt idx="0">
                        <c:v>Colombia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Sheet1!$B$14:$F$14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-1.7</c:v>
                      </c:pt>
                      <c:pt idx="1">
                        <c:v>1.6</c:v>
                      </c:pt>
                      <c:pt idx="2">
                        <c:v>-8.1999999999999993</c:v>
                      </c:pt>
                      <c:pt idx="3">
                        <c:v>-43.9</c:v>
                      </c:pt>
                      <c:pt idx="4">
                        <c:v>-1.5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5A61-4924-ADA8-B13246FC6551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Sheet1!$A$15</c15:sqref>
                        </c15:formulaRef>
                      </c:ext>
                    </c:extLst>
                    <c:strCache>
                      <c:ptCount val="1"/>
                      <c:pt idx="0">
                        <c:v>Costa Rica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Sheet1!$B$15:$F$15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4.7</c:v>
                      </c:pt>
                      <c:pt idx="2">
                        <c:v>-2.5</c:v>
                      </c:pt>
                      <c:pt idx="3">
                        <c:v>-48.6</c:v>
                      </c:pt>
                      <c:pt idx="4">
                        <c:v>-22.1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5A61-4924-ADA8-B13246FC6551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Sheet1!$A$16</c15:sqref>
                        </c15:formulaRef>
                      </c:ext>
                    </c:extLst>
                    <c:strCache>
                      <c:ptCount val="1"/>
                      <c:pt idx="0">
                        <c:v>EFTA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Sheet1!$B$16:$F$16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-30</c:v>
                      </c:pt>
                      <c:pt idx="1">
                        <c:v>-45.9</c:v>
                      </c:pt>
                      <c:pt idx="2">
                        <c:v>-24.9</c:v>
                      </c:pt>
                      <c:pt idx="3">
                        <c:v>41.9</c:v>
                      </c:pt>
                      <c:pt idx="4">
                        <c:v>-46.1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5A61-4924-ADA8-B13246FC6551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Sheet1!$A$17</c15:sqref>
                        </c15:formulaRef>
                      </c:ext>
                    </c:extLst>
                    <c:strCache>
                      <c:ptCount val="1"/>
                      <c:pt idx="0">
                        <c:v>EU28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Sheet1!$B$17:$F$17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-5.0999999999999996</c:v>
                      </c:pt>
                      <c:pt idx="1">
                        <c:v>-17.2</c:v>
                      </c:pt>
                      <c:pt idx="2">
                        <c:v>5.2</c:v>
                      </c:pt>
                      <c:pt idx="3">
                        <c:v>-20.8</c:v>
                      </c:pt>
                      <c:pt idx="4">
                        <c:v>-5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5A61-4924-ADA8-B13246FC6551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Sheet1!$A$20</c15:sqref>
                        </c15:formulaRef>
                      </c:ext>
                    </c:extLst>
                    <c:strCache>
                      <c:ptCount val="1"/>
                      <c:pt idx="0">
                        <c:v>Israel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Sheet1!$B$20:$F$20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-5.3</c:v>
                      </c:pt>
                      <c:pt idx="1">
                        <c:v>-20.9</c:v>
                      </c:pt>
                      <c:pt idx="2">
                        <c:v>-18.100000000000001</c:v>
                      </c:pt>
                      <c:pt idx="3">
                        <c:v>112</c:v>
                      </c:pt>
                      <c:pt idx="4">
                        <c:v>-7.5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5A61-4924-ADA8-B13246FC6551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Sheet1!$A$21</c15:sqref>
                        </c15:formulaRef>
                      </c:ext>
                    </c:extLst>
                    <c:strCache>
                      <c:ptCount val="1"/>
                      <c:pt idx="0">
                        <c:v>Japan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Sheet1!$B$21:$F$21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-24.5</c:v>
                      </c:pt>
                      <c:pt idx="1">
                        <c:v>-35.200000000000003</c:v>
                      </c:pt>
                      <c:pt idx="2">
                        <c:v>-67.400000000000006</c:v>
                      </c:pt>
                      <c:pt idx="3">
                        <c:v>-4.8</c:v>
                      </c:pt>
                      <c:pt idx="4">
                        <c:v>-22.6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5A61-4924-ADA8-B13246FC6551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Sheet1!$A$22</c15:sqref>
                        </c15:formulaRef>
                      </c:ext>
                    </c:extLst>
                    <c:strCache>
                      <c:ptCount val="1"/>
                      <c:pt idx="0">
                        <c:v>Kazakhstan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Sheet1!$B$22:$F$22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-0.8</c:v>
                      </c:pt>
                      <c:pt idx="1">
                        <c:v>-3.7</c:v>
                      </c:pt>
                      <c:pt idx="2">
                        <c:v>-1.3</c:v>
                      </c:pt>
                      <c:pt idx="3">
                        <c:v>24.8</c:v>
                      </c:pt>
                      <c:pt idx="4">
                        <c:v>-18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5A61-4924-ADA8-B13246FC6551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Sheet1!$A$23</c15:sqref>
                        </c15:formulaRef>
                      </c:ext>
                    </c:extLst>
                    <c:strCache>
                      <c:ptCount val="1"/>
                      <c:pt idx="0">
                        <c:v>Rep. Korea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Sheet1!$B$23:$F$23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-10.5</c:v>
                      </c:pt>
                      <c:pt idx="1">
                        <c:v>-17.899999999999999</c:v>
                      </c:pt>
                      <c:pt idx="2">
                        <c:v>-46.6</c:v>
                      </c:pt>
                      <c:pt idx="3">
                        <c:v>-13.4</c:v>
                      </c:pt>
                      <c:pt idx="4">
                        <c:v>-6.2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5A61-4924-ADA8-B13246FC6551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Sheet1!$A$25</c15:sqref>
                        </c15:formulaRef>
                      </c:ext>
                    </c:extLst>
                    <c:strCache>
                      <c:ptCount val="1"/>
                      <c:pt idx="0">
                        <c:v>New Zealand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Sheet1!$B$25:$F$25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27.3</c:v>
                      </c:pt>
                      <c:pt idx="1">
                        <c:v>51.3</c:v>
                      </c:pt>
                      <c:pt idx="2">
                        <c:v>27.2</c:v>
                      </c:pt>
                      <c:pt idx="3">
                        <c:v>-33</c:v>
                      </c:pt>
                      <c:pt idx="4">
                        <c:v>-15.4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5A61-4924-ADA8-B13246FC6551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Sheet1!$A$26</c15:sqref>
                        </c15:formulaRef>
                      </c:ext>
                    </c:extLst>
                    <c:strCache>
                      <c:ptCount val="1"/>
                      <c:pt idx="0">
                        <c:v>Philippines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Sheet1!$B$26:$F$26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-4.3</c:v>
                      </c:pt>
                      <c:pt idx="1">
                        <c:v>-10.8</c:v>
                      </c:pt>
                      <c:pt idx="2">
                        <c:v>75</c:v>
                      </c:pt>
                      <c:pt idx="3">
                        <c:v>-27.2</c:v>
                      </c:pt>
                      <c:pt idx="4">
                        <c:v>-5.5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5A61-4924-ADA8-B13246FC6551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Sheet1!$A$28</c15:sqref>
                        </c15:formulaRef>
                      </c:ext>
                    </c:extLst>
                    <c:strCache>
                      <c:ptCount val="1"/>
                      <c:pt idx="0">
                        <c:v>Turkey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Sheet1!$B$28:$F$28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-18.899999999999999</c:v>
                      </c:pt>
                      <c:pt idx="1">
                        <c:v>-69.400000000000006</c:v>
                      </c:pt>
                      <c:pt idx="2">
                        <c:v>7.7</c:v>
                      </c:pt>
                      <c:pt idx="3">
                        <c:v>9.5</c:v>
                      </c:pt>
                      <c:pt idx="4">
                        <c:v>-10.199999999999999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5A61-4924-ADA8-B13246FC6551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Sheet1!$A$29</c15:sqref>
                        </c15:formulaRef>
                      </c:ext>
                    </c:extLst>
                    <c:strCache>
                      <c:ptCount val="1"/>
                      <c:pt idx="0">
                        <c:v>Ukraine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Sheet1!$B$29:$F$29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16.7</c:v>
                      </c:pt>
                      <c:pt idx="1">
                        <c:v>32.299999999999997</c:v>
                      </c:pt>
                      <c:pt idx="2">
                        <c:v>22.2</c:v>
                      </c:pt>
                      <c:pt idx="3">
                        <c:v>-27</c:v>
                      </c:pt>
                      <c:pt idx="4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5A61-4924-ADA8-B13246FC6551}"/>
                  </c:ext>
                </c:extLst>
              </c15:ser>
            </c15:filteredBarSeries>
            <c15:filteredBar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Sheet1!$A$30</c15:sqref>
                        </c15:formulaRef>
                      </c:ext>
                    </c:extLst>
                    <c:strCache>
                      <c:ptCount val="1"/>
                      <c:pt idx="0">
                        <c:v>USA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Sheet1!$B$30:$F$30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5.0999999999999996</c:v>
                      </c:pt>
                      <c:pt idx="1">
                        <c:v>3.9</c:v>
                      </c:pt>
                      <c:pt idx="2">
                        <c:v>8.6999999999999993</c:v>
                      </c:pt>
                      <c:pt idx="3">
                        <c:v>31</c:v>
                      </c:pt>
                      <c:pt idx="4">
                        <c:v>5.6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5A61-4924-ADA8-B13246FC6551}"/>
                  </c:ext>
                </c:extLst>
              </c15:ser>
            </c15:filteredBarSeries>
            <c15:filteredBar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Sheet1!$A$31</c15:sqref>
                        </c15:formulaRef>
                      </c:ext>
                    </c:extLst>
                    <c:strCache>
                      <c:ptCount val="1"/>
                      <c:pt idx="0">
                        <c:v>Vietnam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Sheet1!$B$4:$F$4</c15:sqref>
                        </c15:formulaRef>
                      </c:ext>
                    </c:extLst>
                    <c:strCache>
                      <c:ptCount val="5"/>
                      <c:pt idx="0">
                        <c:v>Farm</c:v>
                      </c:pt>
                      <c:pt idx="1">
                        <c:v>Beef</c:v>
                      </c:pt>
                      <c:pt idx="2">
                        <c:v>Dairy</c:v>
                      </c:pt>
                      <c:pt idx="3">
                        <c:v>Rice</c:v>
                      </c:pt>
                      <c:pt idx="4">
                        <c:v>Pork/Poultry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Sheet1!$B$31:$F$31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5.3</c:v>
                      </c:pt>
                      <c:pt idx="1">
                        <c:v>-41.8</c:v>
                      </c:pt>
                      <c:pt idx="2">
                        <c:v>28.6</c:v>
                      </c:pt>
                      <c:pt idx="3">
                        <c:v>10.6</c:v>
                      </c:pt>
                      <c:pt idx="4">
                        <c:v>-2.2999999999999998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5A61-4924-ADA8-B13246FC6551}"/>
                  </c:ext>
                </c:extLst>
              </c15:ser>
            </c15:filteredBarSeries>
          </c:ext>
        </c:extLst>
      </c:barChart>
      <c:catAx>
        <c:axId val="1243558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550032"/>
        <c:crosses val="autoZero"/>
        <c:auto val="1"/>
        <c:lblAlgn val="ctr"/>
        <c:lblOffset val="100"/>
        <c:noMultiLvlLbl val="0"/>
      </c:catAx>
      <c:valAx>
        <c:axId val="1243550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5585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740594925634311E-2"/>
          <c:y val="0.83333114610673664"/>
          <c:w val="0.89985214348206477"/>
          <c:h val="0.138891076115485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52548462669939E-2"/>
          <c:y val="0.11386344777613726"/>
          <c:w val="0.89759562861295294"/>
          <c:h val="0.865622643093563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LabelandSummary!$J$11:$J$12</c:f>
              <c:strCache>
                <c:ptCount val="2"/>
                <c:pt idx="0">
                  <c:v>With productivity</c:v>
                </c:pt>
                <c:pt idx="1">
                  <c:v>Just emissions</c:v>
                </c:pt>
              </c:strCache>
            </c:strRef>
          </c:cat>
          <c:val>
            <c:numRef>
              <c:f>LabelandSummary!$K$11:$K$12</c:f>
              <c:numCache>
                <c:formatCode>General</c:formatCode>
                <c:ptCount val="2"/>
                <c:pt idx="0">
                  <c:v>-9.4499999999999993</c:v>
                </c:pt>
                <c:pt idx="1">
                  <c:v>-19.53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B-4030-AC4A-82EBDF202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7291752"/>
        <c:axId val="607293064"/>
      </c:barChart>
      <c:catAx>
        <c:axId val="607291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293064"/>
        <c:crosses val="autoZero"/>
        <c:auto val="1"/>
        <c:lblAlgn val="ctr"/>
        <c:lblOffset val="100"/>
        <c:noMultiLvlLbl val="0"/>
      </c:catAx>
      <c:valAx>
        <c:axId val="607293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291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25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1B4DB4-FBF3-4196-9F24-E31E74BC6C2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6B7FFD-6F94-44D1-8E6D-FC603C506DA1}">
      <dgm:prSet phldrT="[Text]" custT="1"/>
      <dgm:spPr/>
      <dgm:t>
        <a:bodyPr/>
        <a:lstStyle/>
        <a:p>
          <a:r>
            <a:rPr lang="en-US" sz="1400" b="1" dirty="0"/>
            <a:t>PSE</a:t>
          </a:r>
        </a:p>
      </dgm:t>
    </dgm:pt>
    <dgm:pt modelId="{34DC0EC8-18C8-4DFB-8C37-0FCCFEDE95CA}" type="parTrans" cxnId="{3B4B7EF7-64D7-49BD-A2DA-6F01F9A234A4}">
      <dgm:prSet/>
      <dgm:spPr/>
      <dgm:t>
        <a:bodyPr/>
        <a:lstStyle/>
        <a:p>
          <a:endParaRPr lang="en-US"/>
        </a:p>
      </dgm:t>
    </dgm:pt>
    <dgm:pt modelId="{9C3F0F8F-975E-4E71-BB0C-F4446791F44F}" type="sibTrans" cxnId="{3B4B7EF7-64D7-49BD-A2DA-6F01F9A234A4}">
      <dgm:prSet/>
      <dgm:spPr/>
      <dgm:t>
        <a:bodyPr/>
        <a:lstStyle/>
        <a:p>
          <a:endParaRPr lang="en-US"/>
        </a:p>
      </dgm:t>
    </dgm:pt>
    <dgm:pt modelId="{688B49C3-EAD1-4F97-8A4F-A159D961AF9F}">
      <dgm:prSet phldrT="[Text]" custT="1"/>
      <dgm:spPr/>
      <dgm:t>
        <a:bodyPr/>
        <a:lstStyle/>
        <a:p>
          <a:r>
            <a:rPr lang="en-US" sz="1400" b="1" dirty="0"/>
            <a:t>Coupled</a:t>
          </a:r>
        </a:p>
      </dgm:t>
    </dgm:pt>
    <dgm:pt modelId="{6D1BCCC2-2781-4F70-A358-083D055A841D}" type="parTrans" cxnId="{2CC5FBDB-FBC1-4DAD-BBDE-57742441116C}">
      <dgm:prSet/>
      <dgm:spPr/>
      <dgm:t>
        <a:bodyPr/>
        <a:lstStyle/>
        <a:p>
          <a:endParaRPr lang="en-US"/>
        </a:p>
      </dgm:t>
    </dgm:pt>
    <dgm:pt modelId="{3D8EBF3A-5F4C-46EA-9257-8A0A6AFD6799}" type="sibTrans" cxnId="{2CC5FBDB-FBC1-4DAD-BBDE-57742441116C}">
      <dgm:prSet/>
      <dgm:spPr/>
      <dgm:t>
        <a:bodyPr/>
        <a:lstStyle/>
        <a:p>
          <a:endParaRPr lang="en-US"/>
        </a:p>
      </dgm:t>
    </dgm:pt>
    <dgm:pt modelId="{CF3D0280-0458-4D67-B60E-1DAB415E2FE4}">
      <dgm:prSet phldrT="[Text]"/>
      <dgm:spPr/>
      <dgm:t>
        <a:bodyPr/>
        <a:lstStyle/>
        <a:p>
          <a:r>
            <a:rPr lang="en-US" b="1" i="1" u="none" strike="noStrike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A.  Support based on commodity outputs</a:t>
          </a:r>
          <a:endParaRPr lang="en-US" dirty="0">
            <a:solidFill>
              <a:schemeClr val="bg1"/>
            </a:solidFill>
          </a:endParaRPr>
        </a:p>
      </dgm:t>
    </dgm:pt>
    <dgm:pt modelId="{1DF2A977-89BC-45F3-AF61-E9D9E14FF281}" type="parTrans" cxnId="{413B43B3-DF5B-4F0E-82A7-DFCC9AE60056}">
      <dgm:prSet/>
      <dgm:spPr/>
      <dgm:t>
        <a:bodyPr/>
        <a:lstStyle/>
        <a:p>
          <a:endParaRPr lang="en-US"/>
        </a:p>
      </dgm:t>
    </dgm:pt>
    <dgm:pt modelId="{E76BC5B4-ACDA-43F3-8742-6EC04F4417E7}" type="sibTrans" cxnId="{413B43B3-DF5B-4F0E-82A7-DFCC9AE60056}">
      <dgm:prSet/>
      <dgm:spPr/>
      <dgm:t>
        <a:bodyPr/>
        <a:lstStyle/>
        <a:p>
          <a:endParaRPr lang="en-US"/>
        </a:p>
      </dgm:t>
    </dgm:pt>
    <dgm:pt modelId="{E6685DD7-7508-4A96-9F1E-5F9D1A2ABEF7}">
      <dgm:prSet phldrT="[Text]" custT="1"/>
      <dgm:spPr/>
      <dgm:t>
        <a:bodyPr/>
        <a:lstStyle/>
        <a:p>
          <a:r>
            <a:rPr lang="en-US" sz="1400" b="1" dirty="0"/>
            <a:t>Decoupled</a:t>
          </a:r>
        </a:p>
      </dgm:t>
    </dgm:pt>
    <dgm:pt modelId="{0D693243-E0D8-4CB7-880E-E28F6F825A1D}" type="parTrans" cxnId="{791867E6-D758-47E9-B633-27BBF9C3A45B}">
      <dgm:prSet/>
      <dgm:spPr/>
      <dgm:t>
        <a:bodyPr/>
        <a:lstStyle/>
        <a:p>
          <a:endParaRPr lang="en-US"/>
        </a:p>
      </dgm:t>
    </dgm:pt>
    <dgm:pt modelId="{603CB8C4-4CFC-4292-B225-E5E3BAAA000B}" type="sibTrans" cxnId="{791867E6-D758-47E9-B633-27BBF9C3A45B}">
      <dgm:prSet/>
      <dgm:spPr/>
      <dgm:t>
        <a:bodyPr/>
        <a:lstStyle/>
        <a:p>
          <a:endParaRPr lang="en-US"/>
        </a:p>
      </dgm:t>
    </dgm:pt>
    <dgm:pt modelId="{7A938943-C20A-45B3-9FE1-37ED0D16DA3D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C. </a:t>
          </a:r>
          <a:r>
            <a:rPr lang="en-US" b="1" i="1" u="none" strike="noStrike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Payments based on non-current A/An/R/I production required</a:t>
          </a:r>
          <a:endParaRPr lang="en-US" dirty="0">
            <a:solidFill>
              <a:schemeClr val="bg1"/>
            </a:solidFill>
          </a:endParaRPr>
        </a:p>
      </dgm:t>
    </dgm:pt>
    <dgm:pt modelId="{34BC511C-D234-4355-A0C6-6BE34D1ECA9A}" type="parTrans" cxnId="{08F47EA4-BE95-4445-8FD6-FBFF94244D98}">
      <dgm:prSet/>
      <dgm:spPr/>
      <dgm:t>
        <a:bodyPr/>
        <a:lstStyle/>
        <a:p>
          <a:endParaRPr lang="en-US"/>
        </a:p>
      </dgm:t>
    </dgm:pt>
    <dgm:pt modelId="{FC4FD98B-6710-435D-A7EC-34732EF14DBC}" type="sibTrans" cxnId="{08F47EA4-BE95-4445-8FD6-FBFF94244D98}">
      <dgm:prSet/>
      <dgm:spPr/>
      <dgm:t>
        <a:bodyPr/>
        <a:lstStyle/>
        <a:p>
          <a:endParaRPr lang="en-US"/>
        </a:p>
      </dgm:t>
    </dgm:pt>
    <dgm:pt modelId="{306E2849-58D0-4178-BCA5-C7A31DDC426A}">
      <dgm:prSet/>
      <dgm:spPr/>
      <dgm:t>
        <a:bodyPr/>
        <a:lstStyle/>
        <a:p>
          <a:r>
            <a:rPr lang="en-US" b="1" i="1" u="none" strike="noStrike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B.  Payments based on input use</a:t>
          </a:r>
          <a:r>
            <a:rPr lang="en-US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B386DDCF-70CD-4CFF-B44E-F0DC76D2DD1B}" type="parTrans" cxnId="{0E878EEC-CBEA-4265-92FC-12704527ACE7}">
      <dgm:prSet/>
      <dgm:spPr/>
      <dgm:t>
        <a:bodyPr/>
        <a:lstStyle/>
        <a:p>
          <a:endParaRPr lang="en-US"/>
        </a:p>
      </dgm:t>
    </dgm:pt>
    <dgm:pt modelId="{11E5B4D2-81AF-4CC2-A4D4-B57F70869476}" type="sibTrans" cxnId="{0E878EEC-CBEA-4265-92FC-12704527ACE7}">
      <dgm:prSet/>
      <dgm:spPr/>
      <dgm:t>
        <a:bodyPr/>
        <a:lstStyle/>
        <a:p>
          <a:endParaRPr lang="en-US"/>
        </a:p>
      </dgm:t>
    </dgm:pt>
    <dgm:pt modelId="{05625121-09CA-40DA-8DDF-FF6A9C21A0D7}">
      <dgm:prSet/>
      <dgm:spPr/>
      <dgm:t>
        <a:bodyPr/>
        <a:lstStyle/>
        <a:p>
          <a:r>
            <a:rPr lang="en-US" b="1" i="1" u="none" strike="noStrike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D.  Payments based on non-current A/An/R/I, production required</a:t>
          </a:r>
          <a:r>
            <a:rPr lang="en-US" dirty="0">
              <a:solidFill>
                <a:schemeClr val="bg1"/>
              </a:solidFill>
            </a:rPr>
            <a:t> </a:t>
          </a:r>
        </a:p>
      </dgm:t>
    </dgm:pt>
    <dgm:pt modelId="{373E7A54-3761-4A5B-BC42-ED936A5C03F0}" type="parTrans" cxnId="{878A203B-C1E8-4B60-9186-A64E005D857D}">
      <dgm:prSet/>
      <dgm:spPr/>
      <dgm:t>
        <a:bodyPr/>
        <a:lstStyle/>
        <a:p>
          <a:endParaRPr lang="en-US"/>
        </a:p>
      </dgm:t>
    </dgm:pt>
    <dgm:pt modelId="{4226BD2C-8855-4B71-9059-955C2E7DAB59}" type="sibTrans" cxnId="{878A203B-C1E8-4B60-9186-A64E005D857D}">
      <dgm:prSet/>
      <dgm:spPr/>
      <dgm:t>
        <a:bodyPr/>
        <a:lstStyle/>
        <a:p>
          <a:endParaRPr lang="en-US"/>
        </a:p>
      </dgm:t>
    </dgm:pt>
    <dgm:pt modelId="{6E888B86-7D89-4544-9D23-CFE484107DAE}">
      <dgm:prSet/>
      <dgm:spPr/>
      <dgm:t>
        <a:bodyPr/>
        <a:lstStyle/>
        <a:p>
          <a:r>
            <a:rPr lang="en-US" b="1" i="1" u="none" strike="noStrike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E. Payments based on non-current A/An/R/I, production not required</a:t>
          </a:r>
          <a:r>
            <a:rPr lang="en-US" dirty="0">
              <a:solidFill>
                <a:schemeClr val="bg1"/>
              </a:solidFill>
            </a:rPr>
            <a:t> </a:t>
          </a:r>
        </a:p>
      </dgm:t>
    </dgm:pt>
    <dgm:pt modelId="{6B928C7B-8000-4937-97FA-23747F659585}" type="parTrans" cxnId="{1F0AB514-D7C8-4F2A-BF7F-5BBBAF517089}">
      <dgm:prSet/>
      <dgm:spPr/>
      <dgm:t>
        <a:bodyPr/>
        <a:lstStyle/>
        <a:p>
          <a:endParaRPr lang="en-US"/>
        </a:p>
      </dgm:t>
    </dgm:pt>
    <dgm:pt modelId="{AEEAD999-0927-494F-9529-CAD432A0C633}" type="sibTrans" cxnId="{1F0AB514-D7C8-4F2A-BF7F-5BBBAF517089}">
      <dgm:prSet/>
      <dgm:spPr/>
      <dgm:t>
        <a:bodyPr/>
        <a:lstStyle/>
        <a:p>
          <a:endParaRPr lang="en-US"/>
        </a:p>
      </dgm:t>
    </dgm:pt>
    <dgm:pt modelId="{D83B41AC-079A-43AD-B098-8EF10F794EB3}">
      <dgm:prSet/>
      <dgm:spPr/>
      <dgm:t>
        <a:bodyPr/>
        <a:lstStyle/>
        <a:p>
          <a:r>
            <a:rPr lang="en-US" b="1" i="1" u="none" strike="noStrike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F.  Payments based on non-commodity criteria</a:t>
          </a:r>
          <a:r>
            <a:rPr lang="en-US" dirty="0">
              <a:solidFill>
                <a:schemeClr val="bg1"/>
              </a:solidFill>
            </a:rPr>
            <a:t> </a:t>
          </a:r>
        </a:p>
      </dgm:t>
    </dgm:pt>
    <dgm:pt modelId="{AF1CA01C-727D-4765-9850-31260B333308}" type="parTrans" cxnId="{65F33D5E-F946-443D-8D6F-A3502D8A088E}">
      <dgm:prSet/>
      <dgm:spPr/>
      <dgm:t>
        <a:bodyPr/>
        <a:lstStyle/>
        <a:p>
          <a:endParaRPr lang="en-US"/>
        </a:p>
      </dgm:t>
    </dgm:pt>
    <dgm:pt modelId="{79AC1166-3A08-4C1D-8E60-821A00D189DB}" type="sibTrans" cxnId="{65F33D5E-F946-443D-8D6F-A3502D8A088E}">
      <dgm:prSet/>
      <dgm:spPr/>
      <dgm:t>
        <a:bodyPr/>
        <a:lstStyle/>
        <a:p>
          <a:endParaRPr lang="en-US"/>
        </a:p>
      </dgm:t>
    </dgm:pt>
    <dgm:pt modelId="{08FED1DE-CD39-4C3C-A046-A14C3C884382}">
      <dgm:prSet/>
      <dgm:spPr/>
      <dgm:t>
        <a:bodyPr/>
        <a:lstStyle/>
        <a:p>
          <a:r>
            <a:rPr lang="en-US" b="1" i="1" u="none" strike="noStrike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G.  Miscellaneous </a:t>
          </a:r>
          <a:r>
            <a:rPr lang="en-US" b="1" i="1" u="none" strike="noStrike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payments</a:t>
          </a:r>
          <a:r>
            <a:rPr lang="en-US" dirty="0"/>
            <a:t> </a:t>
          </a:r>
          <a:endParaRPr lang="en-US" dirty="0">
            <a:solidFill>
              <a:schemeClr val="bg1"/>
            </a:solidFill>
          </a:endParaRPr>
        </a:p>
      </dgm:t>
    </dgm:pt>
    <dgm:pt modelId="{71DBF0D3-00BE-483C-BA03-621A0F06D488}" type="parTrans" cxnId="{E0AAEEA9-E6EF-471A-8B42-11C65104A3C9}">
      <dgm:prSet/>
      <dgm:spPr/>
      <dgm:t>
        <a:bodyPr/>
        <a:lstStyle/>
        <a:p>
          <a:endParaRPr lang="en-US"/>
        </a:p>
      </dgm:t>
    </dgm:pt>
    <dgm:pt modelId="{F192C4E6-2E84-4A82-ADFE-A5076A1D0C1D}" type="sibTrans" cxnId="{E0AAEEA9-E6EF-471A-8B42-11C65104A3C9}">
      <dgm:prSet/>
      <dgm:spPr/>
      <dgm:t>
        <a:bodyPr/>
        <a:lstStyle/>
        <a:p>
          <a:endParaRPr lang="en-US"/>
        </a:p>
      </dgm:t>
    </dgm:pt>
    <dgm:pt modelId="{DC782EC3-839D-4F11-9B3E-FBEC326E90DE}" type="pres">
      <dgm:prSet presAssocID="{D61B4DB4-FBF3-4196-9F24-E31E74BC6C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742CEA-8F51-4403-8052-BD82CAF05315}" type="pres">
      <dgm:prSet presAssocID="{206B7FFD-6F94-44D1-8E6D-FC603C506DA1}" presName="hierRoot1" presStyleCnt="0"/>
      <dgm:spPr/>
    </dgm:pt>
    <dgm:pt modelId="{4074F2A3-EEA7-4FE3-A0AD-58F38C7F28C5}" type="pres">
      <dgm:prSet presAssocID="{206B7FFD-6F94-44D1-8E6D-FC603C506DA1}" presName="composite" presStyleCnt="0"/>
      <dgm:spPr/>
    </dgm:pt>
    <dgm:pt modelId="{38B5D723-2209-42D1-B9CC-F74A455E7E5D}" type="pres">
      <dgm:prSet presAssocID="{206B7FFD-6F94-44D1-8E6D-FC603C506DA1}" presName="background" presStyleLbl="node0" presStyleIdx="0" presStyleCnt="1"/>
      <dgm:spPr/>
    </dgm:pt>
    <dgm:pt modelId="{7E5DEE76-137D-4D04-AF12-DA3794D70CC4}" type="pres">
      <dgm:prSet presAssocID="{206B7FFD-6F94-44D1-8E6D-FC603C506DA1}" presName="text" presStyleLbl="fgAcc0" presStyleIdx="0" presStyleCnt="1" custLinFactY="29470" custLinFactNeighborX="123" custLinFactNeighborY="100000">
        <dgm:presLayoutVars>
          <dgm:chPref val="3"/>
        </dgm:presLayoutVars>
      </dgm:prSet>
      <dgm:spPr/>
    </dgm:pt>
    <dgm:pt modelId="{3E324261-6EB5-49BD-A84B-A5DB177AA71A}" type="pres">
      <dgm:prSet presAssocID="{206B7FFD-6F94-44D1-8E6D-FC603C506DA1}" presName="hierChild2" presStyleCnt="0"/>
      <dgm:spPr/>
    </dgm:pt>
    <dgm:pt modelId="{5A842469-C727-46F2-9707-3D08EAE96FBF}" type="pres">
      <dgm:prSet presAssocID="{6D1BCCC2-2781-4F70-A358-083D055A841D}" presName="Name10" presStyleLbl="parChTrans1D2" presStyleIdx="0" presStyleCnt="2"/>
      <dgm:spPr/>
    </dgm:pt>
    <dgm:pt modelId="{36A09409-9707-484F-B98D-B71250A78C51}" type="pres">
      <dgm:prSet presAssocID="{688B49C3-EAD1-4F97-8A4F-A159D961AF9F}" presName="hierRoot2" presStyleCnt="0"/>
      <dgm:spPr/>
    </dgm:pt>
    <dgm:pt modelId="{8D6B848E-2AA3-47F5-A820-715CE00834AD}" type="pres">
      <dgm:prSet presAssocID="{688B49C3-EAD1-4F97-8A4F-A159D961AF9F}" presName="composite2" presStyleCnt="0"/>
      <dgm:spPr/>
    </dgm:pt>
    <dgm:pt modelId="{8D07D0AF-FAB4-44FD-B60F-AB6E7A1C08B1}" type="pres">
      <dgm:prSet presAssocID="{688B49C3-EAD1-4F97-8A4F-A159D961AF9F}" presName="background2" presStyleLbl="node2" presStyleIdx="0" presStyleCnt="2"/>
      <dgm:spPr/>
    </dgm:pt>
    <dgm:pt modelId="{7FB55372-0340-4B22-868C-CA850B883497}" type="pres">
      <dgm:prSet presAssocID="{688B49C3-EAD1-4F97-8A4F-A159D961AF9F}" presName="text2" presStyleLbl="fgAcc2" presStyleIdx="0" presStyleCnt="2" custScaleX="139558" custLinFactY="105736" custLinFactNeighborX="-6039" custLinFactNeighborY="200000">
        <dgm:presLayoutVars>
          <dgm:chPref val="3"/>
        </dgm:presLayoutVars>
      </dgm:prSet>
      <dgm:spPr/>
    </dgm:pt>
    <dgm:pt modelId="{B9300FF6-66B8-4969-B1B1-03D91A8DF673}" type="pres">
      <dgm:prSet presAssocID="{688B49C3-EAD1-4F97-8A4F-A159D961AF9F}" presName="hierChild3" presStyleCnt="0"/>
      <dgm:spPr/>
    </dgm:pt>
    <dgm:pt modelId="{D0764FA8-C6E9-4E39-B8D1-095EA8151834}" type="pres">
      <dgm:prSet presAssocID="{1DF2A977-89BC-45F3-AF61-E9D9E14FF281}" presName="Name17" presStyleLbl="parChTrans1D3" presStyleIdx="0" presStyleCnt="7"/>
      <dgm:spPr/>
    </dgm:pt>
    <dgm:pt modelId="{6EE4A194-D928-458F-9F6C-D78B082B8728}" type="pres">
      <dgm:prSet presAssocID="{CF3D0280-0458-4D67-B60E-1DAB415E2FE4}" presName="hierRoot3" presStyleCnt="0"/>
      <dgm:spPr/>
    </dgm:pt>
    <dgm:pt modelId="{136211E2-FE4B-4DC6-BB41-0605697F560E}" type="pres">
      <dgm:prSet presAssocID="{CF3D0280-0458-4D67-B60E-1DAB415E2FE4}" presName="composite3" presStyleCnt="0"/>
      <dgm:spPr/>
    </dgm:pt>
    <dgm:pt modelId="{49D127D8-6CE5-4831-BBBB-AA97181D70C1}" type="pres">
      <dgm:prSet presAssocID="{CF3D0280-0458-4D67-B60E-1DAB415E2FE4}" presName="background3" presStyleLbl="node3" presStyleIdx="0" presStyleCnt="7"/>
      <dgm:spPr/>
    </dgm:pt>
    <dgm:pt modelId="{4D335403-4E5C-4CB2-8BE5-250A314950B3}" type="pres">
      <dgm:prSet presAssocID="{CF3D0280-0458-4D67-B60E-1DAB415E2FE4}" presName="text3" presStyleLbl="fgAcc3" presStyleIdx="0" presStyleCnt="7">
        <dgm:presLayoutVars>
          <dgm:chPref val="3"/>
        </dgm:presLayoutVars>
      </dgm:prSet>
      <dgm:spPr/>
    </dgm:pt>
    <dgm:pt modelId="{53B6F392-E149-4B87-BBE7-6B1811CC4F1A}" type="pres">
      <dgm:prSet presAssocID="{CF3D0280-0458-4D67-B60E-1DAB415E2FE4}" presName="hierChild4" presStyleCnt="0"/>
      <dgm:spPr/>
    </dgm:pt>
    <dgm:pt modelId="{BAF9B5CA-B771-436A-A305-05019CB0F747}" type="pres">
      <dgm:prSet presAssocID="{B386DDCF-70CD-4CFF-B44E-F0DC76D2DD1B}" presName="Name17" presStyleLbl="parChTrans1D3" presStyleIdx="1" presStyleCnt="7"/>
      <dgm:spPr/>
    </dgm:pt>
    <dgm:pt modelId="{9F8CEB4B-D284-45AA-B766-51871A14371D}" type="pres">
      <dgm:prSet presAssocID="{306E2849-58D0-4178-BCA5-C7A31DDC426A}" presName="hierRoot3" presStyleCnt="0"/>
      <dgm:spPr/>
    </dgm:pt>
    <dgm:pt modelId="{B4EAB889-4688-4D51-A460-F6F248D35C2B}" type="pres">
      <dgm:prSet presAssocID="{306E2849-58D0-4178-BCA5-C7A31DDC426A}" presName="composite3" presStyleCnt="0"/>
      <dgm:spPr/>
    </dgm:pt>
    <dgm:pt modelId="{5AE8E142-B15A-41A2-BACF-CE087D04D833}" type="pres">
      <dgm:prSet presAssocID="{306E2849-58D0-4178-BCA5-C7A31DDC426A}" presName="background3" presStyleLbl="node3" presStyleIdx="1" presStyleCnt="7"/>
      <dgm:spPr/>
    </dgm:pt>
    <dgm:pt modelId="{3C81B920-59CA-4BA9-A544-19C5220310E1}" type="pres">
      <dgm:prSet presAssocID="{306E2849-58D0-4178-BCA5-C7A31DDC426A}" presName="text3" presStyleLbl="fgAcc3" presStyleIdx="1" presStyleCnt="7">
        <dgm:presLayoutVars>
          <dgm:chPref val="3"/>
        </dgm:presLayoutVars>
      </dgm:prSet>
      <dgm:spPr/>
    </dgm:pt>
    <dgm:pt modelId="{DF5DDAF3-EBA0-4212-B771-AC9047F2697A}" type="pres">
      <dgm:prSet presAssocID="{306E2849-58D0-4178-BCA5-C7A31DDC426A}" presName="hierChild4" presStyleCnt="0"/>
      <dgm:spPr/>
    </dgm:pt>
    <dgm:pt modelId="{2B9C4408-0220-463D-99DA-1D6CC90154B3}" type="pres">
      <dgm:prSet presAssocID="{34BC511C-D234-4355-A0C6-6BE34D1ECA9A}" presName="Name17" presStyleLbl="parChTrans1D3" presStyleIdx="2" presStyleCnt="7"/>
      <dgm:spPr/>
    </dgm:pt>
    <dgm:pt modelId="{411424CB-4C4C-40E3-B628-343B877358B2}" type="pres">
      <dgm:prSet presAssocID="{7A938943-C20A-45B3-9FE1-37ED0D16DA3D}" presName="hierRoot3" presStyleCnt="0"/>
      <dgm:spPr/>
    </dgm:pt>
    <dgm:pt modelId="{3B375A06-FF7D-4BDC-95D1-287F8C528B16}" type="pres">
      <dgm:prSet presAssocID="{7A938943-C20A-45B3-9FE1-37ED0D16DA3D}" presName="composite3" presStyleCnt="0"/>
      <dgm:spPr/>
    </dgm:pt>
    <dgm:pt modelId="{31665613-55C5-40D7-992E-BDD860CC40A0}" type="pres">
      <dgm:prSet presAssocID="{7A938943-C20A-45B3-9FE1-37ED0D16DA3D}" presName="background3" presStyleLbl="node3" presStyleIdx="2" presStyleCnt="7"/>
      <dgm:spPr/>
    </dgm:pt>
    <dgm:pt modelId="{8C220457-024F-4148-9CF6-6A155B147D3B}" type="pres">
      <dgm:prSet presAssocID="{7A938943-C20A-45B3-9FE1-37ED0D16DA3D}" presName="text3" presStyleLbl="fgAcc3" presStyleIdx="2" presStyleCnt="7">
        <dgm:presLayoutVars>
          <dgm:chPref val="3"/>
        </dgm:presLayoutVars>
      </dgm:prSet>
      <dgm:spPr/>
    </dgm:pt>
    <dgm:pt modelId="{A691B481-8DBB-4D52-A2C6-99C095092F0F}" type="pres">
      <dgm:prSet presAssocID="{7A938943-C20A-45B3-9FE1-37ED0D16DA3D}" presName="hierChild4" presStyleCnt="0"/>
      <dgm:spPr/>
    </dgm:pt>
    <dgm:pt modelId="{510BC178-674F-4DC1-B32C-D10044CEED39}" type="pres">
      <dgm:prSet presAssocID="{373E7A54-3761-4A5B-BC42-ED936A5C03F0}" presName="Name17" presStyleLbl="parChTrans1D3" presStyleIdx="3" presStyleCnt="7"/>
      <dgm:spPr/>
    </dgm:pt>
    <dgm:pt modelId="{BFE92498-8B5B-4C96-BA35-499269BAA0F7}" type="pres">
      <dgm:prSet presAssocID="{05625121-09CA-40DA-8DDF-FF6A9C21A0D7}" presName="hierRoot3" presStyleCnt="0"/>
      <dgm:spPr/>
    </dgm:pt>
    <dgm:pt modelId="{B898D52B-D661-4222-B47B-2FDE19914A0B}" type="pres">
      <dgm:prSet presAssocID="{05625121-09CA-40DA-8DDF-FF6A9C21A0D7}" presName="composite3" presStyleCnt="0"/>
      <dgm:spPr/>
    </dgm:pt>
    <dgm:pt modelId="{F57D2AA3-B04C-4496-80D7-FCD8C6D7B5BC}" type="pres">
      <dgm:prSet presAssocID="{05625121-09CA-40DA-8DDF-FF6A9C21A0D7}" presName="background3" presStyleLbl="node3" presStyleIdx="3" presStyleCnt="7"/>
      <dgm:spPr/>
    </dgm:pt>
    <dgm:pt modelId="{7782A0B4-988F-4FC5-8F7B-B357398003D2}" type="pres">
      <dgm:prSet presAssocID="{05625121-09CA-40DA-8DDF-FF6A9C21A0D7}" presName="text3" presStyleLbl="fgAcc3" presStyleIdx="3" presStyleCnt="7">
        <dgm:presLayoutVars>
          <dgm:chPref val="3"/>
        </dgm:presLayoutVars>
      </dgm:prSet>
      <dgm:spPr/>
    </dgm:pt>
    <dgm:pt modelId="{F08A3DDB-00E1-4B6C-AE47-C959FC819326}" type="pres">
      <dgm:prSet presAssocID="{05625121-09CA-40DA-8DDF-FF6A9C21A0D7}" presName="hierChild4" presStyleCnt="0"/>
      <dgm:spPr/>
    </dgm:pt>
    <dgm:pt modelId="{71FA2C93-A425-4C80-81C6-E71AC2CCB7C9}" type="pres">
      <dgm:prSet presAssocID="{0D693243-E0D8-4CB7-880E-E28F6F825A1D}" presName="Name10" presStyleLbl="parChTrans1D2" presStyleIdx="1" presStyleCnt="2"/>
      <dgm:spPr/>
    </dgm:pt>
    <dgm:pt modelId="{D6019777-2F82-461E-AC76-98BE3CC99D6A}" type="pres">
      <dgm:prSet presAssocID="{E6685DD7-7508-4A96-9F1E-5F9D1A2ABEF7}" presName="hierRoot2" presStyleCnt="0"/>
      <dgm:spPr/>
    </dgm:pt>
    <dgm:pt modelId="{3ED38D96-A034-4971-8CFD-FCD58860ACE2}" type="pres">
      <dgm:prSet presAssocID="{E6685DD7-7508-4A96-9F1E-5F9D1A2ABEF7}" presName="composite2" presStyleCnt="0"/>
      <dgm:spPr/>
    </dgm:pt>
    <dgm:pt modelId="{F08EF5ED-96E7-4983-9009-3C5F3ABDCA6A}" type="pres">
      <dgm:prSet presAssocID="{E6685DD7-7508-4A96-9F1E-5F9D1A2ABEF7}" presName="background2" presStyleLbl="node2" presStyleIdx="1" presStyleCnt="2"/>
      <dgm:spPr/>
    </dgm:pt>
    <dgm:pt modelId="{FDDE8B9F-4A01-4BE0-9555-1380A29C3740}" type="pres">
      <dgm:prSet presAssocID="{E6685DD7-7508-4A96-9F1E-5F9D1A2ABEF7}" presName="text2" presStyleLbl="fgAcc2" presStyleIdx="1" presStyleCnt="2" custScaleX="136068" custLinFactY="100000" custLinFactNeighborX="13867" custLinFactNeighborY="193257">
        <dgm:presLayoutVars>
          <dgm:chPref val="3"/>
        </dgm:presLayoutVars>
      </dgm:prSet>
      <dgm:spPr/>
    </dgm:pt>
    <dgm:pt modelId="{7C7A18F2-07E3-40EE-B069-87EFC6A173F3}" type="pres">
      <dgm:prSet presAssocID="{E6685DD7-7508-4A96-9F1E-5F9D1A2ABEF7}" presName="hierChild3" presStyleCnt="0"/>
      <dgm:spPr/>
    </dgm:pt>
    <dgm:pt modelId="{AD611A02-A4A8-4415-B335-C3AFC776EA7E}" type="pres">
      <dgm:prSet presAssocID="{6B928C7B-8000-4937-97FA-23747F659585}" presName="Name17" presStyleLbl="parChTrans1D3" presStyleIdx="4" presStyleCnt="7"/>
      <dgm:spPr/>
    </dgm:pt>
    <dgm:pt modelId="{A62B5D1A-0B30-4CE7-8054-28612574D8E5}" type="pres">
      <dgm:prSet presAssocID="{6E888B86-7D89-4544-9D23-CFE484107DAE}" presName="hierRoot3" presStyleCnt="0"/>
      <dgm:spPr/>
    </dgm:pt>
    <dgm:pt modelId="{1BF76863-F30B-4C57-B352-9478DD791E7C}" type="pres">
      <dgm:prSet presAssocID="{6E888B86-7D89-4544-9D23-CFE484107DAE}" presName="composite3" presStyleCnt="0"/>
      <dgm:spPr/>
    </dgm:pt>
    <dgm:pt modelId="{D99DA6ED-CC1E-42DC-A294-CF82D8DDF782}" type="pres">
      <dgm:prSet presAssocID="{6E888B86-7D89-4544-9D23-CFE484107DAE}" presName="background3" presStyleLbl="node3" presStyleIdx="4" presStyleCnt="7"/>
      <dgm:spPr/>
    </dgm:pt>
    <dgm:pt modelId="{3555CFF5-B187-4884-A06B-D0D0EB9DDEBD}" type="pres">
      <dgm:prSet presAssocID="{6E888B86-7D89-4544-9D23-CFE484107DAE}" presName="text3" presStyleLbl="fgAcc3" presStyleIdx="4" presStyleCnt="7" custLinFactNeighborX="98">
        <dgm:presLayoutVars>
          <dgm:chPref val="3"/>
        </dgm:presLayoutVars>
      </dgm:prSet>
      <dgm:spPr/>
    </dgm:pt>
    <dgm:pt modelId="{EF80F231-C8C4-4709-81F9-19F07F5BDA19}" type="pres">
      <dgm:prSet presAssocID="{6E888B86-7D89-4544-9D23-CFE484107DAE}" presName="hierChild4" presStyleCnt="0"/>
      <dgm:spPr/>
    </dgm:pt>
    <dgm:pt modelId="{3EEB6E64-0AD9-40CC-B8A4-DFDB9D7A86B3}" type="pres">
      <dgm:prSet presAssocID="{AF1CA01C-727D-4765-9850-31260B333308}" presName="Name17" presStyleLbl="parChTrans1D3" presStyleIdx="5" presStyleCnt="7"/>
      <dgm:spPr/>
    </dgm:pt>
    <dgm:pt modelId="{ED9598CF-F54F-455D-A18C-46B6EA614515}" type="pres">
      <dgm:prSet presAssocID="{D83B41AC-079A-43AD-B098-8EF10F794EB3}" presName="hierRoot3" presStyleCnt="0"/>
      <dgm:spPr/>
    </dgm:pt>
    <dgm:pt modelId="{EDDA5A00-0FE5-46B5-B4DE-2A9E7A99FA5C}" type="pres">
      <dgm:prSet presAssocID="{D83B41AC-079A-43AD-B098-8EF10F794EB3}" presName="composite3" presStyleCnt="0"/>
      <dgm:spPr/>
    </dgm:pt>
    <dgm:pt modelId="{A5A7370A-9480-4FDB-8422-F43DD7EBA47E}" type="pres">
      <dgm:prSet presAssocID="{D83B41AC-079A-43AD-B098-8EF10F794EB3}" presName="background3" presStyleLbl="node3" presStyleIdx="5" presStyleCnt="7"/>
      <dgm:spPr/>
    </dgm:pt>
    <dgm:pt modelId="{1D1B3AB4-1892-4057-90CC-8282388CBFAE}" type="pres">
      <dgm:prSet presAssocID="{D83B41AC-079A-43AD-B098-8EF10F794EB3}" presName="text3" presStyleLbl="fgAcc3" presStyleIdx="5" presStyleCnt="7">
        <dgm:presLayoutVars>
          <dgm:chPref val="3"/>
        </dgm:presLayoutVars>
      </dgm:prSet>
      <dgm:spPr/>
    </dgm:pt>
    <dgm:pt modelId="{E96ADE80-A381-4930-9F68-AB66083CAC66}" type="pres">
      <dgm:prSet presAssocID="{D83B41AC-079A-43AD-B098-8EF10F794EB3}" presName="hierChild4" presStyleCnt="0"/>
      <dgm:spPr/>
    </dgm:pt>
    <dgm:pt modelId="{3F5BF98F-14D5-4C2A-A0E6-B4D191D8A2B6}" type="pres">
      <dgm:prSet presAssocID="{71DBF0D3-00BE-483C-BA03-621A0F06D488}" presName="Name17" presStyleLbl="parChTrans1D3" presStyleIdx="6" presStyleCnt="7"/>
      <dgm:spPr/>
    </dgm:pt>
    <dgm:pt modelId="{181BA628-9F0E-499C-B41C-1AF1761E1A65}" type="pres">
      <dgm:prSet presAssocID="{08FED1DE-CD39-4C3C-A046-A14C3C884382}" presName="hierRoot3" presStyleCnt="0"/>
      <dgm:spPr/>
    </dgm:pt>
    <dgm:pt modelId="{50D25AA9-4A3B-4FEB-9FB1-8A6BAED6771D}" type="pres">
      <dgm:prSet presAssocID="{08FED1DE-CD39-4C3C-A046-A14C3C884382}" presName="composite3" presStyleCnt="0"/>
      <dgm:spPr/>
    </dgm:pt>
    <dgm:pt modelId="{DFD6A58C-0888-4552-8981-7A69CD464061}" type="pres">
      <dgm:prSet presAssocID="{08FED1DE-CD39-4C3C-A046-A14C3C884382}" presName="background3" presStyleLbl="node3" presStyleIdx="6" presStyleCnt="7"/>
      <dgm:spPr/>
    </dgm:pt>
    <dgm:pt modelId="{B0BB0C36-6E05-484C-A05A-837A10D9E2EC}" type="pres">
      <dgm:prSet presAssocID="{08FED1DE-CD39-4C3C-A046-A14C3C884382}" presName="text3" presStyleLbl="fgAcc3" presStyleIdx="6" presStyleCnt="7">
        <dgm:presLayoutVars>
          <dgm:chPref val="3"/>
        </dgm:presLayoutVars>
      </dgm:prSet>
      <dgm:spPr/>
    </dgm:pt>
    <dgm:pt modelId="{1D554485-E3BF-4CF2-AEF5-A2E1B2D69F7E}" type="pres">
      <dgm:prSet presAssocID="{08FED1DE-CD39-4C3C-A046-A14C3C884382}" presName="hierChild4" presStyleCnt="0"/>
      <dgm:spPr/>
    </dgm:pt>
  </dgm:ptLst>
  <dgm:cxnLst>
    <dgm:cxn modelId="{6D6C2E04-09B3-440B-BE29-203E8986C831}" type="presOf" srcId="{6E888B86-7D89-4544-9D23-CFE484107DAE}" destId="{3555CFF5-B187-4884-A06B-D0D0EB9DDEBD}" srcOrd="0" destOrd="0" presId="urn:microsoft.com/office/officeart/2005/8/layout/hierarchy1"/>
    <dgm:cxn modelId="{43E07506-89E7-4CA3-BA35-DA14748D8826}" type="presOf" srcId="{71DBF0D3-00BE-483C-BA03-621A0F06D488}" destId="{3F5BF98F-14D5-4C2A-A0E6-B4D191D8A2B6}" srcOrd="0" destOrd="0" presId="urn:microsoft.com/office/officeart/2005/8/layout/hierarchy1"/>
    <dgm:cxn modelId="{BADFA30E-F480-47EE-9F54-58A26D17BAB1}" type="presOf" srcId="{0D693243-E0D8-4CB7-880E-E28F6F825A1D}" destId="{71FA2C93-A425-4C80-81C6-E71AC2CCB7C9}" srcOrd="0" destOrd="0" presId="urn:microsoft.com/office/officeart/2005/8/layout/hierarchy1"/>
    <dgm:cxn modelId="{1F0AB514-D7C8-4F2A-BF7F-5BBBAF517089}" srcId="{E6685DD7-7508-4A96-9F1E-5F9D1A2ABEF7}" destId="{6E888B86-7D89-4544-9D23-CFE484107DAE}" srcOrd="0" destOrd="0" parTransId="{6B928C7B-8000-4937-97FA-23747F659585}" sibTransId="{AEEAD999-0927-494F-9529-CAD432A0C633}"/>
    <dgm:cxn modelId="{878A203B-C1E8-4B60-9186-A64E005D857D}" srcId="{688B49C3-EAD1-4F97-8A4F-A159D961AF9F}" destId="{05625121-09CA-40DA-8DDF-FF6A9C21A0D7}" srcOrd="3" destOrd="0" parTransId="{373E7A54-3761-4A5B-BC42-ED936A5C03F0}" sibTransId="{4226BD2C-8855-4B71-9059-955C2E7DAB59}"/>
    <dgm:cxn modelId="{65F33D5E-F946-443D-8D6F-A3502D8A088E}" srcId="{E6685DD7-7508-4A96-9F1E-5F9D1A2ABEF7}" destId="{D83B41AC-079A-43AD-B098-8EF10F794EB3}" srcOrd="1" destOrd="0" parTransId="{AF1CA01C-727D-4765-9850-31260B333308}" sibTransId="{79AC1166-3A08-4C1D-8E60-821A00D189DB}"/>
    <dgm:cxn modelId="{5782AC41-50AA-4BEA-B8D0-1B50F198A520}" type="presOf" srcId="{AF1CA01C-727D-4765-9850-31260B333308}" destId="{3EEB6E64-0AD9-40CC-B8A4-DFDB9D7A86B3}" srcOrd="0" destOrd="0" presId="urn:microsoft.com/office/officeart/2005/8/layout/hierarchy1"/>
    <dgm:cxn modelId="{6185D662-BFD7-4EBA-BBCD-4DBEB39B5B96}" type="presOf" srcId="{206B7FFD-6F94-44D1-8E6D-FC603C506DA1}" destId="{7E5DEE76-137D-4D04-AF12-DA3794D70CC4}" srcOrd="0" destOrd="0" presId="urn:microsoft.com/office/officeart/2005/8/layout/hierarchy1"/>
    <dgm:cxn modelId="{BD9C4A44-33C6-4130-AD65-FAA0BFCD88D2}" type="presOf" srcId="{688B49C3-EAD1-4F97-8A4F-A159D961AF9F}" destId="{7FB55372-0340-4B22-868C-CA850B883497}" srcOrd="0" destOrd="0" presId="urn:microsoft.com/office/officeart/2005/8/layout/hierarchy1"/>
    <dgm:cxn modelId="{E021844D-7BAA-4E7A-A76E-924D36CC3D70}" type="presOf" srcId="{CF3D0280-0458-4D67-B60E-1DAB415E2FE4}" destId="{4D335403-4E5C-4CB2-8BE5-250A314950B3}" srcOrd="0" destOrd="0" presId="urn:microsoft.com/office/officeart/2005/8/layout/hierarchy1"/>
    <dgm:cxn modelId="{FBC82E70-D529-4113-823A-8C0F0B50B6E1}" type="presOf" srcId="{1DF2A977-89BC-45F3-AF61-E9D9E14FF281}" destId="{D0764FA8-C6E9-4E39-B8D1-095EA8151834}" srcOrd="0" destOrd="0" presId="urn:microsoft.com/office/officeart/2005/8/layout/hierarchy1"/>
    <dgm:cxn modelId="{249A0857-8AA1-48D2-9E0E-D7204F4E0992}" type="presOf" srcId="{E6685DD7-7508-4A96-9F1E-5F9D1A2ABEF7}" destId="{FDDE8B9F-4A01-4BE0-9555-1380A29C3740}" srcOrd="0" destOrd="0" presId="urn:microsoft.com/office/officeart/2005/8/layout/hierarchy1"/>
    <dgm:cxn modelId="{0DFF8658-57F5-4E8A-9460-0E96D8DE5181}" type="presOf" srcId="{05625121-09CA-40DA-8DDF-FF6A9C21A0D7}" destId="{7782A0B4-988F-4FC5-8F7B-B357398003D2}" srcOrd="0" destOrd="0" presId="urn:microsoft.com/office/officeart/2005/8/layout/hierarchy1"/>
    <dgm:cxn modelId="{A145088E-BF3A-40FE-B0F5-0923C1550BF9}" type="presOf" srcId="{08FED1DE-CD39-4C3C-A046-A14C3C884382}" destId="{B0BB0C36-6E05-484C-A05A-837A10D9E2EC}" srcOrd="0" destOrd="0" presId="urn:microsoft.com/office/officeart/2005/8/layout/hierarchy1"/>
    <dgm:cxn modelId="{6EE7959B-B2A4-445C-A098-1C615950CC16}" type="presOf" srcId="{6D1BCCC2-2781-4F70-A358-083D055A841D}" destId="{5A842469-C727-46F2-9707-3D08EAE96FBF}" srcOrd="0" destOrd="0" presId="urn:microsoft.com/office/officeart/2005/8/layout/hierarchy1"/>
    <dgm:cxn modelId="{08F47EA4-BE95-4445-8FD6-FBFF94244D98}" srcId="{688B49C3-EAD1-4F97-8A4F-A159D961AF9F}" destId="{7A938943-C20A-45B3-9FE1-37ED0D16DA3D}" srcOrd="2" destOrd="0" parTransId="{34BC511C-D234-4355-A0C6-6BE34D1ECA9A}" sibTransId="{FC4FD98B-6710-435D-A7EC-34732EF14DBC}"/>
    <dgm:cxn modelId="{358505A9-B493-4AAF-8FA4-EE1A146752EB}" type="presOf" srcId="{306E2849-58D0-4178-BCA5-C7A31DDC426A}" destId="{3C81B920-59CA-4BA9-A544-19C5220310E1}" srcOrd="0" destOrd="0" presId="urn:microsoft.com/office/officeart/2005/8/layout/hierarchy1"/>
    <dgm:cxn modelId="{E0AAEEA9-E6EF-471A-8B42-11C65104A3C9}" srcId="{E6685DD7-7508-4A96-9F1E-5F9D1A2ABEF7}" destId="{08FED1DE-CD39-4C3C-A046-A14C3C884382}" srcOrd="2" destOrd="0" parTransId="{71DBF0D3-00BE-483C-BA03-621A0F06D488}" sibTransId="{F192C4E6-2E84-4A82-ADFE-A5076A1D0C1D}"/>
    <dgm:cxn modelId="{B071A9AA-C544-4CC4-B6C3-A589C72EBD64}" type="presOf" srcId="{D83B41AC-079A-43AD-B098-8EF10F794EB3}" destId="{1D1B3AB4-1892-4057-90CC-8282388CBFAE}" srcOrd="0" destOrd="0" presId="urn:microsoft.com/office/officeart/2005/8/layout/hierarchy1"/>
    <dgm:cxn modelId="{413B43B3-DF5B-4F0E-82A7-DFCC9AE60056}" srcId="{688B49C3-EAD1-4F97-8A4F-A159D961AF9F}" destId="{CF3D0280-0458-4D67-B60E-1DAB415E2FE4}" srcOrd="0" destOrd="0" parTransId="{1DF2A977-89BC-45F3-AF61-E9D9E14FF281}" sibTransId="{E76BC5B4-ACDA-43F3-8742-6EC04F4417E7}"/>
    <dgm:cxn modelId="{5EA72ECA-7F49-4C39-A85D-9BE9D106AC4D}" type="presOf" srcId="{6B928C7B-8000-4937-97FA-23747F659585}" destId="{AD611A02-A4A8-4415-B335-C3AFC776EA7E}" srcOrd="0" destOrd="0" presId="urn:microsoft.com/office/officeart/2005/8/layout/hierarchy1"/>
    <dgm:cxn modelId="{C7C948D0-42B9-4270-A56E-B4CC4C4A6812}" type="presOf" srcId="{34BC511C-D234-4355-A0C6-6BE34D1ECA9A}" destId="{2B9C4408-0220-463D-99DA-1D6CC90154B3}" srcOrd="0" destOrd="0" presId="urn:microsoft.com/office/officeart/2005/8/layout/hierarchy1"/>
    <dgm:cxn modelId="{2CC5FBDB-FBC1-4DAD-BBDE-57742441116C}" srcId="{206B7FFD-6F94-44D1-8E6D-FC603C506DA1}" destId="{688B49C3-EAD1-4F97-8A4F-A159D961AF9F}" srcOrd="0" destOrd="0" parTransId="{6D1BCCC2-2781-4F70-A358-083D055A841D}" sibTransId="{3D8EBF3A-5F4C-46EA-9257-8A0A6AFD6799}"/>
    <dgm:cxn modelId="{04FAD9DC-E568-46B7-878D-7C5CF87FBDED}" type="presOf" srcId="{B386DDCF-70CD-4CFF-B44E-F0DC76D2DD1B}" destId="{BAF9B5CA-B771-436A-A305-05019CB0F747}" srcOrd="0" destOrd="0" presId="urn:microsoft.com/office/officeart/2005/8/layout/hierarchy1"/>
    <dgm:cxn modelId="{117512DE-40F9-4DD5-B971-D134FFEF55AC}" type="presOf" srcId="{D61B4DB4-FBF3-4196-9F24-E31E74BC6C29}" destId="{DC782EC3-839D-4F11-9B3E-FBEC326E90DE}" srcOrd="0" destOrd="0" presId="urn:microsoft.com/office/officeart/2005/8/layout/hierarchy1"/>
    <dgm:cxn modelId="{791867E6-D758-47E9-B633-27BBF9C3A45B}" srcId="{206B7FFD-6F94-44D1-8E6D-FC603C506DA1}" destId="{E6685DD7-7508-4A96-9F1E-5F9D1A2ABEF7}" srcOrd="1" destOrd="0" parTransId="{0D693243-E0D8-4CB7-880E-E28F6F825A1D}" sibTransId="{603CB8C4-4CFC-4292-B225-E5E3BAAA000B}"/>
    <dgm:cxn modelId="{0E878EEC-CBEA-4265-92FC-12704527ACE7}" srcId="{688B49C3-EAD1-4F97-8A4F-A159D961AF9F}" destId="{306E2849-58D0-4178-BCA5-C7A31DDC426A}" srcOrd="1" destOrd="0" parTransId="{B386DDCF-70CD-4CFF-B44E-F0DC76D2DD1B}" sibTransId="{11E5B4D2-81AF-4CC2-A4D4-B57F70869476}"/>
    <dgm:cxn modelId="{287C20F2-2B14-425E-9112-B8C383A557C9}" type="presOf" srcId="{373E7A54-3761-4A5B-BC42-ED936A5C03F0}" destId="{510BC178-674F-4DC1-B32C-D10044CEED39}" srcOrd="0" destOrd="0" presId="urn:microsoft.com/office/officeart/2005/8/layout/hierarchy1"/>
    <dgm:cxn modelId="{3B4B7EF7-64D7-49BD-A2DA-6F01F9A234A4}" srcId="{D61B4DB4-FBF3-4196-9F24-E31E74BC6C29}" destId="{206B7FFD-6F94-44D1-8E6D-FC603C506DA1}" srcOrd="0" destOrd="0" parTransId="{34DC0EC8-18C8-4DFB-8C37-0FCCFEDE95CA}" sibTransId="{9C3F0F8F-975E-4E71-BB0C-F4446791F44F}"/>
    <dgm:cxn modelId="{10F9B0FE-3EB0-435D-A8E9-EA46577911A7}" type="presOf" srcId="{7A938943-C20A-45B3-9FE1-37ED0D16DA3D}" destId="{8C220457-024F-4148-9CF6-6A155B147D3B}" srcOrd="0" destOrd="0" presId="urn:microsoft.com/office/officeart/2005/8/layout/hierarchy1"/>
    <dgm:cxn modelId="{0141F780-63C4-4959-8465-201911C1B2F5}" type="presParOf" srcId="{DC782EC3-839D-4F11-9B3E-FBEC326E90DE}" destId="{48742CEA-8F51-4403-8052-BD82CAF05315}" srcOrd="0" destOrd="0" presId="urn:microsoft.com/office/officeart/2005/8/layout/hierarchy1"/>
    <dgm:cxn modelId="{73B2F950-807E-463F-AA01-73EC3EB625FA}" type="presParOf" srcId="{48742CEA-8F51-4403-8052-BD82CAF05315}" destId="{4074F2A3-EEA7-4FE3-A0AD-58F38C7F28C5}" srcOrd="0" destOrd="0" presId="urn:microsoft.com/office/officeart/2005/8/layout/hierarchy1"/>
    <dgm:cxn modelId="{AC1F7B53-0F9E-4255-AE75-42CA668C3ED7}" type="presParOf" srcId="{4074F2A3-EEA7-4FE3-A0AD-58F38C7F28C5}" destId="{38B5D723-2209-42D1-B9CC-F74A455E7E5D}" srcOrd="0" destOrd="0" presId="urn:microsoft.com/office/officeart/2005/8/layout/hierarchy1"/>
    <dgm:cxn modelId="{FEA2CCD1-F7EC-47F8-9ADC-31B7C18A3EFD}" type="presParOf" srcId="{4074F2A3-EEA7-4FE3-A0AD-58F38C7F28C5}" destId="{7E5DEE76-137D-4D04-AF12-DA3794D70CC4}" srcOrd="1" destOrd="0" presId="urn:microsoft.com/office/officeart/2005/8/layout/hierarchy1"/>
    <dgm:cxn modelId="{31185B2B-3E72-48E7-8B42-4396338CE1A3}" type="presParOf" srcId="{48742CEA-8F51-4403-8052-BD82CAF05315}" destId="{3E324261-6EB5-49BD-A84B-A5DB177AA71A}" srcOrd="1" destOrd="0" presId="urn:microsoft.com/office/officeart/2005/8/layout/hierarchy1"/>
    <dgm:cxn modelId="{22841729-759F-44F8-A484-B41B682A9E7E}" type="presParOf" srcId="{3E324261-6EB5-49BD-A84B-A5DB177AA71A}" destId="{5A842469-C727-46F2-9707-3D08EAE96FBF}" srcOrd="0" destOrd="0" presId="urn:microsoft.com/office/officeart/2005/8/layout/hierarchy1"/>
    <dgm:cxn modelId="{89732A79-6935-49C9-A820-61CC130A1F76}" type="presParOf" srcId="{3E324261-6EB5-49BD-A84B-A5DB177AA71A}" destId="{36A09409-9707-484F-B98D-B71250A78C51}" srcOrd="1" destOrd="0" presId="urn:microsoft.com/office/officeart/2005/8/layout/hierarchy1"/>
    <dgm:cxn modelId="{4D17FE6C-5CAE-4862-81D4-2886D0984BB9}" type="presParOf" srcId="{36A09409-9707-484F-B98D-B71250A78C51}" destId="{8D6B848E-2AA3-47F5-A820-715CE00834AD}" srcOrd="0" destOrd="0" presId="urn:microsoft.com/office/officeart/2005/8/layout/hierarchy1"/>
    <dgm:cxn modelId="{16F8D76D-1FD8-4DFE-96B6-E7D008270ECB}" type="presParOf" srcId="{8D6B848E-2AA3-47F5-A820-715CE00834AD}" destId="{8D07D0AF-FAB4-44FD-B60F-AB6E7A1C08B1}" srcOrd="0" destOrd="0" presId="urn:microsoft.com/office/officeart/2005/8/layout/hierarchy1"/>
    <dgm:cxn modelId="{B10F8B07-9F3E-488D-AA13-5046878F8B17}" type="presParOf" srcId="{8D6B848E-2AA3-47F5-A820-715CE00834AD}" destId="{7FB55372-0340-4B22-868C-CA850B883497}" srcOrd="1" destOrd="0" presId="urn:microsoft.com/office/officeart/2005/8/layout/hierarchy1"/>
    <dgm:cxn modelId="{D480E0ED-A931-4BD9-A6A4-88050FBB12FA}" type="presParOf" srcId="{36A09409-9707-484F-B98D-B71250A78C51}" destId="{B9300FF6-66B8-4969-B1B1-03D91A8DF673}" srcOrd="1" destOrd="0" presId="urn:microsoft.com/office/officeart/2005/8/layout/hierarchy1"/>
    <dgm:cxn modelId="{806E20C7-1A5F-4AFF-A137-A01D41804A85}" type="presParOf" srcId="{B9300FF6-66B8-4969-B1B1-03D91A8DF673}" destId="{D0764FA8-C6E9-4E39-B8D1-095EA8151834}" srcOrd="0" destOrd="0" presId="urn:microsoft.com/office/officeart/2005/8/layout/hierarchy1"/>
    <dgm:cxn modelId="{466A62D5-DFD0-47F4-A9FB-A7C9C0B1FB36}" type="presParOf" srcId="{B9300FF6-66B8-4969-B1B1-03D91A8DF673}" destId="{6EE4A194-D928-458F-9F6C-D78B082B8728}" srcOrd="1" destOrd="0" presId="urn:microsoft.com/office/officeart/2005/8/layout/hierarchy1"/>
    <dgm:cxn modelId="{2285D381-73C7-4C40-95EC-E80054D74E36}" type="presParOf" srcId="{6EE4A194-D928-458F-9F6C-D78B082B8728}" destId="{136211E2-FE4B-4DC6-BB41-0605697F560E}" srcOrd="0" destOrd="0" presId="urn:microsoft.com/office/officeart/2005/8/layout/hierarchy1"/>
    <dgm:cxn modelId="{C7229373-99EF-402B-83AD-5607BF7A156A}" type="presParOf" srcId="{136211E2-FE4B-4DC6-BB41-0605697F560E}" destId="{49D127D8-6CE5-4831-BBBB-AA97181D70C1}" srcOrd="0" destOrd="0" presId="urn:microsoft.com/office/officeart/2005/8/layout/hierarchy1"/>
    <dgm:cxn modelId="{DBB56AA7-23BF-43FB-B295-3AAE78BA268F}" type="presParOf" srcId="{136211E2-FE4B-4DC6-BB41-0605697F560E}" destId="{4D335403-4E5C-4CB2-8BE5-250A314950B3}" srcOrd="1" destOrd="0" presId="urn:microsoft.com/office/officeart/2005/8/layout/hierarchy1"/>
    <dgm:cxn modelId="{3DFBC6F3-FE0C-4E83-8F9A-666655251492}" type="presParOf" srcId="{6EE4A194-D928-458F-9F6C-D78B082B8728}" destId="{53B6F392-E149-4B87-BBE7-6B1811CC4F1A}" srcOrd="1" destOrd="0" presId="urn:microsoft.com/office/officeart/2005/8/layout/hierarchy1"/>
    <dgm:cxn modelId="{6E28458E-26E9-4800-B94B-3EAC5A33DE9C}" type="presParOf" srcId="{B9300FF6-66B8-4969-B1B1-03D91A8DF673}" destId="{BAF9B5CA-B771-436A-A305-05019CB0F747}" srcOrd="2" destOrd="0" presId="urn:microsoft.com/office/officeart/2005/8/layout/hierarchy1"/>
    <dgm:cxn modelId="{5CFD7BE9-D305-4ED4-9FAB-96B5FEBD7480}" type="presParOf" srcId="{B9300FF6-66B8-4969-B1B1-03D91A8DF673}" destId="{9F8CEB4B-D284-45AA-B766-51871A14371D}" srcOrd="3" destOrd="0" presId="urn:microsoft.com/office/officeart/2005/8/layout/hierarchy1"/>
    <dgm:cxn modelId="{E2F04ACF-66AD-434A-91AB-29DA64168AA6}" type="presParOf" srcId="{9F8CEB4B-D284-45AA-B766-51871A14371D}" destId="{B4EAB889-4688-4D51-A460-F6F248D35C2B}" srcOrd="0" destOrd="0" presId="urn:microsoft.com/office/officeart/2005/8/layout/hierarchy1"/>
    <dgm:cxn modelId="{2B961755-7C13-40F9-8470-CF9A7FAFB7C5}" type="presParOf" srcId="{B4EAB889-4688-4D51-A460-F6F248D35C2B}" destId="{5AE8E142-B15A-41A2-BACF-CE087D04D833}" srcOrd="0" destOrd="0" presId="urn:microsoft.com/office/officeart/2005/8/layout/hierarchy1"/>
    <dgm:cxn modelId="{159B07E3-7D16-4D5F-863C-1F841CB31952}" type="presParOf" srcId="{B4EAB889-4688-4D51-A460-F6F248D35C2B}" destId="{3C81B920-59CA-4BA9-A544-19C5220310E1}" srcOrd="1" destOrd="0" presId="urn:microsoft.com/office/officeart/2005/8/layout/hierarchy1"/>
    <dgm:cxn modelId="{164C2A0A-FB04-4A41-8446-74D29AAAC604}" type="presParOf" srcId="{9F8CEB4B-D284-45AA-B766-51871A14371D}" destId="{DF5DDAF3-EBA0-4212-B771-AC9047F2697A}" srcOrd="1" destOrd="0" presId="urn:microsoft.com/office/officeart/2005/8/layout/hierarchy1"/>
    <dgm:cxn modelId="{97DC7543-4D35-4B85-B1E1-8F8145DF3599}" type="presParOf" srcId="{B9300FF6-66B8-4969-B1B1-03D91A8DF673}" destId="{2B9C4408-0220-463D-99DA-1D6CC90154B3}" srcOrd="4" destOrd="0" presId="urn:microsoft.com/office/officeart/2005/8/layout/hierarchy1"/>
    <dgm:cxn modelId="{5D4FD83B-09F7-4D6A-9EEB-802B8691E77D}" type="presParOf" srcId="{B9300FF6-66B8-4969-B1B1-03D91A8DF673}" destId="{411424CB-4C4C-40E3-B628-343B877358B2}" srcOrd="5" destOrd="0" presId="urn:microsoft.com/office/officeart/2005/8/layout/hierarchy1"/>
    <dgm:cxn modelId="{62A6FDB0-BA28-43A9-9899-51CFA4693269}" type="presParOf" srcId="{411424CB-4C4C-40E3-B628-343B877358B2}" destId="{3B375A06-FF7D-4BDC-95D1-287F8C528B16}" srcOrd="0" destOrd="0" presId="urn:microsoft.com/office/officeart/2005/8/layout/hierarchy1"/>
    <dgm:cxn modelId="{3BE3D3DA-FD14-4E96-9BD2-98F5911F9FA5}" type="presParOf" srcId="{3B375A06-FF7D-4BDC-95D1-287F8C528B16}" destId="{31665613-55C5-40D7-992E-BDD860CC40A0}" srcOrd="0" destOrd="0" presId="urn:microsoft.com/office/officeart/2005/8/layout/hierarchy1"/>
    <dgm:cxn modelId="{7B180F68-C67C-44D7-B317-E17791407DDD}" type="presParOf" srcId="{3B375A06-FF7D-4BDC-95D1-287F8C528B16}" destId="{8C220457-024F-4148-9CF6-6A155B147D3B}" srcOrd="1" destOrd="0" presId="urn:microsoft.com/office/officeart/2005/8/layout/hierarchy1"/>
    <dgm:cxn modelId="{862F9367-8733-4FF2-83DA-5F51A35B3B10}" type="presParOf" srcId="{411424CB-4C4C-40E3-B628-343B877358B2}" destId="{A691B481-8DBB-4D52-A2C6-99C095092F0F}" srcOrd="1" destOrd="0" presId="urn:microsoft.com/office/officeart/2005/8/layout/hierarchy1"/>
    <dgm:cxn modelId="{7F521710-8DDA-4F0F-9695-9B2133CB5285}" type="presParOf" srcId="{B9300FF6-66B8-4969-B1B1-03D91A8DF673}" destId="{510BC178-674F-4DC1-B32C-D10044CEED39}" srcOrd="6" destOrd="0" presId="urn:microsoft.com/office/officeart/2005/8/layout/hierarchy1"/>
    <dgm:cxn modelId="{323CBF6A-4FA7-4F89-AB00-AF3BE1BDA1AD}" type="presParOf" srcId="{B9300FF6-66B8-4969-B1B1-03D91A8DF673}" destId="{BFE92498-8B5B-4C96-BA35-499269BAA0F7}" srcOrd="7" destOrd="0" presId="urn:microsoft.com/office/officeart/2005/8/layout/hierarchy1"/>
    <dgm:cxn modelId="{70576F1C-CCBC-4076-B0FC-FEE4950BFC4E}" type="presParOf" srcId="{BFE92498-8B5B-4C96-BA35-499269BAA0F7}" destId="{B898D52B-D661-4222-B47B-2FDE19914A0B}" srcOrd="0" destOrd="0" presId="urn:microsoft.com/office/officeart/2005/8/layout/hierarchy1"/>
    <dgm:cxn modelId="{590ED2EF-841A-4595-ADB3-E049A935A4E4}" type="presParOf" srcId="{B898D52B-D661-4222-B47B-2FDE19914A0B}" destId="{F57D2AA3-B04C-4496-80D7-FCD8C6D7B5BC}" srcOrd="0" destOrd="0" presId="urn:microsoft.com/office/officeart/2005/8/layout/hierarchy1"/>
    <dgm:cxn modelId="{48FBC672-8993-492E-9B7B-884DC952A57D}" type="presParOf" srcId="{B898D52B-D661-4222-B47B-2FDE19914A0B}" destId="{7782A0B4-988F-4FC5-8F7B-B357398003D2}" srcOrd="1" destOrd="0" presId="urn:microsoft.com/office/officeart/2005/8/layout/hierarchy1"/>
    <dgm:cxn modelId="{4BC42B14-DA79-4B75-A4CC-75E83C20E8AF}" type="presParOf" srcId="{BFE92498-8B5B-4C96-BA35-499269BAA0F7}" destId="{F08A3DDB-00E1-4B6C-AE47-C959FC819326}" srcOrd="1" destOrd="0" presId="urn:microsoft.com/office/officeart/2005/8/layout/hierarchy1"/>
    <dgm:cxn modelId="{73DE72FA-EF9C-4676-9251-52248F4D69FC}" type="presParOf" srcId="{3E324261-6EB5-49BD-A84B-A5DB177AA71A}" destId="{71FA2C93-A425-4C80-81C6-E71AC2CCB7C9}" srcOrd="2" destOrd="0" presId="urn:microsoft.com/office/officeart/2005/8/layout/hierarchy1"/>
    <dgm:cxn modelId="{B4673C81-54DC-4322-8133-A80337019DAD}" type="presParOf" srcId="{3E324261-6EB5-49BD-A84B-A5DB177AA71A}" destId="{D6019777-2F82-461E-AC76-98BE3CC99D6A}" srcOrd="3" destOrd="0" presId="urn:microsoft.com/office/officeart/2005/8/layout/hierarchy1"/>
    <dgm:cxn modelId="{DAF57390-D5DE-4DF2-849B-3EE0C1BBD0D0}" type="presParOf" srcId="{D6019777-2F82-461E-AC76-98BE3CC99D6A}" destId="{3ED38D96-A034-4971-8CFD-FCD58860ACE2}" srcOrd="0" destOrd="0" presId="urn:microsoft.com/office/officeart/2005/8/layout/hierarchy1"/>
    <dgm:cxn modelId="{98911127-ADA5-4BB9-95AC-2CFD6FE33678}" type="presParOf" srcId="{3ED38D96-A034-4971-8CFD-FCD58860ACE2}" destId="{F08EF5ED-96E7-4983-9009-3C5F3ABDCA6A}" srcOrd="0" destOrd="0" presId="urn:microsoft.com/office/officeart/2005/8/layout/hierarchy1"/>
    <dgm:cxn modelId="{778747BA-6D23-40F4-BF44-156F6DFC7011}" type="presParOf" srcId="{3ED38D96-A034-4971-8CFD-FCD58860ACE2}" destId="{FDDE8B9F-4A01-4BE0-9555-1380A29C3740}" srcOrd="1" destOrd="0" presId="urn:microsoft.com/office/officeart/2005/8/layout/hierarchy1"/>
    <dgm:cxn modelId="{4FF776BE-7C25-4A90-9219-971BF8D74A5D}" type="presParOf" srcId="{D6019777-2F82-461E-AC76-98BE3CC99D6A}" destId="{7C7A18F2-07E3-40EE-B069-87EFC6A173F3}" srcOrd="1" destOrd="0" presId="urn:microsoft.com/office/officeart/2005/8/layout/hierarchy1"/>
    <dgm:cxn modelId="{B0920A03-D72C-401A-8032-B4D10A5A279A}" type="presParOf" srcId="{7C7A18F2-07E3-40EE-B069-87EFC6A173F3}" destId="{AD611A02-A4A8-4415-B335-C3AFC776EA7E}" srcOrd="0" destOrd="0" presId="urn:microsoft.com/office/officeart/2005/8/layout/hierarchy1"/>
    <dgm:cxn modelId="{A2FC122C-103C-476F-B15E-D70EA3A2B69E}" type="presParOf" srcId="{7C7A18F2-07E3-40EE-B069-87EFC6A173F3}" destId="{A62B5D1A-0B30-4CE7-8054-28612574D8E5}" srcOrd="1" destOrd="0" presId="urn:microsoft.com/office/officeart/2005/8/layout/hierarchy1"/>
    <dgm:cxn modelId="{5330763B-A412-4A06-9C98-ADBFB3CAF57A}" type="presParOf" srcId="{A62B5D1A-0B30-4CE7-8054-28612574D8E5}" destId="{1BF76863-F30B-4C57-B352-9478DD791E7C}" srcOrd="0" destOrd="0" presId="urn:microsoft.com/office/officeart/2005/8/layout/hierarchy1"/>
    <dgm:cxn modelId="{63C691C6-0413-47B5-8F26-F0F714213F1D}" type="presParOf" srcId="{1BF76863-F30B-4C57-B352-9478DD791E7C}" destId="{D99DA6ED-CC1E-42DC-A294-CF82D8DDF782}" srcOrd="0" destOrd="0" presId="urn:microsoft.com/office/officeart/2005/8/layout/hierarchy1"/>
    <dgm:cxn modelId="{2A76F04E-320A-491A-AF57-B5028BD3B75D}" type="presParOf" srcId="{1BF76863-F30B-4C57-B352-9478DD791E7C}" destId="{3555CFF5-B187-4884-A06B-D0D0EB9DDEBD}" srcOrd="1" destOrd="0" presId="urn:microsoft.com/office/officeart/2005/8/layout/hierarchy1"/>
    <dgm:cxn modelId="{C1FAB053-219C-410D-AF6F-1AE4DF75DF1E}" type="presParOf" srcId="{A62B5D1A-0B30-4CE7-8054-28612574D8E5}" destId="{EF80F231-C8C4-4709-81F9-19F07F5BDA19}" srcOrd="1" destOrd="0" presId="urn:microsoft.com/office/officeart/2005/8/layout/hierarchy1"/>
    <dgm:cxn modelId="{6FC23635-BDAC-4F6A-B44E-7D47AABF2921}" type="presParOf" srcId="{7C7A18F2-07E3-40EE-B069-87EFC6A173F3}" destId="{3EEB6E64-0AD9-40CC-B8A4-DFDB9D7A86B3}" srcOrd="2" destOrd="0" presId="urn:microsoft.com/office/officeart/2005/8/layout/hierarchy1"/>
    <dgm:cxn modelId="{D3192A78-0D97-48E3-90C3-D5B319E91DD1}" type="presParOf" srcId="{7C7A18F2-07E3-40EE-B069-87EFC6A173F3}" destId="{ED9598CF-F54F-455D-A18C-46B6EA614515}" srcOrd="3" destOrd="0" presId="urn:microsoft.com/office/officeart/2005/8/layout/hierarchy1"/>
    <dgm:cxn modelId="{D3FA0EDE-0942-4FA3-B5DB-31A2AB1CF904}" type="presParOf" srcId="{ED9598CF-F54F-455D-A18C-46B6EA614515}" destId="{EDDA5A00-0FE5-46B5-B4DE-2A9E7A99FA5C}" srcOrd="0" destOrd="0" presId="urn:microsoft.com/office/officeart/2005/8/layout/hierarchy1"/>
    <dgm:cxn modelId="{2CD19F31-D873-4C41-BACE-8BFD8D79305E}" type="presParOf" srcId="{EDDA5A00-0FE5-46B5-B4DE-2A9E7A99FA5C}" destId="{A5A7370A-9480-4FDB-8422-F43DD7EBA47E}" srcOrd="0" destOrd="0" presId="urn:microsoft.com/office/officeart/2005/8/layout/hierarchy1"/>
    <dgm:cxn modelId="{DFD0D441-55AF-4EED-AA94-111D7E0C6046}" type="presParOf" srcId="{EDDA5A00-0FE5-46B5-B4DE-2A9E7A99FA5C}" destId="{1D1B3AB4-1892-4057-90CC-8282388CBFAE}" srcOrd="1" destOrd="0" presId="urn:microsoft.com/office/officeart/2005/8/layout/hierarchy1"/>
    <dgm:cxn modelId="{E072C5FD-0AD0-489E-ACF1-475E15FD8503}" type="presParOf" srcId="{ED9598CF-F54F-455D-A18C-46B6EA614515}" destId="{E96ADE80-A381-4930-9F68-AB66083CAC66}" srcOrd="1" destOrd="0" presId="urn:microsoft.com/office/officeart/2005/8/layout/hierarchy1"/>
    <dgm:cxn modelId="{4767C689-E94F-4AD1-AA7D-259213597813}" type="presParOf" srcId="{7C7A18F2-07E3-40EE-B069-87EFC6A173F3}" destId="{3F5BF98F-14D5-4C2A-A0E6-B4D191D8A2B6}" srcOrd="4" destOrd="0" presId="urn:microsoft.com/office/officeart/2005/8/layout/hierarchy1"/>
    <dgm:cxn modelId="{BFFBE3A9-E825-4F99-A6F5-351C29BE0341}" type="presParOf" srcId="{7C7A18F2-07E3-40EE-B069-87EFC6A173F3}" destId="{181BA628-9F0E-499C-B41C-1AF1761E1A65}" srcOrd="5" destOrd="0" presId="urn:microsoft.com/office/officeart/2005/8/layout/hierarchy1"/>
    <dgm:cxn modelId="{928E4643-F0E5-468A-8A39-2813468578D0}" type="presParOf" srcId="{181BA628-9F0E-499C-B41C-1AF1761E1A65}" destId="{50D25AA9-4A3B-4FEB-9FB1-8A6BAED6771D}" srcOrd="0" destOrd="0" presId="urn:microsoft.com/office/officeart/2005/8/layout/hierarchy1"/>
    <dgm:cxn modelId="{F01817DF-39D1-45B0-B023-1643C00926CD}" type="presParOf" srcId="{50D25AA9-4A3B-4FEB-9FB1-8A6BAED6771D}" destId="{DFD6A58C-0888-4552-8981-7A69CD464061}" srcOrd="0" destOrd="0" presId="urn:microsoft.com/office/officeart/2005/8/layout/hierarchy1"/>
    <dgm:cxn modelId="{DA8B077D-0F96-4CF2-8062-CF83CE002244}" type="presParOf" srcId="{50D25AA9-4A3B-4FEB-9FB1-8A6BAED6771D}" destId="{B0BB0C36-6E05-484C-A05A-837A10D9E2EC}" srcOrd="1" destOrd="0" presId="urn:microsoft.com/office/officeart/2005/8/layout/hierarchy1"/>
    <dgm:cxn modelId="{4C81C77B-62C5-4DE5-AD4D-8FDFD33D8DB9}" type="presParOf" srcId="{181BA628-9F0E-499C-B41C-1AF1761E1A65}" destId="{1D554485-E3BF-4CF2-AEF5-A2E1B2D69F7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578CA8-E7D8-4259-B2C2-4BB394F6C648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7EEEBD-1E94-4936-9DC8-19E35256253E}">
      <dgm:prSet phldrT="[Text]"/>
      <dgm:spPr/>
      <dgm:t>
        <a:bodyPr/>
        <a:lstStyle/>
        <a:p>
          <a:r>
            <a:rPr lang="en-US" dirty="0"/>
            <a:t>Policy type</a:t>
          </a:r>
        </a:p>
      </dgm:t>
    </dgm:pt>
    <dgm:pt modelId="{F18282D0-444C-4CA5-97A9-1823C9B97393}" type="parTrans" cxnId="{F87FF9F7-7E3F-42D9-B45C-217ADFBBF74F}">
      <dgm:prSet/>
      <dgm:spPr/>
      <dgm:t>
        <a:bodyPr/>
        <a:lstStyle/>
        <a:p>
          <a:endParaRPr lang="en-US"/>
        </a:p>
      </dgm:t>
    </dgm:pt>
    <dgm:pt modelId="{5B000310-4183-4C6C-9C90-6E1169B1F338}" type="sibTrans" cxnId="{F87FF9F7-7E3F-42D9-B45C-217ADFBBF74F}">
      <dgm:prSet/>
      <dgm:spPr/>
      <dgm:t>
        <a:bodyPr/>
        <a:lstStyle/>
        <a:p>
          <a:endParaRPr lang="en-US"/>
        </a:p>
      </dgm:t>
    </dgm:pt>
    <dgm:pt modelId="{D60FF39D-E468-489C-8574-6BCC2DDBA8BE}">
      <dgm:prSet phldrT="[Text]"/>
      <dgm:spPr/>
      <dgm:t>
        <a:bodyPr/>
        <a:lstStyle/>
        <a:p>
          <a:r>
            <a:rPr lang="en-US" dirty="0"/>
            <a:t>Policy coverage</a:t>
          </a:r>
        </a:p>
      </dgm:t>
    </dgm:pt>
    <dgm:pt modelId="{FDE8A877-91E2-49D3-994E-3AB4DE1D85CC}" type="parTrans" cxnId="{4C8B9D19-C669-49C4-A063-B2707839B334}">
      <dgm:prSet/>
      <dgm:spPr/>
      <dgm:t>
        <a:bodyPr/>
        <a:lstStyle/>
        <a:p>
          <a:endParaRPr lang="en-US"/>
        </a:p>
      </dgm:t>
    </dgm:pt>
    <dgm:pt modelId="{858704AC-3A8C-4411-A978-211C1B084EF7}" type="sibTrans" cxnId="{4C8B9D19-C669-49C4-A063-B2707839B334}">
      <dgm:prSet/>
      <dgm:spPr/>
      <dgm:t>
        <a:bodyPr/>
        <a:lstStyle/>
        <a:p>
          <a:endParaRPr lang="en-US"/>
        </a:p>
      </dgm:t>
    </dgm:pt>
    <dgm:pt modelId="{24E5C085-9F6D-477F-84AE-B45ED4759474}">
      <dgm:prSet phldrT="[Text]"/>
      <dgm:spPr/>
      <dgm:t>
        <a:bodyPr/>
        <a:lstStyle/>
        <a:p>
          <a:r>
            <a:rPr lang="en-US" dirty="0"/>
            <a:t>Instrument</a:t>
          </a:r>
        </a:p>
      </dgm:t>
    </dgm:pt>
    <dgm:pt modelId="{309A2B0D-AAD7-45F9-84F5-27CCC7A35DC1}" type="parTrans" cxnId="{A9169BE1-0C89-42AD-9663-B8367DA4FC39}">
      <dgm:prSet/>
      <dgm:spPr/>
      <dgm:t>
        <a:bodyPr/>
        <a:lstStyle/>
        <a:p>
          <a:endParaRPr lang="en-US"/>
        </a:p>
      </dgm:t>
    </dgm:pt>
    <dgm:pt modelId="{A53122CF-A65D-4B4F-9DD2-2744D9F9E140}" type="sibTrans" cxnId="{A9169BE1-0C89-42AD-9663-B8367DA4FC39}">
      <dgm:prSet/>
      <dgm:spPr/>
      <dgm:t>
        <a:bodyPr/>
        <a:lstStyle/>
        <a:p>
          <a:endParaRPr lang="en-US"/>
        </a:p>
      </dgm:t>
    </dgm:pt>
    <dgm:pt modelId="{0CD8DD8B-7424-413A-8A13-B78A18BA3401}">
      <dgm:prSet phldrT="[Text]"/>
      <dgm:spPr/>
      <dgm:t>
        <a:bodyPr/>
        <a:lstStyle/>
        <a:p>
          <a:r>
            <a:rPr lang="en-US" dirty="0"/>
            <a:t>Conditionality</a:t>
          </a:r>
        </a:p>
      </dgm:t>
    </dgm:pt>
    <dgm:pt modelId="{7A2E37D3-49A9-4257-8938-94F838DD40D7}" type="parTrans" cxnId="{673A1DD7-F50E-46D4-B42D-5118D8587690}">
      <dgm:prSet/>
      <dgm:spPr/>
      <dgm:t>
        <a:bodyPr/>
        <a:lstStyle/>
        <a:p>
          <a:endParaRPr lang="en-US"/>
        </a:p>
      </dgm:t>
    </dgm:pt>
    <dgm:pt modelId="{28D0E645-2D7A-431A-BD5B-82698E6B66F1}" type="sibTrans" cxnId="{673A1DD7-F50E-46D4-B42D-5118D8587690}">
      <dgm:prSet/>
      <dgm:spPr/>
      <dgm:t>
        <a:bodyPr/>
        <a:lstStyle/>
        <a:p>
          <a:endParaRPr lang="en-US"/>
        </a:p>
      </dgm:t>
    </dgm:pt>
    <dgm:pt modelId="{4EB6822B-2BE4-40B8-AECF-228C18815E39}" type="pres">
      <dgm:prSet presAssocID="{5F578CA8-E7D8-4259-B2C2-4BB394F6C648}" presName="Name0" presStyleCnt="0">
        <dgm:presLayoutVars>
          <dgm:dir/>
          <dgm:resizeHandles val="exact"/>
        </dgm:presLayoutVars>
      </dgm:prSet>
      <dgm:spPr/>
    </dgm:pt>
    <dgm:pt modelId="{1835E3E7-2498-4690-A7BD-08464C021632}" type="pres">
      <dgm:prSet presAssocID="{327EEEBD-1E94-4936-9DC8-19E35256253E}" presName="composite" presStyleCnt="0"/>
      <dgm:spPr/>
    </dgm:pt>
    <dgm:pt modelId="{CEE2A4DB-2941-4BE2-ABF1-19D04E6D6596}" type="pres">
      <dgm:prSet presAssocID="{327EEEBD-1E94-4936-9DC8-19E35256253E}" presName="bgChev" presStyleLbl="node1" presStyleIdx="0" presStyleCnt="4"/>
      <dgm:spPr/>
    </dgm:pt>
    <dgm:pt modelId="{2DCDC2CA-646A-43CB-86C6-FCE942D80B79}" type="pres">
      <dgm:prSet presAssocID="{327EEEBD-1E94-4936-9DC8-19E35256253E}" presName="txNode" presStyleLbl="fgAcc1" presStyleIdx="0" presStyleCnt="4">
        <dgm:presLayoutVars>
          <dgm:bulletEnabled val="1"/>
        </dgm:presLayoutVars>
      </dgm:prSet>
      <dgm:spPr/>
    </dgm:pt>
    <dgm:pt modelId="{7B0B2A34-725F-47C8-AB21-BCC3DC1482AA}" type="pres">
      <dgm:prSet presAssocID="{5B000310-4183-4C6C-9C90-6E1169B1F338}" presName="compositeSpace" presStyleCnt="0"/>
      <dgm:spPr/>
    </dgm:pt>
    <dgm:pt modelId="{4E080BA3-6978-4D12-840B-3E6A153D7496}" type="pres">
      <dgm:prSet presAssocID="{D60FF39D-E468-489C-8574-6BCC2DDBA8BE}" presName="composite" presStyleCnt="0"/>
      <dgm:spPr/>
    </dgm:pt>
    <dgm:pt modelId="{3D7AEB01-D9B2-4BF4-9185-05096D00E960}" type="pres">
      <dgm:prSet presAssocID="{D60FF39D-E468-489C-8574-6BCC2DDBA8BE}" presName="bgChev" presStyleLbl="node1" presStyleIdx="1" presStyleCnt="4"/>
      <dgm:spPr/>
    </dgm:pt>
    <dgm:pt modelId="{C800785C-6D07-4ABC-98C8-828D33AE66A5}" type="pres">
      <dgm:prSet presAssocID="{D60FF39D-E468-489C-8574-6BCC2DDBA8BE}" presName="txNode" presStyleLbl="fgAcc1" presStyleIdx="1" presStyleCnt="4">
        <dgm:presLayoutVars>
          <dgm:bulletEnabled val="1"/>
        </dgm:presLayoutVars>
      </dgm:prSet>
      <dgm:spPr/>
    </dgm:pt>
    <dgm:pt modelId="{D0CDEE03-2FCF-488B-8EC5-A49B9014C838}" type="pres">
      <dgm:prSet presAssocID="{858704AC-3A8C-4411-A978-211C1B084EF7}" presName="compositeSpace" presStyleCnt="0"/>
      <dgm:spPr/>
    </dgm:pt>
    <dgm:pt modelId="{A6575A32-C31F-42DF-A9F7-45BE211FE2DD}" type="pres">
      <dgm:prSet presAssocID="{24E5C085-9F6D-477F-84AE-B45ED4759474}" presName="composite" presStyleCnt="0"/>
      <dgm:spPr/>
    </dgm:pt>
    <dgm:pt modelId="{5428936C-9B65-46FE-A3FF-9D3CE625F6EB}" type="pres">
      <dgm:prSet presAssocID="{24E5C085-9F6D-477F-84AE-B45ED4759474}" presName="bgChev" presStyleLbl="node1" presStyleIdx="2" presStyleCnt="4"/>
      <dgm:spPr/>
    </dgm:pt>
    <dgm:pt modelId="{1A822012-1F0E-4880-B6CC-4BB593287B77}" type="pres">
      <dgm:prSet presAssocID="{24E5C085-9F6D-477F-84AE-B45ED4759474}" presName="txNode" presStyleLbl="fgAcc1" presStyleIdx="2" presStyleCnt="4">
        <dgm:presLayoutVars>
          <dgm:bulletEnabled val="1"/>
        </dgm:presLayoutVars>
      </dgm:prSet>
      <dgm:spPr/>
    </dgm:pt>
    <dgm:pt modelId="{70DE39E2-C3A0-4C8E-AF78-70B4BF3381B4}" type="pres">
      <dgm:prSet presAssocID="{A53122CF-A65D-4B4F-9DD2-2744D9F9E140}" presName="compositeSpace" presStyleCnt="0"/>
      <dgm:spPr/>
    </dgm:pt>
    <dgm:pt modelId="{5DEE6E4E-3E5D-4498-A551-41B611839560}" type="pres">
      <dgm:prSet presAssocID="{0CD8DD8B-7424-413A-8A13-B78A18BA3401}" presName="composite" presStyleCnt="0"/>
      <dgm:spPr/>
    </dgm:pt>
    <dgm:pt modelId="{CB4D786A-6B0E-4665-84F3-5DEF6D497177}" type="pres">
      <dgm:prSet presAssocID="{0CD8DD8B-7424-413A-8A13-B78A18BA3401}" presName="bgChev" presStyleLbl="node1" presStyleIdx="3" presStyleCnt="4"/>
      <dgm:spPr/>
    </dgm:pt>
    <dgm:pt modelId="{E8614A3E-5E63-4DA1-BCC1-9C64F8771123}" type="pres">
      <dgm:prSet presAssocID="{0CD8DD8B-7424-413A-8A13-B78A18BA3401}" presName="txNode" presStyleLbl="fgAcc1" presStyleIdx="3" presStyleCnt="4">
        <dgm:presLayoutVars>
          <dgm:bulletEnabled val="1"/>
        </dgm:presLayoutVars>
      </dgm:prSet>
      <dgm:spPr/>
    </dgm:pt>
  </dgm:ptLst>
  <dgm:cxnLst>
    <dgm:cxn modelId="{4C8B9D19-C669-49C4-A063-B2707839B334}" srcId="{5F578CA8-E7D8-4259-B2C2-4BB394F6C648}" destId="{D60FF39D-E468-489C-8574-6BCC2DDBA8BE}" srcOrd="1" destOrd="0" parTransId="{FDE8A877-91E2-49D3-994E-3AB4DE1D85CC}" sibTransId="{858704AC-3A8C-4411-A978-211C1B084EF7}"/>
    <dgm:cxn modelId="{0422956B-6D04-4693-BEEF-B31FF71BB3D4}" type="presOf" srcId="{0CD8DD8B-7424-413A-8A13-B78A18BA3401}" destId="{E8614A3E-5E63-4DA1-BCC1-9C64F8771123}" srcOrd="0" destOrd="0" presId="urn:microsoft.com/office/officeart/2005/8/layout/chevronAccent+Icon"/>
    <dgm:cxn modelId="{887B9159-710F-4FA7-8994-8C4229468D71}" type="presOf" srcId="{24E5C085-9F6D-477F-84AE-B45ED4759474}" destId="{1A822012-1F0E-4880-B6CC-4BB593287B77}" srcOrd="0" destOrd="0" presId="urn:microsoft.com/office/officeart/2005/8/layout/chevronAccent+Icon"/>
    <dgm:cxn modelId="{111E19C5-FFA3-4182-939B-862162E4FE3D}" type="presOf" srcId="{5F578CA8-E7D8-4259-B2C2-4BB394F6C648}" destId="{4EB6822B-2BE4-40B8-AECF-228C18815E39}" srcOrd="0" destOrd="0" presId="urn:microsoft.com/office/officeart/2005/8/layout/chevronAccent+Icon"/>
    <dgm:cxn modelId="{7B142FC5-C1A2-4357-B561-EFC101FC61F2}" type="presOf" srcId="{327EEEBD-1E94-4936-9DC8-19E35256253E}" destId="{2DCDC2CA-646A-43CB-86C6-FCE942D80B79}" srcOrd="0" destOrd="0" presId="urn:microsoft.com/office/officeart/2005/8/layout/chevronAccent+Icon"/>
    <dgm:cxn modelId="{673A1DD7-F50E-46D4-B42D-5118D8587690}" srcId="{5F578CA8-E7D8-4259-B2C2-4BB394F6C648}" destId="{0CD8DD8B-7424-413A-8A13-B78A18BA3401}" srcOrd="3" destOrd="0" parTransId="{7A2E37D3-49A9-4257-8938-94F838DD40D7}" sibTransId="{28D0E645-2D7A-431A-BD5B-82698E6B66F1}"/>
    <dgm:cxn modelId="{A9169BE1-0C89-42AD-9663-B8367DA4FC39}" srcId="{5F578CA8-E7D8-4259-B2C2-4BB394F6C648}" destId="{24E5C085-9F6D-477F-84AE-B45ED4759474}" srcOrd="2" destOrd="0" parTransId="{309A2B0D-AAD7-45F9-84F5-27CCC7A35DC1}" sibTransId="{A53122CF-A65D-4B4F-9DD2-2744D9F9E140}"/>
    <dgm:cxn modelId="{C0925AE3-FCAD-4894-BBE4-FF2FB791897B}" type="presOf" srcId="{D60FF39D-E468-489C-8574-6BCC2DDBA8BE}" destId="{C800785C-6D07-4ABC-98C8-828D33AE66A5}" srcOrd="0" destOrd="0" presId="urn:microsoft.com/office/officeart/2005/8/layout/chevronAccent+Icon"/>
    <dgm:cxn modelId="{F87FF9F7-7E3F-42D9-B45C-217ADFBBF74F}" srcId="{5F578CA8-E7D8-4259-B2C2-4BB394F6C648}" destId="{327EEEBD-1E94-4936-9DC8-19E35256253E}" srcOrd="0" destOrd="0" parTransId="{F18282D0-444C-4CA5-97A9-1823C9B97393}" sibTransId="{5B000310-4183-4C6C-9C90-6E1169B1F338}"/>
    <dgm:cxn modelId="{FAA1FCA4-FC4F-4B3E-B3E7-489517DC8C41}" type="presParOf" srcId="{4EB6822B-2BE4-40B8-AECF-228C18815E39}" destId="{1835E3E7-2498-4690-A7BD-08464C021632}" srcOrd="0" destOrd="0" presId="urn:microsoft.com/office/officeart/2005/8/layout/chevronAccent+Icon"/>
    <dgm:cxn modelId="{4AB814C0-3DE0-4C49-8EAC-FCF784AFB17E}" type="presParOf" srcId="{1835E3E7-2498-4690-A7BD-08464C021632}" destId="{CEE2A4DB-2941-4BE2-ABF1-19D04E6D6596}" srcOrd="0" destOrd="0" presId="urn:microsoft.com/office/officeart/2005/8/layout/chevronAccent+Icon"/>
    <dgm:cxn modelId="{FF25F9E6-5F1A-4F5E-9A68-0AE06983371E}" type="presParOf" srcId="{1835E3E7-2498-4690-A7BD-08464C021632}" destId="{2DCDC2CA-646A-43CB-86C6-FCE942D80B79}" srcOrd="1" destOrd="0" presId="urn:microsoft.com/office/officeart/2005/8/layout/chevronAccent+Icon"/>
    <dgm:cxn modelId="{CB826C8A-8D25-4853-8C50-AE745CDBE002}" type="presParOf" srcId="{4EB6822B-2BE4-40B8-AECF-228C18815E39}" destId="{7B0B2A34-725F-47C8-AB21-BCC3DC1482AA}" srcOrd="1" destOrd="0" presId="urn:microsoft.com/office/officeart/2005/8/layout/chevronAccent+Icon"/>
    <dgm:cxn modelId="{F9C0B1D8-EDB8-48E7-A050-4DA57C36F1C2}" type="presParOf" srcId="{4EB6822B-2BE4-40B8-AECF-228C18815E39}" destId="{4E080BA3-6978-4D12-840B-3E6A153D7496}" srcOrd="2" destOrd="0" presId="urn:microsoft.com/office/officeart/2005/8/layout/chevronAccent+Icon"/>
    <dgm:cxn modelId="{CD25D7B9-B88B-45B4-AB94-F269F41B91AA}" type="presParOf" srcId="{4E080BA3-6978-4D12-840B-3E6A153D7496}" destId="{3D7AEB01-D9B2-4BF4-9185-05096D00E960}" srcOrd="0" destOrd="0" presId="urn:microsoft.com/office/officeart/2005/8/layout/chevronAccent+Icon"/>
    <dgm:cxn modelId="{516040B1-58A5-4464-8281-ADF24F114330}" type="presParOf" srcId="{4E080BA3-6978-4D12-840B-3E6A153D7496}" destId="{C800785C-6D07-4ABC-98C8-828D33AE66A5}" srcOrd="1" destOrd="0" presId="urn:microsoft.com/office/officeart/2005/8/layout/chevronAccent+Icon"/>
    <dgm:cxn modelId="{68CD639F-A632-409B-867B-EC85DD0D3D3A}" type="presParOf" srcId="{4EB6822B-2BE4-40B8-AECF-228C18815E39}" destId="{D0CDEE03-2FCF-488B-8EC5-A49B9014C838}" srcOrd="3" destOrd="0" presId="urn:microsoft.com/office/officeart/2005/8/layout/chevronAccent+Icon"/>
    <dgm:cxn modelId="{87A52795-5011-48F7-8B1F-A4A37F1844C5}" type="presParOf" srcId="{4EB6822B-2BE4-40B8-AECF-228C18815E39}" destId="{A6575A32-C31F-42DF-A9F7-45BE211FE2DD}" srcOrd="4" destOrd="0" presId="urn:microsoft.com/office/officeart/2005/8/layout/chevronAccent+Icon"/>
    <dgm:cxn modelId="{78F05F92-FF6E-48EA-BF3F-C01ECC48E9EB}" type="presParOf" srcId="{A6575A32-C31F-42DF-A9F7-45BE211FE2DD}" destId="{5428936C-9B65-46FE-A3FF-9D3CE625F6EB}" srcOrd="0" destOrd="0" presId="urn:microsoft.com/office/officeart/2005/8/layout/chevronAccent+Icon"/>
    <dgm:cxn modelId="{ECCFE9B3-C129-4D6E-A191-05DA2C933A5F}" type="presParOf" srcId="{A6575A32-C31F-42DF-A9F7-45BE211FE2DD}" destId="{1A822012-1F0E-4880-B6CC-4BB593287B77}" srcOrd="1" destOrd="0" presId="urn:microsoft.com/office/officeart/2005/8/layout/chevronAccent+Icon"/>
    <dgm:cxn modelId="{1F006547-11B7-4E83-A3BD-16C05DB1C8AD}" type="presParOf" srcId="{4EB6822B-2BE4-40B8-AECF-228C18815E39}" destId="{70DE39E2-C3A0-4C8E-AF78-70B4BF3381B4}" srcOrd="5" destOrd="0" presId="urn:microsoft.com/office/officeart/2005/8/layout/chevronAccent+Icon"/>
    <dgm:cxn modelId="{4E23CF64-331E-4A70-8D2B-BE4B4DBFAFA1}" type="presParOf" srcId="{4EB6822B-2BE4-40B8-AECF-228C18815E39}" destId="{5DEE6E4E-3E5D-4498-A551-41B611839560}" srcOrd="6" destOrd="0" presId="urn:microsoft.com/office/officeart/2005/8/layout/chevronAccent+Icon"/>
    <dgm:cxn modelId="{BA18E963-C6D1-4820-AAA9-5647A15057D2}" type="presParOf" srcId="{5DEE6E4E-3E5D-4498-A551-41B611839560}" destId="{CB4D786A-6B0E-4665-84F3-5DEF6D497177}" srcOrd="0" destOrd="0" presId="urn:microsoft.com/office/officeart/2005/8/layout/chevronAccent+Icon"/>
    <dgm:cxn modelId="{EA646251-0D31-40A9-AE7D-3702F9CC052C}" type="presParOf" srcId="{5DEE6E4E-3E5D-4498-A551-41B611839560}" destId="{E8614A3E-5E63-4DA1-BCC1-9C64F8771123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0A02BE-BF39-4E0C-BFDF-C28D7B34078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13A63-5C9D-415B-9A8B-EC48CF624D4C}">
      <dgm:prSet phldrT="[Text]"/>
      <dgm:spPr/>
      <dgm:t>
        <a:bodyPr/>
        <a:lstStyle/>
        <a:p>
          <a:r>
            <a:rPr lang="en-US" dirty="0"/>
            <a:t>Demand(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033B3CBC-6BC6-4C91-838D-EC9E6D3ACD3E}" type="parTrans" cxnId="{D7E96D1A-4EDF-4173-9368-D11EB94F5F25}">
      <dgm:prSet/>
      <dgm:spPr/>
      <dgm:t>
        <a:bodyPr/>
        <a:lstStyle/>
        <a:p>
          <a:endParaRPr lang="en-US"/>
        </a:p>
      </dgm:t>
    </dgm:pt>
    <dgm:pt modelId="{FB3FC20E-D77A-4C75-AF3E-D349EC53EA7C}" type="sibTrans" cxnId="{D7E96D1A-4EDF-4173-9368-D11EB94F5F25}">
      <dgm:prSet/>
      <dgm:spPr/>
      <dgm:t>
        <a:bodyPr/>
        <a:lstStyle/>
        <a:p>
          <a:endParaRPr lang="en-US"/>
        </a:p>
      </dgm:t>
    </dgm:pt>
    <dgm:pt modelId="{F4D9BE32-5715-4FA7-A71E-AD8F0BC8FA54}">
      <dgm:prSet phldrT="[Text]"/>
      <dgm:spPr/>
      <dgm:t>
        <a:bodyPr/>
        <a:lstStyle/>
        <a:p>
          <a:r>
            <a:rPr lang="en-US" dirty="0"/>
            <a:t>Local 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627C3EE0-98CD-453C-873E-6B5F81DC6AE0}" type="parTrans" cxnId="{2D63A66C-0822-4102-BAE8-B6681592E99F}">
      <dgm:prSet/>
      <dgm:spPr/>
      <dgm:t>
        <a:bodyPr/>
        <a:lstStyle/>
        <a:p>
          <a:endParaRPr lang="en-US"/>
        </a:p>
      </dgm:t>
    </dgm:pt>
    <dgm:pt modelId="{B9F3642D-6005-4D0F-8D38-3ABD1AEA9B62}" type="sibTrans" cxnId="{2D63A66C-0822-4102-BAE8-B6681592E99F}">
      <dgm:prSet/>
      <dgm:spPr/>
      <dgm:t>
        <a:bodyPr/>
        <a:lstStyle/>
        <a:p>
          <a:endParaRPr lang="en-US"/>
        </a:p>
      </dgm:t>
    </dgm:pt>
    <dgm:pt modelId="{5743CC21-73A3-4BEC-931C-0B5450B1837F}">
      <dgm:prSet phldrT="[Text]"/>
      <dgm:spPr/>
      <dgm:t>
        <a:bodyPr/>
        <a:lstStyle/>
        <a:p>
          <a:r>
            <a:rPr lang="en-US" dirty="0"/>
            <a:t>Imports 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420B38DA-0DC4-4D22-AC1E-DE83E5547BB8}" type="parTrans" cxnId="{6FAA4929-6863-461E-B969-BBA227DF0F77}">
      <dgm:prSet/>
      <dgm:spPr/>
      <dgm:t>
        <a:bodyPr/>
        <a:lstStyle/>
        <a:p>
          <a:endParaRPr lang="en-US"/>
        </a:p>
      </dgm:t>
    </dgm:pt>
    <dgm:pt modelId="{0B9942F9-A908-4014-B409-A1DD16344354}" type="sibTrans" cxnId="{6FAA4929-6863-461E-B969-BBA227DF0F77}">
      <dgm:prSet/>
      <dgm:spPr/>
      <dgm:t>
        <a:bodyPr/>
        <a:lstStyle/>
        <a:p>
          <a:endParaRPr lang="en-US"/>
        </a:p>
      </dgm:t>
    </dgm:pt>
    <dgm:pt modelId="{2855D94B-5735-4E29-98BD-F1711CE4F82D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291BB585-345C-4EE3-97F0-405B5D32A761}" type="parTrans" cxnId="{B745F450-F00A-4763-BD25-DC23974E6C30}">
      <dgm:prSet/>
      <dgm:spPr/>
      <dgm:t>
        <a:bodyPr/>
        <a:lstStyle/>
        <a:p>
          <a:endParaRPr lang="en-US"/>
        </a:p>
      </dgm:t>
    </dgm:pt>
    <dgm:pt modelId="{ED2770D6-885A-4967-9241-4233833BF084}" type="sibTrans" cxnId="{B745F450-F00A-4763-BD25-DC23974E6C30}">
      <dgm:prSet/>
      <dgm:spPr/>
      <dgm:t>
        <a:bodyPr/>
        <a:lstStyle/>
        <a:p>
          <a:endParaRPr lang="en-US"/>
        </a:p>
      </dgm:t>
    </dgm:pt>
    <dgm:pt modelId="{93D1A18B-9C1F-4D8B-90D5-D819D093D13F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4D5BF036-5872-47E3-ABFB-7961FD5FA492}" type="parTrans" cxnId="{AF2B4BDA-544C-4346-9ED9-DFB48F35A92C}">
      <dgm:prSet/>
      <dgm:spPr/>
      <dgm:t>
        <a:bodyPr/>
        <a:lstStyle/>
        <a:p>
          <a:endParaRPr lang="en-US"/>
        </a:p>
      </dgm:t>
    </dgm:pt>
    <dgm:pt modelId="{E8D101FB-50A1-4631-BE24-FD17FA7BF66C}" type="sibTrans" cxnId="{AF2B4BDA-544C-4346-9ED9-DFB48F35A92C}">
      <dgm:prSet/>
      <dgm:spPr/>
      <dgm:t>
        <a:bodyPr/>
        <a:lstStyle/>
        <a:p>
          <a:endParaRPr lang="en-US"/>
        </a:p>
      </dgm:t>
    </dgm:pt>
    <dgm:pt modelId="{32FEAEC5-FCD9-4E82-B729-442ABBB6B38F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B44F75D0-236D-4990-93A4-A9244D26C3B6}" type="parTrans" cxnId="{1BD3B0E3-0D00-425B-8CBE-8F5B9C50B001}">
      <dgm:prSet/>
      <dgm:spPr/>
      <dgm:t>
        <a:bodyPr/>
        <a:lstStyle/>
        <a:p>
          <a:endParaRPr lang="en-US"/>
        </a:p>
      </dgm:t>
    </dgm:pt>
    <dgm:pt modelId="{49F2DAC7-8159-45E8-9CD5-FA373475386B}" type="sibTrans" cxnId="{1BD3B0E3-0D00-425B-8CBE-8F5B9C50B001}">
      <dgm:prSet/>
      <dgm:spPr/>
      <dgm:t>
        <a:bodyPr/>
        <a:lstStyle/>
        <a:p>
          <a:endParaRPr lang="en-US"/>
        </a:p>
      </dgm:t>
    </dgm:pt>
    <dgm:pt modelId="{F9E55085-9F90-4AC8-A089-911248041922}" type="pres">
      <dgm:prSet presAssocID="{1D0A02BE-BF39-4E0C-BFDF-C28D7B3407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4D9BD3-8666-4904-B502-53E275985632}" type="pres">
      <dgm:prSet presAssocID="{73E13A63-5C9D-415B-9A8B-EC48CF624D4C}" presName="hierRoot1" presStyleCnt="0">
        <dgm:presLayoutVars>
          <dgm:hierBranch val="init"/>
        </dgm:presLayoutVars>
      </dgm:prSet>
      <dgm:spPr/>
    </dgm:pt>
    <dgm:pt modelId="{40299AF3-401F-4B4C-AD8C-6B4FFCE0AB45}" type="pres">
      <dgm:prSet presAssocID="{73E13A63-5C9D-415B-9A8B-EC48CF624D4C}" presName="rootComposite1" presStyleCnt="0"/>
      <dgm:spPr/>
    </dgm:pt>
    <dgm:pt modelId="{06B631D1-ADDC-40BF-BA4A-C2353DDCDA75}" type="pres">
      <dgm:prSet presAssocID="{73E13A63-5C9D-415B-9A8B-EC48CF624D4C}" presName="rootText1" presStyleLbl="node0" presStyleIdx="0" presStyleCnt="1">
        <dgm:presLayoutVars>
          <dgm:chPref val="3"/>
        </dgm:presLayoutVars>
      </dgm:prSet>
      <dgm:spPr/>
    </dgm:pt>
    <dgm:pt modelId="{48D1302C-1D6F-4F92-9ED6-328EF73B7F68}" type="pres">
      <dgm:prSet presAssocID="{73E13A63-5C9D-415B-9A8B-EC48CF624D4C}" presName="rootConnector1" presStyleLbl="node1" presStyleIdx="0" presStyleCnt="0"/>
      <dgm:spPr/>
    </dgm:pt>
    <dgm:pt modelId="{E6C03106-52B8-453C-8FE3-DDA1D53790B4}" type="pres">
      <dgm:prSet presAssocID="{73E13A63-5C9D-415B-9A8B-EC48CF624D4C}" presName="hierChild2" presStyleCnt="0"/>
      <dgm:spPr/>
    </dgm:pt>
    <dgm:pt modelId="{16DB2BE0-C168-48E7-A482-2AE0B4BE5424}" type="pres">
      <dgm:prSet presAssocID="{627C3EE0-98CD-453C-873E-6B5F81DC6AE0}" presName="Name37" presStyleLbl="parChTrans1D2" presStyleIdx="0" presStyleCnt="2"/>
      <dgm:spPr/>
    </dgm:pt>
    <dgm:pt modelId="{D0DA6273-4C18-4F3C-A565-4F3EE7B0967F}" type="pres">
      <dgm:prSet presAssocID="{F4D9BE32-5715-4FA7-A71E-AD8F0BC8FA54}" presName="hierRoot2" presStyleCnt="0">
        <dgm:presLayoutVars>
          <dgm:hierBranch val="init"/>
        </dgm:presLayoutVars>
      </dgm:prSet>
      <dgm:spPr/>
    </dgm:pt>
    <dgm:pt modelId="{197E5B4E-E897-4C1E-9AE4-4022B203A39D}" type="pres">
      <dgm:prSet presAssocID="{F4D9BE32-5715-4FA7-A71E-AD8F0BC8FA54}" presName="rootComposite" presStyleCnt="0"/>
      <dgm:spPr/>
    </dgm:pt>
    <dgm:pt modelId="{9217A0BA-3C8C-4C6F-ADA3-70B4548B0E25}" type="pres">
      <dgm:prSet presAssocID="{F4D9BE32-5715-4FA7-A71E-AD8F0BC8FA54}" presName="rootText" presStyleLbl="node2" presStyleIdx="0" presStyleCnt="2">
        <dgm:presLayoutVars>
          <dgm:chPref val="3"/>
        </dgm:presLayoutVars>
      </dgm:prSet>
      <dgm:spPr/>
    </dgm:pt>
    <dgm:pt modelId="{0272906E-FD17-48F5-9118-728D099D9079}" type="pres">
      <dgm:prSet presAssocID="{F4D9BE32-5715-4FA7-A71E-AD8F0BC8FA54}" presName="rootConnector" presStyleLbl="node2" presStyleIdx="0" presStyleCnt="2"/>
      <dgm:spPr/>
    </dgm:pt>
    <dgm:pt modelId="{87157923-910D-4588-ACDC-F26FA4445F0F}" type="pres">
      <dgm:prSet presAssocID="{F4D9BE32-5715-4FA7-A71E-AD8F0BC8FA54}" presName="hierChild4" presStyleCnt="0"/>
      <dgm:spPr/>
    </dgm:pt>
    <dgm:pt modelId="{1E12BA38-5A2B-45A5-BE59-346627AE170C}" type="pres">
      <dgm:prSet presAssocID="{F4D9BE32-5715-4FA7-A71E-AD8F0BC8FA54}" presName="hierChild5" presStyleCnt="0"/>
      <dgm:spPr/>
    </dgm:pt>
    <dgm:pt modelId="{4D723325-39C8-4F49-9644-DEB0CDE363B5}" type="pres">
      <dgm:prSet presAssocID="{420B38DA-0DC4-4D22-AC1E-DE83E5547BB8}" presName="Name37" presStyleLbl="parChTrans1D2" presStyleIdx="1" presStyleCnt="2"/>
      <dgm:spPr/>
    </dgm:pt>
    <dgm:pt modelId="{C31B2B91-EE7E-419D-BB20-E0B3946DBF94}" type="pres">
      <dgm:prSet presAssocID="{5743CC21-73A3-4BEC-931C-0B5450B1837F}" presName="hierRoot2" presStyleCnt="0">
        <dgm:presLayoutVars>
          <dgm:hierBranch val="init"/>
        </dgm:presLayoutVars>
      </dgm:prSet>
      <dgm:spPr/>
    </dgm:pt>
    <dgm:pt modelId="{99C4CBAC-B3C5-4144-ABF6-971CFC5604D7}" type="pres">
      <dgm:prSet presAssocID="{5743CC21-73A3-4BEC-931C-0B5450B1837F}" presName="rootComposite" presStyleCnt="0"/>
      <dgm:spPr/>
    </dgm:pt>
    <dgm:pt modelId="{CB7B12BD-F4FF-45EC-9D22-735484528688}" type="pres">
      <dgm:prSet presAssocID="{5743CC21-73A3-4BEC-931C-0B5450B1837F}" presName="rootText" presStyleLbl="node2" presStyleIdx="1" presStyleCnt="2">
        <dgm:presLayoutVars>
          <dgm:chPref val="3"/>
        </dgm:presLayoutVars>
      </dgm:prSet>
      <dgm:spPr/>
    </dgm:pt>
    <dgm:pt modelId="{E375B56E-C545-4F86-9074-F297A68DEB4A}" type="pres">
      <dgm:prSet presAssocID="{5743CC21-73A3-4BEC-931C-0B5450B1837F}" presName="rootConnector" presStyleLbl="node2" presStyleIdx="1" presStyleCnt="2"/>
      <dgm:spPr/>
    </dgm:pt>
    <dgm:pt modelId="{CE96DD4A-AED4-4340-96AC-994C0FE456DE}" type="pres">
      <dgm:prSet presAssocID="{5743CC21-73A3-4BEC-931C-0B5450B1837F}" presName="hierChild4" presStyleCnt="0"/>
      <dgm:spPr/>
    </dgm:pt>
    <dgm:pt modelId="{7EE3BD87-010A-47E3-BE16-EA0F55ADEBB2}" type="pres">
      <dgm:prSet presAssocID="{291BB585-345C-4EE3-97F0-405B5D32A761}" presName="Name37" presStyleLbl="parChTrans1D3" presStyleIdx="0" presStyleCnt="3"/>
      <dgm:spPr/>
    </dgm:pt>
    <dgm:pt modelId="{FD4D9A7B-49B3-4408-8A31-3966B9E07F76}" type="pres">
      <dgm:prSet presAssocID="{2855D94B-5735-4E29-98BD-F1711CE4F82D}" presName="hierRoot2" presStyleCnt="0">
        <dgm:presLayoutVars>
          <dgm:hierBranch val="init"/>
        </dgm:presLayoutVars>
      </dgm:prSet>
      <dgm:spPr/>
    </dgm:pt>
    <dgm:pt modelId="{7C667A4E-5B3D-4C65-A48A-CFE55BBB874E}" type="pres">
      <dgm:prSet presAssocID="{2855D94B-5735-4E29-98BD-F1711CE4F82D}" presName="rootComposite" presStyleCnt="0"/>
      <dgm:spPr/>
    </dgm:pt>
    <dgm:pt modelId="{61122159-27D4-4DB2-ACD1-814C1C54BE9B}" type="pres">
      <dgm:prSet presAssocID="{2855D94B-5735-4E29-98BD-F1711CE4F82D}" presName="rootText" presStyleLbl="node3" presStyleIdx="0" presStyleCnt="3">
        <dgm:presLayoutVars>
          <dgm:chPref val="3"/>
        </dgm:presLayoutVars>
      </dgm:prSet>
      <dgm:spPr/>
    </dgm:pt>
    <dgm:pt modelId="{98CDAB0E-C413-4C73-99B1-AE313C0B2729}" type="pres">
      <dgm:prSet presAssocID="{2855D94B-5735-4E29-98BD-F1711CE4F82D}" presName="rootConnector" presStyleLbl="node3" presStyleIdx="0" presStyleCnt="3"/>
      <dgm:spPr/>
    </dgm:pt>
    <dgm:pt modelId="{9B2BFE58-BFF3-4044-8183-F2E3349FBB1F}" type="pres">
      <dgm:prSet presAssocID="{2855D94B-5735-4E29-98BD-F1711CE4F82D}" presName="hierChild4" presStyleCnt="0"/>
      <dgm:spPr/>
    </dgm:pt>
    <dgm:pt modelId="{425B1F3B-4226-4D15-8970-F2315A2C46D5}" type="pres">
      <dgm:prSet presAssocID="{2855D94B-5735-4E29-98BD-F1711CE4F82D}" presName="hierChild5" presStyleCnt="0"/>
      <dgm:spPr/>
    </dgm:pt>
    <dgm:pt modelId="{C608E9EF-1FD5-4245-89AD-AD5BEE577576}" type="pres">
      <dgm:prSet presAssocID="{4D5BF036-5872-47E3-ABFB-7961FD5FA492}" presName="Name37" presStyleLbl="parChTrans1D3" presStyleIdx="1" presStyleCnt="3"/>
      <dgm:spPr/>
    </dgm:pt>
    <dgm:pt modelId="{0DD3BFE3-A37D-4FC8-BAC6-EA0DED65B905}" type="pres">
      <dgm:prSet presAssocID="{93D1A18B-9C1F-4D8B-90D5-D819D093D13F}" presName="hierRoot2" presStyleCnt="0">
        <dgm:presLayoutVars>
          <dgm:hierBranch val="init"/>
        </dgm:presLayoutVars>
      </dgm:prSet>
      <dgm:spPr/>
    </dgm:pt>
    <dgm:pt modelId="{91281657-35DF-42EB-8BE2-EEFB7CF35E08}" type="pres">
      <dgm:prSet presAssocID="{93D1A18B-9C1F-4D8B-90D5-D819D093D13F}" presName="rootComposite" presStyleCnt="0"/>
      <dgm:spPr/>
    </dgm:pt>
    <dgm:pt modelId="{C4DF9A08-5C1F-4559-BFD6-DA989BA7063A}" type="pres">
      <dgm:prSet presAssocID="{93D1A18B-9C1F-4D8B-90D5-D819D093D13F}" presName="rootText" presStyleLbl="node3" presStyleIdx="1" presStyleCnt="3">
        <dgm:presLayoutVars>
          <dgm:chPref val="3"/>
        </dgm:presLayoutVars>
      </dgm:prSet>
      <dgm:spPr/>
    </dgm:pt>
    <dgm:pt modelId="{6CEE218F-EA5E-46A1-B24D-DA6D49FE6F54}" type="pres">
      <dgm:prSet presAssocID="{93D1A18B-9C1F-4D8B-90D5-D819D093D13F}" presName="rootConnector" presStyleLbl="node3" presStyleIdx="1" presStyleCnt="3"/>
      <dgm:spPr/>
    </dgm:pt>
    <dgm:pt modelId="{CC7EABCC-A69C-4062-B9FA-096553D4ECF3}" type="pres">
      <dgm:prSet presAssocID="{93D1A18B-9C1F-4D8B-90D5-D819D093D13F}" presName="hierChild4" presStyleCnt="0"/>
      <dgm:spPr/>
    </dgm:pt>
    <dgm:pt modelId="{3CD1EC1D-3B95-40A8-8A92-6CFA6A55016B}" type="pres">
      <dgm:prSet presAssocID="{93D1A18B-9C1F-4D8B-90D5-D819D093D13F}" presName="hierChild5" presStyleCnt="0"/>
      <dgm:spPr/>
    </dgm:pt>
    <dgm:pt modelId="{F4CF8014-0396-456A-AFB6-392C3C88A303}" type="pres">
      <dgm:prSet presAssocID="{B44F75D0-236D-4990-93A4-A9244D26C3B6}" presName="Name37" presStyleLbl="parChTrans1D3" presStyleIdx="2" presStyleCnt="3"/>
      <dgm:spPr/>
    </dgm:pt>
    <dgm:pt modelId="{02E226A6-8BA1-477E-A5D7-CA8890008AF2}" type="pres">
      <dgm:prSet presAssocID="{32FEAEC5-FCD9-4E82-B729-442ABBB6B38F}" presName="hierRoot2" presStyleCnt="0">
        <dgm:presLayoutVars>
          <dgm:hierBranch val="init"/>
        </dgm:presLayoutVars>
      </dgm:prSet>
      <dgm:spPr/>
    </dgm:pt>
    <dgm:pt modelId="{133D0882-ACB7-4E33-B15A-E9A9CB80E482}" type="pres">
      <dgm:prSet presAssocID="{32FEAEC5-FCD9-4E82-B729-442ABBB6B38F}" presName="rootComposite" presStyleCnt="0"/>
      <dgm:spPr/>
    </dgm:pt>
    <dgm:pt modelId="{39DADD8C-2FD0-4588-BE82-9A72E57356C6}" type="pres">
      <dgm:prSet presAssocID="{32FEAEC5-FCD9-4E82-B729-442ABBB6B38F}" presName="rootText" presStyleLbl="node3" presStyleIdx="2" presStyleCnt="3">
        <dgm:presLayoutVars>
          <dgm:chPref val="3"/>
        </dgm:presLayoutVars>
      </dgm:prSet>
      <dgm:spPr/>
    </dgm:pt>
    <dgm:pt modelId="{CB91B2A0-338A-4AD9-A4DE-0B60CEF4B00D}" type="pres">
      <dgm:prSet presAssocID="{32FEAEC5-FCD9-4E82-B729-442ABBB6B38F}" presName="rootConnector" presStyleLbl="node3" presStyleIdx="2" presStyleCnt="3"/>
      <dgm:spPr/>
    </dgm:pt>
    <dgm:pt modelId="{50887358-4A91-44BA-9026-46DDC0996F4F}" type="pres">
      <dgm:prSet presAssocID="{32FEAEC5-FCD9-4E82-B729-442ABBB6B38F}" presName="hierChild4" presStyleCnt="0"/>
      <dgm:spPr/>
    </dgm:pt>
    <dgm:pt modelId="{63AC56D7-9497-4252-943E-E881ED0DAF85}" type="pres">
      <dgm:prSet presAssocID="{32FEAEC5-FCD9-4E82-B729-442ABBB6B38F}" presName="hierChild5" presStyleCnt="0"/>
      <dgm:spPr/>
    </dgm:pt>
    <dgm:pt modelId="{B86E6383-3B36-4350-BBB7-7299A2989519}" type="pres">
      <dgm:prSet presAssocID="{5743CC21-73A3-4BEC-931C-0B5450B1837F}" presName="hierChild5" presStyleCnt="0"/>
      <dgm:spPr/>
    </dgm:pt>
    <dgm:pt modelId="{05740522-A135-4C4A-BE61-0CCD24AF8756}" type="pres">
      <dgm:prSet presAssocID="{73E13A63-5C9D-415B-9A8B-EC48CF624D4C}" presName="hierChild3" presStyleCnt="0"/>
      <dgm:spPr/>
    </dgm:pt>
  </dgm:ptLst>
  <dgm:cxnLst>
    <dgm:cxn modelId="{6760FA15-1ED2-48D6-9299-2E1BD940B304}" type="presOf" srcId="{5743CC21-73A3-4BEC-931C-0B5450B1837F}" destId="{CB7B12BD-F4FF-45EC-9D22-735484528688}" srcOrd="0" destOrd="0" presId="urn:microsoft.com/office/officeart/2005/8/layout/orgChart1"/>
    <dgm:cxn modelId="{D7E96D1A-4EDF-4173-9368-D11EB94F5F25}" srcId="{1D0A02BE-BF39-4E0C-BFDF-C28D7B34078F}" destId="{73E13A63-5C9D-415B-9A8B-EC48CF624D4C}" srcOrd="0" destOrd="0" parTransId="{033B3CBC-6BC6-4C91-838D-EC9E6D3ACD3E}" sibTransId="{FB3FC20E-D77A-4C75-AF3E-D349EC53EA7C}"/>
    <dgm:cxn modelId="{2A53571D-6D54-438E-A6A6-83D14911F151}" type="presOf" srcId="{420B38DA-0DC4-4D22-AC1E-DE83E5547BB8}" destId="{4D723325-39C8-4F49-9644-DEB0CDE363B5}" srcOrd="0" destOrd="0" presId="urn:microsoft.com/office/officeart/2005/8/layout/orgChart1"/>
    <dgm:cxn modelId="{6FAA4929-6863-461E-B969-BBA227DF0F77}" srcId="{73E13A63-5C9D-415B-9A8B-EC48CF624D4C}" destId="{5743CC21-73A3-4BEC-931C-0B5450B1837F}" srcOrd="1" destOrd="0" parTransId="{420B38DA-0DC4-4D22-AC1E-DE83E5547BB8}" sibTransId="{0B9942F9-A908-4014-B409-A1DD16344354}"/>
    <dgm:cxn modelId="{F8E2962E-49A7-49EE-A676-C7E1F0EF72C9}" type="presOf" srcId="{73E13A63-5C9D-415B-9A8B-EC48CF624D4C}" destId="{06B631D1-ADDC-40BF-BA4A-C2353DDCDA75}" srcOrd="0" destOrd="0" presId="urn:microsoft.com/office/officeart/2005/8/layout/orgChart1"/>
    <dgm:cxn modelId="{1C7FA43D-97C2-450C-8A27-E46BB7622DE2}" type="presOf" srcId="{93D1A18B-9C1F-4D8B-90D5-D819D093D13F}" destId="{C4DF9A08-5C1F-4559-BFD6-DA989BA7063A}" srcOrd="0" destOrd="0" presId="urn:microsoft.com/office/officeart/2005/8/layout/orgChart1"/>
    <dgm:cxn modelId="{765E9243-C12B-41E4-95FE-8560A29D3983}" type="presOf" srcId="{5743CC21-73A3-4BEC-931C-0B5450B1837F}" destId="{E375B56E-C545-4F86-9074-F297A68DEB4A}" srcOrd="1" destOrd="0" presId="urn:microsoft.com/office/officeart/2005/8/layout/orgChart1"/>
    <dgm:cxn modelId="{22572468-3F03-4527-983D-4BD9FEAD50AB}" type="presOf" srcId="{93D1A18B-9C1F-4D8B-90D5-D819D093D13F}" destId="{6CEE218F-EA5E-46A1-B24D-DA6D49FE6F54}" srcOrd="1" destOrd="0" presId="urn:microsoft.com/office/officeart/2005/8/layout/orgChart1"/>
    <dgm:cxn modelId="{2D63A66C-0822-4102-BAE8-B6681592E99F}" srcId="{73E13A63-5C9D-415B-9A8B-EC48CF624D4C}" destId="{F4D9BE32-5715-4FA7-A71E-AD8F0BC8FA54}" srcOrd="0" destOrd="0" parTransId="{627C3EE0-98CD-453C-873E-6B5F81DC6AE0}" sibTransId="{B9F3642D-6005-4D0F-8D38-3ABD1AEA9B62}"/>
    <dgm:cxn modelId="{BF34924F-9CBD-4ABF-B339-40CC0B886443}" type="presOf" srcId="{B44F75D0-236D-4990-93A4-A9244D26C3B6}" destId="{F4CF8014-0396-456A-AFB6-392C3C88A303}" srcOrd="0" destOrd="0" presId="urn:microsoft.com/office/officeart/2005/8/layout/orgChart1"/>
    <dgm:cxn modelId="{B745F450-F00A-4763-BD25-DC23974E6C30}" srcId="{5743CC21-73A3-4BEC-931C-0B5450B1837F}" destId="{2855D94B-5735-4E29-98BD-F1711CE4F82D}" srcOrd="0" destOrd="0" parTransId="{291BB585-345C-4EE3-97F0-405B5D32A761}" sibTransId="{ED2770D6-885A-4967-9241-4233833BF084}"/>
    <dgm:cxn modelId="{C372F35A-6C4E-4346-92E6-A95B07A97377}" type="presOf" srcId="{627C3EE0-98CD-453C-873E-6B5F81DC6AE0}" destId="{16DB2BE0-C168-48E7-A482-2AE0B4BE5424}" srcOrd="0" destOrd="0" presId="urn:microsoft.com/office/officeart/2005/8/layout/orgChart1"/>
    <dgm:cxn modelId="{53E4E47E-2988-401C-8C1E-248507985777}" type="presOf" srcId="{73E13A63-5C9D-415B-9A8B-EC48CF624D4C}" destId="{48D1302C-1D6F-4F92-9ED6-328EF73B7F68}" srcOrd="1" destOrd="0" presId="urn:microsoft.com/office/officeart/2005/8/layout/orgChart1"/>
    <dgm:cxn modelId="{0D954D8D-AB3E-4F4A-A02C-52F73612C0B2}" type="presOf" srcId="{1D0A02BE-BF39-4E0C-BFDF-C28D7B34078F}" destId="{F9E55085-9F90-4AC8-A089-911248041922}" srcOrd="0" destOrd="0" presId="urn:microsoft.com/office/officeart/2005/8/layout/orgChart1"/>
    <dgm:cxn modelId="{25B73995-CD89-4E66-AC48-ADB8916C34CB}" type="presOf" srcId="{2855D94B-5735-4E29-98BD-F1711CE4F82D}" destId="{61122159-27D4-4DB2-ACD1-814C1C54BE9B}" srcOrd="0" destOrd="0" presId="urn:microsoft.com/office/officeart/2005/8/layout/orgChart1"/>
    <dgm:cxn modelId="{851D8FB7-4853-4685-ABFB-EE8DF79B21F2}" type="presOf" srcId="{4D5BF036-5872-47E3-ABFB-7961FD5FA492}" destId="{C608E9EF-1FD5-4245-89AD-AD5BEE577576}" srcOrd="0" destOrd="0" presId="urn:microsoft.com/office/officeart/2005/8/layout/orgChart1"/>
    <dgm:cxn modelId="{D91E34C4-16BD-4408-8B86-B6375E64BA38}" type="presOf" srcId="{2855D94B-5735-4E29-98BD-F1711CE4F82D}" destId="{98CDAB0E-C413-4C73-99B1-AE313C0B2729}" srcOrd="1" destOrd="0" presId="urn:microsoft.com/office/officeart/2005/8/layout/orgChart1"/>
    <dgm:cxn modelId="{98407AD0-7123-4E89-87E8-FC2F2C93AA3B}" type="presOf" srcId="{32FEAEC5-FCD9-4E82-B729-442ABBB6B38F}" destId="{39DADD8C-2FD0-4588-BE82-9A72E57356C6}" srcOrd="0" destOrd="0" presId="urn:microsoft.com/office/officeart/2005/8/layout/orgChart1"/>
    <dgm:cxn modelId="{AF2B4BDA-544C-4346-9ED9-DFB48F35A92C}" srcId="{5743CC21-73A3-4BEC-931C-0B5450B1837F}" destId="{93D1A18B-9C1F-4D8B-90D5-D819D093D13F}" srcOrd="1" destOrd="0" parTransId="{4D5BF036-5872-47E3-ABFB-7961FD5FA492}" sibTransId="{E8D101FB-50A1-4631-BE24-FD17FA7BF66C}"/>
    <dgm:cxn modelId="{D2CC62DC-E31D-4D1E-A98D-C5EF2855607D}" type="presOf" srcId="{32FEAEC5-FCD9-4E82-B729-442ABBB6B38F}" destId="{CB91B2A0-338A-4AD9-A4DE-0B60CEF4B00D}" srcOrd="1" destOrd="0" presId="urn:microsoft.com/office/officeart/2005/8/layout/orgChart1"/>
    <dgm:cxn modelId="{1BD3B0E3-0D00-425B-8CBE-8F5B9C50B001}" srcId="{5743CC21-73A3-4BEC-931C-0B5450B1837F}" destId="{32FEAEC5-FCD9-4E82-B729-442ABBB6B38F}" srcOrd="2" destOrd="0" parTransId="{B44F75D0-236D-4990-93A4-A9244D26C3B6}" sibTransId="{49F2DAC7-8159-45E8-9CD5-FA373475386B}"/>
    <dgm:cxn modelId="{F30F8DEA-7BEF-4EE3-BFC3-B09B8F70F4FF}" type="presOf" srcId="{F4D9BE32-5715-4FA7-A71E-AD8F0BC8FA54}" destId="{0272906E-FD17-48F5-9118-728D099D9079}" srcOrd="1" destOrd="0" presId="urn:microsoft.com/office/officeart/2005/8/layout/orgChart1"/>
    <dgm:cxn modelId="{54B363F6-CF1E-4297-A6E9-5038D0D44239}" type="presOf" srcId="{291BB585-345C-4EE3-97F0-405B5D32A761}" destId="{7EE3BD87-010A-47E3-BE16-EA0F55ADEBB2}" srcOrd="0" destOrd="0" presId="urn:microsoft.com/office/officeart/2005/8/layout/orgChart1"/>
    <dgm:cxn modelId="{5154A7FA-0B35-4E57-9A36-C3C37B3A48CE}" type="presOf" srcId="{F4D9BE32-5715-4FA7-A71E-AD8F0BC8FA54}" destId="{9217A0BA-3C8C-4C6F-ADA3-70B4548B0E25}" srcOrd="0" destOrd="0" presId="urn:microsoft.com/office/officeart/2005/8/layout/orgChart1"/>
    <dgm:cxn modelId="{30490803-9B30-4A43-9CA1-DF57523585A9}" type="presParOf" srcId="{F9E55085-9F90-4AC8-A089-911248041922}" destId="{944D9BD3-8666-4904-B502-53E275985632}" srcOrd="0" destOrd="0" presId="urn:microsoft.com/office/officeart/2005/8/layout/orgChart1"/>
    <dgm:cxn modelId="{4EF473F1-288B-4069-9635-E36439D33CC7}" type="presParOf" srcId="{944D9BD3-8666-4904-B502-53E275985632}" destId="{40299AF3-401F-4B4C-AD8C-6B4FFCE0AB45}" srcOrd="0" destOrd="0" presId="urn:microsoft.com/office/officeart/2005/8/layout/orgChart1"/>
    <dgm:cxn modelId="{038E503D-9368-4C5D-B51B-506653B7D385}" type="presParOf" srcId="{40299AF3-401F-4B4C-AD8C-6B4FFCE0AB45}" destId="{06B631D1-ADDC-40BF-BA4A-C2353DDCDA75}" srcOrd="0" destOrd="0" presId="urn:microsoft.com/office/officeart/2005/8/layout/orgChart1"/>
    <dgm:cxn modelId="{AC68BE42-6CA4-4746-A9C3-4AE715A95635}" type="presParOf" srcId="{40299AF3-401F-4B4C-AD8C-6B4FFCE0AB45}" destId="{48D1302C-1D6F-4F92-9ED6-328EF73B7F68}" srcOrd="1" destOrd="0" presId="urn:microsoft.com/office/officeart/2005/8/layout/orgChart1"/>
    <dgm:cxn modelId="{71A200B4-CB0B-46BB-A131-349EF8D27317}" type="presParOf" srcId="{944D9BD3-8666-4904-B502-53E275985632}" destId="{E6C03106-52B8-453C-8FE3-DDA1D53790B4}" srcOrd="1" destOrd="0" presId="urn:microsoft.com/office/officeart/2005/8/layout/orgChart1"/>
    <dgm:cxn modelId="{A3BBCFFB-B326-40F1-9997-CA51C865B9D6}" type="presParOf" srcId="{E6C03106-52B8-453C-8FE3-DDA1D53790B4}" destId="{16DB2BE0-C168-48E7-A482-2AE0B4BE5424}" srcOrd="0" destOrd="0" presId="urn:microsoft.com/office/officeart/2005/8/layout/orgChart1"/>
    <dgm:cxn modelId="{D3208F9E-5427-44F8-86E5-4537C0126444}" type="presParOf" srcId="{E6C03106-52B8-453C-8FE3-DDA1D53790B4}" destId="{D0DA6273-4C18-4F3C-A565-4F3EE7B0967F}" srcOrd="1" destOrd="0" presId="urn:microsoft.com/office/officeart/2005/8/layout/orgChart1"/>
    <dgm:cxn modelId="{42FE13EE-DF91-43A8-A632-04F13FADE7AD}" type="presParOf" srcId="{D0DA6273-4C18-4F3C-A565-4F3EE7B0967F}" destId="{197E5B4E-E897-4C1E-9AE4-4022B203A39D}" srcOrd="0" destOrd="0" presId="urn:microsoft.com/office/officeart/2005/8/layout/orgChart1"/>
    <dgm:cxn modelId="{CD73E1A1-EC34-4B9B-8FA3-A2A7B2A73D87}" type="presParOf" srcId="{197E5B4E-E897-4C1E-9AE4-4022B203A39D}" destId="{9217A0BA-3C8C-4C6F-ADA3-70B4548B0E25}" srcOrd="0" destOrd="0" presId="urn:microsoft.com/office/officeart/2005/8/layout/orgChart1"/>
    <dgm:cxn modelId="{D6C467AB-27D8-4B5B-85C7-099246C9CBAA}" type="presParOf" srcId="{197E5B4E-E897-4C1E-9AE4-4022B203A39D}" destId="{0272906E-FD17-48F5-9118-728D099D9079}" srcOrd="1" destOrd="0" presId="urn:microsoft.com/office/officeart/2005/8/layout/orgChart1"/>
    <dgm:cxn modelId="{594D9F31-7500-482C-9157-6FFDA3715AD8}" type="presParOf" srcId="{D0DA6273-4C18-4F3C-A565-4F3EE7B0967F}" destId="{87157923-910D-4588-ACDC-F26FA4445F0F}" srcOrd="1" destOrd="0" presId="urn:microsoft.com/office/officeart/2005/8/layout/orgChart1"/>
    <dgm:cxn modelId="{34448571-161F-469C-8E5E-44467F8C0C0C}" type="presParOf" srcId="{D0DA6273-4C18-4F3C-A565-4F3EE7B0967F}" destId="{1E12BA38-5A2B-45A5-BE59-346627AE170C}" srcOrd="2" destOrd="0" presId="urn:microsoft.com/office/officeart/2005/8/layout/orgChart1"/>
    <dgm:cxn modelId="{1518FBE1-022A-44A4-ACE9-30B4B05C586E}" type="presParOf" srcId="{E6C03106-52B8-453C-8FE3-DDA1D53790B4}" destId="{4D723325-39C8-4F49-9644-DEB0CDE363B5}" srcOrd="2" destOrd="0" presId="urn:microsoft.com/office/officeart/2005/8/layout/orgChart1"/>
    <dgm:cxn modelId="{696EFF80-1A67-42D9-8B6C-D65749D101CA}" type="presParOf" srcId="{E6C03106-52B8-453C-8FE3-DDA1D53790B4}" destId="{C31B2B91-EE7E-419D-BB20-E0B3946DBF94}" srcOrd="3" destOrd="0" presId="urn:microsoft.com/office/officeart/2005/8/layout/orgChart1"/>
    <dgm:cxn modelId="{19BD74D3-5D6B-4C4A-94D5-67F553E727E8}" type="presParOf" srcId="{C31B2B91-EE7E-419D-BB20-E0B3946DBF94}" destId="{99C4CBAC-B3C5-4144-ABF6-971CFC5604D7}" srcOrd="0" destOrd="0" presId="urn:microsoft.com/office/officeart/2005/8/layout/orgChart1"/>
    <dgm:cxn modelId="{50F3A345-8EB9-4789-8F47-B5A9134E6D8C}" type="presParOf" srcId="{99C4CBAC-B3C5-4144-ABF6-971CFC5604D7}" destId="{CB7B12BD-F4FF-45EC-9D22-735484528688}" srcOrd="0" destOrd="0" presId="urn:microsoft.com/office/officeart/2005/8/layout/orgChart1"/>
    <dgm:cxn modelId="{5A8C6CC8-A038-4199-9552-A9C790DC6EDF}" type="presParOf" srcId="{99C4CBAC-B3C5-4144-ABF6-971CFC5604D7}" destId="{E375B56E-C545-4F86-9074-F297A68DEB4A}" srcOrd="1" destOrd="0" presId="urn:microsoft.com/office/officeart/2005/8/layout/orgChart1"/>
    <dgm:cxn modelId="{FEFEFB6A-BEC1-47F3-918D-09982C01CD67}" type="presParOf" srcId="{C31B2B91-EE7E-419D-BB20-E0B3946DBF94}" destId="{CE96DD4A-AED4-4340-96AC-994C0FE456DE}" srcOrd="1" destOrd="0" presId="urn:microsoft.com/office/officeart/2005/8/layout/orgChart1"/>
    <dgm:cxn modelId="{797B06E5-DB34-42FD-AFFB-94386C7C6F39}" type="presParOf" srcId="{CE96DD4A-AED4-4340-96AC-994C0FE456DE}" destId="{7EE3BD87-010A-47E3-BE16-EA0F55ADEBB2}" srcOrd="0" destOrd="0" presId="urn:microsoft.com/office/officeart/2005/8/layout/orgChart1"/>
    <dgm:cxn modelId="{EC62599B-7C98-457B-866A-123F8E16DB15}" type="presParOf" srcId="{CE96DD4A-AED4-4340-96AC-994C0FE456DE}" destId="{FD4D9A7B-49B3-4408-8A31-3966B9E07F76}" srcOrd="1" destOrd="0" presId="urn:microsoft.com/office/officeart/2005/8/layout/orgChart1"/>
    <dgm:cxn modelId="{4D906E6C-35F4-4381-8B63-4892C8D51047}" type="presParOf" srcId="{FD4D9A7B-49B3-4408-8A31-3966B9E07F76}" destId="{7C667A4E-5B3D-4C65-A48A-CFE55BBB874E}" srcOrd="0" destOrd="0" presId="urn:microsoft.com/office/officeart/2005/8/layout/orgChart1"/>
    <dgm:cxn modelId="{CD382325-500F-4575-8579-8DDBD038A709}" type="presParOf" srcId="{7C667A4E-5B3D-4C65-A48A-CFE55BBB874E}" destId="{61122159-27D4-4DB2-ACD1-814C1C54BE9B}" srcOrd="0" destOrd="0" presId="urn:microsoft.com/office/officeart/2005/8/layout/orgChart1"/>
    <dgm:cxn modelId="{543602FD-DBDE-4594-86B3-8DC57F68BFCC}" type="presParOf" srcId="{7C667A4E-5B3D-4C65-A48A-CFE55BBB874E}" destId="{98CDAB0E-C413-4C73-99B1-AE313C0B2729}" srcOrd="1" destOrd="0" presId="urn:microsoft.com/office/officeart/2005/8/layout/orgChart1"/>
    <dgm:cxn modelId="{2F0DD427-1040-4B9D-98C9-C569D43DCF8D}" type="presParOf" srcId="{FD4D9A7B-49B3-4408-8A31-3966B9E07F76}" destId="{9B2BFE58-BFF3-4044-8183-F2E3349FBB1F}" srcOrd="1" destOrd="0" presId="urn:microsoft.com/office/officeart/2005/8/layout/orgChart1"/>
    <dgm:cxn modelId="{513CF9EB-670B-4B56-A90E-D82447769058}" type="presParOf" srcId="{FD4D9A7B-49B3-4408-8A31-3966B9E07F76}" destId="{425B1F3B-4226-4D15-8970-F2315A2C46D5}" srcOrd="2" destOrd="0" presId="urn:microsoft.com/office/officeart/2005/8/layout/orgChart1"/>
    <dgm:cxn modelId="{8AEC8C5C-84F1-4551-9C88-B1108A3E5BA0}" type="presParOf" srcId="{CE96DD4A-AED4-4340-96AC-994C0FE456DE}" destId="{C608E9EF-1FD5-4245-89AD-AD5BEE577576}" srcOrd="2" destOrd="0" presId="urn:microsoft.com/office/officeart/2005/8/layout/orgChart1"/>
    <dgm:cxn modelId="{E6606664-3AD8-4FA5-A094-4A15EDAD4F48}" type="presParOf" srcId="{CE96DD4A-AED4-4340-96AC-994C0FE456DE}" destId="{0DD3BFE3-A37D-4FC8-BAC6-EA0DED65B905}" srcOrd="3" destOrd="0" presId="urn:microsoft.com/office/officeart/2005/8/layout/orgChart1"/>
    <dgm:cxn modelId="{D33AC72C-8D9A-4B4C-ADD8-C6415B83B652}" type="presParOf" srcId="{0DD3BFE3-A37D-4FC8-BAC6-EA0DED65B905}" destId="{91281657-35DF-42EB-8BE2-EEFB7CF35E08}" srcOrd="0" destOrd="0" presId="urn:microsoft.com/office/officeart/2005/8/layout/orgChart1"/>
    <dgm:cxn modelId="{533DE274-FC4B-4A27-87F3-AA19E2707DF7}" type="presParOf" srcId="{91281657-35DF-42EB-8BE2-EEFB7CF35E08}" destId="{C4DF9A08-5C1F-4559-BFD6-DA989BA7063A}" srcOrd="0" destOrd="0" presId="urn:microsoft.com/office/officeart/2005/8/layout/orgChart1"/>
    <dgm:cxn modelId="{F765AC86-5C86-4174-A400-A8F285287220}" type="presParOf" srcId="{91281657-35DF-42EB-8BE2-EEFB7CF35E08}" destId="{6CEE218F-EA5E-46A1-B24D-DA6D49FE6F54}" srcOrd="1" destOrd="0" presId="urn:microsoft.com/office/officeart/2005/8/layout/orgChart1"/>
    <dgm:cxn modelId="{5E9B6841-B97A-4C51-AFE3-0913EFF67DBD}" type="presParOf" srcId="{0DD3BFE3-A37D-4FC8-BAC6-EA0DED65B905}" destId="{CC7EABCC-A69C-4062-B9FA-096553D4ECF3}" srcOrd="1" destOrd="0" presId="urn:microsoft.com/office/officeart/2005/8/layout/orgChart1"/>
    <dgm:cxn modelId="{5A18B35D-9303-4119-8154-28EB208F61D8}" type="presParOf" srcId="{0DD3BFE3-A37D-4FC8-BAC6-EA0DED65B905}" destId="{3CD1EC1D-3B95-40A8-8A92-6CFA6A55016B}" srcOrd="2" destOrd="0" presId="urn:microsoft.com/office/officeart/2005/8/layout/orgChart1"/>
    <dgm:cxn modelId="{1B4289B1-518C-461C-9F12-6772EDB809C8}" type="presParOf" srcId="{CE96DD4A-AED4-4340-96AC-994C0FE456DE}" destId="{F4CF8014-0396-456A-AFB6-392C3C88A303}" srcOrd="4" destOrd="0" presId="urn:microsoft.com/office/officeart/2005/8/layout/orgChart1"/>
    <dgm:cxn modelId="{3A9AEDDF-833B-40FE-9294-B9ACFDA52E08}" type="presParOf" srcId="{CE96DD4A-AED4-4340-96AC-994C0FE456DE}" destId="{02E226A6-8BA1-477E-A5D7-CA8890008AF2}" srcOrd="5" destOrd="0" presId="urn:microsoft.com/office/officeart/2005/8/layout/orgChart1"/>
    <dgm:cxn modelId="{0FD5A365-03D2-4E94-AB41-8D9C1BF52FE1}" type="presParOf" srcId="{02E226A6-8BA1-477E-A5D7-CA8890008AF2}" destId="{133D0882-ACB7-4E33-B15A-E9A9CB80E482}" srcOrd="0" destOrd="0" presId="urn:microsoft.com/office/officeart/2005/8/layout/orgChart1"/>
    <dgm:cxn modelId="{7C6F081D-D2F4-4F00-9FC9-7786B8D62030}" type="presParOf" srcId="{133D0882-ACB7-4E33-B15A-E9A9CB80E482}" destId="{39DADD8C-2FD0-4588-BE82-9A72E57356C6}" srcOrd="0" destOrd="0" presId="urn:microsoft.com/office/officeart/2005/8/layout/orgChart1"/>
    <dgm:cxn modelId="{BF5C2964-0195-4F25-A10F-15E85E8A3286}" type="presParOf" srcId="{133D0882-ACB7-4E33-B15A-E9A9CB80E482}" destId="{CB91B2A0-338A-4AD9-A4DE-0B60CEF4B00D}" srcOrd="1" destOrd="0" presId="urn:microsoft.com/office/officeart/2005/8/layout/orgChart1"/>
    <dgm:cxn modelId="{BA5ECDE0-61E7-4AAB-B3EA-5FD0B231FDEA}" type="presParOf" srcId="{02E226A6-8BA1-477E-A5D7-CA8890008AF2}" destId="{50887358-4A91-44BA-9026-46DDC0996F4F}" srcOrd="1" destOrd="0" presId="urn:microsoft.com/office/officeart/2005/8/layout/orgChart1"/>
    <dgm:cxn modelId="{F11CEBBD-86F6-4390-85BC-91D18E45B9A9}" type="presParOf" srcId="{02E226A6-8BA1-477E-A5D7-CA8890008AF2}" destId="{63AC56D7-9497-4252-943E-E881ED0DAF85}" srcOrd="2" destOrd="0" presId="urn:microsoft.com/office/officeart/2005/8/layout/orgChart1"/>
    <dgm:cxn modelId="{DD3F134E-E7D3-483E-AFC9-45F211BC9482}" type="presParOf" srcId="{C31B2B91-EE7E-419D-BB20-E0B3946DBF94}" destId="{B86E6383-3B36-4350-BBB7-7299A2989519}" srcOrd="2" destOrd="0" presId="urn:microsoft.com/office/officeart/2005/8/layout/orgChart1"/>
    <dgm:cxn modelId="{616585BD-BC08-4190-87F6-621F3B87F142}" type="presParOf" srcId="{944D9BD3-8666-4904-B502-53E275985632}" destId="{05740522-A135-4C4A-BE61-0CCD24AF87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0A02BE-BF39-4E0C-BFDF-C28D7B34078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13A63-5C9D-415B-9A8B-EC48CF624D4C}">
      <dgm:prSet phldrT="[Text]"/>
      <dgm:spPr/>
      <dgm:t>
        <a:bodyPr/>
        <a:lstStyle/>
        <a:p>
          <a:r>
            <a:rPr lang="en-US" dirty="0"/>
            <a:t>Demand(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033B3CBC-6BC6-4C91-838D-EC9E6D3ACD3E}" type="parTrans" cxnId="{D7E96D1A-4EDF-4173-9368-D11EB94F5F25}">
      <dgm:prSet/>
      <dgm:spPr/>
      <dgm:t>
        <a:bodyPr/>
        <a:lstStyle/>
        <a:p>
          <a:endParaRPr lang="en-US"/>
        </a:p>
      </dgm:t>
    </dgm:pt>
    <dgm:pt modelId="{FB3FC20E-D77A-4C75-AF3E-D349EC53EA7C}" type="sibTrans" cxnId="{D7E96D1A-4EDF-4173-9368-D11EB94F5F25}">
      <dgm:prSet/>
      <dgm:spPr/>
      <dgm:t>
        <a:bodyPr/>
        <a:lstStyle/>
        <a:p>
          <a:endParaRPr lang="en-US"/>
        </a:p>
      </dgm:t>
    </dgm:pt>
    <dgm:pt modelId="{F4D9BE32-5715-4FA7-A71E-AD8F0BC8FA54}">
      <dgm:prSet phldrT="[Text]"/>
      <dgm:spPr/>
      <dgm:t>
        <a:bodyPr/>
        <a:lstStyle/>
        <a:p>
          <a:r>
            <a:rPr lang="en-US" dirty="0"/>
            <a:t>Local 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627C3EE0-98CD-453C-873E-6B5F81DC6AE0}" type="parTrans" cxnId="{2D63A66C-0822-4102-BAE8-B6681592E99F}">
      <dgm:prSet/>
      <dgm:spPr/>
      <dgm:t>
        <a:bodyPr/>
        <a:lstStyle/>
        <a:p>
          <a:endParaRPr lang="en-US"/>
        </a:p>
      </dgm:t>
    </dgm:pt>
    <dgm:pt modelId="{B9F3642D-6005-4D0F-8D38-3ABD1AEA9B62}" type="sibTrans" cxnId="{2D63A66C-0822-4102-BAE8-B6681592E99F}">
      <dgm:prSet/>
      <dgm:spPr/>
      <dgm:t>
        <a:bodyPr/>
        <a:lstStyle/>
        <a:p>
          <a:endParaRPr lang="en-US"/>
        </a:p>
      </dgm:t>
    </dgm:pt>
    <dgm:pt modelId="{5743CC21-73A3-4BEC-931C-0B5450B1837F}">
      <dgm:prSet phldrT="[Text]"/>
      <dgm:spPr/>
      <dgm:t>
        <a:bodyPr/>
        <a:lstStyle/>
        <a:p>
          <a:r>
            <a:rPr lang="en-US" dirty="0"/>
            <a:t>Imports 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420B38DA-0DC4-4D22-AC1E-DE83E5547BB8}" type="parTrans" cxnId="{6FAA4929-6863-461E-B969-BBA227DF0F77}">
      <dgm:prSet/>
      <dgm:spPr/>
      <dgm:t>
        <a:bodyPr/>
        <a:lstStyle/>
        <a:p>
          <a:endParaRPr lang="en-US"/>
        </a:p>
      </dgm:t>
    </dgm:pt>
    <dgm:pt modelId="{0B9942F9-A908-4014-B409-A1DD16344354}" type="sibTrans" cxnId="{6FAA4929-6863-461E-B969-BBA227DF0F77}">
      <dgm:prSet/>
      <dgm:spPr/>
      <dgm:t>
        <a:bodyPr/>
        <a:lstStyle/>
        <a:p>
          <a:endParaRPr lang="en-US"/>
        </a:p>
      </dgm:t>
    </dgm:pt>
    <dgm:pt modelId="{2855D94B-5735-4E29-98BD-F1711CE4F82D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291BB585-345C-4EE3-97F0-405B5D32A761}" type="parTrans" cxnId="{B745F450-F00A-4763-BD25-DC23974E6C30}">
      <dgm:prSet/>
      <dgm:spPr/>
      <dgm:t>
        <a:bodyPr/>
        <a:lstStyle/>
        <a:p>
          <a:endParaRPr lang="en-US"/>
        </a:p>
      </dgm:t>
    </dgm:pt>
    <dgm:pt modelId="{ED2770D6-885A-4967-9241-4233833BF084}" type="sibTrans" cxnId="{B745F450-F00A-4763-BD25-DC23974E6C30}">
      <dgm:prSet/>
      <dgm:spPr/>
      <dgm:t>
        <a:bodyPr/>
        <a:lstStyle/>
        <a:p>
          <a:endParaRPr lang="en-US"/>
        </a:p>
      </dgm:t>
    </dgm:pt>
    <dgm:pt modelId="{93D1A18B-9C1F-4D8B-90D5-D819D093D13F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4D5BF036-5872-47E3-ABFB-7961FD5FA492}" type="parTrans" cxnId="{AF2B4BDA-544C-4346-9ED9-DFB48F35A92C}">
      <dgm:prSet/>
      <dgm:spPr/>
      <dgm:t>
        <a:bodyPr/>
        <a:lstStyle/>
        <a:p>
          <a:endParaRPr lang="en-US"/>
        </a:p>
      </dgm:t>
    </dgm:pt>
    <dgm:pt modelId="{E8D101FB-50A1-4631-BE24-FD17FA7BF66C}" type="sibTrans" cxnId="{AF2B4BDA-544C-4346-9ED9-DFB48F35A92C}">
      <dgm:prSet/>
      <dgm:spPr/>
      <dgm:t>
        <a:bodyPr/>
        <a:lstStyle/>
        <a:p>
          <a:endParaRPr lang="en-US"/>
        </a:p>
      </dgm:t>
    </dgm:pt>
    <dgm:pt modelId="{32FEAEC5-FCD9-4E82-B729-442ABBB6B38F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B44F75D0-236D-4990-93A4-A9244D26C3B6}" type="parTrans" cxnId="{1BD3B0E3-0D00-425B-8CBE-8F5B9C50B001}">
      <dgm:prSet/>
      <dgm:spPr/>
      <dgm:t>
        <a:bodyPr/>
        <a:lstStyle/>
        <a:p>
          <a:endParaRPr lang="en-US"/>
        </a:p>
      </dgm:t>
    </dgm:pt>
    <dgm:pt modelId="{49F2DAC7-8159-45E8-9CD5-FA373475386B}" type="sibTrans" cxnId="{1BD3B0E3-0D00-425B-8CBE-8F5B9C50B001}">
      <dgm:prSet/>
      <dgm:spPr/>
      <dgm:t>
        <a:bodyPr/>
        <a:lstStyle/>
        <a:p>
          <a:endParaRPr lang="en-US"/>
        </a:p>
      </dgm:t>
    </dgm:pt>
    <dgm:pt modelId="{F9E55085-9F90-4AC8-A089-911248041922}" type="pres">
      <dgm:prSet presAssocID="{1D0A02BE-BF39-4E0C-BFDF-C28D7B3407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4D9BD3-8666-4904-B502-53E275985632}" type="pres">
      <dgm:prSet presAssocID="{73E13A63-5C9D-415B-9A8B-EC48CF624D4C}" presName="hierRoot1" presStyleCnt="0">
        <dgm:presLayoutVars>
          <dgm:hierBranch val="init"/>
        </dgm:presLayoutVars>
      </dgm:prSet>
      <dgm:spPr/>
    </dgm:pt>
    <dgm:pt modelId="{40299AF3-401F-4B4C-AD8C-6B4FFCE0AB45}" type="pres">
      <dgm:prSet presAssocID="{73E13A63-5C9D-415B-9A8B-EC48CF624D4C}" presName="rootComposite1" presStyleCnt="0"/>
      <dgm:spPr/>
    </dgm:pt>
    <dgm:pt modelId="{06B631D1-ADDC-40BF-BA4A-C2353DDCDA75}" type="pres">
      <dgm:prSet presAssocID="{73E13A63-5C9D-415B-9A8B-EC48CF624D4C}" presName="rootText1" presStyleLbl="node0" presStyleIdx="0" presStyleCnt="1">
        <dgm:presLayoutVars>
          <dgm:chPref val="3"/>
        </dgm:presLayoutVars>
      </dgm:prSet>
      <dgm:spPr/>
    </dgm:pt>
    <dgm:pt modelId="{48D1302C-1D6F-4F92-9ED6-328EF73B7F68}" type="pres">
      <dgm:prSet presAssocID="{73E13A63-5C9D-415B-9A8B-EC48CF624D4C}" presName="rootConnector1" presStyleLbl="node1" presStyleIdx="0" presStyleCnt="0"/>
      <dgm:spPr/>
    </dgm:pt>
    <dgm:pt modelId="{E6C03106-52B8-453C-8FE3-DDA1D53790B4}" type="pres">
      <dgm:prSet presAssocID="{73E13A63-5C9D-415B-9A8B-EC48CF624D4C}" presName="hierChild2" presStyleCnt="0"/>
      <dgm:spPr/>
    </dgm:pt>
    <dgm:pt modelId="{16DB2BE0-C168-48E7-A482-2AE0B4BE5424}" type="pres">
      <dgm:prSet presAssocID="{627C3EE0-98CD-453C-873E-6B5F81DC6AE0}" presName="Name37" presStyleLbl="parChTrans1D2" presStyleIdx="0" presStyleCnt="2"/>
      <dgm:spPr/>
    </dgm:pt>
    <dgm:pt modelId="{D0DA6273-4C18-4F3C-A565-4F3EE7B0967F}" type="pres">
      <dgm:prSet presAssocID="{F4D9BE32-5715-4FA7-A71E-AD8F0BC8FA54}" presName="hierRoot2" presStyleCnt="0">
        <dgm:presLayoutVars>
          <dgm:hierBranch val="init"/>
        </dgm:presLayoutVars>
      </dgm:prSet>
      <dgm:spPr/>
    </dgm:pt>
    <dgm:pt modelId="{197E5B4E-E897-4C1E-9AE4-4022B203A39D}" type="pres">
      <dgm:prSet presAssocID="{F4D9BE32-5715-4FA7-A71E-AD8F0BC8FA54}" presName="rootComposite" presStyleCnt="0"/>
      <dgm:spPr/>
    </dgm:pt>
    <dgm:pt modelId="{9217A0BA-3C8C-4C6F-ADA3-70B4548B0E25}" type="pres">
      <dgm:prSet presAssocID="{F4D9BE32-5715-4FA7-A71E-AD8F0BC8FA54}" presName="rootText" presStyleLbl="node2" presStyleIdx="0" presStyleCnt="2">
        <dgm:presLayoutVars>
          <dgm:chPref val="3"/>
        </dgm:presLayoutVars>
      </dgm:prSet>
      <dgm:spPr/>
    </dgm:pt>
    <dgm:pt modelId="{0272906E-FD17-48F5-9118-728D099D9079}" type="pres">
      <dgm:prSet presAssocID="{F4D9BE32-5715-4FA7-A71E-AD8F0BC8FA54}" presName="rootConnector" presStyleLbl="node2" presStyleIdx="0" presStyleCnt="2"/>
      <dgm:spPr/>
    </dgm:pt>
    <dgm:pt modelId="{87157923-910D-4588-ACDC-F26FA4445F0F}" type="pres">
      <dgm:prSet presAssocID="{F4D9BE32-5715-4FA7-A71E-AD8F0BC8FA54}" presName="hierChild4" presStyleCnt="0"/>
      <dgm:spPr/>
    </dgm:pt>
    <dgm:pt modelId="{1E12BA38-5A2B-45A5-BE59-346627AE170C}" type="pres">
      <dgm:prSet presAssocID="{F4D9BE32-5715-4FA7-A71E-AD8F0BC8FA54}" presName="hierChild5" presStyleCnt="0"/>
      <dgm:spPr/>
    </dgm:pt>
    <dgm:pt modelId="{4D723325-39C8-4F49-9644-DEB0CDE363B5}" type="pres">
      <dgm:prSet presAssocID="{420B38DA-0DC4-4D22-AC1E-DE83E5547BB8}" presName="Name37" presStyleLbl="parChTrans1D2" presStyleIdx="1" presStyleCnt="2"/>
      <dgm:spPr/>
    </dgm:pt>
    <dgm:pt modelId="{C31B2B91-EE7E-419D-BB20-E0B3946DBF94}" type="pres">
      <dgm:prSet presAssocID="{5743CC21-73A3-4BEC-931C-0B5450B1837F}" presName="hierRoot2" presStyleCnt="0">
        <dgm:presLayoutVars>
          <dgm:hierBranch val="init"/>
        </dgm:presLayoutVars>
      </dgm:prSet>
      <dgm:spPr/>
    </dgm:pt>
    <dgm:pt modelId="{99C4CBAC-B3C5-4144-ABF6-971CFC5604D7}" type="pres">
      <dgm:prSet presAssocID="{5743CC21-73A3-4BEC-931C-0B5450B1837F}" presName="rootComposite" presStyleCnt="0"/>
      <dgm:spPr/>
    </dgm:pt>
    <dgm:pt modelId="{CB7B12BD-F4FF-45EC-9D22-735484528688}" type="pres">
      <dgm:prSet presAssocID="{5743CC21-73A3-4BEC-931C-0B5450B1837F}" presName="rootText" presStyleLbl="node2" presStyleIdx="1" presStyleCnt="2">
        <dgm:presLayoutVars>
          <dgm:chPref val="3"/>
        </dgm:presLayoutVars>
      </dgm:prSet>
      <dgm:spPr/>
    </dgm:pt>
    <dgm:pt modelId="{E375B56E-C545-4F86-9074-F297A68DEB4A}" type="pres">
      <dgm:prSet presAssocID="{5743CC21-73A3-4BEC-931C-0B5450B1837F}" presName="rootConnector" presStyleLbl="node2" presStyleIdx="1" presStyleCnt="2"/>
      <dgm:spPr/>
    </dgm:pt>
    <dgm:pt modelId="{CE96DD4A-AED4-4340-96AC-994C0FE456DE}" type="pres">
      <dgm:prSet presAssocID="{5743CC21-73A3-4BEC-931C-0B5450B1837F}" presName="hierChild4" presStyleCnt="0"/>
      <dgm:spPr/>
    </dgm:pt>
    <dgm:pt modelId="{7EE3BD87-010A-47E3-BE16-EA0F55ADEBB2}" type="pres">
      <dgm:prSet presAssocID="{291BB585-345C-4EE3-97F0-405B5D32A761}" presName="Name37" presStyleLbl="parChTrans1D3" presStyleIdx="0" presStyleCnt="3"/>
      <dgm:spPr/>
    </dgm:pt>
    <dgm:pt modelId="{FD4D9A7B-49B3-4408-8A31-3966B9E07F76}" type="pres">
      <dgm:prSet presAssocID="{2855D94B-5735-4E29-98BD-F1711CE4F82D}" presName="hierRoot2" presStyleCnt="0">
        <dgm:presLayoutVars>
          <dgm:hierBranch val="init"/>
        </dgm:presLayoutVars>
      </dgm:prSet>
      <dgm:spPr/>
    </dgm:pt>
    <dgm:pt modelId="{7C667A4E-5B3D-4C65-A48A-CFE55BBB874E}" type="pres">
      <dgm:prSet presAssocID="{2855D94B-5735-4E29-98BD-F1711CE4F82D}" presName="rootComposite" presStyleCnt="0"/>
      <dgm:spPr/>
    </dgm:pt>
    <dgm:pt modelId="{61122159-27D4-4DB2-ACD1-814C1C54BE9B}" type="pres">
      <dgm:prSet presAssocID="{2855D94B-5735-4E29-98BD-F1711CE4F82D}" presName="rootText" presStyleLbl="node3" presStyleIdx="0" presStyleCnt="3">
        <dgm:presLayoutVars>
          <dgm:chPref val="3"/>
        </dgm:presLayoutVars>
      </dgm:prSet>
      <dgm:spPr/>
    </dgm:pt>
    <dgm:pt modelId="{98CDAB0E-C413-4C73-99B1-AE313C0B2729}" type="pres">
      <dgm:prSet presAssocID="{2855D94B-5735-4E29-98BD-F1711CE4F82D}" presName="rootConnector" presStyleLbl="node3" presStyleIdx="0" presStyleCnt="3"/>
      <dgm:spPr/>
    </dgm:pt>
    <dgm:pt modelId="{9B2BFE58-BFF3-4044-8183-F2E3349FBB1F}" type="pres">
      <dgm:prSet presAssocID="{2855D94B-5735-4E29-98BD-F1711CE4F82D}" presName="hierChild4" presStyleCnt="0"/>
      <dgm:spPr/>
    </dgm:pt>
    <dgm:pt modelId="{425B1F3B-4226-4D15-8970-F2315A2C46D5}" type="pres">
      <dgm:prSet presAssocID="{2855D94B-5735-4E29-98BD-F1711CE4F82D}" presName="hierChild5" presStyleCnt="0"/>
      <dgm:spPr/>
    </dgm:pt>
    <dgm:pt modelId="{C608E9EF-1FD5-4245-89AD-AD5BEE577576}" type="pres">
      <dgm:prSet presAssocID="{4D5BF036-5872-47E3-ABFB-7961FD5FA492}" presName="Name37" presStyleLbl="parChTrans1D3" presStyleIdx="1" presStyleCnt="3"/>
      <dgm:spPr/>
    </dgm:pt>
    <dgm:pt modelId="{0DD3BFE3-A37D-4FC8-BAC6-EA0DED65B905}" type="pres">
      <dgm:prSet presAssocID="{93D1A18B-9C1F-4D8B-90D5-D819D093D13F}" presName="hierRoot2" presStyleCnt="0">
        <dgm:presLayoutVars>
          <dgm:hierBranch val="init"/>
        </dgm:presLayoutVars>
      </dgm:prSet>
      <dgm:spPr/>
    </dgm:pt>
    <dgm:pt modelId="{91281657-35DF-42EB-8BE2-EEFB7CF35E08}" type="pres">
      <dgm:prSet presAssocID="{93D1A18B-9C1F-4D8B-90D5-D819D093D13F}" presName="rootComposite" presStyleCnt="0"/>
      <dgm:spPr/>
    </dgm:pt>
    <dgm:pt modelId="{C4DF9A08-5C1F-4559-BFD6-DA989BA7063A}" type="pres">
      <dgm:prSet presAssocID="{93D1A18B-9C1F-4D8B-90D5-D819D093D13F}" presName="rootText" presStyleLbl="node3" presStyleIdx="1" presStyleCnt="3">
        <dgm:presLayoutVars>
          <dgm:chPref val="3"/>
        </dgm:presLayoutVars>
      </dgm:prSet>
      <dgm:spPr/>
    </dgm:pt>
    <dgm:pt modelId="{6CEE218F-EA5E-46A1-B24D-DA6D49FE6F54}" type="pres">
      <dgm:prSet presAssocID="{93D1A18B-9C1F-4D8B-90D5-D819D093D13F}" presName="rootConnector" presStyleLbl="node3" presStyleIdx="1" presStyleCnt="3"/>
      <dgm:spPr/>
    </dgm:pt>
    <dgm:pt modelId="{CC7EABCC-A69C-4062-B9FA-096553D4ECF3}" type="pres">
      <dgm:prSet presAssocID="{93D1A18B-9C1F-4D8B-90D5-D819D093D13F}" presName="hierChild4" presStyleCnt="0"/>
      <dgm:spPr/>
    </dgm:pt>
    <dgm:pt modelId="{3CD1EC1D-3B95-40A8-8A92-6CFA6A55016B}" type="pres">
      <dgm:prSet presAssocID="{93D1A18B-9C1F-4D8B-90D5-D819D093D13F}" presName="hierChild5" presStyleCnt="0"/>
      <dgm:spPr/>
    </dgm:pt>
    <dgm:pt modelId="{F4CF8014-0396-456A-AFB6-392C3C88A303}" type="pres">
      <dgm:prSet presAssocID="{B44F75D0-236D-4990-93A4-A9244D26C3B6}" presName="Name37" presStyleLbl="parChTrans1D3" presStyleIdx="2" presStyleCnt="3"/>
      <dgm:spPr/>
    </dgm:pt>
    <dgm:pt modelId="{02E226A6-8BA1-477E-A5D7-CA8890008AF2}" type="pres">
      <dgm:prSet presAssocID="{32FEAEC5-FCD9-4E82-B729-442ABBB6B38F}" presName="hierRoot2" presStyleCnt="0">
        <dgm:presLayoutVars>
          <dgm:hierBranch val="init"/>
        </dgm:presLayoutVars>
      </dgm:prSet>
      <dgm:spPr/>
    </dgm:pt>
    <dgm:pt modelId="{133D0882-ACB7-4E33-B15A-E9A9CB80E482}" type="pres">
      <dgm:prSet presAssocID="{32FEAEC5-FCD9-4E82-B729-442ABBB6B38F}" presName="rootComposite" presStyleCnt="0"/>
      <dgm:spPr/>
    </dgm:pt>
    <dgm:pt modelId="{39DADD8C-2FD0-4588-BE82-9A72E57356C6}" type="pres">
      <dgm:prSet presAssocID="{32FEAEC5-FCD9-4E82-B729-442ABBB6B38F}" presName="rootText" presStyleLbl="node3" presStyleIdx="2" presStyleCnt="3">
        <dgm:presLayoutVars>
          <dgm:chPref val="3"/>
        </dgm:presLayoutVars>
      </dgm:prSet>
      <dgm:spPr/>
    </dgm:pt>
    <dgm:pt modelId="{CB91B2A0-338A-4AD9-A4DE-0B60CEF4B00D}" type="pres">
      <dgm:prSet presAssocID="{32FEAEC5-FCD9-4E82-B729-442ABBB6B38F}" presName="rootConnector" presStyleLbl="node3" presStyleIdx="2" presStyleCnt="3"/>
      <dgm:spPr/>
    </dgm:pt>
    <dgm:pt modelId="{50887358-4A91-44BA-9026-46DDC0996F4F}" type="pres">
      <dgm:prSet presAssocID="{32FEAEC5-FCD9-4E82-B729-442ABBB6B38F}" presName="hierChild4" presStyleCnt="0"/>
      <dgm:spPr/>
    </dgm:pt>
    <dgm:pt modelId="{63AC56D7-9497-4252-943E-E881ED0DAF85}" type="pres">
      <dgm:prSet presAssocID="{32FEAEC5-FCD9-4E82-B729-442ABBB6B38F}" presName="hierChild5" presStyleCnt="0"/>
      <dgm:spPr/>
    </dgm:pt>
    <dgm:pt modelId="{B86E6383-3B36-4350-BBB7-7299A2989519}" type="pres">
      <dgm:prSet presAssocID="{5743CC21-73A3-4BEC-931C-0B5450B1837F}" presName="hierChild5" presStyleCnt="0"/>
      <dgm:spPr/>
    </dgm:pt>
    <dgm:pt modelId="{05740522-A135-4C4A-BE61-0CCD24AF8756}" type="pres">
      <dgm:prSet presAssocID="{73E13A63-5C9D-415B-9A8B-EC48CF624D4C}" presName="hierChild3" presStyleCnt="0"/>
      <dgm:spPr/>
    </dgm:pt>
  </dgm:ptLst>
  <dgm:cxnLst>
    <dgm:cxn modelId="{6760FA15-1ED2-48D6-9299-2E1BD940B304}" type="presOf" srcId="{5743CC21-73A3-4BEC-931C-0B5450B1837F}" destId="{CB7B12BD-F4FF-45EC-9D22-735484528688}" srcOrd="0" destOrd="0" presId="urn:microsoft.com/office/officeart/2005/8/layout/orgChart1"/>
    <dgm:cxn modelId="{D7E96D1A-4EDF-4173-9368-D11EB94F5F25}" srcId="{1D0A02BE-BF39-4E0C-BFDF-C28D7B34078F}" destId="{73E13A63-5C9D-415B-9A8B-EC48CF624D4C}" srcOrd="0" destOrd="0" parTransId="{033B3CBC-6BC6-4C91-838D-EC9E6D3ACD3E}" sibTransId="{FB3FC20E-D77A-4C75-AF3E-D349EC53EA7C}"/>
    <dgm:cxn modelId="{2A53571D-6D54-438E-A6A6-83D14911F151}" type="presOf" srcId="{420B38DA-0DC4-4D22-AC1E-DE83E5547BB8}" destId="{4D723325-39C8-4F49-9644-DEB0CDE363B5}" srcOrd="0" destOrd="0" presId="urn:microsoft.com/office/officeart/2005/8/layout/orgChart1"/>
    <dgm:cxn modelId="{6FAA4929-6863-461E-B969-BBA227DF0F77}" srcId="{73E13A63-5C9D-415B-9A8B-EC48CF624D4C}" destId="{5743CC21-73A3-4BEC-931C-0B5450B1837F}" srcOrd="1" destOrd="0" parTransId="{420B38DA-0DC4-4D22-AC1E-DE83E5547BB8}" sibTransId="{0B9942F9-A908-4014-B409-A1DD16344354}"/>
    <dgm:cxn modelId="{F8E2962E-49A7-49EE-A676-C7E1F0EF72C9}" type="presOf" srcId="{73E13A63-5C9D-415B-9A8B-EC48CF624D4C}" destId="{06B631D1-ADDC-40BF-BA4A-C2353DDCDA75}" srcOrd="0" destOrd="0" presId="urn:microsoft.com/office/officeart/2005/8/layout/orgChart1"/>
    <dgm:cxn modelId="{1C7FA43D-97C2-450C-8A27-E46BB7622DE2}" type="presOf" srcId="{93D1A18B-9C1F-4D8B-90D5-D819D093D13F}" destId="{C4DF9A08-5C1F-4559-BFD6-DA989BA7063A}" srcOrd="0" destOrd="0" presId="urn:microsoft.com/office/officeart/2005/8/layout/orgChart1"/>
    <dgm:cxn modelId="{765E9243-C12B-41E4-95FE-8560A29D3983}" type="presOf" srcId="{5743CC21-73A3-4BEC-931C-0B5450B1837F}" destId="{E375B56E-C545-4F86-9074-F297A68DEB4A}" srcOrd="1" destOrd="0" presId="urn:microsoft.com/office/officeart/2005/8/layout/orgChart1"/>
    <dgm:cxn modelId="{22572468-3F03-4527-983D-4BD9FEAD50AB}" type="presOf" srcId="{93D1A18B-9C1F-4D8B-90D5-D819D093D13F}" destId="{6CEE218F-EA5E-46A1-B24D-DA6D49FE6F54}" srcOrd="1" destOrd="0" presId="urn:microsoft.com/office/officeart/2005/8/layout/orgChart1"/>
    <dgm:cxn modelId="{2D63A66C-0822-4102-BAE8-B6681592E99F}" srcId="{73E13A63-5C9D-415B-9A8B-EC48CF624D4C}" destId="{F4D9BE32-5715-4FA7-A71E-AD8F0BC8FA54}" srcOrd="0" destOrd="0" parTransId="{627C3EE0-98CD-453C-873E-6B5F81DC6AE0}" sibTransId="{B9F3642D-6005-4D0F-8D38-3ABD1AEA9B62}"/>
    <dgm:cxn modelId="{BF34924F-9CBD-4ABF-B339-40CC0B886443}" type="presOf" srcId="{B44F75D0-236D-4990-93A4-A9244D26C3B6}" destId="{F4CF8014-0396-456A-AFB6-392C3C88A303}" srcOrd="0" destOrd="0" presId="urn:microsoft.com/office/officeart/2005/8/layout/orgChart1"/>
    <dgm:cxn modelId="{B745F450-F00A-4763-BD25-DC23974E6C30}" srcId="{5743CC21-73A3-4BEC-931C-0B5450B1837F}" destId="{2855D94B-5735-4E29-98BD-F1711CE4F82D}" srcOrd="0" destOrd="0" parTransId="{291BB585-345C-4EE3-97F0-405B5D32A761}" sibTransId="{ED2770D6-885A-4967-9241-4233833BF084}"/>
    <dgm:cxn modelId="{C372F35A-6C4E-4346-92E6-A95B07A97377}" type="presOf" srcId="{627C3EE0-98CD-453C-873E-6B5F81DC6AE0}" destId="{16DB2BE0-C168-48E7-A482-2AE0B4BE5424}" srcOrd="0" destOrd="0" presId="urn:microsoft.com/office/officeart/2005/8/layout/orgChart1"/>
    <dgm:cxn modelId="{53E4E47E-2988-401C-8C1E-248507985777}" type="presOf" srcId="{73E13A63-5C9D-415B-9A8B-EC48CF624D4C}" destId="{48D1302C-1D6F-4F92-9ED6-328EF73B7F68}" srcOrd="1" destOrd="0" presId="urn:microsoft.com/office/officeart/2005/8/layout/orgChart1"/>
    <dgm:cxn modelId="{0D954D8D-AB3E-4F4A-A02C-52F73612C0B2}" type="presOf" srcId="{1D0A02BE-BF39-4E0C-BFDF-C28D7B34078F}" destId="{F9E55085-9F90-4AC8-A089-911248041922}" srcOrd="0" destOrd="0" presId="urn:microsoft.com/office/officeart/2005/8/layout/orgChart1"/>
    <dgm:cxn modelId="{25B73995-CD89-4E66-AC48-ADB8916C34CB}" type="presOf" srcId="{2855D94B-5735-4E29-98BD-F1711CE4F82D}" destId="{61122159-27D4-4DB2-ACD1-814C1C54BE9B}" srcOrd="0" destOrd="0" presId="urn:microsoft.com/office/officeart/2005/8/layout/orgChart1"/>
    <dgm:cxn modelId="{851D8FB7-4853-4685-ABFB-EE8DF79B21F2}" type="presOf" srcId="{4D5BF036-5872-47E3-ABFB-7961FD5FA492}" destId="{C608E9EF-1FD5-4245-89AD-AD5BEE577576}" srcOrd="0" destOrd="0" presId="urn:microsoft.com/office/officeart/2005/8/layout/orgChart1"/>
    <dgm:cxn modelId="{D91E34C4-16BD-4408-8B86-B6375E64BA38}" type="presOf" srcId="{2855D94B-5735-4E29-98BD-F1711CE4F82D}" destId="{98CDAB0E-C413-4C73-99B1-AE313C0B2729}" srcOrd="1" destOrd="0" presId="urn:microsoft.com/office/officeart/2005/8/layout/orgChart1"/>
    <dgm:cxn modelId="{98407AD0-7123-4E89-87E8-FC2F2C93AA3B}" type="presOf" srcId="{32FEAEC5-FCD9-4E82-B729-442ABBB6B38F}" destId="{39DADD8C-2FD0-4588-BE82-9A72E57356C6}" srcOrd="0" destOrd="0" presId="urn:microsoft.com/office/officeart/2005/8/layout/orgChart1"/>
    <dgm:cxn modelId="{AF2B4BDA-544C-4346-9ED9-DFB48F35A92C}" srcId="{5743CC21-73A3-4BEC-931C-0B5450B1837F}" destId="{93D1A18B-9C1F-4D8B-90D5-D819D093D13F}" srcOrd="1" destOrd="0" parTransId="{4D5BF036-5872-47E3-ABFB-7961FD5FA492}" sibTransId="{E8D101FB-50A1-4631-BE24-FD17FA7BF66C}"/>
    <dgm:cxn modelId="{D2CC62DC-E31D-4D1E-A98D-C5EF2855607D}" type="presOf" srcId="{32FEAEC5-FCD9-4E82-B729-442ABBB6B38F}" destId="{CB91B2A0-338A-4AD9-A4DE-0B60CEF4B00D}" srcOrd="1" destOrd="0" presId="urn:microsoft.com/office/officeart/2005/8/layout/orgChart1"/>
    <dgm:cxn modelId="{1BD3B0E3-0D00-425B-8CBE-8F5B9C50B001}" srcId="{5743CC21-73A3-4BEC-931C-0B5450B1837F}" destId="{32FEAEC5-FCD9-4E82-B729-442ABBB6B38F}" srcOrd="2" destOrd="0" parTransId="{B44F75D0-236D-4990-93A4-A9244D26C3B6}" sibTransId="{49F2DAC7-8159-45E8-9CD5-FA373475386B}"/>
    <dgm:cxn modelId="{F30F8DEA-7BEF-4EE3-BFC3-B09B8F70F4FF}" type="presOf" srcId="{F4D9BE32-5715-4FA7-A71E-AD8F0BC8FA54}" destId="{0272906E-FD17-48F5-9118-728D099D9079}" srcOrd="1" destOrd="0" presId="urn:microsoft.com/office/officeart/2005/8/layout/orgChart1"/>
    <dgm:cxn modelId="{54B363F6-CF1E-4297-A6E9-5038D0D44239}" type="presOf" srcId="{291BB585-345C-4EE3-97F0-405B5D32A761}" destId="{7EE3BD87-010A-47E3-BE16-EA0F55ADEBB2}" srcOrd="0" destOrd="0" presId="urn:microsoft.com/office/officeart/2005/8/layout/orgChart1"/>
    <dgm:cxn modelId="{5154A7FA-0B35-4E57-9A36-C3C37B3A48CE}" type="presOf" srcId="{F4D9BE32-5715-4FA7-A71E-AD8F0BC8FA54}" destId="{9217A0BA-3C8C-4C6F-ADA3-70B4548B0E25}" srcOrd="0" destOrd="0" presId="urn:microsoft.com/office/officeart/2005/8/layout/orgChart1"/>
    <dgm:cxn modelId="{30490803-9B30-4A43-9CA1-DF57523585A9}" type="presParOf" srcId="{F9E55085-9F90-4AC8-A089-911248041922}" destId="{944D9BD3-8666-4904-B502-53E275985632}" srcOrd="0" destOrd="0" presId="urn:microsoft.com/office/officeart/2005/8/layout/orgChart1"/>
    <dgm:cxn modelId="{4EF473F1-288B-4069-9635-E36439D33CC7}" type="presParOf" srcId="{944D9BD3-8666-4904-B502-53E275985632}" destId="{40299AF3-401F-4B4C-AD8C-6B4FFCE0AB45}" srcOrd="0" destOrd="0" presId="urn:microsoft.com/office/officeart/2005/8/layout/orgChart1"/>
    <dgm:cxn modelId="{038E503D-9368-4C5D-B51B-506653B7D385}" type="presParOf" srcId="{40299AF3-401F-4B4C-AD8C-6B4FFCE0AB45}" destId="{06B631D1-ADDC-40BF-BA4A-C2353DDCDA75}" srcOrd="0" destOrd="0" presId="urn:microsoft.com/office/officeart/2005/8/layout/orgChart1"/>
    <dgm:cxn modelId="{AC68BE42-6CA4-4746-A9C3-4AE715A95635}" type="presParOf" srcId="{40299AF3-401F-4B4C-AD8C-6B4FFCE0AB45}" destId="{48D1302C-1D6F-4F92-9ED6-328EF73B7F68}" srcOrd="1" destOrd="0" presId="urn:microsoft.com/office/officeart/2005/8/layout/orgChart1"/>
    <dgm:cxn modelId="{71A200B4-CB0B-46BB-A131-349EF8D27317}" type="presParOf" srcId="{944D9BD3-8666-4904-B502-53E275985632}" destId="{E6C03106-52B8-453C-8FE3-DDA1D53790B4}" srcOrd="1" destOrd="0" presId="urn:microsoft.com/office/officeart/2005/8/layout/orgChart1"/>
    <dgm:cxn modelId="{A3BBCFFB-B326-40F1-9997-CA51C865B9D6}" type="presParOf" srcId="{E6C03106-52B8-453C-8FE3-DDA1D53790B4}" destId="{16DB2BE0-C168-48E7-A482-2AE0B4BE5424}" srcOrd="0" destOrd="0" presId="urn:microsoft.com/office/officeart/2005/8/layout/orgChart1"/>
    <dgm:cxn modelId="{D3208F9E-5427-44F8-86E5-4537C0126444}" type="presParOf" srcId="{E6C03106-52B8-453C-8FE3-DDA1D53790B4}" destId="{D0DA6273-4C18-4F3C-A565-4F3EE7B0967F}" srcOrd="1" destOrd="0" presId="urn:microsoft.com/office/officeart/2005/8/layout/orgChart1"/>
    <dgm:cxn modelId="{42FE13EE-DF91-43A8-A632-04F13FADE7AD}" type="presParOf" srcId="{D0DA6273-4C18-4F3C-A565-4F3EE7B0967F}" destId="{197E5B4E-E897-4C1E-9AE4-4022B203A39D}" srcOrd="0" destOrd="0" presId="urn:microsoft.com/office/officeart/2005/8/layout/orgChart1"/>
    <dgm:cxn modelId="{CD73E1A1-EC34-4B9B-8FA3-A2A7B2A73D87}" type="presParOf" srcId="{197E5B4E-E897-4C1E-9AE4-4022B203A39D}" destId="{9217A0BA-3C8C-4C6F-ADA3-70B4548B0E25}" srcOrd="0" destOrd="0" presId="urn:microsoft.com/office/officeart/2005/8/layout/orgChart1"/>
    <dgm:cxn modelId="{D6C467AB-27D8-4B5B-85C7-099246C9CBAA}" type="presParOf" srcId="{197E5B4E-E897-4C1E-9AE4-4022B203A39D}" destId="{0272906E-FD17-48F5-9118-728D099D9079}" srcOrd="1" destOrd="0" presId="urn:microsoft.com/office/officeart/2005/8/layout/orgChart1"/>
    <dgm:cxn modelId="{594D9F31-7500-482C-9157-6FFDA3715AD8}" type="presParOf" srcId="{D0DA6273-4C18-4F3C-A565-4F3EE7B0967F}" destId="{87157923-910D-4588-ACDC-F26FA4445F0F}" srcOrd="1" destOrd="0" presId="urn:microsoft.com/office/officeart/2005/8/layout/orgChart1"/>
    <dgm:cxn modelId="{34448571-161F-469C-8E5E-44467F8C0C0C}" type="presParOf" srcId="{D0DA6273-4C18-4F3C-A565-4F3EE7B0967F}" destId="{1E12BA38-5A2B-45A5-BE59-346627AE170C}" srcOrd="2" destOrd="0" presId="urn:microsoft.com/office/officeart/2005/8/layout/orgChart1"/>
    <dgm:cxn modelId="{1518FBE1-022A-44A4-ACE9-30B4B05C586E}" type="presParOf" srcId="{E6C03106-52B8-453C-8FE3-DDA1D53790B4}" destId="{4D723325-39C8-4F49-9644-DEB0CDE363B5}" srcOrd="2" destOrd="0" presId="urn:microsoft.com/office/officeart/2005/8/layout/orgChart1"/>
    <dgm:cxn modelId="{696EFF80-1A67-42D9-8B6C-D65749D101CA}" type="presParOf" srcId="{E6C03106-52B8-453C-8FE3-DDA1D53790B4}" destId="{C31B2B91-EE7E-419D-BB20-E0B3946DBF94}" srcOrd="3" destOrd="0" presId="urn:microsoft.com/office/officeart/2005/8/layout/orgChart1"/>
    <dgm:cxn modelId="{19BD74D3-5D6B-4C4A-94D5-67F553E727E8}" type="presParOf" srcId="{C31B2B91-EE7E-419D-BB20-E0B3946DBF94}" destId="{99C4CBAC-B3C5-4144-ABF6-971CFC5604D7}" srcOrd="0" destOrd="0" presId="urn:microsoft.com/office/officeart/2005/8/layout/orgChart1"/>
    <dgm:cxn modelId="{50F3A345-8EB9-4789-8F47-B5A9134E6D8C}" type="presParOf" srcId="{99C4CBAC-B3C5-4144-ABF6-971CFC5604D7}" destId="{CB7B12BD-F4FF-45EC-9D22-735484528688}" srcOrd="0" destOrd="0" presId="urn:microsoft.com/office/officeart/2005/8/layout/orgChart1"/>
    <dgm:cxn modelId="{5A8C6CC8-A038-4199-9552-A9C790DC6EDF}" type="presParOf" srcId="{99C4CBAC-B3C5-4144-ABF6-971CFC5604D7}" destId="{E375B56E-C545-4F86-9074-F297A68DEB4A}" srcOrd="1" destOrd="0" presId="urn:microsoft.com/office/officeart/2005/8/layout/orgChart1"/>
    <dgm:cxn modelId="{FEFEFB6A-BEC1-47F3-918D-09982C01CD67}" type="presParOf" srcId="{C31B2B91-EE7E-419D-BB20-E0B3946DBF94}" destId="{CE96DD4A-AED4-4340-96AC-994C0FE456DE}" srcOrd="1" destOrd="0" presId="urn:microsoft.com/office/officeart/2005/8/layout/orgChart1"/>
    <dgm:cxn modelId="{797B06E5-DB34-42FD-AFFB-94386C7C6F39}" type="presParOf" srcId="{CE96DD4A-AED4-4340-96AC-994C0FE456DE}" destId="{7EE3BD87-010A-47E3-BE16-EA0F55ADEBB2}" srcOrd="0" destOrd="0" presId="urn:microsoft.com/office/officeart/2005/8/layout/orgChart1"/>
    <dgm:cxn modelId="{EC62599B-7C98-457B-866A-123F8E16DB15}" type="presParOf" srcId="{CE96DD4A-AED4-4340-96AC-994C0FE456DE}" destId="{FD4D9A7B-49B3-4408-8A31-3966B9E07F76}" srcOrd="1" destOrd="0" presId="urn:microsoft.com/office/officeart/2005/8/layout/orgChart1"/>
    <dgm:cxn modelId="{4D906E6C-35F4-4381-8B63-4892C8D51047}" type="presParOf" srcId="{FD4D9A7B-49B3-4408-8A31-3966B9E07F76}" destId="{7C667A4E-5B3D-4C65-A48A-CFE55BBB874E}" srcOrd="0" destOrd="0" presId="urn:microsoft.com/office/officeart/2005/8/layout/orgChart1"/>
    <dgm:cxn modelId="{CD382325-500F-4575-8579-8DDBD038A709}" type="presParOf" srcId="{7C667A4E-5B3D-4C65-A48A-CFE55BBB874E}" destId="{61122159-27D4-4DB2-ACD1-814C1C54BE9B}" srcOrd="0" destOrd="0" presId="urn:microsoft.com/office/officeart/2005/8/layout/orgChart1"/>
    <dgm:cxn modelId="{543602FD-DBDE-4594-86B3-8DC57F68BFCC}" type="presParOf" srcId="{7C667A4E-5B3D-4C65-A48A-CFE55BBB874E}" destId="{98CDAB0E-C413-4C73-99B1-AE313C0B2729}" srcOrd="1" destOrd="0" presId="urn:microsoft.com/office/officeart/2005/8/layout/orgChart1"/>
    <dgm:cxn modelId="{2F0DD427-1040-4B9D-98C9-C569D43DCF8D}" type="presParOf" srcId="{FD4D9A7B-49B3-4408-8A31-3966B9E07F76}" destId="{9B2BFE58-BFF3-4044-8183-F2E3349FBB1F}" srcOrd="1" destOrd="0" presId="urn:microsoft.com/office/officeart/2005/8/layout/orgChart1"/>
    <dgm:cxn modelId="{513CF9EB-670B-4B56-A90E-D82447769058}" type="presParOf" srcId="{FD4D9A7B-49B3-4408-8A31-3966B9E07F76}" destId="{425B1F3B-4226-4D15-8970-F2315A2C46D5}" srcOrd="2" destOrd="0" presId="urn:microsoft.com/office/officeart/2005/8/layout/orgChart1"/>
    <dgm:cxn modelId="{8AEC8C5C-84F1-4551-9C88-B1108A3E5BA0}" type="presParOf" srcId="{CE96DD4A-AED4-4340-96AC-994C0FE456DE}" destId="{C608E9EF-1FD5-4245-89AD-AD5BEE577576}" srcOrd="2" destOrd="0" presId="urn:microsoft.com/office/officeart/2005/8/layout/orgChart1"/>
    <dgm:cxn modelId="{E6606664-3AD8-4FA5-A094-4A15EDAD4F48}" type="presParOf" srcId="{CE96DD4A-AED4-4340-96AC-994C0FE456DE}" destId="{0DD3BFE3-A37D-4FC8-BAC6-EA0DED65B905}" srcOrd="3" destOrd="0" presId="urn:microsoft.com/office/officeart/2005/8/layout/orgChart1"/>
    <dgm:cxn modelId="{D33AC72C-8D9A-4B4C-ADD8-C6415B83B652}" type="presParOf" srcId="{0DD3BFE3-A37D-4FC8-BAC6-EA0DED65B905}" destId="{91281657-35DF-42EB-8BE2-EEFB7CF35E08}" srcOrd="0" destOrd="0" presId="urn:microsoft.com/office/officeart/2005/8/layout/orgChart1"/>
    <dgm:cxn modelId="{533DE274-FC4B-4A27-87F3-AA19E2707DF7}" type="presParOf" srcId="{91281657-35DF-42EB-8BE2-EEFB7CF35E08}" destId="{C4DF9A08-5C1F-4559-BFD6-DA989BA7063A}" srcOrd="0" destOrd="0" presId="urn:microsoft.com/office/officeart/2005/8/layout/orgChart1"/>
    <dgm:cxn modelId="{F765AC86-5C86-4174-A400-A8F285287220}" type="presParOf" srcId="{91281657-35DF-42EB-8BE2-EEFB7CF35E08}" destId="{6CEE218F-EA5E-46A1-B24D-DA6D49FE6F54}" srcOrd="1" destOrd="0" presId="urn:microsoft.com/office/officeart/2005/8/layout/orgChart1"/>
    <dgm:cxn modelId="{5E9B6841-B97A-4C51-AFE3-0913EFF67DBD}" type="presParOf" srcId="{0DD3BFE3-A37D-4FC8-BAC6-EA0DED65B905}" destId="{CC7EABCC-A69C-4062-B9FA-096553D4ECF3}" srcOrd="1" destOrd="0" presId="urn:microsoft.com/office/officeart/2005/8/layout/orgChart1"/>
    <dgm:cxn modelId="{5A18B35D-9303-4119-8154-28EB208F61D8}" type="presParOf" srcId="{0DD3BFE3-A37D-4FC8-BAC6-EA0DED65B905}" destId="{3CD1EC1D-3B95-40A8-8A92-6CFA6A55016B}" srcOrd="2" destOrd="0" presId="urn:microsoft.com/office/officeart/2005/8/layout/orgChart1"/>
    <dgm:cxn modelId="{1B4289B1-518C-461C-9F12-6772EDB809C8}" type="presParOf" srcId="{CE96DD4A-AED4-4340-96AC-994C0FE456DE}" destId="{F4CF8014-0396-456A-AFB6-392C3C88A303}" srcOrd="4" destOrd="0" presId="urn:microsoft.com/office/officeart/2005/8/layout/orgChart1"/>
    <dgm:cxn modelId="{3A9AEDDF-833B-40FE-9294-B9ACFDA52E08}" type="presParOf" srcId="{CE96DD4A-AED4-4340-96AC-994C0FE456DE}" destId="{02E226A6-8BA1-477E-A5D7-CA8890008AF2}" srcOrd="5" destOrd="0" presId="urn:microsoft.com/office/officeart/2005/8/layout/orgChart1"/>
    <dgm:cxn modelId="{0FD5A365-03D2-4E94-AB41-8D9C1BF52FE1}" type="presParOf" srcId="{02E226A6-8BA1-477E-A5D7-CA8890008AF2}" destId="{133D0882-ACB7-4E33-B15A-E9A9CB80E482}" srcOrd="0" destOrd="0" presId="urn:microsoft.com/office/officeart/2005/8/layout/orgChart1"/>
    <dgm:cxn modelId="{7C6F081D-D2F4-4F00-9FC9-7786B8D62030}" type="presParOf" srcId="{133D0882-ACB7-4E33-B15A-E9A9CB80E482}" destId="{39DADD8C-2FD0-4588-BE82-9A72E57356C6}" srcOrd="0" destOrd="0" presId="urn:microsoft.com/office/officeart/2005/8/layout/orgChart1"/>
    <dgm:cxn modelId="{BF5C2964-0195-4F25-A10F-15E85E8A3286}" type="presParOf" srcId="{133D0882-ACB7-4E33-B15A-E9A9CB80E482}" destId="{CB91B2A0-338A-4AD9-A4DE-0B60CEF4B00D}" srcOrd="1" destOrd="0" presId="urn:microsoft.com/office/officeart/2005/8/layout/orgChart1"/>
    <dgm:cxn modelId="{BA5ECDE0-61E7-4AAB-B3EA-5FD0B231FDEA}" type="presParOf" srcId="{02E226A6-8BA1-477E-A5D7-CA8890008AF2}" destId="{50887358-4A91-44BA-9026-46DDC0996F4F}" srcOrd="1" destOrd="0" presId="urn:microsoft.com/office/officeart/2005/8/layout/orgChart1"/>
    <dgm:cxn modelId="{F11CEBBD-86F6-4390-85BC-91D18E45B9A9}" type="presParOf" srcId="{02E226A6-8BA1-477E-A5D7-CA8890008AF2}" destId="{63AC56D7-9497-4252-943E-E881ED0DAF85}" srcOrd="2" destOrd="0" presId="urn:microsoft.com/office/officeart/2005/8/layout/orgChart1"/>
    <dgm:cxn modelId="{DD3F134E-E7D3-483E-AFC9-45F211BC9482}" type="presParOf" srcId="{C31B2B91-EE7E-419D-BB20-E0B3946DBF94}" destId="{B86E6383-3B36-4350-BBB7-7299A2989519}" srcOrd="2" destOrd="0" presId="urn:microsoft.com/office/officeart/2005/8/layout/orgChart1"/>
    <dgm:cxn modelId="{616585BD-BC08-4190-87F6-621F3B87F142}" type="presParOf" srcId="{944D9BD3-8666-4904-B502-53E275985632}" destId="{05740522-A135-4C4A-BE61-0CCD24AF87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0A02BE-BF39-4E0C-BFDF-C28D7B34078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13A63-5C9D-415B-9A8B-EC48CF624D4C}">
      <dgm:prSet phldrT="[Text]"/>
      <dgm:spPr/>
      <dgm:t>
        <a:bodyPr/>
        <a:lstStyle/>
        <a:p>
          <a:r>
            <a:rPr lang="en-US" dirty="0"/>
            <a:t>Demand(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033B3CBC-6BC6-4C91-838D-EC9E6D3ACD3E}" type="parTrans" cxnId="{D7E96D1A-4EDF-4173-9368-D11EB94F5F25}">
      <dgm:prSet/>
      <dgm:spPr/>
      <dgm:t>
        <a:bodyPr/>
        <a:lstStyle/>
        <a:p>
          <a:endParaRPr lang="en-US"/>
        </a:p>
      </dgm:t>
    </dgm:pt>
    <dgm:pt modelId="{FB3FC20E-D77A-4C75-AF3E-D349EC53EA7C}" type="sibTrans" cxnId="{D7E96D1A-4EDF-4173-9368-D11EB94F5F25}">
      <dgm:prSet/>
      <dgm:spPr/>
      <dgm:t>
        <a:bodyPr/>
        <a:lstStyle/>
        <a:p>
          <a:endParaRPr lang="en-US"/>
        </a:p>
      </dgm:t>
    </dgm:pt>
    <dgm:pt modelId="{F4D9BE32-5715-4FA7-A71E-AD8F0BC8FA54}">
      <dgm:prSet phldrT="[Text]"/>
      <dgm:spPr/>
      <dgm:t>
        <a:bodyPr/>
        <a:lstStyle/>
        <a:p>
          <a:r>
            <a:rPr lang="en-US" dirty="0"/>
            <a:t>Local 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627C3EE0-98CD-453C-873E-6B5F81DC6AE0}" type="parTrans" cxnId="{2D63A66C-0822-4102-BAE8-B6681592E99F}">
      <dgm:prSet/>
      <dgm:spPr/>
      <dgm:t>
        <a:bodyPr/>
        <a:lstStyle/>
        <a:p>
          <a:endParaRPr lang="en-US"/>
        </a:p>
      </dgm:t>
    </dgm:pt>
    <dgm:pt modelId="{B9F3642D-6005-4D0F-8D38-3ABD1AEA9B62}" type="sibTrans" cxnId="{2D63A66C-0822-4102-BAE8-B6681592E99F}">
      <dgm:prSet/>
      <dgm:spPr/>
      <dgm:t>
        <a:bodyPr/>
        <a:lstStyle/>
        <a:p>
          <a:endParaRPr lang="en-US"/>
        </a:p>
      </dgm:t>
    </dgm:pt>
    <dgm:pt modelId="{5743CC21-73A3-4BEC-931C-0B5450B1837F}">
      <dgm:prSet phldrT="[Text]"/>
      <dgm:spPr/>
      <dgm:t>
        <a:bodyPr/>
        <a:lstStyle/>
        <a:p>
          <a:r>
            <a:rPr lang="en-US" dirty="0"/>
            <a:t>Imports (</a:t>
          </a:r>
          <a:r>
            <a:rPr lang="en-US" dirty="0" err="1"/>
            <a:t>i,s</a:t>
          </a:r>
          <a:r>
            <a:rPr lang="en-US" dirty="0"/>
            <a:t>)</a:t>
          </a:r>
        </a:p>
      </dgm:t>
    </dgm:pt>
    <dgm:pt modelId="{420B38DA-0DC4-4D22-AC1E-DE83E5547BB8}" type="parTrans" cxnId="{6FAA4929-6863-461E-B969-BBA227DF0F77}">
      <dgm:prSet/>
      <dgm:spPr/>
      <dgm:t>
        <a:bodyPr/>
        <a:lstStyle/>
        <a:p>
          <a:endParaRPr lang="en-US"/>
        </a:p>
      </dgm:t>
    </dgm:pt>
    <dgm:pt modelId="{0B9942F9-A908-4014-B409-A1DD16344354}" type="sibTrans" cxnId="{6FAA4929-6863-461E-B969-BBA227DF0F77}">
      <dgm:prSet/>
      <dgm:spPr/>
      <dgm:t>
        <a:bodyPr/>
        <a:lstStyle/>
        <a:p>
          <a:endParaRPr lang="en-US"/>
        </a:p>
      </dgm:t>
    </dgm:pt>
    <dgm:pt modelId="{2855D94B-5735-4E29-98BD-F1711CE4F82D}">
      <dgm:prSet phldrT="[Text]"/>
      <dgm:spPr/>
      <dgm:t>
        <a:bodyPr/>
        <a:lstStyle/>
        <a:p>
          <a:r>
            <a:rPr lang="en-US" dirty="0"/>
            <a:t>Trade(i,Z1,s)</a:t>
          </a:r>
        </a:p>
      </dgm:t>
    </dgm:pt>
    <dgm:pt modelId="{291BB585-345C-4EE3-97F0-405B5D32A761}" type="parTrans" cxnId="{B745F450-F00A-4763-BD25-DC23974E6C30}">
      <dgm:prSet/>
      <dgm:spPr/>
      <dgm:t>
        <a:bodyPr/>
        <a:lstStyle/>
        <a:p>
          <a:endParaRPr lang="en-US"/>
        </a:p>
      </dgm:t>
    </dgm:pt>
    <dgm:pt modelId="{ED2770D6-885A-4967-9241-4233833BF084}" type="sibTrans" cxnId="{B745F450-F00A-4763-BD25-DC23974E6C30}">
      <dgm:prSet/>
      <dgm:spPr/>
      <dgm:t>
        <a:bodyPr/>
        <a:lstStyle/>
        <a:p>
          <a:endParaRPr lang="en-US"/>
        </a:p>
      </dgm:t>
    </dgm:pt>
    <dgm:pt modelId="{32FEAEC5-FCD9-4E82-B729-442ABBB6B38F}">
      <dgm:prSet phldrT="[Text]"/>
      <dgm:spPr/>
      <dgm:t>
        <a:bodyPr/>
        <a:lstStyle/>
        <a:p>
          <a:r>
            <a:rPr lang="en-US" dirty="0"/>
            <a:t>Trade(i,Z2,s)</a:t>
          </a:r>
        </a:p>
      </dgm:t>
    </dgm:pt>
    <dgm:pt modelId="{B44F75D0-236D-4990-93A4-A9244D26C3B6}" type="parTrans" cxnId="{1BD3B0E3-0D00-425B-8CBE-8F5B9C50B001}">
      <dgm:prSet/>
      <dgm:spPr/>
      <dgm:t>
        <a:bodyPr/>
        <a:lstStyle/>
        <a:p>
          <a:endParaRPr lang="en-US"/>
        </a:p>
      </dgm:t>
    </dgm:pt>
    <dgm:pt modelId="{49F2DAC7-8159-45E8-9CD5-FA373475386B}" type="sibTrans" cxnId="{1BD3B0E3-0D00-425B-8CBE-8F5B9C50B001}">
      <dgm:prSet/>
      <dgm:spPr/>
      <dgm:t>
        <a:bodyPr/>
        <a:lstStyle/>
        <a:p>
          <a:endParaRPr lang="en-US"/>
        </a:p>
      </dgm:t>
    </dgm:pt>
    <dgm:pt modelId="{596CB65F-173A-4FC3-9DC8-77A8FC18D7DD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6EFECE55-1567-4D82-A79E-D1989C4A7194}" type="parTrans" cxnId="{20C3B879-7A9F-496B-B4C4-25A9D50C1697}">
      <dgm:prSet/>
      <dgm:spPr/>
      <dgm:t>
        <a:bodyPr/>
        <a:lstStyle/>
        <a:p>
          <a:endParaRPr lang="en-US"/>
        </a:p>
      </dgm:t>
    </dgm:pt>
    <dgm:pt modelId="{342423CE-B6EA-4BDE-BBE2-55CE1F402052}" type="sibTrans" cxnId="{20C3B879-7A9F-496B-B4C4-25A9D50C1697}">
      <dgm:prSet/>
      <dgm:spPr/>
      <dgm:t>
        <a:bodyPr/>
        <a:lstStyle/>
        <a:p>
          <a:endParaRPr lang="en-US"/>
        </a:p>
      </dgm:t>
    </dgm:pt>
    <dgm:pt modelId="{B3929BAD-D8D6-4D74-8537-181C15A120CD}">
      <dgm:prSet phldrT="[Text]"/>
      <dgm:spPr/>
      <dgm:t>
        <a:bodyPr/>
        <a:lstStyle/>
        <a:p>
          <a:r>
            <a:rPr lang="en-US" dirty="0"/>
            <a:t>Trade(</a:t>
          </a:r>
          <a:r>
            <a:rPr lang="en-US" dirty="0" err="1"/>
            <a:t>i,r,s</a:t>
          </a:r>
          <a:r>
            <a:rPr lang="en-US" dirty="0"/>
            <a:t>)</a:t>
          </a:r>
        </a:p>
      </dgm:t>
    </dgm:pt>
    <dgm:pt modelId="{B2AB71C6-FF8C-4AA7-A49D-59CBF3A81FE8}" type="parTrans" cxnId="{FF96BE63-5709-451E-A71F-E1BF6FE636AA}">
      <dgm:prSet/>
      <dgm:spPr/>
      <dgm:t>
        <a:bodyPr/>
        <a:lstStyle/>
        <a:p>
          <a:endParaRPr lang="en-US"/>
        </a:p>
      </dgm:t>
    </dgm:pt>
    <dgm:pt modelId="{B50C6760-C591-432A-A332-652286DD7195}" type="sibTrans" cxnId="{FF96BE63-5709-451E-A71F-E1BF6FE636AA}">
      <dgm:prSet/>
      <dgm:spPr/>
      <dgm:t>
        <a:bodyPr/>
        <a:lstStyle/>
        <a:p>
          <a:endParaRPr lang="en-US"/>
        </a:p>
      </dgm:t>
    </dgm:pt>
    <dgm:pt modelId="{F9E55085-9F90-4AC8-A089-911248041922}" type="pres">
      <dgm:prSet presAssocID="{1D0A02BE-BF39-4E0C-BFDF-C28D7B3407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4D9BD3-8666-4904-B502-53E275985632}" type="pres">
      <dgm:prSet presAssocID="{73E13A63-5C9D-415B-9A8B-EC48CF624D4C}" presName="hierRoot1" presStyleCnt="0">
        <dgm:presLayoutVars>
          <dgm:hierBranch val="init"/>
        </dgm:presLayoutVars>
      </dgm:prSet>
      <dgm:spPr/>
    </dgm:pt>
    <dgm:pt modelId="{40299AF3-401F-4B4C-AD8C-6B4FFCE0AB45}" type="pres">
      <dgm:prSet presAssocID="{73E13A63-5C9D-415B-9A8B-EC48CF624D4C}" presName="rootComposite1" presStyleCnt="0"/>
      <dgm:spPr/>
    </dgm:pt>
    <dgm:pt modelId="{06B631D1-ADDC-40BF-BA4A-C2353DDCDA75}" type="pres">
      <dgm:prSet presAssocID="{73E13A63-5C9D-415B-9A8B-EC48CF624D4C}" presName="rootText1" presStyleLbl="node0" presStyleIdx="0" presStyleCnt="1">
        <dgm:presLayoutVars>
          <dgm:chPref val="3"/>
        </dgm:presLayoutVars>
      </dgm:prSet>
      <dgm:spPr/>
    </dgm:pt>
    <dgm:pt modelId="{48D1302C-1D6F-4F92-9ED6-328EF73B7F68}" type="pres">
      <dgm:prSet presAssocID="{73E13A63-5C9D-415B-9A8B-EC48CF624D4C}" presName="rootConnector1" presStyleLbl="node1" presStyleIdx="0" presStyleCnt="0"/>
      <dgm:spPr/>
    </dgm:pt>
    <dgm:pt modelId="{E6C03106-52B8-453C-8FE3-DDA1D53790B4}" type="pres">
      <dgm:prSet presAssocID="{73E13A63-5C9D-415B-9A8B-EC48CF624D4C}" presName="hierChild2" presStyleCnt="0"/>
      <dgm:spPr/>
    </dgm:pt>
    <dgm:pt modelId="{16DB2BE0-C168-48E7-A482-2AE0B4BE5424}" type="pres">
      <dgm:prSet presAssocID="{627C3EE0-98CD-453C-873E-6B5F81DC6AE0}" presName="Name37" presStyleLbl="parChTrans1D2" presStyleIdx="0" presStyleCnt="2"/>
      <dgm:spPr/>
    </dgm:pt>
    <dgm:pt modelId="{D0DA6273-4C18-4F3C-A565-4F3EE7B0967F}" type="pres">
      <dgm:prSet presAssocID="{F4D9BE32-5715-4FA7-A71E-AD8F0BC8FA54}" presName="hierRoot2" presStyleCnt="0">
        <dgm:presLayoutVars>
          <dgm:hierBranch val="init"/>
        </dgm:presLayoutVars>
      </dgm:prSet>
      <dgm:spPr/>
    </dgm:pt>
    <dgm:pt modelId="{197E5B4E-E897-4C1E-9AE4-4022B203A39D}" type="pres">
      <dgm:prSet presAssocID="{F4D9BE32-5715-4FA7-A71E-AD8F0BC8FA54}" presName="rootComposite" presStyleCnt="0"/>
      <dgm:spPr/>
    </dgm:pt>
    <dgm:pt modelId="{9217A0BA-3C8C-4C6F-ADA3-70B4548B0E25}" type="pres">
      <dgm:prSet presAssocID="{F4D9BE32-5715-4FA7-A71E-AD8F0BC8FA54}" presName="rootText" presStyleLbl="node2" presStyleIdx="0" presStyleCnt="2">
        <dgm:presLayoutVars>
          <dgm:chPref val="3"/>
        </dgm:presLayoutVars>
      </dgm:prSet>
      <dgm:spPr/>
    </dgm:pt>
    <dgm:pt modelId="{0272906E-FD17-48F5-9118-728D099D9079}" type="pres">
      <dgm:prSet presAssocID="{F4D9BE32-5715-4FA7-A71E-AD8F0BC8FA54}" presName="rootConnector" presStyleLbl="node2" presStyleIdx="0" presStyleCnt="2"/>
      <dgm:spPr/>
    </dgm:pt>
    <dgm:pt modelId="{87157923-910D-4588-ACDC-F26FA4445F0F}" type="pres">
      <dgm:prSet presAssocID="{F4D9BE32-5715-4FA7-A71E-AD8F0BC8FA54}" presName="hierChild4" presStyleCnt="0"/>
      <dgm:spPr/>
    </dgm:pt>
    <dgm:pt modelId="{1E12BA38-5A2B-45A5-BE59-346627AE170C}" type="pres">
      <dgm:prSet presAssocID="{F4D9BE32-5715-4FA7-A71E-AD8F0BC8FA54}" presName="hierChild5" presStyleCnt="0"/>
      <dgm:spPr/>
    </dgm:pt>
    <dgm:pt modelId="{4D723325-39C8-4F49-9644-DEB0CDE363B5}" type="pres">
      <dgm:prSet presAssocID="{420B38DA-0DC4-4D22-AC1E-DE83E5547BB8}" presName="Name37" presStyleLbl="parChTrans1D2" presStyleIdx="1" presStyleCnt="2"/>
      <dgm:spPr/>
    </dgm:pt>
    <dgm:pt modelId="{C31B2B91-EE7E-419D-BB20-E0B3946DBF94}" type="pres">
      <dgm:prSet presAssocID="{5743CC21-73A3-4BEC-931C-0B5450B1837F}" presName="hierRoot2" presStyleCnt="0">
        <dgm:presLayoutVars>
          <dgm:hierBranch val="init"/>
        </dgm:presLayoutVars>
      </dgm:prSet>
      <dgm:spPr/>
    </dgm:pt>
    <dgm:pt modelId="{99C4CBAC-B3C5-4144-ABF6-971CFC5604D7}" type="pres">
      <dgm:prSet presAssocID="{5743CC21-73A3-4BEC-931C-0B5450B1837F}" presName="rootComposite" presStyleCnt="0"/>
      <dgm:spPr/>
    </dgm:pt>
    <dgm:pt modelId="{CB7B12BD-F4FF-45EC-9D22-735484528688}" type="pres">
      <dgm:prSet presAssocID="{5743CC21-73A3-4BEC-931C-0B5450B1837F}" presName="rootText" presStyleLbl="node2" presStyleIdx="1" presStyleCnt="2">
        <dgm:presLayoutVars>
          <dgm:chPref val="3"/>
        </dgm:presLayoutVars>
      </dgm:prSet>
      <dgm:spPr/>
    </dgm:pt>
    <dgm:pt modelId="{E375B56E-C545-4F86-9074-F297A68DEB4A}" type="pres">
      <dgm:prSet presAssocID="{5743CC21-73A3-4BEC-931C-0B5450B1837F}" presName="rootConnector" presStyleLbl="node2" presStyleIdx="1" presStyleCnt="2"/>
      <dgm:spPr/>
    </dgm:pt>
    <dgm:pt modelId="{CE96DD4A-AED4-4340-96AC-994C0FE456DE}" type="pres">
      <dgm:prSet presAssocID="{5743CC21-73A3-4BEC-931C-0B5450B1837F}" presName="hierChild4" presStyleCnt="0"/>
      <dgm:spPr/>
    </dgm:pt>
    <dgm:pt modelId="{7EE3BD87-010A-47E3-BE16-EA0F55ADEBB2}" type="pres">
      <dgm:prSet presAssocID="{291BB585-345C-4EE3-97F0-405B5D32A761}" presName="Name37" presStyleLbl="parChTrans1D3" presStyleIdx="0" presStyleCnt="2"/>
      <dgm:spPr/>
    </dgm:pt>
    <dgm:pt modelId="{FD4D9A7B-49B3-4408-8A31-3966B9E07F76}" type="pres">
      <dgm:prSet presAssocID="{2855D94B-5735-4E29-98BD-F1711CE4F82D}" presName="hierRoot2" presStyleCnt="0">
        <dgm:presLayoutVars>
          <dgm:hierBranch val="init"/>
        </dgm:presLayoutVars>
      </dgm:prSet>
      <dgm:spPr/>
    </dgm:pt>
    <dgm:pt modelId="{7C667A4E-5B3D-4C65-A48A-CFE55BBB874E}" type="pres">
      <dgm:prSet presAssocID="{2855D94B-5735-4E29-98BD-F1711CE4F82D}" presName="rootComposite" presStyleCnt="0"/>
      <dgm:spPr/>
    </dgm:pt>
    <dgm:pt modelId="{61122159-27D4-4DB2-ACD1-814C1C54BE9B}" type="pres">
      <dgm:prSet presAssocID="{2855D94B-5735-4E29-98BD-F1711CE4F82D}" presName="rootText" presStyleLbl="node3" presStyleIdx="0" presStyleCnt="2">
        <dgm:presLayoutVars>
          <dgm:chPref val="3"/>
        </dgm:presLayoutVars>
      </dgm:prSet>
      <dgm:spPr/>
    </dgm:pt>
    <dgm:pt modelId="{98CDAB0E-C413-4C73-99B1-AE313C0B2729}" type="pres">
      <dgm:prSet presAssocID="{2855D94B-5735-4E29-98BD-F1711CE4F82D}" presName="rootConnector" presStyleLbl="node3" presStyleIdx="0" presStyleCnt="2"/>
      <dgm:spPr/>
    </dgm:pt>
    <dgm:pt modelId="{9B2BFE58-BFF3-4044-8183-F2E3349FBB1F}" type="pres">
      <dgm:prSet presAssocID="{2855D94B-5735-4E29-98BD-F1711CE4F82D}" presName="hierChild4" presStyleCnt="0"/>
      <dgm:spPr/>
    </dgm:pt>
    <dgm:pt modelId="{6E0DC769-6084-4347-B58E-4E5E854C65B4}" type="pres">
      <dgm:prSet presAssocID="{6EFECE55-1567-4D82-A79E-D1989C4A7194}" presName="Name37" presStyleLbl="parChTrans1D4" presStyleIdx="0" presStyleCnt="2"/>
      <dgm:spPr/>
    </dgm:pt>
    <dgm:pt modelId="{E8B2A6D0-47F8-4CCD-9AB8-8006CF241105}" type="pres">
      <dgm:prSet presAssocID="{596CB65F-173A-4FC3-9DC8-77A8FC18D7DD}" presName="hierRoot2" presStyleCnt="0">
        <dgm:presLayoutVars>
          <dgm:hierBranch val="init"/>
        </dgm:presLayoutVars>
      </dgm:prSet>
      <dgm:spPr/>
    </dgm:pt>
    <dgm:pt modelId="{ED7F0E90-11E8-4211-8674-BEBBE3D27E68}" type="pres">
      <dgm:prSet presAssocID="{596CB65F-173A-4FC3-9DC8-77A8FC18D7DD}" presName="rootComposite" presStyleCnt="0"/>
      <dgm:spPr/>
    </dgm:pt>
    <dgm:pt modelId="{31384310-D5B7-4868-ACF7-4043CE7ADA4E}" type="pres">
      <dgm:prSet presAssocID="{596CB65F-173A-4FC3-9DC8-77A8FC18D7DD}" presName="rootText" presStyleLbl="node4" presStyleIdx="0" presStyleCnt="2">
        <dgm:presLayoutVars>
          <dgm:chPref val="3"/>
        </dgm:presLayoutVars>
      </dgm:prSet>
      <dgm:spPr/>
    </dgm:pt>
    <dgm:pt modelId="{DB72883B-406C-433A-B338-A987877A3639}" type="pres">
      <dgm:prSet presAssocID="{596CB65F-173A-4FC3-9DC8-77A8FC18D7DD}" presName="rootConnector" presStyleLbl="node4" presStyleIdx="0" presStyleCnt="2"/>
      <dgm:spPr/>
    </dgm:pt>
    <dgm:pt modelId="{0690F009-F728-41D3-80D8-CD846CEAC7D0}" type="pres">
      <dgm:prSet presAssocID="{596CB65F-173A-4FC3-9DC8-77A8FC18D7DD}" presName="hierChild4" presStyleCnt="0"/>
      <dgm:spPr/>
    </dgm:pt>
    <dgm:pt modelId="{0069829E-54E6-4A64-BC60-B019CBD54922}" type="pres">
      <dgm:prSet presAssocID="{596CB65F-173A-4FC3-9DC8-77A8FC18D7DD}" presName="hierChild5" presStyleCnt="0"/>
      <dgm:spPr/>
    </dgm:pt>
    <dgm:pt modelId="{33F21924-A453-475C-A43D-570C1A6941EF}" type="pres">
      <dgm:prSet presAssocID="{B2AB71C6-FF8C-4AA7-A49D-59CBF3A81FE8}" presName="Name37" presStyleLbl="parChTrans1D4" presStyleIdx="1" presStyleCnt="2"/>
      <dgm:spPr/>
    </dgm:pt>
    <dgm:pt modelId="{5AE8A576-9708-40A0-B2D9-EEFBF6256C4C}" type="pres">
      <dgm:prSet presAssocID="{B3929BAD-D8D6-4D74-8537-181C15A120CD}" presName="hierRoot2" presStyleCnt="0">
        <dgm:presLayoutVars>
          <dgm:hierBranch val="init"/>
        </dgm:presLayoutVars>
      </dgm:prSet>
      <dgm:spPr/>
    </dgm:pt>
    <dgm:pt modelId="{B94EDCAE-923C-487B-9A2F-86160E92AED5}" type="pres">
      <dgm:prSet presAssocID="{B3929BAD-D8D6-4D74-8537-181C15A120CD}" presName="rootComposite" presStyleCnt="0"/>
      <dgm:spPr/>
    </dgm:pt>
    <dgm:pt modelId="{4E2CA132-1ADA-40F7-9BC5-255DE161255E}" type="pres">
      <dgm:prSet presAssocID="{B3929BAD-D8D6-4D74-8537-181C15A120CD}" presName="rootText" presStyleLbl="node4" presStyleIdx="1" presStyleCnt="2">
        <dgm:presLayoutVars>
          <dgm:chPref val="3"/>
        </dgm:presLayoutVars>
      </dgm:prSet>
      <dgm:spPr/>
    </dgm:pt>
    <dgm:pt modelId="{133AEA94-6D37-40B9-A395-5B6F90DA9E4A}" type="pres">
      <dgm:prSet presAssocID="{B3929BAD-D8D6-4D74-8537-181C15A120CD}" presName="rootConnector" presStyleLbl="node4" presStyleIdx="1" presStyleCnt="2"/>
      <dgm:spPr/>
    </dgm:pt>
    <dgm:pt modelId="{F55EAA1E-0BB4-4B7F-A20B-8A3E13090593}" type="pres">
      <dgm:prSet presAssocID="{B3929BAD-D8D6-4D74-8537-181C15A120CD}" presName="hierChild4" presStyleCnt="0"/>
      <dgm:spPr/>
    </dgm:pt>
    <dgm:pt modelId="{CF56134D-6E54-4A0B-9119-37CC8556518D}" type="pres">
      <dgm:prSet presAssocID="{B3929BAD-D8D6-4D74-8537-181C15A120CD}" presName="hierChild5" presStyleCnt="0"/>
      <dgm:spPr/>
    </dgm:pt>
    <dgm:pt modelId="{425B1F3B-4226-4D15-8970-F2315A2C46D5}" type="pres">
      <dgm:prSet presAssocID="{2855D94B-5735-4E29-98BD-F1711CE4F82D}" presName="hierChild5" presStyleCnt="0"/>
      <dgm:spPr/>
    </dgm:pt>
    <dgm:pt modelId="{F4CF8014-0396-456A-AFB6-392C3C88A303}" type="pres">
      <dgm:prSet presAssocID="{B44F75D0-236D-4990-93A4-A9244D26C3B6}" presName="Name37" presStyleLbl="parChTrans1D3" presStyleIdx="1" presStyleCnt="2"/>
      <dgm:spPr/>
    </dgm:pt>
    <dgm:pt modelId="{02E226A6-8BA1-477E-A5D7-CA8890008AF2}" type="pres">
      <dgm:prSet presAssocID="{32FEAEC5-FCD9-4E82-B729-442ABBB6B38F}" presName="hierRoot2" presStyleCnt="0">
        <dgm:presLayoutVars>
          <dgm:hierBranch val="init"/>
        </dgm:presLayoutVars>
      </dgm:prSet>
      <dgm:spPr/>
    </dgm:pt>
    <dgm:pt modelId="{133D0882-ACB7-4E33-B15A-E9A9CB80E482}" type="pres">
      <dgm:prSet presAssocID="{32FEAEC5-FCD9-4E82-B729-442ABBB6B38F}" presName="rootComposite" presStyleCnt="0"/>
      <dgm:spPr/>
    </dgm:pt>
    <dgm:pt modelId="{39DADD8C-2FD0-4588-BE82-9A72E57356C6}" type="pres">
      <dgm:prSet presAssocID="{32FEAEC5-FCD9-4E82-B729-442ABBB6B38F}" presName="rootText" presStyleLbl="node3" presStyleIdx="1" presStyleCnt="2">
        <dgm:presLayoutVars>
          <dgm:chPref val="3"/>
        </dgm:presLayoutVars>
      </dgm:prSet>
      <dgm:spPr/>
    </dgm:pt>
    <dgm:pt modelId="{CB91B2A0-338A-4AD9-A4DE-0B60CEF4B00D}" type="pres">
      <dgm:prSet presAssocID="{32FEAEC5-FCD9-4E82-B729-442ABBB6B38F}" presName="rootConnector" presStyleLbl="node3" presStyleIdx="1" presStyleCnt="2"/>
      <dgm:spPr/>
    </dgm:pt>
    <dgm:pt modelId="{50887358-4A91-44BA-9026-46DDC0996F4F}" type="pres">
      <dgm:prSet presAssocID="{32FEAEC5-FCD9-4E82-B729-442ABBB6B38F}" presName="hierChild4" presStyleCnt="0"/>
      <dgm:spPr/>
    </dgm:pt>
    <dgm:pt modelId="{63AC56D7-9497-4252-943E-E881ED0DAF85}" type="pres">
      <dgm:prSet presAssocID="{32FEAEC5-FCD9-4E82-B729-442ABBB6B38F}" presName="hierChild5" presStyleCnt="0"/>
      <dgm:spPr/>
    </dgm:pt>
    <dgm:pt modelId="{B86E6383-3B36-4350-BBB7-7299A2989519}" type="pres">
      <dgm:prSet presAssocID="{5743CC21-73A3-4BEC-931C-0B5450B1837F}" presName="hierChild5" presStyleCnt="0"/>
      <dgm:spPr/>
    </dgm:pt>
    <dgm:pt modelId="{05740522-A135-4C4A-BE61-0CCD24AF8756}" type="pres">
      <dgm:prSet presAssocID="{73E13A63-5C9D-415B-9A8B-EC48CF624D4C}" presName="hierChild3" presStyleCnt="0"/>
      <dgm:spPr/>
    </dgm:pt>
  </dgm:ptLst>
  <dgm:cxnLst>
    <dgm:cxn modelId="{6760FA15-1ED2-48D6-9299-2E1BD940B304}" type="presOf" srcId="{5743CC21-73A3-4BEC-931C-0B5450B1837F}" destId="{CB7B12BD-F4FF-45EC-9D22-735484528688}" srcOrd="0" destOrd="0" presId="urn:microsoft.com/office/officeart/2005/8/layout/orgChart1"/>
    <dgm:cxn modelId="{D7E96D1A-4EDF-4173-9368-D11EB94F5F25}" srcId="{1D0A02BE-BF39-4E0C-BFDF-C28D7B34078F}" destId="{73E13A63-5C9D-415B-9A8B-EC48CF624D4C}" srcOrd="0" destOrd="0" parTransId="{033B3CBC-6BC6-4C91-838D-EC9E6D3ACD3E}" sibTransId="{FB3FC20E-D77A-4C75-AF3E-D349EC53EA7C}"/>
    <dgm:cxn modelId="{2A53571D-6D54-438E-A6A6-83D14911F151}" type="presOf" srcId="{420B38DA-0DC4-4D22-AC1E-DE83E5547BB8}" destId="{4D723325-39C8-4F49-9644-DEB0CDE363B5}" srcOrd="0" destOrd="0" presId="urn:microsoft.com/office/officeart/2005/8/layout/orgChart1"/>
    <dgm:cxn modelId="{5E222B29-0BD0-42AE-9C4D-7610239D48EE}" type="presOf" srcId="{6EFECE55-1567-4D82-A79E-D1989C4A7194}" destId="{6E0DC769-6084-4347-B58E-4E5E854C65B4}" srcOrd="0" destOrd="0" presId="urn:microsoft.com/office/officeart/2005/8/layout/orgChart1"/>
    <dgm:cxn modelId="{6FAA4929-6863-461E-B969-BBA227DF0F77}" srcId="{73E13A63-5C9D-415B-9A8B-EC48CF624D4C}" destId="{5743CC21-73A3-4BEC-931C-0B5450B1837F}" srcOrd="1" destOrd="0" parTransId="{420B38DA-0DC4-4D22-AC1E-DE83E5547BB8}" sibTransId="{0B9942F9-A908-4014-B409-A1DD16344354}"/>
    <dgm:cxn modelId="{F8E2962E-49A7-49EE-A676-C7E1F0EF72C9}" type="presOf" srcId="{73E13A63-5C9D-415B-9A8B-EC48CF624D4C}" destId="{06B631D1-ADDC-40BF-BA4A-C2353DDCDA75}" srcOrd="0" destOrd="0" presId="urn:microsoft.com/office/officeart/2005/8/layout/orgChart1"/>
    <dgm:cxn modelId="{765E9243-C12B-41E4-95FE-8560A29D3983}" type="presOf" srcId="{5743CC21-73A3-4BEC-931C-0B5450B1837F}" destId="{E375B56E-C545-4F86-9074-F297A68DEB4A}" srcOrd="1" destOrd="0" presId="urn:microsoft.com/office/officeart/2005/8/layout/orgChart1"/>
    <dgm:cxn modelId="{FF96BE63-5709-451E-A71F-E1BF6FE636AA}" srcId="{2855D94B-5735-4E29-98BD-F1711CE4F82D}" destId="{B3929BAD-D8D6-4D74-8537-181C15A120CD}" srcOrd="1" destOrd="0" parTransId="{B2AB71C6-FF8C-4AA7-A49D-59CBF3A81FE8}" sibTransId="{B50C6760-C591-432A-A332-652286DD7195}"/>
    <dgm:cxn modelId="{3D023A46-23D3-425C-9C70-36546361FAF5}" type="presOf" srcId="{596CB65F-173A-4FC3-9DC8-77A8FC18D7DD}" destId="{31384310-D5B7-4868-ACF7-4043CE7ADA4E}" srcOrd="0" destOrd="0" presId="urn:microsoft.com/office/officeart/2005/8/layout/orgChart1"/>
    <dgm:cxn modelId="{2D63A66C-0822-4102-BAE8-B6681592E99F}" srcId="{73E13A63-5C9D-415B-9A8B-EC48CF624D4C}" destId="{F4D9BE32-5715-4FA7-A71E-AD8F0BC8FA54}" srcOrd="0" destOrd="0" parTransId="{627C3EE0-98CD-453C-873E-6B5F81DC6AE0}" sibTransId="{B9F3642D-6005-4D0F-8D38-3ABD1AEA9B62}"/>
    <dgm:cxn modelId="{BF34924F-9CBD-4ABF-B339-40CC0B886443}" type="presOf" srcId="{B44F75D0-236D-4990-93A4-A9244D26C3B6}" destId="{F4CF8014-0396-456A-AFB6-392C3C88A303}" srcOrd="0" destOrd="0" presId="urn:microsoft.com/office/officeart/2005/8/layout/orgChart1"/>
    <dgm:cxn modelId="{B745F450-F00A-4763-BD25-DC23974E6C30}" srcId="{5743CC21-73A3-4BEC-931C-0B5450B1837F}" destId="{2855D94B-5735-4E29-98BD-F1711CE4F82D}" srcOrd="0" destOrd="0" parTransId="{291BB585-345C-4EE3-97F0-405B5D32A761}" sibTransId="{ED2770D6-885A-4967-9241-4233833BF084}"/>
    <dgm:cxn modelId="{CFC11C74-CBEB-4826-BD08-6C61A2E6750C}" type="presOf" srcId="{B2AB71C6-FF8C-4AA7-A49D-59CBF3A81FE8}" destId="{33F21924-A453-475C-A43D-570C1A6941EF}" srcOrd="0" destOrd="0" presId="urn:microsoft.com/office/officeart/2005/8/layout/orgChart1"/>
    <dgm:cxn modelId="{F64D3076-88D4-4838-BC19-F53A7BF3A1F4}" type="presOf" srcId="{B3929BAD-D8D6-4D74-8537-181C15A120CD}" destId="{133AEA94-6D37-40B9-A395-5B6F90DA9E4A}" srcOrd="1" destOrd="0" presId="urn:microsoft.com/office/officeart/2005/8/layout/orgChart1"/>
    <dgm:cxn modelId="{20C3B879-7A9F-496B-B4C4-25A9D50C1697}" srcId="{2855D94B-5735-4E29-98BD-F1711CE4F82D}" destId="{596CB65F-173A-4FC3-9DC8-77A8FC18D7DD}" srcOrd="0" destOrd="0" parTransId="{6EFECE55-1567-4D82-A79E-D1989C4A7194}" sibTransId="{342423CE-B6EA-4BDE-BBE2-55CE1F402052}"/>
    <dgm:cxn modelId="{C372F35A-6C4E-4346-92E6-A95B07A97377}" type="presOf" srcId="{627C3EE0-98CD-453C-873E-6B5F81DC6AE0}" destId="{16DB2BE0-C168-48E7-A482-2AE0B4BE5424}" srcOrd="0" destOrd="0" presId="urn:microsoft.com/office/officeart/2005/8/layout/orgChart1"/>
    <dgm:cxn modelId="{53E4E47E-2988-401C-8C1E-248507985777}" type="presOf" srcId="{73E13A63-5C9D-415B-9A8B-EC48CF624D4C}" destId="{48D1302C-1D6F-4F92-9ED6-328EF73B7F68}" srcOrd="1" destOrd="0" presId="urn:microsoft.com/office/officeart/2005/8/layout/orgChart1"/>
    <dgm:cxn modelId="{3157A285-A3D8-4F73-926F-FFD107D68C42}" type="presOf" srcId="{596CB65F-173A-4FC3-9DC8-77A8FC18D7DD}" destId="{DB72883B-406C-433A-B338-A987877A3639}" srcOrd="1" destOrd="0" presId="urn:microsoft.com/office/officeart/2005/8/layout/orgChart1"/>
    <dgm:cxn modelId="{0D954D8D-AB3E-4F4A-A02C-52F73612C0B2}" type="presOf" srcId="{1D0A02BE-BF39-4E0C-BFDF-C28D7B34078F}" destId="{F9E55085-9F90-4AC8-A089-911248041922}" srcOrd="0" destOrd="0" presId="urn:microsoft.com/office/officeart/2005/8/layout/orgChart1"/>
    <dgm:cxn modelId="{25B73995-CD89-4E66-AC48-ADB8916C34CB}" type="presOf" srcId="{2855D94B-5735-4E29-98BD-F1711CE4F82D}" destId="{61122159-27D4-4DB2-ACD1-814C1C54BE9B}" srcOrd="0" destOrd="0" presId="urn:microsoft.com/office/officeart/2005/8/layout/orgChart1"/>
    <dgm:cxn modelId="{D91E34C4-16BD-4408-8B86-B6375E64BA38}" type="presOf" srcId="{2855D94B-5735-4E29-98BD-F1711CE4F82D}" destId="{98CDAB0E-C413-4C73-99B1-AE313C0B2729}" srcOrd="1" destOrd="0" presId="urn:microsoft.com/office/officeart/2005/8/layout/orgChart1"/>
    <dgm:cxn modelId="{98407AD0-7123-4E89-87E8-FC2F2C93AA3B}" type="presOf" srcId="{32FEAEC5-FCD9-4E82-B729-442ABBB6B38F}" destId="{39DADD8C-2FD0-4588-BE82-9A72E57356C6}" srcOrd="0" destOrd="0" presId="urn:microsoft.com/office/officeart/2005/8/layout/orgChart1"/>
    <dgm:cxn modelId="{D2CC62DC-E31D-4D1E-A98D-C5EF2855607D}" type="presOf" srcId="{32FEAEC5-FCD9-4E82-B729-442ABBB6B38F}" destId="{CB91B2A0-338A-4AD9-A4DE-0B60CEF4B00D}" srcOrd="1" destOrd="0" presId="urn:microsoft.com/office/officeart/2005/8/layout/orgChart1"/>
    <dgm:cxn modelId="{1BD3B0E3-0D00-425B-8CBE-8F5B9C50B001}" srcId="{5743CC21-73A3-4BEC-931C-0B5450B1837F}" destId="{32FEAEC5-FCD9-4E82-B729-442ABBB6B38F}" srcOrd="1" destOrd="0" parTransId="{B44F75D0-236D-4990-93A4-A9244D26C3B6}" sibTransId="{49F2DAC7-8159-45E8-9CD5-FA373475386B}"/>
    <dgm:cxn modelId="{F30F8DEA-7BEF-4EE3-BFC3-B09B8F70F4FF}" type="presOf" srcId="{F4D9BE32-5715-4FA7-A71E-AD8F0BC8FA54}" destId="{0272906E-FD17-48F5-9118-728D099D9079}" srcOrd="1" destOrd="0" presId="urn:microsoft.com/office/officeart/2005/8/layout/orgChart1"/>
    <dgm:cxn modelId="{54B363F6-CF1E-4297-A6E9-5038D0D44239}" type="presOf" srcId="{291BB585-345C-4EE3-97F0-405B5D32A761}" destId="{7EE3BD87-010A-47E3-BE16-EA0F55ADEBB2}" srcOrd="0" destOrd="0" presId="urn:microsoft.com/office/officeart/2005/8/layout/orgChart1"/>
    <dgm:cxn modelId="{5154A7FA-0B35-4E57-9A36-C3C37B3A48CE}" type="presOf" srcId="{F4D9BE32-5715-4FA7-A71E-AD8F0BC8FA54}" destId="{9217A0BA-3C8C-4C6F-ADA3-70B4548B0E25}" srcOrd="0" destOrd="0" presId="urn:microsoft.com/office/officeart/2005/8/layout/orgChart1"/>
    <dgm:cxn modelId="{94753EFB-4F20-4CE8-977A-72DEEA3B61D8}" type="presOf" srcId="{B3929BAD-D8D6-4D74-8537-181C15A120CD}" destId="{4E2CA132-1ADA-40F7-9BC5-255DE161255E}" srcOrd="0" destOrd="0" presId="urn:microsoft.com/office/officeart/2005/8/layout/orgChart1"/>
    <dgm:cxn modelId="{30490803-9B30-4A43-9CA1-DF57523585A9}" type="presParOf" srcId="{F9E55085-9F90-4AC8-A089-911248041922}" destId="{944D9BD3-8666-4904-B502-53E275985632}" srcOrd="0" destOrd="0" presId="urn:microsoft.com/office/officeart/2005/8/layout/orgChart1"/>
    <dgm:cxn modelId="{4EF473F1-288B-4069-9635-E36439D33CC7}" type="presParOf" srcId="{944D9BD3-8666-4904-B502-53E275985632}" destId="{40299AF3-401F-4B4C-AD8C-6B4FFCE0AB45}" srcOrd="0" destOrd="0" presId="urn:microsoft.com/office/officeart/2005/8/layout/orgChart1"/>
    <dgm:cxn modelId="{038E503D-9368-4C5D-B51B-506653B7D385}" type="presParOf" srcId="{40299AF3-401F-4B4C-AD8C-6B4FFCE0AB45}" destId="{06B631D1-ADDC-40BF-BA4A-C2353DDCDA75}" srcOrd="0" destOrd="0" presId="urn:microsoft.com/office/officeart/2005/8/layout/orgChart1"/>
    <dgm:cxn modelId="{AC68BE42-6CA4-4746-A9C3-4AE715A95635}" type="presParOf" srcId="{40299AF3-401F-4B4C-AD8C-6B4FFCE0AB45}" destId="{48D1302C-1D6F-4F92-9ED6-328EF73B7F68}" srcOrd="1" destOrd="0" presId="urn:microsoft.com/office/officeart/2005/8/layout/orgChart1"/>
    <dgm:cxn modelId="{71A200B4-CB0B-46BB-A131-349EF8D27317}" type="presParOf" srcId="{944D9BD3-8666-4904-B502-53E275985632}" destId="{E6C03106-52B8-453C-8FE3-DDA1D53790B4}" srcOrd="1" destOrd="0" presId="urn:microsoft.com/office/officeart/2005/8/layout/orgChart1"/>
    <dgm:cxn modelId="{A3BBCFFB-B326-40F1-9997-CA51C865B9D6}" type="presParOf" srcId="{E6C03106-52B8-453C-8FE3-DDA1D53790B4}" destId="{16DB2BE0-C168-48E7-A482-2AE0B4BE5424}" srcOrd="0" destOrd="0" presId="urn:microsoft.com/office/officeart/2005/8/layout/orgChart1"/>
    <dgm:cxn modelId="{D3208F9E-5427-44F8-86E5-4537C0126444}" type="presParOf" srcId="{E6C03106-52B8-453C-8FE3-DDA1D53790B4}" destId="{D0DA6273-4C18-4F3C-A565-4F3EE7B0967F}" srcOrd="1" destOrd="0" presId="urn:microsoft.com/office/officeart/2005/8/layout/orgChart1"/>
    <dgm:cxn modelId="{42FE13EE-DF91-43A8-A632-04F13FADE7AD}" type="presParOf" srcId="{D0DA6273-4C18-4F3C-A565-4F3EE7B0967F}" destId="{197E5B4E-E897-4C1E-9AE4-4022B203A39D}" srcOrd="0" destOrd="0" presId="urn:microsoft.com/office/officeart/2005/8/layout/orgChart1"/>
    <dgm:cxn modelId="{CD73E1A1-EC34-4B9B-8FA3-A2A7B2A73D87}" type="presParOf" srcId="{197E5B4E-E897-4C1E-9AE4-4022B203A39D}" destId="{9217A0BA-3C8C-4C6F-ADA3-70B4548B0E25}" srcOrd="0" destOrd="0" presId="urn:microsoft.com/office/officeart/2005/8/layout/orgChart1"/>
    <dgm:cxn modelId="{D6C467AB-27D8-4B5B-85C7-099246C9CBAA}" type="presParOf" srcId="{197E5B4E-E897-4C1E-9AE4-4022B203A39D}" destId="{0272906E-FD17-48F5-9118-728D099D9079}" srcOrd="1" destOrd="0" presId="urn:microsoft.com/office/officeart/2005/8/layout/orgChart1"/>
    <dgm:cxn modelId="{594D9F31-7500-482C-9157-6FFDA3715AD8}" type="presParOf" srcId="{D0DA6273-4C18-4F3C-A565-4F3EE7B0967F}" destId="{87157923-910D-4588-ACDC-F26FA4445F0F}" srcOrd="1" destOrd="0" presId="urn:microsoft.com/office/officeart/2005/8/layout/orgChart1"/>
    <dgm:cxn modelId="{34448571-161F-469C-8E5E-44467F8C0C0C}" type="presParOf" srcId="{D0DA6273-4C18-4F3C-A565-4F3EE7B0967F}" destId="{1E12BA38-5A2B-45A5-BE59-346627AE170C}" srcOrd="2" destOrd="0" presId="urn:microsoft.com/office/officeart/2005/8/layout/orgChart1"/>
    <dgm:cxn modelId="{1518FBE1-022A-44A4-ACE9-30B4B05C586E}" type="presParOf" srcId="{E6C03106-52B8-453C-8FE3-DDA1D53790B4}" destId="{4D723325-39C8-4F49-9644-DEB0CDE363B5}" srcOrd="2" destOrd="0" presId="urn:microsoft.com/office/officeart/2005/8/layout/orgChart1"/>
    <dgm:cxn modelId="{696EFF80-1A67-42D9-8B6C-D65749D101CA}" type="presParOf" srcId="{E6C03106-52B8-453C-8FE3-DDA1D53790B4}" destId="{C31B2B91-EE7E-419D-BB20-E0B3946DBF94}" srcOrd="3" destOrd="0" presId="urn:microsoft.com/office/officeart/2005/8/layout/orgChart1"/>
    <dgm:cxn modelId="{19BD74D3-5D6B-4C4A-94D5-67F553E727E8}" type="presParOf" srcId="{C31B2B91-EE7E-419D-BB20-E0B3946DBF94}" destId="{99C4CBAC-B3C5-4144-ABF6-971CFC5604D7}" srcOrd="0" destOrd="0" presId="urn:microsoft.com/office/officeart/2005/8/layout/orgChart1"/>
    <dgm:cxn modelId="{50F3A345-8EB9-4789-8F47-B5A9134E6D8C}" type="presParOf" srcId="{99C4CBAC-B3C5-4144-ABF6-971CFC5604D7}" destId="{CB7B12BD-F4FF-45EC-9D22-735484528688}" srcOrd="0" destOrd="0" presId="urn:microsoft.com/office/officeart/2005/8/layout/orgChart1"/>
    <dgm:cxn modelId="{5A8C6CC8-A038-4199-9552-A9C790DC6EDF}" type="presParOf" srcId="{99C4CBAC-B3C5-4144-ABF6-971CFC5604D7}" destId="{E375B56E-C545-4F86-9074-F297A68DEB4A}" srcOrd="1" destOrd="0" presId="urn:microsoft.com/office/officeart/2005/8/layout/orgChart1"/>
    <dgm:cxn modelId="{FEFEFB6A-BEC1-47F3-918D-09982C01CD67}" type="presParOf" srcId="{C31B2B91-EE7E-419D-BB20-E0B3946DBF94}" destId="{CE96DD4A-AED4-4340-96AC-994C0FE456DE}" srcOrd="1" destOrd="0" presId="urn:microsoft.com/office/officeart/2005/8/layout/orgChart1"/>
    <dgm:cxn modelId="{797B06E5-DB34-42FD-AFFB-94386C7C6F39}" type="presParOf" srcId="{CE96DD4A-AED4-4340-96AC-994C0FE456DE}" destId="{7EE3BD87-010A-47E3-BE16-EA0F55ADEBB2}" srcOrd="0" destOrd="0" presId="urn:microsoft.com/office/officeart/2005/8/layout/orgChart1"/>
    <dgm:cxn modelId="{EC62599B-7C98-457B-866A-123F8E16DB15}" type="presParOf" srcId="{CE96DD4A-AED4-4340-96AC-994C0FE456DE}" destId="{FD4D9A7B-49B3-4408-8A31-3966B9E07F76}" srcOrd="1" destOrd="0" presId="urn:microsoft.com/office/officeart/2005/8/layout/orgChart1"/>
    <dgm:cxn modelId="{4D906E6C-35F4-4381-8B63-4892C8D51047}" type="presParOf" srcId="{FD4D9A7B-49B3-4408-8A31-3966B9E07F76}" destId="{7C667A4E-5B3D-4C65-A48A-CFE55BBB874E}" srcOrd="0" destOrd="0" presId="urn:microsoft.com/office/officeart/2005/8/layout/orgChart1"/>
    <dgm:cxn modelId="{CD382325-500F-4575-8579-8DDBD038A709}" type="presParOf" srcId="{7C667A4E-5B3D-4C65-A48A-CFE55BBB874E}" destId="{61122159-27D4-4DB2-ACD1-814C1C54BE9B}" srcOrd="0" destOrd="0" presId="urn:microsoft.com/office/officeart/2005/8/layout/orgChart1"/>
    <dgm:cxn modelId="{543602FD-DBDE-4594-86B3-8DC57F68BFCC}" type="presParOf" srcId="{7C667A4E-5B3D-4C65-A48A-CFE55BBB874E}" destId="{98CDAB0E-C413-4C73-99B1-AE313C0B2729}" srcOrd="1" destOrd="0" presId="urn:microsoft.com/office/officeart/2005/8/layout/orgChart1"/>
    <dgm:cxn modelId="{2F0DD427-1040-4B9D-98C9-C569D43DCF8D}" type="presParOf" srcId="{FD4D9A7B-49B3-4408-8A31-3966B9E07F76}" destId="{9B2BFE58-BFF3-4044-8183-F2E3349FBB1F}" srcOrd="1" destOrd="0" presId="urn:microsoft.com/office/officeart/2005/8/layout/orgChart1"/>
    <dgm:cxn modelId="{D2095762-3B15-4322-97F7-48AF50A5F7EA}" type="presParOf" srcId="{9B2BFE58-BFF3-4044-8183-F2E3349FBB1F}" destId="{6E0DC769-6084-4347-B58E-4E5E854C65B4}" srcOrd="0" destOrd="0" presId="urn:microsoft.com/office/officeart/2005/8/layout/orgChart1"/>
    <dgm:cxn modelId="{4C7F35FB-95E6-46EE-8539-B2CFE4F27B4C}" type="presParOf" srcId="{9B2BFE58-BFF3-4044-8183-F2E3349FBB1F}" destId="{E8B2A6D0-47F8-4CCD-9AB8-8006CF241105}" srcOrd="1" destOrd="0" presId="urn:microsoft.com/office/officeart/2005/8/layout/orgChart1"/>
    <dgm:cxn modelId="{D8BAC55F-1096-43C1-B3C4-B089488C9BE4}" type="presParOf" srcId="{E8B2A6D0-47F8-4CCD-9AB8-8006CF241105}" destId="{ED7F0E90-11E8-4211-8674-BEBBE3D27E68}" srcOrd="0" destOrd="0" presId="urn:microsoft.com/office/officeart/2005/8/layout/orgChart1"/>
    <dgm:cxn modelId="{20CFF667-3D47-42AA-8C1A-64227EC7C961}" type="presParOf" srcId="{ED7F0E90-11E8-4211-8674-BEBBE3D27E68}" destId="{31384310-D5B7-4868-ACF7-4043CE7ADA4E}" srcOrd="0" destOrd="0" presId="urn:microsoft.com/office/officeart/2005/8/layout/orgChart1"/>
    <dgm:cxn modelId="{F60886DE-E639-40FF-BFA0-B8418BA0E10A}" type="presParOf" srcId="{ED7F0E90-11E8-4211-8674-BEBBE3D27E68}" destId="{DB72883B-406C-433A-B338-A987877A3639}" srcOrd="1" destOrd="0" presId="urn:microsoft.com/office/officeart/2005/8/layout/orgChart1"/>
    <dgm:cxn modelId="{791B041F-4A81-409F-9E64-FBBA4B3A36D5}" type="presParOf" srcId="{E8B2A6D0-47F8-4CCD-9AB8-8006CF241105}" destId="{0690F009-F728-41D3-80D8-CD846CEAC7D0}" srcOrd="1" destOrd="0" presId="urn:microsoft.com/office/officeart/2005/8/layout/orgChart1"/>
    <dgm:cxn modelId="{753702B8-70EB-4D8E-BF95-1345E157FF07}" type="presParOf" srcId="{E8B2A6D0-47F8-4CCD-9AB8-8006CF241105}" destId="{0069829E-54E6-4A64-BC60-B019CBD54922}" srcOrd="2" destOrd="0" presId="urn:microsoft.com/office/officeart/2005/8/layout/orgChart1"/>
    <dgm:cxn modelId="{1702C9D9-B597-4F06-83FF-2BD1E8578E92}" type="presParOf" srcId="{9B2BFE58-BFF3-4044-8183-F2E3349FBB1F}" destId="{33F21924-A453-475C-A43D-570C1A6941EF}" srcOrd="2" destOrd="0" presId="urn:microsoft.com/office/officeart/2005/8/layout/orgChart1"/>
    <dgm:cxn modelId="{69198737-02E4-4325-9DCC-4C0AAC51B067}" type="presParOf" srcId="{9B2BFE58-BFF3-4044-8183-F2E3349FBB1F}" destId="{5AE8A576-9708-40A0-B2D9-EEFBF6256C4C}" srcOrd="3" destOrd="0" presId="urn:microsoft.com/office/officeart/2005/8/layout/orgChart1"/>
    <dgm:cxn modelId="{8F609D81-158A-40BB-9BCB-0A3974CA7F84}" type="presParOf" srcId="{5AE8A576-9708-40A0-B2D9-EEFBF6256C4C}" destId="{B94EDCAE-923C-487B-9A2F-86160E92AED5}" srcOrd="0" destOrd="0" presId="urn:microsoft.com/office/officeart/2005/8/layout/orgChart1"/>
    <dgm:cxn modelId="{EDA3789C-C70A-4423-964C-0B79F6C4839F}" type="presParOf" srcId="{B94EDCAE-923C-487B-9A2F-86160E92AED5}" destId="{4E2CA132-1ADA-40F7-9BC5-255DE161255E}" srcOrd="0" destOrd="0" presId="urn:microsoft.com/office/officeart/2005/8/layout/orgChart1"/>
    <dgm:cxn modelId="{62FF7DF8-686B-4F6E-970E-28F2B0634374}" type="presParOf" srcId="{B94EDCAE-923C-487B-9A2F-86160E92AED5}" destId="{133AEA94-6D37-40B9-A395-5B6F90DA9E4A}" srcOrd="1" destOrd="0" presId="urn:microsoft.com/office/officeart/2005/8/layout/orgChart1"/>
    <dgm:cxn modelId="{7D9BA8F6-D962-43DD-ADD6-55E4AEE854C0}" type="presParOf" srcId="{5AE8A576-9708-40A0-B2D9-EEFBF6256C4C}" destId="{F55EAA1E-0BB4-4B7F-A20B-8A3E13090593}" srcOrd="1" destOrd="0" presId="urn:microsoft.com/office/officeart/2005/8/layout/orgChart1"/>
    <dgm:cxn modelId="{2429D9C9-7421-4563-8C64-47AA03A9F6B7}" type="presParOf" srcId="{5AE8A576-9708-40A0-B2D9-EEFBF6256C4C}" destId="{CF56134D-6E54-4A0B-9119-37CC8556518D}" srcOrd="2" destOrd="0" presId="urn:microsoft.com/office/officeart/2005/8/layout/orgChart1"/>
    <dgm:cxn modelId="{513CF9EB-670B-4B56-A90E-D82447769058}" type="presParOf" srcId="{FD4D9A7B-49B3-4408-8A31-3966B9E07F76}" destId="{425B1F3B-4226-4D15-8970-F2315A2C46D5}" srcOrd="2" destOrd="0" presId="urn:microsoft.com/office/officeart/2005/8/layout/orgChart1"/>
    <dgm:cxn modelId="{1B4289B1-518C-461C-9F12-6772EDB809C8}" type="presParOf" srcId="{CE96DD4A-AED4-4340-96AC-994C0FE456DE}" destId="{F4CF8014-0396-456A-AFB6-392C3C88A303}" srcOrd="2" destOrd="0" presId="urn:microsoft.com/office/officeart/2005/8/layout/orgChart1"/>
    <dgm:cxn modelId="{3A9AEDDF-833B-40FE-9294-B9ACFDA52E08}" type="presParOf" srcId="{CE96DD4A-AED4-4340-96AC-994C0FE456DE}" destId="{02E226A6-8BA1-477E-A5D7-CA8890008AF2}" srcOrd="3" destOrd="0" presId="urn:microsoft.com/office/officeart/2005/8/layout/orgChart1"/>
    <dgm:cxn modelId="{0FD5A365-03D2-4E94-AB41-8D9C1BF52FE1}" type="presParOf" srcId="{02E226A6-8BA1-477E-A5D7-CA8890008AF2}" destId="{133D0882-ACB7-4E33-B15A-E9A9CB80E482}" srcOrd="0" destOrd="0" presId="urn:microsoft.com/office/officeart/2005/8/layout/orgChart1"/>
    <dgm:cxn modelId="{7C6F081D-D2F4-4F00-9FC9-7786B8D62030}" type="presParOf" srcId="{133D0882-ACB7-4E33-B15A-E9A9CB80E482}" destId="{39DADD8C-2FD0-4588-BE82-9A72E57356C6}" srcOrd="0" destOrd="0" presId="urn:microsoft.com/office/officeart/2005/8/layout/orgChart1"/>
    <dgm:cxn modelId="{BF5C2964-0195-4F25-A10F-15E85E8A3286}" type="presParOf" srcId="{133D0882-ACB7-4E33-B15A-E9A9CB80E482}" destId="{CB91B2A0-338A-4AD9-A4DE-0B60CEF4B00D}" srcOrd="1" destOrd="0" presId="urn:microsoft.com/office/officeart/2005/8/layout/orgChart1"/>
    <dgm:cxn modelId="{BA5ECDE0-61E7-4AAB-B3EA-5FD0B231FDEA}" type="presParOf" srcId="{02E226A6-8BA1-477E-A5D7-CA8890008AF2}" destId="{50887358-4A91-44BA-9026-46DDC0996F4F}" srcOrd="1" destOrd="0" presId="urn:microsoft.com/office/officeart/2005/8/layout/orgChart1"/>
    <dgm:cxn modelId="{F11CEBBD-86F6-4390-85BC-91D18E45B9A9}" type="presParOf" srcId="{02E226A6-8BA1-477E-A5D7-CA8890008AF2}" destId="{63AC56D7-9497-4252-943E-E881ED0DAF85}" srcOrd="2" destOrd="0" presId="urn:microsoft.com/office/officeart/2005/8/layout/orgChart1"/>
    <dgm:cxn modelId="{DD3F134E-E7D3-483E-AFC9-45F211BC9482}" type="presParOf" srcId="{C31B2B91-EE7E-419D-BB20-E0B3946DBF94}" destId="{B86E6383-3B36-4350-BBB7-7299A2989519}" srcOrd="2" destOrd="0" presId="urn:microsoft.com/office/officeart/2005/8/layout/orgChart1"/>
    <dgm:cxn modelId="{616585BD-BC08-4190-87F6-621F3B87F142}" type="presParOf" srcId="{944D9BD3-8666-4904-B502-53E275985632}" destId="{05740522-A135-4C4A-BE61-0CCD24AF87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772935-D5EB-42F7-8DBA-B87A35F8494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B22965-AD36-4882-82D1-D932C0B45858}">
      <dgm:prSet phldrT="[Text]"/>
      <dgm:spPr/>
      <dgm:t>
        <a:bodyPr/>
        <a:lstStyle/>
        <a:p>
          <a:r>
            <a:rPr lang="en-US" dirty="0"/>
            <a:t>Market Access</a:t>
          </a:r>
        </a:p>
      </dgm:t>
    </dgm:pt>
    <dgm:pt modelId="{B557E1B7-05B1-4F3B-8F39-4015DCA8E749}" type="parTrans" cxnId="{3AAB6085-E1C2-496F-ACEE-53D1C4377DF9}">
      <dgm:prSet/>
      <dgm:spPr/>
      <dgm:t>
        <a:bodyPr/>
        <a:lstStyle/>
        <a:p>
          <a:endParaRPr lang="en-US"/>
        </a:p>
      </dgm:t>
    </dgm:pt>
    <dgm:pt modelId="{67F05EA9-34EB-4710-AF02-E9FD02374FD4}" type="sibTrans" cxnId="{3AAB6085-E1C2-496F-ACEE-53D1C4377DF9}">
      <dgm:prSet/>
      <dgm:spPr/>
      <dgm:t>
        <a:bodyPr/>
        <a:lstStyle/>
        <a:p>
          <a:endParaRPr lang="en-US"/>
        </a:p>
      </dgm:t>
    </dgm:pt>
    <dgm:pt modelId="{EA16A199-F96D-4E31-BC50-0C4B10EEE08C}">
      <dgm:prSet phldrT="[Text]"/>
      <dgm:spPr/>
      <dgm:t>
        <a:bodyPr/>
        <a:lstStyle/>
        <a:p>
          <a:r>
            <a:rPr lang="en-US" dirty="0"/>
            <a:t>S3+increase of Multi Factor Productivity </a:t>
          </a:r>
        </a:p>
      </dgm:t>
    </dgm:pt>
    <dgm:pt modelId="{BC450046-D350-4AA9-9F66-95B3C8F3E224}" type="parTrans" cxnId="{C02E6D1D-D09C-4BB5-B219-03A41400FEF2}">
      <dgm:prSet/>
      <dgm:spPr/>
      <dgm:t>
        <a:bodyPr/>
        <a:lstStyle/>
        <a:p>
          <a:endParaRPr lang="en-US"/>
        </a:p>
      </dgm:t>
    </dgm:pt>
    <dgm:pt modelId="{7DBCEC7B-092A-4558-885A-1F7F5FB804E3}" type="sibTrans" cxnId="{C02E6D1D-D09C-4BB5-B219-03A41400FEF2}">
      <dgm:prSet/>
      <dgm:spPr/>
      <dgm:t>
        <a:bodyPr/>
        <a:lstStyle/>
        <a:p>
          <a:endParaRPr lang="en-US"/>
        </a:p>
      </dgm:t>
    </dgm:pt>
    <dgm:pt modelId="{6A69CAE0-AC1D-4AB3-9DFB-27D4A4993532}">
      <dgm:prSet phldrT="[Text]"/>
      <dgm:spPr/>
      <dgm:t>
        <a:bodyPr/>
        <a:lstStyle/>
        <a:p>
          <a:r>
            <a:rPr lang="en-US" dirty="0"/>
            <a:t>Full policy removal </a:t>
          </a:r>
        </a:p>
      </dgm:t>
    </dgm:pt>
    <dgm:pt modelId="{14FC1D7A-E322-4746-A825-13D1D7AFB78C}" type="parTrans" cxnId="{143E67BB-D03C-40E3-85AA-208960890E2E}">
      <dgm:prSet/>
      <dgm:spPr/>
      <dgm:t>
        <a:bodyPr/>
        <a:lstStyle/>
        <a:p>
          <a:endParaRPr lang="en-US"/>
        </a:p>
      </dgm:t>
    </dgm:pt>
    <dgm:pt modelId="{4228AA57-ACB5-4111-8C3F-F14654A0262A}" type="sibTrans" cxnId="{143E67BB-D03C-40E3-85AA-208960890E2E}">
      <dgm:prSet/>
      <dgm:spPr/>
      <dgm:t>
        <a:bodyPr/>
        <a:lstStyle/>
        <a:p>
          <a:endParaRPr lang="en-US"/>
        </a:p>
      </dgm:t>
    </dgm:pt>
    <dgm:pt modelId="{D0120A12-F1F5-4F64-826E-9E4C4558DFAD}">
      <dgm:prSet phldrT="[Text]"/>
      <dgm:spPr/>
      <dgm:t>
        <a:bodyPr/>
        <a:lstStyle/>
        <a:p>
          <a:r>
            <a:rPr lang="en-US" dirty="0"/>
            <a:t>S3+productivity changes that reduces emissions</a:t>
          </a:r>
        </a:p>
      </dgm:t>
    </dgm:pt>
    <dgm:pt modelId="{5C8CFBB5-47C1-4F1B-A441-A231915D1124}" type="parTrans" cxnId="{9FBF4A98-B4C9-4015-83AE-CC4B5E097523}">
      <dgm:prSet/>
      <dgm:spPr/>
      <dgm:t>
        <a:bodyPr/>
        <a:lstStyle/>
        <a:p>
          <a:endParaRPr lang="en-US"/>
        </a:p>
      </dgm:t>
    </dgm:pt>
    <dgm:pt modelId="{82F4BEC9-ED80-42BA-AD61-8BC288F31CB5}" type="sibTrans" cxnId="{9FBF4A98-B4C9-4015-83AE-CC4B5E097523}">
      <dgm:prSet/>
      <dgm:spPr/>
      <dgm:t>
        <a:bodyPr/>
        <a:lstStyle/>
        <a:p>
          <a:endParaRPr lang="en-US"/>
        </a:p>
      </dgm:t>
    </dgm:pt>
    <dgm:pt modelId="{EF2F2DF4-1042-4D1A-9306-A2E24063F730}">
      <dgm:prSet phldrT="[Text]"/>
      <dgm:spPr/>
      <dgm:t>
        <a:bodyPr/>
        <a:lstStyle/>
        <a:p>
          <a:r>
            <a:rPr lang="en-US" dirty="0"/>
            <a:t>Domestic support </a:t>
          </a:r>
        </a:p>
      </dgm:t>
    </dgm:pt>
    <dgm:pt modelId="{01DADB30-4A99-47B0-A890-7841A8E326A2}" type="sibTrans" cxnId="{C1D48F1F-A165-417F-BAD3-F32DB1A8BD25}">
      <dgm:prSet/>
      <dgm:spPr/>
      <dgm:t>
        <a:bodyPr/>
        <a:lstStyle/>
        <a:p>
          <a:endParaRPr lang="en-US"/>
        </a:p>
      </dgm:t>
    </dgm:pt>
    <dgm:pt modelId="{DE85DD9D-4F21-48C2-95EA-2B975F6B41A3}" type="parTrans" cxnId="{C1D48F1F-A165-417F-BAD3-F32DB1A8BD25}">
      <dgm:prSet/>
      <dgm:spPr/>
      <dgm:t>
        <a:bodyPr/>
        <a:lstStyle/>
        <a:p>
          <a:endParaRPr lang="en-US"/>
        </a:p>
      </dgm:t>
    </dgm:pt>
    <dgm:pt modelId="{616F2AE6-2582-4CE8-8F64-5D51A6355C44}" type="pres">
      <dgm:prSet presAssocID="{3E772935-D5EB-42F7-8DBA-B87A35F84943}" presName="Name0" presStyleCnt="0">
        <dgm:presLayoutVars>
          <dgm:chMax val="7"/>
          <dgm:chPref val="7"/>
          <dgm:dir/>
        </dgm:presLayoutVars>
      </dgm:prSet>
      <dgm:spPr/>
    </dgm:pt>
    <dgm:pt modelId="{2C5A9F6E-C130-4913-84E3-CA85EAA90865}" type="pres">
      <dgm:prSet presAssocID="{3E772935-D5EB-42F7-8DBA-B87A35F84943}" presName="Name1" presStyleCnt="0"/>
      <dgm:spPr/>
    </dgm:pt>
    <dgm:pt modelId="{5906C693-7AFF-4164-97F4-90D6A606EA91}" type="pres">
      <dgm:prSet presAssocID="{3E772935-D5EB-42F7-8DBA-B87A35F84943}" presName="cycle" presStyleCnt="0"/>
      <dgm:spPr/>
    </dgm:pt>
    <dgm:pt modelId="{2A5EC453-23EA-4FBC-9D97-8E0546F350C4}" type="pres">
      <dgm:prSet presAssocID="{3E772935-D5EB-42F7-8DBA-B87A35F84943}" presName="srcNode" presStyleLbl="node1" presStyleIdx="0" presStyleCnt="5"/>
      <dgm:spPr/>
    </dgm:pt>
    <dgm:pt modelId="{08ECE018-2A72-4A0F-890B-7191EC331405}" type="pres">
      <dgm:prSet presAssocID="{3E772935-D5EB-42F7-8DBA-B87A35F84943}" presName="conn" presStyleLbl="parChTrans1D2" presStyleIdx="0" presStyleCnt="1"/>
      <dgm:spPr/>
    </dgm:pt>
    <dgm:pt modelId="{6052CBA9-3BBF-40F1-9F3C-55E94924BE03}" type="pres">
      <dgm:prSet presAssocID="{3E772935-D5EB-42F7-8DBA-B87A35F84943}" presName="extraNode" presStyleLbl="node1" presStyleIdx="0" presStyleCnt="5"/>
      <dgm:spPr/>
    </dgm:pt>
    <dgm:pt modelId="{5A467557-F94B-445A-B205-2454B6B361AE}" type="pres">
      <dgm:prSet presAssocID="{3E772935-D5EB-42F7-8DBA-B87A35F84943}" presName="dstNode" presStyleLbl="node1" presStyleIdx="0" presStyleCnt="5"/>
      <dgm:spPr/>
    </dgm:pt>
    <dgm:pt modelId="{CA6DD886-0152-4FDD-920C-B6107B250A87}" type="pres">
      <dgm:prSet presAssocID="{EF2F2DF4-1042-4D1A-9306-A2E24063F730}" presName="text_1" presStyleLbl="node1" presStyleIdx="0" presStyleCnt="5">
        <dgm:presLayoutVars>
          <dgm:bulletEnabled val="1"/>
        </dgm:presLayoutVars>
      </dgm:prSet>
      <dgm:spPr/>
    </dgm:pt>
    <dgm:pt modelId="{23B75DD0-A7AB-4A1B-BF08-C8A2D48AA92B}" type="pres">
      <dgm:prSet presAssocID="{EF2F2DF4-1042-4D1A-9306-A2E24063F730}" presName="accent_1" presStyleCnt="0"/>
      <dgm:spPr/>
    </dgm:pt>
    <dgm:pt modelId="{C78F8A45-F59E-407A-844D-1EE4C42DC422}" type="pres">
      <dgm:prSet presAssocID="{EF2F2DF4-1042-4D1A-9306-A2E24063F730}" presName="accentRepeatNode" presStyleLbl="solidFgAcc1" presStyleIdx="0" presStyleCnt="5" custLinFactNeighborX="-15210" custLinFactNeighborY="2655"/>
      <dgm:spPr/>
    </dgm:pt>
    <dgm:pt modelId="{82FF6F6D-2865-4C77-BF81-E2D9A54EB4A1}" type="pres">
      <dgm:prSet presAssocID="{76B22965-AD36-4882-82D1-D932C0B45858}" presName="text_2" presStyleLbl="node1" presStyleIdx="1" presStyleCnt="5" custLinFactNeighborX="2175" custLinFactNeighborY="-2707">
        <dgm:presLayoutVars>
          <dgm:bulletEnabled val="1"/>
        </dgm:presLayoutVars>
      </dgm:prSet>
      <dgm:spPr/>
    </dgm:pt>
    <dgm:pt modelId="{D21A126F-9396-4FF3-8222-314AA98BF606}" type="pres">
      <dgm:prSet presAssocID="{76B22965-AD36-4882-82D1-D932C0B45858}" presName="accent_2" presStyleCnt="0"/>
      <dgm:spPr/>
    </dgm:pt>
    <dgm:pt modelId="{86DCA416-5671-4342-8F18-BA12E9D24F21}" type="pres">
      <dgm:prSet presAssocID="{76B22965-AD36-4882-82D1-D932C0B45858}" presName="accentRepeatNode" presStyleLbl="solidFgAcc1" presStyleIdx="1" presStyleCnt="5"/>
      <dgm:spPr/>
    </dgm:pt>
    <dgm:pt modelId="{2E40756E-AE65-4818-A3AA-346E77733D74}" type="pres">
      <dgm:prSet presAssocID="{6A69CAE0-AC1D-4AB3-9DFB-27D4A4993532}" presName="text_3" presStyleLbl="node1" presStyleIdx="2" presStyleCnt="5">
        <dgm:presLayoutVars>
          <dgm:bulletEnabled val="1"/>
        </dgm:presLayoutVars>
      </dgm:prSet>
      <dgm:spPr/>
    </dgm:pt>
    <dgm:pt modelId="{5B306F02-8521-4514-8D29-4D186201A91A}" type="pres">
      <dgm:prSet presAssocID="{6A69CAE0-AC1D-4AB3-9DFB-27D4A4993532}" presName="accent_3" presStyleCnt="0"/>
      <dgm:spPr/>
    </dgm:pt>
    <dgm:pt modelId="{FBD8665D-9229-4F7E-86CE-5D5C69692EDB}" type="pres">
      <dgm:prSet presAssocID="{6A69CAE0-AC1D-4AB3-9DFB-27D4A4993532}" presName="accentRepeatNode" presStyleLbl="solidFgAcc1" presStyleIdx="2" presStyleCnt="5"/>
      <dgm:spPr/>
    </dgm:pt>
    <dgm:pt modelId="{1038C77D-BEFC-4ECF-B4B4-8DB433799E5D}" type="pres">
      <dgm:prSet presAssocID="{EA16A199-F96D-4E31-BC50-0C4B10EEE08C}" presName="text_4" presStyleLbl="node1" presStyleIdx="3" presStyleCnt="5">
        <dgm:presLayoutVars>
          <dgm:bulletEnabled val="1"/>
        </dgm:presLayoutVars>
      </dgm:prSet>
      <dgm:spPr/>
    </dgm:pt>
    <dgm:pt modelId="{39A2F962-C328-46F5-A461-F7EB93346D7A}" type="pres">
      <dgm:prSet presAssocID="{EA16A199-F96D-4E31-BC50-0C4B10EEE08C}" presName="accent_4" presStyleCnt="0"/>
      <dgm:spPr/>
    </dgm:pt>
    <dgm:pt modelId="{34FA3749-537B-4B67-B6D2-E0741A8C904F}" type="pres">
      <dgm:prSet presAssocID="{EA16A199-F96D-4E31-BC50-0C4B10EEE08C}" presName="accentRepeatNode" presStyleLbl="solidFgAcc1" presStyleIdx="3" presStyleCnt="5"/>
      <dgm:spPr/>
    </dgm:pt>
    <dgm:pt modelId="{C0D09429-ECA6-43B4-877C-42E070E1C2EF}" type="pres">
      <dgm:prSet presAssocID="{D0120A12-F1F5-4F64-826E-9E4C4558DFAD}" presName="text_5" presStyleLbl="node1" presStyleIdx="4" presStyleCnt="5">
        <dgm:presLayoutVars>
          <dgm:bulletEnabled val="1"/>
        </dgm:presLayoutVars>
      </dgm:prSet>
      <dgm:spPr/>
    </dgm:pt>
    <dgm:pt modelId="{FAB876FF-172D-462A-9ADA-042A827BC4F8}" type="pres">
      <dgm:prSet presAssocID="{D0120A12-F1F5-4F64-826E-9E4C4558DFAD}" presName="accent_5" presStyleCnt="0"/>
      <dgm:spPr/>
    </dgm:pt>
    <dgm:pt modelId="{79399903-9658-4550-B0CB-21DE37713BA0}" type="pres">
      <dgm:prSet presAssocID="{D0120A12-F1F5-4F64-826E-9E4C4558DFAD}" presName="accentRepeatNode" presStyleLbl="solidFgAcc1" presStyleIdx="4" presStyleCnt="5"/>
      <dgm:spPr/>
    </dgm:pt>
  </dgm:ptLst>
  <dgm:cxnLst>
    <dgm:cxn modelId="{C02E6D1D-D09C-4BB5-B219-03A41400FEF2}" srcId="{3E772935-D5EB-42F7-8DBA-B87A35F84943}" destId="{EA16A199-F96D-4E31-BC50-0C4B10EEE08C}" srcOrd="3" destOrd="0" parTransId="{BC450046-D350-4AA9-9F66-95B3C8F3E224}" sibTransId="{7DBCEC7B-092A-4558-885A-1F7F5FB804E3}"/>
    <dgm:cxn modelId="{C1D48F1F-A165-417F-BAD3-F32DB1A8BD25}" srcId="{3E772935-D5EB-42F7-8DBA-B87A35F84943}" destId="{EF2F2DF4-1042-4D1A-9306-A2E24063F730}" srcOrd="0" destOrd="0" parTransId="{DE85DD9D-4F21-48C2-95EA-2B975F6B41A3}" sibTransId="{01DADB30-4A99-47B0-A890-7841A8E326A2}"/>
    <dgm:cxn modelId="{1BB98C22-ED49-4AFA-B8DD-B1CA8D8781F4}" type="presOf" srcId="{6A69CAE0-AC1D-4AB3-9DFB-27D4A4993532}" destId="{2E40756E-AE65-4818-A3AA-346E77733D74}" srcOrd="0" destOrd="0" presId="urn:microsoft.com/office/officeart/2008/layout/VerticalCurvedList"/>
    <dgm:cxn modelId="{12696F3F-F4E4-45C3-8993-7ABFFEF1958A}" type="presOf" srcId="{3E772935-D5EB-42F7-8DBA-B87A35F84943}" destId="{616F2AE6-2582-4CE8-8F64-5D51A6355C44}" srcOrd="0" destOrd="0" presId="urn:microsoft.com/office/officeart/2008/layout/VerticalCurvedList"/>
    <dgm:cxn modelId="{BE749049-7933-4CAB-BBF2-8B57F9F97ECD}" type="presOf" srcId="{EF2F2DF4-1042-4D1A-9306-A2E24063F730}" destId="{CA6DD886-0152-4FDD-920C-B6107B250A87}" srcOrd="0" destOrd="0" presId="urn:microsoft.com/office/officeart/2008/layout/VerticalCurvedList"/>
    <dgm:cxn modelId="{E105924A-75CA-4818-BECB-739631F5F9FC}" type="presOf" srcId="{EA16A199-F96D-4E31-BC50-0C4B10EEE08C}" destId="{1038C77D-BEFC-4ECF-B4B4-8DB433799E5D}" srcOrd="0" destOrd="0" presId="urn:microsoft.com/office/officeart/2008/layout/VerticalCurvedList"/>
    <dgm:cxn modelId="{3AAB6085-E1C2-496F-ACEE-53D1C4377DF9}" srcId="{3E772935-D5EB-42F7-8DBA-B87A35F84943}" destId="{76B22965-AD36-4882-82D1-D932C0B45858}" srcOrd="1" destOrd="0" parTransId="{B557E1B7-05B1-4F3B-8F39-4015DCA8E749}" sibTransId="{67F05EA9-34EB-4710-AF02-E9FD02374FD4}"/>
    <dgm:cxn modelId="{9FBF4A98-B4C9-4015-83AE-CC4B5E097523}" srcId="{3E772935-D5EB-42F7-8DBA-B87A35F84943}" destId="{D0120A12-F1F5-4F64-826E-9E4C4558DFAD}" srcOrd="4" destOrd="0" parTransId="{5C8CFBB5-47C1-4F1B-A441-A231915D1124}" sibTransId="{82F4BEC9-ED80-42BA-AD61-8BC288F31CB5}"/>
    <dgm:cxn modelId="{F7B168B5-3838-4814-8872-55299C027C11}" type="presOf" srcId="{01DADB30-4A99-47B0-A890-7841A8E326A2}" destId="{08ECE018-2A72-4A0F-890B-7191EC331405}" srcOrd="0" destOrd="0" presId="urn:microsoft.com/office/officeart/2008/layout/VerticalCurvedList"/>
    <dgm:cxn modelId="{143E67BB-D03C-40E3-85AA-208960890E2E}" srcId="{3E772935-D5EB-42F7-8DBA-B87A35F84943}" destId="{6A69CAE0-AC1D-4AB3-9DFB-27D4A4993532}" srcOrd="2" destOrd="0" parTransId="{14FC1D7A-E322-4746-A825-13D1D7AFB78C}" sibTransId="{4228AA57-ACB5-4111-8C3F-F14654A0262A}"/>
    <dgm:cxn modelId="{CEDDBDD2-DE6C-4B0D-B506-3A6CA1EDC297}" type="presOf" srcId="{76B22965-AD36-4882-82D1-D932C0B45858}" destId="{82FF6F6D-2865-4C77-BF81-E2D9A54EB4A1}" srcOrd="0" destOrd="0" presId="urn:microsoft.com/office/officeart/2008/layout/VerticalCurvedList"/>
    <dgm:cxn modelId="{5B304CFF-8D8D-4EC3-9954-16CE388698A1}" type="presOf" srcId="{D0120A12-F1F5-4F64-826E-9E4C4558DFAD}" destId="{C0D09429-ECA6-43B4-877C-42E070E1C2EF}" srcOrd="0" destOrd="0" presId="urn:microsoft.com/office/officeart/2008/layout/VerticalCurvedList"/>
    <dgm:cxn modelId="{A7C06D33-9138-4683-84CA-D8052AA369CF}" type="presParOf" srcId="{616F2AE6-2582-4CE8-8F64-5D51A6355C44}" destId="{2C5A9F6E-C130-4913-84E3-CA85EAA90865}" srcOrd="0" destOrd="0" presId="urn:microsoft.com/office/officeart/2008/layout/VerticalCurvedList"/>
    <dgm:cxn modelId="{64D84862-A73B-4257-92D1-A4039EDB1D6A}" type="presParOf" srcId="{2C5A9F6E-C130-4913-84E3-CA85EAA90865}" destId="{5906C693-7AFF-4164-97F4-90D6A606EA91}" srcOrd="0" destOrd="0" presId="urn:microsoft.com/office/officeart/2008/layout/VerticalCurvedList"/>
    <dgm:cxn modelId="{ED54804B-2EF2-4D61-9086-9D0247F83A58}" type="presParOf" srcId="{5906C693-7AFF-4164-97F4-90D6A606EA91}" destId="{2A5EC453-23EA-4FBC-9D97-8E0546F350C4}" srcOrd="0" destOrd="0" presId="urn:microsoft.com/office/officeart/2008/layout/VerticalCurvedList"/>
    <dgm:cxn modelId="{8C986D6B-4896-4ADF-9565-4553EFE164D9}" type="presParOf" srcId="{5906C693-7AFF-4164-97F4-90D6A606EA91}" destId="{08ECE018-2A72-4A0F-890B-7191EC331405}" srcOrd="1" destOrd="0" presId="urn:microsoft.com/office/officeart/2008/layout/VerticalCurvedList"/>
    <dgm:cxn modelId="{F5C811E2-1D51-48A3-B81A-B4B058E116AA}" type="presParOf" srcId="{5906C693-7AFF-4164-97F4-90D6A606EA91}" destId="{6052CBA9-3BBF-40F1-9F3C-55E94924BE03}" srcOrd="2" destOrd="0" presId="urn:microsoft.com/office/officeart/2008/layout/VerticalCurvedList"/>
    <dgm:cxn modelId="{78E4DA14-6353-4437-A591-6A78E8620695}" type="presParOf" srcId="{5906C693-7AFF-4164-97F4-90D6A606EA91}" destId="{5A467557-F94B-445A-B205-2454B6B361AE}" srcOrd="3" destOrd="0" presId="urn:microsoft.com/office/officeart/2008/layout/VerticalCurvedList"/>
    <dgm:cxn modelId="{D2182531-6602-4D0C-80E4-1AE1E9C9DBA8}" type="presParOf" srcId="{2C5A9F6E-C130-4913-84E3-CA85EAA90865}" destId="{CA6DD886-0152-4FDD-920C-B6107B250A87}" srcOrd="1" destOrd="0" presId="urn:microsoft.com/office/officeart/2008/layout/VerticalCurvedList"/>
    <dgm:cxn modelId="{1E863E6F-1B43-4F7E-A77D-99597DD8ECC3}" type="presParOf" srcId="{2C5A9F6E-C130-4913-84E3-CA85EAA90865}" destId="{23B75DD0-A7AB-4A1B-BF08-C8A2D48AA92B}" srcOrd="2" destOrd="0" presId="urn:microsoft.com/office/officeart/2008/layout/VerticalCurvedList"/>
    <dgm:cxn modelId="{6A68286C-7F8A-46AD-9098-01586BC7C940}" type="presParOf" srcId="{23B75DD0-A7AB-4A1B-BF08-C8A2D48AA92B}" destId="{C78F8A45-F59E-407A-844D-1EE4C42DC422}" srcOrd="0" destOrd="0" presId="urn:microsoft.com/office/officeart/2008/layout/VerticalCurvedList"/>
    <dgm:cxn modelId="{6B9995DD-0140-49FC-A428-E8E4E898F6BA}" type="presParOf" srcId="{2C5A9F6E-C130-4913-84E3-CA85EAA90865}" destId="{82FF6F6D-2865-4C77-BF81-E2D9A54EB4A1}" srcOrd="3" destOrd="0" presId="urn:microsoft.com/office/officeart/2008/layout/VerticalCurvedList"/>
    <dgm:cxn modelId="{82EC3965-B61D-4865-887B-0C3FA9CD98C6}" type="presParOf" srcId="{2C5A9F6E-C130-4913-84E3-CA85EAA90865}" destId="{D21A126F-9396-4FF3-8222-314AA98BF606}" srcOrd="4" destOrd="0" presId="urn:microsoft.com/office/officeart/2008/layout/VerticalCurvedList"/>
    <dgm:cxn modelId="{2D1ED7F8-60AF-4A65-9CDA-603867C619E9}" type="presParOf" srcId="{D21A126F-9396-4FF3-8222-314AA98BF606}" destId="{86DCA416-5671-4342-8F18-BA12E9D24F21}" srcOrd="0" destOrd="0" presId="urn:microsoft.com/office/officeart/2008/layout/VerticalCurvedList"/>
    <dgm:cxn modelId="{315E8DDA-03AC-4CC3-8A75-DDDD64F8492B}" type="presParOf" srcId="{2C5A9F6E-C130-4913-84E3-CA85EAA90865}" destId="{2E40756E-AE65-4818-A3AA-346E77733D74}" srcOrd="5" destOrd="0" presId="urn:microsoft.com/office/officeart/2008/layout/VerticalCurvedList"/>
    <dgm:cxn modelId="{D312E583-77EF-4328-8D07-0B4AA7929CF5}" type="presParOf" srcId="{2C5A9F6E-C130-4913-84E3-CA85EAA90865}" destId="{5B306F02-8521-4514-8D29-4D186201A91A}" srcOrd="6" destOrd="0" presId="urn:microsoft.com/office/officeart/2008/layout/VerticalCurvedList"/>
    <dgm:cxn modelId="{A259095F-50B9-4766-9FCA-347F4BD2CC3C}" type="presParOf" srcId="{5B306F02-8521-4514-8D29-4D186201A91A}" destId="{FBD8665D-9229-4F7E-86CE-5D5C69692EDB}" srcOrd="0" destOrd="0" presId="urn:microsoft.com/office/officeart/2008/layout/VerticalCurvedList"/>
    <dgm:cxn modelId="{FA715F29-BBFD-4D4B-BB62-932BB3D5D87D}" type="presParOf" srcId="{2C5A9F6E-C130-4913-84E3-CA85EAA90865}" destId="{1038C77D-BEFC-4ECF-B4B4-8DB433799E5D}" srcOrd="7" destOrd="0" presId="urn:microsoft.com/office/officeart/2008/layout/VerticalCurvedList"/>
    <dgm:cxn modelId="{9631B9DD-4FD5-4B5A-9D56-4375E178D572}" type="presParOf" srcId="{2C5A9F6E-C130-4913-84E3-CA85EAA90865}" destId="{39A2F962-C328-46F5-A461-F7EB93346D7A}" srcOrd="8" destOrd="0" presId="urn:microsoft.com/office/officeart/2008/layout/VerticalCurvedList"/>
    <dgm:cxn modelId="{D856EC83-DC92-4B0D-9FE1-7000CAD11CF7}" type="presParOf" srcId="{39A2F962-C328-46F5-A461-F7EB93346D7A}" destId="{34FA3749-537B-4B67-B6D2-E0741A8C904F}" srcOrd="0" destOrd="0" presId="urn:microsoft.com/office/officeart/2008/layout/VerticalCurvedList"/>
    <dgm:cxn modelId="{31AF6B95-0807-4AB0-B486-A43E09F3F993}" type="presParOf" srcId="{2C5A9F6E-C130-4913-84E3-CA85EAA90865}" destId="{C0D09429-ECA6-43B4-877C-42E070E1C2EF}" srcOrd="9" destOrd="0" presId="urn:microsoft.com/office/officeart/2008/layout/VerticalCurvedList"/>
    <dgm:cxn modelId="{C60BC44B-72A8-4632-A444-152AB664AC7A}" type="presParOf" srcId="{2C5A9F6E-C130-4913-84E3-CA85EAA90865}" destId="{FAB876FF-172D-462A-9ADA-042A827BC4F8}" srcOrd="10" destOrd="0" presId="urn:microsoft.com/office/officeart/2008/layout/VerticalCurvedList"/>
    <dgm:cxn modelId="{A0EF0ABD-31F2-4BDE-98E2-539BC5D07041}" type="presParOf" srcId="{FAB876FF-172D-462A-9ADA-042A827BC4F8}" destId="{79399903-9658-4550-B0CB-21DE37713B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7ED358-08E3-4B73-ADD8-E3BE73EFFF1B}" type="doc">
      <dgm:prSet loTypeId="urn:microsoft.com/office/officeart/2005/8/layout/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A1DE38F-6D15-4781-9624-61A76F45D7B1}">
      <dgm:prSet/>
      <dgm:spPr>
        <a:solidFill>
          <a:srgbClr val="439E2E"/>
        </a:solidFill>
      </dgm:spPr>
      <dgm:t>
        <a:bodyPr/>
        <a:lstStyle/>
        <a:p>
          <a:r>
            <a:rPr lang="en-US" b="0" i="0" baseline="0"/>
            <a:t>Answer: No</a:t>
          </a:r>
          <a:endParaRPr lang="en-US"/>
        </a:p>
      </dgm:t>
    </dgm:pt>
    <dgm:pt modelId="{69199A85-C046-486B-B6C7-E0B2D05B23F3}" type="parTrans" cxnId="{6ED4BEE8-A35D-44AD-96D5-19582E02A131}">
      <dgm:prSet/>
      <dgm:spPr/>
      <dgm:t>
        <a:bodyPr/>
        <a:lstStyle/>
        <a:p>
          <a:endParaRPr lang="en-US"/>
        </a:p>
      </dgm:t>
    </dgm:pt>
    <dgm:pt modelId="{21508058-CEC8-41E0-90AB-B1277FD34336}" type="sibTrans" cxnId="{6ED4BEE8-A35D-44AD-96D5-19582E02A131}">
      <dgm:prSet/>
      <dgm:spPr/>
      <dgm:t>
        <a:bodyPr/>
        <a:lstStyle/>
        <a:p>
          <a:endParaRPr lang="en-US"/>
        </a:p>
      </dgm:t>
    </dgm:pt>
    <dgm:pt modelId="{26E60C3A-BFBC-4173-8088-1DA50CFC11E8}">
      <dgm:prSet custT="1"/>
      <dgm:spPr/>
      <dgm:t>
        <a:bodyPr/>
        <a:lstStyle/>
        <a:p>
          <a:r>
            <a:rPr lang="en-US" sz="1800" b="0" i="0" baseline="0" dirty="0"/>
            <a:t>High prices limit consumption, and therefore reduce the scale of production</a:t>
          </a:r>
          <a:endParaRPr lang="en-US" sz="1800" dirty="0"/>
        </a:p>
      </dgm:t>
    </dgm:pt>
    <dgm:pt modelId="{E35A09C5-6002-40E2-8E36-52E21E83947F}" type="parTrans" cxnId="{F3927376-C4EC-4380-9E99-6F1E60C56464}">
      <dgm:prSet/>
      <dgm:spPr/>
      <dgm:t>
        <a:bodyPr/>
        <a:lstStyle/>
        <a:p>
          <a:endParaRPr lang="en-US"/>
        </a:p>
      </dgm:t>
    </dgm:pt>
    <dgm:pt modelId="{1BEC579F-C9E2-4C97-BA00-B598765621BF}" type="sibTrans" cxnId="{F3927376-C4EC-4380-9E99-6F1E60C56464}">
      <dgm:prSet/>
      <dgm:spPr/>
      <dgm:t>
        <a:bodyPr/>
        <a:lstStyle/>
        <a:p>
          <a:endParaRPr lang="en-US"/>
        </a:p>
      </dgm:t>
    </dgm:pt>
    <dgm:pt modelId="{03F18687-9CCC-43A3-930C-D7A470EF0922}">
      <dgm:prSet custT="1"/>
      <dgm:spPr/>
      <dgm:t>
        <a:bodyPr/>
        <a:lstStyle/>
        <a:p>
          <a:r>
            <a:rPr lang="en-US" sz="1800" b="0" i="0" baseline="0" dirty="0"/>
            <a:t>Overall, they shift production from developing countries to more advanced, and protectionist economies. The latter have better technologies and lower emissions per unit of output for many products (but not all!)</a:t>
          </a:r>
          <a:endParaRPr lang="en-US" sz="1800" dirty="0"/>
        </a:p>
      </dgm:t>
    </dgm:pt>
    <dgm:pt modelId="{688A7697-1847-40BB-A8EE-97AAA459BA23}" type="parTrans" cxnId="{03BBF3E5-B1F1-4E58-ABBD-9EAF70EAD567}">
      <dgm:prSet/>
      <dgm:spPr/>
      <dgm:t>
        <a:bodyPr/>
        <a:lstStyle/>
        <a:p>
          <a:endParaRPr lang="en-US"/>
        </a:p>
      </dgm:t>
    </dgm:pt>
    <dgm:pt modelId="{94DED2F8-CE2D-4BEB-B08E-BA16084DCF5D}" type="sibTrans" cxnId="{03BBF3E5-B1F1-4E58-ABBD-9EAF70EAD567}">
      <dgm:prSet/>
      <dgm:spPr/>
      <dgm:t>
        <a:bodyPr/>
        <a:lstStyle/>
        <a:p>
          <a:endParaRPr lang="en-US"/>
        </a:p>
      </dgm:t>
    </dgm:pt>
    <dgm:pt modelId="{626A151A-65E1-4126-B0CE-78E41547B447}">
      <dgm:prSet custT="1"/>
      <dgm:spPr/>
      <dgm:t>
        <a:bodyPr/>
        <a:lstStyle/>
        <a:p>
          <a:r>
            <a:rPr lang="en-US" sz="1800" b="0" i="0" baseline="0" dirty="0"/>
            <a:t>Free trade maximize economic efficiency in a system without externalities. With the lack of market for GHG emissions, free trade could not deliver an optimal environmental solution </a:t>
          </a:r>
          <a:endParaRPr lang="en-US" sz="1800" dirty="0"/>
        </a:p>
      </dgm:t>
    </dgm:pt>
    <dgm:pt modelId="{EC10EC45-04DC-4BF9-AD3A-45E7D1B94EDF}" type="parTrans" cxnId="{132BC95C-1CD6-48D2-943D-79151A607069}">
      <dgm:prSet/>
      <dgm:spPr/>
      <dgm:t>
        <a:bodyPr/>
        <a:lstStyle/>
        <a:p>
          <a:endParaRPr lang="en-US"/>
        </a:p>
      </dgm:t>
    </dgm:pt>
    <dgm:pt modelId="{C4F6271D-0F5D-42E4-8B25-F4CACAC29C80}" type="sibTrans" cxnId="{132BC95C-1CD6-48D2-943D-79151A607069}">
      <dgm:prSet/>
      <dgm:spPr/>
      <dgm:t>
        <a:bodyPr/>
        <a:lstStyle/>
        <a:p>
          <a:endParaRPr lang="en-US"/>
        </a:p>
      </dgm:t>
    </dgm:pt>
    <dgm:pt modelId="{3846178B-CDC0-4A51-84D0-2CF9CC925BBC}">
      <dgm:prSet/>
      <dgm:spPr>
        <a:solidFill>
          <a:srgbClr val="439E2E"/>
        </a:solidFill>
      </dgm:spPr>
      <dgm:t>
        <a:bodyPr/>
        <a:lstStyle/>
        <a:p>
          <a:r>
            <a:rPr lang="en-US" b="0" i="0" baseline="0" dirty="0"/>
            <a:t>What should be done: address the externalities at the source</a:t>
          </a:r>
          <a:endParaRPr lang="en-US" dirty="0"/>
        </a:p>
      </dgm:t>
    </dgm:pt>
    <dgm:pt modelId="{77E9B5ED-1708-4AA4-876E-4E6F486549E1}" type="parTrans" cxnId="{DABDBD1F-C559-47A0-9356-5C0BFD8F4405}">
      <dgm:prSet/>
      <dgm:spPr/>
      <dgm:t>
        <a:bodyPr/>
        <a:lstStyle/>
        <a:p>
          <a:endParaRPr lang="en-US"/>
        </a:p>
      </dgm:t>
    </dgm:pt>
    <dgm:pt modelId="{451F7956-5F49-46FC-A417-1ED667E15D32}" type="sibTrans" cxnId="{DABDBD1F-C559-47A0-9356-5C0BFD8F4405}">
      <dgm:prSet/>
      <dgm:spPr/>
      <dgm:t>
        <a:bodyPr/>
        <a:lstStyle/>
        <a:p>
          <a:endParaRPr lang="en-US"/>
        </a:p>
      </dgm:t>
    </dgm:pt>
    <dgm:pt modelId="{8C856EAA-2A1D-4E5B-9449-540F467FF8B7}">
      <dgm:prSet/>
      <dgm:spPr/>
      <dgm:t>
        <a:bodyPr/>
        <a:lstStyle/>
        <a:p>
          <a:r>
            <a:rPr lang="en-US" b="0" i="0" baseline="0" dirty="0"/>
            <a:t>Develop technologies that directly reduce emissions per unit of output</a:t>
          </a:r>
          <a:endParaRPr lang="en-US" dirty="0"/>
        </a:p>
      </dgm:t>
    </dgm:pt>
    <dgm:pt modelId="{F6FAB2D4-C3A7-4CC6-A969-B6CE67BF67B4}" type="parTrans" cxnId="{715C1BA4-0D9C-4E6A-B030-58531FCB3033}">
      <dgm:prSet/>
      <dgm:spPr/>
      <dgm:t>
        <a:bodyPr/>
        <a:lstStyle/>
        <a:p>
          <a:endParaRPr lang="en-US"/>
        </a:p>
      </dgm:t>
    </dgm:pt>
    <dgm:pt modelId="{57153BCB-D60F-466C-B3D5-59F58F91DE06}" type="sibTrans" cxnId="{715C1BA4-0D9C-4E6A-B030-58531FCB3033}">
      <dgm:prSet/>
      <dgm:spPr/>
      <dgm:t>
        <a:bodyPr/>
        <a:lstStyle/>
        <a:p>
          <a:endParaRPr lang="en-US"/>
        </a:p>
      </dgm:t>
    </dgm:pt>
    <dgm:pt modelId="{F6D67EB1-EEAA-416A-85A2-6F48AD5CDED7}">
      <dgm:prSet/>
      <dgm:spPr/>
      <dgm:t>
        <a:bodyPr/>
        <a:lstStyle/>
        <a:p>
          <a:r>
            <a:rPr lang="en-US" b="0" i="0" baseline="0" dirty="0"/>
            <a:t>Favor technological adoption, especially in developing countries to realign economic and environmental efficiency</a:t>
          </a:r>
          <a:endParaRPr lang="en-US" dirty="0"/>
        </a:p>
      </dgm:t>
    </dgm:pt>
    <dgm:pt modelId="{C16DA2A2-A0D8-438A-9639-30BEC175C367}" type="parTrans" cxnId="{93793B53-D53E-48B3-9DEF-88AF913AAC96}">
      <dgm:prSet/>
      <dgm:spPr/>
      <dgm:t>
        <a:bodyPr/>
        <a:lstStyle/>
        <a:p>
          <a:endParaRPr lang="en-US"/>
        </a:p>
      </dgm:t>
    </dgm:pt>
    <dgm:pt modelId="{420D8EA8-1354-4AEF-A290-C82234105646}" type="sibTrans" cxnId="{93793B53-D53E-48B3-9DEF-88AF913AAC96}">
      <dgm:prSet/>
      <dgm:spPr/>
      <dgm:t>
        <a:bodyPr/>
        <a:lstStyle/>
        <a:p>
          <a:endParaRPr lang="en-US"/>
        </a:p>
      </dgm:t>
    </dgm:pt>
    <dgm:pt modelId="{AB23788B-F750-4400-B463-F7F2AFC17987}">
      <dgm:prSet/>
      <dgm:spPr/>
      <dgm:t>
        <a:bodyPr/>
        <a:lstStyle/>
        <a:p>
          <a:r>
            <a:rPr lang="en-US" b="0" i="0" baseline="0" dirty="0"/>
            <a:t>Address the issue of pricing of the GHG emissions</a:t>
          </a:r>
          <a:endParaRPr lang="en-US" dirty="0"/>
        </a:p>
      </dgm:t>
    </dgm:pt>
    <dgm:pt modelId="{7D607E22-869D-4100-8BBF-C476E76E3679}" type="parTrans" cxnId="{9B4AF83D-8E75-4A2E-ABB4-5C474AC10AC3}">
      <dgm:prSet/>
      <dgm:spPr/>
      <dgm:t>
        <a:bodyPr/>
        <a:lstStyle/>
        <a:p>
          <a:endParaRPr lang="en-US"/>
        </a:p>
      </dgm:t>
    </dgm:pt>
    <dgm:pt modelId="{44E946B2-DA00-4B34-9B50-C7A18113786F}" type="sibTrans" cxnId="{9B4AF83D-8E75-4A2E-ABB4-5C474AC10AC3}">
      <dgm:prSet/>
      <dgm:spPr/>
      <dgm:t>
        <a:bodyPr/>
        <a:lstStyle/>
        <a:p>
          <a:endParaRPr lang="en-US"/>
        </a:p>
      </dgm:t>
    </dgm:pt>
    <dgm:pt modelId="{4CA695DF-E5A4-4F5B-A6D2-57FA4F377FA8}" type="pres">
      <dgm:prSet presAssocID="{097ED358-08E3-4B73-ADD8-E3BE73EFFF1B}" presName="linear" presStyleCnt="0">
        <dgm:presLayoutVars>
          <dgm:dir/>
          <dgm:animLvl val="lvl"/>
          <dgm:resizeHandles val="exact"/>
        </dgm:presLayoutVars>
      </dgm:prSet>
      <dgm:spPr/>
    </dgm:pt>
    <dgm:pt modelId="{D559B118-98A9-4F5E-975B-AA5DEBAB956A}" type="pres">
      <dgm:prSet presAssocID="{2A1DE38F-6D15-4781-9624-61A76F45D7B1}" presName="parentLin" presStyleCnt="0"/>
      <dgm:spPr/>
    </dgm:pt>
    <dgm:pt modelId="{0ECC4832-10B1-46B5-B9DB-152A23D1E3A2}" type="pres">
      <dgm:prSet presAssocID="{2A1DE38F-6D15-4781-9624-61A76F45D7B1}" presName="parentLeftMargin" presStyleLbl="node1" presStyleIdx="0" presStyleCnt="2"/>
      <dgm:spPr/>
    </dgm:pt>
    <dgm:pt modelId="{0C9E249E-54D8-4B39-94E2-E46F4F1323C3}" type="pres">
      <dgm:prSet presAssocID="{2A1DE38F-6D15-4781-9624-61A76F45D7B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09A4CF0-214A-4F5F-804D-368628285115}" type="pres">
      <dgm:prSet presAssocID="{2A1DE38F-6D15-4781-9624-61A76F45D7B1}" presName="negativeSpace" presStyleCnt="0"/>
      <dgm:spPr/>
    </dgm:pt>
    <dgm:pt modelId="{83789170-173B-434E-AE3E-ED6B4631232C}" type="pres">
      <dgm:prSet presAssocID="{2A1DE38F-6D15-4781-9624-61A76F45D7B1}" presName="childText" presStyleLbl="conFgAcc1" presStyleIdx="0" presStyleCnt="2">
        <dgm:presLayoutVars>
          <dgm:bulletEnabled val="1"/>
        </dgm:presLayoutVars>
      </dgm:prSet>
      <dgm:spPr/>
    </dgm:pt>
    <dgm:pt modelId="{D4342EBC-CF81-483E-BB4B-A3275A485EAE}" type="pres">
      <dgm:prSet presAssocID="{21508058-CEC8-41E0-90AB-B1277FD34336}" presName="spaceBetweenRectangles" presStyleCnt="0"/>
      <dgm:spPr/>
    </dgm:pt>
    <dgm:pt modelId="{DEB4B360-6AD9-42D2-9551-770F5E14A13E}" type="pres">
      <dgm:prSet presAssocID="{3846178B-CDC0-4A51-84D0-2CF9CC925BBC}" presName="parentLin" presStyleCnt="0"/>
      <dgm:spPr/>
    </dgm:pt>
    <dgm:pt modelId="{163B858D-6789-4B74-A4A1-7F6225ABD31E}" type="pres">
      <dgm:prSet presAssocID="{3846178B-CDC0-4A51-84D0-2CF9CC925BBC}" presName="parentLeftMargin" presStyleLbl="node1" presStyleIdx="0" presStyleCnt="2"/>
      <dgm:spPr/>
    </dgm:pt>
    <dgm:pt modelId="{D9A3DB05-E8CF-469F-8343-AEFAC5C797DE}" type="pres">
      <dgm:prSet presAssocID="{3846178B-CDC0-4A51-84D0-2CF9CC925BB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6D26432-2091-42D4-BB9A-B251EB3C8F75}" type="pres">
      <dgm:prSet presAssocID="{3846178B-CDC0-4A51-84D0-2CF9CC925BBC}" presName="negativeSpace" presStyleCnt="0"/>
      <dgm:spPr/>
    </dgm:pt>
    <dgm:pt modelId="{3D0D89EC-C35D-4D60-9AAF-28171BBD5797}" type="pres">
      <dgm:prSet presAssocID="{3846178B-CDC0-4A51-84D0-2CF9CC925BB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ABDBD1F-C559-47A0-9356-5C0BFD8F4405}" srcId="{097ED358-08E3-4B73-ADD8-E3BE73EFFF1B}" destId="{3846178B-CDC0-4A51-84D0-2CF9CC925BBC}" srcOrd="1" destOrd="0" parTransId="{77E9B5ED-1708-4AA4-876E-4E6F486549E1}" sibTransId="{451F7956-5F49-46FC-A417-1ED667E15D32}"/>
    <dgm:cxn modelId="{9B4AF83D-8E75-4A2E-ABB4-5C474AC10AC3}" srcId="{3846178B-CDC0-4A51-84D0-2CF9CC925BBC}" destId="{AB23788B-F750-4400-B463-F7F2AFC17987}" srcOrd="2" destOrd="0" parTransId="{7D607E22-869D-4100-8BBF-C476E76E3679}" sibTransId="{44E946B2-DA00-4B34-9B50-C7A18113786F}"/>
    <dgm:cxn modelId="{B1B4625C-E2CB-4069-B25B-F242B9519456}" type="presOf" srcId="{2A1DE38F-6D15-4781-9624-61A76F45D7B1}" destId="{0ECC4832-10B1-46B5-B9DB-152A23D1E3A2}" srcOrd="0" destOrd="0" presId="urn:microsoft.com/office/officeart/2005/8/layout/list1"/>
    <dgm:cxn modelId="{132BC95C-1CD6-48D2-943D-79151A607069}" srcId="{2A1DE38F-6D15-4781-9624-61A76F45D7B1}" destId="{626A151A-65E1-4126-B0CE-78E41547B447}" srcOrd="2" destOrd="0" parTransId="{EC10EC45-04DC-4BF9-AD3A-45E7D1B94EDF}" sibTransId="{C4F6271D-0F5D-42E4-8B25-F4CACAC29C80}"/>
    <dgm:cxn modelId="{13A2CF60-B2CA-4351-8834-81B7549F8392}" type="presOf" srcId="{26E60C3A-BFBC-4173-8088-1DA50CFC11E8}" destId="{83789170-173B-434E-AE3E-ED6B4631232C}" srcOrd="0" destOrd="0" presId="urn:microsoft.com/office/officeart/2005/8/layout/list1"/>
    <dgm:cxn modelId="{5E7EAD64-BA60-4BB8-9A08-A1054531B39B}" type="presOf" srcId="{2A1DE38F-6D15-4781-9624-61A76F45D7B1}" destId="{0C9E249E-54D8-4B39-94E2-E46F4F1323C3}" srcOrd="1" destOrd="0" presId="urn:microsoft.com/office/officeart/2005/8/layout/list1"/>
    <dgm:cxn modelId="{00E02B6F-76B5-4B26-928B-C509DAEFC7D1}" type="presOf" srcId="{8C856EAA-2A1D-4E5B-9449-540F467FF8B7}" destId="{3D0D89EC-C35D-4D60-9AAF-28171BBD5797}" srcOrd="0" destOrd="0" presId="urn:microsoft.com/office/officeart/2005/8/layout/list1"/>
    <dgm:cxn modelId="{138F0970-7294-463F-83F4-2EF8CB4E5A41}" type="presOf" srcId="{097ED358-08E3-4B73-ADD8-E3BE73EFFF1B}" destId="{4CA695DF-E5A4-4F5B-A6D2-57FA4F377FA8}" srcOrd="0" destOrd="0" presId="urn:microsoft.com/office/officeart/2005/8/layout/list1"/>
    <dgm:cxn modelId="{1736CD70-8CBA-4388-8B86-EB0774953111}" type="presOf" srcId="{F6D67EB1-EEAA-416A-85A2-6F48AD5CDED7}" destId="{3D0D89EC-C35D-4D60-9AAF-28171BBD5797}" srcOrd="0" destOrd="1" presId="urn:microsoft.com/office/officeart/2005/8/layout/list1"/>
    <dgm:cxn modelId="{93793B53-D53E-48B3-9DEF-88AF913AAC96}" srcId="{3846178B-CDC0-4A51-84D0-2CF9CC925BBC}" destId="{F6D67EB1-EEAA-416A-85A2-6F48AD5CDED7}" srcOrd="1" destOrd="0" parTransId="{C16DA2A2-A0D8-438A-9639-30BEC175C367}" sibTransId="{420D8EA8-1354-4AEF-A290-C82234105646}"/>
    <dgm:cxn modelId="{158DFD53-E8EA-4EC2-858F-D4A469A33504}" type="presOf" srcId="{AB23788B-F750-4400-B463-F7F2AFC17987}" destId="{3D0D89EC-C35D-4D60-9AAF-28171BBD5797}" srcOrd="0" destOrd="2" presId="urn:microsoft.com/office/officeart/2005/8/layout/list1"/>
    <dgm:cxn modelId="{F3927376-C4EC-4380-9E99-6F1E60C56464}" srcId="{2A1DE38F-6D15-4781-9624-61A76F45D7B1}" destId="{26E60C3A-BFBC-4173-8088-1DA50CFC11E8}" srcOrd="0" destOrd="0" parTransId="{E35A09C5-6002-40E2-8E36-52E21E83947F}" sibTransId="{1BEC579F-C9E2-4C97-BA00-B598765621BF}"/>
    <dgm:cxn modelId="{715C1BA4-0D9C-4E6A-B030-58531FCB3033}" srcId="{3846178B-CDC0-4A51-84D0-2CF9CC925BBC}" destId="{8C856EAA-2A1D-4E5B-9449-540F467FF8B7}" srcOrd="0" destOrd="0" parTransId="{F6FAB2D4-C3A7-4CC6-A969-B6CE67BF67B4}" sibTransId="{57153BCB-D60F-466C-B3D5-59F58F91DE06}"/>
    <dgm:cxn modelId="{3A72BCA9-A099-4E0D-BB7F-F45CEA078A80}" type="presOf" srcId="{626A151A-65E1-4126-B0CE-78E41547B447}" destId="{83789170-173B-434E-AE3E-ED6B4631232C}" srcOrd="0" destOrd="2" presId="urn:microsoft.com/office/officeart/2005/8/layout/list1"/>
    <dgm:cxn modelId="{F35DC2C8-D0CF-40B8-960A-951CD36FED47}" type="presOf" srcId="{03F18687-9CCC-43A3-930C-D7A470EF0922}" destId="{83789170-173B-434E-AE3E-ED6B4631232C}" srcOrd="0" destOrd="1" presId="urn:microsoft.com/office/officeart/2005/8/layout/list1"/>
    <dgm:cxn modelId="{716DF7D8-3631-4521-9AD4-412D7B559602}" type="presOf" srcId="{3846178B-CDC0-4A51-84D0-2CF9CC925BBC}" destId="{163B858D-6789-4B74-A4A1-7F6225ABD31E}" srcOrd="0" destOrd="0" presId="urn:microsoft.com/office/officeart/2005/8/layout/list1"/>
    <dgm:cxn modelId="{03BBF3E5-B1F1-4E58-ABBD-9EAF70EAD567}" srcId="{2A1DE38F-6D15-4781-9624-61A76F45D7B1}" destId="{03F18687-9CCC-43A3-930C-D7A470EF0922}" srcOrd="1" destOrd="0" parTransId="{688A7697-1847-40BB-A8EE-97AAA459BA23}" sibTransId="{94DED2F8-CE2D-4BEB-B08E-BA16084DCF5D}"/>
    <dgm:cxn modelId="{6ED4BEE8-A35D-44AD-96D5-19582E02A131}" srcId="{097ED358-08E3-4B73-ADD8-E3BE73EFFF1B}" destId="{2A1DE38F-6D15-4781-9624-61A76F45D7B1}" srcOrd="0" destOrd="0" parTransId="{69199A85-C046-486B-B6C7-E0B2D05B23F3}" sibTransId="{21508058-CEC8-41E0-90AB-B1277FD34336}"/>
    <dgm:cxn modelId="{60CBDFEF-4751-4BFE-AB57-00995B983D04}" type="presOf" srcId="{3846178B-CDC0-4A51-84D0-2CF9CC925BBC}" destId="{D9A3DB05-E8CF-469F-8343-AEFAC5C797DE}" srcOrd="1" destOrd="0" presId="urn:microsoft.com/office/officeart/2005/8/layout/list1"/>
    <dgm:cxn modelId="{2773A7FB-7C47-4F08-B1EC-BA8D31D0628F}" type="presParOf" srcId="{4CA695DF-E5A4-4F5B-A6D2-57FA4F377FA8}" destId="{D559B118-98A9-4F5E-975B-AA5DEBAB956A}" srcOrd="0" destOrd="0" presId="urn:microsoft.com/office/officeart/2005/8/layout/list1"/>
    <dgm:cxn modelId="{1DB2B46C-8C52-4FB4-95B3-F1D90A7CAC75}" type="presParOf" srcId="{D559B118-98A9-4F5E-975B-AA5DEBAB956A}" destId="{0ECC4832-10B1-46B5-B9DB-152A23D1E3A2}" srcOrd="0" destOrd="0" presId="urn:microsoft.com/office/officeart/2005/8/layout/list1"/>
    <dgm:cxn modelId="{FD8D66CE-05C3-4CBA-9A14-E26CE49D50EE}" type="presParOf" srcId="{D559B118-98A9-4F5E-975B-AA5DEBAB956A}" destId="{0C9E249E-54D8-4B39-94E2-E46F4F1323C3}" srcOrd="1" destOrd="0" presId="urn:microsoft.com/office/officeart/2005/8/layout/list1"/>
    <dgm:cxn modelId="{345F3FE2-9DB0-4F4D-ACF8-7478A5A879FF}" type="presParOf" srcId="{4CA695DF-E5A4-4F5B-A6D2-57FA4F377FA8}" destId="{209A4CF0-214A-4F5F-804D-368628285115}" srcOrd="1" destOrd="0" presId="urn:microsoft.com/office/officeart/2005/8/layout/list1"/>
    <dgm:cxn modelId="{9045A6EC-5AA8-40B5-B2A7-036EBAAEE9EB}" type="presParOf" srcId="{4CA695DF-E5A4-4F5B-A6D2-57FA4F377FA8}" destId="{83789170-173B-434E-AE3E-ED6B4631232C}" srcOrd="2" destOrd="0" presId="urn:microsoft.com/office/officeart/2005/8/layout/list1"/>
    <dgm:cxn modelId="{9CB2339E-8D9A-4EE7-839A-2CD7C25F9B6C}" type="presParOf" srcId="{4CA695DF-E5A4-4F5B-A6D2-57FA4F377FA8}" destId="{D4342EBC-CF81-483E-BB4B-A3275A485EAE}" srcOrd="3" destOrd="0" presId="urn:microsoft.com/office/officeart/2005/8/layout/list1"/>
    <dgm:cxn modelId="{BFA5DCA5-9EC3-496D-8DCF-3B484FE45D15}" type="presParOf" srcId="{4CA695DF-E5A4-4F5B-A6D2-57FA4F377FA8}" destId="{DEB4B360-6AD9-42D2-9551-770F5E14A13E}" srcOrd="4" destOrd="0" presId="urn:microsoft.com/office/officeart/2005/8/layout/list1"/>
    <dgm:cxn modelId="{0D51FE12-1D82-4883-A9C3-3338344F0A67}" type="presParOf" srcId="{DEB4B360-6AD9-42D2-9551-770F5E14A13E}" destId="{163B858D-6789-4B74-A4A1-7F6225ABD31E}" srcOrd="0" destOrd="0" presId="urn:microsoft.com/office/officeart/2005/8/layout/list1"/>
    <dgm:cxn modelId="{78D2D09C-333B-480F-86DA-B66F1899F926}" type="presParOf" srcId="{DEB4B360-6AD9-42D2-9551-770F5E14A13E}" destId="{D9A3DB05-E8CF-469F-8343-AEFAC5C797DE}" srcOrd="1" destOrd="0" presId="urn:microsoft.com/office/officeart/2005/8/layout/list1"/>
    <dgm:cxn modelId="{32F171C3-6864-4081-8919-BDA7BCF2997F}" type="presParOf" srcId="{4CA695DF-E5A4-4F5B-A6D2-57FA4F377FA8}" destId="{86D26432-2091-42D4-BB9A-B251EB3C8F75}" srcOrd="5" destOrd="0" presId="urn:microsoft.com/office/officeart/2005/8/layout/list1"/>
    <dgm:cxn modelId="{371510B8-810A-4B3A-BA01-B91C0C7C88F6}" type="presParOf" srcId="{4CA695DF-E5A4-4F5B-A6D2-57FA4F377FA8}" destId="{3D0D89EC-C35D-4D60-9AAF-28171BBD579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63EEBB-75AB-4EC8-A352-C11744496112}" type="doc">
      <dgm:prSet loTypeId="urn:microsoft.com/office/officeart/2018/2/layout/IconLabel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E749687-3834-4F31-ACAB-10AAFBBC36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Broaden coverage of measures</a:t>
          </a:r>
        </a:p>
      </dgm:t>
    </dgm:pt>
    <dgm:pt modelId="{33DF778A-B491-4709-9888-D13587BBB8D0}" type="parTrans" cxnId="{C21A2EC7-AFC2-498B-8C37-80163447B1D7}">
      <dgm:prSet/>
      <dgm:spPr/>
      <dgm:t>
        <a:bodyPr/>
        <a:lstStyle/>
        <a:p>
          <a:endParaRPr lang="en-US"/>
        </a:p>
      </dgm:t>
    </dgm:pt>
    <dgm:pt modelId="{56247674-B4F5-4F8E-A5B8-47F456771B50}" type="sibTrans" cxnId="{C21A2EC7-AFC2-498B-8C37-80163447B1D7}">
      <dgm:prSet/>
      <dgm:spPr/>
      <dgm:t>
        <a:bodyPr/>
        <a:lstStyle/>
        <a:p>
          <a:endParaRPr lang="en-US"/>
        </a:p>
      </dgm:t>
    </dgm:pt>
    <dgm:pt modelId="{5FA9AEE0-110A-4709-AE9E-F7F35C386A3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More about impacts on production methods</a:t>
          </a:r>
        </a:p>
      </dgm:t>
    </dgm:pt>
    <dgm:pt modelId="{F3361B19-A144-4509-9A29-1512A9570B18}" type="parTrans" cxnId="{1496069F-4F4F-4108-A238-676D6B32BA95}">
      <dgm:prSet/>
      <dgm:spPr/>
      <dgm:t>
        <a:bodyPr/>
        <a:lstStyle/>
        <a:p>
          <a:endParaRPr lang="en-US"/>
        </a:p>
      </dgm:t>
    </dgm:pt>
    <dgm:pt modelId="{2C658573-5A7C-4D81-9D0F-E5B919333CF3}" type="sibTrans" cxnId="{1496069F-4F4F-4108-A238-676D6B32BA95}">
      <dgm:prSet/>
      <dgm:spPr/>
      <dgm:t>
        <a:bodyPr/>
        <a:lstStyle/>
        <a:p>
          <a:endParaRPr lang="en-US"/>
        </a:p>
      </dgm:t>
    </dgm:pt>
    <dgm:pt modelId="{DC0AB74E-E385-4EAD-B976-B5C9358A64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Incorporate land use change</a:t>
          </a:r>
        </a:p>
      </dgm:t>
    </dgm:pt>
    <dgm:pt modelId="{1D6E45FE-38E6-4B32-98DE-88F6EFAE789D}" type="parTrans" cxnId="{222A906A-D6BB-48B6-A16C-49057750CA54}">
      <dgm:prSet/>
      <dgm:spPr/>
      <dgm:t>
        <a:bodyPr/>
        <a:lstStyle/>
        <a:p>
          <a:endParaRPr lang="en-US"/>
        </a:p>
      </dgm:t>
    </dgm:pt>
    <dgm:pt modelId="{0BFE50EA-B7D0-41AF-9AAF-0F8D0FDACFAA}" type="sibTrans" cxnId="{222A906A-D6BB-48B6-A16C-49057750CA54}">
      <dgm:prSet/>
      <dgm:spPr/>
      <dgm:t>
        <a:bodyPr/>
        <a:lstStyle/>
        <a:p>
          <a:endParaRPr lang="en-US"/>
        </a:p>
      </dgm:t>
    </dgm:pt>
    <dgm:pt modelId="{EFEA9FD5-4508-44BF-A5D4-69FAB03EE5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Consider broader range of repurposing reforms</a:t>
          </a:r>
        </a:p>
      </dgm:t>
    </dgm:pt>
    <dgm:pt modelId="{748C9412-0EE3-45FB-8AD3-904A4A2B66D4}" type="parTrans" cxnId="{28B15AAD-0825-4FF0-8724-B9626AFADCD7}">
      <dgm:prSet/>
      <dgm:spPr/>
      <dgm:t>
        <a:bodyPr/>
        <a:lstStyle/>
        <a:p>
          <a:endParaRPr lang="en-US"/>
        </a:p>
      </dgm:t>
    </dgm:pt>
    <dgm:pt modelId="{E9DA4F7D-8493-47D6-A6AF-3495EB0315CA}" type="sibTrans" cxnId="{28B15AAD-0825-4FF0-8724-B9626AFADCD7}">
      <dgm:prSet/>
      <dgm:spPr/>
      <dgm:t>
        <a:bodyPr/>
        <a:lstStyle/>
        <a:p>
          <a:endParaRPr lang="en-US"/>
        </a:p>
      </dgm:t>
    </dgm:pt>
    <dgm:pt modelId="{9ED2C5FA-C0E6-4DEB-8AD0-7459E9FA6F7A}" type="pres">
      <dgm:prSet presAssocID="{BF63EEBB-75AB-4EC8-A352-C11744496112}" presName="root" presStyleCnt="0">
        <dgm:presLayoutVars>
          <dgm:dir/>
          <dgm:resizeHandles val="exact"/>
        </dgm:presLayoutVars>
      </dgm:prSet>
      <dgm:spPr/>
    </dgm:pt>
    <dgm:pt modelId="{54B4F1F9-2118-421E-923E-6A6E34DBDDA2}" type="pres">
      <dgm:prSet presAssocID="{FE749687-3834-4F31-ACAB-10AAFBBC364E}" presName="compNode" presStyleCnt="0"/>
      <dgm:spPr/>
    </dgm:pt>
    <dgm:pt modelId="{E6869A08-2457-4BE6-8F33-DE9DDA894080}" type="pres">
      <dgm:prSet presAssocID="{FE749687-3834-4F31-ACAB-10AAFBBC364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39775BCF-3B83-4A37-8E4E-FB17BAC8A7DE}" type="pres">
      <dgm:prSet presAssocID="{FE749687-3834-4F31-ACAB-10AAFBBC364E}" presName="spaceRect" presStyleCnt="0"/>
      <dgm:spPr/>
    </dgm:pt>
    <dgm:pt modelId="{134F294D-CD69-4803-9262-2971B1570287}" type="pres">
      <dgm:prSet presAssocID="{FE749687-3834-4F31-ACAB-10AAFBBC364E}" presName="textRect" presStyleLbl="revTx" presStyleIdx="0" presStyleCnt="4">
        <dgm:presLayoutVars>
          <dgm:chMax val="1"/>
          <dgm:chPref val="1"/>
        </dgm:presLayoutVars>
      </dgm:prSet>
      <dgm:spPr/>
    </dgm:pt>
    <dgm:pt modelId="{BCFDFCA0-728E-472E-B264-3A2DF074366F}" type="pres">
      <dgm:prSet presAssocID="{56247674-B4F5-4F8E-A5B8-47F456771B50}" presName="sibTrans" presStyleCnt="0"/>
      <dgm:spPr/>
    </dgm:pt>
    <dgm:pt modelId="{BD43464F-5BF1-4CC7-812D-D7600097E92D}" type="pres">
      <dgm:prSet presAssocID="{5FA9AEE0-110A-4709-AE9E-F7F35C386A38}" presName="compNode" presStyleCnt="0"/>
      <dgm:spPr/>
    </dgm:pt>
    <dgm:pt modelId="{62CBCBAC-A65A-43B0-BAB3-9A59F6746FF5}" type="pres">
      <dgm:prSet presAssocID="{5FA9AEE0-110A-4709-AE9E-F7F35C386A3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29CBD7DC-2160-44D2-95C6-BF8573BD5A5C}" type="pres">
      <dgm:prSet presAssocID="{5FA9AEE0-110A-4709-AE9E-F7F35C386A38}" presName="spaceRect" presStyleCnt="0"/>
      <dgm:spPr/>
    </dgm:pt>
    <dgm:pt modelId="{23D43F91-A7D5-491B-8540-C3FF1D2D5520}" type="pres">
      <dgm:prSet presAssocID="{5FA9AEE0-110A-4709-AE9E-F7F35C386A38}" presName="textRect" presStyleLbl="revTx" presStyleIdx="1" presStyleCnt="4">
        <dgm:presLayoutVars>
          <dgm:chMax val="1"/>
          <dgm:chPref val="1"/>
        </dgm:presLayoutVars>
      </dgm:prSet>
      <dgm:spPr/>
    </dgm:pt>
    <dgm:pt modelId="{3E99E31F-5F38-400D-8E88-CF3D9A004815}" type="pres">
      <dgm:prSet presAssocID="{2C658573-5A7C-4D81-9D0F-E5B919333CF3}" presName="sibTrans" presStyleCnt="0"/>
      <dgm:spPr/>
    </dgm:pt>
    <dgm:pt modelId="{162C31DB-B6B2-4AD8-B9F1-FF0DAFD41885}" type="pres">
      <dgm:prSet presAssocID="{DC0AB74E-E385-4EAD-B976-B5C9358A6415}" presName="compNode" presStyleCnt="0"/>
      <dgm:spPr/>
    </dgm:pt>
    <dgm:pt modelId="{DC065989-4B93-4805-B010-0019C59991A8}" type="pres">
      <dgm:prSet presAssocID="{DC0AB74E-E385-4EAD-B976-B5C9358A6415}" presName="iconRect" presStyleLbl="node1" presStyleIdx="2" presStyleCnt="4"/>
      <dgm:spPr>
        <a:blipFill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ll scene"/>
        </a:ext>
      </dgm:extLst>
    </dgm:pt>
    <dgm:pt modelId="{CF7F0746-2142-4762-AF08-7A48AECA8586}" type="pres">
      <dgm:prSet presAssocID="{DC0AB74E-E385-4EAD-B976-B5C9358A6415}" presName="spaceRect" presStyleCnt="0"/>
      <dgm:spPr/>
    </dgm:pt>
    <dgm:pt modelId="{88E5E26B-DD73-4686-BEC8-F79317AF8F0B}" type="pres">
      <dgm:prSet presAssocID="{DC0AB74E-E385-4EAD-B976-B5C9358A6415}" presName="textRect" presStyleLbl="revTx" presStyleIdx="2" presStyleCnt="4">
        <dgm:presLayoutVars>
          <dgm:chMax val="1"/>
          <dgm:chPref val="1"/>
        </dgm:presLayoutVars>
      </dgm:prSet>
      <dgm:spPr/>
    </dgm:pt>
    <dgm:pt modelId="{BA37C6D1-6ED5-4FA9-988F-976C64D653DB}" type="pres">
      <dgm:prSet presAssocID="{0BFE50EA-B7D0-41AF-9AAF-0F8D0FDACFAA}" presName="sibTrans" presStyleCnt="0"/>
      <dgm:spPr/>
    </dgm:pt>
    <dgm:pt modelId="{92A5B0C8-502F-4EE3-8D39-A41EB08B3117}" type="pres">
      <dgm:prSet presAssocID="{EFEA9FD5-4508-44BF-A5D4-69FAB03EE545}" presName="compNode" presStyleCnt="0"/>
      <dgm:spPr/>
    </dgm:pt>
    <dgm:pt modelId="{83A25A9E-96AB-4F9B-9F61-003C3DAC6ED9}" type="pres">
      <dgm:prSet presAssocID="{EFEA9FD5-4508-44BF-A5D4-69FAB03EE545}" presName="iconRect" presStyleLbl="node1" presStyleIdx="3" presStyleCnt="4"/>
      <dgm:spPr>
        <a:blipFill>
          <a:blip xmlns:r="http://schemas.openxmlformats.org/officeDocument/2006/relationships"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</dgm:pt>
    <dgm:pt modelId="{8892041C-F890-4D7B-A7F1-5CD500C0E252}" type="pres">
      <dgm:prSet presAssocID="{EFEA9FD5-4508-44BF-A5D4-69FAB03EE545}" presName="spaceRect" presStyleCnt="0"/>
      <dgm:spPr/>
    </dgm:pt>
    <dgm:pt modelId="{F57A94C6-CFA8-498E-9B93-024CC9CABD9C}" type="pres">
      <dgm:prSet presAssocID="{EFEA9FD5-4508-44BF-A5D4-69FAB03EE54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10A683F-5618-4ED8-9F5D-17FE9F058BDB}" type="presOf" srcId="{BF63EEBB-75AB-4EC8-A352-C11744496112}" destId="{9ED2C5FA-C0E6-4DEB-8AD0-7459E9FA6F7A}" srcOrd="0" destOrd="0" presId="urn:microsoft.com/office/officeart/2018/2/layout/IconLabelList"/>
    <dgm:cxn modelId="{222A906A-D6BB-48B6-A16C-49057750CA54}" srcId="{BF63EEBB-75AB-4EC8-A352-C11744496112}" destId="{DC0AB74E-E385-4EAD-B976-B5C9358A6415}" srcOrd="2" destOrd="0" parTransId="{1D6E45FE-38E6-4B32-98DE-88F6EFAE789D}" sibTransId="{0BFE50EA-B7D0-41AF-9AAF-0F8D0FDACFAA}"/>
    <dgm:cxn modelId="{3736E477-7C50-467A-9CF7-8BB22FF4BA1E}" type="presOf" srcId="{5FA9AEE0-110A-4709-AE9E-F7F35C386A38}" destId="{23D43F91-A7D5-491B-8540-C3FF1D2D5520}" srcOrd="0" destOrd="0" presId="urn:microsoft.com/office/officeart/2018/2/layout/IconLabelList"/>
    <dgm:cxn modelId="{1496069F-4F4F-4108-A238-676D6B32BA95}" srcId="{BF63EEBB-75AB-4EC8-A352-C11744496112}" destId="{5FA9AEE0-110A-4709-AE9E-F7F35C386A38}" srcOrd="1" destOrd="0" parTransId="{F3361B19-A144-4509-9A29-1512A9570B18}" sibTransId="{2C658573-5A7C-4D81-9D0F-E5B919333CF3}"/>
    <dgm:cxn modelId="{28B15AAD-0825-4FF0-8724-B9626AFADCD7}" srcId="{BF63EEBB-75AB-4EC8-A352-C11744496112}" destId="{EFEA9FD5-4508-44BF-A5D4-69FAB03EE545}" srcOrd="3" destOrd="0" parTransId="{748C9412-0EE3-45FB-8AD3-904A4A2B66D4}" sibTransId="{E9DA4F7D-8493-47D6-A6AF-3495EB0315CA}"/>
    <dgm:cxn modelId="{C21A2EC7-AFC2-498B-8C37-80163447B1D7}" srcId="{BF63EEBB-75AB-4EC8-A352-C11744496112}" destId="{FE749687-3834-4F31-ACAB-10AAFBBC364E}" srcOrd="0" destOrd="0" parTransId="{33DF778A-B491-4709-9888-D13587BBB8D0}" sibTransId="{56247674-B4F5-4F8E-A5B8-47F456771B50}"/>
    <dgm:cxn modelId="{2CD963E8-1C91-4A71-A00D-9B579F4F1A02}" type="presOf" srcId="{EFEA9FD5-4508-44BF-A5D4-69FAB03EE545}" destId="{F57A94C6-CFA8-498E-9B93-024CC9CABD9C}" srcOrd="0" destOrd="0" presId="urn:microsoft.com/office/officeart/2018/2/layout/IconLabelList"/>
    <dgm:cxn modelId="{51CFA8EE-55DF-4413-9D34-F244776FAC68}" type="presOf" srcId="{FE749687-3834-4F31-ACAB-10AAFBBC364E}" destId="{134F294D-CD69-4803-9262-2971B1570287}" srcOrd="0" destOrd="0" presId="urn:microsoft.com/office/officeart/2018/2/layout/IconLabelList"/>
    <dgm:cxn modelId="{7F03FBF5-3B05-4942-ADBD-FD653FDB8BAF}" type="presOf" srcId="{DC0AB74E-E385-4EAD-B976-B5C9358A6415}" destId="{88E5E26B-DD73-4686-BEC8-F79317AF8F0B}" srcOrd="0" destOrd="0" presId="urn:microsoft.com/office/officeart/2018/2/layout/IconLabelList"/>
    <dgm:cxn modelId="{7679325C-078F-47AF-8AD1-2318F563CCA1}" type="presParOf" srcId="{9ED2C5FA-C0E6-4DEB-8AD0-7459E9FA6F7A}" destId="{54B4F1F9-2118-421E-923E-6A6E34DBDDA2}" srcOrd="0" destOrd="0" presId="urn:microsoft.com/office/officeart/2018/2/layout/IconLabelList"/>
    <dgm:cxn modelId="{69F835FD-24F2-40C2-ABE7-8215349C5306}" type="presParOf" srcId="{54B4F1F9-2118-421E-923E-6A6E34DBDDA2}" destId="{E6869A08-2457-4BE6-8F33-DE9DDA894080}" srcOrd="0" destOrd="0" presId="urn:microsoft.com/office/officeart/2018/2/layout/IconLabelList"/>
    <dgm:cxn modelId="{800E1094-1B1A-43E0-B859-5B442AB3F400}" type="presParOf" srcId="{54B4F1F9-2118-421E-923E-6A6E34DBDDA2}" destId="{39775BCF-3B83-4A37-8E4E-FB17BAC8A7DE}" srcOrd="1" destOrd="0" presId="urn:microsoft.com/office/officeart/2018/2/layout/IconLabelList"/>
    <dgm:cxn modelId="{350E520C-45DD-470C-9F18-0641C866FCCE}" type="presParOf" srcId="{54B4F1F9-2118-421E-923E-6A6E34DBDDA2}" destId="{134F294D-CD69-4803-9262-2971B1570287}" srcOrd="2" destOrd="0" presId="urn:microsoft.com/office/officeart/2018/2/layout/IconLabelList"/>
    <dgm:cxn modelId="{BB260E98-BEAE-4F47-9498-27EEE212DD4F}" type="presParOf" srcId="{9ED2C5FA-C0E6-4DEB-8AD0-7459E9FA6F7A}" destId="{BCFDFCA0-728E-472E-B264-3A2DF074366F}" srcOrd="1" destOrd="0" presId="urn:microsoft.com/office/officeart/2018/2/layout/IconLabelList"/>
    <dgm:cxn modelId="{6D5297F9-D5D7-4151-9EC4-35AFDC404838}" type="presParOf" srcId="{9ED2C5FA-C0E6-4DEB-8AD0-7459E9FA6F7A}" destId="{BD43464F-5BF1-4CC7-812D-D7600097E92D}" srcOrd="2" destOrd="0" presId="urn:microsoft.com/office/officeart/2018/2/layout/IconLabelList"/>
    <dgm:cxn modelId="{91F89FA0-D7C6-4F72-8529-B0E8AE1DC20E}" type="presParOf" srcId="{BD43464F-5BF1-4CC7-812D-D7600097E92D}" destId="{62CBCBAC-A65A-43B0-BAB3-9A59F6746FF5}" srcOrd="0" destOrd="0" presId="urn:microsoft.com/office/officeart/2018/2/layout/IconLabelList"/>
    <dgm:cxn modelId="{64905D04-E8BE-4159-8052-D278520276B6}" type="presParOf" srcId="{BD43464F-5BF1-4CC7-812D-D7600097E92D}" destId="{29CBD7DC-2160-44D2-95C6-BF8573BD5A5C}" srcOrd="1" destOrd="0" presId="urn:microsoft.com/office/officeart/2018/2/layout/IconLabelList"/>
    <dgm:cxn modelId="{CEA5C53D-1602-4A1E-90D0-C7747A767482}" type="presParOf" srcId="{BD43464F-5BF1-4CC7-812D-D7600097E92D}" destId="{23D43F91-A7D5-491B-8540-C3FF1D2D5520}" srcOrd="2" destOrd="0" presId="urn:microsoft.com/office/officeart/2018/2/layout/IconLabelList"/>
    <dgm:cxn modelId="{A03376D2-F1F7-4430-BE7F-FDF61EA553D5}" type="presParOf" srcId="{9ED2C5FA-C0E6-4DEB-8AD0-7459E9FA6F7A}" destId="{3E99E31F-5F38-400D-8E88-CF3D9A004815}" srcOrd="3" destOrd="0" presId="urn:microsoft.com/office/officeart/2018/2/layout/IconLabelList"/>
    <dgm:cxn modelId="{EB9A3CB0-02E5-4A4E-A1E8-8D360F9E243E}" type="presParOf" srcId="{9ED2C5FA-C0E6-4DEB-8AD0-7459E9FA6F7A}" destId="{162C31DB-B6B2-4AD8-B9F1-FF0DAFD41885}" srcOrd="4" destOrd="0" presId="urn:microsoft.com/office/officeart/2018/2/layout/IconLabelList"/>
    <dgm:cxn modelId="{1B329A72-C82C-40E3-921B-CEA4829BA886}" type="presParOf" srcId="{162C31DB-B6B2-4AD8-B9F1-FF0DAFD41885}" destId="{DC065989-4B93-4805-B010-0019C59991A8}" srcOrd="0" destOrd="0" presId="urn:microsoft.com/office/officeart/2018/2/layout/IconLabelList"/>
    <dgm:cxn modelId="{52D49D34-83A1-4E98-9F05-DA4A7C408ED0}" type="presParOf" srcId="{162C31DB-B6B2-4AD8-B9F1-FF0DAFD41885}" destId="{CF7F0746-2142-4762-AF08-7A48AECA8586}" srcOrd="1" destOrd="0" presId="urn:microsoft.com/office/officeart/2018/2/layout/IconLabelList"/>
    <dgm:cxn modelId="{381C5C57-02B2-45E7-9BB8-41F6D23E30A4}" type="presParOf" srcId="{162C31DB-B6B2-4AD8-B9F1-FF0DAFD41885}" destId="{88E5E26B-DD73-4686-BEC8-F79317AF8F0B}" srcOrd="2" destOrd="0" presId="urn:microsoft.com/office/officeart/2018/2/layout/IconLabelList"/>
    <dgm:cxn modelId="{4C4F668A-7A48-4BA8-85B7-EBC6E00A08B2}" type="presParOf" srcId="{9ED2C5FA-C0E6-4DEB-8AD0-7459E9FA6F7A}" destId="{BA37C6D1-6ED5-4FA9-988F-976C64D653DB}" srcOrd="5" destOrd="0" presId="urn:microsoft.com/office/officeart/2018/2/layout/IconLabelList"/>
    <dgm:cxn modelId="{11575AFC-B019-4AE6-B0B5-F48F4BA0B8ED}" type="presParOf" srcId="{9ED2C5FA-C0E6-4DEB-8AD0-7459E9FA6F7A}" destId="{92A5B0C8-502F-4EE3-8D39-A41EB08B3117}" srcOrd="6" destOrd="0" presId="urn:microsoft.com/office/officeart/2018/2/layout/IconLabelList"/>
    <dgm:cxn modelId="{A5FE42AF-F0D7-47B9-B882-31AD69A3DA06}" type="presParOf" srcId="{92A5B0C8-502F-4EE3-8D39-A41EB08B3117}" destId="{83A25A9E-96AB-4F9B-9F61-003C3DAC6ED9}" srcOrd="0" destOrd="0" presId="urn:microsoft.com/office/officeart/2018/2/layout/IconLabelList"/>
    <dgm:cxn modelId="{E53345D2-C409-43C2-BAE7-C73A440F7BDA}" type="presParOf" srcId="{92A5B0C8-502F-4EE3-8D39-A41EB08B3117}" destId="{8892041C-F890-4D7B-A7F1-5CD500C0E252}" srcOrd="1" destOrd="0" presId="urn:microsoft.com/office/officeart/2018/2/layout/IconLabelList"/>
    <dgm:cxn modelId="{88CCED11-D9DC-4297-8688-EC8DA6692A49}" type="presParOf" srcId="{92A5B0C8-502F-4EE3-8D39-A41EB08B3117}" destId="{F57A94C6-CFA8-498E-9B93-024CC9CABD9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BF98F-14D5-4C2A-A0E6-B4D191D8A2B6}">
      <dsp:nvSpPr>
        <dsp:cNvPr id="0" name=""/>
        <dsp:cNvSpPr/>
      </dsp:nvSpPr>
      <dsp:spPr>
        <a:xfrm>
          <a:off x="7562824" y="3074477"/>
          <a:ext cx="1212735" cy="1712757"/>
        </a:xfrm>
        <a:custGeom>
          <a:avLst/>
          <a:gdLst/>
          <a:ahLst/>
          <a:cxnLst/>
          <a:rect l="0" t="0" r="0" b="0"/>
          <a:pathLst>
            <a:path>
              <a:moveTo>
                <a:pt x="0" y="1712757"/>
              </a:moveTo>
              <a:lnTo>
                <a:pt x="1212735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EB6E64-0AD9-40CC-B8A4-DFDB9D7A86B3}">
      <dsp:nvSpPr>
        <dsp:cNvPr id="0" name=""/>
        <dsp:cNvSpPr/>
      </dsp:nvSpPr>
      <dsp:spPr>
        <a:xfrm>
          <a:off x="7407621" y="3074477"/>
          <a:ext cx="155202" cy="1712757"/>
        </a:xfrm>
        <a:custGeom>
          <a:avLst/>
          <a:gdLst/>
          <a:ahLst/>
          <a:cxnLst/>
          <a:rect l="0" t="0" r="0" b="0"/>
          <a:pathLst>
            <a:path>
              <a:moveTo>
                <a:pt x="155202" y="1712757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11A02-A4A8-4415-B335-C3AFC776EA7E}">
      <dsp:nvSpPr>
        <dsp:cNvPr id="0" name=""/>
        <dsp:cNvSpPr/>
      </dsp:nvSpPr>
      <dsp:spPr>
        <a:xfrm>
          <a:off x="6040780" y="3074477"/>
          <a:ext cx="1522043" cy="1712757"/>
        </a:xfrm>
        <a:custGeom>
          <a:avLst/>
          <a:gdLst/>
          <a:ahLst/>
          <a:cxnLst/>
          <a:rect l="0" t="0" r="0" b="0"/>
          <a:pathLst>
            <a:path>
              <a:moveTo>
                <a:pt x="1522043" y="1712757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A2C93-A425-4C80-81C6-E71AC2CCB7C9}">
      <dsp:nvSpPr>
        <dsp:cNvPr id="0" name=""/>
        <dsp:cNvSpPr/>
      </dsp:nvSpPr>
      <dsp:spPr>
        <a:xfrm>
          <a:off x="5005341" y="2632908"/>
          <a:ext cx="2557482" cy="1443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9937"/>
              </a:lnTo>
              <a:lnTo>
                <a:pt x="2557482" y="1339937"/>
              </a:lnTo>
              <a:lnTo>
                <a:pt x="2557482" y="1443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BC178-674F-4DC1-B32C-D10044CEED39}">
      <dsp:nvSpPr>
        <dsp:cNvPr id="0" name=""/>
        <dsp:cNvSpPr/>
      </dsp:nvSpPr>
      <dsp:spPr>
        <a:xfrm>
          <a:off x="2552249" y="3074477"/>
          <a:ext cx="2119496" cy="1712757"/>
        </a:xfrm>
        <a:custGeom>
          <a:avLst/>
          <a:gdLst/>
          <a:ahLst/>
          <a:cxnLst/>
          <a:rect l="0" t="0" r="0" b="0"/>
          <a:pathLst>
            <a:path>
              <a:moveTo>
                <a:pt x="0" y="1712757"/>
              </a:moveTo>
              <a:lnTo>
                <a:pt x="2119496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C4408-0220-463D-99DA-1D6CC90154B3}">
      <dsp:nvSpPr>
        <dsp:cNvPr id="0" name=""/>
        <dsp:cNvSpPr/>
      </dsp:nvSpPr>
      <dsp:spPr>
        <a:xfrm>
          <a:off x="2552249" y="3074477"/>
          <a:ext cx="751558" cy="1712757"/>
        </a:xfrm>
        <a:custGeom>
          <a:avLst/>
          <a:gdLst/>
          <a:ahLst/>
          <a:cxnLst/>
          <a:rect l="0" t="0" r="0" b="0"/>
          <a:pathLst>
            <a:path>
              <a:moveTo>
                <a:pt x="0" y="1712757"/>
              </a:moveTo>
              <a:lnTo>
                <a:pt x="751558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9B5CA-B771-436A-A305-05019CB0F747}">
      <dsp:nvSpPr>
        <dsp:cNvPr id="0" name=""/>
        <dsp:cNvSpPr/>
      </dsp:nvSpPr>
      <dsp:spPr>
        <a:xfrm>
          <a:off x="1935870" y="3074477"/>
          <a:ext cx="616379" cy="1712757"/>
        </a:xfrm>
        <a:custGeom>
          <a:avLst/>
          <a:gdLst/>
          <a:ahLst/>
          <a:cxnLst/>
          <a:rect l="0" t="0" r="0" b="0"/>
          <a:pathLst>
            <a:path>
              <a:moveTo>
                <a:pt x="616379" y="1712757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764FA8-C6E9-4E39-B8D1-095EA8151834}">
      <dsp:nvSpPr>
        <dsp:cNvPr id="0" name=""/>
        <dsp:cNvSpPr/>
      </dsp:nvSpPr>
      <dsp:spPr>
        <a:xfrm>
          <a:off x="567932" y="3074477"/>
          <a:ext cx="1984317" cy="1712757"/>
        </a:xfrm>
        <a:custGeom>
          <a:avLst/>
          <a:gdLst/>
          <a:ahLst/>
          <a:cxnLst/>
          <a:rect l="0" t="0" r="0" b="0"/>
          <a:pathLst>
            <a:path>
              <a:moveTo>
                <a:pt x="1984317" y="1712757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42469-C727-46F2-9707-3D08EAE96FBF}">
      <dsp:nvSpPr>
        <dsp:cNvPr id="0" name=""/>
        <dsp:cNvSpPr/>
      </dsp:nvSpPr>
      <dsp:spPr>
        <a:xfrm>
          <a:off x="2552249" y="2632908"/>
          <a:ext cx="2453092" cy="1443621"/>
        </a:xfrm>
        <a:custGeom>
          <a:avLst/>
          <a:gdLst/>
          <a:ahLst/>
          <a:cxnLst/>
          <a:rect l="0" t="0" r="0" b="0"/>
          <a:pathLst>
            <a:path>
              <a:moveTo>
                <a:pt x="2453092" y="0"/>
              </a:moveTo>
              <a:lnTo>
                <a:pt x="2453092" y="1339937"/>
              </a:lnTo>
              <a:lnTo>
                <a:pt x="0" y="1339937"/>
              </a:lnTo>
              <a:lnTo>
                <a:pt x="0" y="14436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5D723-2209-42D1-B9CC-F74A455E7E5D}">
      <dsp:nvSpPr>
        <dsp:cNvPr id="0" name=""/>
        <dsp:cNvSpPr/>
      </dsp:nvSpPr>
      <dsp:spPr>
        <a:xfrm>
          <a:off x="4445730" y="1922202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DEE76-137D-4D04-AF12-DA3794D70CC4}">
      <dsp:nvSpPr>
        <dsp:cNvPr id="0" name=""/>
        <dsp:cNvSpPr/>
      </dsp:nvSpPr>
      <dsp:spPr>
        <a:xfrm>
          <a:off x="4570088" y="2040343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PSE</a:t>
          </a:r>
        </a:p>
      </dsp:txBody>
      <dsp:txXfrm>
        <a:off x="4590904" y="2061159"/>
        <a:ext cx="1077589" cy="669073"/>
      </dsp:txXfrm>
    </dsp:sp>
    <dsp:sp modelId="{8D07D0AF-FAB4-44FD-B60F-AB6E7A1C08B1}">
      <dsp:nvSpPr>
        <dsp:cNvPr id="0" name=""/>
        <dsp:cNvSpPr/>
      </dsp:nvSpPr>
      <dsp:spPr>
        <a:xfrm>
          <a:off x="1771267" y="4076529"/>
          <a:ext cx="1561963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55372-0340-4B22-868C-CA850B883497}">
      <dsp:nvSpPr>
        <dsp:cNvPr id="0" name=""/>
        <dsp:cNvSpPr/>
      </dsp:nvSpPr>
      <dsp:spPr>
        <a:xfrm>
          <a:off x="1895625" y="4194670"/>
          <a:ext cx="1561963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Coupled</a:t>
          </a:r>
        </a:p>
      </dsp:txBody>
      <dsp:txXfrm>
        <a:off x="1916441" y="4215486"/>
        <a:ext cx="1520331" cy="669073"/>
      </dsp:txXfrm>
    </dsp:sp>
    <dsp:sp modelId="{49D127D8-6CE5-4831-BBBB-AA97181D70C1}">
      <dsp:nvSpPr>
        <dsp:cNvPr id="0" name=""/>
        <dsp:cNvSpPr/>
      </dsp:nvSpPr>
      <dsp:spPr>
        <a:xfrm>
          <a:off x="8321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35403-4E5C-4CB2-8BE5-250A314950B3}">
      <dsp:nvSpPr>
        <dsp:cNvPr id="0" name=""/>
        <dsp:cNvSpPr/>
      </dsp:nvSpPr>
      <dsp:spPr>
        <a:xfrm>
          <a:off x="132679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1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A.  Support based on commodity outputs</a:t>
          </a:r>
          <a:endParaRPr lang="en-US" sz="900" kern="1200" dirty="0">
            <a:solidFill>
              <a:schemeClr val="bg1"/>
            </a:solidFill>
          </a:endParaRPr>
        </a:p>
      </dsp:txBody>
      <dsp:txXfrm>
        <a:off x="153495" y="3213434"/>
        <a:ext cx="1077589" cy="669073"/>
      </dsp:txXfrm>
    </dsp:sp>
    <dsp:sp modelId="{5AE8E142-B15A-41A2-BACF-CE087D04D833}">
      <dsp:nvSpPr>
        <dsp:cNvPr id="0" name=""/>
        <dsp:cNvSpPr/>
      </dsp:nvSpPr>
      <dsp:spPr>
        <a:xfrm>
          <a:off x="1376259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1B920-59CA-4BA9-A544-19C5220310E1}">
      <dsp:nvSpPr>
        <dsp:cNvPr id="0" name=""/>
        <dsp:cNvSpPr/>
      </dsp:nvSpPr>
      <dsp:spPr>
        <a:xfrm>
          <a:off x="1500617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1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B.  Payments based on input use</a:t>
          </a:r>
          <a:r>
            <a:rPr lang="en-US" sz="900" kern="1200">
              <a:solidFill>
                <a:schemeClr val="bg1"/>
              </a:solidFill>
            </a:rPr>
            <a:t> </a:t>
          </a:r>
          <a:endParaRPr lang="en-US" sz="900" kern="1200" dirty="0">
            <a:solidFill>
              <a:schemeClr val="bg1"/>
            </a:solidFill>
          </a:endParaRPr>
        </a:p>
      </dsp:txBody>
      <dsp:txXfrm>
        <a:off x="1521433" y="3213434"/>
        <a:ext cx="1077589" cy="669073"/>
      </dsp:txXfrm>
    </dsp:sp>
    <dsp:sp modelId="{31665613-55C5-40D7-992E-BDD860CC40A0}">
      <dsp:nvSpPr>
        <dsp:cNvPr id="0" name=""/>
        <dsp:cNvSpPr/>
      </dsp:nvSpPr>
      <dsp:spPr>
        <a:xfrm>
          <a:off x="2744197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20457-024F-4148-9CF6-6A155B147D3B}">
      <dsp:nvSpPr>
        <dsp:cNvPr id="0" name=""/>
        <dsp:cNvSpPr/>
      </dsp:nvSpPr>
      <dsp:spPr>
        <a:xfrm>
          <a:off x="2868555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chemeClr val="bg1"/>
              </a:solidFill>
            </a:rPr>
            <a:t>C. </a:t>
          </a:r>
          <a:r>
            <a:rPr lang="en-US" sz="900" b="1" i="1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Payments based on non-current A/An/R/I production required</a:t>
          </a:r>
          <a:endParaRPr lang="en-US" sz="900" kern="1200" dirty="0">
            <a:solidFill>
              <a:schemeClr val="bg1"/>
            </a:solidFill>
          </a:endParaRPr>
        </a:p>
      </dsp:txBody>
      <dsp:txXfrm>
        <a:off x="2889371" y="3213434"/>
        <a:ext cx="1077589" cy="669073"/>
      </dsp:txXfrm>
    </dsp:sp>
    <dsp:sp modelId="{F57D2AA3-B04C-4496-80D7-FCD8C6D7B5BC}">
      <dsp:nvSpPr>
        <dsp:cNvPr id="0" name=""/>
        <dsp:cNvSpPr/>
      </dsp:nvSpPr>
      <dsp:spPr>
        <a:xfrm>
          <a:off x="4112135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2A0B4-988F-4FC5-8F7B-B357398003D2}">
      <dsp:nvSpPr>
        <dsp:cNvPr id="0" name=""/>
        <dsp:cNvSpPr/>
      </dsp:nvSpPr>
      <dsp:spPr>
        <a:xfrm>
          <a:off x="4236493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1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D.  Payments based on non-current A/An/R/I, production required</a:t>
          </a:r>
          <a:r>
            <a:rPr lang="en-US" sz="900" kern="1200" dirty="0">
              <a:solidFill>
                <a:schemeClr val="bg1"/>
              </a:solidFill>
            </a:rPr>
            <a:t> </a:t>
          </a:r>
        </a:p>
      </dsp:txBody>
      <dsp:txXfrm>
        <a:off x="4257309" y="3213434"/>
        <a:ext cx="1077589" cy="669073"/>
      </dsp:txXfrm>
    </dsp:sp>
    <dsp:sp modelId="{F08EF5ED-96E7-4983-9009-3C5F3ABDCA6A}">
      <dsp:nvSpPr>
        <dsp:cNvPr id="0" name=""/>
        <dsp:cNvSpPr/>
      </dsp:nvSpPr>
      <dsp:spPr>
        <a:xfrm>
          <a:off x="6801372" y="4076529"/>
          <a:ext cx="1522902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E8B9F-4A01-4BE0-9555-1380A29C3740}">
      <dsp:nvSpPr>
        <dsp:cNvPr id="0" name=""/>
        <dsp:cNvSpPr/>
      </dsp:nvSpPr>
      <dsp:spPr>
        <a:xfrm>
          <a:off x="6925730" y="4194670"/>
          <a:ext cx="1522902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Decoupled</a:t>
          </a:r>
        </a:p>
      </dsp:txBody>
      <dsp:txXfrm>
        <a:off x="6946546" y="4215486"/>
        <a:ext cx="1481270" cy="669073"/>
      </dsp:txXfrm>
    </dsp:sp>
    <dsp:sp modelId="{D99DA6ED-CC1E-42DC-A294-CF82D8DDF782}">
      <dsp:nvSpPr>
        <dsp:cNvPr id="0" name=""/>
        <dsp:cNvSpPr/>
      </dsp:nvSpPr>
      <dsp:spPr>
        <a:xfrm>
          <a:off x="5481169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55CFF5-B187-4884-A06B-D0D0EB9DDEBD}">
      <dsp:nvSpPr>
        <dsp:cNvPr id="0" name=""/>
        <dsp:cNvSpPr/>
      </dsp:nvSpPr>
      <dsp:spPr>
        <a:xfrm>
          <a:off x="5605527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1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E. Payments based on non-current A/An/R/I, production not required</a:t>
          </a:r>
          <a:r>
            <a:rPr lang="en-US" sz="900" kern="1200" dirty="0">
              <a:solidFill>
                <a:schemeClr val="bg1"/>
              </a:solidFill>
            </a:rPr>
            <a:t> </a:t>
          </a:r>
        </a:p>
      </dsp:txBody>
      <dsp:txXfrm>
        <a:off x="5626343" y="3213434"/>
        <a:ext cx="1077589" cy="669073"/>
      </dsp:txXfrm>
    </dsp:sp>
    <dsp:sp modelId="{A5A7370A-9480-4FDB-8422-F43DD7EBA47E}">
      <dsp:nvSpPr>
        <dsp:cNvPr id="0" name=""/>
        <dsp:cNvSpPr/>
      </dsp:nvSpPr>
      <dsp:spPr>
        <a:xfrm>
          <a:off x="6848010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B3AB4-1892-4057-90CC-8282388CBFAE}">
      <dsp:nvSpPr>
        <dsp:cNvPr id="0" name=""/>
        <dsp:cNvSpPr/>
      </dsp:nvSpPr>
      <dsp:spPr>
        <a:xfrm>
          <a:off x="6972368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1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F.  Payments based on non-commodity criteria</a:t>
          </a:r>
          <a:r>
            <a:rPr lang="en-US" sz="900" kern="1200" dirty="0">
              <a:solidFill>
                <a:schemeClr val="bg1"/>
              </a:solidFill>
            </a:rPr>
            <a:t> </a:t>
          </a:r>
        </a:p>
      </dsp:txBody>
      <dsp:txXfrm>
        <a:off x="6993184" y="3213434"/>
        <a:ext cx="1077589" cy="669073"/>
      </dsp:txXfrm>
    </dsp:sp>
    <dsp:sp modelId="{DFD6A58C-0888-4552-8981-7A69CD464061}">
      <dsp:nvSpPr>
        <dsp:cNvPr id="0" name=""/>
        <dsp:cNvSpPr/>
      </dsp:nvSpPr>
      <dsp:spPr>
        <a:xfrm>
          <a:off x="8215948" y="3074477"/>
          <a:ext cx="1119221" cy="7107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BB0C36-6E05-484C-A05A-837A10D9E2EC}">
      <dsp:nvSpPr>
        <dsp:cNvPr id="0" name=""/>
        <dsp:cNvSpPr/>
      </dsp:nvSpPr>
      <dsp:spPr>
        <a:xfrm>
          <a:off x="8340306" y="3192618"/>
          <a:ext cx="1119221" cy="710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i="1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G.  Miscellaneous </a:t>
          </a:r>
          <a:r>
            <a:rPr lang="en-US" sz="900" b="1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rPr>
            <a:t>payments</a:t>
          </a:r>
          <a:r>
            <a:rPr lang="en-US" sz="900" kern="1200" dirty="0"/>
            <a:t> </a:t>
          </a:r>
          <a:endParaRPr lang="en-US" sz="900" kern="1200" dirty="0">
            <a:solidFill>
              <a:schemeClr val="bg1"/>
            </a:solidFill>
          </a:endParaRPr>
        </a:p>
      </dsp:txBody>
      <dsp:txXfrm>
        <a:off x="8361122" y="3213434"/>
        <a:ext cx="1077589" cy="669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2A4DB-2941-4BE2-ABF1-19D04E6D6596}">
      <dsp:nvSpPr>
        <dsp:cNvPr id="0" name=""/>
        <dsp:cNvSpPr/>
      </dsp:nvSpPr>
      <dsp:spPr>
        <a:xfrm>
          <a:off x="2539" y="713914"/>
          <a:ext cx="1195336" cy="46139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DC2CA-646A-43CB-86C6-FCE942D80B79}">
      <dsp:nvSpPr>
        <dsp:cNvPr id="0" name=""/>
        <dsp:cNvSpPr/>
      </dsp:nvSpPr>
      <dsp:spPr>
        <a:xfrm>
          <a:off x="321296" y="829264"/>
          <a:ext cx="1009395" cy="4613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Policy type</a:t>
          </a:r>
        </a:p>
      </dsp:txBody>
      <dsp:txXfrm>
        <a:off x="334810" y="842778"/>
        <a:ext cx="982367" cy="434371"/>
      </dsp:txXfrm>
    </dsp:sp>
    <dsp:sp modelId="{3D7AEB01-D9B2-4BF4-9185-05096D00E960}">
      <dsp:nvSpPr>
        <dsp:cNvPr id="0" name=""/>
        <dsp:cNvSpPr/>
      </dsp:nvSpPr>
      <dsp:spPr>
        <a:xfrm>
          <a:off x="1367879" y="713914"/>
          <a:ext cx="1195336" cy="46139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0785C-6D07-4ABC-98C8-828D33AE66A5}">
      <dsp:nvSpPr>
        <dsp:cNvPr id="0" name=""/>
        <dsp:cNvSpPr/>
      </dsp:nvSpPr>
      <dsp:spPr>
        <a:xfrm>
          <a:off x="1686635" y="829264"/>
          <a:ext cx="1009395" cy="4613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Policy coverage</a:t>
          </a:r>
        </a:p>
      </dsp:txBody>
      <dsp:txXfrm>
        <a:off x="1700149" y="842778"/>
        <a:ext cx="982367" cy="434371"/>
      </dsp:txXfrm>
    </dsp:sp>
    <dsp:sp modelId="{5428936C-9B65-46FE-A3FF-9D3CE625F6EB}">
      <dsp:nvSpPr>
        <dsp:cNvPr id="0" name=""/>
        <dsp:cNvSpPr/>
      </dsp:nvSpPr>
      <dsp:spPr>
        <a:xfrm>
          <a:off x="2733219" y="713914"/>
          <a:ext cx="1195336" cy="46139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22012-1F0E-4880-B6CC-4BB593287B77}">
      <dsp:nvSpPr>
        <dsp:cNvPr id="0" name=""/>
        <dsp:cNvSpPr/>
      </dsp:nvSpPr>
      <dsp:spPr>
        <a:xfrm>
          <a:off x="3051975" y="829264"/>
          <a:ext cx="1009395" cy="4613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Instrument</a:t>
          </a:r>
        </a:p>
      </dsp:txBody>
      <dsp:txXfrm>
        <a:off x="3065489" y="842778"/>
        <a:ext cx="982367" cy="434371"/>
      </dsp:txXfrm>
    </dsp:sp>
    <dsp:sp modelId="{CB4D786A-6B0E-4665-84F3-5DEF6D497177}">
      <dsp:nvSpPr>
        <dsp:cNvPr id="0" name=""/>
        <dsp:cNvSpPr/>
      </dsp:nvSpPr>
      <dsp:spPr>
        <a:xfrm>
          <a:off x="4098558" y="713914"/>
          <a:ext cx="1195336" cy="46139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14A3E-5E63-4DA1-BCC1-9C64F8771123}">
      <dsp:nvSpPr>
        <dsp:cNvPr id="0" name=""/>
        <dsp:cNvSpPr/>
      </dsp:nvSpPr>
      <dsp:spPr>
        <a:xfrm>
          <a:off x="4417315" y="829264"/>
          <a:ext cx="1009395" cy="4613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Conditionality</a:t>
          </a:r>
        </a:p>
      </dsp:txBody>
      <dsp:txXfrm>
        <a:off x="4430829" y="842778"/>
        <a:ext cx="982367" cy="4343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8014-0396-456A-AFB6-392C3C88A303}">
      <dsp:nvSpPr>
        <dsp:cNvPr id="0" name=""/>
        <dsp:cNvSpPr/>
      </dsp:nvSpPr>
      <dsp:spPr>
        <a:xfrm>
          <a:off x="2255945" y="1576957"/>
          <a:ext cx="195232" cy="2446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908"/>
              </a:lnTo>
              <a:lnTo>
                <a:pt x="195232" y="24469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8E9EF-1FD5-4245-89AD-AD5BEE577576}">
      <dsp:nvSpPr>
        <dsp:cNvPr id="0" name=""/>
        <dsp:cNvSpPr/>
      </dsp:nvSpPr>
      <dsp:spPr>
        <a:xfrm>
          <a:off x="2255945" y="1576957"/>
          <a:ext cx="195232" cy="15228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810"/>
              </a:lnTo>
              <a:lnTo>
                <a:pt x="195232" y="15228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E3BD87-010A-47E3-BE16-EA0F55ADEBB2}">
      <dsp:nvSpPr>
        <dsp:cNvPr id="0" name=""/>
        <dsp:cNvSpPr/>
      </dsp:nvSpPr>
      <dsp:spPr>
        <a:xfrm>
          <a:off x="2255945" y="1576957"/>
          <a:ext cx="195232" cy="598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711"/>
              </a:lnTo>
              <a:lnTo>
                <a:pt x="195232" y="5987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23325-39C8-4F49-9644-DEB0CDE363B5}">
      <dsp:nvSpPr>
        <dsp:cNvPr id="0" name=""/>
        <dsp:cNvSpPr/>
      </dsp:nvSpPr>
      <dsp:spPr>
        <a:xfrm>
          <a:off x="1989128" y="652858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62"/>
              </a:lnTo>
              <a:lnTo>
                <a:pt x="787436" y="136662"/>
              </a:lnTo>
              <a:lnTo>
                <a:pt x="787436" y="273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B2BE0-C168-48E7-A482-2AE0B4BE5424}">
      <dsp:nvSpPr>
        <dsp:cNvPr id="0" name=""/>
        <dsp:cNvSpPr/>
      </dsp:nvSpPr>
      <dsp:spPr>
        <a:xfrm>
          <a:off x="1201691" y="652858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787436" y="0"/>
              </a:moveTo>
              <a:lnTo>
                <a:pt x="787436" y="136662"/>
              </a:lnTo>
              <a:lnTo>
                <a:pt x="0" y="136662"/>
              </a:lnTo>
              <a:lnTo>
                <a:pt x="0" y="273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B631D1-ADDC-40BF-BA4A-C2353DDCDA75}">
      <dsp:nvSpPr>
        <dsp:cNvPr id="0" name=""/>
        <dsp:cNvSpPr/>
      </dsp:nvSpPr>
      <dsp:spPr>
        <a:xfrm>
          <a:off x="1338354" y="2084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Demand(</a:t>
          </a:r>
          <a:r>
            <a:rPr lang="en-US" sz="1800" kern="1200" dirty="0" err="1"/>
            <a:t>i,s</a:t>
          </a:r>
          <a:r>
            <a:rPr lang="en-US" sz="1800" kern="1200" dirty="0"/>
            <a:t>)</a:t>
          </a:r>
        </a:p>
      </dsp:txBody>
      <dsp:txXfrm>
        <a:off x="1338354" y="2084"/>
        <a:ext cx="1301547" cy="650773"/>
      </dsp:txXfrm>
    </dsp:sp>
    <dsp:sp modelId="{9217A0BA-3C8C-4C6F-ADA3-70B4548B0E25}">
      <dsp:nvSpPr>
        <dsp:cNvPr id="0" name=""/>
        <dsp:cNvSpPr/>
      </dsp:nvSpPr>
      <dsp:spPr>
        <a:xfrm>
          <a:off x="550918" y="926183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Local (</a:t>
          </a:r>
          <a:r>
            <a:rPr lang="en-US" sz="1800" kern="1200" dirty="0" err="1"/>
            <a:t>i,s</a:t>
          </a:r>
          <a:r>
            <a:rPr lang="en-US" sz="1800" kern="1200" dirty="0"/>
            <a:t>)</a:t>
          </a:r>
        </a:p>
      </dsp:txBody>
      <dsp:txXfrm>
        <a:off x="550918" y="926183"/>
        <a:ext cx="1301547" cy="650773"/>
      </dsp:txXfrm>
    </dsp:sp>
    <dsp:sp modelId="{CB7B12BD-F4FF-45EC-9D22-735484528688}">
      <dsp:nvSpPr>
        <dsp:cNvPr id="0" name=""/>
        <dsp:cNvSpPr/>
      </dsp:nvSpPr>
      <dsp:spPr>
        <a:xfrm>
          <a:off x="2125790" y="926183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Imports (</a:t>
          </a:r>
          <a:r>
            <a:rPr lang="en-US" sz="1800" kern="1200" dirty="0" err="1"/>
            <a:t>i,s</a:t>
          </a:r>
          <a:r>
            <a:rPr lang="en-US" sz="1800" kern="1200" dirty="0"/>
            <a:t>)</a:t>
          </a:r>
        </a:p>
      </dsp:txBody>
      <dsp:txXfrm>
        <a:off x="2125790" y="926183"/>
        <a:ext cx="1301547" cy="650773"/>
      </dsp:txXfrm>
    </dsp:sp>
    <dsp:sp modelId="{61122159-27D4-4DB2-ACD1-814C1C54BE9B}">
      <dsp:nvSpPr>
        <dsp:cNvPr id="0" name=""/>
        <dsp:cNvSpPr/>
      </dsp:nvSpPr>
      <dsp:spPr>
        <a:xfrm>
          <a:off x="2451177" y="1850282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Trade(</a:t>
          </a:r>
          <a:r>
            <a:rPr lang="en-US" sz="1800" kern="1200" dirty="0" err="1"/>
            <a:t>i,r,s</a:t>
          </a:r>
          <a:r>
            <a:rPr lang="en-US" sz="1800" kern="1200" dirty="0"/>
            <a:t>)</a:t>
          </a:r>
        </a:p>
      </dsp:txBody>
      <dsp:txXfrm>
        <a:off x="2451177" y="1850282"/>
        <a:ext cx="1301547" cy="650773"/>
      </dsp:txXfrm>
    </dsp:sp>
    <dsp:sp modelId="{C4DF9A08-5C1F-4559-BFD6-DA989BA7063A}">
      <dsp:nvSpPr>
        <dsp:cNvPr id="0" name=""/>
        <dsp:cNvSpPr/>
      </dsp:nvSpPr>
      <dsp:spPr>
        <a:xfrm>
          <a:off x="2451177" y="2774380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Trade(</a:t>
          </a:r>
          <a:r>
            <a:rPr lang="en-US" sz="1800" kern="1200" dirty="0" err="1"/>
            <a:t>i,r,s</a:t>
          </a:r>
          <a:r>
            <a:rPr lang="en-US" sz="1800" kern="1200" dirty="0"/>
            <a:t>)</a:t>
          </a:r>
        </a:p>
      </dsp:txBody>
      <dsp:txXfrm>
        <a:off x="2451177" y="2774380"/>
        <a:ext cx="1301547" cy="650773"/>
      </dsp:txXfrm>
    </dsp:sp>
    <dsp:sp modelId="{39DADD8C-2FD0-4588-BE82-9A72E57356C6}">
      <dsp:nvSpPr>
        <dsp:cNvPr id="0" name=""/>
        <dsp:cNvSpPr/>
      </dsp:nvSpPr>
      <dsp:spPr>
        <a:xfrm>
          <a:off x="2451177" y="3698479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Trade(</a:t>
          </a:r>
          <a:r>
            <a:rPr lang="en-US" sz="1800" kern="1200" dirty="0" err="1"/>
            <a:t>i,r,s</a:t>
          </a:r>
          <a:r>
            <a:rPr lang="en-US" sz="1800" kern="1200" dirty="0"/>
            <a:t>)</a:t>
          </a:r>
        </a:p>
      </dsp:txBody>
      <dsp:txXfrm>
        <a:off x="2451177" y="3698479"/>
        <a:ext cx="1301547" cy="6507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8014-0396-456A-AFB6-392C3C88A303}">
      <dsp:nvSpPr>
        <dsp:cNvPr id="0" name=""/>
        <dsp:cNvSpPr/>
      </dsp:nvSpPr>
      <dsp:spPr>
        <a:xfrm>
          <a:off x="2255945" y="1576957"/>
          <a:ext cx="195232" cy="2446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908"/>
              </a:lnTo>
              <a:lnTo>
                <a:pt x="195232" y="24469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8E9EF-1FD5-4245-89AD-AD5BEE577576}">
      <dsp:nvSpPr>
        <dsp:cNvPr id="0" name=""/>
        <dsp:cNvSpPr/>
      </dsp:nvSpPr>
      <dsp:spPr>
        <a:xfrm>
          <a:off x="2255945" y="1576957"/>
          <a:ext cx="195232" cy="15228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810"/>
              </a:lnTo>
              <a:lnTo>
                <a:pt x="195232" y="15228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E3BD87-010A-47E3-BE16-EA0F55ADEBB2}">
      <dsp:nvSpPr>
        <dsp:cNvPr id="0" name=""/>
        <dsp:cNvSpPr/>
      </dsp:nvSpPr>
      <dsp:spPr>
        <a:xfrm>
          <a:off x="2255945" y="1576957"/>
          <a:ext cx="195232" cy="598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711"/>
              </a:lnTo>
              <a:lnTo>
                <a:pt x="195232" y="5987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23325-39C8-4F49-9644-DEB0CDE363B5}">
      <dsp:nvSpPr>
        <dsp:cNvPr id="0" name=""/>
        <dsp:cNvSpPr/>
      </dsp:nvSpPr>
      <dsp:spPr>
        <a:xfrm>
          <a:off x="1989128" y="652858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62"/>
              </a:lnTo>
              <a:lnTo>
                <a:pt x="787436" y="136662"/>
              </a:lnTo>
              <a:lnTo>
                <a:pt x="787436" y="273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B2BE0-C168-48E7-A482-2AE0B4BE5424}">
      <dsp:nvSpPr>
        <dsp:cNvPr id="0" name=""/>
        <dsp:cNvSpPr/>
      </dsp:nvSpPr>
      <dsp:spPr>
        <a:xfrm>
          <a:off x="1201691" y="652858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787436" y="0"/>
              </a:moveTo>
              <a:lnTo>
                <a:pt x="787436" y="136662"/>
              </a:lnTo>
              <a:lnTo>
                <a:pt x="0" y="136662"/>
              </a:lnTo>
              <a:lnTo>
                <a:pt x="0" y="273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B631D1-ADDC-40BF-BA4A-C2353DDCDA75}">
      <dsp:nvSpPr>
        <dsp:cNvPr id="0" name=""/>
        <dsp:cNvSpPr/>
      </dsp:nvSpPr>
      <dsp:spPr>
        <a:xfrm>
          <a:off x="1338354" y="2084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Demand(</a:t>
          </a:r>
          <a:r>
            <a:rPr lang="en-US" sz="1800" kern="1200" dirty="0" err="1"/>
            <a:t>i,s</a:t>
          </a:r>
          <a:r>
            <a:rPr lang="en-US" sz="1800" kern="1200" dirty="0"/>
            <a:t>)</a:t>
          </a:r>
        </a:p>
      </dsp:txBody>
      <dsp:txXfrm>
        <a:off x="1338354" y="2084"/>
        <a:ext cx="1301547" cy="650773"/>
      </dsp:txXfrm>
    </dsp:sp>
    <dsp:sp modelId="{9217A0BA-3C8C-4C6F-ADA3-70B4548B0E25}">
      <dsp:nvSpPr>
        <dsp:cNvPr id="0" name=""/>
        <dsp:cNvSpPr/>
      </dsp:nvSpPr>
      <dsp:spPr>
        <a:xfrm>
          <a:off x="550918" y="926183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Local (</a:t>
          </a:r>
          <a:r>
            <a:rPr lang="en-US" sz="1800" kern="1200" dirty="0" err="1"/>
            <a:t>i,s</a:t>
          </a:r>
          <a:r>
            <a:rPr lang="en-US" sz="1800" kern="1200" dirty="0"/>
            <a:t>)</a:t>
          </a:r>
        </a:p>
      </dsp:txBody>
      <dsp:txXfrm>
        <a:off x="550918" y="926183"/>
        <a:ext cx="1301547" cy="650773"/>
      </dsp:txXfrm>
    </dsp:sp>
    <dsp:sp modelId="{CB7B12BD-F4FF-45EC-9D22-735484528688}">
      <dsp:nvSpPr>
        <dsp:cNvPr id="0" name=""/>
        <dsp:cNvSpPr/>
      </dsp:nvSpPr>
      <dsp:spPr>
        <a:xfrm>
          <a:off x="2125790" y="926183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Imports (</a:t>
          </a:r>
          <a:r>
            <a:rPr lang="en-US" sz="1800" kern="1200" dirty="0" err="1"/>
            <a:t>i,s</a:t>
          </a:r>
          <a:r>
            <a:rPr lang="en-US" sz="1800" kern="1200" dirty="0"/>
            <a:t>)</a:t>
          </a:r>
        </a:p>
      </dsp:txBody>
      <dsp:txXfrm>
        <a:off x="2125790" y="926183"/>
        <a:ext cx="1301547" cy="650773"/>
      </dsp:txXfrm>
    </dsp:sp>
    <dsp:sp modelId="{61122159-27D4-4DB2-ACD1-814C1C54BE9B}">
      <dsp:nvSpPr>
        <dsp:cNvPr id="0" name=""/>
        <dsp:cNvSpPr/>
      </dsp:nvSpPr>
      <dsp:spPr>
        <a:xfrm>
          <a:off x="2451177" y="1850282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Trade(</a:t>
          </a:r>
          <a:r>
            <a:rPr lang="en-US" sz="1800" kern="1200" dirty="0" err="1"/>
            <a:t>i,r,s</a:t>
          </a:r>
          <a:r>
            <a:rPr lang="en-US" sz="1800" kern="1200" dirty="0"/>
            <a:t>)</a:t>
          </a:r>
        </a:p>
      </dsp:txBody>
      <dsp:txXfrm>
        <a:off x="2451177" y="1850282"/>
        <a:ext cx="1301547" cy="650773"/>
      </dsp:txXfrm>
    </dsp:sp>
    <dsp:sp modelId="{C4DF9A08-5C1F-4559-BFD6-DA989BA7063A}">
      <dsp:nvSpPr>
        <dsp:cNvPr id="0" name=""/>
        <dsp:cNvSpPr/>
      </dsp:nvSpPr>
      <dsp:spPr>
        <a:xfrm>
          <a:off x="2451177" y="2774380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Trade(</a:t>
          </a:r>
          <a:r>
            <a:rPr lang="en-US" sz="1800" kern="1200" dirty="0" err="1"/>
            <a:t>i,r,s</a:t>
          </a:r>
          <a:r>
            <a:rPr lang="en-US" sz="1800" kern="1200" dirty="0"/>
            <a:t>)</a:t>
          </a:r>
        </a:p>
      </dsp:txBody>
      <dsp:txXfrm>
        <a:off x="2451177" y="2774380"/>
        <a:ext cx="1301547" cy="650773"/>
      </dsp:txXfrm>
    </dsp:sp>
    <dsp:sp modelId="{39DADD8C-2FD0-4588-BE82-9A72E57356C6}">
      <dsp:nvSpPr>
        <dsp:cNvPr id="0" name=""/>
        <dsp:cNvSpPr/>
      </dsp:nvSpPr>
      <dsp:spPr>
        <a:xfrm>
          <a:off x="2451177" y="3698479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Trade(</a:t>
          </a:r>
          <a:r>
            <a:rPr lang="en-US" sz="1800" kern="1200" dirty="0" err="1"/>
            <a:t>i,r,s</a:t>
          </a:r>
          <a:r>
            <a:rPr lang="en-US" sz="1800" kern="1200" dirty="0"/>
            <a:t>)</a:t>
          </a:r>
        </a:p>
      </dsp:txBody>
      <dsp:txXfrm>
        <a:off x="2451177" y="3698479"/>
        <a:ext cx="1301547" cy="6507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8014-0396-456A-AFB6-392C3C88A303}">
      <dsp:nvSpPr>
        <dsp:cNvPr id="0" name=""/>
        <dsp:cNvSpPr/>
      </dsp:nvSpPr>
      <dsp:spPr>
        <a:xfrm>
          <a:off x="2545539" y="1576957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62"/>
              </a:lnTo>
              <a:lnTo>
                <a:pt x="787436" y="136662"/>
              </a:lnTo>
              <a:lnTo>
                <a:pt x="787436" y="273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F21924-A453-475C-A43D-570C1A6941EF}">
      <dsp:nvSpPr>
        <dsp:cNvPr id="0" name=""/>
        <dsp:cNvSpPr/>
      </dsp:nvSpPr>
      <dsp:spPr>
        <a:xfrm>
          <a:off x="1237484" y="2501055"/>
          <a:ext cx="195232" cy="15228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2810"/>
              </a:lnTo>
              <a:lnTo>
                <a:pt x="195232" y="15228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0DC769-6084-4347-B58E-4E5E854C65B4}">
      <dsp:nvSpPr>
        <dsp:cNvPr id="0" name=""/>
        <dsp:cNvSpPr/>
      </dsp:nvSpPr>
      <dsp:spPr>
        <a:xfrm>
          <a:off x="1237484" y="2501055"/>
          <a:ext cx="195232" cy="598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711"/>
              </a:lnTo>
              <a:lnTo>
                <a:pt x="195232" y="5987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E3BD87-010A-47E3-BE16-EA0F55ADEBB2}">
      <dsp:nvSpPr>
        <dsp:cNvPr id="0" name=""/>
        <dsp:cNvSpPr/>
      </dsp:nvSpPr>
      <dsp:spPr>
        <a:xfrm>
          <a:off x="1758103" y="1576957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787436" y="0"/>
              </a:moveTo>
              <a:lnTo>
                <a:pt x="787436" y="136662"/>
              </a:lnTo>
              <a:lnTo>
                <a:pt x="0" y="136662"/>
              </a:lnTo>
              <a:lnTo>
                <a:pt x="0" y="27332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23325-39C8-4F49-9644-DEB0CDE363B5}">
      <dsp:nvSpPr>
        <dsp:cNvPr id="0" name=""/>
        <dsp:cNvSpPr/>
      </dsp:nvSpPr>
      <dsp:spPr>
        <a:xfrm>
          <a:off x="1758103" y="652858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662"/>
              </a:lnTo>
              <a:lnTo>
                <a:pt x="787436" y="136662"/>
              </a:lnTo>
              <a:lnTo>
                <a:pt x="787436" y="273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B2BE0-C168-48E7-A482-2AE0B4BE5424}">
      <dsp:nvSpPr>
        <dsp:cNvPr id="0" name=""/>
        <dsp:cNvSpPr/>
      </dsp:nvSpPr>
      <dsp:spPr>
        <a:xfrm>
          <a:off x="970667" y="652858"/>
          <a:ext cx="787436" cy="273324"/>
        </a:xfrm>
        <a:custGeom>
          <a:avLst/>
          <a:gdLst/>
          <a:ahLst/>
          <a:cxnLst/>
          <a:rect l="0" t="0" r="0" b="0"/>
          <a:pathLst>
            <a:path>
              <a:moveTo>
                <a:pt x="787436" y="0"/>
              </a:moveTo>
              <a:lnTo>
                <a:pt x="787436" y="136662"/>
              </a:lnTo>
              <a:lnTo>
                <a:pt x="0" y="136662"/>
              </a:lnTo>
              <a:lnTo>
                <a:pt x="0" y="273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B631D1-ADDC-40BF-BA4A-C2353DDCDA75}">
      <dsp:nvSpPr>
        <dsp:cNvPr id="0" name=""/>
        <dsp:cNvSpPr/>
      </dsp:nvSpPr>
      <dsp:spPr>
        <a:xfrm>
          <a:off x="1107329" y="2084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Demand(</a:t>
          </a:r>
          <a:r>
            <a:rPr lang="en-US" sz="1700" kern="1200" dirty="0" err="1"/>
            <a:t>i,s</a:t>
          </a:r>
          <a:r>
            <a:rPr lang="en-US" sz="1700" kern="1200" dirty="0"/>
            <a:t>)</a:t>
          </a:r>
        </a:p>
      </dsp:txBody>
      <dsp:txXfrm>
        <a:off x="1107329" y="2084"/>
        <a:ext cx="1301547" cy="650773"/>
      </dsp:txXfrm>
    </dsp:sp>
    <dsp:sp modelId="{9217A0BA-3C8C-4C6F-ADA3-70B4548B0E25}">
      <dsp:nvSpPr>
        <dsp:cNvPr id="0" name=""/>
        <dsp:cNvSpPr/>
      </dsp:nvSpPr>
      <dsp:spPr>
        <a:xfrm>
          <a:off x="319893" y="926183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Local (</a:t>
          </a:r>
          <a:r>
            <a:rPr lang="en-US" sz="1700" kern="1200" dirty="0" err="1"/>
            <a:t>i,s</a:t>
          </a:r>
          <a:r>
            <a:rPr lang="en-US" sz="1700" kern="1200" dirty="0"/>
            <a:t>)</a:t>
          </a:r>
        </a:p>
      </dsp:txBody>
      <dsp:txXfrm>
        <a:off x="319893" y="926183"/>
        <a:ext cx="1301547" cy="650773"/>
      </dsp:txXfrm>
    </dsp:sp>
    <dsp:sp modelId="{CB7B12BD-F4FF-45EC-9D22-735484528688}">
      <dsp:nvSpPr>
        <dsp:cNvPr id="0" name=""/>
        <dsp:cNvSpPr/>
      </dsp:nvSpPr>
      <dsp:spPr>
        <a:xfrm>
          <a:off x="1894765" y="926183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Imports (</a:t>
          </a:r>
          <a:r>
            <a:rPr lang="en-US" sz="1700" kern="1200" dirty="0" err="1"/>
            <a:t>i,s</a:t>
          </a:r>
          <a:r>
            <a:rPr lang="en-US" sz="1700" kern="1200" dirty="0"/>
            <a:t>)</a:t>
          </a:r>
        </a:p>
      </dsp:txBody>
      <dsp:txXfrm>
        <a:off x="1894765" y="926183"/>
        <a:ext cx="1301547" cy="650773"/>
      </dsp:txXfrm>
    </dsp:sp>
    <dsp:sp modelId="{61122159-27D4-4DB2-ACD1-814C1C54BE9B}">
      <dsp:nvSpPr>
        <dsp:cNvPr id="0" name=""/>
        <dsp:cNvSpPr/>
      </dsp:nvSpPr>
      <dsp:spPr>
        <a:xfrm>
          <a:off x="1107329" y="1850282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Trade(i,Z1,s)</a:t>
          </a:r>
        </a:p>
      </dsp:txBody>
      <dsp:txXfrm>
        <a:off x="1107329" y="1850282"/>
        <a:ext cx="1301547" cy="650773"/>
      </dsp:txXfrm>
    </dsp:sp>
    <dsp:sp modelId="{31384310-D5B7-4868-ACF7-4043CE7ADA4E}">
      <dsp:nvSpPr>
        <dsp:cNvPr id="0" name=""/>
        <dsp:cNvSpPr/>
      </dsp:nvSpPr>
      <dsp:spPr>
        <a:xfrm>
          <a:off x="1432716" y="2774380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Trade(</a:t>
          </a:r>
          <a:r>
            <a:rPr lang="en-US" sz="1700" kern="1200" dirty="0" err="1"/>
            <a:t>i,r,s</a:t>
          </a:r>
          <a:r>
            <a:rPr lang="en-US" sz="1700" kern="1200" dirty="0"/>
            <a:t>)</a:t>
          </a:r>
        </a:p>
      </dsp:txBody>
      <dsp:txXfrm>
        <a:off x="1432716" y="2774380"/>
        <a:ext cx="1301547" cy="650773"/>
      </dsp:txXfrm>
    </dsp:sp>
    <dsp:sp modelId="{4E2CA132-1ADA-40F7-9BC5-255DE161255E}">
      <dsp:nvSpPr>
        <dsp:cNvPr id="0" name=""/>
        <dsp:cNvSpPr/>
      </dsp:nvSpPr>
      <dsp:spPr>
        <a:xfrm>
          <a:off x="1432716" y="3698479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Trade(</a:t>
          </a:r>
          <a:r>
            <a:rPr lang="en-US" sz="1700" kern="1200" dirty="0" err="1"/>
            <a:t>i,r,s</a:t>
          </a:r>
          <a:r>
            <a:rPr lang="en-US" sz="1700" kern="1200" dirty="0"/>
            <a:t>)</a:t>
          </a:r>
        </a:p>
      </dsp:txBody>
      <dsp:txXfrm>
        <a:off x="1432716" y="3698479"/>
        <a:ext cx="1301547" cy="650773"/>
      </dsp:txXfrm>
    </dsp:sp>
    <dsp:sp modelId="{39DADD8C-2FD0-4588-BE82-9A72E57356C6}">
      <dsp:nvSpPr>
        <dsp:cNvPr id="0" name=""/>
        <dsp:cNvSpPr/>
      </dsp:nvSpPr>
      <dsp:spPr>
        <a:xfrm>
          <a:off x="2682202" y="1850282"/>
          <a:ext cx="1301547" cy="6507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Trade(i,Z2,s)</a:t>
          </a:r>
        </a:p>
      </dsp:txBody>
      <dsp:txXfrm>
        <a:off x="2682202" y="1850282"/>
        <a:ext cx="1301547" cy="6507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CE018-2A72-4A0F-890B-7191EC331405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DD886-0152-4FDD-920C-B6107B250A87}">
      <dsp:nvSpPr>
        <dsp:cNvPr id="0" name=""/>
        <dsp:cNvSpPr/>
      </dsp:nvSpPr>
      <dsp:spPr>
        <a:xfrm>
          <a:off x="411090" y="271871"/>
          <a:ext cx="9432010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Domestic support </a:t>
          </a:r>
        </a:p>
      </dsp:txBody>
      <dsp:txXfrm>
        <a:off x="411090" y="271871"/>
        <a:ext cx="9432010" cy="544091"/>
      </dsp:txXfrm>
    </dsp:sp>
    <dsp:sp modelId="{C78F8A45-F59E-407A-844D-1EE4C42DC422}">
      <dsp:nvSpPr>
        <dsp:cNvPr id="0" name=""/>
        <dsp:cNvSpPr/>
      </dsp:nvSpPr>
      <dsp:spPr>
        <a:xfrm>
          <a:off x="0" y="221917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FF6F6D-2865-4C77-BF81-E2D9A54EB4A1}">
      <dsp:nvSpPr>
        <dsp:cNvPr id="0" name=""/>
        <dsp:cNvSpPr/>
      </dsp:nvSpPr>
      <dsp:spPr>
        <a:xfrm>
          <a:off x="860694" y="1073018"/>
          <a:ext cx="9042130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Market Access</a:t>
          </a:r>
        </a:p>
      </dsp:txBody>
      <dsp:txXfrm>
        <a:off x="860694" y="1073018"/>
        <a:ext cx="9042130" cy="544091"/>
      </dsp:txXfrm>
    </dsp:sp>
    <dsp:sp modelId="{86DCA416-5671-4342-8F18-BA12E9D24F21}">
      <dsp:nvSpPr>
        <dsp:cNvPr id="0" name=""/>
        <dsp:cNvSpPr/>
      </dsp:nvSpPr>
      <dsp:spPr>
        <a:xfrm>
          <a:off x="460912" y="1019736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0756E-AE65-4818-A3AA-346E77733D74}">
      <dsp:nvSpPr>
        <dsp:cNvPr id="0" name=""/>
        <dsp:cNvSpPr/>
      </dsp:nvSpPr>
      <dsp:spPr>
        <a:xfrm>
          <a:off x="920631" y="1903623"/>
          <a:ext cx="8922468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Full policy removal </a:t>
          </a:r>
        </a:p>
      </dsp:txBody>
      <dsp:txXfrm>
        <a:off x="920631" y="1903623"/>
        <a:ext cx="8922468" cy="544091"/>
      </dsp:txXfrm>
    </dsp:sp>
    <dsp:sp modelId="{FBD8665D-9229-4F7E-86CE-5D5C69692EDB}">
      <dsp:nvSpPr>
        <dsp:cNvPr id="0" name=""/>
        <dsp:cNvSpPr/>
      </dsp:nvSpPr>
      <dsp:spPr>
        <a:xfrm>
          <a:off x="580574" y="1835611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8C77D-BEFC-4ECF-B4B4-8DB433799E5D}">
      <dsp:nvSpPr>
        <dsp:cNvPr id="0" name=""/>
        <dsp:cNvSpPr/>
      </dsp:nvSpPr>
      <dsp:spPr>
        <a:xfrm>
          <a:off x="800969" y="2719499"/>
          <a:ext cx="9042130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S3+increase of Multi Factor Productivity </a:t>
          </a:r>
        </a:p>
      </dsp:txBody>
      <dsp:txXfrm>
        <a:off x="800969" y="2719499"/>
        <a:ext cx="9042130" cy="544091"/>
      </dsp:txXfrm>
    </dsp:sp>
    <dsp:sp modelId="{34FA3749-537B-4B67-B6D2-E0741A8C904F}">
      <dsp:nvSpPr>
        <dsp:cNvPr id="0" name=""/>
        <dsp:cNvSpPr/>
      </dsp:nvSpPr>
      <dsp:spPr>
        <a:xfrm>
          <a:off x="460912" y="2651487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09429-ECA6-43B4-877C-42E070E1C2EF}">
      <dsp:nvSpPr>
        <dsp:cNvPr id="0" name=""/>
        <dsp:cNvSpPr/>
      </dsp:nvSpPr>
      <dsp:spPr>
        <a:xfrm>
          <a:off x="411090" y="3535375"/>
          <a:ext cx="9432010" cy="5440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72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S3+productivity changes that reduces emissions</a:t>
          </a:r>
        </a:p>
      </dsp:txBody>
      <dsp:txXfrm>
        <a:off x="411090" y="3535375"/>
        <a:ext cx="9432010" cy="544091"/>
      </dsp:txXfrm>
    </dsp:sp>
    <dsp:sp modelId="{79399903-9658-4550-B0CB-21DE37713BA0}">
      <dsp:nvSpPr>
        <dsp:cNvPr id="0" name=""/>
        <dsp:cNvSpPr/>
      </dsp:nvSpPr>
      <dsp:spPr>
        <a:xfrm>
          <a:off x="71032" y="3467363"/>
          <a:ext cx="680114" cy="6801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89170-173B-434E-AE3E-ED6B4631232C}">
      <dsp:nvSpPr>
        <dsp:cNvPr id="0" name=""/>
        <dsp:cNvSpPr/>
      </dsp:nvSpPr>
      <dsp:spPr>
        <a:xfrm>
          <a:off x="0" y="277832"/>
          <a:ext cx="9889284" cy="2249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518" tIns="354076" rIns="76751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baseline="0" dirty="0"/>
            <a:t>High prices limit consumption, and therefore reduce the scale of production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baseline="0" dirty="0"/>
            <a:t>Overall, they shift production from developing countries to more advanced, and protectionist economies. The latter have better technologies and lower emissions per unit of output for many products (but not all!)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baseline="0" dirty="0"/>
            <a:t>Free trade maximize economic efficiency in a system without externalities. With the lack of market for GHG emissions, free trade could not deliver an optimal environmental solution </a:t>
          </a:r>
          <a:endParaRPr lang="en-US" sz="1800" kern="1200" dirty="0"/>
        </a:p>
      </dsp:txBody>
      <dsp:txXfrm>
        <a:off x="0" y="277832"/>
        <a:ext cx="9889284" cy="2249100"/>
      </dsp:txXfrm>
    </dsp:sp>
    <dsp:sp modelId="{0C9E249E-54D8-4B39-94E2-E46F4F1323C3}">
      <dsp:nvSpPr>
        <dsp:cNvPr id="0" name=""/>
        <dsp:cNvSpPr/>
      </dsp:nvSpPr>
      <dsp:spPr>
        <a:xfrm>
          <a:off x="494464" y="26912"/>
          <a:ext cx="6922498" cy="501840"/>
        </a:xfrm>
        <a:prstGeom prst="roundRect">
          <a:avLst/>
        </a:prstGeom>
        <a:solidFill>
          <a:srgbClr val="439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654" tIns="0" rIns="261654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Answer: No</a:t>
          </a:r>
          <a:endParaRPr lang="en-US" sz="1700" kern="1200"/>
        </a:p>
      </dsp:txBody>
      <dsp:txXfrm>
        <a:off x="518962" y="51410"/>
        <a:ext cx="6873502" cy="452844"/>
      </dsp:txXfrm>
    </dsp:sp>
    <dsp:sp modelId="{3D0D89EC-C35D-4D60-9AAF-28171BBD5797}">
      <dsp:nvSpPr>
        <dsp:cNvPr id="0" name=""/>
        <dsp:cNvSpPr/>
      </dsp:nvSpPr>
      <dsp:spPr>
        <a:xfrm>
          <a:off x="0" y="2869652"/>
          <a:ext cx="9889284" cy="144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7518" tIns="354076" rIns="767518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i="0" kern="1200" baseline="0" dirty="0"/>
            <a:t>Develop technologies that directly reduce emissions per unit of output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i="0" kern="1200" baseline="0" dirty="0"/>
            <a:t>Favor technological adoption, especially in developing countries to realign economic and environmental efficiency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i="0" kern="1200" baseline="0" dirty="0"/>
            <a:t>Address the issue of pricing of the GHG emissions</a:t>
          </a:r>
          <a:endParaRPr lang="en-US" sz="1700" kern="1200" dirty="0"/>
        </a:p>
      </dsp:txBody>
      <dsp:txXfrm>
        <a:off x="0" y="2869652"/>
        <a:ext cx="9889284" cy="1445850"/>
      </dsp:txXfrm>
    </dsp:sp>
    <dsp:sp modelId="{D9A3DB05-E8CF-469F-8343-AEFAC5C797DE}">
      <dsp:nvSpPr>
        <dsp:cNvPr id="0" name=""/>
        <dsp:cNvSpPr/>
      </dsp:nvSpPr>
      <dsp:spPr>
        <a:xfrm>
          <a:off x="494464" y="2618732"/>
          <a:ext cx="6922498" cy="501840"/>
        </a:xfrm>
        <a:prstGeom prst="roundRect">
          <a:avLst/>
        </a:prstGeom>
        <a:solidFill>
          <a:srgbClr val="439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654" tIns="0" rIns="261654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 dirty="0"/>
            <a:t>What should be done: address the externalities at the source</a:t>
          </a:r>
          <a:endParaRPr lang="en-US" sz="1700" kern="1200" dirty="0"/>
        </a:p>
      </dsp:txBody>
      <dsp:txXfrm>
        <a:off x="518962" y="2643230"/>
        <a:ext cx="6873502" cy="452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69A08-2457-4BE6-8F33-DE9DDA894080}">
      <dsp:nvSpPr>
        <dsp:cNvPr id="0" name=""/>
        <dsp:cNvSpPr/>
      </dsp:nvSpPr>
      <dsp:spPr>
        <a:xfrm>
          <a:off x="996512" y="574702"/>
          <a:ext cx="927987" cy="9279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4F294D-CD69-4803-9262-2971B1570287}">
      <dsp:nvSpPr>
        <dsp:cNvPr id="0" name=""/>
        <dsp:cNvSpPr/>
      </dsp:nvSpPr>
      <dsp:spPr>
        <a:xfrm>
          <a:off x="429408" y="1873427"/>
          <a:ext cx="2062195" cy="1169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Broaden coverage of measures</a:t>
          </a:r>
        </a:p>
      </dsp:txBody>
      <dsp:txXfrm>
        <a:off x="429408" y="1873427"/>
        <a:ext cx="2062195" cy="1169714"/>
      </dsp:txXfrm>
    </dsp:sp>
    <dsp:sp modelId="{62CBCBAC-A65A-43B0-BAB3-9A59F6746FF5}">
      <dsp:nvSpPr>
        <dsp:cNvPr id="0" name=""/>
        <dsp:cNvSpPr/>
      </dsp:nvSpPr>
      <dsp:spPr>
        <a:xfrm>
          <a:off x="3419592" y="574702"/>
          <a:ext cx="927987" cy="9279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43F91-A7D5-491B-8540-C3FF1D2D5520}">
      <dsp:nvSpPr>
        <dsp:cNvPr id="0" name=""/>
        <dsp:cNvSpPr/>
      </dsp:nvSpPr>
      <dsp:spPr>
        <a:xfrm>
          <a:off x="2852488" y="1873427"/>
          <a:ext cx="2062195" cy="1169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More about impacts on production methods</a:t>
          </a:r>
        </a:p>
      </dsp:txBody>
      <dsp:txXfrm>
        <a:off x="2852488" y="1873427"/>
        <a:ext cx="2062195" cy="1169714"/>
      </dsp:txXfrm>
    </dsp:sp>
    <dsp:sp modelId="{DC065989-4B93-4805-B010-0019C59991A8}">
      <dsp:nvSpPr>
        <dsp:cNvPr id="0" name=""/>
        <dsp:cNvSpPr/>
      </dsp:nvSpPr>
      <dsp:spPr>
        <a:xfrm>
          <a:off x="5842671" y="574702"/>
          <a:ext cx="927987" cy="927987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5E26B-DD73-4686-BEC8-F79317AF8F0B}">
      <dsp:nvSpPr>
        <dsp:cNvPr id="0" name=""/>
        <dsp:cNvSpPr/>
      </dsp:nvSpPr>
      <dsp:spPr>
        <a:xfrm>
          <a:off x="5275568" y="1873427"/>
          <a:ext cx="2062195" cy="1169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Incorporate land use change</a:t>
          </a:r>
        </a:p>
      </dsp:txBody>
      <dsp:txXfrm>
        <a:off x="5275568" y="1873427"/>
        <a:ext cx="2062195" cy="1169714"/>
      </dsp:txXfrm>
    </dsp:sp>
    <dsp:sp modelId="{83A25A9E-96AB-4F9B-9F61-003C3DAC6ED9}">
      <dsp:nvSpPr>
        <dsp:cNvPr id="0" name=""/>
        <dsp:cNvSpPr/>
      </dsp:nvSpPr>
      <dsp:spPr>
        <a:xfrm>
          <a:off x="8265751" y="574702"/>
          <a:ext cx="927987" cy="927987"/>
        </a:xfrm>
        <a:prstGeom prst="rect">
          <a:avLst/>
        </a:prstGeom>
        <a:blipFill>
          <a:blip xmlns:r="http://schemas.openxmlformats.org/officeDocument/2006/relationships"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A94C6-CFA8-498E-9B93-024CC9CABD9C}">
      <dsp:nvSpPr>
        <dsp:cNvPr id="0" name=""/>
        <dsp:cNvSpPr/>
      </dsp:nvSpPr>
      <dsp:spPr>
        <a:xfrm>
          <a:off x="7698647" y="1873427"/>
          <a:ext cx="2062195" cy="1169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Consider broader range of repurposing reforms</a:t>
          </a:r>
        </a:p>
      </dsp:txBody>
      <dsp:txXfrm>
        <a:off x="7698647" y="1873427"/>
        <a:ext cx="2062195" cy="1169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09C9F-CDE2-6649-9DC9-F2DCDF47A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21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3BBB4-83BA-4922-A4DB-9F70F816F70F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AA323-5059-4D56-8340-1C4053A31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6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87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Classification of policies</a:t>
            </a:r>
          </a:p>
          <a:p>
            <a:r>
              <a:rPr lang="en-US" dirty="0"/>
              <a:t>PSE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43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782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2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200" dirty="0">
                <a:solidFill>
                  <a:srgbClr val="FFFFFF"/>
                </a:solidFill>
              </a:rPr>
              <a:t>Farm &amp; trade policies impact production decisions by changing prices and economic incentives faced by farmers.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200" dirty="0">
                <a:solidFill>
                  <a:srgbClr val="FFFFFF"/>
                </a:solidFill>
              </a:rPr>
              <a:t>In particular, they change production decisions.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40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61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094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D0EAE-22E9-4181-9DFF-AF352CA4A4B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509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845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51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Improved substitution tree in the </a:t>
            </a:r>
            <a:r>
              <a:rPr lang="en-US" dirty="0" err="1"/>
              <a:t>Armington</a:t>
            </a:r>
            <a:r>
              <a:rPr lang="en-US" dirty="0"/>
              <a:t> Structure</a:t>
            </a:r>
            <a:br>
              <a:rPr lang="en-US" dirty="0"/>
            </a:br>
            <a:r>
              <a:rPr lang="en-US" dirty="0"/>
              <a:t>Controlling for HS6 contents of aggregates</a:t>
            </a:r>
          </a:p>
          <a:p>
            <a:r>
              <a:rPr lang="en-US" dirty="0"/>
              <a:t>Reminder of the differences in emissions per unit of output per location (do we have a slide about this)</a:t>
            </a:r>
          </a:p>
          <a:p>
            <a:pPr marL="0" indent="0">
              <a:buNone/>
            </a:pPr>
            <a:r>
              <a:rPr lang="en-US" dirty="0"/>
              <a:t>&lt;&lt; Innovation &gt;&gt;</a:t>
            </a:r>
          </a:p>
          <a:p>
            <a:r>
              <a:rPr lang="en-US" dirty="0"/>
              <a:t>New </a:t>
            </a:r>
            <a:r>
              <a:rPr lang="en-US" dirty="0" err="1"/>
              <a:t>Armington</a:t>
            </a:r>
            <a:r>
              <a:rPr lang="en-US" dirty="0"/>
              <a:t> structure in MIRAGRODEP to better capture specific substitution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50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one level to the substitution tree</a:t>
            </a:r>
          </a:p>
          <a:p>
            <a:r>
              <a:rPr lang="en-US" dirty="0"/>
              <a:t>Nesting become country and sector specific</a:t>
            </a:r>
          </a:p>
          <a:p>
            <a:pPr lvl="1"/>
            <a:r>
              <a:rPr lang="en-US" dirty="0"/>
              <a:t>E.g. EU and Chile similar for F&amp;V but not for Minerals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16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26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04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64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162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4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Some sectors still achieve emission gains through relocation of production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969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Some sectors still achieve emission gains through relocation of production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85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904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6648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354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71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517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86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Nominal rate of assistance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Agricultural protection falling in rich countries, rising in developing</a:t>
            </a:r>
          </a:p>
          <a:p>
            <a:r>
              <a:rPr lang="en-US" dirty="0"/>
              <a:t>Nominal rate of assistance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25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141 country/regions. </a:t>
            </a:r>
          </a:p>
          <a:p>
            <a:r>
              <a:rPr lang="en-US" dirty="0"/>
              <a:t>Sectors 65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03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35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17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54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AA323-5059-4D56-8340-1C4053A314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86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FPRI 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33E3EE-1163-4831-8D81-B81A7431B4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5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914403" cy="1676403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BCF8A2-83B5-D242-8DE9-5BF0DBC72068}"/>
              </a:ext>
            </a:extLst>
          </p:cNvPr>
          <p:cNvSpPr txBox="1"/>
          <p:nvPr userDrawn="1"/>
        </p:nvSpPr>
        <p:spPr>
          <a:xfrm>
            <a:off x="2610196" y="1130531"/>
            <a:ext cx="7680960" cy="129678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endParaRPr lang="en-US" sz="4400" dirty="0">
              <a:solidFill>
                <a:srgbClr val="62BB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5872" y="-1"/>
            <a:ext cx="288477" cy="5943601"/>
          </a:xfrm>
          <a:prstGeom prst="rect">
            <a:avLst/>
          </a:prstGeom>
          <a:gradFill>
            <a:gsLst>
              <a:gs pos="0">
                <a:srgbClr val="62BB46">
                  <a:alpha val="0"/>
                </a:srgbClr>
              </a:gs>
              <a:gs pos="100000">
                <a:srgbClr val="62BB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62BB46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D143E7-9B4A-9847-921F-76BEA406ED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2" y="6161183"/>
            <a:ext cx="301111" cy="54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0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4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745861" cy="6858000"/>
          </a:xfrm>
          <a:prstGeom prst="rect">
            <a:avLst/>
          </a:prstGeom>
          <a:solidFill>
            <a:srgbClr val="62BB4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7" y="990600"/>
            <a:ext cx="914403" cy="1676403"/>
          </a:xfrm>
          <a:prstGeom prst="rect">
            <a:avLst/>
          </a:prstGeom>
          <a:noFill/>
        </p:spPr>
      </p:pic>
      <p:sp>
        <p:nvSpPr>
          <p:cNvPr id="5" name="Subtitle 2"/>
          <p:cNvSpPr txBox="1">
            <a:spLocks/>
          </p:cNvSpPr>
          <p:nvPr userDrawn="1"/>
        </p:nvSpPr>
        <p:spPr>
          <a:xfrm>
            <a:off x="2167255" y="2503273"/>
            <a:ext cx="9412445" cy="8646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2167255" y="4334495"/>
            <a:ext cx="9412445" cy="21019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610" y="4543733"/>
            <a:ext cx="3243116" cy="18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82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4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745861" cy="6858000"/>
          </a:xfrm>
          <a:prstGeom prst="rect">
            <a:avLst/>
          </a:prstGeom>
          <a:solidFill>
            <a:srgbClr val="62BB4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7" y="990600"/>
            <a:ext cx="914403" cy="1676403"/>
          </a:xfrm>
          <a:prstGeom prst="rect">
            <a:avLst/>
          </a:prstGeom>
          <a:noFill/>
        </p:spPr>
      </p:pic>
      <p:sp>
        <p:nvSpPr>
          <p:cNvPr id="5" name="Subtitle 2"/>
          <p:cNvSpPr txBox="1">
            <a:spLocks/>
          </p:cNvSpPr>
          <p:nvPr userDrawn="1"/>
        </p:nvSpPr>
        <p:spPr>
          <a:xfrm>
            <a:off x="2167255" y="2503273"/>
            <a:ext cx="9412445" cy="8646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2167255" y="4334495"/>
            <a:ext cx="9412445" cy="21019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88B86A-79E0-F341-B57E-74C2EFDCF6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850" y="4665371"/>
            <a:ext cx="2812890" cy="15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73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-228600">
              <a:buFont typeface="Courier New" charset="0"/>
              <a:buChar char="o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10282C-5301-AC42-A8D7-FD6828BD00B8}"/>
              </a:ext>
            </a:extLst>
          </p:cNvPr>
          <p:cNvSpPr/>
          <p:nvPr userDrawn="1"/>
        </p:nvSpPr>
        <p:spPr>
          <a:xfrm>
            <a:off x="195872" y="-1"/>
            <a:ext cx="288477" cy="5943601"/>
          </a:xfrm>
          <a:prstGeom prst="rect">
            <a:avLst/>
          </a:prstGeom>
          <a:gradFill>
            <a:gsLst>
              <a:gs pos="0">
                <a:srgbClr val="62BB46">
                  <a:alpha val="0"/>
                </a:srgbClr>
              </a:gs>
              <a:gs pos="100000">
                <a:srgbClr val="62BB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62BB4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ACBA-351D-274F-9729-78A15C50D3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2" y="6161183"/>
            <a:ext cx="301111" cy="54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91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4A24BE-4181-E148-AB5A-D1EDC3E939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2" y="6161183"/>
            <a:ext cx="301111" cy="5452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rgbClr val="43546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</a:lstStyle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</a:lstStyle>
          <a:p>
            <a:pPr lvl="0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9814A2-92E0-454C-B6E9-63A5015EE9F8}"/>
              </a:ext>
            </a:extLst>
          </p:cNvPr>
          <p:cNvSpPr/>
          <p:nvPr userDrawn="1"/>
        </p:nvSpPr>
        <p:spPr>
          <a:xfrm>
            <a:off x="195872" y="-1"/>
            <a:ext cx="288477" cy="5943601"/>
          </a:xfrm>
          <a:prstGeom prst="rect">
            <a:avLst/>
          </a:prstGeom>
          <a:gradFill>
            <a:gsLst>
              <a:gs pos="0">
                <a:srgbClr val="62BB46">
                  <a:alpha val="0"/>
                </a:srgbClr>
              </a:gs>
              <a:gs pos="100000">
                <a:srgbClr val="62BB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62BB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760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l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14D0C3-878E-B74A-BD6E-C6F4CF1432F9}"/>
              </a:ext>
            </a:extLst>
          </p:cNvPr>
          <p:cNvSpPr/>
          <p:nvPr userDrawn="1"/>
        </p:nvSpPr>
        <p:spPr>
          <a:xfrm>
            <a:off x="195872" y="-1"/>
            <a:ext cx="288477" cy="5943601"/>
          </a:xfrm>
          <a:prstGeom prst="rect">
            <a:avLst/>
          </a:prstGeom>
          <a:gradFill>
            <a:gsLst>
              <a:gs pos="0">
                <a:srgbClr val="62BB46">
                  <a:alpha val="0"/>
                </a:srgbClr>
              </a:gs>
              <a:gs pos="100000">
                <a:srgbClr val="62BB46"/>
              </a:gs>
            </a:gsLst>
            <a:lin ang="5400000" scaled="1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62BB46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3391B-7487-D74E-97D1-390AD8391E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2" y="6161183"/>
            <a:ext cx="301111" cy="54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57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4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CABC47A-5655-4BD1-96D7-8C27ECC351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5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914403" cy="1676403"/>
          </a:xfrm>
          <a:prstGeom prst="rect">
            <a:avLst/>
          </a:prstGeom>
          <a:noFill/>
        </p:spPr>
      </p:pic>
      <p:sp>
        <p:nvSpPr>
          <p:cNvPr id="5" name="Subtitle 2"/>
          <p:cNvSpPr txBox="1">
            <a:spLocks/>
          </p:cNvSpPr>
          <p:nvPr userDrawn="1"/>
        </p:nvSpPr>
        <p:spPr>
          <a:xfrm>
            <a:off x="2167255" y="2503273"/>
            <a:ext cx="9412445" cy="8646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2167255" y="4334495"/>
            <a:ext cx="9412445" cy="21019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195" y="4619969"/>
            <a:ext cx="3243116" cy="18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6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4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EDB70A1-FC9E-47C1-886D-3B4919E801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75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914403" cy="1676403"/>
          </a:xfrm>
          <a:prstGeom prst="rect">
            <a:avLst/>
          </a:prstGeom>
          <a:noFill/>
        </p:spPr>
      </p:pic>
      <p:sp>
        <p:nvSpPr>
          <p:cNvPr id="5" name="Subtitle 2"/>
          <p:cNvSpPr txBox="1">
            <a:spLocks/>
          </p:cNvSpPr>
          <p:nvPr userDrawn="1"/>
        </p:nvSpPr>
        <p:spPr>
          <a:xfrm>
            <a:off x="2167255" y="2503273"/>
            <a:ext cx="9412445" cy="8646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2167255" y="4334495"/>
            <a:ext cx="9412445" cy="21019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charset="2"/>
              <a:buNone/>
              <a:defRPr sz="2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20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8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charset="0"/>
              <a:buNone/>
              <a:defRPr sz="1600" b="0" i="0" kern="1200">
                <a:solidFill>
                  <a:srgbClr val="435464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88B86A-79E0-F341-B57E-74C2EFDCF6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622" y="4665371"/>
            <a:ext cx="2806825" cy="15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3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860AC3-9934-43C1-B49E-0EB6463383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552" y="228600"/>
            <a:ext cx="68902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39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9902952" cy="126187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825625"/>
            <a:ext cx="9902952" cy="4351338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-228600">
              <a:buFont typeface="Courier New" charset="0"/>
              <a:buChar char="o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40E63D-F168-4511-86BD-4B917992D8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552" y="228600"/>
            <a:ext cx="68902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7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9902952" cy="126187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1825625"/>
            <a:ext cx="4892040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62" y="1825625"/>
            <a:ext cx="4892040" cy="4351338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6AEA1-922E-4E7B-A0EA-6F785F8FD9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552" y="228600"/>
            <a:ext cx="68902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5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745861" cy="6858000"/>
          </a:xfrm>
          <a:prstGeom prst="rect">
            <a:avLst/>
          </a:prstGeom>
          <a:solidFill>
            <a:srgbClr val="439E2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7" y="990600"/>
            <a:ext cx="914403" cy="1676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75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23E62-9736-43F6-8984-139B2BFA34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540564-D4AE-4CC2-90FA-865F6A63D2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776" y="1860112"/>
            <a:ext cx="11193137" cy="46839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17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FPRI Tit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8C8E32-FB53-C847-8428-DDA9C96708B6}"/>
              </a:ext>
            </a:extLst>
          </p:cNvPr>
          <p:cNvSpPr/>
          <p:nvPr userDrawn="1"/>
        </p:nvSpPr>
        <p:spPr>
          <a:xfrm>
            <a:off x="0" y="0"/>
            <a:ext cx="1745861" cy="6858000"/>
          </a:xfrm>
          <a:prstGeom prst="rect">
            <a:avLst/>
          </a:prstGeom>
          <a:solidFill>
            <a:srgbClr val="62BB4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97" y="990600"/>
            <a:ext cx="914403" cy="1676403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BCF8A2-83B5-D242-8DE9-5BF0DBC72068}"/>
              </a:ext>
            </a:extLst>
          </p:cNvPr>
          <p:cNvSpPr txBox="1"/>
          <p:nvPr userDrawn="1"/>
        </p:nvSpPr>
        <p:spPr>
          <a:xfrm>
            <a:off x="2610196" y="1130531"/>
            <a:ext cx="7680960" cy="129678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endParaRPr lang="en-US" sz="4400" dirty="0">
              <a:solidFill>
                <a:srgbClr val="62BB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5AFE-9A4C-9443-92D6-A4D7FDF824DC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4C31E-DA4C-F44D-B44A-157C5C055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44" r:id="rId2"/>
    <p:sldLayoutId id="2147483745" r:id="rId3"/>
    <p:sldLayoutId id="2147483742" r:id="rId4"/>
    <p:sldLayoutId id="2147483718" r:id="rId5"/>
    <p:sldLayoutId id="2147483723" r:id="rId6"/>
    <p:sldLayoutId id="2147483746" r:id="rId7"/>
    <p:sldLayoutId id="21474837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charset="2"/>
        <a:buChar char="§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5AFE-9A4C-9443-92D6-A4D7FDF824DC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4C31E-DA4C-F44D-B44A-157C5C055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435464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charset="2"/>
        <a:buChar char="§"/>
        <a:defRPr sz="2400" b="0" i="0" kern="1200">
          <a:solidFill>
            <a:srgbClr val="435464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rgbClr val="43546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rgbClr val="435464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rgbClr val="43546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charset="0"/>
        <a:buChar char="o"/>
        <a:defRPr sz="2400" b="0" i="0" kern="1200">
          <a:solidFill>
            <a:srgbClr val="435464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odep.org/model/miragrodep-mode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diagramColors" Target="../diagrams/colors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QuickStyle" Target="../diagrams/quickStyle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11" Type="http://schemas.openxmlformats.org/officeDocument/2006/relationships/diagramLayout" Target="../diagrams/layout5.xml"/><Relationship Id="rId5" Type="http://schemas.openxmlformats.org/officeDocument/2006/relationships/diagramQuickStyle" Target="../diagrams/quickStyle4.xml"/><Relationship Id="rId10" Type="http://schemas.openxmlformats.org/officeDocument/2006/relationships/diagramData" Target="../diagrams/data5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9.png"/><Relationship Id="rId14" Type="http://schemas.microsoft.com/office/2007/relationships/diagramDrawing" Target="../diagrams/drawin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.repec.org/p/nbr/nberwo/25221.htm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deas.repec.org/s/ags/itic10.html" TargetMode="External"/><Relationship Id="rId5" Type="http://schemas.openxmlformats.org/officeDocument/2006/relationships/hyperlink" Target="https://ideas.repec.org/p/ags/itic10/188100.html" TargetMode="External"/><Relationship Id="rId4" Type="http://schemas.openxmlformats.org/officeDocument/2006/relationships/hyperlink" Target="https://ideas.repec.org/s/nbr/nberwo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2CDFDB-4777-4A2C-AB51-52C3E9030DBE}"/>
              </a:ext>
            </a:extLst>
          </p:cNvPr>
          <p:cNvSpPr txBox="1"/>
          <p:nvPr/>
        </p:nvSpPr>
        <p:spPr>
          <a:xfrm>
            <a:off x="2286001" y="766355"/>
            <a:ext cx="9375568" cy="1358537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sz="2800" b="1" dirty="0"/>
              <a:t>Modeling the Impacts of Agricultural Support Policies</a:t>
            </a:r>
            <a:endParaRPr lang="en-US" sz="2800" dirty="0"/>
          </a:p>
          <a:p>
            <a:r>
              <a:rPr lang="en-US" sz="2800" b="1" dirty="0"/>
              <a:t>on Emissions from Agriculture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4B39B-5A46-4E03-8AE8-1A125EA84F84}"/>
              </a:ext>
            </a:extLst>
          </p:cNvPr>
          <p:cNvSpPr txBox="1"/>
          <p:nvPr/>
        </p:nvSpPr>
        <p:spPr>
          <a:xfrm>
            <a:off x="2285998" y="2161704"/>
            <a:ext cx="8991599" cy="531223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sz="2800" dirty="0"/>
              <a:t>2020 GTAP Conference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4534B-4059-43FA-B2AA-6584102E0127}"/>
              </a:ext>
            </a:extLst>
          </p:cNvPr>
          <p:cNvSpPr txBox="1"/>
          <p:nvPr/>
        </p:nvSpPr>
        <p:spPr>
          <a:xfrm>
            <a:off x="2285999" y="3733801"/>
            <a:ext cx="8991599" cy="248412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David Laborde, Abdullah Mamun, Will Martin, Valeria Piñeiro &amp; Rob Vos</a:t>
            </a: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International Food Policy Research Institute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 May 2020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43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27DC2-9058-4D2C-98B7-EA2B2FCE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on domestic support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628FF8-CA9E-4AF1-AC16-F28AE26AFC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0525" y="85724"/>
          <a:ext cx="9467850" cy="4905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0F7E484-DE68-483A-948B-04EDECD69E1F}"/>
              </a:ext>
            </a:extLst>
          </p:cNvPr>
          <p:cNvGraphicFramePr/>
          <p:nvPr/>
        </p:nvGraphicFramePr>
        <p:xfrm>
          <a:off x="2933700" y="5000625"/>
          <a:ext cx="5429250" cy="2004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45FF1867-80D7-4196-AAEE-4320D0483353}"/>
              </a:ext>
            </a:extLst>
          </p:cNvPr>
          <p:cNvGrpSpPr/>
          <p:nvPr/>
        </p:nvGrpSpPr>
        <p:grpSpPr>
          <a:xfrm>
            <a:off x="10493026" y="4314825"/>
            <a:ext cx="1308449" cy="610625"/>
            <a:chOff x="5950456" y="3798327"/>
            <a:chExt cx="1308449" cy="61062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008A826-82C8-4A23-A621-EE3BF854793B}"/>
                </a:ext>
              </a:extLst>
            </p:cNvPr>
            <p:cNvSpPr/>
            <p:nvPr/>
          </p:nvSpPr>
          <p:spPr>
            <a:xfrm>
              <a:off x="5950456" y="3798327"/>
              <a:ext cx="1308449" cy="610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E3BCC826-E8D1-40A2-A5B3-0C1D4100806E}"/>
                </a:ext>
              </a:extLst>
            </p:cNvPr>
            <p:cNvSpPr txBox="1"/>
            <p:nvPr/>
          </p:nvSpPr>
          <p:spPr>
            <a:xfrm>
              <a:off x="5968341" y="3816212"/>
              <a:ext cx="1272679" cy="5748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/>
                <a:t>GSSE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4201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D10BA-61A2-47E2-B72E-C8513F10C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Nominal rate of protection (NRP), 2016</a:t>
            </a:r>
            <a:br>
              <a:rPr lang="en-US" dirty="0"/>
            </a:br>
            <a:r>
              <a:rPr lang="en-US" b="0" dirty="0"/>
              <a:t>(as a percent of world price)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F53CA1-2968-4116-8F59-E00E6EA7F8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798929"/>
              </p:ext>
            </p:extLst>
          </p:nvPr>
        </p:nvGraphicFramePr>
        <p:xfrm>
          <a:off x="926275" y="1995056"/>
          <a:ext cx="10119678" cy="4550145"/>
        </p:xfrm>
        <a:graphic>
          <a:graphicData uri="http://schemas.openxmlformats.org/drawingml/2006/table">
            <a:tbl>
              <a:tblPr/>
              <a:tblGrid>
                <a:gridCol w="2104454">
                  <a:extLst>
                    <a:ext uri="{9D8B030D-6E8A-4147-A177-3AD203B41FA5}">
                      <a16:colId xmlns:a16="http://schemas.microsoft.com/office/drawing/2014/main" val="3810136094"/>
                    </a:ext>
                  </a:extLst>
                </a:gridCol>
                <a:gridCol w="1646964">
                  <a:extLst>
                    <a:ext uri="{9D8B030D-6E8A-4147-A177-3AD203B41FA5}">
                      <a16:colId xmlns:a16="http://schemas.microsoft.com/office/drawing/2014/main" val="944717811"/>
                    </a:ext>
                  </a:extLst>
                </a:gridCol>
                <a:gridCol w="2159352">
                  <a:extLst>
                    <a:ext uri="{9D8B030D-6E8A-4147-A177-3AD203B41FA5}">
                      <a16:colId xmlns:a16="http://schemas.microsoft.com/office/drawing/2014/main" val="2942744975"/>
                    </a:ext>
                  </a:extLst>
                </a:gridCol>
                <a:gridCol w="2104454">
                  <a:extLst>
                    <a:ext uri="{9D8B030D-6E8A-4147-A177-3AD203B41FA5}">
                      <a16:colId xmlns:a16="http://schemas.microsoft.com/office/drawing/2014/main" val="1784156789"/>
                    </a:ext>
                  </a:extLst>
                </a:gridCol>
                <a:gridCol w="2104454">
                  <a:extLst>
                    <a:ext uri="{9D8B030D-6E8A-4147-A177-3AD203B41FA5}">
                      <a16:colId xmlns:a16="http://schemas.microsoft.com/office/drawing/2014/main" val="1111965156"/>
                    </a:ext>
                  </a:extLst>
                </a:gridCol>
              </a:tblGrid>
              <a:tr h="5823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GLOBAL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High Income Countries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Middle Income Countries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Low Income Countries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199242"/>
                  </a:ext>
                </a:extLst>
              </a:tr>
              <a:tr h="58234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Oilseeds and products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-1.78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-0.26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-2.71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-6.66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742513"/>
                  </a:ext>
                </a:extLst>
              </a:tr>
              <a:tr h="58234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Fruits and vegetables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-1.03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12.33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-2.28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28.46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403620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Sugar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15.84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15.66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17.63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-38.28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487001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Bovine Meat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8.70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13.75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13.95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192605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Maize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9.15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-0.54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-47.78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28634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Milk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8.21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15.87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1.09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-55.96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648938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Poultry meat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13.22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14.88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514777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Rice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30.36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109.31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22.96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17.98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22107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Wheat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19.67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4.58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34.48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-25.86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633801"/>
                  </a:ext>
                </a:extLst>
              </a:tr>
              <a:tr h="35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9.50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-41.18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774086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10EE6BC7-1709-40A0-B12C-5DD77D8CA565}"/>
              </a:ext>
            </a:extLst>
          </p:cNvPr>
          <p:cNvSpPr/>
          <p:nvPr/>
        </p:nvSpPr>
        <p:spPr>
          <a:xfrm>
            <a:off x="7512200" y="4410790"/>
            <a:ext cx="814191" cy="4258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5A67FA6-EFC3-437F-BF5E-BB4AF6DA3FF6}"/>
              </a:ext>
            </a:extLst>
          </p:cNvPr>
          <p:cNvSpPr/>
          <p:nvPr/>
        </p:nvSpPr>
        <p:spPr>
          <a:xfrm>
            <a:off x="5280400" y="5468124"/>
            <a:ext cx="834526" cy="5010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FB7D2E-0E14-4019-8DED-64ED3C8EB52D}"/>
              </a:ext>
            </a:extLst>
          </p:cNvPr>
          <p:cNvSpPr/>
          <p:nvPr/>
        </p:nvSpPr>
        <p:spPr>
          <a:xfrm>
            <a:off x="9670149" y="4761517"/>
            <a:ext cx="834526" cy="5010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037A292-5959-48AC-B36C-C747B448B44B}"/>
              </a:ext>
            </a:extLst>
          </p:cNvPr>
          <p:cNvSpPr/>
          <p:nvPr/>
        </p:nvSpPr>
        <p:spPr>
          <a:xfrm>
            <a:off x="7432650" y="5718644"/>
            <a:ext cx="834526" cy="5010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55F2775-F7D7-4395-9300-03A4F64D67E5}"/>
              </a:ext>
            </a:extLst>
          </p:cNvPr>
          <p:cNvSpPr/>
          <p:nvPr/>
        </p:nvSpPr>
        <p:spPr>
          <a:xfrm>
            <a:off x="9670149" y="4335633"/>
            <a:ext cx="834526" cy="5010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974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C7A5DE-03AA-4FFF-9C77-F6D9B4B08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(international) market access distortions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4E394E-BCE0-4D7C-8709-0B91AC1EF5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Two potential approaches:</a:t>
            </a:r>
          </a:p>
          <a:p>
            <a:pPr lvl="1"/>
            <a:r>
              <a:rPr lang="en-US" dirty="0"/>
              <a:t>Direct measures of border protection for imports Bouet and al. 2008, RIE) and exports Laborde and al., 2013, World Economy)</a:t>
            </a:r>
          </a:p>
          <a:p>
            <a:pPr lvl="1"/>
            <a:r>
              <a:rPr lang="en-US" dirty="0"/>
              <a:t>Indirect approach through price gaps: OECD (PSE manual, 2016)</a:t>
            </a:r>
          </a:p>
          <a:p>
            <a:r>
              <a:rPr lang="en-US" dirty="0"/>
              <a:t>First approach well suited for trade policy reforms but could omit other distortions e.g. NTBs</a:t>
            </a:r>
          </a:p>
          <a:p>
            <a:r>
              <a:rPr lang="en-US" dirty="0"/>
              <a:t>We select the second approach building on the Ag-Incentives Consortium data </a:t>
            </a:r>
            <a:r>
              <a:rPr lang="en-US" dirty="0">
                <a:sym typeface="Wingdings" panose="05000000000000000000" pitchFamily="2" charset="2"/>
              </a:rPr>
              <a:t> Nominal Rate of Protection, both positive and negative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8A468E-941F-49B4-AFA2-6883C9AFAA3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But, NRP are not bilateral!</a:t>
            </a:r>
          </a:p>
          <a:p>
            <a:pPr lvl="1"/>
            <a:r>
              <a:rPr lang="en-US" dirty="0"/>
              <a:t>Issue of preferences and relevance for the “where it comes from”</a:t>
            </a:r>
          </a:p>
          <a:p>
            <a:r>
              <a:rPr lang="en-US" dirty="0"/>
              <a:t>“</a:t>
            </a:r>
            <a:r>
              <a:rPr lang="en-US" dirty="0" err="1"/>
              <a:t>Bilateralisation</a:t>
            </a:r>
            <a:r>
              <a:rPr lang="en-US" dirty="0"/>
              <a:t>” of NRPs</a:t>
            </a:r>
          </a:p>
          <a:p>
            <a:pPr lvl="1"/>
            <a:r>
              <a:rPr lang="en-US" dirty="0"/>
              <a:t>Split of NRP into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[more by </a:t>
            </a:r>
            <a:r>
              <a:rPr lang="en-US" dirty="0" err="1"/>
              <a:t>david</a:t>
            </a:r>
            <a:r>
              <a:rPr lang="en-US" dirty="0"/>
              <a:t>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29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E511-2BA5-4EDA-8528-C5491AF0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192" y="2994819"/>
            <a:ext cx="9381615" cy="86836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A Global Model</a:t>
            </a:r>
          </a:p>
        </p:txBody>
      </p:sp>
    </p:spTree>
    <p:extLst>
      <p:ext uri="{BB962C8B-B14F-4D97-AF65-F5344CB8AC3E}">
        <p14:creationId xmlns:p14="http://schemas.microsoft.com/office/powerpoint/2010/main" val="394152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BE09C-A815-4B12-9D3C-52D68F7BE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84641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the impact of current farm policies on GHG emissions?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4B0662-6FAC-4CEB-B333-D5714517F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820584"/>
              </p:ext>
            </p:extLst>
          </p:nvPr>
        </p:nvGraphicFramePr>
        <p:xfrm>
          <a:off x="811480" y="1533372"/>
          <a:ext cx="10569039" cy="5134913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997385">
                  <a:extLst>
                    <a:ext uri="{9D8B030D-6E8A-4147-A177-3AD203B41FA5}">
                      <a16:colId xmlns:a16="http://schemas.microsoft.com/office/drawing/2014/main" val="2379884464"/>
                    </a:ext>
                  </a:extLst>
                </a:gridCol>
                <a:gridCol w="6571654">
                  <a:extLst>
                    <a:ext uri="{9D8B030D-6E8A-4147-A177-3AD203B41FA5}">
                      <a16:colId xmlns:a16="http://schemas.microsoft.com/office/drawing/2014/main" val="2983666361"/>
                    </a:ext>
                  </a:extLst>
                </a:gridCol>
              </a:tblGrid>
              <a:tr h="74166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Decisions</a:t>
                      </a:r>
                    </a:p>
                  </a:txBody>
                  <a:tcPr marL="223205" marR="133923" marT="133923" marB="13392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Why it matters for GHG?</a:t>
                      </a:r>
                    </a:p>
                  </a:txBody>
                  <a:tcPr marL="223205" marR="133923" marT="133923" marB="13392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164712"/>
                  </a:ext>
                </a:extLst>
              </a:tr>
              <a:tr h="898003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Which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commodity to produce?</a:t>
                      </a:r>
                    </a:p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“Wheat or Rice?”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Different commodities are associated with different levels of emissions of different GHGs (CO</a:t>
                      </a:r>
                      <a:r>
                        <a:rPr lang="en-US" sz="20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CH</a:t>
                      </a:r>
                      <a:r>
                        <a:rPr lang="en-US" sz="20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N</a:t>
                      </a:r>
                      <a:r>
                        <a:rPr lang="en-US" sz="2000" baseline="-25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</a:t>
                      </a:r>
                      <a:r>
                        <a:rPr lang="en-US" sz="2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203395"/>
                  </a:ext>
                </a:extLst>
              </a:tr>
              <a:tr h="1174356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Where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to produce?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“Brazil or Switzerland?”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Different biophysical conditions and different technologies lead to different level of emissions for the same commodity in different countries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07707"/>
                  </a:ext>
                </a:extLst>
              </a:tr>
              <a:tr h="898003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How much 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to produce?</a:t>
                      </a:r>
                    </a:p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“10 million tons or 100 million tons?”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The more we produce, the more we emit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826226"/>
                  </a:ext>
                </a:extLst>
              </a:tr>
              <a:tr h="11743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How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to produce?</a:t>
                      </a:r>
                    </a:p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“How much fertilizers should we use?”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Input and output prices change the way we adopt technology and produce farm goods, using more intensive or extensive technologies</a:t>
                      </a:r>
                    </a:p>
                  </a:txBody>
                  <a:tcPr marL="223205" marR="116067" marT="116067" marB="11606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126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408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BE09C-A815-4B12-9D3C-52D68F7BE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0"/>
            <a:ext cx="10515600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specific role of trade policies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4B0662-6FAC-4CEB-B333-D5714517F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704210"/>
              </p:ext>
            </p:extLst>
          </p:nvPr>
        </p:nvGraphicFramePr>
        <p:xfrm>
          <a:off x="1189822" y="1189821"/>
          <a:ext cx="9022958" cy="529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826">
                  <a:extLst>
                    <a:ext uri="{9D8B030D-6E8A-4147-A177-3AD203B41FA5}">
                      <a16:colId xmlns:a16="http://schemas.microsoft.com/office/drawing/2014/main" val="2379884464"/>
                    </a:ext>
                  </a:extLst>
                </a:gridCol>
                <a:gridCol w="6334132">
                  <a:extLst>
                    <a:ext uri="{9D8B030D-6E8A-4147-A177-3AD203B41FA5}">
                      <a16:colId xmlns:a16="http://schemas.microsoft.com/office/drawing/2014/main" val="2983666361"/>
                    </a:ext>
                  </a:extLst>
                </a:gridCol>
              </a:tblGrid>
              <a:tr h="723020"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all" spc="150" dirty="0">
                          <a:solidFill>
                            <a:schemeClr val="lt1"/>
                          </a:solidFill>
                        </a:rPr>
                        <a:t>Decisions</a:t>
                      </a:r>
                    </a:p>
                  </a:txBody>
                  <a:tcPr marL="116847" marR="116847" marT="116847" marB="1168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cap="all" spc="150" dirty="0">
                          <a:solidFill>
                            <a:schemeClr val="lt1"/>
                          </a:solidFill>
                        </a:rPr>
                        <a:t>Effect of trade policies</a:t>
                      </a:r>
                    </a:p>
                  </a:txBody>
                  <a:tcPr marL="116847" marR="116847" marT="116847" marB="116847"/>
                </a:tc>
                <a:extLst>
                  <a:ext uri="{0D108BD9-81ED-4DB2-BD59-A6C34878D82A}">
                    <a16:rowId xmlns:a16="http://schemas.microsoft.com/office/drawing/2014/main" val="688164712"/>
                  </a:ext>
                </a:extLst>
              </a:tr>
              <a:tr h="1040423">
                <a:tc>
                  <a:txBody>
                    <a:bodyPr/>
                    <a:lstStyle/>
                    <a:p>
                      <a:r>
                        <a:rPr lang="en-US" sz="2000" b="1" cap="none" spc="0" dirty="0">
                          <a:solidFill>
                            <a:schemeClr val="bg1"/>
                          </a:solidFill>
                        </a:rPr>
                        <a:t>Which</a:t>
                      </a:r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 commodity to produce</a:t>
                      </a:r>
                    </a:p>
                  </a:txBody>
                  <a:tcPr marL="116847" marR="116847" marT="116847" marB="116847"/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Tariffs vary from one product to another </a:t>
                      </a:r>
                    </a:p>
                  </a:txBody>
                  <a:tcPr marL="116847" marR="116847" marT="116847" marB="116847"/>
                </a:tc>
                <a:extLst>
                  <a:ext uri="{0D108BD9-81ED-4DB2-BD59-A6C34878D82A}">
                    <a16:rowId xmlns:a16="http://schemas.microsoft.com/office/drawing/2014/main" val="2820203395"/>
                  </a:ext>
                </a:extLst>
              </a:tr>
              <a:tr h="1219277">
                <a:tc>
                  <a:txBody>
                    <a:bodyPr/>
                    <a:lstStyle/>
                    <a:p>
                      <a:r>
                        <a:rPr lang="en-US" sz="2000" b="1" cap="none" spc="0" dirty="0">
                          <a:solidFill>
                            <a:schemeClr val="bg1"/>
                          </a:solidFill>
                        </a:rPr>
                        <a:t>Where</a:t>
                      </a:r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 to produce</a:t>
                      </a:r>
                    </a:p>
                  </a:txBody>
                  <a:tcPr marL="116847" marR="116847" marT="116847" marB="116847"/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Tariffs have strong impacts in shifting production around the world</a:t>
                      </a:r>
                    </a:p>
                  </a:txBody>
                  <a:tcPr marL="116847" marR="116847" marT="116847" marB="116847"/>
                </a:tc>
                <a:extLst>
                  <a:ext uri="{0D108BD9-81ED-4DB2-BD59-A6C34878D82A}">
                    <a16:rowId xmlns:a16="http://schemas.microsoft.com/office/drawing/2014/main" val="194507707"/>
                  </a:ext>
                </a:extLst>
              </a:tr>
              <a:tr h="1040368">
                <a:tc>
                  <a:txBody>
                    <a:bodyPr/>
                    <a:lstStyle/>
                    <a:p>
                      <a:r>
                        <a:rPr lang="en-US" sz="2000" b="1" cap="none" spc="0" dirty="0">
                          <a:solidFill>
                            <a:schemeClr val="bg1"/>
                          </a:solidFill>
                        </a:rPr>
                        <a:t>How much </a:t>
                      </a:r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to produce</a:t>
                      </a:r>
                    </a:p>
                  </a:txBody>
                  <a:tcPr marL="116847" marR="116847" marT="116847" marB="116847"/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Tariffs increase the price of agricultural products and therefore will deter consumption </a:t>
                      </a:r>
                    </a:p>
                  </a:txBody>
                  <a:tcPr marL="116847" marR="116847" marT="116847" marB="116847"/>
                </a:tc>
                <a:extLst>
                  <a:ext uri="{0D108BD9-81ED-4DB2-BD59-A6C34878D82A}">
                    <a16:rowId xmlns:a16="http://schemas.microsoft.com/office/drawing/2014/main" val="2619826226"/>
                  </a:ext>
                </a:extLst>
              </a:tr>
              <a:tr h="12760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>
                          <a:solidFill>
                            <a:schemeClr val="bg1"/>
                          </a:solidFill>
                        </a:rPr>
                        <a:t>How</a:t>
                      </a:r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 to produce</a:t>
                      </a:r>
                    </a:p>
                  </a:txBody>
                  <a:tcPr marL="116847" marR="116847" marT="116847" marB="116847"/>
                </a:tc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bg1"/>
                          </a:solidFill>
                        </a:rPr>
                        <a:t>Tariffs can change the cost of adopting technologies and inputs </a:t>
                      </a:r>
                    </a:p>
                  </a:txBody>
                  <a:tcPr marL="116847" marR="116847" marT="116847" marB="116847"/>
                </a:tc>
                <a:extLst>
                  <a:ext uri="{0D108BD9-81ED-4DB2-BD59-A6C34878D82A}">
                    <a16:rowId xmlns:a16="http://schemas.microsoft.com/office/drawing/2014/main" val="2342126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589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33038F-F572-4C35-B4EA-9AF4E2EA0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Modelling Framework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9EB9B-7A99-4088-A04F-F44B1C7DE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6776" y="1759789"/>
            <a:ext cx="11193137" cy="49497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MIRAGRODEP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 Computable General Equilibrium (CGE) model, </a:t>
            </a:r>
          </a:p>
          <a:p>
            <a:pPr marL="347317" lvl="1" indent="0">
              <a:buNone/>
            </a:pPr>
            <a:r>
              <a:rPr lang="en-US" dirty="0"/>
              <a:t>built upon the MIRAGE model. </a:t>
            </a:r>
          </a:p>
          <a:p>
            <a:pPr lvl="1"/>
            <a:r>
              <a:rPr lang="en-US" dirty="0"/>
              <a:t>It is a multi-region, multi-sector model, dynamically recursive CGE model;</a:t>
            </a:r>
          </a:p>
          <a:p>
            <a:pPr lvl="1"/>
            <a:r>
              <a:rPr lang="en-US" dirty="0"/>
              <a:t>Government explicitly represented;</a:t>
            </a:r>
          </a:p>
          <a:p>
            <a:pPr lvl="1"/>
            <a:r>
              <a:rPr lang="en-US" dirty="0"/>
              <a:t>Main source of data: GTAP 10 (base year 2014). </a:t>
            </a:r>
          </a:p>
          <a:p>
            <a:pPr marL="457200" lvl="1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Assumptions: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Static version of the model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Public purchases held constant and a variable consumption tax used to hold the deficit to GDP ratio constant,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Land use held constant to focus on emissions from agriculture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/>
              <a:t> A constant level of employment. </a:t>
            </a:r>
          </a:p>
          <a:p>
            <a:pPr marL="457200" lvl="1" indent="0">
              <a:buNone/>
            </a:pPr>
            <a:endParaRPr lang="en-US" dirty="0"/>
          </a:p>
          <a:p>
            <a:pPr marL="0" indent="-109883">
              <a:buNone/>
            </a:pPr>
            <a:r>
              <a:rPr lang="en-US" sz="2200" b="1" dirty="0"/>
              <a:t>Key closures:</a:t>
            </a:r>
          </a:p>
          <a:p>
            <a:pPr lvl="1"/>
            <a:r>
              <a:rPr lang="en-US" b="1" dirty="0"/>
              <a:t>Savings</a:t>
            </a:r>
            <a:r>
              <a:rPr lang="en-US" dirty="0"/>
              <a:t> defined investments;</a:t>
            </a:r>
          </a:p>
          <a:p>
            <a:pPr lvl="1"/>
            <a:r>
              <a:rPr lang="en-US" dirty="0"/>
              <a:t>Current account surplus/deficit [</a:t>
            </a:r>
            <a:r>
              <a:rPr lang="en-US" b="1" dirty="0"/>
              <a:t>net foreign savings</a:t>
            </a:r>
            <a:r>
              <a:rPr lang="en-US" dirty="0"/>
              <a:t>] constant in terms of global GDP: </a:t>
            </a:r>
          </a:p>
          <a:p>
            <a:pPr lvl="2"/>
            <a:r>
              <a:rPr lang="en-US" dirty="0"/>
              <a:t>Real exchange rate endogenous</a:t>
            </a:r>
          </a:p>
          <a:p>
            <a:pPr lvl="2"/>
            <a:r>
              <a:rPr lang="en-US" dirty="0"/>
              <a:t>Foreign capital flows stable</a:t>
            </a:r>
          </a:p>
          <a:p>
            <a:pPr lvl="1"/>
            <a:r>
              <a:rPr lang="en-US" b="1" dirty="0"/>
              <a:t>Net Public savings </a:t>
            </a:r>
            <a:r>
              <a:rPr lang="en-US" dirty="0"/>
              <a:t>(government surplus/deficit): constant in terms of domestic GDP</a:t>
            </a:r>
          </a:p>
          <a:p>
            <a:pPr lvl="2"/>
            <a:r>
              <a:rPr lang="en-US" dirty="0"/>
              <a:t>Endogenous tax reform</a:t>
            </a:r>
          </a:p>
          <a:p>
            <a:pPr lvl="2"/>
            <a:r>
              <a:rPr lang="en-US" dirty="0"/>
              <a:t>No change in public investment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A3E57E-AB17-4691-80F0-92787E574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413" y="233845"/>
            <a:ext cx="3619500" cy="2733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47898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CB9E-D11C-4C17-AD80-2E792ED3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produce things?</a:t>
            </a:r>
          </a:p>
        </p:txBody>
      </p:sp>
      <p:pic>
        <p:nvPicPr>
          <p:cNvPr id="4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1E84EAF-2ED6-40B5-839D-53D7D979D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08044" y="1530657"/>
            <a:ext cx="5972162" cy="5058546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589486-2C5B-446B-802F-45F190875306}"/>
              </a:ext>
            </a:extLst>
          </p:cNvPr>
          <p:cNvSpPr/>
          <p:nvPr/>
        </p:nvSpPr>
        <p:spPr>
          <a:xfrm>
            <a:off x="5968181" y="3106994"/>
            <a:ext cx="2546554" cy="317581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400" b="1" dirty="0">
                <a:solidFill>
                  <a:schemeClr val="bg1"/>
                </a:solidFill>
              </a:rPr>
              <a:t>Production emissions from:</a:t>
            </a:r>
          </a:p>
          <a:p>
            <a:r>
              <a:rPr lang="en-US" sz="1400" dirty="0">
                <a:solidFill>
                  <a:schemeClr val="bg1"/>
                </a:solidFill>
              </a:rPr>
              <a:t>-</a:t>
            </a:r>
            <a:r>
              <a:rPr lang="en-US" sz="1400" b="1" dirty="0">
                <a:solidFill>
                  <a:schemeClr val="bg1"/>
                </a:solidFill>
              </a:rPr>
              <a:t>     Fertilizers</a:t>
            </a:r>
          </a:p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chemeClr val="bg1"/>
                </a:solidFill>
              </a:rPr>
              <a:t>Chemical pesticides</a:t>
            </a:r>
          </a:p>
          <a:p>
            <a:pPr marL="285750" indent="-285750">
              <a:buFontTx/>
              <a:buChar char="-"/>
            </a:pPr>
            <a:r>
              <a:rPr lang="en-US" sz="1400" b="1" dirty="0">
                <a:solidFill>
                  <a:schemeClr val="bg1"/>
                </a:solidFill>
              </a:rPr>
              <a:t>Fossil fuel</a:t>
            </a:r>
          </a:p>
          <a:p>
            <a:endParaRPr lang="en-US" sz="1400" b="1" dirty="0">
              <a:solidFill>
                <a:schemeClr val="bg1"/>
              </a:solidFill>
            </a:endParaRPr>
          </a:p>
          <a:p>
            <a:r>
              <a:rPr lang="en-US" sz="1400" b="1" dirty="0">
                <a:solidFill>
                  <a:schemeClr val="bg1"/>
                </a:solidFill>
              </a:rPr>
              <a:t>Role of dedicated subsidies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9C39A0-DC3E-4095-9678-C6B50A8F9998}"/>
              </a:ext>
            </a:extLst>
          </p:cNvPr>
          <p:cNvSpPr/>
          <p:nvPr/>
        </p:nvSpPr>
        <p:spPr>
          <a:xfrm>
            <a:off x="245806" y="3893574"/>
            <a:ext cx="5201265" cy="560439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EBC19D-EEC2-4A55-95CB-45C9216AA17D}"/>
              </a:ext>
            </a:extLst>
          </p:cNvPr>
          <p:cNvSpPr/>
          <p:nvPr/>
        </p:nvSpPr>
        <p:spPr>
          <a:xfrm>
            <a:off x="245806" y="3519948"/>
            <a:ext cx="2562238" cy="9340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400" b="1" dirty="0">
                <a:solidFill>
                  <a:schemeClr val="bg1"/>
                </a:solidFill>
              </a:rPr>
              <a:t>Production emissions from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Soils use ( crop specific as Rice-Methane)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C9FF65-FCD1-479E-8520-7E0A761074DB}"/>
              </a:ext>
            </a:extLst>
          </p:cNvPr>
          <p:cNvSpPr/>
          <p:nvPr/>
        </p:nvSpPr>
        <p:spPr>
          <a:xfrm>
            <a:off x="1495595" y="5855304"/>
            <a:ext cx="2511050" cy="719152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A7703-5738-49D8-82A1-38BC85F9287C}"/>
              </a:ext>
            </a:extLst>
          </p:cNvPr>
          <p:cNvSpPr/>
          <p:nvPr/>
        </p:nvSpPr>
        <p:spPr>
          <a:xfrm>
            <a:off x="130628" y="5375868"/>
            <a:ext cx="2562238" cy="119858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1400" b="1" dirty="0">
                <a:solidFill>
                  <a:schemeClr val="bg1"/>
                </a:solidFill>
              </a:rPr>
              <a:t>Production emissions from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Animal heads enteric fermentation</a:t>
            </a:r>
          </a:p>
        </p:txBody>
      </p:sp>
    </p:spTree>
    <p:extLst>
      <p:ext uri="{BB962C8B-B14F-4D97-AF65-F5344CB8AC3E}">
        <p14:creationId xmlns:p14="http://schemas.microsoft.com/office/powerpoint/2010/main" val="2584015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17F695-EB05-4295-8F34-89E3A96B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does it come from? </a:t>
            </a:r>
            <a:br>
              <a:rPr lang="en-US" dirty="0"/>
            </a:br>
            <a:r>
              <a:rPr lang="en-US" dirty="0"/>
              <a:t>The role of properly capturing trade deviation effects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9ACEE70-10F8-48E1-8C9A-CEB65FCE56B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3000" y="1825625"/>
          <a:ext cx="430364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EB95F-6B42-4E29-9CF5-4099C0D0687C}"/>
                  </a:ext>
                </a:extLst>
              </p:cNvPr>
              <p:cNvSpPr txBox="1"/>
              <p:nvPr/>
            </p:nvSpPr>
            <p:spPr>
              <a:xfrm>
                <a:off x="831574" y="2133600"/>
                <a:ext cx="914400" cy="914400"/>
              </a:xfrm>
              <a:prstGeom prst="rect">
                <a:avLst/>
              </a:prstGeom>
            </p:spPr>
            <p:txBody>
              <a:bodyPr wrap="none" rtlCol="0">
                <a:no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𝐴𝑅𝑀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EB95F-6B42-4E29-9CF5-4099C0D06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74" y="2133600"/>
                <a:ext cx="914400" cy="914400"/>
              </a:xfrm>
              <a:prstGeom prst="rect">
                <a:avLst/>
              </a:prstGeom>
              <a:blipFill>
                <a:blip r:embed="rId8"/>
                <a:stretch>
                  <a:fillRect r="-64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829ED1-10E0-41E0-910C-285BDAABD99B}"/>
                  </a:ext>
                </a:extLst>
              </p:cNvPr>
              <p:cNvSpPr txBox="1"/>
              <p:nvPr/>
            </p:nvSpPr>
            <p:spPr>
              <a:xfrm>
                <a:off x="1991139" y="4207565"/>
                <a:ext cx="914400" cy="914400"/>
              </a:xfrm>
              <a:prstGeom prst="rect">
                <a:avLst/>
              </a:prstGeom>
            </p:spPr>
            <p:txBody>
              <a:bodyPr wrap="none" rtlCol="0">
                <a:no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𝐸𝑋𝑃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829ED1-10E0-41E0-910C-285BDAABD9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139" y="4207565"/>
                <a:ext cx="914400" cy="914400"/>
              </a:xfrm>
              <a:prstGeom prst="rect">
                <a:avLst/>
              </a:prstGeom>
              <a:blipFill>
                <a:blip r:embed="rId9"/>
                <a:stretch>
                  <a:fillRect r="-6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14A41E-7288-4C1A-8122-A882E1EB3C27}"/>
              </a:ext>
            </a:extLst>
          </p:cNvPr>
          <p:cNvSpPr txBox="1"/>
          <p:nvPr/>
        </p:nvSpPr>
        <p:spPr>
          <a:xfrm>
            <a:off x="5989983" y="2355038"/>
            <a:ext cx="3786810" cy="4572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sz="2400" dirty="0"/>
              <a:t>Fruits &amp; Vegetables (F&amp;V)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E1DF9B-5223-40E3-8899-B9B266AB47D0}"/>
              </a:ext>
            </a:extLst>
          </p:cNvPr>
          <p:cNvCxnSpPr>
            <a:cxnSpLocks/>
          </p:cNvCxnSpPr>
          <p:nvPr/>
        </p:nvCxnSpPr>
        <p:spPr>
          <a:xfrm flipH="1">
            <a:off x="4412975" y="2690191"/>
            <a:ext cx="1683025" cy="1205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D882582-E089-45CA-B4C6-38387C7C3A5A}"/>
              </a:ext>
            </a:extLst>
          </p:cNvPr>
          <p:cNvCxnSpPr>
            <a:cxnSpLocks/>
          </p:cNvCxnSpPr>
          <p:nvPr/>
        </p:nvCxnSpPr>
        <p:spPr>
          <a:xfrm flipH="1" flipV="1">
            <a:off x="4512366" y="4135352"/>
            <a:ext cx="1258955" cy="529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B435FC1-0CC8-41CF-B5F2-62F9C4E84630}"/>
              </a:ext>
            </a:extLst>
          </p:cNvPr>
          <p:cNvCxnSpPr>
            <a:cxnSpLocks/>
          </p:cNvCxnSpPr>
          <p:nvPr/>
        </p:nvCxnSpPr>
        <p:spPr>
          <a:xfrm flipH="1" flipV="1">
            <a:off x="4512365" y="5003369"/>
            <a:ext cx="1258955" cy="529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5C56BF-6BE3-4A1C-B523-3CAD67CC9356}"/>
              </a:ext>
            </a:extLst>
          </p:cNvPr>
          <p:cNvCxnSpPr>
            <a:cxnSpLocks/>
          </p:cNvCxnSpPr>
          <p:nvPr/>
        </p:nvCxnSpPr>
        <p:spPr>
          <a:xfrm flipH="1" flipV="1">
            <a:off x="4499114" y="5982703"/>
            <a:ext cx="1258955" cy="529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00F0C76-D362-4660-8AD8-7EAE7CC61278}"/>
              </a:ext>
            </a:extLst>
          </p:cNvPr>
          <p:cNvSpPr txBox="1"/>
          <p:nvPr/>
        </p:nvSpPr>
        <p:spPr>
          <a:xfrm>
            <a:off x="5029199" y="4450421"/>
            <a:ext cx="3786810" cy="4572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sz="2400" dirty="0"/>
              <a:t>EU: F&amp;V = “Apples”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D6A15D-33C7-4EC3-A4E6-28E55EDF8B55}"/>
              </a:ext>
            </a:extLst>
          </p:cNvPr>
          <p:cNvSpPr txBox="1"/>
          <p:nvPr/>
        </p:nvSpPr>
        <p:spPr>
          <a:xfrm>
            <a:off x="5221354" y="5369790"/>
            <a:ext cx="3786810" cy="4572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sz="2400" dirty="0"/>
              <a:t>Chile: F&amp;V = “Apples”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183DC9-66A6-40DF-92A2-64883783F9E2}"/>
              </a:ext>
            </a:extLst>
          </p:cNvPr>
          <p:cNvSpPr txBox="1"/>
          <p:nvPr/>
        </p:nvSpPr>
        <p:spPr>
          <a:xfrm>
            <a:off x="5367128" y="6294129"/>
            <a:ext cx="4492487" cy="45720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sz="2400" dirty="0"/>
              <a:t>Cameroon: F&amp;V = “Banana”</a:t>
            </a: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89A76B1B-C94F-423C-8E3E-B668B3799172}"/>
              </a:ext>
            </a:extLst>
          </p:cNvPr>
          <p:cNvSpPr/>
          <p:nvPr/>
        </p:nvSpPr>
        <p:spPr>
          <a:xfrm>
            <a:off x="9581322" y="4450421"/>
            <a:ext cx="619539" cy="2300908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CCE380-A770-4C33-947E-0572F086E6D0}"/>
              </a:ext>
            </a:extLst>
          </p:cNvPr>
          <p:cNvSpPr txBox="1"/>
          <p:nvPr/>
        </p:nvSpPr>
        <p:spPr>
          <a:xfrm>
            <a:off x="10083248" y="5116318"/>
            <a:ext cx="2108752" cy="832927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sz="2400" dirty="0"/>
              <a:t>Same substitution?</a:t>
            </a:r>
          </a:p>
        </p:txBody>
      </p:sp>
    </p:spTree>
    <p:extLst>
      <p:ext uri="{BB962C8B-B14F-4D97-AF65-F5344CB8AC3E}">
        <p14:creationId xmlns:p14="http://schemas.microsoft.com/office/powerpoint/2010/main" val="4291641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17F695-EB05-4295-8F34-89E3A96B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does it come from?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9ACEE70-10F8-48E1-8C9A-CEB65FCE56B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3000" y="1825625"/>
          <a:ext cx="430364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EB95F-6B42-4E29-9CF5-4099C0D0687C}"/>
                  </a:ext>
                </a:extLst>
              </p:cNvPr>
              <p:cNvSpPr txBox="1"/>
              <p:nvPr/>
            </p:nvSpPr>
            <p:spPr>
              <a:xfrm>
                <a:off x="831574" y="2133600"/>
                <a:ext cx="914400" cy="914400"/>
              </a:xfrm>
              <a:prstGeom prst="rect">
                <a:avLst/>
              </a:prstGeom>
            </p:spPr>
            <p:txBody>
              <a:bodyPr wrap="none" rtlCol="0">
                <a:no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𝐴𝑅𝑀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EB95F-6B42-4E29-9CF5-4099C0D06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574" y="2133600"/>
                <a:ext cx="914400" cy="914400"/>
              </a:xfrm>
              <a:prstGeom prst="rect">
                <a:avLst/>
              </a:prstGeom>
              <a:blipFill>
                <a:blip r:embed="rId8"/>
                <a:stretch>
                  <a:fillRect r="-64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829ED1-10E0-41E0-910C-285BDAABD99B}"/>
                  </a:ext>
                </a:extLst>
              </p:cNvPr>
              <p:cNvSpPr txBox="1"/>
              <p:nvPr/>
            </p:nvSpPr>
            <p:spPr>
              <a:xfrm>
                <a:off x="1991139" y="4207565"/>
                <a:ext cx="914400" cy="914400"/>
              </a:xfrm>
              <a:prstGeom prst="rect">
                <a:avLst/>
              </a:prstGeom>
            </p:spPr>
            <p:txBody>
              <a:bodyPr wrap="none" rtlCol="0">
                <a:no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𝐸𝑋𝑃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829ED1-10E0-41E0-910C-285BDAABD9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139" y="4207565"/>
                <a:ext cx="914400" cy="914400"/>
              </a:xfrm>
              <a:prstGeom prst="rect">
                <a:avLst/>
              </a:prstGeom>
              <a:blipFill>
                <a:blip r:embed="rId9"/>
                <a:stretch>
                  <a:fillRect r="-6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Content Placeholder 4">
            <a:extLst>
              <a:ext uri="{FF2B5EF4-FFF2-40B4-BE49-F238E27FC236}">
                <a16:creationId xmlns:a16="http://schemas.microsoft.com/office/drawing/2014/main" id="{0EC5C736-6F6D-401E-A22D-522FC2AC23A8}"/>
              </a:ext>
            </a:extLst>
          </p:cNvPr>
          <p:cNvGraphicFramePr>
            <a:graphicFrameLocks/>
          </p:cNvGraphicFramePr>
          <p:nvPr/>
        </p:nvGraphicFramePr>
        <p:xfrm>
          <a:off x="6940826" y="1825625"/>
          <a:ext cx="430364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" name="Arrow: Right 1">
            <a:extLst>
              <a:ext uri="{FF2B5EF4-FFF2-40B4-BE49-F238E27FC236}">
                <a16:creationId xmlns:a16="http://schemas.microsoft.com/office/drawing/2014/main" id="{3CF924B0-D72B-4295-8955-FF4FB7C4ADA3}"/>
              </a:ext>
            </a:extLst>
          </p:cNvPr>
          <p:cNvSpPr/>
          <p:nvPr/>
        </p:nvSpPr>
        <p:spPr>
          <a:xfrm>
            <a:off x="5446643" y="3590804"/>
            <a:ext cx="1086679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2EF0237-F536-49C9-B9ED-78730B80DD15}"/>
              </a:ext>
            </a:extLst>
          </p:cNvPr>
          <p:cNvCxnSpPr>
            <a:cxnSpLocks/>
          </p:cNvCxnSpPr>
          <p:nvPr/>
        </p:nvCxnSpPr>
        <p:spPr>
          <a:xfrm>
            <a:off x="1497497" y="1714569"/>
            <a:ext cx="3753678" cy="4462394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3BAC5D-9242-4711-91DD-1774AB601F32}"/>
              </a:ext>
            </a:extLst>
          </p:cNvPr>
          <p:cNvCxnSpPr>
            <a:cxnSpLocks/>
          </p:cNvCxnSpPr>
          <p:nvPr/>
        </p:nvCxnSpPr>
        <p:spPr>
          <a:xfrm flipH="1">
            <a:off x="1497497" y="1825625"/>
            <a:ext cx="3753678" cy="435133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969EE4F-58F0-40C5-9AD7-D1E1C32CFFDA}"/>
              </a:ext>
            </a:extLst>
          </p:cNvPr>
          <p:cNvSpPr txBox="1"/>
          <p:nvPr/>
        </p:nvSpPr>
        <p:spPr>
          <a:xfrm>
            <a:off x="8249697" y="602901"/>
            <a:ext cx="3107681" cy="1346479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39D39B-E635-4AEB-857F-A65057206D8A}"/>
              </a:ext>
            </a:extLst>
          </p:cNvPr>
          <p:cNvSpPr txBox="1"/>
          <p:nvPr/>
        </p:nvSpPr>
        <p:spPr>
          <a:xfrm>
            <a:off x="8008536" y="602901"/>
            <a:ext cx="2753249" cy="9445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046C01-ECAC-47B9-84B0-D3D596BC034F}"/>
              </a:ext>
            </a:extLst>
          </p:cNvPr>
          <p:cNvSpPr txBox="1"/>
          <p:nvPr/>
        </p:nvSpPr>
        <p:spPr>
          <a:xfrm>
            <a:off x="6313179" y="510477"/>
            <a:ext cx="4732773" cy="1261872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algn="r"/>
            <a:r>
              <a:rPr lang="en-US" dirty="0"/>
              <a:t>Each tree is built for each sector and each importer based on </a:t>
            </a:r>
            <a:r>
              <a:rPr lang="en-US" b="1" dirty="0"/>
              <a:t>cluster analysis made at the HS6 level</a:t>
            </a:r>
            <a:r>
              <a:rPr lang="en-US" dirty="0"/>
              <a:t> and done for the specific aggregation of the model</a:t>
            </a:r>
          </a:p>
        </p:txBody>
      </p:sp>
    </p:spTree>
    <p:extLst>
      <p:ext uri="{BB962C8B-B14F-4D97-AF65-F5344CB8AC3E}">
        <p14:creationId xmlns:p14="http://schemas.microsoft.com/office/powerpoint/2010/main" val="3055782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DE3D-FEDD-44AB-9A56-BD989DAAE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65994-0868-4CFB-B59E-1079C3552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How might the vast amount of agricultural support be repurposed to better serve environmental, economic and resilience goals?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91034F-1173-45DC-A061-60CF138E6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308" y="4314825"/>
            <a:ext cx="4228336" cy="2543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20E9FA-6083-41AE-AD9E-B52ED965E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9" y="4314825"/>
            <a:ext cx="4159413" cy="2562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7BED0-D221-4C58-823B-75D7CE2EC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721" y="4305300"/>
            <a:ext cx="4052279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04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F77B2-341F-4778-A4F8-0A730F9D3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do we produce and which products?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F6E76-9CC4-4A0E-9020-E9C6E1E51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25625"/>
            <a:ext cx="9902952" cy="4351338"/>
          </a:xfrm>
        </p:spPr>
        <p:txBody>
          <a:bodyPr>
            <a:normAutofit/>
          </a:bodyPr>
          <a:lstStyle/>
          <a:p>
            <a:r>
              <a:rPr lang="en-US" sz="2800" dirty="0"/>
              <a:t>CES-LES demand system, with a sub CES nest for food products</a:t>
            </a:r>
          </a:p>
          <a:p>
            <a:r>
              <a:rPr lang="en-US" sz="2800" dirty="0"/>
              <a:t>The goal is to capture proper income elasticity</a:t>
            </a:r>
          </a:p>
          <a:p>
            <a:r>
              <a:rPr lang="en-US" sz="2800" dirty="0"/>
              <a:t>And improved price elasticity and substitution</a:t>
            </a:r>
          </a:p>
          <a:p>
            <a:r>
              <a:rPr lang="en-US" sz="2800" dirty="0"/>
              <a:t>With income and price elasticities based on USDA 2012 data.</a:t>
            </a:r>
          </a:p>
          <a:p>
            <a:r>
              <a:rPr lang="en-US" sz="2800" dirty="0"/>
              <a:t>Low demand elasticity strengthen the role of “where it comes from”</a:t>
            </a:r>
          </a:p>
        </p:txBody>
      </p:sp>
    </p:spTree>
    <p:extLst>
      <p:ext uri="{BB962C8B-B14F-4D97-AF65-F5344CB8AC3E}">
        <p14:creationId xmlns:p14="http://schemas.microsoft.com/office/powerpoint/2010/main" val="4274421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E511-2BA5-4EDA-8528-C5491AF0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192" y="2994819"/>
            <a:ext cx="9381615" cy="86836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705898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2E3BA-57AA-473D-A946-2269B3B8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scenarios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C63B727F-3CAD-449C-B70E-5850BEA64CA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3000" y="1825625"/>
          <a:ext cx="99028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9E76132-59F8-4E1F-817E-34E6CA25C092}"/>
              </a:ext>
            </a:extLst>
          </p:cNvPr>
          <p:cNvSpPr txBox="1"/>
          <p:nvPr/>
        </p:nvSpPr>
        <p:spPr>
          <a:xfrm>
            <a:off x="1524000" y="2387600"/>
            <a:ext cx="914400" cy="91440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r"/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74222A-E375-4892-892D-C001D34C057F}"/>
              </a:ext>
            </a:extLst>
          </p:cNvPr>
          <p:cNvSpPr txBox="1"/>
          <p:nvPr/>
        </p:nvSpPr>
        <p:spPr>
          <a:xfrm>
            <a:off x="876300" y="2133600"/>
            <a:ext cx="914400" cy="91440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S1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3AB083-3C86-4CE1-8DE7-5CFA47E3AD55}"/>
              </a:ext>
            </a:extLst>
          </p:cNvPr>
          <p:cNvSpPr/>
          <p:nvPr/>
        </p:nvSpPr>
        <p:spPr>
          <a:xfrm>
            <a:off x="1653225" y="3048000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S2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B34EBD-40F8-4F58-A9B3-4FE757FE9432}"/>
              </a:ext>
            </a:extLst>
          </p:cNvPr>
          <p:cNvSpPr/>
          <p:nvPr/>
        </p:nvSpPr>
        <p:spPr>
          <a:xfrm>
            <a:off x="1783434" y="3893066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S3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83748D-B549-4E5D-8831-F03A4EFFC609}"/>
              </a:ext>
            </a:extLst>
          </p:cNvPr>
          <p:cNvSpPr/>
          <p:nvPr/>
        </p:nvSpPr>
        <p:spPr>
          <a:xfrm>
            <a:off x="1653225" y="4685248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S4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3B4FCE-BE44-4F01-A58F-A010A9BFE534}"/>
              </a:ext>
            </a:extLst>
          </p:cNvPr>
          <p:cNvSpPr/>
          <p:nvPr/>
        </p:nvSpPr>
        <p:spPr>
          <a:xfrm>
            <a:off x="1262734" y="5477430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S5</a:t>
            </a:r>
          </a:p>
        </p:txBody>
      </p:sp>
    </p:spTree>
    <p:extLst>
      <p:ext uri="{BB962C8B-B14F-4D97-AF65-F5344CB8AC3E}">
        <p14:creationId xmlns:p14="http://schemas.microsoft.com/office/powerpoint/2010/main" val="1021700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5447805" cy="1109628"/>
          </a:xfrm>
        </p:spPr>
        <p:txBody>
          <a:bodyPr/>
          <a:lstStyle/>
          <a:p>
            <a:r>
              <a:rPr lang="en-US" dirty="0"/>
              <a:t>Removing coupled subsidies: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56B7871-2717-4A17-A4D6-FA765C8337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960180"/>
              </p:ext>
            </p:extLst>
          </p:nvPr>
        </p:nvGraphicFramePr>
        <p:xfrm>
          <a:off x="2695416" y="2303523"/>
          <a:ext cx="6560715" cy="424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649513" y="1827017"/>
            <a:ext cx="7305291" cy="70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88A53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2400" dirty="0">
                <a:solidFill>
                  <a:schemeClr val="tx1"/>
                </a:solidFill>
              </a:rPr>
              <a:t>Source of reduction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5807288" y="363596"/>
            <a:ext cx="462012" cy="1219686"/>
          </a:xfrm>
          <a:prstGeom prst="downArrow">
            <a:avLst/>
          </a:prstGeom>
          <a:solidFill>
            <a:srgbClr val="92D05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59652" y="382953"/>
            <a:ext cx="3639267" cy="1569660"/>
          </a:xfrm>
          <a:prstGeom prst="rect">
            <a:avLst/>
          </a:prstGeom>
          <a:solidFill>
            <a:srgbClr val="92D05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/>
              <a:t>Total Impact </a:t>
            </a:r>
          </a:p>
          <a:p>
            <a:pPr algn="ctr"/>
            <a:r>
              <a:rPr lang="en-US" sz="2400" b="1" dirty="0"/>
              <a:t>-34mt CO</a:t>
            </a:r>
            <a:r>
              <a:rPr lang="en-US" sz="2400" b="1" baseline="-25000" dirty="0"/>
              <a:t>2</a:t>
            </a:r>
            <a:r>
              <a:rPr lang="en-US" sz="2400" b="1" dirty="0"/>
              <a:t> equivalent</a:t>
            </a:r>
          </a:p>
          <a:p>
            <a:pPr algn="ctr"/>
            <a:r>
              <a:rPr lang="en-US" sz="2400" dirty="0"/>
              <a:t>-0.6% of Ag. Production emissions</a:t>
            </a:r>
          </a:p>
        </p:txBody>
      </p:sp>
    </p:spTree>
    <p:extLst>
      <p:ext uri="{BB962C8B-B14F-4D97-AF65-F5344CB8AC3E}">
        <p14:creationId xmlns:p14="http://schemas.microsoft.com/office/powerpoint/2010/main" val="129785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608" y="60760"/>
            <a:ext cx="8917496" cy="1325563"/>
          </a:xfrm>
        </p:spPr>
        <p:txBody>
          <a:bodyPr/>
          <a:lstStyle/>
          <a:p>
            <a:r>
              <a:rPr lang="en-US" dirty="0"/>
              <a:t>Removing border measures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2C3E88C-1800-4D0B-81E8-15531694F2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881354"/>
              </p:ext>
            </p:extLst>
          </p:nvPr>
        </p:nvGraphicFramePr>
        <p:xfrm>
          <a:off x="273133" y="1751371"/>
          <a:ext cx="11447812" cy="4924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Down Arrow 5"/>
          <p:cNvSpPr/>
          <p:nvPr/>
        </p:nvSpPr>
        <p:spPr>
          <a:xfrm flipV="1">
            <a:off x="5468613" y="260670"/>
            <a:ext cx="462012" cy="1042412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98" y="181712"/>
            <a:ext cx="3693320" cy="156966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Total Impact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+128 mt CO</a:t>
            </a:r>
            <a:r>
              <a:rPr lang="en-US" sz="2400" b="1" baseline="-25000" dirty="0">
                <a:solidFill>
                  <a:schemeClr val="bg1"/>
                </a:solidFill>
              </a:rPr>
              <a:t>2</a:t>
            </a:r>
            <a:r>
              <a:rPr lang="en-US" sz="2400" b="1" dirty="0">
                <a:solidFill>
                  <a:schemeClr val="bg1"/>
                </a:solidFill>
              </a:rPr>
              <a:t> equivalent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+2.1% of Ag. Production emissions</a:t>
            </a:r>
          </a:p>
        </p:txBody>
      </p:sp>
    </p:spTree>
    <p:extLst>
      <p:ext uri="{BB962C8B-B14F-4D97-AF65-F5344CB8AC3E}">
        <p14:creationId xmlns:p14="http://schemas.microsoft.com/office/powerpoint/2010/main" val="1351828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8A023-DA0B-4FF0-AC19-6EB1374C0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coupled subsidies and border measures</a:t>
            </a:r>
            <a:br>
              <a:rPr lang="en-US" dirty="0"/>
            </a:br>
            <a:r>
              <a:rPr lang="en-US" dirty="0"/>
              <a:t>Output changes, %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8BCB1F1-6BA6-4C95-9026-8DC73850991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09396543"/>
              </p:ext>
            </p:extLst>
          </p:nvPr>
        </p:nvGraphicFramePr>
        <p:xfrm>
          <a:off x="1142998" y="1825624"/>
          <a:ext cx="4892677" cy="4705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EB46289C-E8D1-42AB-91A6-51003617F8A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48293487"/>
              </p:ext>
            </p:extLst>
          </p:nvPr>
        </p:nvGraphicFramePr>
        <p:xfrm>
          <a:off x="6153276" y="1914690"/>
          <a:ext cx="4892675" cy="4943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A139E3-A0F7-4331-A22E-BC159867F9F1}"/>
              </a:ext>
            </a:extLst>
          </p:cNvPr>
          <p:cNvCxnSpPr>
            <a:cxnSpLocks/>
          </p:cNvCxnSpPr>
          <p:nvPr/>
        </p:nvCxnSpPr>
        <p:spPr>
          <a:xfrm flipH="1">
            <a:off x="6094475" y="1814074"/>
            <a:ext cx="1" cy="5029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BACD725-A7C1-438F-82EB-E3CB9645AF7A}"/>
              </a:ext>
            </a:extLst>
          </p:cNvPr>
          <p:cNvSpPr/>
          <p:nvPr/>
        </p:nvSpPr>
        <p:spPr>
          <a:xfrm>
            <a:off x="8716488" y="1100249"/>
            <a:ext cx="3241963" cy="120032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Total Impact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+102 mt CO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 equivalent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+1.7% of Ag. Production emissions</a:t>
            </a:r>
          </a:p>
        </p:txBody>
      </p:sp>
      <p:sp>
        <p:nvSpPr>
          <p:cNvPr id="8" name="Down Arrow 5">
            <a:extLst>
              <a:ext uri="{FF2B5EF4-FFF2-40B4-BE49-F238E27FC236}">
                <a16:creationId xmlns:a16="http://schemas.microsoft.com/office/drawing/2014/main" id="{9A5E4341-594C-4DC8-B973-5A22A7C09316}"/>
              </a:ext>
            </a:extLst>
          </p:cNvPr>
          <p:cNvSpPr/>
          <p:nvPr/>
        </p:nvSpPr>
        <p:spPr>
          <a:xfrm flipV="1">
            <a:off x="8136875" y="1179207"/>
            <a:ext cx="462012" cy="1042412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09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035F-6776-48AC-8912-08232CD8D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6564"/>
            <a:ext cx="8654143" cy="1233253"/>
          </a:xfrm>
        </p:spPr>
        <p:txBody>
          <a:bodyPr anchor="ctr">
            <a:normAutofit/>
          </a:bodyPr>
          <a:lstStyle/>
          <a:p>
            <a:r>
              <a:rPr lang="en-US" dirty="0"/>
              <a:t>Is it surprising that current trade policies are limiting GHG emissions?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740709ED-60E3-4C82-BFD7-F4E3B010BC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721077"/>
              </p:ext>
            </p:extLst>
          </p:nvPr>
        </p:nvGraphicFramePr>
        <p:xfrm>
          <a:off x="572878" y="2124486"/>
          <a:ext cx="9889284" cy="4342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98293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8AE1-3BBB-484D-BB17-52884A90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45" y="214432"/>
            <a:ext cx="3185885" cy="3089838"/>
          </a:xfrm>
          <a:prstGeom prst="ellipse">
            <a:avLst/>
          </a:prstGeom>
          <a:solidFill>
            <a:srgbClr val="439E2E"/>
          </a:solidFill>
          <a:ln w="174625" cmpd="thinThick">
            <a:solidFill>
              <a:srgbClr val="439E2E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30% reduction in emissions per unit</a:t>
            </a: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0EF638-08D2-443D-BC24-4CFCE82A5B1B}"/>
              </a:ext>
            </a:extLst>
          </p:cNvPr>
          <p:cNvSpPr txBox="1"/>
          <p:nvPr/>
        </p:nvSpPr>
        <p:spPr>
          <a:xfrm>
            <a:off x="4358803" y="303690"/>
            <a:ext cx="5487951" cy="52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Global Emission Change, %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3485898-D075-492B-9839-D3216D7EB3F7}"/>
              </a:ext>
            </a:extLst>
          </p:cNvPr>
          <p:cNvGraphicFramePr>
            <a:graphicFrameLocks/>
          </p:cNvGraphicFramePr>
          <p:nvPr/>
        </p:nvGraphicFramePr>
        <p:xfrm>
          <a:off x="3655689" y="1151450"/>
          <a:ext cx="7294790" cy="5133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ight Brace 11">
            <a:extLst>
              <a:ext uri="{FF2B5EF4-FFF2-40B4-BE49-F238E27FC236}">
                <a16:creationId xmlns:a16="http://schemas.microsoft.com/office/drawing/2014/main" id="{1A2B67BD-7268-4370-B015-A523C83AB59F}"/>
              </a:ext>
            </a:extLst>
          </p:cNvPr>
          <p:cNvSpPr/>
          <p:nvPr/>
        </p:nvSpPr>
        <p:spPr>
          <a:xfrm>
            <a:off x="5815530" y="3429000"/>
            <a:ext cx="155643" cy="1712068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E58BEE22-BD5C-4BC8-AB11-3FE9EC8AAB93}"/>
              </a:ext>
            </a:extLst>
          </p:cNvPr>
          <p:cNvSpPr/>
          <p:nvPr/>
        </p:nvSpPr>
        <p:spPr>
          <a:xfrm>
            <a:off x="6577070" y="4715219"/>
            <a:ext cx="2148289" cy="1843914"/>
          </a:xfrm>
          <a:prstGeom prst="wedgeEllipseCallout">
            <a:avLst>
              <a:gd name="adj1" fmla="val -72972"/>
              <a:gd name="adj2" fmla="val -73189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Rebound effect</a:t>
            </a:r>
          </a:p>
        </p:txBody>
      </p:sp>
    </p:spTree>
    <p:extLst>
      <p:ext uri="{BB962C8B-B14F-4D97-AF65-F5344CB8AC3E}">
        <p14:creationId xmlns:p14="http://schemas.microsoft.com/office/powerpoint/2010/main" val="3634381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A07A4-0367-44AA-98EF-AF020D63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n-US" sz="4000" dirty="0"/>
              <a:t>Next steps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B02E7B-91D9-4BCF-8CEA-2BC5E2656A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4437623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70125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34A15-E896-4F20-98B5-E6122D435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026" y="96076"/>
            <a:ext cx="10515600" cy="1325563"/>
          </a:xfrm>
        </p:spPr>
        <p:txBody>
          <a:bodyPr/>
          <a:lstStyle/>
          <a:p>
            <a:r>
              <a:rPr lang="en-US" dirty="0"/>
              <a:t>Conclusions &amp;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6EC1F-08D6-4B79-830C-8CB2D0292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105" y="1524068"/>
            <a:ext cx="1126300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Agricultural support is very substantial-- subsidies, trade barriers, public goods</a:t>
            </a:r>
          </a:p>
          <a:p>
            <a:pPr lvl="1"/>
            <a:r>
              <a:rPr lang="en-US" dirty="0"/>
              <a:t>Policy reform needs to be guided by implications for key policy outcomes</a:t>
            </a:r>
          </a:p>
          <a:p>
            <a:pPr lvl="1"/>
            <a:endParaRPr lang="en-US" dirty="0"/>
          </a:p>
          <a:p>
            <a:r>
              <a:rPr lang="en-US" dirty="0"/>
              <a:t>Agricultural &amp; land use emissions close to a quarter of global emissions</a:t>
            </a:r>
          </a:p>
          <a:p>
            <a:pPr lvl="1"/>
            <a:r>
              <a:rPr lang="en-US" dirty="0"/>
              <a:t>Agricultural emissions strongly concentrated in beef, dairy &amp; rice</a:t>
            </a:r>
          </a:p>
          <a:p>
            <a:pPr lvl="1"/>
            <a:endParaRPr lang="en-US" dirty="0"/>
          </a:p>
          <a:p>
            <a:r>
              <a:rPr lang="en-US" dirty="0"/>
              <a:t>Subsidies to emitting commodities increase global emissions</a:t>
            </a:r>
          </a:p>
          <a:p>
            <a:pPr lvl="1"/>
            <a:r>
              <a:rPr lang="en-US" dirty="0"/>
              <a:t>Trade barriers reduce emissions by reducing global demand</a:t>
            </a:r>
          </a:p>
          <a:p>
            <a:pPr lvl="1"/>
            <a:r>
              <a:rPr lang="en-US" dirty="0"/>
              <a:t>Productivity enhancement cuts emissions</a:t>
            </a:r>
          </a:p>
          <a:p>
            <a:pPr lvl="1"/>
            <a:endParaRPr lang="en-US" dirty="0"/>
          </a:p>
          <a:p>
            <a:r>
              <a:rPr lang="en-US" dirty="0"/>
              <a:t>Building towards a better understanding of impacts of policy redesign</a:t>
            </a:r>
          </a:p>
        </p:txBody>
      </p:sp>
    </p:spTree>
    <p:extLst>
      <p:ext uri="{BB962C8B-B14F-4D97-AF65-F5344CB8AC3E}">
        <p14:creationId xmlns:p14="http://schemas.microsoft.com/office/powerpoint/2010/main" val="1049361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72449-0CA0-4F61-9E1D-30D9EBFB7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matters for GHG emissions</a:t>
            </a:r>
            <a:br>
              <a:rPr lang="en-US" dirty="0"/>
            </a:br>
            <a:r>
              <a:rPr lang="en-US" sz="2000" dirty="0"/>
              <a:t>Sources of global emissions (2010) in percentage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9822C1B-09E1-4FB1-9BE6-ED74EC13BE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059680"/>
              </p:ext>
            </p:extLst>
          </p:nvPr>
        </p:nvGraphicFramePr>
        <p:xfrm>
          <a:off x="838200" y="1622322"/>
          <a:ext cx="10708532" cy="4729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78035F9-5547-4F2E-8AD2-134521D145A6}"/>
              </a:ext>
            </a:extLst>
          </p:cNvPr>
          <p:cNvSpPr txBox="1"/>
          <p:nvPr/>
        </p:nvSpPr>
        <p:spPr>
          <a:xfrm>
            <a:off x="1372589" y="6400800"/>
            <a:ext cx="914400" cy="914400"/>
          </a:xfrm>
          <a:prstGeom prst="rect">
            <a:avLst/>
          </a:prstGeom>
        </p:spPr>
        <p:txBody>
          <a:bodyPr wrap="none" rtlCol="0">
            <a:noAutofit/>
          </a:bodyPr>
          <a:lstStyle/>
          <a:p>
            <a:pPr algn="r"/>
            <a:r>
              <a:rPr lang="en-US" dirty="0"/>
              <a:t>Source FAO</a:t>
            </a:r>
          </a:p>
        </p:txBody>
      </p:sp>
    </p:spTree>
    <p:extLst>
      <p:ext uri="{BB962C8B-B14F-4D97-AF65-F5344CB8AC3E}">
        <p14:creationId xmlns:p14="http://schemas.microsoft.com/office/powerpoint/2010/main" val="3316972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CE5CC-1881-44B9-9135-13969C113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2558F-5716-4D8B-8B28-FE6250F13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Christophe Gouel &amp; David Laborde, 2018. </a:t>
            </a:r>
            <a:r>
              <a:rPr lang="en-US" dirty="0">
                <a:solidFill>
                  <a:schemeClr val="tx1"/>
                </a:solidFill>
              </a:rPr>
              <a:t>"</a:t>
            </a:r>
            <a:r>
              <a:rPr lang="en-US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Crucial Role of International Trade in Adaptation to Climate Change</a:t>
            </a:r>
            <a:r>
              <a:rPr lang="en-US" dirty="0">
                <a:solidFill>
                  <a:schemeClr val="tx1"/>
                </a:solidFill>
              </a:rPr>
              <a:t>," </a:t>
            </a:r>
            <a:r>
              <a:rPr lang="en-US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NBER Working Papers</a:t>
            </a:r>
            <a:r>
              <a:rPr lang="en-US" dirty="0">
                <a:solidFill>
                  <a:schemeClr val="tx1"/>
                </a:solidFill>
              </a:rPr>
              <a:t> 25221, Natio</a:t>
            </a:r>
            <a:r>
              <a:rPr lang="en-US" dirty="0"/>
              <a:t>nal Bureau of Economic Research, Inc.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Laborde, David &amp; Valin, Hugo, 2010. </a:t>
            </a:r>
            <a:r>
              <a:rPr lang="en-US" dirty="0">
                <a:solidFill>
                  <a:schemeClr val="tx1"/>
                </a:solidFill>
              </a:rPr>
              <a:t>"</a:t>
            </a:r>
            <a:r>
              <a:rPr lang="en-US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Modelling Indirect Land Use Effects Of Biofuels:</a:t>
            </a:r>
            <a:r>
              <a:rPr lang="en-US" dirty="0">
                <a:solidFill>
                  <a:schemeClr val="tx1"/>
                </a:solidFill>
              </a:rPr>
              <a:t>," </a:t>
            </a:r>
            <a:r>
              <a:rPr lang="en-US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14th ICABR Conference, June 16-18, 2010, Ravello, Italy</a:t>
            </a:r>
            <a:r>
              <a:rPr lang="en-US" dirty="0"/>
              <a:t> 188100, International Consortium on Applied Bioeconomy Research (ICABR).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Piñeiro et al, forthcoming. A scoping review on incentives for sustainable agricultural practices: from adoption to outcomes. Nature.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02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FB1F7-9AA3-4DE2-B7A3-59282589D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72528"/>
            <a:ext cx="8518321" cy="868362"/>
          </a:xfrm>
        </p:spPr>
        <p:txBody>
          <a:bodyPr>
            <a:normAutofit/>
          </a:bodyPr>
          <a:lstStyle/>
          <a:p>
            <a:r>
              <a:rPr lang="en-US" dirty="0"/>
              <a:t>Changing interventions in OECD countries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8E4F320-95C0-476A-8B87-ADA362DE9842}"/>
              </a:ext>
            </a:extLst>
          </p:cNvPr>
          <p:cNvGraphicFramePr/>
          <p:nvPr/>
        </p:nvGraphicFramePr>
        <p:xfrm>
          <a:off x="287636" y="1212817"/>
          <a:ext cx="5490787" cy="4979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chart">
            <a:extLst>
              <a:ext uri="{FF2B5EF4-FFF2-40B4-BE49-F238E27FC236}">
                <a16:creationId xmlns:a16="http://schemas.microsoft.com/office/drawing/2014/main" id="{3F53B2A8-A38C-4AC9-BD6C-8A2A87551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112615" y="3563477"/>
            <a:ext cx="2603218" cy="3779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D8F126-4D16-4EC9-909B-16C542555216}"/>
              </a:ext>
            </a:extLst>
          </p:cNvPr>
          <p:cNvSpPr/>
          <p:nvPr/>
        </p:nvSpPr>
        <p:spPr>
          <a:xfrm>
            <a:off x="287636" y="6292121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/>
              <a:t>Source: OECD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1431E48-5F70-4DC8-9BB1-C529DB7C9083}"/>
              </a:ext>
            </a:extLst>
          </p:cNvPr>
          <p:cNvGraphicFramePr/>
          <p:nvPr/>
        </p:nvGraphicFramePr>
        <p:xfrm>
          <a:off x="6413579" y="1485900"/>
          <a:ext cx="5314134" cy="4706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1F4A63A-3AB0-4A42-BA13-FCBBDCE47202}"/>
              </a:ext>
            </a:extLst>
          </p:cNvPr>
          <p:cNvSpPr/>
          <p:nvPr/>
        </p:nvSpPr>
        <p:spPr>
          <a:xfrm>
            <a:off x="6920057" y="1116568"/>
            <a:ext cx="4301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non-OECD countries covered by OECD </a:t>
            </a:r>
          </a:p>
        </p:txBody>
      </p:sp>
    </p:spTree>
    <p:extLst>
      <p:ext uri="{BB962C8B-B14F-4D97-AF65-F5344CB8AC3E}">
        <p14:creationId xmlns:p14="http://schemas.microsoft.com/office/powerpoint/2010/main" val="470931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C7A0F2B-B696-4BAC-A933-61D34AA28D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75000">
                <a:schemeClr val="accent6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set of instruments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0735" y="4957763"/>
            <a:ext cx="3729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 GTAP 10 database</a:t>
            </a:r>
          </a:p>
          <a:p>
            <a:r>
              <a:rPr lang="en-US" sz="2400" dirty="0"/>
              <a:t>+ Extensions / adaptation</a:t>
            </a:r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4101307"/>
            <a:ext cx="4758081" cy="85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6093" y="5138738"/>
            <a:ext cx="632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2019 release</a:t>
            </a:r>
          </a:p>
          <a:p>
            <a:r>
              <a:rPr lang="en-US" sz="2400" dirty="0"/>
              <a:t>+ Extensions for domestic support policies</a:t>
            </a:r>
          </a:p>
          <a:p>
            <a:r>
              <a:rPr lang="en-US" sz="2400" dirty="0"/>
              <a:t>With reclassification of payments</a:t>
            </a:r>
          </a:p>
          <a:p>
            <a:endParaRPr lang="en-US" sz="2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960480" y="2043112"/>
            <a:ext cx="28575" cy="4443413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Agriculture and forestry act as a GHG source and sink | Plants remove atmospheric carbon and store it above and below ground, while agricultural practices and deforestation contribute to varying levels of GHG emissions.| Figure 1:The main greenhouse gas emission sources, removals and processes in managed ecosystems. | Source: Eggleston, H.S. et al. (2006)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55" y="1928334"/>
            <a:ext cx="3188342" cy="20233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95730" y="1333212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Data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2543" y="1333321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45188" y="1961385"/>
            <a:ext cx="33502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GHG database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Based on FAOSTAT (</a:t>
            </a:r>
            <a:r>
              <a:rPr lang="en-US" sz="2400" dirty="0" err="1"/>
              <a:t>Tubiello</a:t>
            </a:r>
            <a:r>
              <a:rPr lang="en-US" sz="2400" dirty="0"/>
              <a:t> and al.)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Extended for energy and fertilizers</a:t>
            </a:r>
          </a:p>
        </p:txBody>
      </p:sp>
      <p:sp>
        <p:nvSpPr>
          <p:cNvPr id="10" name="Bent-Up Arrow 9"/>
          <p:cNvSpPr/>
          <p:nvPr/>
        </p:nvSpPr>
        <p:spPr>
          <a:xfrm flipV="1">
            <a:off x="5469281" y="4842116"/>
            <a:ext cx="4957254" cy="527134"/>
          </a:xfrm>
          <a:prstGeom prst="bentUpArrow">
            <a:avLst>
              <a:gd name="adj1" fmla="val 12218"/>
              <a:gd name="adj2" fmla="val 2360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6B6B9-0C48-48CC-89E5-66BB9600C3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746" y="2192841"/>
            <a:ext cx="2929015" cy="220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0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E511-2BA5-4EDA-8528-C5491AF0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192" y="2994819"/>
            <a:ext cx="9381615" cy="86836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A proper dataset</a:t>
            </a:r>
          </a:p>
        </p:txBody>
      </p:sp>
    </p:spTree>
    <p:extLst>
      <p:ext uri="{BB962C8B-B14F-4D97-AF65-F5344CB8AC3E}">
        <p14:creationId xmlns:p14="http://schemas.microsoft.com/office/powerpoint/2010/main" val="2223251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CD88C-6681-481D-A939-BB77CE474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153" y="120682"/>
            <a:ext cx="10515600" cy="884253"/>
          </a:xfrm>
        </p:spPr>
        <p:txBody>
          <a:bodyPr/>
          <a:lstStyle/>
          <a:p>
            <a:r>
              <a:rPr lang="en-US" dirty="0"/>
              <a:t>GHG Database: Reconstruct with bottom-up approach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5AB0A15-14A0-4452-AE0A-07821CDED7F5}"/>
              </a:ext>
            </a:extLst>
          </p:cNvPr>
          <p:cNvSpPr/>
          <p:nvPr/>
        </p:nvSpPr>
        <p:spPr>
          <a:xfrm>
            <a:off x="1217795" y="5536088"/>
            <a:ext cx="4548145" cy="270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* Tier I: Default emission factors from IPCC guidelines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18E5342-F251-4966-B8EB-8E5F7C834FEF}"/>
              </a:ext>
            </a:extLst>
          </p:cNvPr>
          <p:cNvSpPr/>
          <p:nvPr/>
        </p:nvSpPr>
        <p:spPr>
          <a:xfrm>
            <a:off x="5786939" y="5551145"/>
            <a:ext cx="4055166" cy="270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** Using disaggregation space and linkage matrix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E3088801-CE15-4818-987E-1AA16E60C98A}"/>
              </a:ext>
            </a:extLst>
          </p:cNvPr>
          <p:cNvSpPr/>
          <p:nvPr/>
        </p:nvSpPr>
        <p:spPr>
          <a:xfrm>
            <a:off x="9447650" y="2728797"/>
            <a:ext cx="2527634" cy="15587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rgbClr val="C00000"/>
                </a:solidFill>
              </a:rPr>
              <a:t>Technical coefficients</a:t>
            </a:r>
          </a:p>
          <a:p>
            <a:pPr algn="ctr"/>
            <a:endParaRPr lang="en-US" sz="500" i="1" dirty="0">
              <a:solidFill>
                <a:srgbClr val="C00000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Emission per unit </a:t>
            </a:r>
          </a:p>
          <a:p>
            <a:r>
              <a:rPr lang="en-US" sz="1200" dirty="0">
                <a:solidFill>
                  <a:schemeClr val="tx1"/>
                </a:solidFill>
              </a:rPr>
              <a:t>N extraction per head</a:t>
            </a:r>
          </a:p>
          <a:p>
            <a:r>
              <a:rPr lang="en-US" sz="1200" dirty="0">
                <a:solidFill>
                  <a:schemeClr val="tx1"/>
                </a:solidFill>
              </a:rPr>
              <a:t>N content in residue</a:t>
            </a:r>
          </a:p>
          <a:p>
            <a:r>
              <a:rPr lang="en-US" sz="1200" dirty="0">
                <a:solidFill>
                  <a:schemeClr val="tx1"/>
                </a:solidFill>
              </a:rPr>
              <a:t>Leaching and volatilization rate </a:t>
            </a:r>
          </a:p>
          <a:p>
            <a:r>
              <a:rPr lang="en-US" sz="1200" dirty="0">
                <a:solidFill>
                  <a:schemeClr val="tx1"/>
                </a:solidFill>
              </a:rPr>
              <a:t>Share let on soil etc. 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FF0CBD3-1474-4843-A4D5-045C4A419DDC}"/>
              </a:ext>
            </a:extLst>
          </p:cNvPr>
          <p:cNvGrpSpPr/>
          <p:nvPr/>
        </p:nvGrpSpPr>
        <p:grpSpPr>
          <a:xfrm>
            <a:off x="1701765" y="1134152"/>
            <a:ext cx="7745884" cy="4037861"/>
            <a:chOff x="2552562" y="1356782"/>
            <a:chExt cx="7745884" cy="4037861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EC4AF8A-EF5C-4DFF-A629-54B44E8E9B28}"/>
                </a:ext>
              </a:extLst>
            </p:cNvPr>
            <p:cNvCxnSpPr>
              <a:cxnSpLocks/>
            </p:cNvCxnSpPr>
            <p:nvPr/>
          </p:nvCxnSpPr>
          <p:spPr>
            <a:xfrm>
              <a:off x="8358008" y="4382543"/>
              <a:ext cx="0" cy="213948"/>
            </a:xfrm>
            <a:prstGeom prst="straightConnector1">
              <a:avLst/>
            </a:prstGeom>
            <a:ln w="158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1379CFC-CECA-4FD1-865E-2F536A54B806}"/>
                </a:ext>
              </a:extLst>
            </p:cNvPr>
            <p:cNvGrpSpPr/>
            <p:nvPr/>
          </p:nvGrpSpPr>
          <p:grpSpPr>
            <a:xfrm>
              <a:off x="2552562" y="1356782"/>
              <a:ext cx="7745884" cy="4037861"/>
              <a:chOff x="2552568" y="1356782"/>
              <a:chExt cx="7745884" cy="4037861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0087776-AD56-46DF-B873-6A642D67921E}"/>
                  </a:ext>
                </a:extLst>
              </p:cNvPr>
              <p:cNvSpPr/>
              <p:nvPr/>
            </p:nvSpPr>
            <p:spPr>
              <a:xfrm>
                <a:off x="2552568" y="1356782"/>
                <a:ext cx="2090994" cy="817882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Source of emission </a:t>
                </a:r>
              </a:p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(12 sources identified)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6C06A2B-D3B8-42BB-9965-88646BF83A60}"/>
                  </a:ext>
                </a:extLst>
              </p:cNvPr>
              <p:cNvSpPr/>
              <p:nvPr/>
            </p:nvSpPr>
            <p:spPr>
              <a:xfrm>
                <a:off x="4938213" y="1486906"/>
                <a:ext cx="1486025" cy="5073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00" i="1" dirty="0">
                    <a:solidFill>
                      <a:schemeClr val="tx1"/>
                    </a:solidFill>
                  </a:rPr>
                  <a:t>decompose into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3F61E93-FD17-4824-B7D4-22083DE52552}"/>
                  </a:ext>
                </a:extLst>
              </p:cNvPr>
              <p:cNvSpPr/>
              <p:nvPr/>
            </p:nvSpPr>
            <p:spPr>
              <a:xfrm>
                <a:off x="4424958" y="2272622"/>
                <a:ext cx="1679828" cy="768026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Scale of production </a:t>
                </a:r>
                <a:r>
                  <a:rPr lang="en-US" sz="1300" dirty="0">
                    <a:solidFill>
                      <a:schemeClr val="tx1"/>
                    </a:solidFill>
                  </a:rPr>
                  <a:t>(Source: FAO)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E98CCD8-9E50-453D-879C-8DB29AB607D9}"/>
                  </a:ext>
                </a:extLst>
              </p:cNvPr>
              <p:cNvSpPr/>
              <p:nvPr/>
            </p:nvSpPr>
            <p:spPr>
              <a:xfrm>
                <a:off x="6792790" y="3151925"/>
                <a:ext cx="3130437" cy="525948"/>
              </a:xfrm>
              <a:prstGeom prst="rect">
                <a:avLst/>
              </a:prstGeom>
              <a:solidFill>
                <a:srgbClr val="33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Apply technical coefficients</a:t>
                </a:r>
                <a:r>
                  <a:rPr lang="en-US" sz="1400" dirty="0">
                    <a:solidFill>
                      <a:schemeClr val="tx1"/>
                    </a:solidFill>
                  </a:rPr>
                  <a:t>- Tier I*</a:t>
                </a:r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  <a:r>
                  <a:rPr lang="en-US" sz="1300" dirty="0">
                    <a:solidFill>
                      <a:schemeClr val="tx1"/>
                    </a:solidFill>
                  </a:rPr>
                  <a:t>(Source: IPCC Guidelines)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AC56CF7-64C8-47B0-8618-D417289B04CC}"/>
                  </a:ext>
                </a:extLst>
              </p:cNvPr>
              <p:cNvSpPr/>
              <p:nvPr/>
            </p:nvSpPr>
            <p:spPr>
              <a:xfrm>
                <a:off x="7594617" y="4597752"/>
                <a:ext cx="2703835" cy="768026"/>
              </a:xfrm>
              <a:prstGeom prst="rect">
                <a:avLst/>
              </a:prstGeom>
              <a:solidFill>
                <a:srgbClr val="6BBF5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Apply conversion coefficients </a:t>
                </a:r>
              </a:p>
              <a:p>
                <a:pPr algn="ctr"/>
                <a:r>
                  <a:rPr lang="en-US" sz="1300" dirty="0">
                    <a:solidFill>
                      <a:schemeClr val="tx1"/>
                    </a:solidFill>
                  </a:rPr>
                  <a:t>(N to N</a:t>
                </a:r>
                <a:r>
                  <a:rPr lang="en-US" sz="1100" dirty="0">
                    <a:solidFill>
                      <a:schemeClr val="tx1"/>
                    </a:solidFill>
                  </a:rPr>
                  <a:t>2</a:t>
                </a:r>
                <a:r>
                  <a:rPr lang="en-US" sz="1300" dirty="0">
                    <a:solidFill>
                      <a:schemeClr val="tx1"/>
                    </a:solidFill>
                  </a:rPr>
                  <a:t>O, to CO</a:t>
                </a:r>
                <a:r>
                  <a:rPr lang="en-US" sz="1100" dirty="0">
                    <a:solidFill>
                      <a:schemeClr val="tx1"/>
                    </a:solidFill>
                  </a:rPr>
                  <a:t>2</a:t>
                </a:r>
                <a:r>
                  <a:rPr lang="en-US" sz="1300" dirty="0">
                    <a:solidFill>
                      <a:schemeClr val="tx1"/>
                    </a:solidFill>
                  </a:rPr>
                  <a:t>eq; CH</a:t>
                </a:r>
                <a:r>
                  <a:rPr lang="en-US" sz="1100" dirty="0">
                    <a:solidFill>
                      <a:schemeClr val="tx1"/>
                    </a:solidFill>
                  </a:rPr>
                  <a:t>4</a:t>
                </a:r>
                <a:r>
                  <a:rPr lang="en-US" sz="1300" dirty="0">
                    <a:solidFill>
                      <a:schemeClr val="tx1"/>
                    </a:solidFill>
                  </a:rPr>
                  <a:t> to CO</a:t>
                </a:r>
                <a:r>
                  <a:rPr lang="en-US" sz="1100" dirty="0">
                    <a:solidFill>
                      <a:schemeClr val="tx1"/>
                    </a:solidFill>
                  </a:rPr>
                  <a:t>2</a:t>
                </a:r>
                <a:r>
                  <a:rPr lang="en-US" sz="1300" dirty="0">
                    <a:solidFill>
                      <a:schemeClr val="tx1"/>
                    </a:solidFill>
                  </a:rPr>
                  <a:t>eq)</a:t>
                </a:r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CF57521C-696D-4DCA-8E18-872D99159A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34269" y="1999763"/>
                <a:ext cx="0" cy="272859"/>
              </a:xfrm>
              <a:prstGeom prst="straightConnector1">
                <a:avLst/>
              </a:prstGeom>
              <a:ln w="158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B8BA9B9-230A-4592-94BE-9DD2BC7746D8}"/>
                  </a:ext>
                </a:extLst>
              </p:cNvPr>
              <p:cNvSpPr/>
              <p:nvPr/>
            </p:nvSpPr>
            <p:spPr>
              <a:xfrm>
                <a:off x="6435865" y="2379957"/>
                <a:ext cx="966707" cy="3498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Area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DEE1920-D4F5-4CD3-A17F-FE4CDFEDA212}"/>
                  </a:ext>
                </a:extLst>
              </p:cNvPr>
              <p:cNvSpPr/>
              <p:nvPr/>
            </p:nvSpPr>
            <p:spPr>
              <a:xfrm>
                <a:off x="7594617" y="2378380"/>
                <a:ext cx="966707" cy="3498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Quantity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E9AF4AB-63FD-4E2B-B1B1-34D6E379A7F5}"/>
                  </a:ext>
                </a:extLst>
              </p:cNvPr>
              <p:cNvSpPr/>
              <p:nvPr/>
            </p:nvSpPr>
            <p:spPr>
              <a:xfrm>
                <a:off x="8770986" y="2364122"/>
                <a:ext cx="1000762" cy="3498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Head</a:t>
                </a:r>
              </a:p>
            </p:txBody>
          </p: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F677C5A5-6996-4328-9266-368275EBB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13337" y="2575654"/>
                <a:ext cx="305501" cy="1986"/>
              </a:xfrm>
              <a:prstGeom prst="straightConnector1">
                <a:avLst/>
              </a:prstGeom>
              <a:ln w="158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D4C439E-51EA-475E-9B9A-0617A305B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64010" y="2967625"/>
                <a:ext cx="2479938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A6EA175-8255-4FC1-9F26-3679DFEB4C96}"/>
                  </a:ext>
                </a:extLst>
              </p:cNvPr>
              <p:cNvCxnSpPr/>
              <p:nvPr/>
            </p:nvCxnSpPr>
            <p:spPr>
              <a:xfrm flipH="1">
                <a:off x="8103547" y="2722827"/>
                <a:ext cx="1" cy="22860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5384E1F-75F1-450F-AFC6-031C9A4E8ECE}"/>
                  </a:ext>
                </a:extLst>
              </p:cNvPr>
              <p:cNvCxnSpPr/>
              <p:nvPr/>
            </p:nvCxnSpPr>
            <p:spPr>
              <a:xfrm flipH="1">
                <a:off x="9335793" y="2729388"/>
                <a:ext cx="1" cy="22860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C4A548E4-058F-4284-B0CB-40F1BB002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3547" y="2951427"/>
                <a:ext cx="0" cy="210312"/>
              </a:xfrm>
              <a:prstGeom prst="straightConnector1">
                <a:avLst/>
              </a:prstGeom>
              <a:ln w="158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20F4A02-DEF9-4D2B-B9A6-35070A27E6E1}"/>
                  </a:ext>
                </a:extLst>
              </p:cNvPr>
              <p:cNvSpPr/>
              <p:nvPr/>
            </p:nvSpPr>
            <p:spPr>
              <a:xfrm>
                <a:off x="6616743" y="3843120"/>
                <a:ext cx="1473364" cy="33072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Direct emission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AD458A7-56C0-4818-93D4-E6537212D6C8}"/>
                  </a:ext>
                </a:extLst>
              </p:cNvPr>
              <p:cNvSpPr/>
              <p:nvPr/>
            </p:nvSpPr>
            <p:spPr>
              <a:xfrm>
                <a:off x="8444582" y="3839601"/>
                <a:ext cx="1591078" cy="33072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accent2">
                        <a:lumMod val="75000"/>
                      </a:schemeClr>
                    </a:solidFill>
                  </a:rPr>
                  <a:t>Indirect emission</a:t>
                </a:r>
              </a:p>
            </p:txBody>
          </p: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D2080CE8-C09D-4377-8C6B-B46369ED76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51980" y="1745034"/>
                <a:ext cx="305501" cy="1986"/>
              </a:xfrm>
              <a:prstGeom prst="straightConnector1">
                <a:avLst/>
              </a:prstGeom>
              <a:ln w="158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7B98817-CE8C-4E2B-9A8A-C68506132B1A}"/>
                  </a:ext>
                </a:extLst>
              </p:cNvPr>
              <p:cNvCxnSpPr/>
              <p:nvPr/>
            </p:nvCxnSpPr>
            <p:spPr>
              <a:xfrm flipH="1">
                <a:off x="6864010" y="2731567"/>
                <a:ext cx="1" cy="22860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AB1FC13-16BC-4A22-A7F6-D35F6115385C}"/>
                  </a:ext>
                </a:extLst>
              </p:cNvPr>
              <p:cNvCxnSpPr/>
              <p:nvPr/>
            </p:nvCxnSpPr>
            <p:spPr>
              <a:xfrm>
                <a:off x="8573885" y="2555824"/>
                <a:ext cx="18288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F11ABC9-D1B7-4F57-876E-8FE68AEC84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62621" y="4382543"/>
                <a:ext cx="187452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A3C436A-652B-44D3-BAD1-4FC9B43B59D6}"/>
                  </a:ext>
                </a:extLst>
              </p:cNvPr>
              <p:cNvCxnSpPr/>
              <p:nvPr/>
            </p:nvCxnSpPr>
            <p:spPr>
              <a:xfrm flipH="1">
                <a:off x="9123678" y="4172231"/>
                <a:ext cx="1" cy="210312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3F85C1A3-D922-40AC-A2D2-AC34BE04D671}"/>
                  </a:ext>
                </a:extLst>
              </p:cNvPr>
              <p:cNvCxnSpPr/>
              <p:nvPr/>
            </p:nvCxnSpPr>
            <p:spPr>
              <a:xfrm flipH="1">
                <a:off x="7262621" y="4178142"/>
                <a:ext cx="1" cy="210312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6EFBB35B-2428-4622-97E2-F46C9414372B}"/>
                  </a:ext>
                </a:extLst>
              </p:cNvPr>
              <p:cNvCxnSpPr/>
              <p:nvPr/>
            </p:nvCxnSpPr>
            <p:spPr>
              <a:xfrm flipH="1">
                <a:off x="7292886" y="3687217"/>
                <a:ext cx="1" cy="13716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21A3D3B7-B357-4803-A2CE-3B3F74FBFE0F}"/>
                  </a:ext>
                </a:extLst>
              </p:cNvPr>
              <p:cNvCxnSpPr/>
              <p:nvPr/>
            </p:nvCxnSpPr>
            <p:spPr>
              <a:xfrm flipH="1">
                <a:off x="9123007" y="3686636"/>
                <a:ext cx="1" cy="13716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D2D5B30-6F5A-4EAB-9AED-CA0BA06E1AA8}"/>
                  </a:ext>
                </a:extLst>
              </p:cNvPr>
              <p:cNvSpPr/>
              <p:nvPr/>
            </p:nvSpPr>
            <p:spPr>
              <a:xfrm>
                <a:off x="5441930" y="4626617"/>
                <a:ext cx="1834118" cy="768026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Allocate emission by commodities </a:t>
                </a:r>
                <a:r>
                  <a:rPr lang="en-US" sz="1400" dirty="0">
                    <a:solidFill>
                      <a:schemeClr val="tx1"/>
                    </a:solidFill>
                  </a:rPr>
                  <a:t>across sources**</a:t>
                </a:r>
              </a:p>
            </p:txBody>
          </p:sp>
          <p:cxnSp>
            <p:nvCxnSpPr>
              <p:cNvPr id="76" name="Straight Arrow Connector 75">
                <a:extLst>
                  <a:ext uri="{FF2B5EF4-FFF2-40B4-BE49-F238E27FC236}">
                    <a16:creationId xmlns:a16="http://schemas.microsoft.com/office/drawing/2014/main" id="{542574B2-27F4-4F6D-AC9F-130FC22F7D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74577" y="4981764"/>
                <a:ext cx="320040" cy="1"/>
              </a:xfrm>
              <a:prstGeom prst="straightConnector1">
                <a:avLst/>
              </a:prstGeom>
              <a:ln w="158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B281AA3-9D98-43A0-A077-90E75570BF31}"/>
                  </a:ext>
                </a:extLst>
              </p:cNvPr>
              <p:cNvSpPr/>
              <p:nvPr/>
            </p:nvSpPr>
            <p:spPr>
              <a:xfrm>
                <a:off x="2638508" y="4597752"/>
                <a:ext cx="2437662" cy="76802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Aggregate CO</a:t>
                </a:r>
                <a:r>
                  <a:rPr lang="en-US" sz="1100" b="1" dirty="0">
                    <a:solidFill>
                      <a:schemeClr val="tx1"/>
                    </a:solidFill>
                  </a:rPr>
                  <a:t>2</a:t>
                </a:r>
                <a:r>
                  <a:rPr lang="en-US" sz="1400" b="1" dirty="0">
                    <a:solidFill>
                      <a:schemeClr val="tx1"/>
                    </a:solidFill>
                  </a:rPr>
                  <a:t>eq </a:t>
                </a:r>
              </a:p>
              <a:p>
                <a:pPr algn="ctr"/>
                <a:r>
                  <a:rPr lang="en-US" sz="1300" dirty="0">
                    <a:solidFill>
                      <a:schemeClr val="tx1"/>
                    </a:solidFill>
                  </a:rPr>
                  <a:t>by country, source, sector and year</a:t>
                </a:r>
              </a:p>
            </p:txBody>
          </p: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28E21E3A-74DD-4EF5-A1F3-D1D3CB44C0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76170" y="4970072"/>
                <a:ext cx="365760" cy="1"/>
              </a:xfrm>
              <a:prstGeom prst="straightConnector1">
                <a:avLst/>
              </a:prstGeom>
              <a:ln w="158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534BF21-AA9F-4FD8-B9C7-C3BCAFA78731}"/>
                  </a:ext>
                </a:extLst>
              </p:cNvPr>
              <p:cNvCxnSpPr/>
              <p:nvPr/>
            </p:nvCxnSpPr>
            <p:spPr>
              <a:xfrm>
                <a:off x="7402572" y="2575654"/>
                <a:ext cx="182880" cy="0"/>
              </a:xfrm>
              <a:prstGeom prst="line">
                <a:avLst/>
              </a:prstGeom>
              <a:ln w="158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1415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Emissions by commodity &amp; source 2015</a:t>
            </a:r>
            <a:br>
              <a:rPr lang="en-US" dirty="0"/>
            </a:br>
            <a:r>
              <a:rPr lang="en-US" dirty="0"/>
              <a:t>% of total Ag. Production emissions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D938A0-D0AD-46F8-9DE6-1324F3DA2E4A}"/>
              </a:ext>
            </a:extLst>
          </p:cNvPr>
          <p:cNvGraphicFramePr>
            <a:graphicFrameLocks noGrp="1"/>
          </p:cNvGraphicFramePr>
          <p:nvPr/>
        </p:nvGraphicFramePr>
        <p:xfrm>
          <a:off x="828675" y="2047434"/>
          <a:ext cx="10525130" cy="4495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5574">
                  <a:extLst>
                    <a:ext uri="{9D8B030D-6E8A-4147-A177-3AD203B41FA5}">
                      <a16:colId xmlns:a16="http://schemas.microsoft.com/office/drawing/2014/main" val="4094396991"/>
                    </a:ext>
                  </a:extLst>
                </a:gridCol>
                <a:gridCol w="859702">
                  <a:extLst>
                    <a:ext uri="{9D8B030D-6E8A-4147-A177-3AD203B41FA5}">
                      <a16:colId xmlns:a16="http://schemas.microsoft.com/office/drawing/2014/main" val="1161150609"/>
                    </a:ext>
                  </a:extLst>
                </a:gridCol>
                <a:gridCol w="1226335">
                  <a:extLst>
                    <a:ext uri="{9D8B030D-6E8A-4147-A177-3AD203B41FA5}">
                      <a16:colId xmlns:a16="http://schemas.microsoft.com/office/drawing/2014/main" val="3317649617"/>
                    </a:ext>
                  </a:extLst>
                </a:gridCol>
                <a:gridCol w="777446">
                  <a:extLst>
                    <a:ext uri="{9D8B030D-6E8A-4147-A177-3AD203B41FA5}">
                      <a16:colId xmlns:a16="http://schemas.microsoft.com/office/drawing/2014/main" val="1122460472"/>
                    </a:ext>
                  </a:extLst>
                </a:gridCol>
                <a:gridCol w="1494256">
                  <a:extLst>
                    <a:ext uri="{9D8B030D-6E8A-4147-A177-3AD203B41FA5}">
                      <a16:colId xmlns:a16="http://schemas.microsoft.com/office/drawing/2014/main" val="3521783888"/>
                    </a:ext>
                  </a:extLst>
                </a:gridCol>
                <a:gridCol w="1294490">
                  <a:extLst>
                    <a:ext uri="{9D8B030D-6E8A-4147-A177-3AD203B41FA5}">
                      <a16:colId xmlns:a16="http://schemas.microsoft.com/office/drawing/2014/main" val="2259227909"/>
                    </a:ext>
                  </a:extLst>
                </a:gridCol>
                <a:gridCol w="1127625">
                  <a:extLst>
                    <a:ext uri="{9D8B030D-6E8A-4147-A177-3AD203B41FA5}">
                      <a16:colId xmlns:a16="http://schemas.microsoft.com/office/drawing/2014/main" val="517995535"/>
                    </a:ext>
                  </a:extLst>
                </a:gridCol>
                <a:gridCol w="859702">
                  <a:extLst>
                    <a:ext uri="{9D8B030D-6E8A-4147-A177-3AD203B41FA5}">
                      <a16:colId xmlns:a16="http://schemas.microsoft.com/office/drawing/2014/main" val="1980568823"/>
                    </a:ext>
                  </a:extLst>
                </a:gridCol>
              </a:tblGrid>
              <a:tr h="787411">
                <a:tc>
                  <a:txBody>
                    <a:bodyPr/>
                    <a:lstStyle/>
                    <a:p>
                      <a:pPr algn="l" fontAlgn="t"/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281" marR="11281" marT="11281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>
                          <a:effectLst/>
                        </a:rPr>
                        <a:t>Rice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>
                          <a:effectLst/>
                        </a:rPr>
                        <a:t>Other Cereals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>
                          <a:effectLst/>
                        </a:rPr>
                        <a:t>Milk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 dirty="0">
                          <a:effectLst/>
                        </a:rPr>
                        <a:t>Beef</a:t>
                      </a:r>
                      <a:endParaRPr lang="en-GB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>
                          <a:effectLst/>
                        </a:rPr>
                        <a:t>Pigmeat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>
                          <a:effectLst/>
                        </a:rPr>
                        <a:t>Poultry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u="none" strike="noStrike">
                          <a:effectLst/>
                        </a:rPr>
                        <a:t>Total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1624912321"/>
                  </a:ext>
                </a:extLst>
              </a:tr>
              <a:tr h="42642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Crop residues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1.5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3.6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5.1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2431815793"/>
                  </a:ext>
                </a:extLst>
              </a:tr>
              <a:tr h="47154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Enteric fermentation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700" b="1" u="none" strike="noStrike">
                          <a:effectLst/>
                        </a:rPr>
                        <a:t>11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700" b="1" u="none" strike="noStrike">
                          <a:effectLst/>
                        </a:rPr>
                        <a:t>30.5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0.6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>
                          <a:effectLst/>
                        </a:rPr>
                        <a:t>42.1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4006924563"/>
                  </a:ext>
                </a:extLst>
              </a:tr>
              <a:tr h="47154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Manure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700" b="1" u="none" strike="noStrike">
                          <a:effectLst/>
                        </a:rPr>
                        <a:t>6.2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700" b="1" u="none" strike="noStrike">
                          <a:effectLst/>
                        </a:rPr>
                        <a:t>16.8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3.7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2.9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>
                          <a:effectLst/>
                        </a:rPr>
                        <a:t>29.6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3457790655"/>
                  </a:ext>
                </a:extLst>
              </a:tr>
              <a:tr h="42642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Pesticides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0.8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0.1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1.1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2711842867"/>
                  </a:ext>
                </a:extLst>
              </a:tr>
              <a:tr h="471544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Rice cultivation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700" b="1" u="none" strike="noStrike">
                          <a:effectLst/>
                        </a:rPr>
                        <a:t>12.6</a:t>
                      </a:r>
                      <a:endParaRPr lang="en-GB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12.6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286259017"/>
                  </a:ext>
                </a:extLst>
              </a:tr>
              <a:tr h="42642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Synthetic Fertilizers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2.4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6.5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0.7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0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9.6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3573992911"/>
                  </a:ext>
                </a:extLst>
              </a:tr>
              <a:tr h="42642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u="none" strike="noStrike">
                          <a:effectLst/>
                        </a:rPr>
                        <a:t>Total</a:t>
                      </a:r>
                      <a:endParaRPr lang="en-GB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16.7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10.9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17.2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48.1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4.3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2.9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100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81" marR="11281" marT="11281" marB="0" anchor="ctr"/>
                </a:tc>
                <a:extLst>
                  <a:ext uri="{0D108BD9-81ED-4DB2-BD59-A6C34878D82A}">
                    <a16:rowId xmlns:a16="http://schemas.microsoft.com/office/drawing/2014/main" val="1508877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33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215" y="1599535"/>
            <a:ext cx="5770880" cy="55321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Producer Assistance, $bn, 2014-16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CE1ED30-21FA-43B6-A2D9-E0A73BF09033}"/>
              </a:ext>
            </a:extLst>
          </p:cNvPr>
          <p:cNvGraphicFramePr>
            <a:graphicFrameLocks/>
          </p:cNvGraphicFramePr>
          <p:nvPr/>
        </p:nvGraphicFramePr>
        <p:xfrm>
          <a:off x="161081" y="2330768"/>
          <a:ext cx="5494291" cy="4222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E1AF833-CC7D-4787-9F2A-44B512A6B786}"/>
              </a:ext>
            </a:extLst>
          </p:cNvPr>
          <p:cNvSpPr txBox="1">
            <a:spLocks/>
          </p:cNvSpPr>
          <p:nvPr/>
        </p:nvSpPr>
        <p:spPr>
          <a:xfrm>
            <a:off x="5267290" y="1599535"/>
            <a:ext cx="4533499" cy="561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88A53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D0DF4FA-62BE-4098-9B2E-D6A8975C87D6}"/>
              </a:ext>
            </a:extLst>
          </p:cNvPr>
          <p:cNvSpPr txBox="1">
            <a:spLocks/>
          </p:cNvSpPr>
          <p:nvPr/>
        </p:nvSpPr>
        <p:spPr>
          <a:xfrm>
            <a:off x="161082" y="151767"/>
            <a:ext cx="96397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88A53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Domestic support policies dataset</a:t>
            </a:r>
            <a:endParaRPr 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167E58-FF8B-4C59-8A30-82D9A22A11FC}"/>
              </a:ext>
            </a:extLst>
          </p:cNvPr>
          <p:cNvSpPr/>
          <p:nvPr/>
        </p:nvSpPr>
        <p:spPr>
          <a:xfrm>
            <a:off x="33246" y="6488668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/>
              <a:t>Source: OECD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DFB016-A779-4B73-BC3B-7C49409B9601}"/>
              </a:ext>
            </a:extLst>
          </p:cNvPr>
          <p:cNvGraphicFramePr>
            <a:graphicFrameLocks noGrp="1"/>
          </p:cNvGraphicFramePr>
          <p:nvPr/>
        </p:nvGraphicFramePr>
        <p:xfrm>
          <a:off x="6337095" y="1100477"/>
          <a:ext cx="5583156" cy="56057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1195">
                  <a:extLst>
                    <a:ext uri="{9D8B030D-6E8A-4147-A177-3AD203B41FA5}">
                      <a16:colId xmlns:a16="http://schemas.microsoft.com/office/drawing/2014/main" val="3445680410"/>
                    </a:ext>
                  </a:extLst>
                </a:gridCol>
                <a:gridCol w="833752">
                  <a:extLst>
                    <a:ext uri="{9D8B030D-6E8A-4147-A177-3AD203B41FA5}">
                      <a16:colId xmlns:a16="http://schemas.microsoft.com/office/drawing/2014/main" val="3151674477"/>
                    </a:ext>
                  </a:extLst>
                </a:gridCol>
                <a:gridCol w="893305">
                  <a:extLst>
                    <a:ext uri="{9D8B030D-6E8A-4147-A177-3AD203B41FA5}">
                      <a16:colId xmlns:a16="http://schemas.microsoft.com/office/drawing/2014/main" val="710906828"/>
                    </a:ext>
                  </a:extLst>
                </a:gridCol>
                <a:gridCol w="781642">
                  <a:extLst>
                    <a:ext uri="{9D8B030D-6E8A-4147-A177-3AD203B41FA5}">
                      <a16:colId xmlns:a16="http://schemas.microsoft.com/office/drawing/2014/main" val="1647673686"/>
                    </a:ext>
                  </a:extLst>
                </a:gridCol>
                <a:gridCol w="781642">
                  <a:extLst>
                    <a:ext uri="{9D8B030D-6E8A-4147-A177-3AD203B41FA5}">
                      <a16:colId xmlns:a16="http://schemas.microsoft.com/office/drawing/2014/main" val="1021964113"/>
                    </a:ext>
                  </a:extLst>
                </a:gridCol>
                <a:gridCol w="781642">
                  <a:extLst>
                    <a:ext uri="{9D8B030D-6E8A-4147-A177-3AD203B41FA5}">
                      <a16:colId xmlns:a16="http://schemas.microsoft.com/office/drawing/2014/main" val="48354837"/>
                    </a:ext>
                  </a:extLst>
                </a:gridCol>
                <a:gridCol w="669978">
                  <a:extLst>
                    <a:ext uri="{9D8B030D-6E8A-4147-A177-3AD203B41FA5}">
                      <a16:colId xmlns:a16="http://schemas.microsoft.com/office/drawing/2014/main" val="37373855"/>
                    </a:ext>
                  </a:extLst>
                </a:gridCol>
              </a:tblGrid>
              <a:tr h="195672">
                <a:tc>
                  <a:txBody>
                    <a:bodyPr/>
                    <a:lstStyle/>
                    <a:p>
                      <a:endParaRPr lang="en-US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Narrow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Broader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All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995341760"/>
                  </a:ext>
                </a:extLst>
              </a:tr>
              <a:tr h="195672"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Environmental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Environmental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Fertilizer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Coupled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Decoupled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GSSE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996192466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Conditionality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Conditionality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Subsidies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Subsidies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Subsidies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978165259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Australia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69659360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Brazil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4.5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78007258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Canada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834331318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Switzerland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531918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Chile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600956206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China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7.2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53.7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5.9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39.9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336865045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Colombia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969919180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Costa Rica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79902326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EU28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8.8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65.0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36.2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44.4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12.9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430699161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Indonesia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0.0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459378672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India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11.0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28.0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12.2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423949845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Iceland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764598592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Israel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412390903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Japan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5.8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4.8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3.0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8.4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035841805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Kazakhstan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440267512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Korea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569616173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Mexico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3.7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969165742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Norway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799727236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New Zealand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962875962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Philippines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740205482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Russia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340998019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Turkey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3.1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79903589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Ukraine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315399957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USA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5.1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24.9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16.8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11.2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637850405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Vietnam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921601920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South Africa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0.3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528709301"/>
                  </a:ext>
                </a:extLst>
              </a:tr>
              <a:tr h="186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Total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19.4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110.8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12.8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163.3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</a:rPr>
                        <a:t>66.8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700" dirty="0">
                          <a:effectLst/>
                        </a:rPr>
                        <a:t>99.7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233856519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27A619D6-CC7E-4ED8-89DB-668A01311823}"/>
              </a:ext>
            </a:extLst>
          </p:cNvPr>
          <p:cNvSpPr/>
          <p:nvPr/>
        </p:nvSpPr>
        <p:spPr>
          <a:xfrm>
            <a:off x="8604173" y="3117773"/>
            <a:ext cx="319490" cy="16525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07E4BAD-5D9F-480E-AF5D-795B87EB9F00}"/>
              </a:ext>
            </a:extLst>
          </p:cNvPr>
          <p:cNvSpPr/>
          <p:nvPr/>
        </p:nvSpPr>
        <p:spPr>
          <a:xfrm>
            <a:off x="10088751" y="2587127"/>
            <a:ext cx="319490" cy="16525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D0B246F-44C4-474B-A527-971FC0A844F2}"/>
              </a:ext>
            </a:extLst>
          </p:cNvPr>
          <p:cNvSpPr/>
          <p:nvPr/>
        </p:nvSpPr>
        <p:spPr>
          <a:xfrm>
            <a:off x="8634525" y="5945435"/>
            <a:ext cx="319490" cy="16525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758821-E3FA-4A41-B647-3A90369AB61E}"/>
              </a:ext>
            </a:extLst>
          </p:cNvPr>
          <p:cNvSpPr/>
          <p:nvPr/>
        </p:nvSpPr>
        <p:spPr>
          <a:xfrm>
            <a:off x="10123839" y="3123281"/>
            <a:ext cx="319490" cy="16525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25F842D-B42B-4A23-A00C-B363328FE495}"/>
              </a:ext>
            </a:extLst>
          </p:cNvPr>
          <p:cNvSpPr/>
          <p:nvPr/>
        </p:nvSpPr>
        <p:spPr>
          <a:xfrm>
            <a:off x="10102467" y="3505201"/>
            <a:ext cx="319490" cy="16525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161D6A1-20F5-4921-82E1-C7934BA6E26C}"/>
              </a:ext>
            </a:extLst>
          </p:cNvPr>
          <p:cNvSpPr/>
          <p:nvPr/>
        </p:nvSpPr>
        <p:spPr>
          <a:xfrm>
            <a:off x="10965307" y="3119608"/>
            <a:ext cx="319490" cy="165254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6AA7A6-2276-4272-8542-BDBF48424AE9}"/>
              </a:ext>
            </a:extLst>
          </p:cNvPr>
          <p:cNvSpPr/>
          <p:nvPr/>
        </p:nvSpPr>
        <p:spPr>
          <a:xfrm>
            <a:off x="6593515" y="642823"/>
            <a:ext cx="55831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Annual coupled subsidies and GSSE, 2014-16 (US$ billion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27544"/>
      </p:ext>
    </p:extLst>
  </p:cSld>
  <p:clrMapOvr>
    <a:masterClrMapping/>
  </p:clrMapOvr>
</p:sld>
</file>

<file path=ppt/theme/theme1.xml><?xml version="1.0" encoding="utf-8"?>
<a:theme xmlns:a="http://schemas.openxmlformats.org/drawingml/2006/main" name="IFPRI 2017">
  <a:themeElements>
    <a:clrScheme name="IFPRI 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2BA45"/>
      </a:accent1>
      <a:accent2>
        <a:srgbClr val="00AE9A"/>
      </a:accent2>
      <a:accent3>
        <a:srgbClr val="EF463B"/>
      </a:accent3>
      <a:accent4>
        <a:srgbClr val="F7921E"/>
      </a:accent4>
      <a:accent5>
        <a:srgbClr val="8850A0"/>
      </a:accent5>
      <a:accent6>
        <a:srgbClr val="007DB3"/>
      </a:accent6>
      <a:hlink>
        <a:srgbClr val="3C5567"/>
      </a:hlink>
      <a:folHlink>
        <a:srgbClr val="95C94F"/>
      </a:folHlink>
    </a:clrScheme>
    <a:fontScheme name="IFPRI 20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Autofit/>
      </a:bodyPr>
      <a:lstStyle>
        <a:defPPr algn="r"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FPRI Presentation Template_Dark.pptx" id="{5C71280C-DE38-4E20-8B20-6F6E7C6A1139}" vid="{ED0348D6-AB65-43F4-BFD2-8D4F991EF515}"/>
    </a:ext>
  </a:extLst>
</a:theme>
</file>

<file path=ppt/theme/theme2.xml><?xml version="1.0" encoding="utf-8"?>
<a:theme xmlns:a="http://schemas.openxmlformats.org/drawingml/2006/main" name="1_IFPRI 2017">
  <a:themeElements>
    <a:clrScheme name="IFPRI 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2BA45"/>
      </a:accent1>
      <a:accent2>
        <a:srgbClr val="00AE9A"/>
      </a:accent2>
      <a:accent3>
        <a:srgbClr val="EF463B"/>
      </a:accent3>
      <a:accent4>
        <a:srgbClr val="F7921E"/>
      </a:accent4>
      <a:accent5>
        <a:srgbClr val="8850A0"/>
      </a:accent5>
      <a:accent6>
        <a:srgbClr val="007DB3"/>
      </a:accent6>
      <a:hlink>
        <a:srgbClr val="3C5567"/>
      </a:hlink>
      <a:folHlink>
        <a:srgbClr val="95C94F"/>
      </a:folHlink>
    </a:clrScheme>
    <a:fontScheme name="IFPRI 20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Autofit/>
      </a:bodyPr>
      <a:lstStyle>
        <a:defPPr algn="r"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2041</Words>
  <Application>Microsoft Office PowerPoint</Application>
  <PresentationFormat>Widescreen</PresentationFormat>
  <Paragraphs>630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Cambria Math</vt:lpstr>
      <vt:lpstr>Courier New</vt:lpstr>
      <vt:lpstr>Times New Roman</vt:lpstr>
      <vt:lpstr>Wingdings</vt:lpstr>
      <vt:lpstr>IFPRI 2017</vt:lpstr>
      <vt:lpstr>1_IFPRI 2017</vt:lpstr>
      <vt:lpstr>PowerPoint Presentation</vt:lpstr>
      <vt:lpstr>Research question</vt:lpstr>
      <vt:lpstr>Agriculture matters for GHG emissions Sources of global emissions (2010) in percentage</vt:lpstr>
      <vt:lpstr>Changing interventions in OECD countries</vt:lpstr>
      <vt:lpstr>Extended set of instruments</vt:lpstr>
      <vt:lpstr>A proper dataset</vt:lpstr>
      <vt:lpstr>GHG Database: Reconstruct with bottom-up approach </vt:lpstr>
      <vt:lpstr>Emissions by commodity &amp; source 2015 % of total Ag. Production emissions</vt:lpstr>
      <vt:lpstr>Producer Assistance, $bn, 2014-16</vt:lpstr>
      <vt:lpstr>Method on domestic support</vt:lpstr>
      <vt:lpstr>Nominal rate of protection (NRP), 2016 (as a percent of world price)</vt:lpstr>
      <vt:lpstr>Measuring (international) market access distortions</vt:lpstr>
      <vt:lpstr>A Global Model</vt:lpstr>
      <vt:lpstr>What is the impact of current farm policies on GHG emissions?</vt:lpstr>
      <vt:lpstr>The specific role of trade policies</vt:lpstr>
      <vt:lpstr>Modelling Framework</vt:lpstr>
      <vt:lpstr>How do we produce things?</vt:lpstr>
      <vt:lpstr>Where does it come from?  The role of properly capturing trade deviation effects</vt:lpstr>
      <vt:lpstr>Where does it come from?</vt:lpstr>
      <vt:lpstr>How much do we produce and which products?</vt:lpstr>
      <vt:lpstr>Results</vt:lpstr>
      <vt:lpstr>Key scenarios</vt:lpstr>
      <vt:lpstr>Removing coupled subsidies: </vt:lpstr>
      <vt:lpstr>Removing border measures</vt:lpstr>
      <vt:lpstr>Removing coupled subsidies and border measures Output changes, %</vt:lpstr>
      <vt:lpstr>Is it surprising that current trade policies are limiting GHG emissions?</vt:lpstr>
      <vt:lpstr>   30% reduction in emissions per unit     </vt:lpstr>
      <vt:lpstr>Next steps</vt:lpstr>
      <vt:lpstr>Conclusions &amp; next steps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Pineiro, Valeria (IFPRI)</dc:creator>
  <cp:lastModifiedBy>Will Martin</cp:lastModifiedBy>
  <cp:revision>47</cp:revision>
  <dcterms:created xsi:type="dcterms:W3CDTF">2020-04-27T19:03:41Z</dcterms:created>
  <dcterms:modified xsi:type="dcterms:W3CDTF">2020-05-17T02:09:57Z</dcterms:modified>
</cp:coreProperties>
</file>