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3"/>
  </p:notesMasterIdLst>
  <p:handoutMasterIdLst>
    <p:handoutMasterId r:id="rId14"/>
  </p:handoutMasterIdLst>
  <p:sldIdLst>
    <p:sldId id="690" r:id="rId2"/>
    <p:sldId id="695" r:id="rId3"/>
    <p:sldId id="685" r:id="rId4"/>
    <p:sldId id="697" r:id="rId5"/>
    <p:sldId id="698" r:id="rId6"/>
    <p:sldId id="700" r:id="rId7"/>
    <p:sldId id="701" r:id="rId8"/>
    <p:sldId id="692" r:id="rId9"/>
    <p:sldId id="703" r:id="rId10"/>
    <p:sldId id="702" r:id="rId11"/>
    <p:sldId id="688" r:id="rId12"/>
  </p:sldIdLst>
  <p:sldSz cx="9144000" cy="6858000" type="screen4x3"/>
  <p:notesSz cx="6807200" cy="9939338"/>
  <p:defaultTextStyle>
    <a:defPPr>
      <a:defRPr lang="en-US"/>
    </a:defPPr>
    <a:lvl1pPr algn="l" rtl="0" eaLnBrk="0" fontAlgn="base" hangingPunct="0">
      <a:spcBef>
        <a:spcPct val="0"/>
      </a:spcBef>
      <a:spcAft>
        <a:spcPct val="0"/>
      </a:spcAft>
      <a:defRPr sz="1600" b="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1600" b="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1600" b="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1600" b="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1600" b="1" kern="1200">
        <a:solidFill>
          <a:schemeClr val="tx1"/>
        </a:solidFill>
        <a:latin typeface="Times New Roman" pitchFamily="18" charset="0"/>
        <a:ea typeface="+mn-ea"/>
        <a:cs typeface="+mn-cs"/>
      </a:defRPr>
    </a:lvl5pPr>
    <a:lvl6pPr marL="2286000" algn="l" defTabSz="914400" rtl="0" eaLnBrk="1" latinLnBrk="0" hangingPunct="1">
      <a:defRPr sz="1600" b="1" kern="1200">
        <a:solidFill>
          <a:schemeClr val="tx1"/>
        </a:solidFill>
        <a:latin typeface="Times New Roman" pitchFamily="18" charset="0"/>
        <a:ea typeface="+mn-ea"/>
        <a:cs typeface="+mn-cs"/>
      </a:defRPr>
    </a:lvl6pPr>
    <a:lvl7pPr marL="2743200" algn="l" defTabSz="914400" rtl="0" eaLnBrk="1" latinLnBrk="0" hangingPunct="1">
      <a:defRPr sz="1600" b="1" kern="1200">
        <a:solidFill>
          <a:schemeClr val="tx1"/>
        </a:solidFill>
        <a:latin typeface="Times New Roman" pitchFamily="18" charset="0"/>
        <a:ea typeface="+mn-ea"/>
        <a:cs typeface="+mn-cs"/>
      </a:defRPr>
    </a:lvl7pPr>
    <a:lvl8pPr marL="3200400" algn="l" defTabSz="914400" rtl="0" eaLnBrk="1" latinLnBrk="0" hangingPunct="1">
      <a:defRPr sz="1600" b="1" kern="1200">
        <a:solidFill>
          <a:schemeClr val="tx1"/>
        </a:solidFill>
        <a:latin typeface="Times New Roman" pitchFamily="18" charset="0"/>
        <a:ea typeface="+mn-ea"/>
        <a:cs typeface="+mn-cs"/>
      </a:defRPr>
    </a:lvl8pPr>
    <a:lvl9pPr marL="3657600" algn="l" defTabSz="914400" rtl="0" eaLnBrk="1" latinLnBrk="0" hangingPunct="1">
      <a:defRPr sz="1600" b="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A1CF0D"/>
    <a:srgbClr val="FF33CC"/>
    <a:srgbClr val="2F9138"/>
    <a:srgbClr val="FF0000"/>
    <a:srgbClr val="0099FF"/>
    <a:srgbClr val="D5902B"/>
    <a:srgbClr val="FFC301"/>
    <a:srgbClr val="00CCFF"/>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989" autoAdjust="0"/>
    <p:restoredTop sz="86410" autoAdjust="0"/>
  </p:normalViewPr>
  <p:slideViewPr>
    <p:cSldViewPr>
      <p:cViewPr varScale="1">
        <p:scale>
          <a:sx n="158" d="100"/>
          <a:sy n="158" d="100"/>
        </p:scale>
        <p:origin x="1780" y="7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545" y="12474"/>
            <a:ext cx="2951850" cy="464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642" tIns="0" rIns="18642" bIns="0" numCol="1" anchor="t" anchorCtr="0" compatLnSpc="1">
            <a:prstTxWarp prst="textNoShape">
              <a:avLst/>
            </a:prstTxWarp>
          </a:bodyPr>
          <a:lstStyle>
            <a:lvl1pPr defTabSz="907261">
              <a:defRPr sz="1000" b="0" i="1">
                <a:latin typeface="Arial" charset="0"/>
              </a:defRPr>
            </a:lvl1pPr>
          </a:lstStyle>
          <a:p>
            <a:endParaRPr lang="en-US" altLang="en-US"/>
          </a:p>
        </p:txBody>
      </p:sp>
      <p:sp>
        <p:nvSpPr>
          <p:cNvPr id="3075" name="Rectangle 3"/>
          <p:cNvSpPr>
            <a:spLocks noGrp="1" noChangeArrowheads="1"/>
          </p:cNvSpPr>
          <p:nvPr>
            <p:ph type="dt" sz="quarter" idx="1"/>
          </p:nvPr>
        </p:nvSpPr>
        <p:spPr bwMode="auto">
          <a:xfrm>
            <a:off x="3855356" y="12474"/>
            <a:ext cx="2951849" cy="464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642" tIns="0" rIns="18642" bIns="0" numCol="1" anchor="t" anchorCtr="0" compatLnSpc="1">
            <a:prstTxWarp prst="textNoShape">
              <a:avLst/>
            </a:prstTxWarp>
          </a:bodyPr>
          <a:lstStyle>
            <a:lvl1pPr algn="r" defTabSz="907261">
              <a:defRPr sz="1000" b="0" i="1">
                <a:latin typeface="Arial" charset="0"/>
              </a:defRPr>
            </a:lvl1pPr>
          </a:lstStyle>
          <a:p>
            <a:endParaRPr lang="en-US" altLang="en-US"/>
          </a:p>
        </p:txBody>
      </p:sp>
      <p:sp>
        <p:nvSpPr>
          <p:cNvPr id="3076" name="Rectangle 4"/>
          <p:cNvSpPr>
            <a:spLocks noGrp="1" noChangeArrowheads="1"/>
          </p:cNvSpPr>
          <p:nvPr>
            <p:ph type="ftr" sz="quarter" idx="2"/>
          </p:nvPr>
        </p:nvSpPr>
        <p:spPr bwMode="auto">
          <a:xfrm>
            <a:off x="-1545" y="9460769"/>
            <a:ext cx="2951850" cy="464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642" tIns="0" rIns="18642" bIns="0" numCol="1" anchor="b" anchorCtr="0" compatLnSpc="1">
            <a:prstTxWarp prst="textNoShape">
              <a:avLst/>
            </a:prstTxWarp>
          </a:bodyPr>
          <a:lstStyle>
            <a:lvl1pPr defTabSz="907261">
              <a:defRPr sz="1000" b="0" i="1">
                <a:latin typeface="Arial" charset="0"/>
              </a:defRPr>
            </a:lvl1pPr>
          </a:lstStyle>
          <a:p>
            <a:endParaRPr lang="en-US" altLang="en-US"/>
          </a:p>
        </p:txBody>
      </p:sp>
      <p:sp>
        <p:nvSpPr>
          <p:cNvPr id="3077" name="Rectangle 5"/>
          <p:cNvSpPr>
            <a:spLocks noGrp="1" noChangeArrowheads="1"/>
          </p:cNvSpPr>
          <p:nvPr>
            <p:ph type="sldNum" sz="quarter" idx="3"/>
          </p:nvPr>
        </p:nvSpPr>
        <p:spPr bwMode="auto">
          <a:xfrm>
            <a:off x="3855356" y="9460769"/>
            <a:ext cx="2951849" cy="464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642" tIns="0" rIns="18642" bIns="0" numCol="1" anchor="b" anchorCtr="0" compatLnSpc="1">
            <a:prstTxWarp prst="textNoShape">
              <a:avLst/>
            </a:prstTxWarp>
          </a:bodyPr>
          <a:lstStyle>
            <a:lvl1pPr algn="r" defTabSz="907261">
              <a:defRPr sz="1000" b="0" i="1">
                <a:latin typeface="Arial" charset="0"/>
              </a:defRPr>
            </a:lvl1pPr>
          </a:lstStyle>
          <a:p>
            <a:fld id="{20ED247B-72A1-4450-AD4A-CB9A985F1867}" type="slidenum">
              <a:rPr lang="en-US" altLang="en-US"/>
              <a:pPr/>
              <a:t>‹#›</a:t>
            </a:fld>
            <a:endParaRPr lang="en-US" altLang="en-US"/>
          </a:p>
        </p:txBody>
      </p:sp>
      <p:sp>
        <p:nvSpPr>
          <p:cNvPr id="3078" name="Rectangle 6"/>
          <p:cNvSpPr>
            <a:spLocks noChangeArrowheads="1"/>
          </p:cNvSpPr>
          <p:nvPr/>
        </p:nvSpPr>
        <p:spPr bwMode="auto">
          <a:xfrm>
            <a:off x="3020825" y="9465443"/>
            <a:ext cx="760912" cy="254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443" tIns="43497" rIns="85443" bIns="43497">
            <a:spAutoFit/>
          </a:bodyPr>
          <a:lstStyle>
            <a:lvl1pPr defTabSz="881063">
              <a:defRPr sz="2400">
                <a:solidFill>
                  <a:schemeClr val="tx1"/>
                </a:solidFill>
                <a:latin typeface="Times New Roman" pitchFamily="18" charset="0"/>
              </a:defRPr>
            </a:lvl1pPr>
            <a:lvl2pPr marL="438150" defTabSz="881063">
              <a:defRPr sz="2400">
                <a:solidFill>
                  <a:schemeClr val="tx1"/>
                </a:solidFill>
                <a:latin typeface="Times New Roman" pitchFamily="18" charset="0"/>
              </a:defRPr>
            </a:lvl2pPr>
            <a:lvl3pPr marL="874713" defTabSz="881063">
              <a:defRPr sz="2400">
                <a:solidFill>
                  <a:schemeClr val="tx1"/>
                </a:solidFill>
                <a:latin typeface="Times New Roman" pitchFamily="18" charset="0"/>
              </a:defRPr>
            </a:lvl3pPr>
            <a:lvl4pPr marL="1312863" defTabSz="881063">
              <a:defRPr sz="2400">
                <a:solidFill>
                  <a:schemeClr val="tx1"/>
                </a:solidFill>
                <a:latin typeface="Times New Roman" pitchFamily="18" charset="0"/>
              </a:defRPr>
            </a:lvl4pPr>
            <a:lvl5pPr marL="1749425" defTabSz="881063">
              <a:defRPr sz="2400">
                <a:solidFill>
                  <a:schemeClr val="tx1"/>
                </a:solidFill>
                <a:latin typeface="Times New Roman" pitchFamily="18" charset="0"/>
              </a:defRPr>
            </a:lvl5pPr>
            <a:lvl6pPr marL="2206625" defTabSz="881063" eaLnBrk="0" fontAlgn="base" hangingPunct="0">
              <a:spcBef>
                <a:spcPct val="0"/>
              </a:spcBef>
              <a:spcAft>
                <a:spcPct val="0"/>
              </a:spcAft>
              <a:defRPr sz="2400">
                <a:solidFill>
                  <a:schemeClr val="tx1"/>
                </a:solidFill>
                <a:latin typeface="Times New Roman" pitchFamily="18" charset="0"/>
              </a:defRPr>
            </a:lvl6pPr>
            <a:lvl7pPr marL="2663825" defTabSz="881063" eaLnBrk="0" fontAlgn="base" hangingPunct="0">
              <a:spcBef>
                <a:spcPct val="0"/>
              </a:spcBef>
              <a:spcAft>
                <a:spcPct val="0"/>
              </a:spcAft>
              <a:defRPr sz="2400">
                <a:solidFill>
                  <a:schemeClr val="tx1"/>
                </a:solidFill>
                <a:latin typeface="Times New Roman" pitchFamily="18" charset="0"/>
              </a:defRPr>
            </a:lvl7pPr>
            <a:lvl8pPr marL="3121025" defTabSz="881063" eaLnBrk="0" fontAlgn="base" hangingPunct="0">
              <a:spcBef>
                <a:spcPct val="0"/>
              </a:spcBef>
              <a:spcAft>
                <a:spcPct val="0"/>
              </a:spcAft>
              <a:defRPr sz="2400">
                <a:solidFill>
                  <a:schemeClr val="tx1"/>
                </a:solidFill>
                <a:latin typeface="Times New Roman" pitchFamily="18" charset="0"/>
              </a:defRPr>
            </a:lvl8pPr>
            <a:lvl9pPr marL="3578225" defTabSz="881063" eaLnBrk="0" fontAlgn="base" hangingPunct="0">
              <a:spcBef>
                <a:spcPct val="0"/>
              </a:spcBef>
              <a:spcAft>
                <a:spcPct val="0"/>
              </a:spcAft>
              <a:defRPr sz="2400">
                <a:solidFill>
                  <a:schemeClr val="tx1"/>
                </a:solidFill>
                <a:latin typeface="Times New Roman" pitchFamily="18" charset="0"/>
              </a:defRPr>
            </a:lvl9pPr>
          </a:lstStyle>
          <a:p>
            <a:pPr algn="ctr">
              <a:lnSpc>
                <a:spcPct val="90000"/>
              </a:lnSpc>
            </a:pPr>
            <a:r>
              <a:rPr lang="en-US" altLang="en-US" sz="1200" b="0">
                <a:latin typeface="Arial" charset="0"/>
              </a:rPr>
              <a:t>Page </a:t>
            </a:r>
            <a:fld id="{9C2A724D-9D5A-423B-A949-4A094A690613}" type="slidenum">
              <a:rPr lang="en-US" altLang="en-US" sz="1200" b="0">
                <a:latin typeface="Arial" charset="0"/>
              </a:rPr>
              <a:pPr algn="ctr">
                <a:lnSpc>
                  <a:spcPct val="90000"/>
                </a:lnSpc>
              </a:pPr>
              <a:t>‹#›</a:t>
            </a:fld>
            <a:endParaRPr lang="en-US" altLang="en-US" sz="1200" b="0">
              <a:latin typeface="Arial" charset="0"/>
            </a:endParaRPr>
          </a:p>
        </p:txBody>
      </p:sp>
    </p:spTree>
    <p:extLst>
      <p:ext uri="{BB962C8B-B14F-4D97-AF65-F5344CB8AC3E}">
        <p14:creationId xmlns:p14="http://schemas.microsoft.com/office/powerpoint/2010/main" val="16647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1545" y="12474"/>
            <a:ext cx="2951850" cy="464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642" tIns="0" rIns="18642" bIns="0" numCol="1" anchor="t" anchorCtr="0" compatLnSpc="1">
            <a:prstTxWarp prst="textNoShape">
              <a:avLst/>
            </a:prstTxWarp>
          </a:bodyPr>
          <a:lstStyle>
            <a:lvl1pPr defTabSz="755015">
              <a:defRPr sz="1000" b="0" i="1"/>
            </a:lvl1pPr>
          </a:lstStyle>
          <a:p>
            <a:endParaRPr lang="en-US" altLang="en-US"/>
          </a:p>
        </p:txBody>
      </p:sp>
      <p:sp>
        <p:nvSpPr>
          <p:cNvPr id="2051" name="Rectangle 3"/>
          <p:cNvSpPr>
            <a:spLocks noGrp="1" noChangeArrowheads="1"/>
          </p:cNvSpPr>
          <p:nvPr>
            <p:ph type="dt" idx="1"/>
          </p:nvPr>
        </p:nvSpPr>
        <p:spPr bwMode="auto">
          <a:xfrm>
            <a:off x="3855356" y="12474"/>
            <a:ext cx="2951849" cy="464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642" tIns="0" rIns="18642" bIns="0" numCol="1" anchor="t" anchorCtr="0" compatLnSpc="1">
            <a:prstTxWarp prst="textNoShape">
              <a:avLst/>
            </a:prstTxWarp>
          </a:bodyPr>
          <a:lstStyle>
            <a:lvl1pPr algn="r" defTabSz="755015">
              <a:defRPr sz="1000" b="0" i="1"/>
            </a:lvl1pPr>
          </a:lstStyle>
          <a:p>
            <a:endParaRPr lang="en-US" altLang="en-US"/>
          </a:p>
        </p:txBody>
      </p:sp>
      <p:sp>
        <p:nvSpPr>
          <p:cNvPr id="2052" name="Rectangle 4"/>
          <p:cNvSpPr>
            <a:spLocks noGrp="1" noChangeArrowheads="1"/>
          </p:cNvSpPr>
          <p:nvPr>
            <p:ph type="ftr" sz="quarter" idx="4"/>
          </p:nvPr>
        </p:nvSpPr>
        <p:spPr bwMode="auto">
          <a:xfrm>
            <a:off x="-1545" y="9460769"/>
            <a:ext cx="2951850" cy="464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642" tIns="0" rIns="18642" bIns="0" numCol="1" anchor="b" anchorCtr="0" compatLnSpc="1">
            <a:prstTxWarp prst="textNoShape">
              <a:avLst/>
            </a:prstTxWarp>
          </a:bodyPr>
          <a:lstStyle>
            <a:lvl1pPr defTabSz="755015">
              <a:defRPr sz="1000" b="0" i="1"/>
            </a:lvl1pPr>
          </a:lstStyle>
          <a:p>
            <a:endParaRPr lang="en-US" altLang="en-US"/>
          </a:p>
        </p:txBody>
      </p:sp>
      <p:sp>
        <p:nvSpPr>
          <p:cNvPr id="2053" name="Rectangle 5"/>
          <p:cNvSpPr>
            <a:spLocks noGrp="1" noChangeArrowheads="1"/>
          </p:cNvSpPr>
          <p:nvPr>
            <p:ph type="sldNum" sz="quarter" idx="5"/>
          </p:nvPr>
        </p:nvSpPr>
        <p:spPr bwMode="auto">
          <a:xfrm>
            <a:off x="3855356" y="9460769"/>
            <a:ext cx="2951849" cy="464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8642" tIns="0" rIns="18642" bIns="0" numCol="1" anchor="b" anchorCtr="0" compatLnSpc="1">
            <a:prstTxWarp prst="textNoShape">
              <a:avLst/>
            </a:prstTxWarp>
          </a:bodyPr>
          <a:lstStyle>
            <a:lvl1pPr algn="r" defTabSz="755015">
              <a:defRPr sz="1000" b="0" i="1"/>
            </a:lvl1pPr>
          </a:lstStyle>
          <a:p>
            <a:fld id="{A3CB6D5D-3D9D-4FEF-8048-45EB9531DF36}" type="slidenum">
              <a:rPr lang="en-US" altLang="en-US"/>
              <a:pPr/>
              <a:t>‹#›</a:t>
            </a:fld>
            <a:endParaRPr lang="en-US" altLang="en-US"/>
          </a:p>
        </p:txBody>
      </p:sp>
      <p:sp>
        <p:nvSpPr>
          <p:cNvPr id="2054" name="Rectangle 6"/>
          <p:cNvSpPr>
            <a:spLocks noGrp="1" noChangeArrowheads="1"/>
          </p:cNvSpPr>
          <p:nvPr>
            <p:ph type="body" sz="quarter" idx="3"/>
          </p:nvPr>
        </p:nvSpPr>
        <p:spPr bwMode="auto">
          <a:xfrm>
            <a:off x="905054" y="4723373"/>
            <a:ext cx="4994009" cy="391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105" tIns="45054" rIns="90105" bIns="45054" numCol="1" anchor="t" anchorCtr="0" compatLnSpc="1">
            <a:prstTxWarp prst="textNoShape">
              <a:avLst/>
            </a:prstTxWarp>
          </a:bodyPr>
          <a:lstStyle/>
          <a:p>
            <a:pPr lvl="0"/>
            <a:r>
              <a:rPr lang="en-US" altLang="en-US"/>
              <a:t>Body Text</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5" name="Rectangle 7"/>
          <p:cNvSpPr>
            <a:spLocks noChangeArrowheads="1"/>
          </p:cNvSpPr>
          <p:nvPr/>
        </p:nvSpPr>
        <p:spPr bwMode="auto">
          <a:xfrm>
            <a:off x="3020825" y="9465443"/>
            <a:ext cx="760912" cy="254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5443" tIns="43497" rIns="85443" bIns="43497">
            <a:spAutoFit/>
          </a:bodyPr>
          <a:lstStyle>
            <a:lvl1pPr defTabSz="881063">
              <a:defRPr sz="2400">
                <a:solidFill>
                  <a:schemeClr val="tx1"/>
                </a:solidFill>
                <a:latin typeface="Times New Roman" pitchFamily="18" charset="0"/>
              </a:defRPr>
            </a:lvl1pPr>
            <a:lvl2pPr marL="438150" defTabSz="881063">
              <a:defRPr sz="2400">
                <a:solidFill>
                  <a:schemeClr val="tx1"/>
                </a:solidFill>
                <a:latin typeface="Times New Roman" pitchFamily="18" charset="0"/>
              </a:defRPr>
            </a:lvl2pPr>
            <a:lvl3pPr marL="874713" defTabSz="881063">
              <a:defRPr sz="2400">
                <a:solidFill>
                  <a:schemeClr val="tx1"/>
                </a:solidFill>
                <a:latin typeface="Times New Roman" pitchFamily="18" charset="0"/>
              </a:defRPr>
            </a:lvl3pPr>
            <a:lvl4pPr marL="1312863" defTabSz="881063">
              <a:defRPr sz="2400">
                <a:solidFill>
                  <a:schemeClr val="tx1"/>
                </a:solidFill>
                <a:latin typeface="Times New Roman" pitchFamily="18" charset="0"/>
              </a:defRPr>
            </a:lvl4pPr>
            <a:lvl5pPr marL="1749425" defTabSz="881063">
              <a:defRPr sz="2400">
                <a:solidFill>
                  <a:schemeClr val="tx1"/>
                </a:solidFill>
                <a:latin typeface="Times New Roman" pitchFamily="18" charset="0"/>
              </a:defRPr>
            </a:lvl5pPr>
            <a:lvl6pPr marL="2206625" defTabSz="881063" eaLnBrk="0" fontAlgn="base" hangingPunct="0">
              <a:spcBef>
                <a:spcPct val="0"/>
              </a:spcBef>
              <a:spcAft>
                <a:spcPct val="0"/>
              </a:spcAft>
              <a:defRPr sz="2400">
                <a:solidFill>
                  <a:schemeClr val="tx1"/>
                </a:solidFill>
                <a:latin typeface="Times New Roman" pitchFamily="18" charset="0"/>
              </a:defRPr>
            </a:lvl6pPr>
            <a:lvl7pPr marL="2663825" defTabSz="881063" eaLnBrk="0" fontAlgn="base" hangingPunct="0">
              <a:spcBef>
                <a:spcPct val="0"/>
              </a:spcBef>
              <a:spcAft>
                <a:spcPct val="0"/>
              </a:spcAft>
              <a:defRPr sz="2400">
                <a:solidFill>
                  <a:schemeClr val="tx1"/>
                </a:solidFill>
                <a:latin typeface="Times New Roman" pitchFamily="18" charset="0"/>
              </a:defRPr>
            </a:lvl7pPr>
            <a:lvl8pPr marL="3121025" defTabSz="881063" eaLnBrk="0" fontAlgn="base" hangingPunct="0">
              <a:spcBef>
                <a:spcPct val="0"/>
              </a:spcBef>
              <a:spcAft>
                <a:spcPct val="0"/>
              </a:spcAft>
              <a:defRPr sz="2400">
                <a:solidFill>
                  <a:schemeClr val="tx1"/>
                </a:solidFill>
                <a:latin typeface="Times New Roman" pitchFamily="18" charset="0"/>
              </a:defRPr>
            </a:lvl8pPr>
            <a:lvl9pPr marL="3578225" defTabSz="881063" eaLnBrk="0" fontAlgn="base" hangingPunct="0">
              <a:spcBef>
                <a:spcPct val="0"/>
              </a:spcBef>
              <a:spcAft>
                <a:spcPct val="0"/>
              </a:spcAft>
              <a:defRPr sz="2400">
                <a:solidFill>
                  <a:schemeClr val="tx1"/>
                </a:solidFill>
                <a:latin typeface="Times New Roman" pitchFamily="18" charset="0"/>
              </a:defRPr>
            </a:lvl9pPr>
          </a:lstStyle>
          <a:p>
            <a:pPr algn="ctr">
              <a:lnSpc>
                <a:spcPct val="90000"/>
              </a:lnSpc>
            </a:pPr>
            <a:r>
              <a:rPr lang="en-US" altLang="en-US" sz="1200" b="0">
                <a:latin typeface="Arial" charset="0"/>
              </a:rPr>
              <a:t>Page </a:t>
            </a:r>
            <a:fld id="{6CEBD893-CA55-4AE2-8E86-41D62B8B6F89}" type="slidenum">
              <a:rPr lang="en-US" altLang="en-US" sz="1200" b="0">
                <a:latin typeface="Arial" charset="0"/>
              </a:rPr>
              <a:pPr algn="ctr">
                <a:lnSpc>
                  <a:spcPct val="90000"/>
                </a:lnSpc>
              </a:pPr>
              <a:t>‹#›</a:t>
            </a:fld>
            <a:endParaRPr lang="en-US" altLang="en-US" sz="1200" b="0">
              <a:latin typeface="Arial" charset="0"/>
            </a:endParaRPr>
          </a:p>
        </p:txBody>
      </p:sp>
      <p:sp>
        <p:nvSpPr>
          <p:cNvPr id="2056" name="Rectangle 8"/>
          <p:cNvSpPr>
            <a:spLocks noGrp="1" noRot="1" noChangeAspect="1" noChangeArrowheads="1" noTextEdit="1"/>
          </p:cNvSpPr>
          <p:nvPr>
            <p:ph type="sldImg" idx="2"/>
          </p:nvPr>
        </p:nvSpPr>
        <p:spPr bwMode="auto">
          <a:xfrm>
            <a:off x="1085850" y="873125"/>
            <a:ext cx="4630738" cy="3471863"/>
          </a:xfrm>
          <a:prstGeom prst="rect">
            <a:avLst/>
          </a:prstGeom>
          <a:noFill/>
          <a:ln w="127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1477828369"/>
      </p:ext>
    </p:extLst>
  </p:cSld>
  <p:clrMap bg1="lt1" tx1="dk1" bg2="lt2" tx2="dk2" accent1="accent1" accent2="accent2" accent3="accent3" accent4="accent4" accent5="accent5" accent6="accent6" hlink="hlink" folHlink="folHlink"/>
  <p:notesStyle>
    <a:lvl1pPr algn="l" defTabSz="927100" rtl="0" eaLnBrk="0" fontAlgn="base" hangingPunct="0">
      <a:lnSpc>
        <a:spcPct val="88000"/>
      </a:lnSpc>
      <a:spcBef>
        <a:spcPct val="40000"/>
      </a:spcBef>
      <a:spcAft>
        <a:spcPct val="0"/>
      </a:spcAft>
      <a:defRPr sz="1200" kern="1200">
        <a:solidFill>
          <a:schemeClr val="tx1"/>
        </a:solidFill>
        <a:latin typeface="Arial" charset="0"/>
        <a:ea typeface="+mn-ea"/>
        <a:cs typeface="+mn-cs"/>
      </a:defRPr>
    </a:lvl1pPr>
    <a:lvl2pPr marL="460375" algn="l" defTabSz="927100" rtl="0" eaLnBrk="0" fontAlgn="base" hangingPunct="0">
      <a:lnSpc>
        <a:spcPct val="88000"/>
      </a:lnSpc>
      <a:spcBef>
        <a:spcPct val="40000"/>
      </a:spcBef>
      <a:spcAft>
        <a:spcPct val="0"/>
      </a:spcAft>
      <a:defRPr sz="1200" kern="1200">
        <a:solidFill>
          <a:schemeClr val="tx1"/>
        </a:solidFill>
        <a:latin typeface="Arial" charset="0"/>
        <a:ea typeface="+mn-ea"/>
        <a:cs typeface="+mn-cs"/>
      </a:defRPr>
    </a:lvl2pPr>
    <a:lvl3pPr marL="920750" algn="l" defTabSz="927100" rtl="0" eaLnBrk="0" fontAlgn="base" hangingPunct="0">
      <a:lnSpc>
        <a:spcPct val="88000"/>
      </a:lnSpc>
      <a:spcBef>
        <a:spcPct val="40000"/>
      </a:spcBef>
      <a:spcAft>
        <a:spcPct val="0"/>
      </a:spcAft>
      <a:defRPr sz="1200" kern="1200">
        <a:solidFill>
          <a:schemeClr val="tx1"/>
        </a:solidFill>
        <a:latin typeface="Arial" charset="0"/>
        <a:ea typeface="+mn-ea"/>
        <a:cs typeface="+mn-cs"/>
      </a:defRPr>
    </a:lvl3pPr>
    <a:lvl4pPr marL="1381125" algn="l" defTabSz="927100" rtl="0" eaLnBrk="0" fontAlgn="base" hangingPunct="0">
      <a:lnSpc>
        <a:spcPct val="88000"/>
      </a:lnSpc>
      <a:spcBef>
        <a:spcPct val="40000"/>
      </a:spcBef>
      <a:spcAft>
        <a:spcPct val="0"/>
      </a:spcAft>
      <a:defRPr sz="1200" kern="1200">
        <a:solidFill>
          <a:schemeClr val="tx1"/>
        </a:solidFill>
        <a:latin typeface="Arial" charset="0"/>
        <a:ea typeface="+mn-ea"/>
        <a:cs typeface="+mn-cs"/>
      </a:defRPr>
    </a:lvl4pPr>
    <a:lvl5pPr marL="1841500" algn="l" defTabSz="927100" rtl="0" eaLnBrk="0" fontAlgn="base" hangingPunct="0">
      <a:lnSpc>
        <a:spcPct val="88000"/>
      </a:lnSpc>
      <a:spcBef>
        <a:spcPct val="4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A3CB6D5D-3D9D-4FEF-8048-45EB9531DF36}" type="slidenum">
              <a:rPr lang="en-US" altLang="en-US" smtClean="0"/>
              <a:pPr/>
              <a:t>3</a:t>
            </a:fld>
            <a:endParaRPr lang="en-US" altLang="en-US"/>
          </a:p>
        </p:txBody>
      </p:sp>
    </p:spTree>
    <p:extLst>
      <p:ext uri="{BB962C8B-B14F-4D97-AF65-F5344CB8AC3E}">
        <p14:creationId xmlns:p14="http://schemas.microsoft.com/office/powerpoint/2010/main" val="3506517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02D3C97-F95E-4B74-95A7-1195DBC778B1}" type="slidenum">
              <a:rPr lang="en-US" altLang="en-US"/>
              <a:pPr/>
              <a:t>‹#›</a:t>
            </a:fld>
            <a:endParaRPr lang="en-US" altLang="en-US"/>
          </a:p>
        </p:txBody>
      </p:sp>
    </p:spTree>
    <p:extLst>
      <p:ext uri="{BB962C8B-B14F-4D97-AF65-F5344CB8AC3E}">
        <p14:creationId xmlns:p14="http://schemas.microsoft.com/office/powerpoint/2010/main" val="1404324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6272A2FF-179C-41BC-9722-52688B7AD409}" type="slidenum">
              <a:rPr lang="en-US" altLang="en-US"/>
              <a:pPr/>
              <a:t>‹#›</a:t>
            </a:fld>
            <a:endParaRPr lang="en-US" altLang="en-US"/>
          </a:p>
        </p:txBody>
      </p:sp>
    </p:spTree>
    <p:extLst>
      <p:ext uri="{BB962C8B-B14F-4D97-AF65-F5344CB8AC3E}">
        <p14:creationId xmlns:p14="http://schemas.microsoft.com/office/powerpoint/2010/main" val="3009518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1300" y="228600"/>
            <a:ext cx="2019300" cy="6248400"/>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533400" y="228600"/>
            <a:ext cx="5905500" cy="6248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5170228A-47C0-4972-9C0D-7A085B32FF56}" type="slidenum">
              <a:rPr lang="en-US" altLang="en-US"/>
              <a:pPr/>
              <a:t>‹#›</a:t>
            </a:fld>
            <a:endParaRPr lang="en-US" altLang="en-US"/>
          </a:p>
        </p:txBody>
      </p:sp>
    </p:spTree>
    <p:extLst>
      <p:ext uri="{BB962C8B-B14F-4D97-AF65-F5344CB8AC3E}">
        <p14:creationId xmlns:p14="http://schemas.microsoft.com/office/powerpoint/2010/main" val="4194602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0AA1F971-B289-4995-8BC5-6AF64FB10965}" type="slidenum">
              <a:rPr lang="en-US" altLang="en-US"/>
              <a:pPr/>
              <a:t>‹#›</a:t>
            </a:fld>
            <a:endParaRPr lang="en-US" altLang="en-US"/>
          </a:p>
        </p:txBody>
      </p:sp>
    </p:spTree>
    <p:extLst>
      <p:ext uri="{BB962C8B-B14F-4D97-AF65-F5344CB8AC3E}">
        <p14:creationId xmlns:p14="http://schemas.microsoft.com/office/powerpoint/2010/main" val="582250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0CFBEA5A-E0B6-4217-841D-8CEABCC9098D}" type="slidenum">
              <a:rPr lang="en-US" altLang="en-US"/>
              <a:pPr/>
              <a:t>‹#›</a:t>
            </a:fld>
            <a:endParaRPr lang="en-US" altLang="en-US"/>
          </a:p>
        </p:txBody>
      </p:sp>
    </p:spTree>
    <p:extLst>
      <p:ext uri="{BB962C8B-B14F-4D97-AF65-F5344CB8AC3E}">
        <p14:creationId xmlns:p14="http://schemas.microsoft.com/office/powerpoint/2010/main" val="3909525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533400" y="1447800"/>
            <a:ext cx="39624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447800"/>
            <a:ext cx="39624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3E2792FD-8E1F-4B48-93B9-10BAA42F7918}" type="slidenum">
              <a:rPr lang="en-US" altLang="en-US"/>
              <a:pPr/>
              <a:t>‹#›</a:t>
            </a:fld>
            <a:endParaRPr lang="en-US" altLang="en-US"/>
          </a:p>
        </p:txBody>
      </p:sp>
    </p:spTree>
    <p:extLst>
      <p:ext uri="{BB962C8B-B14F-4D97-AF65-F5344CB8AC3E}">
        <p14:creationId xmlns:p14="http://schemas.microsoft.com/office/powerpoint/2010/main" val="2364551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4E6F3104-656A-4531-A2C6-5773524A608F}" type="slidenum">
              <a:rPr lang="en-US" altLang="en-US"/>
              <a:pPr/>
              <a:t>‹#›</a:t>
            </a:fld>
            <a:endParaRPr lang="en-US" altLang="en-US"/>
          </a:p>
        </p:txBody>
      </p:sp>
    </p:spTree>
    <p:extLst>
      <p:ext uri="{BB962C8B-B14F-4D97-AF65-F5344CB8AC3E}">
        <p14:creationId xmlns:p14="http://schemas.microsoft.com/office/powerpoint/2010/main" val="1340559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E15DE847-0D58-4611-930F-EDDEF90378C1}" type="slidenum">
              <a:rPr lang="en-US" altLang="en-US"/>
              <a:pPr/>
              <a:t>‹#›</a:t>
            </a:fld>
            <a:endParaRPr lang="en-US" altLang="en-US"/>
          </a:p>
        </p:txBody>
      </p:sp>
    </p:spTree>
    <p:extLst>
      <p:ext uri="{BB962C8B-B14F-4D97-AF65-F5344CB8AC3E}">
        <p14:creationId xmlns:p14="http://schemas.microsoft.com/office/powerpoint/2010/main" val="3519574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DA5FD6F8-27E3-4F04-80C0-32CBFA950184}" type="slidenum">
              <a:rPr lang="en-US" altLang="en-US"/>
              <a:pPr/>
              <a:t>‹#›</a:t>
            </a:fld>
            <a:endParaRPr lang="en-US" altLang="en-US"/>
          </a:p>
        </p:txBody>
      </p:sp>
    </p:spTree>
    <p:extLst>
      <p:ext uri="{BB962C8B-B14F-4D97-AF65-F5344CB8AC3E}">
        <p14:creationId xmlns:p14="http://schemas.microsoft.com/office/powerpoint/2010/main" val="902961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4062E107-73AD-4CA6-BFB5-56F75A71E977}" type="slidenum">
              <a:rPr lang="en-US" altLang="en-US"/>
              <a:pPr/>
              <a:t>‹#›</a:t>
            </a:fld>
            <a:endParaRPr lang="en-US" altLang="en-US"/>
          </a:p>
        </p:txBody>
      </p:sp>
    </p:spTree>
    <p:extLst>
      <p:ext uri="{BB962C8B-B14F-4D97-AF65-F5344CB8AC3E}">
        <p14:creationId xmlns:p14="http://schemas.microsoft.com/office/powerpoint/2010/main" val="2190885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2AA4C64B-8733-4703-B144-815A8F3DAF9B}" type="slidenum">
              <a:rPr lang="en-US" altLang="en-US"/>
              <a:pPr/>
              <a:t>‹#›</a:t>
            </a:fld>
            <a:endParaRPr lang="en-US" altLang="en-US"/>
          </a:p>
        </p:txBody>
      </p:sp>
    </p:spTree>
    <p:extLst>
      <p:ext uri="{BB962C8B-B14F-4D97-AF65-F5344CB8AC3E}">
        <p14:creationId xmlns:p14="http://schemas.microsoft.com/office/powerpoint/2010/main" val="3766755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defTabSz="762000">
              <a:defRPr sz="1400" b="0"/>
            </a:lvl1pPr>
          </a:lstStyle>
          <a:p>
            <a:endParaRPr lang="en-US" altLang="en-US"/>
          </a:p>
        </p:txBody>
      </p:sp>
      <p:sp>
        <p:nvSpPr>
          <p:cNvPr id="1027" name="Rectangle 3"/>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defTabSz="762000">
              <a:defRPr sz="1400" b="0"/>
            </a:lvl1pPr>
          </a:lstStyle>
          <a:p>
            <a:endParaRPr lang="en-US" altLang="en-US"/>
          </a:p>
        </p:txBody>
      </p:sp>
      <p:sp>
        <p:nvSpPr>
          <p:cNvPr id="1028" name="Rectangle 4"/>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defTabSz="762000">
              <a:defRPr sz="1400" b="0"/>
            </a:lvl1pPr>
          </a:lstStyle>
          <a:p>
            <a:fld id="{36400CDA-260C-42B4-8DAD-779967C88F98}" type="slidenum">
              <a:rPr lang="en-US" altLang="en-US"/>
              <a:pPr/>
              <a:t>‹#›</a:t>
            </a:fld>
            <a:endParaRPr lang="en-US" altLang="en-US"/>
          </a:p>
        </p:txBody>
      </p:sp>
      <p:grpSp>
        <p:nvGrpSpPr>
          <p:cNvPr id="1062" name="Group 38"/>
          <p:cNvGrpSpPr>
            <a:grpSpLocks/>
          </p:cNvGrpSpPr>
          <p:nvPr/>
        </p:nvGrpSpPr>
        <p:grpSpPr bwMode="auto">
          <a:xfrm>
            <a:off x="0" y="0"/>
            <a:ext cx="9131300" cy="6845300"/>
            <a:chOff x="0" y="0"/>
            <a:chExt cx="5752" cy="4312"/>
          </a:xfrm>
        </p:grpSpPr>
        <p:sp>
          <p:nvSpPr>
            <p:cNvPr id="1029" name="Rectangle 5"/>
            <p:cNvSpPr>
              <a:spLocks noChangeArrowheads="1"/>
            </p:cNvSpPr>
            <p:nvPr/>
          </p:nvSpPr>
          <p:spPr bwMode="auto">
            <a:xfrm>
              <a:off x="0" y="0"/>
              <a:ext cx="5749" cy="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nvGrpSpPr>
            <p:cNvPr id="1061" name="Group 37"/>
            <p:cNvGrpSpPr>
              <a:grpSpLocks/>
            </p:cNvGrpSpPr>
            <p:nvPr/>
          </p:nvGrpSpPr>
          <p:grpSpPr bwMode="auto">
            <a:xfrm>
              <a:off x="2" y="2"/>
              <a:ext cx="5750" cy="4310"/>
              <a:chOff x="2" y="2"/>
              <a:chExt cx="5750" cy="4310"/>
            </a:xfrm>
          </p:grpSpPr>
          <p:sp>
            <p:nvSpPr>
              <p:cNvPr id="1030" name="Line 6"/>
              <p:cNvSpPr>
                <a:spLocks noChangeShapeType="1"/>
              </p:cNvSpPr>
              <p:nvPr/>
            </p:nvSpPr>
            <p:spPr bwMode="auto">
              <a:xfrm flipH="1">
                <a:off x="2" y="2"/>
                <a:ext cx="130" cy="13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1" name="Line 7"/>
              <p:cNvSpPr>
                <a:spLocks noChangeShapeType="1"/>
              </p:cNvSpPr>
              <p:nvPr/>
            </p:nvSpPr>
            <p:spPr bwMode="auto">
              <a:xfrm flipH="1">
                <a:off x="2" y="2"/>
                <a:ext cx="418" cy="41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2" name="Line 8"/>
              <p:cNvSpPr>
                <a:spLocks noChangeShapeType="1"/>
              </p:cNvSpPr>
              <p:nvPr/>
            </p:nvSpPr>
            <p:spPr bwMode="auto">
              <a:xfrm flipH="1">
                <a:off x="2" y="2"/>
                <a:ext cx="718" cy="71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3" name="Line 9"/>
              <p:cNvSpPr>
                <a:spLocks noChangeShapeType="1"/>
              </p:cNvSpPr>
              <p:nvPr/>
            </p:nvSpPr>
            <p:spPr bwMode="auto">
              <a:xfrm flipH="1">
                <a:off x="2" y="2"/>
                <a:ext cx="1042" cy="104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4" name="Line 10"/>
              <p:cNvSpPr>
                <a:spLocks noChangeShapeType="1"/>
              </p:cNvSpPr>
              <p:nvPr/>
            </p:nvSpPr>
            <p:spPr bwMode="auto">
              <a:xfrm flipH="1">
                <a:off x="2" y="2"/>
                <a:ext cx="1366" cy="1366"/>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5" name="Line 11"/>
              <p:cNvSpPr>
                <a:spLocks noChangeShapeType="1"/>
              </p:cNvSpPr>
              <p:nvPr/>
            </p:nvSpPr>
            <p:spPr bwMode="auto">
              <a:xfrm flipH="1">
                <a:off x="2" y="2"/>
                <a:ext cx="1714" cy="1714"/>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6" name="Line 12"/>
              <p:cNvSpPr>
                <a:spLocks noChangeShapeType="1"/>
              </p:cNvSpPr>
              <p:nvPr/>
            </p:nvSpPr>
            <p:spPr bwMode="auto">
              <a:xfrm flipH="1">
                <a:off x="2" y="2"/>
                <a:ext cx="2050" cy="205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7" name="Line 13"/>
              <p:cNvSpPr>
                <a:spLocks noChangeShapeType="1"/>
              </p:cNvSpPr>
              <p:nvPr/>
            </p:nvSpPr>
            <p:spPr bwMode="auto">
              <a:xfrm flipH="1">
                <a:off x="2" y="2"/>
                <a:ext cx="2386" cy="2386"/>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8" name="Line 14"/>
              <p:cNvSpPr>
                <a:spLocks noChangeShapeType="1"/>
              </p:cNvSpPr>
              <p:nvPr/>
            </p:nvSpPr>
            <p:spPr bwMode="auto">
              <a:xfrm flipH="1">
                <a:off x="2" y="2"/>
                <a:ext cx="2722" cy="272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39" name="Line 15"/>
              <p:cNvSpPr>
                <a:spLocks noChangeShapeType="1"/>
              </p:cNvSpPr>
              <p:nvPr/>
            </p:nvSpPr>
            <p:spPr bwMode="auto">
              <a:xfrm flipH="1">
                <a:off x="2" y="2"/>
                <a:ext cx="3082" cy="308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0" name="Line 16"/>
              <p:cNvSpPr>
                <a:spLocks noChangeShapeType="1"/>
              </p:cNvSpPr>
              <p:nvPr/>
            </p:nvSpPr>
            <p:spPr bwMode="auto">
              <a:xfrm flipH="1">
                <a:off x="2" y="2"/>
                <a:ext cx="3430" cy="343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1" name="Line 17"/>
              <p:cNvSpPr>
                <a:spLocks noChangeShapeType="1"/>
              </p:cNvSpPr>
              <p:nvPr/>
            </p:nvSpPr>
            <p:spPr bwMode="auto">
              <a:xfrm flipH="1">
                <a:off x="2" y="2"/>
                <a:ext cx="3766" cy="3766"/>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2" name="Line 18"/>
              <p:cNvSpPr>
                <a:spLocks noChangeShapeType="1"/>
              </p:cNvSpPr>
              <p:nvPr/>
            </p:nvSpPr>
            <p:spPr bwMode="auto">
              <a:xfrm flipH="1">
                <a:off x="2" y="14"/>
                <a:ext cx="4090" cy="409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3" name="Line 19"/>
              <p:cNvSpPr>
                <a:spLocks noChangeShapeType="1"/>
              </p:cNvSpPr>
              <p:nvPr/>
            </p:nvSpPr>
            <p:spPr bwMode="auto">
              <a:xfrm flipH="1">
                <a:off x="118" y="2"/>
                <a:ext cx="4310" cy="431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4" name="Line 20"/>
              <p:cNvSpPr>
                <a:spLocks noChangeShapeType="1"/>
              </p:cNvSpPr>
              <p:nvPr/>
            </p:nvSpPr>
            <p:spPr bwMode="auto">
              <a:xfrm flipH="1">
                <a:off x="430" y="2"/>
                <a:ext cx="4310" cy="431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5" name="Line 21"/>
              <p:cNvSpPr>
                <a:spLocks noChangeShapeType="1"/>
              </p:cNvSpPr>
              <p:nvPr/>
            </p:nvSpPr>
            <p:spPr bwMode="auto">
              <a:xfrm flipH="1">
                <a:off x="730" y="2"/>
                <a:ext cx="4310" cy="431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6" name="Line 22"/>
              <p:cNvSpPr>
                <a:spLocks noChangeShapeType="1"/>
              </p:cNvSpPr>
              <p:nvPr/>
            </p:nvSpPr>
            <p:spPr bwMode="auto">
              <a:xfrm flipH="1">
                <a:off x="1054" y="2"/>
                <a:ext cx="4310" cy="431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7" name="Line 23"/>
              <p:cNvSpPr>
                <a:spLocks noChangeShapeType="1"/>
              </p:cNvSpPr>
              <p:nvPr/>
            </p:nvSpPr>
            <p:spPr bwMode="auto">
              <a:xfrm flipH="1">
                <a:off x="1387" y="2"/>
                <a:ext cx="4310" cy="431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8" name="Line 24"/>
              <p:cNvSpPr>
                <a:spLocks noChangeShapeType="1"/>
              </p:cNvSpPr>
              <p:nvPr/>
            </p:nvSpPr>
            <p:spPr bwMode="auto">
              <a:xfrm flipH="1">
                <a:off x="1718" y="278"/>
                <a:ext cx="4034" cy="4034"/>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49" name="Line 25"/>
              <p:cNvSpPr>
                <a:spLocks noChangeShapeType="1"/>
              </p:cNvSpPr>
              <p:nvPr/>
            </p:nvSpPr>
            <p:spPr bwMode="auto">
              <a:xfrm flipH="1">
                <a:off x="2042" y="602"/>
                <a:ext cx="3710" cy="371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0" name="Line 26"/>
              <p:cNvSpPr>
                <a:spLocks noChangeShapeType="1"/>
              </p:cNvSpPr>
              <p:nvPr/>
            </p:nvSpPr>
            <p:spPr bwMode="auto">
              <a:xfrm flipH="1">
                <a:off x="2366" y="926"/>
                <a:ext cx="3386" cy="3386"/>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1" name="Line 27"/>
              <p:cNvSpPr>
                <a:spLocks noChangeShapeType="1"/>
              </p:cNvSpPr>
              <p:nvPr/>
            </p:nvSpPr>
            <p:spPr bwMode="auto">
              <a:xfrm flipH="1">
                <a:off x="2702" y="1262"/>
                <a:ext cx="3050" cy="305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2" name="Line 28"/>
              <p:cNvSpPr>
                <a:spLocks noChangeShapeType="1"/>
              </p:cNvSpPr>
              <p:nvPr/>
            </p:nvSpPr>
            <p:spPr bwMode="auto">
              <a:xfrm flipH="1">
                <a:off x="3053" y="1613"/>
                <a:ext cx="2694" cy="269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3" name="Line 29"/>
              <p:cNvSpPr>
                <a:spLocks noChangeShapeType="1"/>
              </p:cNvSpPr>
              <p:nvPr/>
            </p:nvSpPr>
            <p:spPr bwMode="auto">
              <a:xfrm flipH="1">
                <a:off x="3398" y="1958"/>
                <a:ext cx="2354" cy="2354"/>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4" name="Line 30"/>
              <p:cNvSpPr>
                <a:spLocks noChangeShapeType="1"/>
              </p:cNvSpPr>
              <p:nvPr/>
            </p:nvSpPr>
            <p:spPr bwMode="auto">
              <a:xfrm flipH="1">
                <a:off x="3734" y="2294"/>
                <a:ext cx="2018" cy="201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5" name="Line 31"/>
              <p:cNvSpPr>
                <a:spLocks noChangeShapeType="1"/>
              </p:cNvSpPr>
              <p:nvPr/>
            </p:nvSpPr>
            <p:spPr bwMode="auto">
              <a:xfrm flipH="1">
                <a:off x="4070" y="2630"/>
                <a:ext cx="1682" cy="168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6" name="Line 32"/>
              <p:cNvSpPr>
                <a:spLocks noChangeShapeType="1"/>
              </p:cNvSpPr>
              <p:nvPr/>
            </p:nvSpPr>
            <p:spPr bwMode="auto">
              <a:xfrm flipH="1">
                <a:off x="4394" y="2954"/>
                <a:ext cx="1358" cy="135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7" name="Line 33"/>
              <p:cNvSpPr>
                <a:spLocks noChangeShapeType="1"/>
              </p:cNvSpPr>
              <p:nvPr/>
            </p:nvSpPr>
            <p:spPr bwMode="auto">
              <a:xfrm flipH="1">
                <a:off x="4730" y="3290"/>
                <a:ext cx="1022" cy="102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8" name="Line 34"/>
              <p:cNvSpPr>
                <a:spLocks noChangeShapeType="1"/>
              </p:cNvSpPr>
              <p:nvPr/>
            </p:nvSpPr>
            <p:spPr bwMode="auto">
              <a:xfrm flipH="1">
                <a:off x="5030" y="3590"/>
                <a:ext cx="722" cy="72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59" name="Line 35"/>
              <p:cNvSpPr>
                <a:spLocks noChangeShapeType="1"/>
              </p:cNvSpPr>
              <p:nvPr/>
            </p:nvSpPr>
            <p:spPr bwMode="auto">
              <a:xfrm flipH="1">
                <a:off x="5342" y="3902"/>
                <a:ext cx="410" cy="41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1060" name="Line 36"/>
              <p:cNvSpPr>
                <a:spLocks noChangeShapeType="1"/>
              </p:cNvSpPr>
              <p:nvPr/>
            </p:nvSpPr>
            <p:spPr bwMode="auto">
              <a:xfrm flipH="1">
                <a:off x="5630" y="4190"/>
                <a:ext cx="122" cy="12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grpSp>
      </p:grpSp>
      <p:sp>
        <p:nvSpPr>
          <p:cNvPr id="1063" name="Rectangle 39"/>
          <p:cNvSpPr>
            <a:spLocks noGrp="1" noChangeArrowheads="1"/>
          </p:cNvSpPr>
          <p:nvPr>
            <p:ph type="title"/>
          </p:nvPr>
        </p:nvSpPr>
        <p:spPr bwMode="auto">
          <a:xfrm>
            <a:off x="533400" y="228600"/>
            <a:ext cx="8077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1" compatLnSpc="1">
            <a:prstTxWarp prst="textNoShape">
              <a:avLst/>
            </a:prstTxWarp>
          </a:bodyPr>
          <a:lstStyle/>
          <a:p>
            <a:pPr lvl="0"/>
            <a:r>
              <a:rPr lang="en-US" altLang="en-US"/>
              <a:t>Slide Title</a:t>
            </a:r>
          </a:p>
        </p:txBody>
      </p:sp>
      <p:sp>
        <p:nvSpPr>
          <p:cNvPr id="1064" name="Rectangle 40"/>
          <p:cNvSpPr>
            <a:spLocks noGrp="1" noChangeArrowheads="1"/>
          </p:cNvSpPr>
          <p:nvPr>
            <p:ph type="body" idx="1"/>
          </p:nvPr>
        </p:nvSpPr>
        <p:spPr bwMode="auto">
          <a:xfrm>
            <a:off x="533400" y="1447800"/>
            <a:ext cx="80772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1" compatLnSpc="1">
            <a:prstTxWarp prst="textNoShape">
              <a:avLst/>
            </a:prstTxWarp>
          </a:bodyPr>
          <a:lstStyle/>
          <a:p>
            <a:pPr lvl="0"/>
            <a:r>
              <a:rPr lang="en-US" altLang="en-US"/>
              <a:t>Body Text</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useBgFill="1">
        <p:nvSpPr>
          <p:cNvPr id="1065" name="Rectangle 41"/>
          <p:cNvSpPr>
            <a:spLocks noChangeArrowheads="1"/>
          </p:cNvSpPr>
          <p:nvPr/>
        </p:nvSpPr>
        <p:spPr bwMode="auto">
          <a:xfrm>
            <a:off x="76200" y="6415088"/>
            <a:ext cx="457200" cy="641350"/>
          </a:xfrm>
          <a:prstGeom prst="rect">
            <a:avLst/>
          </a:prstGeom>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defTabSz="908050">
              <a:defRPr sz="2400">
                <a:solidFill>
                  <a:schemeClr val="tx1"/>
                </a:solidFill>
                <a:latin typeface="Times New Roman" pitchFamily="18" charset="0"/>
              </a:defRPr>
            </a:lvl1pPr>
            <a:lvl2pPr marL="454025" defTabSz="908050">
              <a:defRPr sz="2400">
                <a:solidFill>
                  <a:schemeClr val="tx1"/>
                </a:solidFill>
                <a:latin typeface="Times New Roman" pitchFamily="18" charset="0"/>
              </a:defRPr>
            </a:lvl2pPr>
            <a:lvl3pPr marL="908050" defTabSz="908050">
              <a:defRPr sz="2400">
                <a:solidFill>
                  <a:schemeClr val="tx1"/>
                </a:solidFill>
                <a:latin typeface="Times New Roman" pitchFamily="18" charset="0"/>
              </a:defRPr>
            </a:lvl3pPr>
            <a:lvl4pPr marL="1360488" defTabSz="908050">
              <a:defRPr sz="2400">
                <a:solidFill>
                  <a:schemeClr val="tx1"/>
                </a:solidFill>
                <a:latin typeface="Times New Roman" pitchFamily="18" charset="0"/>
              </a:defRPr>
            </a:lvl4pPr>
            <a:lvl5pPr marL="1812925" defTabSz="908050">
              <a:defRPr sz="2400">
                <a:solidFill>
                  <a:schemeClr val="tx1"/>
                </a:solidFill>
                <a:latin typeface="Times New Roman" pitchFamily="18" charset="0"/>
              </a:defRPr>
            </a:lvl5pPr>
            <a:lvl6pPr marL="2270125" defTabSz="908050" eaLnBrk="0" fontAlgn="base" hangingPunct="0">
              <a:spcBef>
                <a:spcPct val="0"/>
              </a:spcBef>
              <a:spcAft>
                <a:spcPct val="0"/>
              </a:spcAft>
              <a:defRPr sz="2400">
                <a:solidFill>
                  <a:schemeClr val="tx1"/>
                </a:solidFill>
                <a:latin typeface="Times New Roman" pitchFamily="18" charset="0"/>
              </a:defRPr>
            </a:lvl6pPr>
            <a:lvl7pPr marL="2727325" defTabSz="908050" eaLnBrk="0" fontAlgn="base" hangingPunct="0">
              <a:spcBef>
                <a:spcPct val="0"/>
              </a:spcBef>
              <a:spcAft>
                <a:spcPct val="0"/>
              </a:spcAft>
              <a:defRPr sz="2400">
                <a:solidFill>
                  <a:schemeClr val="tx1"/>
                </a:solidFill>
                <a:latin typeface="Times New Roman" pitchFamily="18" charset="0"/>
              </a:defRPr>
            </a:lvl7pPr>
            <a:lvl8pPr marL="3184525" defTabSz="908050" eaLnBrk="0" fontAlgn="base" hangingPunct="0">
              <a:spcBef>
                <a:spcPct val="0"/>
              </a:spcBef>
              <a:spcAft>
                <a:spcPct val="0"/>
              </a:spcAft>
              <a:defRPr sz="2400">
                <a:solidFill>
                  <a:schemeClr val="tx1"/>
                </a:solidFill>
                <a:latin typeface="Times New Roman" pitchFamily="18" charset="0"/>
              </a:defRPr>
            </a:lvl8pPr>
            <a:lvl9pPr marL="3641725" defTabSz="90805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fld id="{04B32F40-915A-459A-BDF4-F8BA4F14DEA8}" type="slidenum">
              <a:rPr lang="en-US" altLang="en-US" sz="1800">
                <a:latin typeface="Arial" charset="0"/>
              </a:rPr>
              <a:pPr algn="ctr">
                <a:spcBef>
                  <a:spcPct val="50000"/>
                </a:spcBef>
              </a:pPr>
              <a:t>‹#›</a:t>
            </a:fld>
            <a:endParaRPr lang="en-US" altLang="en-US" sz="1800">
              <a:latin typeface="Arial" charset="0"/>
            </a:endParaRPr>
          </a:p>
        </p:txBody>
      </p:sp>
      <p:sp>
        <p:nvSpPr>
          <p:cNvPr id="1066" name="Oval 42"/>
          <p:cNvSpPr>
            <a:spLocks noChangeArrowheads="1"/>
          </p:cNvSpPr>
          <p:nvPr/>
        </p:nvSpPr>
        <p:spPr bwMode="auto">
          <a:xfrm>
            <a:off x="8197850" y="196850"/>
            <a:ext cx="673100" cy="368300"/>
          </a:xfrm>
          <a:prstGeom prst="ellipse">
            <a:avLst/>
          </a:prstGeom>
          <a:solidFill>
            <a:srgbClr val="00FFFF"/>
          </a:solid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defTabSz="908050">
              <a:defRPr sz="2400">
                <a:solidFill>
                  <a:schemeClr val="tx1"/>
                </a:solidFill>
                <a:latin typeface="Times New Roman" pitchFamily="18" charset="0"/>
              </a:defRPr>
            </a:lvl1pPr>
            <a:lvl2pPr marL="454025" defTabSz="908050">
              <a:defRPr sz="2400">
                <a:solidFill>
                  <a:schemeClr val="tx1"/>
                </a:solidFill>
                <a:latin typeface="Times New Roman" pitchFamily="18" charset="0"/>
              </a:defRPr>
            </a:lvl2pPr>
            <a:lvl3pPr marL="908050" defTabSz="908050">
              <a:defRPr sz="2400">
                <a:solidFill>
                  <a:schemeClr val="tx1"/>
                </a:solidFill>
                <a:latin typeface="Times New Roman" pitchFamily="18" charset="0"/>
              </a:defRPr>
            </a:lvl3pPr>
            <a:lvl4pPr marL="1360488" defTabSz="908050">
              <a:defRPr sz="2400">
                <a:solidFill>
                  <a:schemeClr val="tx1"/>
                </a:solidFill>
                <a:latin typeface="Times New Roman" pitchFamily="18" charset="0"/>
              </a:defRPr>
            </a:lvl4pPr>
            <a:lvl5pPr marL="1812925" defTabSz="908050">
              <a:defRPr sz="2400">
                <a:solidFill>
                  <a:schemeClr val="tx1"/>
                </a:solidFill>
                <a:latin typeface="Times New Roman" pitchFamily="18" charset="0"/>
              </a:defRPr>
            </a:lvl5pPr>
            <a:lvl6pPr marL="2270125" defTabSz="908050" eaLnBrk="0" fontAlgn="base" hangingPunct="0">
              <a:spcBef>
                <a:spcPct val="0"/>
              </a:spcBef>
              <a:spcAft>
                <a:spcPct val="0"/>
              </a:spcAft>
              <a:defRPr sz="2400">
                <a:solidFill>
                  <a:schemeClr val="tx1"/>
                </a:solidFill>
                <a:latin typeface="Times New Roman" pitchFamily="18" charset="0"/>
              </a:defRPr>
            </a:lvl6pPr>
            <a:lvl7pPr marL="2727325" defTabSz="908050" eaLnBrk="0" fontAlgn="base" hangingPunct="0">
              <a:spcBef>
                <a:spcPct val="0"/>
              </a:spcBef>
              <a:spcAft>
                <a:spcPct val="0"/>
              </a:spcAft>
              <a:defRPr sz="2400">
                <a:solidFill>
                  <a:schemeClr val="tx1"/>
                </a:solidFill>
                <a:latin typeface="Times New Roman" pitchFamily="18" charset="0"/>
              </a:defRPr>
            </a:lvl7pPr>
            <a:lvl8pPr marL="3184525" defTabSz="908050" eaLnBrk="0" fontAlgn="base" hangingPunct="0">
              <a:spcBef>
                <a:spcPct val="0"/>
              </a:spcBef>
              <a:spcAft>
                <a:spcPct val="0"/>
              </a:spcAft>
              <a:defRPr sz="2400">
                <a:solidFill>
                  <a:schemeClr val="tx1"/>
                </a:solidFill>
                <a:latin typeface="Times New Roman" pitchFamily="18" charset="0"/>
              </a:defRPr>
            </a:lvl8pPr>
            <a:lvl9pPr marL="3641725" defTabSz="908050" eaLnBrk="0" fontAlgn="base" hangingPunct="0">
              <a:spcBef>
                <a:spcPct val="0"/>
              </a:spcBef>
              <a:spcAft>
                <a:spcPct val="0"/>
              </a:spcAft>
              <a:defRPr sz="2400">
                <a:solidFill>
                  <a:schemeClr val="tx1"/>
                </a:solidFill>
                <a:latin typeface="Times New Roman" pitchFamily="18" charset="0"/>
              </a:defRPr>
            </a:lvl9pPr>
          </a:lstStyle>
          <a:p>
            <a:pPr algn="ctr"/>
            <a:r>
              <a:rPr lang="en-US" altLang="en-US" sz="1800" i="1">
                <a:solidFill>
                  <a:srgbClr val="000000"/>
                </a:solidFill>
                <a:latin typeface="Book Antiqua" pitchFamily="18" charset="0"/>
              </a:rPr>
              <a:t>CoPS</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mj-lt"/>
          <a:ea typeface="+mj-ea"/>
          <a:cs typeface="+mj-cs"/>
        </a:defRPr>
      </a:lvl1pPr>
      <a:lvl2pPr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Century Schoolbook" pitchFamily="18" charset="0"/>
        </a:defRPr>
      </a:lvl2pPr>
      <a:lvl3pPr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Century Schoolbook" pitchFamily="18" charset="0"/>
        </a:defRPr>
      </a:lvl3pPr>
      <a:lvl4pPr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Century Schoolbook" pitchFamily="18" charset="0"/>
        </a:defRPr>
      </a:lvl4pPr>
      <a:lvl5pPr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Century Schoolbook" pitchFamily="18" charset="0"/>
        </a:defRPr>
      </a:lvl5pPr>
      <a:lvl6pPr marL="457200"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Century Schoolbook" pitchFamily="18" charset="0"/>
        </a:defRPr>
      </a:lvl6pPr>
      <a:lvl7pPr marL="914400"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Century Schoolbook" pitchFamily="18" charset="0"/>
        </a:defRPr>
      </a:lvl7pPr>
      <a:lvl8pPr marL="1371600"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Century Schoolbook" pitchFamily="18" charset="0"/>
        </a:defRPr>
      </a:lvl8pPr>
      <a:lvl9pPr marL="1828800" algn="ctr" defTabSz="908050" rtl="0" eaLnBrk="0" fontAlgn="base" hangingPunct="0">
        <a:lnSpc>
          <a:spcPct val="88000"/>
        </a:lnSpc>
        <a:spcBef>
          <a:spcPct val="0"/>
        </a:spcBef>
        <a:spcAft>
          <a:spcPct val="0"/>
        </a:spcAft>
        <a:defRPr sz="3200" b="1">
          <a:solidFill>
            <a:schemeClr val="tx2"/>
          </a:solidFill>
          <a:effectLst>
            <a:outerShdw blurRad="38100" dist="38100" dir="2700000" algn="tl">
              <a:srgbClr val="C0C0C0"/>
            </a:outerShdw>
          </a:effectLst>
          <a:latin typeface="Century Schoolbook" pitchFamily="18" charset="0"/>
        </a:defRPr>
      </a:lvl9pPr>
    </p:titleStyle>
    <p:bodyStyle>
      <a:lvl1pPr marL="282575" indent="-282575" algn="l" defTabSz="908050" rtl="0" eaLnBrk="0" fontAlgn="base" hangingPunct="0">
        <a:lnSpc>
          <a:spcPct val="110000"/>
        </a:lnSpc>
        <a:spcBef>
          <a:spcPct val="50000"/>
        </a:spcBef>
        <a:spcAft>
          <a:spcPct val="0"/>
        </a:spcAft>
        <a:buClr>
          <a:schemeClr val="tx2"/>
        </a:buClr>
        <a:buFont typeface="Wingdings" pitchFamily="2" charset="2"/>
        <a:buChar char="n"/>
        <a:defRPr sz="2400" b="1">
          <a:solidFill>
            <a:schemeClr val="tx1"/>
          </a:solidFill>
          <a:latin typeface="+mn-lt"/>
          <a:ea typeface="+mn-ea"/>
          <a:cs typeface="+mn-cs"/>
        </a:defRPr>
      </a:lvl1pPr>
      <a:lvl2pPr marL="679450" indent="-225425" algn="l" defTabSz="908050" rtl="0" eaLnBrk="0" fontAlgn="base" hangingPunct="0">
        <a:spcBef>
          <a:spcPct val="40000"/>
        </a:spcBef>
        <a:spcAft>
          <a:spcPct val="0"/>
        </a:spcAft>
        <a:buClr>
          <a:schemeClr val="tx2"/>
        </a:buClr>
        <a:buSzPct val="75000"/>
        <a:buFont typeface="Wingdings" pitchFamily="2" charset="2"/>
        <a:buChar char="n"/>
        <a:defRPr sz="2000" b="1">
          <a:solidFill>
            <a:schemeClr val="tx1"/>
          </a:solidFill>
          <a:latin typeface="+mn-lt"/>
        </a:defRPr>
      </a:lvl2pPr>
      <a:lvl3pPr marL="1133475" indent="-225425" algn="l" defTabSz="908050" rtl="0" eaLnBrk="0" fontAlgn="base" hangingPunct="0">
        <a:lnSpc>
          <a:spcPct val="110000"/>
        </a:lnSpc>
        <a:spcBef>
          <a:spcPct val="50000"/>
        </a:spcBef>
        <a:spcAft>
          <a:spcPct val="0"/>
        </a:spcAft>
        <a:defRPr b="1">
          <a:solidFill>
            <a:schemeClr val="tx1"/>
          </a:solidFill>
          <a:latin typeface="+mn-lt"/>
        </a:defRPr>
      </a:lvl3pPr>
      <a:lvl4pPr marL="1530350" indent="-169863"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4pPr>
      <a:lvl5pPr marL="19843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5pPr>
      <a:lvl6pPr marL="24415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6pPr>
      <a:lvl7pPr marL="28987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7pPr>
      <a:lvl8pPr marL="33559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8pPr>
      <a:lvl9pPr marL="3813175" indent="-171450" algn="l" defTabSz="908050" rtl="0" eaLnBrk="0" fontAlgn="base" hangingPunct="0">
        <a:lnSpc>
          <a:spcPct val="110000"/>
        </a:lnSpc>
        <a:spcBef>
          <a:spcPct val="50000"/>
        </a:spcBef>
        <a:spcAft>
          <a:spcPct val="0"/>
        </a:spcAft>
        <a:buClr>
          <a:schemeClr val="tx2"/>
        </a:buClr>
        <a:buFont typeface="Wingdings" pitchFamily="2" charset="2"/>
        <a:buChar char="n"/>
        <a:defRPr sz="1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package" Target="../embeddings/Microsoft_Word_Document9.docx"/><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package" Target="../embeddings/Microsoft_Word_Document.docx"/><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package" Target="../embeddings/Microsoft_Word_Document2.docx"/><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Word_Document3.docx"/><Relationship Id="rId2" Type="http://schemas.openxmlformats.org/officeDocument/2006/relationships/image" Target="../media/image4.emf"/><Relationship Id="rId1" Type="http://schemas.openxmlformats.org/officeDocument/2006/relationships/slideLayout" Target="../slideLayouts/slideLayout6.xml"/><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package" Target="../embeddings/Microsoft_Word_Document4.docx"/><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package" Target="../embeddings/Microsoft_Word_Document5.docx"/><Relationship Id="rId1" Type="http://schemas.openxmlformats.org/officeDocument/2006/relationships/slideLayout" Target="../slideLayouts/slideLayout6.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package" Target="../embeddings/Microsoft_Word_Document6.docx"/><Relationship Id="rId1" Type="http://schemas.openxmlformats.org/officeDocument/2006/relationships/slideLayout" Target="../slideLayouts/slideLayout6.xml"/><Relationship Id="rId5" Type="http://schemas.openxmlformats.org/officeDocument/2006/relationships/image" Target="../media/image10.emf"/><Relationship Id="rId4" Type="http://schemas.openxmlformats.org/officeDocument/2006/relationships/package" Target="../embeddings/Microsoft_Word_Document7.docx"/></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package" Target="../embeddings/Microsoft_Word_Document8.docx"/><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DEC00-E8DF-90C4-E555-EFD316863DAF}"/>
              </a:ext>
            </a:extLst>
          </p:cNvPr>
          <p:cNvSpPr>
            <a:spLocks noGrp="1"/>
          </p:cNvSpPr>
          <p:nvPr>
            <p:ph type="title"/>
          </p:nvPr>
        </p:nvSpPr>
        <p:spPr>
          <a:xfrm>
            <a:off x="25506" y="116632"/>
            <a:ext cx="8146894" cy="990600"/>
          </a:xfrm>
        </p:spPr>
        <p:txBody>
          <a:bodyPr/>
          <a:lstStyle/>
          <a:p>
            <a:r>
              <a:rPr lang="en-US" sz="2000" dirty="0">
                <a:effectLst/>
              </a:rPr>
              <a:t>Creating GTAP-Money: a GTAP model with financial assets and liabilities; monetary policy; excess capacity; and nominal exchange rates</a:t>
            </a:r>
            <a:br>
              <a:rPr lang="en-AU" sz="2400" dirty="0">
                <a:effectLst/>
              </a:rPr>
            </a:br>
            <a:r>
              <a:rPr lang="en-US" sz="2400" dirty="0">
                <a:effectLst/>
              </a:rPr>
              <a:t> </a:t>
            </a:r>
            <a:br>
              <a:rPr lang="en-AU" sz="2400" dirty="0">
                <a:effectLst/>
              </a:rPr>
            </a:br>
            <a:r>
              <a:rPr lang="en-US" sz="1400" dirty="0">
                <a:solidFill>
                  <a:schemeClr val="tx1"/>
                </a:solidFill>
                <a:effectLst/>
              </a:rPr>
              <a:t>By</a:t>
            </a:r>
            <a:br>
              <a:rPr lang="en-AU" sz="1400" dirty="0">
                <a:solidFill>
                  <a:schemeClr val="tx1"/>
                </a:solidFill>
                <a:effectLst/>
              </a:rPr>
            </a:br>
            <a:r>
              <a:rPr lang="en-US" sz="1400" dirty="0">
                <a:solidFill>
                  <a:schemeClr val="tx1"/>
                </a:solidFill>
                <a:effectLst/>
              </a:rPr>
              <a:t>Peter B. Dixon and Maureen T. Rimmer </a:t>
            </a:r>
            <a:br>
              <a:rPr lang="en-AU" sz="1400" dirty="0">
                <a:solidFill>
                  <a:schemeClr val="tx1"/>
                </a:solidFill>
                <a:effectLst/>
              </a:rPr>
            </a:br>
            <a:r>
              <a:rPr lang="en-US" sz="1400" dirty="0">
                <a:solidFill>
                  <a:schemeClr val="tx1"/>
                </a:solidFill>
                <a:effectLst/>
              </a:rPr>
              <a:t>Centre of Policy Studies, Victoria University, Melbourne</a:t>
            </a:r>
            <a:br>
              <a:rPr lang="en-AU" sz="1400" dirty="0">
                <a:solidFill>
                  <a:schemeClr val="tx1"/>
                </a:solidFill>
                <a:effectLst/>
              </a:rPr>
            </a:br>
            <a:r>
              <a:rPr lang="en-US" sz="1400" dirty="0">
                <a:solidFill>
                  <a:schemeClr val="tx1"/>
                </a:solidFill>
                <a:effectLst/>
              </a:rPr>
              <a:t>and </a:t>
            </a:r>
            <a:br>
              <a:rPr lang="en-AU" sz="1400" dirty="0">
                <a:solidFill>
                  <a:schemeClr val="tx1"/>
                </a:solidFill>
                <a:effectLst/>
              </a:rPr>
            </a:br>
            <a:r>
              <a:rPr lang="en-US" sz="1400" dirty="0" err="1">
                <a:solidFill>
                  <a:schemeClr val="tx1"/>
                </a:solidFill>
                <a:effectLst/>
              </a:rPr>
              <a:t>Shenjie</a:t>
            </a:r>
            <a:r>
              <a:rPr lang="en-US" sz="1400" dirty="0">
                <a:solidFill>
                  <a:schemeClr val="tx1"/>
                </a:solidFill>
                <a:effectLst/>
              </a:rPr>
              <a:t> Chen and </a:t>
            </a:r>
            <a:r>
              <a:rPr lang="en-US" sz="1400" dirty="0" err="1">
                <a:solidFill>
                  <a:schemeClr val="tx1"/>
                </a:solidFill>
                <a:effectLst/>
              </a:rPr>
              <a:t>Jingliang</a:t>
            </a:r>
            <a:r>
              <a:rPr lang="en-US" sz="1400" dirty="0">
                <a:solidFill>
                  <a:schemeClr val="tx1"/>
                </a:solidFill>
                <a:effectLst/>
              </a:rPr>
              <a:t> (Charles) Xiao </a:t>
            </a:r>
            <a:br>
              <a:rPr lang="en-AU" sz="1400" dirty="0">
                <a:solidFill>
                  <a:schemeClr val="tx1"/>
                </a:solidFill>
                <a:effectLst/>
              </a:rPr>
            </a:br>
            <a:r>
              <a:rPr lang="en-US" sz="1400" dirty="0">
                <a:solidFill>
                  <a:schemeClr val="tx1"/>
                </a:solidFill>
                <a:effectLst/>
              </a:rPr>
              <a:t>Global Affairs Canada </a:t>
            </a:r>
            <a:br>
              <a:rPr lang="en-US" sz="1400" dirty="0">
                <a:solidFill>
                  <a:schemeClr val="tx1"/>
                </a:solidFill>
                <a:effectLst/>
              </a:rPr>
            </a:br>
            <a:br>
              <a:rPr lang="en-US" sz="1400" dirty="0">
                <a:solidFill>
                  <a:schemeClr val="tx1"/>
                </a:solidFill>
                <a:effectLst/>
              </a:rPr>
            </a:br>
            <a:br>
              <a:rPr lang="en-US" sz="1400" dirty="0">
                <a:solidFill>
                  <a:schemeClr val="tx1"/>
                </a:solidFill>
                <a:effectLst/>
              </a:rPr>
            </a:br>
            <a:br>
              <a:rPr lang="en-US" sz="1400" dirty="0">
                <a:solidFill>
                  <a:schemeClr val="tx1"/>
                </a:solidFill>
                <a:effectLst/>
              </a:rPr>
            </a:br>
            <a:r>
              <a:rPr lang="en-US" sz="2000" dirty="0">
                <a:solidFill>
                  <a:schemeClr val="tx1"/>
                </a:solidFill>
                <a:effectLst/>
              </a:rPr>
              <a:t>presentation</a:t>
            </a:r>
            <a:br>
              <a:rPr lang="en-US" sz="2000" dirty="0">
                <a:solidFill>
                  <a:schemeClr val="tx1"/>
                </a:solidFill>
                <a:effectLst/>
              </a:rPr>
            </a:br>
            <a:r>
              <a:rPr lang="en-US" sz="2000" dirty="0">
                <a:solidFill>
                  <a:schemeClr val="tx1"/>
                </a:solidFill>
                <a:effectLst/>
              </a:rPr>
              <a:t>by </a:t>
            </a:r>
            <a:br>
              <a:rPr lang="en-US" sz="2000" dirty="0">
                <a:solidFill>
                  <a:schemeClr val="tx1"/>
                </a:solidFill>
                <a:effectLst/>
              </a:rPr>
            </a:br>
            <a:r>
              <a:rPr lang="en-US" sz="2000" dirty="0">
                <a:solidFill>
                  <a:schemeClr val="tx1"/>
                </a:solidFill>
                <a:effectLst/>
              </a:rPr>
              <a:t>Peter Dixon </a:t>
            </a:r>
            <a:br>
              <a:rPr lang="en-US" sz="2000" dirty="0">
                <a:solidFill>
                  <a:schemeClr val="tx1"/>
                </a:solidFill>
                <a:effectLst/>
              </a:rPr>
            </a:br>
            <a:br>
              <a:rPr lang="en-US" sz="2000" dirty="0">
                <a:solidFill>
                  <a:schemeClr val="tx1"/>
                </a:solidFill>
                <a:effectLst/>
              </a:rPr>
            </a:br>
            <a:r>
              <a:rPr lang="en-US" sz="2000" dirty="0">
                <a:solidFill>
                  <a:schemeClr val="tx1"/>
                </a:solidFill>
                <a:effectLst/>
              </a:rPr>
              <a:t>at the 29</a:t>
            </a:r>
            <a:r>
              <a:rPr lang="en-US" sz="2000" baseline="30000" dirty="0">
                <a:solidFill>
                  <a:schemeClr val="tx1"/>
                </a:solidFill>
                <a:effectLst/>
              </a:rPr>
              <a:t>th</a:t>
            </a:r>
            <a:r>
              <a:rPr lang="en-US" sz="2000" dirty="0">
                <a:solidFill>
                  <a:schemeClr val="tx1"/>
                </a:solidFill>
                <a:effectLst/>
              </a:rPr>
              <a:t> annual GTAP Conference, Kyoto</a:t>
            </a:r>
            <a:br>
              <a:rPr lang="en-US" sz="2000" dirty="0">
                <a:solidFill>
                  <a:schemeClr val="tx1"/>
                </a:solidFill>
                <a:effectLst/>
              </a:rPr>
            </a:br>
            <a:r>
              <a:rPr lang="en-US" sz="2000" dirty="0">
                <a:solidFill>
                  <a:schemeClr val="tx1"/>
                </a:solidFill>
                <a:effectLst/>
              </a:rPr>
              <a:t>June 17-19, 2026</a:t>
            </a:r>
            <a:br>
              <a:rPr lang="en-AU" sz="2000" dirty="0">
                <a:solidFill>
                  <a:schemeClr val="tx1"/>
                </a:solidFill>
                <a:effectLst/>
              </a:rPr>
            </a:br>
            <a:r>
              <a:rPr lang="en-US" sz="2000" dirty="0">
                <a:solidFill>
                  <a:schemeClr val="tx1"/>
                </a:solidFill>
                <a:effectLst/>
              </a:rPr>
              <a:t> </a:t>
            </a:r>
            <a:br>
              <a:rPr lang="en-AU" sz="2000" dirty="0">
                <a:solidFill>
                  <a:schemeClr val="tx1"/>
                </a:solidFill>
                <a:effectLst/>
              </a:rPr>
            </a:br>
            <a:r>
              <a:rPr lang="en-US" sz="2000" dirty="0">
                <a:solidFill>
                  <a:schemeClr val="tx1"/>
                </a:solidFill>
                <a:effectLst/>
              </a:rPr>
              <a:t> </a:t>
            </a:r>
            <a:br>
              <a:rPr lang="en-AU" sz="2000" dirty="0">
                <a:solidFill>
                  <a:schemeClr val="tx1"/>
                </a:solidFill>
                <a:effectLst/>
              </a:rPr>
            </a:br>
            <a:r>
              <a:rPr lang="en-US" sz="2000" dirty="0">
                <a:solidFill>
                  <a:schemeClr val="tx1"/>
                </a:solidFill>
                <a:effectLst/>
              </a:rPr>
              <a:t> </a:t>
            </a:r>
            <a:br>
              <a:rPr lang="en-AU" sz="2000" dirty="0">
                <a:solidFill>
                  <a:schemeClr val="tx1"/>
                </a:solidFill>
                <a:effectLst/>
              </a:rPr>
            </a:br>
            <a:r>
              <a:rPr lang="en-US" sz="2000" dirty="0">
                <a:solidFill>
                  <a:schemeClr val="tx1"/>
                </a:solidFill>
                <a:effectLst/>
              </a:rPr>
              <a:t> </a:t>
            </a:r>
            <a:br>
              <a:rPr lang="en-AU" sz="2000" dirty="0">
                <a:solidFill>
                  <a:schemeClr val="tx1"/>
                </a:solidFill>
                <a:effectLst/>
              </a:rPr>
            </a:br>
            <a:endParaRPr lang="en-AU" sz="2000" dirty="0">
              <a:solidFill>
                <a:schemeClr val="tx1"/>
              </a:solidFill>
              <a:effectLst/>
            </a:endParaRPr>
          </a:p>
        </p:txBody>
      </p:sp>
    </p:spTree>
    <p:extLst>
      <p:ext uri="{BB962C8B-B14F-4D97-AF65-F5344CB8AC3E}">
        <p14:creationId xmlns:p14="http://schemas.microsoft.com/office/powerpoint/2010/main" val="15266822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A75A0-A32A-11F1-DD5A-BA70F17E7DD3}"/>
              </a:ext>
            </a:extLst>
          </p:cNvPr>
          <p:cNvSpPr>
            <a:spLocks noGrp="1"/>
          </p:cNvSpPr>
          <p:nvPr>
            <p:ph type="title"/>
          </p:nvPr>
        </p:nvSpPr>
        <p:spPr>
          <a:xfrm>
            <a:off x="611560" y="2348880"/>
            <a:ext cx="8077200" cy="990600"/>
          </a:xfrm>
        </p:spPr>
        <p:txBody>
          <a:bodyPr/>
          <a:lstStyle/>
          <a:p>
            <a:r>
              <a:rPr lang="en-US" dirty="0"/>
              <a:t>The End</a:t>
            </a:r>
            <a:endParaRPr lang="en-AU" dirty="0"/>
          </a:p>
        </p:txBody>
      </p:sp>
    </p:spTree>
    <p:extLst>
      <p:ext uri="{BB962C8B-B14F-4D97-AF65-F5344CB8AC3E}">
        <p14:creationId xmlns:p14="http://schemas.microsoft.com/office/powerpoint/2010/main" val="1576896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41C4A-E9C6-EE0B-73D2-B09FBD5BAB95}"/>
              </a:ext>
            </a:extLst>
          </p:cNvPr>
          <p:cNvSpPr>
            <a:spLocks noGrp="1"/>
          </p:cNvSpPr>
          <p:nvPr>
            <p:ph type="title"/>
          </p:nvPr>
        </p:nvSpPr>
        <p:spPr>
          <a:xfrm>
            <a:off x="179512" y="260648"/>
            <a:ext cx="8077200" cy="990600"/>
          </a:xfrm>
        </p:spPr>
        <p:txBody>
          <a:bodyPr/>
          <a:lstStyle/>
          <a:p>
            <a:pPr marL="0" marR="0">
              <a:lnSpc>
                <a:spcPct val="107000"/>
              </a:lnSpc>
              <a:spcBef>
                <a:spcPts val="600"/>
              </a:spcBef>
              <a:spcAft>
                <a:spcPts val="0"/>
              </a:spcAft>
            </a:pPr>
            <a:r>
              <a:rPr lang="en-AU" sz="1800" b="1" i="1" dirty="0">
                <a:effectLst/>
                <a:latin typeface="Times New Roman" panose="02020603050405020304" pitchFamily="18" charset="0"/>
                <a:ea typeface="Aptos" panose="020B0004020202020204" pitchFamily="34" charset="0"/>
              </a:rPr>
              <a:t>Revaluation factors</a:t>
            </a:r>
            <a:endParaRPr lang="en-AU" sz="1800" dirty="0">
              <a:effectLst/>
              <a:latin typeface="Times New Roman" panose="02020603050405020304" pitchFamily="18" charset="0"/>
              <a:ea typeface="Aptos" panose="020B0004020202020204" pitchFamily="34" charset="0"/>
            </a:endParaRPr>
          </a:p>
        </p:txBody>
      </p:sp>
      <p:graphicFrame>
        <p:nvGraphicFramePr>
          <p:cNvPr id="5" name="Object 4">
            <a:extLst>
              <a:ext uri="{FF2B5EF4-FFF2-40B4-BE49-F238E27FC236}">
                <a16:creationId xmlns:a16="http://schemas.microsoft.com/office/drawing/2014/main" id="{09D20177-502C-8F96-0B85-96EEFAC5ABC7}"/>
              </a:ext>
            </a:extLst>
          </p:cNvPr>
          <p:cNvGraphicFramePr>
            <a:graphicFrameLocks noChangeAspect="1"/>
          </p:cNvGraphicFramePr>
          <p:nvPr/>
        </p:nvGraphicFramePr>
        <p:xfrm>
          <a:off x="1115616" y="1340768"/>
          <a:ext cx="10349196" cy="3544119"/>
        </p:xfrm>
        <a:graphic>
          <a:graphicData uri="http://schemas.openxmlformats.org/presentationml/2006/ole">
            <mc:AlternateContent xmlns:mc="http://schemas.openxmlformats.org/markup-compatibility/2006">
              <mc:Choice xmlns:v="urn:schemas-microsoft-com:vml" Requires="v">
                <p:oleObj name="Document" r:id="rId2" imgW="8877336" imgH="3040317" progId="Word.Document.12">
                  <p:embed/>
                </p:oleObj>
              </mc:Choice>
              <mc:Fallback>
                <p:oleObj name="Document" r:id="rId2" imgW="8877336" imgH="3040317" progId="Word.Document.12">
                  <p:embed/>
                  <p:pic>
                    <p:nvPicPr>
                      <p:cNvPr id="5" name="Object 4">
                        <a:extLst>
                          <a:ext uri="{FF2B5EF4-FFF2-40B4-BE49-F238E27FC236}">
                            <a16:creationId xmlns:a16="http://schemas.microsoft.com/office/drawing/2014/main" id="{09D20177-502C-8F96-0B85-96EEFAC5ABC7}"/>
                          </a:ext>
                        </a:extLst>
                      </p:cNvPr>
                      <p:cNvPicPr/>
                      <p:nvPr/>
                    </p:nvPicPr>
                    <p:blipFill>
                      <a:blip r:embed="rId3"/>
                      <a:stretch>
                        <a:fillRect/>
                      </a:stretch>
                    </p:blipFill>
                    <p:spPr>
                      <a:xfrm>
                        <a:off x="1115616" y="1340768"/>
                        <a:ext cx="10349196" cy="3544119"/>
                      </a:xfrm>
                      <a:prstGeom prst="rect">
                        <a:avLst/>
                      </a:prstGeom>
                    </p:spPr>
                  </p:pic>
                </p:oleObj>
              </mc:Fallback>
            </mc:AlternateContent>
          </a:graphicData>
        </a:graphic>
      </p:graphicFrame>
    </p:spTree>
    <p:extLst>
      <p:ext uri="{BB962C8B-B14F-4D97-AF65-F5344CB8AC3E}">
        <p14:creationId xmlns:p14="http://schemas.microsoft.com/office/powerpoint/2010/main" val="551146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CDE9E-C25A-F911-0102-6F7C830B3E1A}"/>
              </a:ext>
            </a:extLst>
          </p:cNvPr>
          <p:cNvSpPr>
            <a:spLocks noGrp="1"/>
          </p:cNvSpPr>
          <p:nvPr>
            <p:ph type="title"/>
          </p:nvPr>
        </p:nvSpPr>
        <p:spPr/>
        <p:txBody>
          <a:bodyPr/>
          <a:lstStyle/>
          <a:p>
            <a:r>
              <a:rPr lang="en-AU" dirty="0"/>
              <a:t>Motivation</a:t>
            </a:r>
          </a:p>
        </p:txBody>
      </p:sp>
      <p:graphicFrame>
        <p:nvGraphicFramePr>
          <p:cNvPr id="3" name="Object 2">
            <a:extLst>
              <a:ext uri="{FF2B5EF4-FFF2-40B4-BE49-F238E27FC236}">
                <a16:creationId xmlns:a16="http://schemas.microsoft.com/office/drawing/2014/main" id="{76A6A0EC-36B5-8959-45AE-F84DDAA28C0C}"/>
              </a:ext>
            </a:extLst>
          </p:cNvPr>
          <p:cNvGraphicFramePr>
            <a:graphicFrameLocks noChangeAspect="1"/>
          </p:cNvGraphicFramePr>
          <p:nvPr>
            <p:extLst>
              <p:ext uri="{D42A27DB-BD31-4B8C-83A1-F6EECF244321}">
                <p14:modId xmlns:p14="http://schemas.microsoft.com/office/powerpoint/2010/main" val="2574931621"/>
              </p:ext>
            </p:extLst>
          </p:nvPr>
        </p:nvGraphicFramePr>
        <p:xfrm>
          <a:off x="458788" y="1914525"/>
          <a:ext cx="8180387" cy="2387600"/>
        </p:xfrm>
        <a:graphic>
          <a:graphicData uri="http://schemas.openxmlformats.org/presentationml/2006/ole">
            <mc:AlternateContent xmlns:mc="http://schemas.openxmlformats.org/markup-compatibility/2006">
              <mc:Choice xmlns:v="urn:schemas-microsoft-com:vml" Requires="v">
                <p:oleObj name="Document" r:id="rId2" imgW="8857005" imgH="2584797" progId="Word.Document.12">
                  <p:embed/>
                </p:oleObj>
              </mc:Choice>
              <mc:Fallback>
                <p:oleObj name="Document" r:id="rId2" imgW="8857005" imgH="2584797" progId="Word.Document.12">
                  <p:embed/>
                  <p:pic>
                    <p:nvPicPr>
                      <p:cNvPr id="0" name=""/>
                      <p:cNvPicPr/>
                      <p:nvPr/>
                    </p:nvPicPr>
                    <p:blipFill>
                      <a:blip r:embed="rId3"/>
                      <a:stretch>
                        <a:fillRect/>
                      </a:stretch>
                    </p:blipFill>
                    <p:spPr>
                      <a:xfrm>
                        <a:off x="458788" y="1914525"/>
                        <a:ext cx="8180387" cy="2387600"/>
                      </a:xfrm>
                      <a:prstGeom prst="rect">
                        <a:avLst/>
                      </a:prstGeom>
                    </p:spPr>
                  </p:pic>
                </p:oleObj>
              </mc:Fallback>
            </mc:AlternateContent>
          </a:graphicData>
        </a:graphic>
      </p:graphicFrame>
    </p:spTree>
    <p:extLst>
      <p:ext uri="{BB962C8B-B14F-4D97-AF65-F5344CB8AC3E}">
        <p14:creationId xmlns:p14="http://schemas.microsoft.com/office/powerpoint/2010/main" val="4141582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4E486-E039-A365-B2C6-23FEFBCCBEE9}"/>
              </a:ext>
            </a:extLst>
          </p:cNvPr>
          <p:cNvSpPr>
            <a:spLocks noGrp="1"/>
          </p:cNvSpPr>
          <p:nvPr>
            <p:ph type="title"/>
          </p:nvPr>
        </p:nvSpPr>
        <p:spPr>
          <a:xfrm>
            <a:off x="107504" y="116632"/>
            <a:ext cx="8077200" cy="990600"/>
          </a:xfrm>
        </p:spPr>
        <p:txBody>
          <a:bodyPr/>
          <a:lstStyle/>
          <a:p>
            <a:r>
              <a:rPr lang="en-US" sz="2400" dirty="0"/>
              <a:t>Financial agents:  main theoretical construction </a:t>
            </a:r>
            <a:endParaRPr lang="en-AU" sz="2400" dirty="0"/>
          </a:p>
        </p:txBody>
      </p:sp>
      <p:graphicFrame>
        <p:nvGraphicFramePr>
          <p:cNvPr id="5" name="Object 4">
            <a:extLst>
              <a:ext uri="{FF2B5EF4-FFF2-40B4-BE49-F238E27FC236}">
                <a16:creationId xmlns:a16="http://schemas.microsoft.com/office/drawing/2014/main" id="{66B2C317-3F8A-A13D-9F0C-B7BD4CDD5318}"/>
              </a:ext>
            </a:extLst>
          </p:cNvPr>
          <p:cNvGraphicFramePr>
            <a:graphicFrameLocks noChangeAspect="1"/>
          </p:cNvGraphicFramePr>
          <p:nvPr>
            <p:extLst>
              <p:ext uri="{D42A27DB-BD31-4B8C-83A1-F6EECF244321}">
                <p14:modId xmlns:p14="http://schemas.microsoft.com/office/powerpoint/2010/main" val="2823443668"/>
              </p:ext>
            </p:extLst>
          </p:nvPr>
        </p:nvGraphicFramePr>
        <p:xfrm>
          <a:off x="266700" y="1123950"/>
          <a:ext cx="8869363" cy="4722813"/>
        </p:xfrm>
        <a:graphic>
          <a:graphicData uri="http://schemas.openxmlformats.org/presentationml/2006/ole">
            <mc:AlternateContent xmlns:mc="http://schemas.openxmlformats.org/markup-compatibility/2006">
              <mc:Choice xmlns:v="urn:schemas-microsoft-com:vml" Requires="v">
                <p:oleObj name="Document" r:id="rId3" imgW="8875907" imgH="4414435" progId="Word.Document.12">
                  <p:embed/>
                </p:oleObj>
              </mc:Choice>
              <mc:Fallback>
                <p:oleObj name="Document" r:id="rId3" imgW="8875907" imgH="4414435" progId="Word.Document.12">
                  <p:embed/>
                  <p:pic>
                    <p:nvPicPr>
                      <p:cNvPr id="0" name=""/>
                      <p:cNvPicPr/>
                      <p:nvPr/>
                    </p:nvPicPr>
                    <p:blipFill>
                      <a:blip r:embed="rId4"/>
                      <a:stretch>
                        <a:fillRect/>
                      </a:stretch>
                    </p:blipFill>
                    <p:spPr>
                      <a:xfrm>
                        <a:off x="266700" y="1123950"/>
                        <a:ext cx="8869363" cy="4722813"/>
                      </a:xfrm>
                      <a:prstGeom prst="rect">
                        <a:avLst/>
                      </a:prstGeom>
                    </p:spPr>
                  </p:pic>
                </p:oleObj>
              </mc:Fallback>
            </mc:AlternateContent>
          </a:graphicData>
        </a:graphic>
      </p:graphicFrame>
    </p:spTree>
    <p:extLst>
      <p:ext uri="{BB962C8B-B14F-4D97-AF65-F5344CB8AC3E}">
        <p14:creationId xmlns:p14="http://schemas.microsoft.com/office/powerpoint/2010/main" val="2440568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D0726-960F-2547-6769-3A0E2762E4CE}"/>
              </a:ext>
            </a:extLst>
          </p:cNvPr>
          <p:cNvSpPr>
            <a:spLocks noGrp="1"/>
          </p:cNvSpPr>
          <p:nvPr>
            <p:ph type="title"/>
          </p:nvPr>
        </p:nvSpPr>
        <p:spPr>
          <a:xfrm>
            <a:off x="167134" y="182100"/>
            <a:ext cx="8077200" cy="990600"/>
          </a:xfrm>
        </p:spPr>
        <p:txBody>
          <a:bodyPr/>
          <a:lstStyle/>
          <a:p>
            <a:r>
              <a:rPr lang="en-AU" sz="2000" dirty="0"/>
              <a:t>Connecting real and financial sides: business coordination</a:t>
            </a:r>
          </a:p>
        </p:txBody>
      </p:sp>
      <p:grpSp>
        <p:nvGrpSpPr>
          <p:cNvPr id="4" name="Group 3">
            <a:extLst>
              <a:ext uri="{FF2B5EF4-FFF2-40B4-BE49-F238E27FC236}">
                <a16:creationId xmlns:a16="http://schemas.microsoft.com/office/drawing/2014/main" id="{FB7BB1B7-0999-FDB9-930F-902FBD5BD887}"/>
              </a:ext>
            </a:extLst>
          </p:cNvPr>
          <p:cNvGrpSpPr/>
          <p:nvPr/>
        </p:nvGrpSpPr>
        <p:grpSpPr>
          <a:xfrm>
            <a:off x="4067944" y="3861048"/>
            <a:ext cx="4111526" cy="2855079"/>
            <a:chOff x="1353286" y="1794302"/>
            <a:chExt cx="5839718" cy="3938954"/>
          </a:xfrm>
        </p:grpSpPr>
        <p:cxnSp>
          <p:nvCxnSpPr>
            <p:cNvPr id="5" name="Straight Connector 4">
              <a:extLst>
                <a:ext uri="{FF2B5EF4-FFF2-40B4-BE49-F238E27FC236}">
                  <a16:creationId xmlns:a16="http://schemas.microsoft.com/office/drawing/2014/main" id="{BB1AFA3E-7347-E10F-B7EF-3C529888CFE7}"/>
                </a:ext>
              </a:extLst>
            </p:cNvPr>
            <p:cNvCxnSpPr/>
            <p:nvPr/>
          </p:nvCxnSpPr>
          <p:spPr bwMode="auto">
            <a:xfrm>
              <a:off x="1691680" y="2132856"/>
              <a:ext cx="72008" cy="3600400"/>
            </a:xfrm>
            <a:prstGeom prst="line">
              <a:avLst/>
            </a:prstGeom>
            <a:ln>
              <a:headEnd type="none" w="sm" len="sm"/>
              <a:tailEnd type="none" w="sm" len="sm"/>
            </a:ln>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CDEF3389-1527-5901-0D84-28E7B40754D0}"/>
                </a:ext>
              </a:extLst>
            </p:cNvPr>
            <p:cNvCxnSpPr/>
            <p:nvPr/>
          </p:nvCxnSpPr>
          <p:spPr bwMode="auto">
            <a:xfrm flipV="1">
              <a:off x="1619672" y="5445224"/>
              <a:ext cx="4896544" cy="72008"/>
            </a:xfrm>
            <a:prstGeom prst="line">
              <a:avLst/>
            </a:prstGeom>
            <a:pattFill prst="lgCheck">
              <a:fgClr>
                <a:schemeClr val="tx2"/>
              </a:fgClr>
              <a:bgClr>
                <a:schemeClr val="bg1"/>
              </a:bgClr>
            </a:patt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Connector 6">
              <a:extLst>
                <a:ext uri="{FF2B5EF4-FFF2-40B4-BE49-F238E27FC236}">
                  <a16:creationId xmlns:a16="http://schemas.microsoft.com/office/drawing/2014/main" id="{2CC2C144-4518-BCFE-445C-CAAAB3D10300}"/>
                </a:ext>
              </a:extLst>
            </p:cNvPr>
            <p:cNvCxnSpPr/>
            <p:nvPr/>
          </p:nvCxnSpPr>
          <p:spPr bwMode="auto">
            <a:xfrm>
              <a:off x="2195736" y="2636912"/>
              <a:ext cx="3960440" cy="2448272"/>
            </a:xfrm>
            <a:prstGeom prst="line">
              <a:avLst/>
            </a:prstGeom>
            <a:pattFill prst="lgCheck">
              <a:fgClr>
                <a:schemeClr val="tx2"/>
              </a:fgClr>
              <a:bgClr>
                <a:schemeClr val="bg1"/>
              </a:bgClr>
            </a:patt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Connector 7">
              <a:extLst>
                <a:ext uri="{FF2B5EF4-FFF2-40B4-BE49-F238E27FC236}">
                  <a16:creationId xmlns:a16="http://schemas.microsoft.com/office/drawing/2014/main" id="{B9FB246C-FBF0-3508-671F-BFE80245EF80}"/>
                </a:ext>
              </a:extLst>
            </p:cNvPr>
            <p:cNvCxnSpPr/>
            <p:nvPr/>
          </p:nvCxnSpPr>
          <p:spPr bwMode="auto">
            <a:xfrm flipV="1">
              <a:off x="2771800" y="2079064"/>
              <a:ext cx="2592288" cy="3168352"/>
            </a:xfrm>
            <a:prstGeom prst="line">
              <a:avLst/>
            </a:prstGeom>
            <a:pattFill prst="lgCheck">
              <a:fgClr>
                <a:schemeClr val="tx2"/>
              </a:fgClr>
              <a:bgClr>
                <a:schemeClr val="bg1"/>
              </a:bgClr>
            </a:patt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TextBox 8">
              <a:extLst>
                <a:ext uri="{FF2B5EF4-FFF2-40B4-BE49-F238E27FC236}">
                  <a16:creationId xmlns:a16="http://schemas.microsoft.com/office/drawing/2014/main" id="{81A3DC9C-F1DA-9039-1E69-72924FEEB928}"/>
                </a:ext>
              </a:extLst>
            </p:cNvPr>
            <p:cNvSpPr txBox="1"/>
            <p:nvPr/>
          </p:nvSpPr>
          <p:spPr>
            <a:xfrm>
              <a:off x="6516216" y="5207907"/>
              <a:ext cx="676788" cy="338554"/>
            </a:xfrm>
            <a:prstGeom prst="rect">
              <a:avLst/>
            </a:prstGeom>
            <a:noFill/>
          </p:spPr>
          <p:txBody>
            <a:bodyPr wrap="none" rtlCol="0">
              <a:spAutoFit/>
            </a:bodyPr>
            <a:lstStyle/>
            <a:p>
              <a:r>
                <a:rPr lang="en-AU" dirty="0"/>
                <a:t>K1(r)</a:t>
              </a:r>
            </a:p>
          </p:txBody>
        </p:sp>
        <p:sp>
          <p:nvSpPr>
            <p:cNvPr id="10" name="TextBox 9">
              <a:extLst>
                <a:ext uri="{FF2B5EF4-FFF2-40B4-BE49-F238E27FC236}">
                  <a16:creationId xmlns:a16="http://schemas.microsoft.com/office/drawing/2014/main" id="{22074A3E-F50C-7E90-FC4A-218A01C4F190}"/>
                </a:ext>
              </a:extLst>
            </p:cNvPr>
            <p:cNvSpPr txBox="1"/>
            <p:nvPr/>
          </p:nvSpPr>
          <p:spPr>
            <a:xfrm>
              <a:off x="1353286" y="1794302"/>
              <a:ext cx="824649" cy="338554"/>
            </a:xfrm>
            <a:prstGeom prst="rect">
              <a:avLst/>
            </a:prstGeom>
            <a:noFill/>
          </p:spPr>
          <p:txBody>
            <a:bodyPr wrap="none" rtlCol="0">
              <a:spAutoFit/>
            </a:bodyPr>
            <a:lstStyle/>
            <a:p>
              <a:r>
                <a:rPr lang="en-AU" dirty="0"/>
                <a:t>RE(r,</a:t>
              </a:r>
              <a:r>
                <a:rPr lang="en-AU" dirty="0">
                  <a:sym typeface="Symbol" panose="05050102010706020507" pitchFamily="18" charset="2"/>
                </a:rPr>
                <a:t>)</a:t>
              </a:r>
              <a:endParaRPr lang="en-AU" dirty="0"/>
            </a:p>
          </p:txBody>
        </p:sp>
        <p:sp>
          <p:nvSpPr>
            <p:cNvPr id="11" name="TextBox 10">
              <a:extLst>
                <a:ext uri="{FF2B5EF4-FFF2-40B4-BE49-F238E27FC236}">
                  <a16:creationId xmlns:a16="http://schemas.microsoft.com/office/drawing/2014/main" id="{B5FE7701-E67B-C1ED-5260-9B6D7748F4FA}"/>
                </a:ext>
              </a:extLst>
            </p:cNvPr>
            <p:cNvSpPr txBox="1"/>
            <p:nvPr/>
          </p:nvSpPr>
          <p:spPr>
            <a:xfrm>
              <a:off x="5817782" y="4505006"/>
              <a:ext cx="1183337" cy="338554"/>
            </a:xfrm>
            <a:prstGeom prst="rect">
              <a:avLst/>
            </a:prstGeom>
            <a:noFill/>
          </p:spPr>
          <p:txBody>
            <a:bodyPr wrap="none" rtlCol="0">
              <a:spAutoFit/>
            </a:bodyPr>
            <a:lstStyle/>
            <a:p>
              <a:r>
                <a:rPr lang="en-AU" dirty="0"/>
                <a:t>Real, (2.12)</a:t>
              </a:r>
            </a:p>
          </p:txBody>
        </p:sp>
        <p:sp>
          <p:nvSpPr>
            <p:cNvPr id="12" name="TextBox 11">
              <a:extLst>
                <a:ext uri="{FF2B5EF4-FFF2-40B4-BE49-F238E27FC236}">
                  <a16:creationId xmlns:a16="http://schemas.microsoft.com/office/drawing/2014/main" id="{378CB6E1-66B2-C960-F085-7846D0B040B1}"/>
                </a:ext>
              </a:extLst>
            </p:cNvPr>
            <p:cNvSpPr txBox="1"/>
            <p:nvPr/>
          </p:nvSpPr>
          <p:spPr>
            <a:xfrm>
              <a:off x="5203316" y="2276872"/>
              <a:ext cx="1657826" cy="338554"/>
            </a:xfrm>
            <a:prstGeom prst="rect">
              <a:avLst/>
            </a:prstGeom>
            <a:noFill/>
          </p:spPr>
          <p:txBody>
            <a:bodyPr wrap="none" rtlCol="0">
              <a:spAutoFit/>
            </a:bodyPr>
            <a:lstStyle/>
            <a:p>
              <a:r>
                <a:rPr lang="en-AU" dirty="0"/>
                <a:t>Financial, (2.13)</a:t>
              </a:r>
            </a:p>
          </p:txBody>
        </p:sp>
      </p:grpSp>
      <p:graphicFrame>
        <p:nvGraphicFramePr>
          <p:cNvPr id="13" name="Object 12">
            <a:extLst>
              <a:ext uri="{FF2B5EF4-FFF2-40B4-BE49-F238E27FC236}">
                <a16:creationId xmlns:a16="http://schemas.microsoft.com/office/drawing/2014/main" id="{EBC3AEFD-0F43-F155-40FA-0837097FC3D3}"/>
              </a:ext>
            </a:extLst>
          </p:cNvPr>
          <p:cNvGraphicFramePr>
            <a:graphicFrameLocks noChangeAspect="1"/>
          </p:cNvGraphicFramePr>
          <p:nvPr>
            <p:extLst>
              <p:ext uri="{D42A27DB-BD31-4B8C-83A1-F6EECF244321}">
                <p14:modId xmlns:p14="http://schemas.microsoft.com/office/powerpoint/2010/main" val="3158130928"/>
              </p:ext>
            </p:extLst>
          </p:nvPr>
        </p:nvGraphicFramePr>
        <p:xfrm>
          <a:off x="210692" y="656971"/>
          <a:ext cx="8875712" cy="3060700"/>
        </p:xfrm>
        <a:graphic>
          <a:graphicData uri="http://schemas.openxmlformats.org/presentationml/2006/ole">
            <mc:AlternateContent xmlns:mc="http://schemas.openxmlformats.org/markup-compatibility/2006">
              <mc:Choice xmlns:v="urn:schemas-microsoft-com:vml" Requires="v">
                <p:oleObj name="Document" r:id="rId2" imgW="8875907" imgH="3060382" progId="Word.Document.12">
                  <p:embed/>
                </p:oleObj>
              </mc:Choice>
              <mc:Fallback>
                <p:oleObj name="Document" r:id="rId2" imgW="8875907" imgH="3060382" progId="Word.Document.12">
                  <p:embed/>
                  <p:pic>
                    <p:nvPicPr>
                      <p:cNvPr id="0" name=""/>
                      <p:cNvPicPr/>
                      <p:nvPr/>
                    </p:nvPicPr>
                    <p:blipFill>
                      <a:blip r:embed="rId3"/>
                      <a:stretch>
                        <a:fillRect/>
                      </a:stretch>
                    </p:blipFill>
                    <p:spPr>
                      <a:xfrm>
                        <a:off x="210692" y="656971"/>
                        <a:ext cx="8875712" cy="3060700"/>
                      </a:xfrm>
                      <a:prstGeom prst="rect">
                        <a:avLst/>
                      </a:prstGeom>
                    </p:spPr>
                  </p:pic>
                </p:oleObj>
              </mc:Fallback>
            </mc:AlternateContent>
          </a:graphicData>
        </a:graphic>
      </p:graphicFrame>
    </p:spTree>
    <p:extLst>
      <p:ext uri="{BB962C8B-B14F-4D97-AF65-F5344CB8AC3E}">
        <p14:creationId xmlns:p14="http://schemas.microsoft.com/office/powerpoint/2010/main" val="742016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6C615-A3F3-F703-8571-918D62C96C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65054-5A2E-3852-349A-6C79AB52C96E}"/>
              </a:ext>
            </a:extLst>
          </p:cNvPr>
          <p:cNvSpPr>
            <a:spLocks noGrp="1"/>
          </p:cNvSpPr>
          <p:nvPr>
            <p:ph type="title"/>
          </p:nvPr>
        </p:nvSpPr>
        <p:spPr>
          <a:xfrm>
            <a:off x="167134" y="182100"/>
            <a:ext cx="8077200" cy="990600"/>
          </a:xfrm>
        </p:spPr>
        <p:txBody>
          <a:bodyPr/>
          <a:lstStyle/>
          <a:p>
            <a:r>
              <a:rPr lang="en-AU" sz="2000" dirty="0"/>
              <a:t>Connecting real and financial sides: liquidity coordination</a:t>
            </a:r>
          </a:p>
        </p:txBody>
      </p:sp>
      <p:pic>
        <p:nvPicPr>
          <p:cNvPr id="13" name="Picture 12">
            <a:extLst>
              <a:ext uri="{FF2B5EF4-FFF2-40B4-BE49-F238E27FC236}">
                <a16:creationId xmlns:a16="http://schemas.microsoft.com/office/drawing/2014/main" id="{D5BB794E-8BB6-1291-B797-EE1738C5586A}"/>
              </a:ext>
            </a:extLst>
          </p:cNvPr>
          <p:cNvPicPr>
            <a:picLocks noChangeAspect="1"/>
          </p:cNvPicPr>
          <p:nvPr/>
        </p:nvPicPr>
        <p:blipFill>
          <a:blip r:embed="rId2"/>
          <a:stretch>
            <a:fillRect/>
          </a:stretch>
        </p:blipFill>
        <p:spPr>
          <a:xfrm>
            <a:off x="3669808" y="3573016"/>
            <a:ext cx="5477656" cy="3170504"/>
          </a:xfrm>
          <a:prstGeom prst="rect">
            <a:avLst/>
          </a:prstGeom>
        </p:spPr>
      </p:pic>
      <p:graphicFrame>
        <p:nvGraphicFramePr>
          <p:cNvPr id="14" name="Object 13">
            <a:extLst>
              <a:ext uri="{FF2B5EF4-FFF2-40B4-BE49-F238E27FC236}">
                <a16:creationId xmlns:a16="http://schemas.microsoft.com/office/drawing/2014/main" id="{8D80F560-2646-1675-E149-5A38B905CF55}"/>
              </a:ext>
            </a:extLst>
          </p:cNvPr>
          <p:cNvGraphicFramePr>
            <a:graphicFrameLocks noChangeAspect="1"/>
          </p:cNvGraphicFramePr>
          <p:nvPr>
            <p:extLst>
              <p:ext uri="{D42A27DB-BD31-4B8C-83A1-F6EECF244321}">
                <p14:modId xmlns:p14="http://schemas.microsoft.com/office/powerpoint/2010/main" val="60608518"/>
              </p:ext>
            </p:extLst>
          </p:nvPr>
        </p:nvGraphicFramePr>
        <p:xfrm>
          <a:off x="467544" y="722313"/>
          <a:ext cx="8875712" cy="2706687"/>
        </p:xfrm>
        <a:graphic>
          <a:graphicData uri="http://schemas.openxmlformats.org/presentationml/2006/ole">
            <mc:AlternateContent xmlns:mc="http://schemas.openxmlformats.org/markup-compatibility/2006">
              <mc:Choice xmlns:v="urn:schemas-microsoft-com:vml" Requires="v">
                <p:oleObj name="Document" r:id="rId3" imgW="8875907" imgH="2707026" progId="Word.Document.12">
                  <p:embed/>
                </p:oleObj>
              </mc:Choice>
              <mc:Fallback>
                <p:oleObj name="Document" r:id="rId3" imgW="8875907" imgH="2707026" progId="Word.Document.12">
                  <p:embed/>
                  <p:pic>
                    <p:nvPicPr>
                      <p:cNvPr id="0" name=""/>
                      <p:cNvPicPr/>
                      <p:nvPr/>
                    </p:nvPicPr>
                    <p:blipFill>
                      <a:blip r:embed="rId4"/>
                      <a:stretch>
                        <a:fillRect/>
                      </a:stretch>
                    </p:blipFill>
                    <p:spPr>
                      <a:xfrm>
                        <a:off x="467544" y="722313"/>
                        <a:ext cx="8875712" cy="2706687"/>
                      </a:xfrm>
                      <a:prstGeom prst="rect">
                        <a:avLst/>
                      </a:prstGeom>
                    </p:spPr>
                  </p:pic>
                </p:oleObj>
              </mc:Fallback>
            </mc:AlternateContent>
          </a:graphicData>
        </a:graphic>
      </p:graphicFrame>
    </p:spTree>
    <p:extLst>
      <p:ext uri="{BB962C8B-B14F-4D97-AF65-F5344CB8AC3E}">
        <p14:creationId xmlns:p14="http://schemas.microsoft.com/office/powerpoint/2010/main" val="4213841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D4BB2-5D87-F69D-35CE-3F5D4B9010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4D970E-0E92-8440-D6DA-B68EF3A6C5AF}"/>
              </a:ext>
            </a:extLst>
          </p:cNvPr>
          <p:cNvSpPr>
            <a:spLocks noGrp="1"/>
          </p:cNvSpPr>
          <p:nvPr>
            <p:ph type="title"/>
          </p:nvPr>
        </p:nvSpPr>
        <p:spPr>
          <a:xfrm>
            <a:off x="167134" y="332656"/>
            <a:ext cx="8077200" cy="990600"/>
          </a:xfrm>
        </p:spPr>
        <p:txBody>
          <a:bodyPr/>
          <a:lstStyle/>
          <a:p>
            <a:r>
              <a:rPr lang="en-AU" sz="2000" dirty="0"/>
              <a:t>Connecting real and financial sides: bond coordination</a:t>
            </a:r>
            <a:br>
              <a:rPr lang="en-AU" sz="2000" dirty="0"/>
            </a:br>
            <a:endParaRPr lang="en-AU" sz="2000" dirty="0"/>
          </a:p>
        </p:txBody>
      </p:sp>
      <p:graphicFrame>
        <p:nvGraphicFramePr>
          <p:cNvPr id="4" name="Object 3">
            <a:extLst>
              <a:ext uri="{FF2B5EF4-FFF2-40B4-BE49-F238E27FC236}">
                <a16:creationId xmlns:a16="http://schemas.microsoft.com/office/drawing/2014/main" id="{DE1E1981-51B5-EF19-E850-94EECCA07309}"/>
              </a:ext>
            </a:extLst>
          </p:cNvPr>
          <p:cNvGraphicFramePr>
            <a:graphicFrameLocks noChangeAspect="1"/>
          </p:cNvGraphicFramePr>
          <p:nvPr>
            <p:extLst>
              <p:ext uri="{D42A27DB-BD31-4B8C-83A1-F6EECF244321}">
                <p14:modId xmlns:p14="http://schemas.microsoft.com/office/powerpoint/2010/main" val="172149367"/>
              </p:ext>
            </p:extLst>
          </p:nvPr>
        </p:nvGraphicFramePr>
        <p:xfrm>
          <a:off x="167134" y="1172700"/>
          <a:ext cx="8875712" cy="4981575"/>
        </p:xfrm>
        <a:graphic>
          <a:graphicData uri="http://schemas.openxmlformats.org/presentationml/2006/ole">
            <mc:AlternateContent xmlns:mc="http://schemas.openxmlformats.org/markup-compatibility/2006">
              <mc:Choice xmlns:v="urn:schemas-microsoft-com:vml" Requires="v">
                <p:oleObj name="Document" r:id="rId2" imgW="8875907" imgH="5107114" progId="Word.Document.12">
                  <p:embed/>
                </p:oleObj>
              </mc:Choice>
              <mc:Fallback>
                <p:oleObj name="Document" r:id="rId2" imgW="8875907" imgH="5107114" progId="Word.Document.12">
                  <p:embed/>
                  <p:pic>
                    <p:nvPicPr>
                      <p:cNvPr id="0" name=""/>
                      <p:cNvPicPr/>
                      <p:nvPr/>
                    </p:nvPicPr>
                    <p:blipFill>
                      <a:blip r:embed="rId3"/>
                      <a:stretch>
                        <a:fillRect/>
                      </a:stretch>
                    </p:blipFill>
                    <p:spPr>
                      <a:xfrm>
                        <a:off x="167134" y="1172700"/>
                        <a:ext cx="8875712" cy="4981575"/>
                      </a:xfrm>
                      <a:prstGeom prst="rect">
                        <a:avLst/>
                      </a:prstGeom>
                    </p:spPr>
                  </p:pic>
                </p:oleObj>
              </mc:Fallback>
            </mc:AlternateContent>
          </a:graphicData>
        </a:graphic>
      </p:graphicFrame>
    </p:spTree>
    <p:extLst>
      <p:ext uri="{BB962C8B-B14F-4D97-AF65-F5344CB8AC3E}">
        <p14:creationId xmlns:p14="http://schemas.microsoft.com/office/powerpoint/2010/main" val="25224616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1508B-C501-786E-A959-972EBE916D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B3C143-316E-E673-80DD-C15CC2A3E6AB}"/>
              </a:ext>
            </a:extLst>
          </p:cNvPr>
          <p:cNvSpPr>
            <a:spLocks noGrp="1"/>
          </p:cNvSpPr>
          <p:nvPr>
            <p:ph type="title"/>
          </p:nvPr>
        </p:nvSpPr>
        <p:spPr>
          <a:xfrm>
            <a:off x="179512" y="44624"/>
            <a:ext cx="8077200" cy="990600"/>
          </a:xfrm>
        </p:spPr>
        <p:txBody>
          <a:bodyPr/>
          <a:lstStyle/>
          <a:p>
            <a:r>
              <a:rPr lang="en-AU" sz="2000" dirty="0">
                <a:effectLst/>
              </a:rPr>
              <a:t>Equating NETFA1_R and NETFA1_F </a:t>
            </a:r>
            <a:br>
              <a:rPr lang="en-AU" sz="2000" dirty="0">
                <a:effectLst/>
              </a:rPr>
            </a:br>
            <a:br>
              <a:rPr lang="en-AU" sz="2000" dirty="0"/>
            </a:br>
            <a:endParaRPr lang="en-AU" sz="2000" dirty="0"/>
          </a:p>
        </p:txBody>
      </p:sp>
      <p:graphicFrame>
        <p:nvGraphicFramePr>
          <p:cNvPr id="6" name="Object 5">
            <a:extLst>
              <a:ext uri="{FF2B5EF4-FFF2-40B4-BE49-F238E27FC236}">
                <a16:creationId xmlns:a16="http://schemas.microsoft.com/office/drawing/2014/main" id="{EE1B4F83-971F-85A8-98A2-DB7B82520D91}"/>
              </a:ext>
            </a:extLst>
          </p:cNvPr>
          <p:cNvGraphicFramePr>
            <a:graphicFrameLocks noChangeAspect="1"/>
          </p:cNvGraphicFramePr>
          <p:nvPr>
            <p:extLst>
              <p:ext uri="{D42A27DB-BD31-4B8C-83A1-F6EECF244321}">
                <p14:modId xmlns:p14="http://schemas.microsoft.com/office/powerpoint/2010/main" val="1060442360"/>
              </p:ext>
            </p:extLst>
          </p:nvPr>
        </p:nvGraphicFramePr>
        <p:xfrm>
          <a:off x="908331" y="404664"/>
          <a:ext cx="8869363" cy="1758950"/>
        </p:xfrm>
        <a:graphic>
          <a:graphicData uri="http://schemas.openxmlformats.org/presentationml/2006/ole">
            <mc:AlternateContent xmlns:mc="http://schemas.openxmlformats.org/markup-compatibility/2006">
              <mc:Choice xmlns:v="urn:schemas-microsoft-com:vml" Requires="v">
                <p:oleObj name="Document" r:id="rId2" imgW="8857005" imgH="1757245" progId="Word.Document.12">
                  <p:embed/>
                </p:oleObj>
              </mc:Choice>
              <mc:Fallback>
                <p:oleObj name="Document" r:id="rId2" imgW="8857005" imgH="1757245" progId="Word.Document.12">
                  <p:embed/>
                  <p:pic>
                    <p:nvPicPr>
                      <p:cNvPr id="0" name=""/>
                      <p:cNvPicPr/>
                      <p:nvPr/>
                    </p:nvPicPr>
                    <p:blipFill>
                      <a:blip r:embed="rId3"/>
                      <a:stretch>
                        <a:fillRect/>
                      </a:stretch>
                    </p:blipFill>
                    <p:spPr>
                      <a:xfrm>
                        <a:off x="908331" y="404664"/>
                        <a:ext cx="8869363" cy="1758950"/>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51F55044-4DD6-34AC-E635-75004FAAE927}"/>
              </a:ext>
            </a:extLst>
          </p:cNvPr>
          <p:cNvPicPr>
            <a:picLocks noChangeAspect="1"/>
          </p:cNvPicPr>
          <p:nvPr/>
        </p:nvPicPr>
        <p:blipFill>
          <a:blip r:embed="rId4"/>
          <a:stretch>
            <a:fillRect/>
          </a:stretch>
        </p:blipFill>
        <p:spPr>
          <a:xfrm>
            <a:off x="755576" y="1625087"/>
            <a:ext cx="7956376" cy="5198287"/>
          </a:xfrm>
          <a:prstGeom prst="rect">
            <a:avLst/>
          </a:prstGeom>
        </p:spPr>
      </p:pic>
    </p:spTree>
    <p:extLst>
      <p:ext uri="{BB962C8B-B14F-4D97-AF65-F5344CB8AC3E}">
        <p14:creationId xmlns:p14="http://schemas.microsoft.com/office/powerpoint/2010/main" val="889480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350" y="319087"/>
            <a:ext cx="8077200" cy="990600"/>
          </a:xfrm>
        </p:spPr>
        <p:txBody>
          <a:bodyPr/>
          <a:lstStyle/>
          <a:p>
            <a:pPr marL="0" marR="0" algn="ctr">
              <a:lnSpc>
                <a:spcPct val="107000"/>
              </a:lnSpc>
              <a:spcBef>
                <a:spcPts val="600"/>
              </a:spcBef>
              <a:spcAft>
                <a:spcPts val="0"/>
              </a:spcAft>
              <a:tabLst>
                <a:tab pos="5657850" algn="r"/>
              </a:tabLst>
            </a:pPr>
            <a:r>
              <a:rPr lang="en-AU" sz="1800" dirty="0">
                <a:effectLst/>
                <a:latin typeface="Times New Roman" panose="02020603050405020304" pitchFamily="18" charset="0"/>
                <a:ea typeface="Aptos" panose="020B0004020202020204" pitchFamily="34" charset="0"/>
              </a:rPr>
              <a:t>Macro results from a 1 per cent increase in the power of the cash rate</a:t>
            </a:r>
            <a:br>
              <a:rPr lang="en-AU" sz="1800" dirty="0">
                <a:effectLst/>
                <a:latin typeface="Times New Roman" panose="02020603050405020304" pitchFamily="18" charset="0"/>
                <a:ea typeface="Aptos" panose="020B0004020202020204" pitchFamily="34" charset="0"/>
              </a:rPr>
            </a:br>
            <a:r>
              <a:rPr lang="en-AU" sz="1800" dirty="0">
                <a:effectLst/>
                <a:latin typeface="Times New Roman" panose="02020603050405020304" pitchFamily="18" charset="0"/>
                <a:ea typeface="Aptos" panose="020B0004020202020204" pitchFamily="34" charset="0"/>
              </a:rPr>
              <a:t>(% deviations from baseline )</a:t>
            </a:r>
            <a:br>
              <a:rPr lang="en-AU" sz="1800" dirty="0">
                <a:effectLst/>
                <a:latin typeface="Times New Roman" panose="02020603050405020304" pitchFamily="18" charset="0"/>
                <a:ea typeface="Aptos" panose="020B0004020202020204" pitchFamily="34" charset="0"/>
              </a:rPr>
            </a:br>
            <a:endParaRPr lang="en-AU" sz="2400" dirty="0"/>
          </a:p>
        </p:txBody>
      </p:sp>
      <p:graphicFrame>
        <p:nvGraphicFramePr>
          <p:cNvPr id="6" name="Object 5">
            <a:extLst>
              <a:ext uri="{FF2B5EF4-FFF2-40B4-BE49-F238E27FC236}">
                <a16:creationId xmlns:a16="http://schemas.microsoft.com/office/drawing/2014/main" id="{38B457D4-9173-20A8-7E4D-5B519E87AFC6}"/>
              </a:ext>
            </a:extLst>
          </p:cNvPr>
          <p:cNvGraphicFramePr>
            <a:graphicFrameLocks noChangeAspect="1"/>
          </p:cNvGraphicFramePr>
          <p:nvPr>
            <p:extLst>
              <p:ext uri="{D42A27DB-BD31-4B8C-83A1-F6EECF244321}">
                <p14:modId xmlns:p14="http://schemas.microsoft.com/office/powerpoint/2010/main" val="2738640605"/>
              </p:ext>
            </p:extLst>
          </p:nvPr>
        </p:nvGraphicFramePr>
        <p:xfrm>
          <a:off x="258763" y="865188"/>
          <a:ext cx="8812212" cy="5641975"/>
        </p:xfrm>
        <a:graphic>
          <a:graphicData uri="http://schemas.openxmlformats.org/presentationml/2006/ole">
            <mc:AlternateContent xmlns:mc="http://schemas.openxmlformats.org/markup-compatibility/2006">
              <mc:Choice xmlns:v="urn:schemas-microsoft-com:vml" Requires="v">
                <p:oleObj name="Document" r:id="rId2" imgW="8857005" imgH="5669865" progId="Word.Document.12">
                  <p:embed/>
                </p:oleObj>
              </mc:Choice>
              <mc:Fallback>
                <p:oleObj name="Document" r:id="rId2" imgW="8857005" imgH="5669865" progId="Word.Document.12">
                  <p:embed/>
                  <p:pic>
                    <p:nvPicPr>
                      <p:cNvPr id="0" name=""/>
                      <p:cNvPicPr/>
                      <p:nvPr/>
                    </p:nvPicPr>
                    <p:blipFill>
                      <a:blip r:embed="rId3"/>
                      <a:stretch>
                        <a:fillRect/>
                      </a:stretch>
                    </p:blipFill>
                    <p:spPr>
                      <a:xfrm>
                        <a:off x="258763" y="865188"/>
                        <a:ext cx="8812212" cy="5641975"/>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5C62DFD1-38E4-DF63-70DF-E37C307D7FB7}"/>
              </a:ext>
            </a:extLst>
          </p:cNvPr>
          <p:cNvGraphicFramePr>
            <a:graphicFrameLocks noChangeAspect="1"/>
          </p:cNvGraphicFramePr>
          <p:nvPr>
            <p:extLst>
              <p:ext uri="{D42A27DB-BD31-4B8C-83A1-F6EECF244321}">
                <p14:modId xmlns:p14="http://schemas.microsoft.com/office/powerpoint/2010/main" val="2366370229"/>
              </p:ext>
            </p:extLst>
          </p:nvPr>
        </p:nvGraphicFramePr>
        <p:xfrm>
          <a:off x="539552" y="3501008"/>
          <a:ext cx="8856662" cy="2627313"/>
        </p:xfrm>
        <a:graphic>
          <a:graphicData uri="http://schemas.openxmlformats.org/presentationml/2006/ole">
            <mc:AlternateContent xmlns:mc="http://schemas.openxmlformats.org/markup-compatibility/2006">
              <mc:Choice xmlns:v="urn:schemas-microsoft-com:vml" Requires="v">
                <p:oleObj name="Document" r:id="rId4" imgW="8857005" imgH="2626876" progId="Word.Document.12">
                  <p:embed/>
                </p:oleObj>
              </mc:Choice>
              <mc:Fallback>
                <p:oleObj name="Document" r:id="rId4" imgW="8857005" imgH="2626876" progId="Word.Document.12">
                  <p:embed/>
                  <p:pic>
                    <p:nvPicPr>
                      <p:cNvPr id="0" name=""/>
                      <p:cNvPicPr/>
                      <p:nvPr/>
                    </p:nvPicPr>
                    <p:blipFill>
                      <a:blip r:embed="rId5"/>
                      <a:stretch>
                        <a:fillRect/>
                      </a:stretch>
                    </p:blipFill>
                    <p:spPr>
                      <a:xfrm>
                        <a:off x="539552" y="3501008"/>
                        <a:ext cx="8856662" cy="2627313"/>
                      </a:xfrm>
                      <a:prstGeom prst="rect">
                        <a:avLst/>
                      </a:prstGeom>
                    </p:spPr>
                  </p:pic>
                </p:oleObj>
              </mc:Fallback>
            </mc:AlternateContent>
          </a:graphicData>
        </a:graphic>
      </p:graphicFrame>
    </p:spTree>
    <p:extLst>
      <p:ext uri="{BB962C8B-B14F-4D97-AF65-F5344CB8AC3E}">
        <p14:creationId xmlns:p14="http://schemas.microsoft.com/office/powerpoint/2010/main" val="3785359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FB77D-ACB4-8F08-FA0C-1F66B9B06C5B}"/>
              </a:ext>
            </a:extLst>
          </p:cNvPr>
          <p:cNvSpPr>
            <a:spLocks noGrp="1"/>
          </p:cNvSpPr>
          <p:nvPr>
            <p:ph type="title"/>
          </p:nvPr>
        </p:nvSpPr>
        <p:spPr/>
        <p:txBody>
          <a:bodyPr/>
          <a:lstStyle/>
          <a:p>
            <a:r>
              <a:rPr lang="en-US" dirty="0"/>
              <a:t>Concluding remarks</a:t>
            </a:r>
            <a:endParaRPr lang="en-AU" dirty="0"/>
          </a:p>
        </p:txBody>
      </p:sp>
      <p:graphicFrame>
        <p:nvGraphicFramePr>
          <p:cNvPr id="3" name="Object 2">
            <a:extLst>
              <a:ext uri="{FF2B5EF4-FFF2-40B4-BE49-F238E27FC236}">
                <a16:creationId xmlns:a16="http://schemas.microsoft.com/office/drawing/2014/main" id="{F6D4B7E5-0952-EC05-BB39-B525B7885670}"/>
              </a:ext>
            </a:extLst>
          </p:cNvPr>
          <p:cNvGraphicFramePr>
            <a:graphicFrameLocks noChangeAspect="1"/>
          </p:cNvGraphicFramePr>
          <p:nvPr>
            <p:extLst>
              <p:ext uri="{D42A27DB-BD31-4B8C-83A1-F6EECF244321}">
                <p14:modId xmlns:p14="http://schemas.microsoft.com/office/powerpoint/2010/main" val="981714457"/>
              </p:ext>
            </p:extLst>
          </p:nvPr>
        </p:nvGraphicFramePr>
        <p:xfrm>
          <a:off x="323528" y="1160512"/>
          <a:ext cx="9037532" cy="4536975"/>
        </p:xfrm>
        <a:graphic>
          <a:graphicData uri="http://schemas.openxmlformats.org/presentationml/2006/ole">
            <mc:AlternateContent xmlns:mc="http://schemas.openxmlformats.org/markup-compatibility/2006">
              <mc:Choice xmlns:v="urn:schemas-microsoft-com:vml" Requires="v">
                <p:oleObj name="Document" r:id="rId2" imgW="8857005" imgH="4445620" progId="Word.Document.12">
                  <p:embed/>
                </p:oleObj>
              </mc:Choice>
              <mc:Fallback>
                <p:oleObj name="Document" r:id="rId2" imgW="8857005" imgH="4445620" progId="Word.Document.12">
                  <p:embed/>
                  <p:pic>
                    <p:nvPicPr>
                      <p:cNvPr id="0" name=""/>
                      <p:cNvPicPr/>
                      <p:nvPr/>
                    </p:nvPicPr>
                    <p:blipFill>
                      <a:blip r:embed="rId3"/>
                      <a:stretch>
                        <a:fillRect/>
                      </a:stretch>
                    </p:blipFill>
                    <p:spPr>
                      <a:xfrm>
                        <a:off x="323528" y="1160512"/>
                        <a:ext cx="9037532" cy="4536975"/>
                      </a:xfrm>
                      <a:prstGeom prst="rect">
                        <a:avLst/>
                      </a:prstGeom>
                    </p:spPr>
                  </p:pic>
                </p:oleObj>
              </mc:Fallback>
            </mc:AlternateContent>
          </a:graphicData>
        </a:graphic>
      </p:graphicFrame>
    </p:spTree>
    <p:extLst>
      <p:ext uri="{BB962C8B-B14F-4D97-AF65-F5344CB8AC3E}">
        <p14:creationId xmlns:p14="http://schemas.microsoft.com/office/powerpoint/2010/main" val="2770443551"/>
      </p:ext>
    </p:extLst>
  </p:cSld>
  <p:clrMapOvr>
    <a:masterClrMapping/>
  </p:clrMapOvr>
</p:sld>
</file>

<file path=ppt/theme/theme1.xml><?xml version="1.0" encoding="utf-8"?>
<a:theme xmlns:a="http://schemas.openxmlformats.org/drawingml/2006/main" name="Gst">
  <a:themeElements>
    <a:clrScheme name="">
      <a:dk1>
        <a:srgbClr val="000000"/>
      </a:dk1>
      <a:lt1>
        <a:srgbClr val="FFFFFF"/>
      </a:lt1>
      <a:dk2>
        <a:srgbClr val="0000FF"/>
      </a:dk2>
      <a:lt2>
        <a:srgbClr val="000000"/>
      </a:lt2>
      <a:accent1>
        <a:srgbClr val="FCFEB9"/>
      </a:accent1>
      <a:accent2>
        <a:srgbClr val="FCFEB9"/>
      </a:accent2>
      <a:accent3>
        <a:srgbClr val="FFFFFF"/>
      </a:accent3>
      <a:accent4>
        <a:srgbClr val="000000"/>
      </a:accent4>
      <a:accent5>
        <a:srgbClr val="FDFED9"/>
      </a:accent5>
      <a:accent6>
        <a:srgbClr val="E4E6A7"/>
      </a:accent6>
      <a:hlink>
        <a:srgbClr val="000000"/>
      </a:hlink>
      <a:folHlink>
        <a:srgbClr val="316501"/>
      </a:folHlink>
    </a:clrScheme>
    <a:fontScheme name="Gst">
      <a:majorFont>
        <a:latin typeface="Century Schoolboo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pattFill prst="lgCheck">
          <a:fgClr>
            <a:schemeClr val="tx2"/>
          </a:fgClr>
          <a:bgClr>
            <a:schemeClr val="bg1"/>
          </a:bgClr>
        </a:patt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6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pattFill prst="lgCheck">
          <a:fgClr>
            <a:schemeClr val="tx2"/>
          </a:fgClr>
          <a:bgClr>
            <a:schemeClr val="bg1"/>
          </a:bgClr>
        </a:pattFill>
        <a:ln w="12700"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6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st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Gs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Gst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Gst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Gst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Gst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Gst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38440</TotalTime>
  <Pages>3</Pages>
  <Words>186</Words>
  <Application>Microsoft Office PowerPoint</Application>
  <PresentationFormat>On-screen Show (4:3)</PresentationFormat>
  <Paragraphs>16</Paragraphs>
  <Slides>11</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9" baseType="lpstr">
      <vt:lpstr>Arial</vt:lpstr>
      <vt:lpstr>Book Antiqua</vt:lpstr>
      <vt:lpstr>Century Schoolbook</vt:lpstr>
      <vt:lpstr>Symbol</vt:lpstr>
      <vt:lpstr>Times New Roman</vt:lpstr>
      <vt:lpstr>Wingdings</vt:lpstr>
      <vt:lpstr>Gst</vt:lpstr>
      <vt:lpstr>Document</vt:lpstr>
      <vt:lpstr>Creating GTAP-Money: a GTAP model with financial assets and liabilities; monetary policy; excess capacity; and nominal exchange rates   By Peter B. Dixon and Maureen T. Rimmer  Centre of Policy Studies, Victoria University, Melbourne and  Shenjie Chen and Jingliang (Charles) Xiao  Global Affairs Canada     presentation by  Peter Dixon   at the 29th annual GTAP Conference, Kyoto June 17-19, 2026         </vt:lpstr>
      <vt:lpstr>Motivation</vt:lpstr>
      <vt:lpstr>Financial agents:  main theoretical construction </vt:lpstr>
      <vt:lpstr>Connecting real and financial sides: business coordination</vt:lpstr>
      <vt:lpstr>Connecting real and financial sides: liquidity coordination</vt:lpstr>
      <vt:lpstr>Connecting real and financial sides: bond coordination </vt:lpstr>
      <vt:lpstr>Equating NETFA1_R and NETFA1_F   </vt:lpstr>
      <vt:lpstr>Macro results from a 1 per cent increase in the power of the cash rate (% deviations from baseline ) </vt:lpstr>
      <vt:lpstr>Concluding remarks</vt:lpstr>
      <vt:lpstr>The End</vt:lpstr>
      <vt:lpstr>Revaluation factors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colin thompson</dc:creator>
  <cp:lastModifiedBy>Peter Dixon</cp:lastModifiedBy>
  <cp:revision>648</cp:revision>
  <cp:lastPrinted>2026-03-25T06:19:49Z</cp:lastPrinted>
  <dcterms:created xsi:type="dcterms:W3CDTF">1997-06-09T21:24:06Z</dcterms:created>
  <dcterms:modified xsi:type="dcterms:W3CDTF">2026-06-10T21:54:57Z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7dc88d9-fa17-47eb-a208-3e66f59d50e5_Enabled">
    <vt:lpwstr>true</vt:lpwstr>
  </property>
  <property fmtid="{D5CDD505-2E9C-101B-9397-08002B2CF9AE}" pid="3" name="MSIP_Label_d7dc88d9-fa17-47eb-a208-3e66f59d50e5_SetDate">
    <vt:lpwstr>2023-04-12T00:22:27Z</vt:lpwstr>
  </property>
  <property fmtid="{D5CDD505-2E9C-101B-9397-08002B2CF9AE}" pid="4" name="MSIP_Label_d7dc88d9-fa17-47eb-a208-3e66f59d50e5_Method">
    <vt:lpwstr>Standard</vt:lpwstr>
  </property>
  <property fmtid="{D5CDD505-2E9C-101B-9397-08002B2CF9AE}" pid="5" name="MSIP_Label_d7dc88d9-fa17-47eb-a208-3e66f59d50e5_Name">
    <vt:lpwstr>Internal</vt:lpwstr>
  </property>
  <property fmtid="{D5CDD505-2E9C-101B-9397-08002B2CF9AE}" pid="6" name="MSIP_Label_d7dc88d9-fa17-47eb-a208-3e66f59d50e5_SiteId">
    <vt:lpwstr>d51ba343-9258-4ea6-9907-426d8c84ec12</vt:lpwstr>
  </property>
  <property fmtid="{D5CDD505-2E9C-101B-9397-08002B2CF9AE}" pid="7" name="MSIP_Label_d7dc88d9-fa17-47eb-a208-3e66f59d50e5_ActionId">
    <vt:lpwstr>ec774227-f740-4012-be4d-b8a405a603c2</vt:lpwstr>
  </property>
  <property fmtid="{D5CDD505-2E9C-101B-9397-08002B2CF9AE}" pid="8" name="MSIP_Label_d7dc88d9-fa17-47eb-a208-3e66f59d50e5_ContentBits">
    <vt:lpwstr>0</vt:lpwstr>
  </property>
</Properties>
</file>