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bookmarkIdSeed="5">
  <p:sldMasterIdLst>
    <p:sldMasterId id="2147483648" r:id="rId1"/>
    <p:sldMasterId id="2147483711" r:id="rId2"/>
    <p:sldMasterId id="2147483698" r:id="rId3"/>
    <p:sldMasterId id="2147483672" r:id="rId4"/>
    <p:sldMasterId id="2147483679" r:id="rId5"/>
    <p:sldMasterId id="2147483684" r:id="rId6"/>
    <p:sldMasterId id="2147483738" r:id="rId7"/>
    <p:sldMasterId id="2147483775" r:id="rId8"/>
  </p:sldMasterIdLst>
  <p:notesMasterIdLst>
    <p:notesMasterId r:id="rId27"/>
  </p:notesMasterIdLst>
  <p:handoutMasterIdLst>
    <p:handoutMasterId r:id="rId28"/>
  </p:handoutMasterIdLst>
  <p:sldIdLst>
    <p:sldId id="502" r:id="rId9"/>
    <p:sldId id="461" r:id="rId10"/>
    <p:sldId id="504" r:id="rId11"/>
    <p:sldId id="505" r:id="rId12"/>
    <p:sldId id="506" r:id="rId13"/>
    <p:sldId id="507" r:id="rId14"/>
    <p:sldId id="508" r:id="rId15"/>
    <p:sldId id="516" r:id="rId16"/>
    <p:sldId id="517" r:id="rId17"/>
    <p:sldId id="479" r:id="rId18"/>
    <p:sldId id="510" r:id="rId19"/>
    <p:sldId id="509" r:id="rId20"/>
    <p:sldId id="511" r:id="rId21"/>
    <p:sldId id="512" r:id="rId22"/>
    <p:sldId id="513" r:id="rId23"/>
    <p:sldId id="474" r:id="rId24"/>
    <p:sldId id="514" r:id="rId25"/>
    <p:sldId id="515" r:id="rId26"/>
  </p:sldIdLst>
  <p:sldSz cx="9144000" cy="6858000" type="screen4x3"/>
  <p:notesSz cx="6797675" cy="987425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0">
          <p15:clr>
            <a:srgbClr val="A4A3A4"/>
          </p15:clr>
        </p15:guide>
        <p15:guide id="2" orient="horz" pos="3708">
          <p15:clr>
            <a:srgbClr val="A4A3A4"/>
          </p15:clr>
        </p15:guide>
        <p15:guide id="3" pos="226">
          <p15:clr>
            <a:srgbClr val="A4A3A4"/>
          </p15:clr>
        </p15:guide>
        <p15:guide id="4" pos="5534">
          <p15:clr>
            <a:srgbClr val="A4A3A4"/>
          </p15:clr>
        </p15:guide>
        <p15:guide id="5" orient="horz" pos="3702">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k Offermann" initials="FO"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3300"/>
    <a:srgbClr val="50C878"/>
    <a:srgbClr val="008000"/>
    <a:srgbClr val="660066"/>
    <a:srgbClr val="003399"/>
    <a:srgbClr val="0033CC"/>
    <a:srgbClr val="FFE8A7"/>
    <a:srgbClr val="FFFF00"/>
    <a:srgbClr val="FFDA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28" autoAdjust="0"/>
    <p:restoredTop sz="92931" autoAdjust="0"/>
  </p:normalViewPr>
  <p:slideViewPr>
    <p:cSldViewPr>
      <p:cViewPr varScale="1">
        <p:scale>
          <a:sx n="63" d="100"/>
          <a:sy n="63" d="100"/>
        </p:scale>
        <p:origin x="1512" y="48"/>
      </p:cViewPr>
      <p:guideLst>
        <p:guide orient="horz" pos="950"/>
        <p:guide orient="horz" pos="3708"/>
        <p:guide pos="226"/>
        <p:guide pos="5534"/>
        <p:guide orient="horz" pos="3702"/>
      </p:guideLst>
    </p:cSldViewPr>
  </p:slideViewPr>
  <p:outlineViewPr>
    <p:cViewPr>
      <p:scale>
        <a:sx n="33" d="100"/>
        <a:sy n="33" d="100"/>
      </p:scale>
      <p:origin x="0" y="1104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59" d="100"/>
          <a:sy n="59" d="100"/>
        </p:scale>
        <p:origin x="-3264" y="-82"/>
      </p:cViewPr>
      <p:guideLst>
        <p:guide orient="horz" pos="3110"/>
        <p:guide pos="2141"/>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817615585330739E-2"/>
          <c:y val="2.3803280289398442E-2"/>
          <c:w val="0.66842222222222236"/>
          <c:h val="0.88400263157894732"/>
        </c:manualLayout>
      </c:layout>
      <c:barChart>
        <c:barDir val="col"/>
        <c:grouping val="stacked"/>
        <c:varyColors val="0"/>
        <c:ser>
          <c:idx val="0"/>
          <c:order val="0"/>
          <c:tx>
            <c:strRef>
              <c:f>Comparison!$G$206</c:f>
              <c:strCache>
                <c:ptCount val="1"/>
                <c:pt idx="0">
                  <c:v>Chicks</c:v>
                </c:pt>
              </c:strCache>
            </c:strRef>
          </c:tx>
          <c:spPr>
            <a:solidFill>
              <a:schemeClr val="accent6"/>
            </a:solidFill>
            <a:ln>
              <a:noFill/>
            </a:ln>
            <a:effectLst/>
          </c:spPr>
          <c:invertIfNegative val="0"/>
          <c:cat>
            <c:strRef>
              <c:f>Comparison!$H$205:$K$205</c:f>
              <c:strCache>
                <c:ptCount val="4"/>
                <c:pt idx="0">
                  <c:v>GH_3k</c:v>
                </c:pt>
                <c:pt idx="1">
                  <c:v>GH_12k</c:v>
                </c:pt>
                <c:pt idx="2">
                  <c:v>GH_27k</c:v>
                </c:pt>
                <c:pt idx="3">
                  <c:v>DE_994k</c:v>
                </c:pt>
              </c:strCache>
            </c:strRef>
          </c:cat>
          <c:val>
            <c:numRef>
              <c:f>Comparison!$H$206:$K$206</c:f>
              <c:numCache>
                <c:formatCode>0.00</c:formatCode>
                <c:ptCount val="4"/>
                <c:pt idx="0">
                  <c:v>33.830992974048193</c:v>
                </c:pt>
                <c:pt idx="1">
                  <c:v>39.519790632931404</c:v>
                </c:pt>
                <c:pt idx="2">
                  <c:v>29.495691100897172</c:v>
                </c:pt>
                <c:pt idx="3">
                  <c:v>13.338902642779612</c:v>
                </c:pt>
              </c:numCache>
            </c:numRef>
          </c:val>
          <c:extLst>
            <c:ext xmlns:c16="http://schemas.microsoft.com/office/drawing/2014/chart" uri="{C3380CC4-5D6E-409C-BE32-E72D297353CC}">
              <c16:uniqueId val="{00000000-B307-4D41-9155-3F98ACE3FDB8}"/>
            </c:ext>
          </c:extLst>
        </c:ser>
        <c:ser>
          <c:idx val="1"/>
          <c:order val="1"/>
          <c:tx>
            <c:strRef>
              <c:f>Comparison!$G$207</c:f>
              <c:strCache>
                <c:ptCount val="1"/>
                <c:pt idx="0">
                  <c:v>Feed </c:v>
                </c:pt>
              </c:strCache>
            </c:strRef>
          </c:tx>
          <c:spPr>
            <a:solidFill>
              <a:schemeClr val="accent5"/>
            </a:solidFill>
            <a:ln>
              <a:noFill/>
            </a:ln>
            <a:effectLst/>
          </c:spPr>
          <c:invertIfNegative val="0"/>
          <c:cat>
            <c:strRef>
              <c:f>Comparison!$H$205:$K$205</c:f>
              <c:strCache>
                <c:ptCount val="4"/>
                <c:pt idx="0">
                  <c:v>GH_3k</c:v>
                </c:pt>
                <c:pt idx="1">
                  <c:v>GH_12k</c:v>
                </c:pt>
                <c:pt idx="2">
                  <c:v>GH_27k</c:v>
                </c:pt>
                <c:pt idx="3">
                  <c:v>DE_994k</c:v>
                </c:pt>
              </c:strCache>
            </c:strRef>
          </c:cat>
          <c:val>
            <c:numRef>
              <c:f>Comparison!$H$207:$K$207</c:f>
              <c:numCache>
                <c:formatCode>0.00</c:formatCode>
                <c:ptCount val="4"/>
                <c:pt idx="0">
                  <c:v>80.838871008157852</c:v>
                </c:pt>
                <c:pt idx="1">
                  <c:v>81.634055520914757</c:v>
                </c:pt>
                <c:pt idx="2">
                  <c:v>73.174595951168598</c:v>
                </c:pt>
                <c:pt idx="3">
                  <c:v>46.089409812518262</c:v>
                </c:pt>
              </c:numCache>
            </c:numRef>
          </c:val>
          <c:extLst>
            <c:ext xmlns:c16="http://schemas.microsoft.com/office/drawing/2014/chart" uri="{C3380CC4-5D6E-409C-BE32-E72D297353CC}">
              <c16:uniqueId val="{00000001-B307-4D41-9155-3F98ACE3FDB8}"/>
            </c:ext>
          </c:extLst>
        </c:ser>
        <c:ser>
          <c:idx val="2"/>
          <c:order val="2"/>
          <c:tx>
            <c:strRef>
              <c:f>Comparison!$G$208</c:f>
              <c:strCache>
                <c:ptCount val="1"/>
                <c:pt idx="0">
                  <c:v>Labour</c:v>
                </c:pt>
              </c:strCache>
            </c:strRef>
          </c:tx>
          <c:spPr>
            <a:solidFill>
              <a:schemeClr val="accent4"/>
            </a:solidFill>
            <a:ln>
              <a:noFill/>
            </a:ln>
            <a:effectLst/>
          </c:spPr>
          <c:invertIfNegative val="0"/>
          <c:cat>
            <c:strRef>
              <c:f>Comparison!$H$205:$K$205</c:f>
              <c:strCache>
                <c:ptCount val="4"/>
                <c:pt idx="0">
                  <c:v>GH_3k</c:v>
                </c:pt>
                <c:pt idx="1">
                  <c:v>GH_12k</c:v>
                </c:pt>
                <c:pt idx="2">
                  <c:v>GH_27k</c:v>
                </c:pt>
                <c:pt idx="3">
                  <c:v>DE_994k</c:v>
                </c:pt>
              </c:strCache>
            </c:strRef>
          </c:cat>
          <c:val>
            <c:numRef>
              <c:f>Comparison!$H$208:$K$208</c:f>
              <c:numCache>
                <c:formatCode>0.00</c:formatCode>
                <c:ptCount val="4"/>
                <c:pt idx="0">
                  <c:v>23.401275660154251</c:v>
                </c:pt>
                <c:pt idx="1">
                  <c:v>10.768906636483939</c:v>
                </c:pt>
                <c:pt idx="2">
                  <c:v>27.267179081281835</c:v>
                </c:pt>
                <c:pt idx="3">
                  <c:v>4.1317815232858157</c:v>
                </c:pt>
              </c:numCache>
            </c:numRef>
          </c:val>
          <c:extLst>
            <c:ext xmlns:c16="http://schemas.microsoft.com/office/drawing/2014/chart" uri="{C3380CC4-5D6E-409C-BE32-E72D297353CC}">
              <c16:uniqueId val="{00000002-B307-4D41-9155-3F98ACE3FDB8}"/>
            </c:ext>
          </c:extLst>
        </c:ser>
        <c:ser>
          <c:idx val="3"/>
          <c:order val="3"/>
          <c:tx>
            <c:strRef>
              <c:f>Comparison!$G$209</c:f>
              <c:strCache>
                <c:ptCount val="1"/>
                <c:pt idx="0">
                  <c:v>Vet &amp; medicine</c:v>
                </c:pt>
              </c:strCache>
            </c:strRef>
          </c:tx>
          <c:spPr>
            <a:solidFill>
              <a:schemeClr val="accent6">
                <a:lumMod val="60000"/>
              </a:schemeClr>
            </a:solidFill>
            <a:ln>
              <a:noFill/>
            </a:ln>
            <a:effectLst/>
          </c:spPr>
          <c:invertIfNegative val="0"/>
          <c:cat>
            <c:strRef>
              <c:f>Comparison!$H$205:$K$205</c:f>
              <c:strCache>
                <c:ptCount val="4"/>
                <c:pt idx="0">
                  <c:v>GH_3k</c:v>
                </c:pt>
                <c:pt idx="1">
                  <c:v>GH_12k</c:v>
                </c:pt>
                <c:pt idx="2">
                  <c:v>GH_27k</c:v>
                </c:pt>
                <c:pt idx="3">
                  <c:v>DE_994k</c:v>
                </c:pt>
              </c:strCache>
            </c:strRef>
          </c:cat>
          <c:val>
            <c:numRef>
              <c:f>Comparison!$H$209:$K$209</c:f>
              <c:numCache>
                <c:formatCode>0.00</c:formatCode>
                <c:ptCount val="4"/>
                <c:pt idx="0">
                  <c:v>10.708369386277116</c:v>
                </c:pt>
                <c:pt idx="1">
                  <c:v>3.4689594000017565</c:v>
                </c:pt>
                <c:pt idx="2">
                  <c:v>23.596552880717734</c:v>
                </c:pt>
                <c:pt idx="3">
                  <c:v>0.93562874251497008</c:v>
                </c:pt>
              </c:numCache>
            </c:numRef>
          </c:val>
          <c:extLst>
            <c:ext xmlns:c16="http://schemas.microsoft.com/office/drawing/2014/chart" uri="{C3380CC4-5D6E-409C-BE32-E72D297353CC}">
              <c16:uniqueId val="{00000003-B307-4D41-9155-3F98ACE3FDB8}"/>
            </c:ext>
          </c:extLst>
        </c:ser>
        <c:ser>
          <c:idx val="4"/>
          <c:order val="4"/>
          <c:tx>
            <c:strRef>
              <c:f>Comparison!$G$210</c:f>
              <c:strCache>
                <c:ptCount val="1"/>
                <c:pt idx="0">
                  <c:v>Other factor costs</c:v>
                </c:pt>
              </c:strCache>
            </c:strRef>
          </c:tx>
          <c:spPr>
            <a:solidFill>
              <a:schemeClr val="accent5">
                <a:lumMod val="60000"/>
              </a:schemeClr>
            </a:solidFill>
            <a:ln>
              <a:noFill/>
            </a:ln>
            <a:effectLst/>
          </c:spPr>
          <c:invertIfNegative val="0"/>
          <c:cat>
            <c:strRef>
              <c:f>Comparison!$H$205:$K$205</c:f>
              <c:strCache>
                <c:ptCount val="4"/>
                <c:pt idx="0">
                  <c:v>GH_3k</c:v>
                </c:pt>
                <c:pt idx="1">
                  <c:v>GH_12k</c:v>
                </c:pt>
                <c:pt idx="2">
                  <c:v>GH_27k</c:v>
                </c:pt>
                <c:pt idx="3">
                  <c:v>DE_994k</c:v>
                </c:pt>
              </c:strCache>
            </c:strRef>
          </c:cat>
          <c:val>
            <c:numRef>
              <c:f>Comparison!$H$210:$K$210</c:f>
              <c:numCache>
                <c:formatCode>0.00</c:formatCode>
                <c:ptCount val="4"/>
                <c:pt idx="0">
                  <c:v>8.2942510318904645</c:v>
                </c:pt>
                <c:pt idx="1">
                  <c:v>3.0629831422150957</c:v>
                </c:pt>
                <c:pt idx="2">
                  <c:v>2.5592623375717376</c:v>
                </c:pt>
                <c:pt idx="3">
                  <c:v>1.1376832505092545</c:v>
                </c:pt>
              </c:numCache>
            </c:numRef>
          </c:val>
          <c:extLst>
            <c:ext xmlns:c16="http://schemas.microsoft.com/office/drawing/2014/chart" uri="{C3380CC4-5D6E-409C-BE32-E72D297353CC}">
              <c16:uniqueId val="{00000004-B307-4D41-9155-3F98ACE3FDB8}"/>
            </c:ext>
          </c:extLst>
        </c:ser>
        <c:ser>
          <c:idx val="5"/>
          <c:order val="5"/>
          <c:tx>
            <c:strRef>
              <c:f>Comparison!$G$211</c:f>
              <c:strCache>
                <c:ptCount val="1"/>
                <c:pt idx="0">
                  <c:v>Other non factor costs</c:v>
                </c:pt>
              </c:strCache>
            </c:strRef>
          </c:tx>
          <c:spPr>
            <a:solidFill>
              <a:schemeClr val="accent4">
                <a:lumMod val="60000"/>
              </a:schemeClr>
            </a:solidFill>
            <a:ln>
              <a:noFill/>
            </a:ln>
            <a:effectLst/>
          </c:spPr>
          <c:invertIfNegative val="0"/>
          <c:cat>
            <c:strRef>
              <c:f>Comparison!$H$205:$K$205</c:f>
              <c:strCache>
                <c:ptCount val="4"/>
                <c:pt idx="0">
                  <c:v>GH_3k</c:v>
                </c:pt>
                <c:pt idx="1">
                  <c:v>GH_12k</c:v>
                </c:pt>
                <c:pt idx="2">
                  <c:v>GH_27k</c:v>
                </c:pt>
                <c:pt idx="3">
                  <c:v>DE_994k</c:v>
                </c:pt>
              </c:strCache>
            </c:strRef>
          </c:cat>
          <c:val>
            <c:numRef>
              <c:f>Comparison!$H$211:$K$211</c:f>
              <c:numCache>
                <c:formatCode>0.00</c:formatCode>
                <c:ptCount val="4"/>
                <c:pt idx="0">
                  <c:v>11.301164523208413</c:v>
                </c:pt>
                <c:pt idx="1">
                  <c:v>9.929547186724534</c:v>
                </c:pt>
                <c:pt idx="2">
                  <c:v>22.974188026337885</c:v>
                </c:pt>
                <c:pt idx="3">
                  <c:v>13.373068383174363</c:v>
                </c:pt>
              </c:numCache>
            </c:numRef>
          </c:val>
          <c:extLst>
            <c:ext xmlns:c16="http://schemas.microsoft.com/office/drawing/2014/chart" uri="{C3380CC4-5D6E-409C-BE32-E72D297353CC}">
              <c16:uniqueId val="{00000005-B307-4D41-9155-3F98ACE3FDB8}"/>
            </c:ext>
          </c:extLst>
        </c:ser>
        <c:dLbls>
          <c:showLegendKey val="0"/>
          <c:showVal val="0"/>
          <c:showCatName val="0"/>
          <c:showSerName val="0"/>
          <c:showPercent val="0"/>
          <c:showBubbleSize val="0"/>
        </c:dLbls>
        <c:gapWidth val="150"/>
        <c:overlap val="100"/>
        <c:axId val="387238688"/>
        <c:axId val="148863168"/>
      </c:barChart>
      <c:catAx>
        <c:axId val="387238688"/>
        <c:scaling>
          <c:orientation val="minMax"/>
        </c:scaling>
        <c:delete val="0"/>
        <c:axPos val="b"/>
        <c:numFmt formatCode="General" sourceLinked="1"/>
        <c:majorTickMark val="none"/>
        <c:minorTickMark val="none"/>
        <c:tickLblPos val="nextTo"/>
        <c:spPr>
          <a:noFill/>
          <a:ln w="6350" cap="flat" cmpd="sng" algn="ctr">
            <a:solidFill>
              <a:schemeClr val="dk1">
                <a:shade val="95000"/>
                <a:satMod val="105000"/>
              </a:schemeClr>
            </a:solidFill>
            <a:prstDash val="solid"/>
            <a:round/>
          </a:ln>
          <a:effectLst/>
        </c:spPr>
        <c:txPr>
          <a:bodyPr rot="-60000000" spcFirstLastPara="1" vertOverflow="ellipsis" vert="horz" wrap="square" anchor="ctr" anchorCtr="1"/>
          <a:lstStyle/>
          <a:p>
            <a:pPr>
              <a:defRPr lang="en-US" sz="11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DE"/>
          </a:p>
        </c:txPr>
        <c:crossAx val="148863168"/>
        <c:crosses val="autoZero"/>
        <c:auto val="1"/>
        <c:lblAlgn val="ctr"/>
        <c:lblOffset val="100"/>
        <c:noMultiLvlLbl val="0"/>
      </c:catAx>
      <c:valAx>
        <c:axId val="148863168"/>
        <c:scaling>
          <c:orientation val="minMax"/>
          <c:max val="180"/>
        </c:scaling>
        <c:delete val="0"/>
        <c:axPos val="l"/>
        <c:majorGridlines>
          <c:spPr>
            <a:ln w="6350" cap="flat" cmpd="sng" algn="ctr">
              <a:solidFill>
                <a:schemeClr val="tx1"/>
              </a:solidFill>
              <a:prstDash val="solid"/>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11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DE"/>
          </a:p>
        </c:txPr>
        <c:crossAx val="387238688"/>
        <c:crosses val="autoZero"/>
        <c:crossBetween val="between"/>
      </c:valAx>
      <c:spPr>
        <a:noFill/>
        <a:ln>
          <a:noFill/>
        </a:ln>
        <a:effectLst/>
      </c:spPr>
    </c:plotArea>
    <c:legend>
      <c:legendPos val="b"/>
      <c:layout>
        <c:manualLayout>
          <c:xMode val="edge"/>
          <c:yMode val="edge"/>
          <c:x val="0.74193324593474419"/>
          <c:y val="1.6830259887038103E-2"/>
          <c:w val="0.2500407950557369"/>
          <c:h val="0.42559033576940036"/>
        </c:manualLayout>
      </c:layout>
      <c:overlay val="0"/>
      <c:spPr>
        <a:solidFill>
          <a:schemeClr val="bg1">
            <a:lumMod val="95000"/>
          </a:schemeClr>
        </a:solid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lang="en-US" sz="11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lang="en-US" sz="1000" b="0" i="0" u="none" strike="noStrike" kern="1200" baseline="0">
          <a:solidFill>
            <a:schemeClr val="tx1"/>
          </a:solidFill>
          <a:latin typeface="+mn-lt"/>
          <a:ea typeface="+mn-ea"/>
          <a:cs typeface="+mn-cs"/>
        </a:defRPr>
      </a:pPr>
      <a:endParaRPr lang="en-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3967297021665292E-2"/>
          <c:y val="2.5303682164792451E-2"/>
          <c:w val="0.71971126329530333"/>
          <c:h val="0.8964493595141011"/>
        </c:manualLayout>
      </c:layout>
      <c:barChart>
        <c:barDir val="col"/>
        <c:grouping val="stacked"/>
        <c:varyColors val="0"/>
        <c:ser>
          <c:idx val="0"/>
          <c:order val="0"/>
          <c:tx>
            <c:strRef>
              <c:f>Comparison!$A$206</c:f>
              <c:strCache>
                <c:ptCount val="1"/>
                <c:pt idx="0">
                  <c:v>Cash costs</c:v>
                </c:pt>
              </c:strCache>
            </c:strRef>
          </c:tx>
          <c:spPr>
            <a:solidFill>
              <a:schemeClr val="accent6"/>
            </a:solidFill>
            <a:ln>
              <a:noFill/>
            </a:ln>
            <a:effectLst/>
          </c:spPr>
          <c:invertIfNegative val="0"/>
          <c:cat>
            <c:strRef>
              <c:f>Comparison!$B$205:$E$205</c:f>
              <c:strCache>
                <c:ptCount val="4"/>
                <c:pt idx="0">
                  <c:v>GH_3k</c:v>
                </c:pt>
                <c:pt idx="1">
                  <c:v>GH_12k</c:v>
                </c:pt>
                <c:pt idx="2">
                  <c:v>GH_27k</c:v>
                </c:pt>
                <c:pt idx="3">
                  <c:v>DE_994k</c:v>
                </c:pt>
              </c:strCache>
            </c:strRef>
          </c:cat>
          <c:val>
            <c:numRef>
              <c:f>Comparison!$B$206:$E$206</c:f>
              <c:numCache>
                <c:formatCode>0.00</c:formatCode>
                <c:ptCount val="4"/>
                <c:pt idx="0">
                  <c:v>145.40700153568514</c:v>
                </c:pt>
                <c:pt idx="1">
                  <c:v>132.38331756881939</c:v>
                </c:pt>
                <c:pt idx="2">
                  <c:v>174.16324947411175</c:v>
                </c:pt>
                <c:pt idx="3">
                  <c:v>67.75125430334954</c:v>
                </c:pt>
              </c:numCache>
            </c:numRef>
          </c:val>
          <c:extLst>
            <c:ext xmlns:c16="http://schemas.microsoft.com/office/drawing/2014/chart" uri="{C3380CC4-5D6E-409C-BE32-E72D297353CC}">
              <c16:uniqueId val="{00000000-E6D1-41F3-8629-68D1C9FB8DA8}"/>
            </c:ext>
          </c:extLst>
        </c:ser>
        <c:ser>
          <c:idx val="1"/>
          <c:order val="1"/>
          <c:tx>
            <c:strRef>
              <c:f>Comparison!$A$207</c:f>
              <c:strCache>
                <c:ptCount val="1"/>
                <c:pt idx="0">
                  <c:v>Depreciation</c:v>
                </c:pt>
              </c:strCache>
            </c:strRef>
          </c:tx>
          <c:spPr>
            <a:solidFill>
              <a:schemeClr val="accent5"/>
            </a:solidFill>
            <a:ln>
              <a:noFill/>
            </a:ln>
            <a:effectLst/>
          </c:spPr>
          <c:invertIfNegative val="0"/>
          <c:cat>
            <c:strRef>
              <c:f>Comparison!$B$205:$E$205</c:f>
              <c:strCache>
                <c:ptCount val="4"/>
                <c:pt idx="0">
                  <c:v>GH_3k</c:v>
                </c:pt>
                <c:pt idx="1">
                  <c:v>GH_12k</c:v>
                </c:pt>
                <c:pt idx="2">
                  <c:v>GH_27k</c:v>
                </c:pt>
                <c:pt idx="3">
                  <c:v>DE_994k</c:v>
                </c:pt>
              </c:strCache>
            </c:strRef>
          </c:cat>
          <c:val>
            <c:numRef>
              <c:f>Comparison!$B$207:$E$207</c:f>
              <c:numCache>
                <c:formatCode>0.00</c:formatCode>
                <c:ptCount val="4"/>
                <c:pt idx="0">
                  <c:v>2.6031353242572903</c:v>
                </c:pt>
                <c:pt idx="1">
                  <c:v>5.715804291672244</c:v>
                </c:pt>
                <c:pt idx="2">
                  <c:v>2.6780933089434558</c:v>
                </c:pt>
                <c:pt idx="3">
                  <c:v>7.185379868411097</c:v>
                </c:pt>
              </c:numCache>
            </c:numRef>
          </c:val>
          <c:extLst>
            <c:ext xmlns:c16="http://schemas.microsoft.com/office/drawing/2014/chart" uri="{C3380CC4-5D6E-409C-BE32-E72D297353CC}">
              <c16:uniqueId val="{00000001-E6D1-41F3-8629-68D1C9FB8DA8}"/>
            </c:ext>
          </c:extLst>
        </c:ser>
        <c:ser>
          <c:idx val="2"/>
          <c:order val="2"/>
          <c:tx>
            <c:strRef>
              <c:f>Comparison!$A$208</c:f>
              <c:strCache>
                <c:ptCount val="1"/>
                <c:pt idx="0">
                  <c:v>Opportunity costs</c:v>
                </c:pt>
              </c:strCache>
            </c:strRef>
          </c:tx>
          <c:spPr>
            <a:solidFill>
              <a:schemeClr val="accent4"/>
            </a:solidFill>
            <a:ln>
              <a:noFill/>
            </a:ln>
            <a:effectLst/>
          </c:spPr>
          <c:invertIfNegative val="0"/>
          <c:cat>
            <c:strRef>
              <c:f>Comparison!$B$205:$E$205</c:f>
              <c:strCache>
                <c:ptCount val="4"/>
                <c:pt idx="0">
                  <c:v>GH_3k</c:v>
                </c:pt>
                <c:pt idx="1">
                  <c:v>GH_12k</c:v>
                </c:pt>
                <c:pt idx="2">
                  <c:v>GH_27k</c:v>
                </c:pt>
                <c:pt idx="3">
                  <c:v>DE_994k</c:v>
                </c:pt>
              </c:strCache>
            </c:strRef>
          </c:cat>
          <c:val>
            <c:numRef>
              <c:f>Comparison!$B$208:$E$208</c:f>
              <c:numCache>
                <c:formatCode>0.00</c:formatCode>
                <c:ptCount val="4"/>
                <c:pt idx="0">
                  <c:v>20.364787723793849</c:v>
                </c:pt>
                <c:pt idx="1">
                  <c:v>10.285120658779835</c:v>
                </c:pt>
                <c:pt idx="2">
                  <c:v>2.2261265949197542</c:v>
                </c:pt>
                <c:pt idx="3">
                  <c:v>4.0698401830216104</c:v>
                </c:pt>
              </c:numCache>
            </c:numRef>
          </c:val>
          <c:extLst>
            <c:ext xmlns:c16="http://schemas.microsoft.com/office/drawing/2014/chart" uri="{C3380CC4-5D6E-409C-BE32-E72D297353CC}">
              <c16:uniqueId val="{00000002-E6D1-41F3-8629-68D1C9FB8DA8}"/>
            </c:ext>
          </c:extLst>
        </c:ser>
        <c:dLbls>
          <c:showLegendKey val="0"/>
          <c:showVal val="0"/>
          <c:showCatName val="0"/>
          <c:showSerName val="0"/>
          <c:showPercent val="0"/>
          <c:showBubbleSize val="0"/>
        </c:dLbls>
        <c:gapWidth val="150"/>
        <c:overlap val="100"/>
        <c:axId val="213374464"/>
        <c:axId val="213376000"/>
      </c:barChart>
      <c:scatterChart>
        <c:scatterStyle val="lineMarker"/>
        <c:varyColors val="0"/>
        <c:ser>
          <c:idx val="3"/>
          <c:order val="3"/>
          <c:tx>
            <c:strRef>
              <c:f>Comparison!$A$209</c:f>
              <c:strCache>
                <c:ptCount val="1"/>
                <c:pt idx="0">
                  <c:v>Total returns</c:v>
                </c:pt>
              </c:strCache>
            </c:strRef>
          </c:tx>
          <c:spPr>
            <a:ln w="28575" cap="rnd" cmpd="sng" algn="ctr">
              <a:noFill/>
              <a:prstDash val="solid"/>
              <a:round/>
            </a:ln>
            <a:effectLst/>
          </c:spPr>
          <c:marker>
            <c:symbol val="circle"/>
            <c:size val="7"/>
            <c:spPr>
              <a:solidFill>
                <a:schemeClr val="accent6">
                  <a:lumMod val="60000"/>
                </a:schemeClr>
              </a:solidFill>
              <a:ln w="9525" cap="flat" cmpd="sng" algn="ctr">
                <a:solidFill>
                  <a:schemeClr val="accent6">
                    <a:lumMod val="60000"/>
                    <a:shade val="95000"/>
                    <a:satMod val="105000"/>
                  </a:schemeClr>
                </a:solidFill>
                <a:prstDash val="solid"/>
                <a:round/>
              </a:ln>
              <a:effectLst/>
            </c:spPr>
          </c:marker>
          <c:xVal>
            <c:strRef>
              <c:f>Comparison!$B$205:$E$205</c:f>
              <c:strCache>
                <c:ptCount val="4"/>
                <c:pt idx="0">
                  <c:v>GH_3k</c:v>
                </c:pt>
                <c:pt idx="1">
                  <c:v>GH_12k</c:v>
                </c:pt>
                <c:pt idx="2">
                  <c:v>GH_27k</c:v>
                </c:pt>
                <c:pt idx="3">
                  <c:v>DE_994k</c:v>
                </c:pt>
              </c:strCache>
            </c:strRef>
          </c:xVal>
          <c:yVal>
            <c:numRef>
              <c:f>Comparison!$B$209:$E$209</c:f>
              <c:numCache>
                <c:formatCode>0.00</c:formatCode>
                <c:ptCount val="4"/>
                <c:pt idx="0">
                  <c:v>222.48178430391013</c:v>
                </c:pt>
                <c:pt idx="1">
                  <c:v>137.66060403804437</c:v>
                </c:pt>
                <c:pt idx="2">
                  <c:v>268.43926881070672</c:v>
                </c:pt>
                <c:pt idx="3">
                  <c:v>84.499999999999986</c:v>
                </c:pt>
              </c:numCache>
            </c:numRef>
          </c:yVal>
          <c:smooth val="0"/>
          <c:extLst>
            <c:ext xmlns:c16="http://schemas.microsoft.com/office/drawing/2014/chart" uri="{C3380CC4-5D6E-409C-BE32-E72D297353CC}">
              <c16:uniqueId val="{00000003-E6D1-41F3-8629-68D1C9FB8DA8}"/>
            </c:ext>
          </c:extLst>
        </c:ser>
        <c:dLbls>
          <c:showLegendKey val="0"/>
          <c:showVal val="0"/>
          <c:showCatName val="0"/>
          <c:showSerName val="0"/>
          <c:showPercent val="0"/>
          <c:showBubbleSize val="0"/>
        </c:dLbls>
        <c:axId val="213374464"/>
        <c:axId val="213376000"/>
      </c:scatterChart>
      <c:catAx>
        <c:axId val="213374464"/>
        <c:scaling>
          <c:orientation val="minMax"/>
        </c:scaling>
        <c:delete val="0"/>
        <c:axPos val="b"/>
        <c:numFmt formatCode="General" sourceLinked="0"/>
        <c:majorTickMark val="none"/>
        <c:minorTickMark val="none"/>
        <c:tickLblPos val="nextTo"/>
        <c:spPr>
          <a:noFill/>
          <a:ln w="6350" cap="flat" cmpd="sng" algn="ctr">
            <a:solidFill>
              <a:schemeClr val="dk1">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DE"/>
          </a:p>
        </c:txPr>
        <c:crossAx val="213376000"/>
        <c:crosses val="autoZero"/>
        <c:auto val="1"/>
        <c:lblAlgn val="ctr"/>
        <c:lblOffset val="100"/>
        <c:noMultiLvlLbl val="0"/>
      </c:catAx>
      <c:valAx>
        <c:axId val="213376000"/>
        <c:scaling>
          <c:orientation val="minMax"/>
          <c:max val="300"/>
        </c:scaling>
        <c:delete val="0"/>
        <c:axPos val="l"/>
        <c:majorGridlines>
          <c:spPr>
            <a:ln w="6350" cap="flat" cmpd="sng" algn="ctr">
              <a:solidFill>
                <a:schemeClr val="tx1"/>
              </a:solidFill>
              <a:prstDash val="solid"/>
              <a:round/>
            </a:ln>
            <a:effectLst/>
          </c:spPr>
        </c:majorGridlines>
        <c:numFmt formatCode="0"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DE"/>
          </a:p>
        </c:txPr>
        <c:crossAx val="213374464"/>
        <c:crosses val="autoZero"/>
        <c:crossBetween val="between"/>
      </c:valAx>
      <c:spPr>
        <a:noFill/>
        <a:ln>
          <a:noFill/>
        </a:ln>
        <a:effectLst/>
      </c:spPr>
    </c:plotArea>
    <c:legend>
      <c:legendPos val="r"/>
      <c:layout>
        <c:manualLayout>
          <c:xMode val="edge"/>
          <c:yMode val="edge"/>
          <c:x val="0.80175399517903889"/>
          <c:y val="1.8624398334572998E-2"/>
          <c:w val="0.1862416710020347"/>
          <c:h val="0.3264419533765176"/>
        </c:manualLayout>
      </c:layout>
      <c:overlay val="0"/>
      <c:spPr>
        <a:solidFill>
          <a:schemeClr val="bg1">
            <a:lumMod val="95000"/>
          </a:schemeClr>
        </a:solidFill>
        <a:ln>
          <a:noFill/>
        </a:ln>
        <a:effectLst>
          <a:outerShdw blurRad="50800" dist="38100" dir="5400000" algn="t" rotWithShape="0">
            <a:prstClr val="black">
              <a:alpha val="40000"/>
            </a:prstClr>
          </a:outerShdw>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DE"/>
        </a:p>
      </c:txPr>
    </c:legend>
    <c:plotVisOnly val="1"/>
    <c:dispBlanksAs val="gap"/>
    <c:showDLblsOverMax val="0"/>
  </c:chart>
  <c:spPr>
    <a:solidFill>
      <a:schemeClr val="bg1"/>
    </a:solidFill>
    <a:ln w="9525" cap="flat" cmpd="sng" algn="ctr">
      <a:noFill/>
      <a:prstDash val="solid"/>
      <a:round/>
    </a:ln>
    <a:effectLst/>
  </c:spPr>
  <c:txPr>
    <a:bodyPr/>
    <a:lstStyle/>
    <a:p>
      <a:pPr>
        <a:defRPr sz="1050"/>
      </a:pPr>
      <a:endParaRPr lang="en-DE"/>
    </a:p>
  </c:txPr>
  <c:externalData r:id="rId4">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426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4266"/>
          </a:xfrm>
          <a:prstGeom prst="rect">
            <a:avLst/>
          </a:prstGeom>
        </p:spPr>
        <p:txBody>
          <a:bodyPr vert="horz" lIns="91440" tIns="45720" rIns="91440" bIns="45720" rtlCol="0"/>
          <a:lstStyle>
            <a:lvl1pPr algn="r">
              <a:defRPr sz="1200"/>
            </a:lvl1pPr>
          </a:lstStyle>
          <a:p>
            <a:fld id="{EF2C0436-C05E-4B74-A280-E3EC75E5A56A}" type="datetimeFigureOut">
              <a:rPr lang="de-DE" smtClean="0"/>
              <a:pPr/>
              <a:t>08.06.2022</a:t>
            </a:fld>
            <a:endParaRPr lang="de-DE"/>
          </a:p>
        </p:txBody>
      </p:sp>
      <p:sp>
        <p:nvSpPr>
          <p:cNvPr id="4" name="Fußzeilenplatzhalter 3"/>
          <p:cNvSpPr>
            <a:spLocks noGrp="1"/>
          </p:cNvSpPr>
          <p:nvPr>
            <p:ph type="ftr" sz="quarter" idx="2"/>
          </p:nvPr>
        </p:nvSpPr>
        <p:spPr>
          <a:xfrm>
            <a:off x="0" y="9378407"/>
            <a:ext cx="2946400" cy="49426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378407"/>
            <a:ext cx="2946400" cy="494265"/>
          </a:xfrm>
          <a:prstGeom prst="rect">
            <a:avLst/>
          </a:prstGeom>
        </p:spPr>
        <p:txBody>
          <a:bodyPr vert="horz" lIns="91440" tIns="45720" rIns="91440" bIns="45720" rtlCol="0" anchor="b"/>
          <a:lstStyle>
            <a:lvl1pPr algn="r">
              <a:defRPr sz="1200"/>
            </a:lvl1pPr>
          </a:lstStyle>
          <a:p>
            <a:fld id="{8D612F63-5766-4E86-BF0D-3DBB6BADBF38}" type="slidenum">
              <a:rPr lang="de-DE" smtClean="0"/>
              <a:pPr/>
              <a:t>‹#›</a:t>
            </a:fld>
            <a:endParaRPr lang="de-DE"/>
          </a:p>
        </p:txBody>
      </p:sp>
    </p:spTree>
    <p:extLst>
      <p:ext uri="{BB962C8B-B14F-4D97-AF65-F5344CB8AC3E}">
        <p14:creationId xmlns:p14="http://schemas.microsoft.com/office/powerpoint/2010/main" val="1913313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1"/>
            <a:ext cx="2945659" cy="49371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6" y="1"/>
            <a:ext cx="2945659" cy="493713"/>
          </a:xfrm>
          <a:prstGeom prst="rect">
            <a:avLst/>
          </a:prstGeom>
        </p:spPr>
        <p:txBody>
          <a:bodyPr vert="horz" lIns="91440" tIns="45720" rIns="91440" bIns="45720" rtlCol="0"/>
          <a:lstStyle>
            <a:lvl1pPr algn="r">
              <a:defRPr sz="1200"/>
            </a:lvl1pPr>
          </a:lstStyle>
          <a:p>
            <a:fld id="{7BE26D7E-6EA3-4F2D-BE94-EAA87D4EB8CD}" type="datetimeFigureOut">
              <a:rPr lang="de-DE" smtClean="0"/>
              <a:pPr/>
              <a:t>08.06.2022</a:t>
            </a:fld>
            <a:endParaRPr lang="de-DE"/>
          </a:p>
        </p:txBody>
      </p:sp>
      <p:sp>
        <p:nvSpPr>
          <p:cNvPr id="4" name="Folienbildplatzhalter 3"/>
          <p:cNvSpPr>
            <a:spLocks noGrp="1" noRot="1" noChangeAspect="1"/>
          </p:cNvSpPr>
          <p:nvPr>
            <p:ph type="sldImg" idx="2"/>
          </p:nvPr>
        </p:nvSpPr>
        <p:spPr>
          <a:xfrm>
            <a:off x="930275" y="741363"/>
            <a:ext cx="4937125" cy="370205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690269"/>
            <a:ext cx="5438140" cy="4443412"/>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2" y="9378823"/>
            <a:ext cx="2945659" cy="493713"/>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6" y="9378823"/>
            <a:ext cx="2945659" cy="493713"/>
          </a:xfrm>
          <a:prstGeom prst="rect">
            <a:avLst/>
          </a:prstGeom>
        </p:spPr>
        <p:txBody>
          <a:bodyPr vert="horz" lIns="91440" tIns="45720" rIns="91440" bIns="45720" rtlCol="0" anchor="b"/>
          <a:lstStyle>
            <a:lvl1pPr algn="r">
              <a:defRPr sz="1200"/>
            </a:lvl1pPr>
          </a:lstStyle>
          <a:p>
            <a:fld id="{DD8A562C-CF5F-498A-A34C-F7FA9804374D}" type="slidenum">
              <a:rPr lang="de-DE" smtClean="0"/>
              <a:pPr/>
              <a:t>‹#›</a:t>
            </a:fld>
            <a:endParaRPr lang="de-DE"/>
          </a:p>
        </p:txBody>
      </p:sp>
    </p:spTree>
    <p:extLst>
      <p:ext uri="{BB962C8B-B14F-4D97-AF65-F5344CB8AC3E}">
        <p14:creationId xmlns:p14="http://schemas.microsoft.com/office/powerpoint/2010/main" val="3781151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8A562C-CF5F-498A-A34C-F7FA9804374D}"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2240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8A562C-CF5F-498A-A34C-F7FA9804374D}"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68181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3" name="Rechteck 12"/>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sz="3400" dirty="0">
                <a:solidFill>
                  <a:schemeClr val="tx2"/>
                </a:solidFill>
                <a:latin typeface="Calibri" pitchFamily="34" charset="0"/>
              </a:rPr>
              <a:t>Untertitel</a:t>
            </a:r>
            <a:endParaRPr lang="de-DE" dirty="0"/>
          </a:p>
        </p:txBody>
      </p:sp>
      <p:sp>
        <p:nvSpPr>
          <p:cNvPr id="5"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pPr lvl="0"/>
            <a:r>
              <a:rPr lang="de-DE" dirty="0"/>
              <a:t>Titel des Vortrags</a:t>
            </a:r>
          </a:p>
        </p:txBody>
      </p:sp>
      <p:sp>
        <p:nvSpPr>
          <p:cNvPr id="7" name="Rechteck 6"/>
          <p:cNvSpPr/>
          <p:nvPr userDrawn="1"/>
        </p:nvSpPr>
        <p:spPr>
          <a:xfrm>
            <a:off x="360000" y="3456000"/>
            <a:ext cx="8424000" cy="340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userDrawn="1"/>
        </p:nvSpPr>
        <p:spPr>
          <a:xfrm>
            <a:off x="360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userDrawn="1"/>
        </p:nvSpPr>
        <p:spPr>
          <a:xfrm>
            <a:off x="3168000" y="6156000"/>
            <a:ext cx="2808000" cy="7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userDrawn="1"/>
        </p:nvSpPr>
        <p:spPr>
          <a:xfrm>
            <a:off x="5976000" y="615600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Bildplatzhalter 14"/>
          <p:cNvSpPr>
            <a:spLocks noGrp="1"/>
          </p:cNvSpPr>
          <p:nvPr>
            <p:ph type="pic" sz="quarter" idx="13"/>
          </p:nvPr>
        </p:nvSpPr>
        <p:spPr>
          <a:xfrm>
            <a:off x="3168000" y="3456000"/>
            <a:ext cx="5616575" cy="2700000"/>
          </a:xfrm>
        </p:spPr>
        <p:txBody>
          <a:bodyPr/>
          <a:lstStyle/>
          <a:p>
            <a:endParaRPr lang="de-DE" dirty="0"/>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14" name="Textplatzhalter 13"/>
          <p:cNvSpPr>
            <a:spLocks noGrp="1"/>
          </p:cNvSpPr>
          <p:nvPr>
            <p:ph type="body" sz="quarter" idx="16" hasCustomPrompt="1"/>
          </p:nvPr>
        </p:nvSpPr>
        <p:spPr>
          <a:xfrm>
            <a:off x="386436" y="2708920"/>
            <a:ext cx="8397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 Nachname</a:t>
            </a:r>
          </a:p>
        </p:txBody>
      </p:sp>
      <p:sp>
        <p:nvSpPr>
          <p:cNvPr id="19"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
        <p:nvSpPr>
          <p:cNvPr id="23" name="Textplatzhalter 22"/>
          <p:cNvSpPr>
            <a:spLocks noGrp="1"/>
          </p:cNvSpPr>
          <p:nvPr>
            <p:ph type="body" sz="quarter" idx="18" hasCustomPrompt="1"/>
          </p:nvPr>
        </p:nvSpPr>
        <p:spPr>
          <a:xfrm>
            <a:off x="519462" y="6261062"/>
            <a:ext cx="2441575" cy="538162"/>
          </a:xfrm>
        </p:spPr>
        <p:txBody>
          <a:bodyPr/>
          <a:lstStyle>
            <a:lvl1pPr>
              <a:lnSpc>
                <a:spcPts val="1680"/>
              </a:lnSpc>
              <a:spcAft>
                <a:spcPts val="300"/>
              </a:spcAft>
              <a:defRPr lang="de-DE" sz="1400" b="1" i="0" kern="1200" baseline="0" dirty="0">
                <a:solidFill>
                  <a:schemeClr val="bg1"/>
                </a:solidFill>
                <a:latin typeface="Calibri" pitchFamily="34" charset="0"/>
                <a:ea typeface="+mn-ea"/>
                <a:cs typeface="+mn-cs"/>
              </a:defRPr>
            </a:lvl1pPr>
          </a:lstStyle>
          <a:p>
            <a:pPr marL="0" lvl="0" algn="l" defTabSz="914400" rtl="0" eaLnBrk="1" latinLnBrk="0" hangingPunct="1"/>
            <a:r>
              <a:rPr lang="de-DE" dirty="0"/>
              <a:t>Vechta University</a:t>
            </a:r>
            <a:br>
              <a:rPr lang="de-DE" dirty="0"/>
            </a:br>
            <a:r>
              <a:rPr lang="de-DE" dirty="0"/>
              <a:t>10 October 2019</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7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AD639890-B288-4BFE-B1F6-F08B08A16B6F}"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2156322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5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48A9D928-4EE9-472D-9EE2-585A89C4E13F}"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493996"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 </a:t>
            </a:r>
          </a:p>
        </p:txBody>
      </p:sp>
    </p:spTree>
    <p:extLst>
      <p:ext uri="{BB962C8B-B14F-4D97-AF65-F5344CB8AC3E}">
        <p14:creationId xmlns:p14="http://schemas.microsoft.com/office/powerpoint/2010/main" val="1151714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4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1C387F98-3516-4D57-9B41-1379B90A1E33}"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4045921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4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80D936EC-75A0-49B9-ADBF-31AEDD6E3879}"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489984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5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3C1F677B-2EB2-4307-B459-C4C7AC516411}"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287717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2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A593D1C2-0729-48A3-84F1-D3702AD8E52B}"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3048794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3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82765BDB-AD95-4DA0-8691-578E0FE9D083}"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409820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0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25A2DD34-B5E9-4B62-8F84-325B4408D308}"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3608027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1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C062C83F-AD12-42CA-A1FE-62B257F5E38A}"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25719413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9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BA55EF69-5A26-4B73-B1A4-44B16F468C24}"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2782184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99CC2318-DD69-44FE-B159-2FCD9A520012}"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541945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8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75DDDBD5-1468-4DB0-98BF-300AB63AC438}"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 </a:t>
            </a:r>
          </a:p>
        </p:txBody>
      </p:sp>
    </p:spTree>
    <p:extLst>
      <p:ext uri="{BB962C8B-B14F-4D97-AF65-F5344CB8AC3E}">
        <p14:creationId xmlns:p14="http://schemas.microsoft.com/office/powerpoint/2010/main" val="1635352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6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5FF9F145-FC4C-4D40-BB62-0328EE3F2578}"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 </a:t>
            </a:r>
          </a:p>
        </p:txBody>
      </p:sp>
    </p:spTree>
    <p:extLst>
      <p:ext uri="{BB962C8B-B14F-4D97-AF65-F5344CB8AC3E}">
        <p14:creationId xmlns:p14="http://schemas.microsoft.com/office/powerpoint/2010/main" val="414614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6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402712"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E86A43FD-AA52-4963-8385-785AC6AE9B30}"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 </a:t>
            </a:r>
          </a:p>
        </p:txBody>
      </p:sp>
    </p:spTree>
    <p:extLst>
      <p:ext uri="{BB962C8B-B14F-4D97-AF65-F5344CB8AC3E}">
        <p14:creationId xmlns:p14="http://schemas.microsoft.com/office/powerpoint/2010/main" val="3675087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5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79E89A10-D635-4FE4-9F1B-89D107A14866}"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32869665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4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2D1357C3-21A5-4E4D-B831-D3ECDC15D253}"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534046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3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9EB4DEA4-C3A6-436B-AD33-247FD5C1B5A5}"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860049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2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FF5CAA21-466F-4090-9551-CB586C7E4555}"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28170281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1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2EA618F6-79C6-45A3-B2C1-D07E63614DB7}"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9706200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0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BDA8A0D1-A98C-4B39-883C-36872313F659}"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 </a:t>
            </a:r>
          </a:p>
        </p:txBody>
      </p:sp>
    </p:spTree>
    <p:extLst>
      <p:ext uri="{BB962C8B-B14F-4D97-AF65-F5344CB8AC3E}">
        <p14:creationId xmlns:p14="http://schemas.microsoft.com/office/powerpoint/2010/main" val="22416568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9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3964EAAB-4E55-4F8D-9A00-13A3E4CFA13C}"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3895150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E7F99DA8-0CFF-4428-9E6D-D4CA64D6350A}"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26332273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8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037C01FE-2557-464E-96E9-CDC9B22D993D}"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29235959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7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62038A86-4A56-4417-B2E5-31672C73CF78}"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14053700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d vertikal (blau)">
    <p:spTree>
      <p:nvGrpSpPr>
        <p:cNvPr id="1" name=""/>
        <p:cNvGrpSpPr/>
        <p:nvPr/>
      </p:nvGrpSpPr>
      <p:grpSpPr>
        <a:xfrm>
          <a:off x="0" y="0"/>
          <a:ext cx="0" cy="0"/>
          <a:chOff x="0" y="0"/>
          <a:chExt cx="0" cy="0"/>
        </a:xfrm>
      </p:grpSpPr>
      <p:sp>
        <p:nvSpPr>
          <p:cNvPr id="6" name="Rechteck 5"/>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a:xfrm>
            <a:off x="360000" y="162000"/>
            <a:ext cx="8424000" cy="486000"/>
          </a:xfrm>
        </p:spPr>
        <p:txBody>
          <a:bodyPr/>
          <a:lstStyle>
            <a:lvl1pPr>
              <a:defRPr sz="2600" baseline="0"/>
            </a:lvl1pPr>
          </a:lstStyle>
          <a:p>
            <a:r>
              <a:rPr lang="de-DE" dirty="0"/>
              <a:t>Nachhaltig oder überfischt?</a:t>
            </a:r>
          </a:p>
        </p:txBody>
      </p:sp>
      <p:sp>
        <p:nvSpPr>
          <p:cNvPr id="10" name="Textplatzhalter 9"/>
          <p:cNvSpPr>
            <a:spLocks noGrp="1"/>
          </p:cNvSpPr>
          <p:nvPr>
            <p:ph type="body" sz="quarter" idx="11" hasCustomPrompt="1"/>
          </p:nvPr>
        </p:nvSpPr>
        <p:spPr>
          <a:xfrm>
            <a:off x="360000" y="522000"/>
            <a:ext cx="8424862" cy="486000"/>
          </a:xfrm>
        </p:spPr>
        <p:txBody>
          <a:bodyPr anchor="b" anchorCtr="0"/>
          <a:lstStyle>
            <a:lvl1pPr>
              <a:lnSpc>
                <a:spcPts val="3500"/>
              </a:lnSpc>
              <a:spcAft>
                <a:spcPts val="0"/>
              </a:spcAft>
              <a:defRPr sz="2600">
                <a:solidFill>
                  <a:schemeClr val="bg1"/>
                </a:solidFill>
              </a:defRPr>
            </a:lvl1pPr>
          </a:lstStyle>
          <a:p>
            <a:pPr lvl="0"/>
            <a:r>
              <a:rPr lang="de-DE" dirty="0"/>
              <a:t>Hier steht die zweite Zeile der Headline</a:t>
            </a:r>
          </a:p>
        </p:txBody>
      </p:sp>
      <p:sp>
        <p:nvSpPr>
          <p:cNvPr id="12" name="Textplatzhalter 11"/>
          <p:cNvSpPr>
            <a:spLocks noGrp="1"/>
          </p:cNvSpPr>
          <p:nvPr>
            <p:ph type="body" sz="quarter" idx="12"/>
          </p:nvPr>
        </p:nvSpPr>
        <p:spPr>
          <a:xfrm>
            <a:off x="3240000" y="1508124"/>
            <a:ext cx="5544000" cy="4370675"/>
          </a:xfrm>
        </p:spPr>
        <p:txBody>
          <a:bodyPr/>
          <a:lstStyle/>
          <a:p>
            <a:pPr lvl="0"/>
            <a:r>
              <a:rPr lang="de-DE" dirty="0"/>
              <a:t>Textmasterformat bearbeiten</a:t>
            </a:r>
          </a:p>
          <a:p>
            <a:pPr lvl="1"/>
            <a:r>
              <a:rPr lang="de-DE" dirty="0"/>
              <a:t>Zweite Ebene</a:t>
            </a:r>
          </a:p>
          <a:p>
            <a:pPr lvl="2"/>
            <a:r>
              <a:rPr lang="de-DE" dirty="0"/>
              <a:t>Dritte Ebene</a:t>
            </a:r>
          </a:p>
        </p:txBody>
      </p:sp>
      <p:sp>
        <p:nvSpPr>
          <p:cNvPr id="14" name="Bildplatzhalter 13"/>
          <p:cNvSpPr>
            <a:spLocks noGrp="1"/>
          </p:cNvSpPr>
          <p:nvPr>
            <p:ph type="pic" sz="quarter" idx="13"/>
          </p:nvPr>
        </p:nvSpPr>
        <p:spPr>
          <a:xfrm>
            <a:off x="360000" y="1503196"/>
            <a:ext cx="2667600" cy="3690000"/>
          </a:xfrm>
        </p:spPr>
        <p:txBody>
          <a:bodyPr/>
          <a:lstStyle/>
          <a:p>
            <a:endParaRPr lang="de-DE"/>
          </a:p>
        </p:txBody>
      </p:sp>
      <p:sp>
        <p:nvSpPr>
          <p:cNvPr id="17" name="Textplatzhalter 9"/>
          <p:cNvSpPr>
            <a:spLocks noGrp="1"/>
          </p:cNvSpPr>
          <p:nvPr>
            <p:ph type="body" sz="quarter" idx="16" hasCustomPrompt="1"/>
          </p:nvPr>
        </p:nvSpPr>
        <p:spPr>
          <a:xfrm>
            <a:off x="360000" y="5275125"/>
            <a:ext cx="2667600" cy="720000"/>
          </a:xfrm>
        </p:spPr>
        <p:txBody>
          <a:bodyPr>
            <a:no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4661017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apitelfolie (blau)">
    <p:spTree>
      <p:nvGrpSpPr>
        <p:cNvPr id="1" name=""/>
        <p:cNvGrpSpPr/>
        <p:nvPr/>
      </p:nvGrpSpPr>
      <p:grpSpPr>
        <a:xfrm>
          <a:off x="0" y="0"/>
          <a:ext cx="0" cy="0"/>
          <a:chOff x="0" y="0"/>
          <a:chExt cx="0" cy="0"/>
        </a:xfrm>
      </p:grpSpPr>
      <p:sp>
        <p:nvSpPr>
          <p:cNvPr id="11" name="Rechteck 10"/>
          <p:cNvSpPr/>
          <p:nvPr userDrawn="1"/>
        </p:nvSpPr>
        <p:spPr>
          <a:xfrm>
            <a:off x="0" y="-54768"/>
            <a:ext cx="9144000" cy="69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userDrawn="1"/>
        </p:nvSpPr>
        <p:spPr>
          <a:xfrm>
            <a:off x="360000" y="3456000"/>
            <a:ext cx="8424000" cy="34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360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userDrawn="1"/>
        </p:nvSpPr>
        <p:spPr>
          <a:xfrm>
            <a:off x="5976000" y="615600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Bildplatzhalter 14"/>
          <p:cNvSpPr>
            <a:spLocks noGrp="1"/>
          </p:cNvSpPr>
          <p:nvPr>
            <p:ph type="pic" sz="quarter" idx="13"/>
          </p:nvPr>
        </p:nvSpPr>
        <p:spPr>
          <a:xfrm>
            <a:off x="3168000" y="3456000"/>
            <a:ext cx="5616575" cy="2700000"/>
          </a:xfrm>
        </p:spPr>
        <p:txBody>
          <a:bodyPr/>
          <a:lstStyle/>
          <a:p>
            <a:endParaRPr lang="de-DE" dirty="0"/>
          </a:p>
        </p:txBody>
      </p:sp>
      <p:sp>
        <p:nvSpPr>
          <p:cNvPr id="3" name="Textplatzhalter 2"/>
          <p:cNvSpPr>
            <a:spLocks noGrp="1"/>
          </p:cNvSpPr>
          <p:nvPr>
            <p:ph type="body" sz="quarter" idx="14" hasCustomPrompt="1"/>
          </p:nvPr>
        </p:nvSpPr>
        <p:spPr>
          <a:xfrm>
            <a:off x="385763" y="1655329"/>
            <a:ext cx="8398237" cy="576263"/>
          </a:xfrm>
        </p:spPr>
        <p:txBody>
          <a:bodyPr lIns="109728"/>
          <a:lstStyle>
            <a:lvl1pPr marL="0" algn="l" defTabSz="914400" rtl="0" eaLnBrk="1" latinLnBrk="0" hangingPunct="1">
              <a:lnSpc>
                <a:spcPct val="100000"/>
              </a:lnSpc>
              <a:defRPr lang="de-DE" sz="3400" b="1" kern="1200" baseline="0" dirty="0">
                <a:solidFill>
                  <a:schemeClr val="bg1"/>
                </a:solidFill>
                <a:latin typeface="Calibri" pitchFamily="34" charset="0"/>
                <a:ea typeface="+mj-ea"/>
                <a:cs typeface="+mj-cs"/>
              </a:defRPr>
            </a:lvl1pPr>
          </a:lstStyle>
          <a:p>
            <a:pPr lvl="0"/>
            <a:r>
              <a:rPr lang="de-DE" dirty="0"/>
              <a:t>Kapitel 1</a:t>
            </a:r>
          </a:p>
        </p:txBody>
      </p:sp>
      <p:sp>
        <p:nvSpPr>
          <p:cNvPr id="5" name="Textplatzhalter 4"/>
          <p:cNvSpPr>
            <a:spLocks noGrp="1"/>
          </p:cNvSpPr>
          <p:nvPr>
            <p:ph type="body" sz="quarter" idx="15" hasCustomPrompt="1"/>
          </p:nvPr>
        </p:nvSpPr>
        <p:spPr>
          <a:xfrm>
            <a:off x="385763" y="2117697"/>
            <a:ext cx="8398237" cy="555625"/>
          </a:xfrm>
        </p:spPr>
        <p:txBody>
          <a:bodyPr lIns="109728"/>
          <a:lstStyle>
            <a:lvl1pPr marL="0" algn="l" defTabSz="914400" rtl="0" eaLnBrk="1" latinLnBrk="0" hangingPunct="1">
              <a:lnSpc>
                <a:spcPct val="100000"/>
              </a:lnSpc>
              <a:defRPr lang="de-DE" sz="3400" kern="1200" dirty="0">
                <a:solidFill>
                  <a:schemeClr val="bg1"/>
                </a:solidFill>
                <a:latin typeface="Calibri" pitchFamily="34" charset="0"/>
                <a:ea typeface="+mn-ea"/>
                <a:cs typeface="+mn-cs"/>
              </a:defRPr>
            </a:lvl1pPr>
          </a:lstStyle>
          <a:p>
            <a:pPr lvl="0"/>
            <a:r>
              <a:rPr lang="de-DE" dirty="0"/>
              <a:t>Untertitel</a:t>
            </a:r>
          </a:p>
        </p:txBody>
      </p:sp>
    </p:spTree>
    <p:extLst>
      <p:ext uri="{BB962C8B-B14F-4D97-AF65-F5344CB8AC3E}">
        <p14:creationId xmlns:p14="http://schemas.microsoft.com/office/powerpoint/2010/main" val="23634030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bschlussfolie (blau)">
    <p:spTree>
      <p:nvGrpSpPr>
        <p:cNvPr id="1" name=""/>
        <p:cNvGrpSpPr/>
        <p:nvPr/>
      </p:nvGrpSpPr>
      <p:grpSpPr>
        <a:xfrm>
          <a:off x="0" y="0"/>
          <a:ext cx="0" cy="0"/>
          <a:chOff x="0" y="0"/>
          <a:chExt cx="0" cy="0"/>
        </a:xfrm>
      </p:grpSpPr>
      <p:sp>
        <p:nvSpPr>
          <p:cNvPr id="13" name="Rechteck 12"/>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dirty="0"/>
              <a:t>Hier könnte stehen: Für weitere Informationen</a:t>
            </a:r>
          </a:p>
        </p:txBody>
      </p:sp>
      <p:sp>
        <p:nvSpPr>
          <p:cNvPr id="5"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r>
              <a:rPr lang="de-DE" dirty="0"/>
              <a:t>Dies könnte der Abschlusstext sein</a:t>
            </a:r>
          </a:p>
        </p:txBody>
      </p:sp>
      <p:sp>
        <p:nvSpPr>
          <p:cNvPr id="7" name="Rechteck 6"/>
          <p:cNvSpPr/>
          <p:nvPr userDrawn="1"/>
        </p:nvSpPr>
        <p:spPr>
          <a:xfrm>
            <a:off x="360000" y="3456000"/>
            <a:ext cx="8424000" cy="340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userDrawn="1"/>
        </p:nvSpPr>
        <p:spPr>
          <a:xfrm>
            <a:off x="360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userDrawn="1"/>
        </p:nvSpPr>
        <p:spPr>
          <a:xfrm>
            <a:off x="3168000" y="6156000"/>
            <a:ext cx="2808000" cy="7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userDrawn="1"/>
        </p:nvSpPr>
        <p:spPr>
          <a:xfrm>
            <a:off x="5976000" y="615600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Bildplatzhalter 14"/>
          <p:cNvSpPr>
            <a:spLocks noGrp="1"/>
          </p:cNvSpPr>
          <p:nvPr>
            <p:ph type="pic" sz="quarter" idx="13"/>
          </p:nvPr>
        </p:nvSpPr>
        <p:spPr>
          <a:xfrm>
            <a:off x="5976000" y="3456000"/>
            <a:ext cx="2808575" cy="2700000"/>
          </a:xfrm>
        </p:spPr>
        <p:txBody>
          <a:bodyPr/>
          <a:lstStyle/>
          <a:p>
            <a:endParaRPr lang="de-DE" dirty="0"/>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14" name="Textplatzhalter 13"/>
          <p:cNvSpPr>
            <a:spLocks noGrp="1"/>
          </p:cNvSpPr>
          <p:nvPr>
            <p:ph type="body" sz="quarter" idx="16" hasCustomPrompt="1"/>
          </p:nvPr>
        </p:nvSpPr>
        <p:spPr>
          <a:xfrm>
            <a:off x="386436"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vorname.nachname@ti.bund.de</a:t>
            </a:r>
          </a:p>
        </p:txBody>
      </p:sp>
      <p:sp>
        <p:nvSpPr>
          <p:cNvPr id="19"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
        <p:nvSpPr>
          <p:cNvPr id="18" name="Textplatzhalter 13"/>
          <p:cNvSpPr>
            <a:spLocks noGrp="1"/>
          </p:cNvSpPr>
          <p:nvPr>
            <p:ph type="body" sz="quarter" idx="19" hasCustomPrompt="1"/>
          </p:nvPr>
        </p:nvSpPr>
        <p:spPr>
          <a:xfrm>
            <a:off x="4558064"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www.ti.bund.de</a:t>
            </a:r>
          </a:p>
        </p:txBody>
      </p:sp>
      <p:sp>
        <p:nvSpPr>
          <p:cNvPr id="20" name="Bildplatzhalter 14"/>
          <p:cNvSpPr>
            <a:spLocks noGrp="1"/>
          </p:cNvSpPr>
          <p:nvPr>
            <p:ph type="pic" sz="quarter" idx="20"/>
          </p:nvPr>
        </p:nvSpPr>
        <p:spPr>
          <a:xfrm>
            <a:off x="3167425" y="3456000"/>
            <a:ext cx="2808575" cy="2700000"/>
          </a:xfrm>
        </p:spPr>
        <p:txBody>
          <a:bodyPr/>
          <a:lstStyle/>
          <a:p>
            <a:endParaRPr lang="de-DE" dirty="0"/>
          </a:p>
        </p:txBody>
      </p:sp>
      <p:sp>
        <p:nvSpPr>
          <p:cNvPr id="21" name="Bildplatzhalter 14"/>
          <p:cNvSpPr>
            <a:spLocks noGrp="1"/>
          </p:cNvSpPr>
          <p:nvPr>
            <p:ph type="pic" sz="quarter" idx="21"/>
          </p:nvPr>
        </p:nvSpPr>
        <p:spPr>
          <a:xfrm>
            <a:off x="359425" y="3456000"/>
            <a:ext cx="2808575" cy="2700000"/>
          </a:xfrm>
        </p:spPr>
        <p:txBody>
          <a:bodyPr/>
          <a:lstStyle/>
          <a:p>
            <a:endParaRPr lang="de-DE" dirty="0"/>
          </a:p>
        </p:txBody>
      </p:sp>
    </p:spTree>
    <p:extLst>
      <p:ext uri="{BB962C8B-B14F-4D97-AF65-F5344CB8AC3E}">
        <p14:creationId xmlns:p14="http://schemas.microsoft.com/office/powerpoint/2010/main" val="6715845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platzhalter 5"/>
          <p:cNvSpPr>
            <a:spLocks noGrp="1"/>
          </p:cNvSpPr>
          <p:nvPr>
            <p:ph type="body" sz="quarter" idx="4294967295"/>
          </p:nvPr>
        </p:nvSpPr>
        <p:spPr>
          <a:xfrm>
            <a:off x="529513" y="2780928"/>
            <a:ext cx="8398971" cy="449895"/>
          </a:xfrm>
          <a:prstGeom prst="rect">
            <a:avLst/>
          </a:prstGeom>
        </p:spPr>
        <p:txBody>
          <a:bodyPr/>
          <a:lstStyle/>
          <a:p>
            <a:r>
              <a:rPr lang="de-DE" b="1" dirty="0">
                <a:solidFill>
                  <a:schemeClr val="bg2"/>
                </a:solidFill>
              </a:rPr>
              <a:t>Craig Chibanda</a:t>
            </a:r>
            <a:r>
              <a:rPr lang="de-DE" dirty="0">
                <a:solidFill>
                  <a:schemeClr val="bg2"/>
                </a:solidFill>
              </a:rPr>
              <a:t>, Lena Schickramm</a:t>
            </a:r>
          </a:p>
        </p:txBody>
      </p:sp>
    </p:spTree>
    <p:extLst>
      <p:ext uri="{BB962C8B-B14F-4D97-AF65-F5344CB8AC3E}">
        <p14:creationId xmlns:p14="http://schemas.microsoft.com/office/powerpoint/2010/main" val="28254514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27168919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556804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416675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2001982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9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CCF89D28-8C39-4D89-9DED-F8269B1448E5}"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
        <p:nvSpPr>
          <p:cNvPr id="14" name="Textfeld 13"/>
          <p:cNvSpPr txBox="1"/>
          <p:nvPr userDrawn="1"/>
        </p:nvSpPr>
        <p:spPr>
          <a:xfrm>
            <a:off x="1547664" y="6487229"/>
            <a:ext cx="6066336" cy="270000"/>
          </a:xfrm>
          <a:prstGeom prst="rect">
            <a:avLst/>
          </a:prstGeom>
          <a:noFill/>
        </p:spPr>
        <p:txBody>
          <a:bodyPr wrap="square" lIns="0" tIns="0" rIns="0" bIns="0" rtlCol="0">
            <a:noAutofit/>
          </a:bodyPr>
          <a:lstStyle/>
          <a:p>
            <a:endParaRPr lang="de-DE" sz="1400" b="0" dirty="0">
              <a:solidFill>
                <a:schemeClr val="tx1">
                  <a:lumMod val="50000"/>
                  <a:lumOff val="50000"/>
                </a:schemeClr>
              </a:solidFill>
            </a:endParaRPr>
          </a:p>
        </p:txBody>
      </p:sp>
    </p:spTree>
    <p:extLst>
      <p:ext uri="{BB962C8B-B14F-4D97-AF65-F5344CB8AC3E}">
        <p14:creationId xmlns:p14="http://schemas.microsoft.com/office/powerpoint/2010/main" val="11371357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13886871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3677439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4031209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12239726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7294043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27666385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1D8C-B36B-4290-9D51-239F4F43CAFD}" type="slidenum">
              <a:rPr lang="de-DE" smtClean="0"/>
              <a:t>‹#›</a:t>
            </a:fld>
            <a:endParaRPr lang="de-DE"/>
          </a:p>
        </p:txBody>
      </p:sp>
    </p:spTree>
    <p:extLst>
      <p:ext uri="{BB962C8B-B14F-4D97-AF65-F5344CB8AC3E}">
        <p14:creationId xmlns:p14="http://schemas.microsoft.com/office/powerpoint/2010/main" val="32719828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de-D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30128456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29243879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de-D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329053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0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C450A346-56FC-4577-A2E3-58C2C45F6409}"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
        <p:nvSpPr>
          <p:cNvPr id="14" name="Textfeld 13"/>
          <p:cNvSpPr txBox="1"/>
          <p:nvPr userDrawn="1"/>
        </p:nvSpPr>
        <p:spPr>
          <a:xfrm>
            <a:off x="1547664" y="6487229"/>
            <a:ext cx="6066336" cy="270000"/>
          </a:xfrm>
          <a:prstGeom prst="rect">
            <a:avLst/>
          </a:prstGeom>
          <a:noFill/>
        </p:spPr>
        <p:txBody>
          <a:bodyPr wrap="square" lIns="0" tIns="0" rIns="0" bIns="0" rtlCol="0">
            <a:noAutofit/>
          </a:bodyPr>
          <a:lstStyle/>
          <a:p>
            <a:endParaRPr lang="de-DE" sz="1400" b="0" dirty="0">
              <a:solidFill>
                <a:schemeClr val="tx1">
                  <a:lumMod val="50000"/>
                  <a:lumOff val="50000"/>
                </a:schemeClr>
              </a:solidFill>
            </a:endParaRPr>
          </a:p>
        </p:txBody>
      </p:sp>
    </p:spTree>
    <p:extLst>
      <p:ext uri="{BB962C8B-B14F-4D97-AF65-F5344CB8AC3E}">
        <p14:creationId xmlns:p14="http://schemas.microsoft.com/office/powerpoint/2010/main" val="32470346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34742073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de-D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18340186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37588530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13139038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de-D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3603577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de-D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25498224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18967132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CDED406-5465-44EB-A6CA-AA9E08F3ABBD}" type="slidenum">
              <a:rPr lang="de-DE" smtClean="0"/>
              <a:t>‹#›</a:t>
            </a:fld>
            <a:endParaRPr lang="de-DE"/>
          </a:p>
        </p:txBody>
      </p:sp>
    </p:spTree>
    <p:extLst>
      <p:ext uri="{BB962C8B-B14F-4D97-AF65-F5344CB8AC3E}">
        <p14:creationId xmlns:p14="http://schemas.microsoft.com/office/powerpoint/2010/main" val="30970175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2" name="Rechteck 1"/>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14" name="Rechteck 13"/>
          <p:cNvSpPr/>
          <p:nvPr userDrawn="1"/>
        </p:nvSpPr>
        <p:spPr>
          <a:xfrm>
            <a:off x="360000" y="3456000"/>
            <a:ext cx="8424000" cy="3402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p:cNvSpPr/>
          <p:nvPr userDrawn="1"/>
        </p:nvSpPr>
        <p:spPr>
          <a:xfrm>
            <a:off x="360000" y="6156000"/>
            <a:ext cx="2808000" cy="702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a:p>
        </p:txBody>
      </p:sp>
      <p:sp>
        <p:nvSpPr>
          <p:cNvPr id="21" name="Rechteck 20"/>
          <p:cNvSpPr/>
          <p:nvPr userDrawn="1"/>
        </p:nvSpPr>
        <p:spPr>
          <a:xfrm>
            <a:off x="3168000" y="6156000"/>
            <a:ext cx="2808000" cy="70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userDrawn="1"/>
        </p:nvSpPr>
        <p:spPr>
          <a:xfrm>
            <a:off x="5976000" y="6156000"/>
            <a:ext cx="2808000" cy="702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Bildplatzhalter 14"/>
          <p:cNvSpPr>
            <a:spLocks noGrp="1"/>
          </p:cNvSpPr>
          <p:nvPr>
            <p:ph type="pic" sz="quarter" idx="13"/>
          </p:nvPr>
        </p:nvSpPr>
        <p:spPr>
          <a:xfrm>
            <a:off x="3168000" y="3456000"/>
            <a:ext cx="5616575" cy="2700000"/>
          </a:xfrm>
          <a:prstGeom prst="rect">
            <a:avLst/>
          </a:prstGeom>
        </p:spPr>
        <p:txBody>
          <a:bodyPr/>
          <a:lstStyle/>
          <a:p>
            <a:endParaRPr lang="de-DE" dirty="0"/>
          </a:p>
        </p:txBody>
      </p:sp>
      <p:sp>
        <p:nvSpPr>
          <p:cNvPr id="34" name="Textplatzhalter 22"/>
          <p:cNvSpPr>
            <a:spLocks noGrp="1"/>
          </p:cNvSpPr>
          <p:nvPr>
            <p:ph type="body" sz="quarter" idx="18" hasCustomPrompt="1"/>
          </p:nvPr>
        </p:nvSpPr>
        <p:spPr>
          <a:xfrm>
            <a:off x="519462" y="6261062"/>
            <a:ext cx="2441575" cy="538162"/>
          </a:xfrm>
          <a:prstGeom prst="rect">
            <a:avLst/>
          </a:prstGeom>
        </p:spPr>
        <p:txBody>
          <a:bodyPr/>
          <a:lstStyle>
            <a:lvl1pPr>
              <a:lnSpc>
                <a:spcPts val="1680"/>
              </a:lnSpc>
              <a:spcAft>
                <a:spcPts val="300"/>
              </a:spcAft>
              <a:defRPr lang="de-DE" sz="1400" b="1" i="0" kern="1200" baseline="0" dirty="0">
                <a:solidFill>
                  <a:schemeClr val="bg1"/>
                </a:solidFill>
                <a:latin typeface="Calibri" pitchFamily="34" charset="0"/>
                <a:ea typeface="+mn-ea"/>
                <a:cs typeface="+mn-cs"/>
              </a:defRPr>
            </a:lvl1pPr>
          </a:lstStyle>
          <a:p>
            <a:pPr marL="0" lvl="0" algn="l" defTabSz="914400" rtl="0" eaLnBrk="1" latinLnBrk="0" hangingPunct="1"/>
            <a:r>
              <a:rPr lang="de-DE" dirty="0"/>
              <a:t>Ort</a:t>
            </a:r>
            <a:br>
              <a:rPr lang="de-DE" dirty="0"/>
            </a:br>
            <a:r>
              <a:rPr lang="de-DE" dirty="0"/>
              <a:t>Datum</a:t>
            </a:r>
          </a:p>
        </p:txBody>
      </p:sp>
      <p:sp>
        <p:nvSpPr>
          <p:cNvPr id="16"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sz="3400" dirty="0">
                <a:solidFill>
                  <a:schemeClr val="tx2"/>
                </a:solidFill>
                <a:latin typeface="Calibri" pitchFamily="34" charset="0"/>
              </a:rPr>
              <a:t>Untertitel</a:t>
            </a:r>
            <a:endParaRPr lang="de-DE" dirty="0"/>
          </a:p>
        </p:txBody>
      </p:sp>
      <p:sp>
        <p:nvSpPr>
          <p:cNvPr id="18"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pPr lvl="0"/>
            <a:r>
              <a:rPr lang="de-DE" dirty="0"/>
              <a:t>Titel des Vortrags</a:t>
            </a:r>
          </a:p>
        </p:txBody>
      </p:sp>
      <p:sp>
        <p:nvSpPr>
          <p:cNvPr id="19" name="Textplatzhalter 13"/>
          <p:cNvSpPr>
            <a:spLocks noGrp="1"/>
          </p:cNvSpPr>
          <p:nvPr>
            <p:ph type="body" sz="quarter" idx="16" hasCustomPrompt="1"/>
          </p:nvPr>
        </p:nvSpPr>
        <p:spPr>
          <a:xfrm>
            <a:off x="386436" y="2708920"/>
            <a:ext cx="8397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 Nachname</a:t>
            </a:r>
          </a:p>
        </p:txBody>
      </p:sp>
      <p:sp>
        <p:nvSpPr>
          <p:cNvPr id="23"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Tree>
    <p:extLst>
      <p:ext uri="{BB962C8B-B14F-4D97-AF65-F5344CB8AC3E}">
        <p14:creationId xmlns:p14="http://schemas.microsoft.com/office/powerpoint/2010/main" val="31149322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grün)">
    <p:spTree>
      <p:nvGrpSpPr>
        <p:cNvPr id="1" name=""/>
        <p:cNvGrpSpPr/>
        <p:nvPr/>
      </p:nvGrpSpPr>
      <p:grpSpPr>
        <a:xfrm>
          <a:off x="0" y="0"/>
          <a:ext cx="0" cy="0"/>
          <a:chOff x="0" y="0"/>
          <a:chExt cx="0" cy="0"/>
        </a:xfrm>
      </p:grpSpPr>
      <p:sp>
        <p:nvSpPr>
          <p:cNvPr id="4" name="Rechteck 3"/>
          <p:cNvSpPr/>
          <p:nvPr userDrawn="1"/>
        </p:nvSpPr>
        <p:spPr>
          <a:xfrm>
            <a:off x="0" y="-19432"/>
            <a:ext cx="9144000" cy="11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itel 1"/>
          <p:cNvSpPr>
            <a:spLocks noGrp="1"/>
          </p:cNvSpPr>
          <p:nvPr>
            <p:ph type="title" hasCustomPrompt="1"/>
          </p:nvPr>
        </p:nvSpPr>
        <p:spPr>
          <a:xfrm>
            <a:off x="360000" y="0"/>
            <a:ext cx="8424000" cy="972000"/>
          </a:xfrm>
          <a:prstGeom prst="rect">
            <a:avLst/>
          </a:prstGeom>
        </p:spPr>
        <p:txBody>
          <a:bodyPr/>
          <a:lstStyle>
            <a:lvl1pPr>
              <a:defRPr/>
            </a:lvl1pPr>
          </a:lstStyle>
          <a:p>
            <a:r>
              <a:rPr lang="de-DE" dirty="0"/>
              <a:t>Headline einzeilig</a:t>
            </a:r>
          </a:p>
        </p:txBody>
      </p:sp>
      <p:sp>
        <p:nvSpPr>
          <p:cNvPr id="6" name="Textplatzhalter 9"/>
          <p:cNvSpPr>
            <a:spLocks noGrp="1"/>
          </p:cNvSpPr>
          <p:nvPr>
            <p:ph type="body" sz="quarter" idx="11" hasCustomPrompt="1"/>
          </p:nvPr>
        </p:nvSpPr>
        <p:spPr>
          <a:xfrm>
            <a:off x="360000" y="1508124"/>
            <a:ext cx="8388464" cy="4370675"/>
          </a:xfrm>
          <a:prstGeom prst="rect">
            <a:avLst/>
          </a:prstGeom>
        </p:spPr>
        <p:txBody>
          <a:bodyPr/>
          <a:lstStyle>
            <a:lvl1pPr>
              <a:defRPr sz="2800" b="1"/>
            </a:lvl1pPr>
            <a:lvl2pPr marL="432000">
              <a:spcAft>
                <a:spcPts val="600"/>
              </a:spcAft>
              <a:defRPr sz="2400" b="0"/>
            </a:lvl2pPr>
            <a:lvl3pPr marL="648000" indent="-216000">
              <a:buFont typeface="Symbol" pitchFamily="18" charset="2"/>
              <a:buChar char="-"/>
              <a:defRPr/>
            </a:lvl3pPr>
          </a:lstStyle>
          <a:p>
            <a:r>
              <a:rPr lang="de-DE" dirty="0"/>
              <a:t>Dieser Text steht in der ersten Ebene</a:t>
            </a:r>
          </a:p>
          <a:p>
            <a:pPr lvl="1"/>
            <a:r>
              <a:rPr lang="de-DE" dirty="0"/>
              <a:t>Hier kommt der Text für die zweite Ebene</a:t>
            </a:r>
          </a:p>
          <a:p>
            <a:pPr lvl="2"/>
            <a:r>
              <a:rPr lang="de-DE" dirty="0"/>
              <a:t>Und hier Text für Ebene drei</a:t>
            </a:r>
          </a:p>
        </p:txBody>
      </p:sp>
    </p:spTree>
    <p:extLst>
      <p:ext uri="{BB962C8B-B14F-4D97-AF65-F5344CB8AC3E}">
        <p14:creationId xmlns:p14="http://schemas.microsoft.com/office/powerpoint/2010/main" val="2479214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5103AAC2-A435-4459-AEAE-A06F0363CE37}"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 </a:t>
            </a:r>
          </a:p>
        </p:txBody>
      </p:sp>
    </p:spTree>
    <p:extLst>
      <p:ext uri="{BB962C8B-B14F-4D97-AF65-F5344CB8AC3E}">
        <p14:creationId xmlns:p14="http://schemas.microsoft.com/office/powerpoint/2010/main" val="1801425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ild horizontal (grün)">
    <p:spTree>
      <p:nvGrpSpPr>
        <p:cNvPr id="1" name=""/>
        <p:cNvGrpSpPr/>
        <p:nvPr/>
      </p:nvGrpSpPr>
      <p:grpSpPr>
        <a:xfrm>
          <a:off x="0" y="0"/>
          <a:ext cx="0" cy="0"/>
          <a:chOff x="0" y="0"/>
          <a:chExt cx="0" cy="0"/>
        </a:xfrm>
      </p:grpSpPr>
      <p:sp>
        <p:nvSpPr>
          <p:cNvPr id="6" name="Rechteck 5"/>
          <p:cNvSpPr/>
          <p:nvPr userDrawn="1"/>
        </p:nvSpPr>
        <p:spPr>
          <a:xfrm>
            <a:off x="0" y="-19432"/>
            <a:ext cx="9144000" cy="11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a:xfrm>
            <a:off x="360000" y="0"/>
            <a:ext cx="8424000" cy="972000"/>
          </a:xfrm>
          <a:prstGeom prst="rect">
            <a:avLst/>
          </a:prstGeom>
        </p:spPr>
        <p:txBody>
          <a:bodyPr/>
          <a:lstStyle>
            <a:lvl1pPr>
              <a:defRPr/>
            </a:lvl1pPr>
          </a:lstStyle>
          <a:p>
            <a:r>
              <a:rPr lang="de-DE" dirty="0"/>
              <a:t>Headline einzeilig</a:t>
            </a:r>
          </a:p>
        </p:txBody>
      </p:sp>
      <p:sp>
        <p:nvSpPr>
          <p:cNvPr id="7" name="Bildplatzhalter 8"/>
          <p:cNvSpPr>
            <a:spLocks noGrp="1"/>
          </p:cNvSpPr>
          <p:nvPr>
            <p:ph type="pic" sz="quarter" idx="11"/>
          </p:nvPr>
        </p:nvSpPr>
        <p:spPr>
          <a:xfrm>
            <a:off x="360000" y="1506684"/>
            <a:ext cx="4104000" cy="2678400"/>
          </a:xfrm>
          <a:prstGeom prst="rect">
            <a:avLst/>
          </a:prstGeom>
        </p:spPr>
        <p:txBody>
          <a:bodyPr/>
          <a:lstStyle/>
          <a:p>
            <a:endParaRPr lang="de-DE"/>
          </a:p>
        </p:txBody>
      </p:sp>
      <p:sp>
        <p:nvSpPr>
          <p:cNvPr id="8" name="Textplatzhalter 10"/>
          <p:cNvSpPr>
            <a:spLocks noGrp="1"/>
          </p:cNvSpPr>
          <p:nvPr>
            <p:ph type="body" sz="quarter" idx="12"/>
          </p:nvPr>
        </p:nvSpPr>
        <p:spPr>
          <a:xfrm>
            <a:off x="4680000" y="1508124"/>
            <a:ext cx="4104000" cy="4370675"/>
          </a:xfrm>
          <a:prstGeom prst="rect">
            <a:avLst/>
          </a:prstGeom>
        </p:spPr>
        <p:txBody>
          <a:bodyPr/>
          <a:lstStyle/>
          <a:p>
            <a:pPr lvl="0"/>
            <a:r>
              <a:rPr lang="de-DE" dirty="0"/>
              <a:t>Textmasterformat bearbeiten</a:t>
            </a:r>
          </a:p>
          <a:p>
            <a:pPr lvl="1"/>
            <a:r>
              <a:rPr lang="de-DE" dirty="0"/>
              <a:t>Zweite Ebene</a:t>
            </a:r>
          </a:p>
          <a:p>
            <a:pPr lvl="2"/>
            <a:r>
              <a:rPr lang="de-DE" dirty="0"/>
              <a:t>Dritte Ebene</a:t>
            </a:r>
          </a:p>
        </p:txBody>
      </p:sp>
      <p:sp>
        <p:nvSpPr>
          <p:cNvPr id="10" name="Textplatzhalter 9"/>
          <p:cNvSpPr>
            <a:spLocks noGrp="1"/>
          </p:cNvSpPr>
          <p:nvPr>
            <p:ph type="body" sz="quarter" idx="15" hasCustomPrompt="1"/>
          </p:nvPr>
        </p:nvSpPr>
        <p:spPr>
          <a:xfrm>
            <a:off x="360000" y="4263525"/>
            <a:ext cx="4104000" cy="218008"/>
          </a:xfrm>
          <a:prstGeom prst="rect">
            <a:avLst/>
          </a:prstGeom>
        </p:spPr>
        <p:txBody>
          <a:bodyPr>
            <a:sp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25551082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ild vertikal (grün)">
    <p:spTree>
      <p:nvGrpSpPr>
        <p:cNvPr id="1" name=""/>
        <p:cNvGrpSpPr/>
        <p:nvPr/>
      </p:nvGrpSpPr>
      <p:grpSpPr>
        <a:xfrm>
          <a:off x="0" y="0"/>
          <a:ext cx="0" cy="0"/>
          <a:chOff x="0" y="0"/>
          <a:chExt cx="0" cy="0"/>
        </a:xfrm>
      </p:grpSpPr>
      <p:sp>
        <p:nvSpPr>
          <p:cNvPr id="6" name="Rechteck 5"/>
          <p:cNvSpPr/>
          <p:nvPr userDrawn="1"/>
        </p:nvSpPr>
        <p:spPr>
          <a:xfrm>
            <a:off x="0" y="-19432"/>
            <a:ext cx="9144000" cy="11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a:xfrm>
            <a:off x="360000" y="162000"/>
            <a:ext cx="8424000" cy="486000"/>
          </a:xfrm>
          <a:prstGeom prst="rect">
            <a:avLst/>
          </a:prstGeom>
        </p:spPr>
        <p:txBody>
          <a:bodyPr/>
          <a:lstStyle>
            <a:lvl1pPr>
              <a:defRPr sz="2600" baseline="0"/>
            </a:lvl1pPr>
          </a:lstStyle>
          <a:p>
            <a:r>
              <a:rPr lang="de-DE" dirty="0"/>
              <a:t>Nachhaltig oder überfischt?</a:t>
            </a:r>
          </a:p>
        </p:txBody>
      </p:sp>
      <p:sp>
        <p:nvSpPr>
          <p:cNvPr id="10" name="Textplatzhalter 9"/>
          <p:cNvSpPr>
            <a:spLocks noGrp="1"/>
          </p:cNvSpPr>
          <p:nvPr>
            <p:ph type="body" sz="quarter" idx="11" hasCustomPrompt="1"/>
          </p:nvPr>
        </p:nvSpPr>
        <p:spPr>
          <a:xfrm>
            <a:off x="360000" y="522000"/>
            <a:ext cx="8424862" cy="486000"/>
          </a:xfrm>
          <a:prstGeom prst="rect">
            <a:avLst/>
          </a:prstGeom>
        </p:spPr>
        <p:txBody>
          <a:bodyPr anchor="b" anchorCtr="0"/>
          <a:lstStyle>
            <a:lvl1pPr>
              <a:lnSpc>
                <a:spcPts val="3500"/>
              </a:lnSpc>
              <a:spcAft>
                <a:spcPts val="0"/>
              </a:spcAft>
              <a:defRPr sz="2600">
                <a:solidFill>
                  <a:schemeClr val="bg1"/>
                </a:solidFill>
              </a:defRPr>
            </a:lvl1pPr>
          </a:lstStyle>
          <a:p>
            <a:pPr lvl="0"/>
            <a:r>
              <a:rPr lang="de-DE" dirty="0"/>
              <a:t>Hier steht die zweite Zeile der Headline</a:t>
            </a:r>
          </a:p>
        </p:txBody>
      </p:sp>
      <p:sp>
        <p:nvSpPr>
          <p:cNvPr id="8" name="Textplatzhalter 11"/>
          <p:cNvSpPr>
            <a:spLocks noGrp="1"/>
          </p:cNvSpPr>
          <p:nvPr>
            <p:ph type="body" sz="quarter" idx="12"/>
          </p:nvPr>
        </p:nvSpPr>
        <p:spPr>
          <a:xfrm>
            <a:off x="3240000" y="1508124"/>
            <a:ext cx="5544000" cy="4370675"/>
          </a:xfrm>
        </p:spPr>
        <p:txBody>
          <a:bodyPr/>
          <a:lstStyle/>
          <a:p>
            <a:pPr lvl="0"/>
            <a:r>
              <a:rPr lang="de-DE" dirty="0"/>
              <a:t>Textmasterformat bearbeiten</a:t>
            </a:r>
          </a:p>
          <a:p>
            <a:pPr lvl="1"/>
            <a:r>
              <a:rPr lang="de-DE" dirty="0"/>
              <a:t>Zweite Ebene</a:t>
            </a:r>
          </a:p>
          <a:p>
            <a:pPr lvl="2"/>
            <a:r>
              <a:rPr lang="de-DE" dirty="0"/>
              <a:t>Dritte Ebene</a:t>
            </a:r>
          </a:p>
        </p:txBody>
      </p:sp>
      <p:sp>
        <p:nvSpPr>
          <p:cNvPr id="9" name="Bildplatzhalter 13"/>
          <p:cNvSpPr>
            <a:spLocks noGrp="1"/>
          </p:cNvSpPr>
          <p:nvPr>
            <p:ph type="pic" sz="quarter" idx="13"/>
          </p:nvPr>
        </p:nvSpPr>
        <p:spPr>
          <a:xfrm>
            <a:off x="360000" y="1501840"/>
            <a:ext cx="2667600" cy="3690000"/>
          </a:xfrm>
        </p:spPr>
        <p:txBody>
          <a:bodyPr/>
          <a:lstStyle/>
          <a:p>
            <a:endParaRPr lang="de-DE"/>
          </a:p>
        </p:txBody>
      </p:sp>
      <p:sp>
        <p:nvSpPr>
          <p:cNvPr id="11" name="Textplatzhalter 9"/>
          <p:cNvSpPr>
            <a:spLocks noGrp="1"/>
          </p:cNvSpPr>
          <p:nvPr>
            <p:ph type="body" sz="quarter" idx="16" hasCustomPrompt="1"/>
          </p:nvPr>
        </p:nvSpPr>
        <p:spPr>
          <a:xfrm>
            <a:off x="360000" y="5275125"/>
            <a:ext cx="2667600" cy="720000"/>
          </a:xfrm>
        </p:spPr>
        <p:txBody>
          <a:bodyPr>
            <a:no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21347539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Kapitelfolie (grün)">
    <p:spTree>
      <p:nvGrpSpPr>
        <p:cNvPr id="1" name=""/>
        <p:cNvGrpSpPr/>
        <p:nvPr/>
      </p:nvGrpSpPr>
      <p:grpSpPr>
        <a:xfrm>
          <a:off x="0" y="0"/>
          <a:ext cx="0" cy="0"/>
          <a:chOff x="0" y="0"/>
          <a:chExt cx="0" cy="0"/>
        </a:xfrm>
      </p:grpSpPr>
      <p:sp>
        <p:nvSpPr>
          <p:cNvPr id="2" name="Rechteck 1"/>
          <p:cNvSpPr/>
          <p:nvPr userDrawn="1"/>
        </p:nvSpPr>
        <p:spPr>
          <a:xfrm>
            <a:off x="0" y="-11480"/>
            <a:ext cx="9144000" cy="687311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userDrawn="1"/>
        </p:nvSpPr>
        <p:spPr>
          <a:xfrm>
            <a:off x="360000" y="3456000"/>
            <a:ext cx="8424000" cy="34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userDrawn="1"/>
        </p:nvSpPr>
        <p:spPr>
          <a:xfrm>
            <a:off x="3168000" y="6156000"/>
            <a:ext cx="2808000" cy="70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p:cNvSpPr/>
          <p:nvPr userDrawn="1"/>
        </p:nvSpPr>
        <p:spPr>
          <a:xfrm>
            <a:off x="5976000" y="6156000"/>
            <a:ext cx="2808000" cy="702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Bildplatzhalter 14"/>
          <p:cNvSpPr>
            <a:spLocks noGrp="1"/>
          </p:cNvSpPr>
          <p:nvPr>
            <p:ph type="pic" sz="quarter" idx="13"/>
          </p:nvPr>
        </p:nvSpPr>
        <p:spPr>
          <a:xfrm>
            <a:off x="3168000" y="3456000"/>
            <a:ext cx="5616575" cy="2700000"/>
          </a:xfrm>
        </p:spPr>
        <p:txBody>
          <a:bodyPr/>
          <a:lstStyle/>
          <a:p>
            <a:endParaRPr lang="de-DE" dirty="0"/>
          </a:p>
        </p:txBody>
      </p:sp>
      <p:sp>
        <p:nvSpPr>
          <p:cNvPr id="23" name="Textfeld 22"/>
          <p:cNvSpPr txBox="1"/>
          <p:nvPr userDrawn="1"/>
        </p:nvSpPr>
        <p:spPr>
          <a:xfrm>
            <a:off x="539750" y="6275664"/>
            <a:ext cx="2440970" cy="537712"/>
          </a:xfrm>
          <a:prstGeom prst="rect">
            <a:avLst/>
          </a:prstGeom>
          <a:noFill/>
        </p:spPr>
        <p:txBody>
          <a:bodyPr wrap="square" lIns="0" tIns="0" rIns="0" bIns="0" rtlCol="0">
            <a:noAutofit/>
          </a:bodyPr>
          <a:lstStyle/>
          <a:p>
            <a:pPr lvl="0"/>
            <a:r>
              <a:rPr lang="de-DE" sz="1400" b="1" i="0" kern="1200" baseline="0" dirty="0">
                <a:solidFill>
                  <a:schemeClr val="bg1"/>
                </a:solidFill>
                <a:latin typeface="Calibri" pitchFamily="34" charset="0"/>
                <a:ea typeface="+mn-ea"/>
                <a:cs typeface="+mn-cs"/>
              </a:rPr>
              <a:t>Ort</a:t>
            </a:r>
            <a:br>
              <a:rPr lang="de-DE" sz="1400" b="1" i="0" kern="1200" baseline="0" dirty="0">
                <a:solidFill>
                  <a:schemeClr val="bg1"/>
                </a:solidFill>
                <a:latin typeface="Calibri" pitchFamily="34" charset="0"/>
                <a:ea typeface="+mn-ea"/>
                <a:cs typeface="+mn-cs"/>
              </a:rPr>
            </a:br>
            <a:r>
              <a:rPr lang="de-DE" sz="1400" b="1" i="0" kern="1200" baseline="0" dirty="0">
                <a:solidFill>
                  <a:schemeClr val="bg1"/>
                </a:solidFill>
                <a:latin typeface="Calibri" pitchFamily="34" charset="0"/>
                <a:ea typeface="+mn-ea"/>
                <a:cs typeface="+mn-cs"/>
              </a:rPr>
              <a:t>Datum</a:t>
            </a:r>
          </a:p>
        </p:txBody>
      </p:sp>
      <p:sp>
        <p:nvSpPr>
          <p:cNvPr id="14" name="Textfeld 13"/>
          <p:cNvSpPr txBox="1"/>
          <p:nvPr userDrawn="1"/>
        </p:nvSpPr>
        <p:spPr>
          <a:xfrm>
            <a:off x="385763" y="2731591"/>
            <a:ext cx="8398237" cy="270000"/>
          </a:xfrm>
          <a:prstGeom prst="rect">
            <a:avLst/>
          </a:prstGeom>
          <a:noFill/>
        </p:spPr>
        <p:txBody>
          <a:bodyPr wrap="square" lIns="109728" tIns="0" rIns="0" bIns="0" rtlCol="0">
            <a:noAutofit/>
          </a:bodyPr>
          <a:lstStyle/>
          <a:p>
            <a:r>
              <a:rPr lang="de-DE" sz="1600" b="1" i="0" kern="1200" baseline="0" dirty="0">
                <a:solidFill>
                  <a:schemeClr val="bg1"/>
                </a:solidFill>
                <a:latin typeface="Calibri" pitchFamily="34" charset="0"/>
                <a:ea typeface="+mn-ea"/>
                <a:cs typeface="+mn-cs"/>
              </a:rPr>
              <a:t>Vorname Nachname</a:t>
            </a:r>
          </a:p>
        </p:txBody>
      </p:sp>
      <p:sp>
        <p:nvSpPr>
          <p:cNvPr id="16" name="Textfeld 15"/>
          <p:cNvSpPr txBox="1"/>
          <p:nvPr userDrawn="1"/>
        </p:nvSpPr>
        <p:spPr>
          <a:xfrm>
            <a:off x="385763" y="2966400"/>
            <a:ext cx="8398237" cy="270000"/>
          </a:xfrm>
          <a:prstGeom prst="rect">
            <a:avLst/>
          </a:prstGeom>
          <a:noFill/>
        </p:spPr>
        <p:txBody>
          <a:bodyPr wrap="square" lIns="109728" tIns="0" rIns="0" bIns="0" rtlCol="0">
            <a:noAutofit/>
          </a:bodyPr>
          <a:lstStyle/>
          <a:p>
            <a:r>
              <a:rPr lang="de-DE" sz="1600" b="0" i="0" kern="1200" baseline="0" dirty="0" err="1">
                <a:solidFill>
                  <a:schemeClr val="bg1"/>
                </a:solidFill>
                <a:latin typeface="Calibri" pitchFamily="34" charset="0"/>
                <a:ea typeface="+mn-ea"/>
                <a:cs typeface="+mn-cs"/>
              </a:rPr>
              <a:t>Thünen</a:t>
            </a:r>
            <a:r>
              <a:rPr lang="de-DE" sz="1600" b="0" i="0" kern="1200" baseline="0" dirty="0">
                <a:solidFill>
                  <a:schemeClr val="bg1"/>
                </a:solidFill>
                <a:latin typeface="Calibri" pitchFamily="34" charset="0"/>
                <a:ea typeface="+mn-ea"/>
                <a:cs typeface="+mn-cs"/>
              </a:rPr>
              <a:t>-Institut für XXX</a:t>
            </a:r>
          </a:p>
        </p:txBody>
      </p:sp>
      <p:sp>
        <p:nvSpPr>
          <p:cNvPr id="18" name="Textplatzhalter 2"/>
          <p:cNvSpPr>
            <a:spLocks noGrp="1"/>
          </p:cNvSpPr>
          <p:nvPr>
            <p:ph type="body" sz="quarter" idx="14" hasCustomPrompt="1"/>
          </p:nvPr>
        </p:nvSpPr>
        <p:spPr>
          <a:xfrm>
            <a:off x="385763" y="1655329"/>
            <a:ext cx="8398237" cy="576263"/>
          </a:xfrm>
        </p:spPr>
        <p:txBody>
          <a:bodyPr lIns="109728"/>
          <a:lstStyle>
            <a:lvl1pPr marL="0" algn="l" defTabSz="914400" rtl="0" eaLnBrk="1" latinLnBrk="0" hangingPunct="1">
              <a:lnSpc>
                <a:spcPct val="100000"/>
              </a:lnSpc>
              <a:defRPr lang="de-DE" sz="3400" b="1" kern="1200" baseline="0" dirty="0">
                <a:solidFill>
                  <a:schemeClr val="bg1"/>
                </a:solidFill>
                <a:latin typeface="Calibri" pitchFamily="34" charset="0"/>
                <a:ea typeface="+mj-ea"/>
                <a:cs typeface="+mj-cs"/>
              </a:defRPr>
            </a:lvl1pPr>
          </a:lstStyle>
          <a:p>
            <a:pPr lvl="0"/>
            <a:r>
              <a:rPr lang="de-DE" dirty="0"/>
              <a:t>Kapitel 1</a:t>
            </a:r>
          </a:p>
        </p:txBody>
      </p:sp>
      <p:sp>
        <p:nvSpPr>
          <p:cNvPr id="19" name="Textplatzhalter 4"/>
          <p:cNvSpPr>
            <a:spLocks noGrp="1"/>
          </p:cNvSpPr>
          <p:nvPr>
            <p:ph type="body" sz="quarter" idx="15" hasCustomPrompt="1"/>
          </p:nvPr>
        </p:nvSpPr>
        <p:spPr>
          <a:xfrm>
            <a:off x="385763" y="2117697"/>
            <a:ext cx="8398237" cy="555625"/>
          </a:xfrm>
        </p:spPr>
        <p:txBody>
          <a:bodyPr lIns="109728"/>
          <a:lstStyle>
            <a:lvl1pPr marL="0" algn="l" defTabSz="914400" rtl="0" eaLnBrk="1" latinLnBrk="0" hangingPunct="1">
              <a:lnSpc>
                <a:spcPct val="100000"/>
              </a:lnSpc>
              <a:defRPr lang="de-DE" sz="3400" kern="1200" dirty="0">
                <a:solidFill>
                  <a:schemeClr val="bg1"/>
                </a:solidFill>
                <a:latin typeface="Calibri" pitchFamily="34" charset="0"/>
                <a:ea typeface="+mn-ea"/>
                <a:cs typeface="+mn-cs"/>
              </a:defRPr>
            </a:lvl1pPr>
          </a:lstStyle>
          <a:p>
            <a:pPr lvl="0"/>
            <a:r>
              <a:rPr lang="de-DE" dirty="0"/>
              <a:t>Untertitel</a:t>
            </a:r>
          </a:p>
        </p:txBody>
      </p:sp>
    </p:spTree>
    <p:extLst>
      <p:ext uri="{BB962C8B-B14F-4D97-AF65-F5344CB8AC3E}">
        <p14:creationId xmlns:p14="http://schemas.microsoft.com/office/powerpoint/2010/main" val="34927157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bschlussfolie (grün)">
    <p:spTree>
      <p:nvGrpSpPr>
        <p:cNvPr id="1" name=""/>
        <p:cNvGrpSpPr/>
        <p:nvPr/>
      </p:nvGrpSpPr>
      <p:grpSpPr>
        <a:xfrm>
          <a:off x="0" y="0"/>
          <a:ext cx="0" cy="0"/>
          <a:chOff x="0" y="0"/>
          <a:chExt cx="0" cy="0"/>
        </a:xfrm>
      </p:grpSpPr>
      <p:sp>
        <p:nvSpPr>
          <p:cNvPr id="2" name="Rechteck 1"/>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14" name="Rechteck 13"/>
          <p:cNvSpPr/>
          <p:nvPr userDrawn="1"/>
        </p:nvSpPr>
        <p:spPr>
          <a:xfrm>
            <a:off x="360000" y="3456000"/>
            <a:ext cx="8424000" cy="3402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p:cNvSpPr/>
          <p:nvPr userDrawn="1"/>
        </p:nvSpPr>
        <p:spPr>
          <a:xfrm>
            <a:off x="360000" y="6156000"/>
            <a:ext cx="2808000" cy="702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a:p>
        </p:txBody>
      </p:sp>
      <p:sp>
        <p:nvSpPr>
          <p:cNvPr id="21" name="Rechteck 20"/>
          <p:cNvSpPr/>
          <p:nvPr userDrawn="1"/>
        </p:nvSpPr>
        <p:spPr>
          <a:xfrm>
            <a:off x="3168000" y="6156000"/>
            <a:ext cx="2808000" cy="70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userDrawn="1"/>
        </p:nvSpPr>
        <p:spPr>
          <a:xfrm>
            <a:off x="5976000" y="6156000"/>
            <a:ext cx="2808000" cy="702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dirty="0"/>
              <a:t>Hier könnte stehen: Für weitere Informationen</a:t>
            </a:r>
          </a:p>
        </p:txBody>
      </p:sp>
      <p:sp>
        <p:nvSpPr>
          <p:cNvPr id="20"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r>
              <a:rPr lang="de-DE" dirty="0"/>
              <a:t>Dies könnte der Abschlusstext sein</a:t>
            </a:r>
          </a:p>
        </p:txBody>
      </p:sp>
      <p:sp>
        <p:nvSpPr>
          <p:cNvPr id="26" name="Bildplatzhalter 14"/>
          <p:cNvSpPr>
            <a:spLocks noGrp="1"/>
          </p:cNvSpPr>
          <p:nvPr>
            <p:ph type="pic" sz="quarter" idx="13"/>
          </p:nvPr>
        </p:nvSpPr>
        <p:spPr>
          <a:xfrm>
            <a:off x="5976000" y="3456000"/>
            <a:ext cx="2808575" cy="2700000"/>
          </a:xfrm>
        </p:spPr>
        <p:txBody>
          <a:bodyPr/>
          <a:lstStyle/>
          <a:p>
            <a:endParaRPr lang="de-DE" dirty="0"/>
          </a:p>
        </p:txBody>
      </p:sp>
      <p:sp>
        <p:nvSpPr>
          <p:cNvPr id="27" name="Textplatzhalter 13"/>
          <p:cNvSpPr>
            <a:spLocks noGrp="1"/>
          </p:cNvSpPr>
          <p:nvPr>
            <p:ph type="body" sz="quarter" idx="16" hasCustomPrompt="1"/>
          </p:nvPr>
        </p:nvSpPr>
        <p:spPr>
          <a:xfrm>
            <a:off x="386436"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vorname.nachname@ti.bund.de</a:t>
            </a:r>
          </a:p>
        </p:txBody>
      </p:sp>
      <p:sp>
        <p:nvSpPr>
          <p:cNvPr id="28"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
        <p:nvSpPr>
          <p:cNvPr id="29" name="Textplatzhalter 13"/>
          <p:cNvSpPr>
            <a:spLocks noGrp="1"/>
          </p:cNvSpPr>
          <p:nvPr>
            <p:ph type="body" sz="quarter" idx="19" hasCustomPrompt="1"/>
          </p:nvPr>
        </p:nvSpPr>
        <p:spPr>
          <a:xfrm>
            <a:off x="4558064"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www.ti.bund.de</a:t>
            </a:r>
          </a:p>
        </p:txBody>
      </p:sp>
      <p:sp>
        <p:nvSpPr>
          <p:cNvPr id="30" name="Bildplatzhalter 14"/>
          <p:cNvSpPr>
            <a:spLocks noGrp="1"/>
          </p:cNvSpPr>
          <p:nvPr>
            <p:ph type="pic" sz="quarter" idx="20"/>
          </p:nvPr>
        </p:nvSpPr>
        <p:spPr>
          <a:xfrm>
            <a:off x="3167425" y="3456000"/>
            <a:ext cx="2808575" cy="2700000"/>
          </a:xfrm>
        </p:spPr>
        <p:txBody>
          <a:bodyPr/>
          <a:lstStyle/>
          <a:p>
            <a:endParaRPr lang="de-DE" dirty="0"/>
          </a:p>
        </p:txBody>
      </p:sp>
      <p:sp>
        <p:nvSpPr>
          <p:cNvPr id="31" name="Bildplatzhalter 14"/>
          <p:cNvSpPr>
            <a:spLocks noGrp="1"/>
          </p:cNvSpPr>
          <p:nvPr>
            <p:ph type="pic" sz="quarter" idx="21"/>
          </p:nvPr>
        </p:nvSpPr>
        <p:spPr>
          <a:xfrm>
            <a:off x="359425" y="3456000"/>
            <a:ext cx="2808575" cy="2700000"/>
          </a:xfrm>
        </p:spPr>
        <p:txBody>
          <a:bodyPr/>
          <a:lstStyle/>
          <a:p>
            <a:endParaRPr lang="de-DE" dirty="0"/>
          </a:p>
        </p:txBody>
      </p:sp>
    </p:spTree>
    <p:extLst>
      <p:ext uri="{BB962C8B-B14F-4D97-AF65-F5344CB8AC3E}">
        <p14:creationId xmlns:p14="http://schemas.microsoft.com/office/powerpoint/2010/main" val="36335203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elfolie (blaugrün)">
    <p:spTree>
      <p:nvGrpSpPr>
        <p:cNvPr id="1" name=""/>
        <p:cNvGrpSpPr/>
        <p:nvPr/>
      </p:nvGrpSpPr>
      <p:grpSpPr>
        <a:xfrm>
          <a:off x="0" y="0"/>
          <a:ext cx="0" cy="0"/>
          <a:chOff x="0" y="0"/>
          <a:chExt cx="0" cy="0"/>
        </a:xfrm>
      </p:grpSpPr>
      <p:sp>
        <p:nvSpPr>
          <p:cNvPr id="2" name="Rechteck 1"/>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360000" y="3456000"/>
            <a:ext cx="8424000" cy="340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a:p>
        </p:txBody>
      </p:sp>
      <p:sp>
        <p:nvSpPr>
          <p:cNvPr id="15" name="Rechteck 14"/>
          <p:cNvSpPr/>
          <p:nvPr userDrawn="1"/>
        </p:nvSpPr>
        <p:spPr>
          <a:xfrm>
            <a:off x="360000" y="6156000"/>
            <a:ext cx="2808000" cy="702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24" name="Bildplatzhalter 14"/>
          <p:cNvSpPr>
            <a:spLocks noGrp="1"/>
          </p:cNvSpPr>
          <p:nvPr>
            <p:ph type="pic" sz="quarter" idx="13"/>
          </p:nvPr>
        </p:nvSpPr>
        <p:spPr>
          <a:xfrm>
            <a:off x="3168000" y="3456000"/>
            <a:ext cx="5616575" cy="2700000"/>
          </a:xfrm>
          <a:prstGeom prst="rect">
            <a:avLst/>
          </a:prstGeom>
        </p:spPr>
        <p:txBody>
          <a:bodyPr/>
          <a:lstStyle/>
          <a:p>
            <a:endParaRPr lang="de-DE" dirty="0"/>
          </a:p>
        </p:txBody>
      </p:sp>
      <p:sp>
        <p:nvSpPr>
          <p:cNvPr id="20" name="Rechteck 19"/>
          <p:cNvSpPr/>
          <p:nvPr userDrawn="1"/>
        </p:nvSpPr>
        <p:spPr>
          <a:xfrm>
            <a:off x="3168000" y="6156000"/>
            <a:ext cx="2808000" cy="702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userDrawn="1"/>
        </p:nvSpPr>
        <p:spPr>
          <a:xfrm>
            <a:off x="5976000" y="6156000"/>
            <a:ext cx="2808000" cy="702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platzhalter 22"/>
          <p:cNvSpPr>
            <a:spLocks noGrp="1"/>
          </p:cNvSpPr>
          <p:nvPr>
            <p:ph type="body" sz="quarter" idx="18" hasCustomPrompt="1"/>
          </p:nvPr>
        </p:nvSpPr>
        <p:spPr>
          <a:xfrm>
            <a:off x="519462" y="6261062"/>
            <a:ext cx="2441575" cy="538162"/>
          </a:xfrm>
          <a:prstGeom prst="rect">
            <a:avLst/>
          </a:prstGeom>
        </p:spPr>
        <p:txBody>
          <a:bodyPr/>
          <a:lstStyle>
            <a:lvl1pPr>
              <a:lnSpc>
                <a:spcPts val="1680"/>
              </a:lnSpc>
              <a:spcAft>
                <a:spcPts val="300"/>
              </a:spcAft>
              <a:defRPr lang="de-DE" sz="1400" b="1" i="0" kern="1200" baseline="0" dirty="0">
                <a:solidFill>
                  <a:schemeClr val="bg1"/>
                </a:solidFill>
                <a:latin typeface="Calibri" pitchFamily="34" charset="0"/>
                <a:ea typeface="+mn-ea"/>
                <a:cs typeface="+mn-cs"/>
              </a:defRPr>
            </a:lvl1pPr>
          </a:lstStyle>
          <a:p>
            <a:pPr marL="0" lvl="0" algn="l" defTabSz="914400" rtl="0" eaLnBrk="1" latinLnBrk="0" hangingPunct="1"/>
            <a:r>
              <a:rPr lang="de-DE" dirty="0"/>
              <a:t>Ort</a:t>
            </a:r>
            <a:br>
              <a:rPr lang="de-DE" dirty="0"/>
            </a:br>
            <a:r>
              <a:rPr lang="de-DE" dirty="0"/>
              <a:t>Datum</a:t>
            </a:r>
          </a:p>
        </p:txBody>
      </p:sp>
      <p:sp>
        <p:nvSpPr>
          <p:cNvPr id="16"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sz="3400" dirty="0">
                <a:solidFill>
                  <a:schemeClr val="tx2"/>
                </a:solidFill>
                <a:latin typeface="Calibri" pitchFamily="34" charset="0"/>
              </a:rPr>
              <a:t>Untertitel</a:t>
            </a:r>
            <a:endParaRPr lang="de-DE" dirty="0"/>
          </a:p>
        </p:txBody>
      </p:sp>
      <p:sp>
        <p:nvSpPr>
          <p:cNvPr id="18"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pPr lvl="0"/>
            <a:r>
              <a:rPr lang="de-DE" dirty="0"/>
              <a:t>Titel des Vortrags</a:t>
            </a:r>
          </a:p>
        </p:txBody>
      </p:sp>
      <p:sp>
        <p:nvSpPr>
          <p:cNvPr id="19" name="Textplatzhalter 13"/>
          <p:cNvSpPr>
            <a:spLocks noGrp="1"/>
          </p:cNvSpPr>
          <p:nvPr>
            <p:ph type="body" sz="quarter" idx="16" hasCustomPrompt="1"/>
          </p:nvPr>
        </p:nvSpPr>
        <p:spPr>
          <a:xfrm>
            <a:off x="386436" y="2708920"/>
            <a:ext cx="8397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 Nachname</a:t>
            </a:r>
          </a:p>
        </p:txBody>
      </p:sp>
      <p:sp>
        <p:nvSpPr>
          <p:cNvPr id="23"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Tree>
    <p:extLst>
      <p:ext uri="{BB962C8B-B14F-4D97-AF65-F5344CB8AC3E}">
        <p14:creationId xmlns:p14="http://schemas.microsoft.com/office/powerpoint/2010/main" val="7162960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blaugrün)">
    <p:spTree>
      <p:nvGrpSpPr>
        <p:cNvPr id="1" name=""/>
        <p:cNvGrpSpPr/>
        <p:nvPr/>
      </p:nvGrpSpPr>
      <p:grpSpPr>
        <a:xfrm>
          <a:off x="0" y="0"/>
          <a:ext cx="0" cy="0"/>
          <a:chOff x="0" y="0"/>
          <a:chExt cx="0" cy="0"/>
        </a:xfrm>
      </p:grpSpPr>
      <p:sp>
        <p:nvSpPr>
          <p:cNvPr id="4" name="Rechteck 3"/>
          <p:cNvSpPr/>
          <p:nvPr userDrawn="1"/>
        </p:nvSpPr>
        <p:spPr>
          <a:xfrm>
            <a:off x="0" y="-11875"/>
            <a:ext cx="9144000" cy="11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itel 1"/>
          <p:cNvSpPr>
            <a:spLocks noGrp="1"/>
          </p:cNvSpPr>
          <p:nvPr>
            <p:ph type="title" hasCustomPrompt="1"/>
          </p:nvPr>
        </p:nvSpPr>
        <p:spPr>
          <a:xfrm>
            <a:off x="360000" y="0"/>
            <a:ext cx="8424000" cy="972000"/>
          </a:xfrm>
          <a:prstGeom prst="rect">
            <a:avLst/>
          </a:prstGeom>
        </p:spPr>
        <p:txBody>
          <a:bodyPr/>
          <a:lstStyle>
            <a:lvl1pPr>
              <a:defRPr/>
            </a:lvl1pPr>
          </a:lstStyle>
          <a:p>
            <a:r>
              <a:rPr lang="de-DE" dirty="0"/>
              <a:t>Headline einzeilig</a:t>
            </a:r>
          </a:p>
        </p:txBody>
      </p:sp>
      <p:sp>
        <p:nvSpPr>
          <p:cNvPr id="6" name="Textplatzhalter 9"/>
          <p:cNvSpPr>
            <a:spLocks noGrp="1"/>
          </p:cNvSpPr>
          <p:nvPr>
            <p:ph type="body" sz="quarter" idx="11" hasCustomPrompt="1"/>
          </p:nvPr>
        </p:nvSpPr>
        <p:spPr>
          <a:xfrm>
            <a:off x="360000" y="1508124"/>
            <a:ext cx="8388464" cy="4370675"/>
          </a:xfrm>
          <a:prstGeom prst="rect">
            <a:avLst/>
          </a:prstGeom>
        </p:spPr>
        <p:txBody>
          <a:bodyPr/>
          <a:lstStyle>
            <a:lvl1pPr>
              <a:defRPr sz="2800" b="1"/>
            </a:lvl1pPr>
            <a:lvl2pPr marL="432000">
              <a:spcAft>
                <a:spcPts val="600"/>
              </a:spcAft>
              <a:defRPr sz="2400" b="0"/>
            </a:lvl2pPr>
            <a:lvl3pPr marL="648000" indent="-216000">
              <a:buFont typeface="Symbol" pitchFamily="18" charset="2"/>
              <a:buChar char="-"/>
              <a:defRPr/>
            </a:lvl3pPr>
          </a:lstStyle>
          <a:p>
            <a:r>
              <a:rPr lang="de-DE" dirty="0"/>
              <a:t>Dieser Text steht in der ersten Ebene</a:t>
            </a:r>
          </a:p>
          <a:p>
            <a:pPr lvl="1"/>
            <a:r>
              <a:rPr lang="de-DE" dirty="0"/>
              <a:t>Hier kommt der Text für die zweite Ebene</a:t>
            </a:r>
          </a:p>
          <a:p>
            <a:pPr lvl="2"/>
            <a:r>
              <a:rPr lang="de-DE" dirty="0"/>
              <a:t>Und hier Text für Ebene drei</a:t>
            </a:r>
          </a:p>
        </p:txBody>
      </p:sp>
    </p:spTree>
    <p:extLst>
      <p:ext uri="{BB962C8B-B14F-4D97-AF65-F5344CB8AC3E}">
        <p14:creationId xmlns:p14="http://schemas.microsoft.com/office/powerpoint/2010/main" val="15132343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ild horizontal (blaugrün)">
    <p:spTree>
      <p:nvGrpSpPr>
        <p:cNvPr id="1" name=""/>
        <p:cNvGrpSpPr/>
        <p:nvPr/>
      </p:nvGrpSpPr>
      <p:grpSpPr>
        <a:xfrm>
          <a:off x="0" y="0"/>
          <a:ext cx="0" cy="0"/>
          <a:chOff x="0" y="0"/>
          <a:chExt cx="0" cy="0"/>
        </a:xfrm>
      </p:grpSpPr>
      <p:sp>
        <p:nvSpPr>
          <p:cNvPr id="6" name="Rechteck 5"/>
          <p:cNvSpPr/>
          <p:nvPr userDrawn="1"/>
        </p:nvSpPr>
        <p:spPr>
          <a:xfrm>
            <a:off x="0" y="-11875"/>
            <a:ext cx="9144000" cy="11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a:xfrm>
            <a:off x="360000" y="0"/>
            <a:ext cx="8424000" cy="972000"/>
          </a:xfrm>
          <a:prstGeom prst="rect">
            <a:avLst/>
          </a:prstGeom>
        </p:spPr>
        <p:txBody>
          <a:bodyPr/>
          <a:lstStyle>
            <a:lvl1pPr>
              <a:defRPr/>
            </a:lvl1pPr>
          </a:lstStyle>
          <a:p>
            <a:r>
              <a:rPr lang="de-DE" dirty="0"/>
              <a:t>Headline einzeilig</a:t>
            </a:r>
          </a:p>
        </p:txBody>
      </p:sp>
      <p:sp>
        <p:nvSpPr>
          <p:cNvPr id="7" name="Bildplatzhalter 8"/>
          <p:cNvSpPr>
            <a:spLocks noGrp="1"/>
          </p:cNvSpPr>
          <p:nvPr>
            <p:ph type="pic" sz="quarter" idx="11"/>
          </p:nvPr>
        </p:nvSpPr>
        <p:spPr>
          <a:xfrm>
            <a:off x="360000" y="1512000"/>
            <a:ext cx="4104000" cy="2678400"/>
          </a:xfrm>
          <a:prstGeom prst="rect">
            <a:avLst/>
          </a:prstGeom>
        </p:spPr>
        <p:txBody>
          <a:bodyPr/>
          <a:lstStyle/>
          <a:p>
            <a:endParaRPr lang="de-DE"/>
          </a:p>
        </p:txBody>
      </p:sp>
      <p:sp>
        <p:nvSpPr>
          <p:cNvPr id="8" name="Textplatzhalter 10"/>
          <p:cNvSpPr>
            <a:spLocks noGrp="1"/>
          </p:cNvSpPr>
          <p:nvPr>
            <p:ph type="body" sz="quarter" idx="12"/>
          </p:nvPr>
        </p:nvSpPr>
        <p:spPr>
          <a:xfrm>
            <a:off x="4680000" y="1508124"/>
            <a:ext cx="4104000" cy="4370675"/>
          </a:xfrm>
          <a:prstGeom prst="rect">
            <a:avLst/>
          </a:prstGeom>
        </p:spPr>
        <p:txBody>
          <a:bodyPr/>
          <a:lstStyle/>
          <a:p>
            <a:pPr lvl="0"/>
            <a:r>
              <a:rPr lang="de-DE" dirty="0"/>
              <a:t>Textmasterformat bearbeiten</a:t>
            </a:r>
          </a:p>
          <a:p>
            <a:pPr lvl="1"/>
            <a:r>
              <a:rPr lang="de-DE" dirty="0"/>
              <a:t>Zweite Ebene</a:t>
            </a:r>
          </a:p>
          <a:p>
            <a:pPr lvl="2"/>
            <a:r>
              <a:rPr lang="de-DE" dirty="0"/>
              <a:t>Dritte Ebene</a:t>
            </a:r>
          </a:p>
        </p:txBody>
      </p:sp>
      <p:sp>
        <p:nvSpPr>
          <p:cNvPr id="10" name="Textplatzhalter 9"/>
          <p:cNvSpPr>
            <a:spLocks noGrp="1"/>
          </p:cNvSpPr>
          <p:nvPr>
            <p:ph type="body" sz="quarter" idx="15" hasCustomPrompt="1"/>
          </p:nvPr>
        </p:nvSpPr>
        <p:spPr>
          <a:xfrm>
            <a:off x="360000" y="4263525"/>
            <a:ext cx="4104000" cy="218008"/>
          </a:xfrm>
          <a:prstGeom prst="rect">
            <a:avLst/>
          </a:prstGeom>
        </p:spPr>
        <p:txBody>
          <a:bodyPr>
            <a:sp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31135531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ild vertikal (blaugrün)">
    <p:spTree>
      <p:nvGrpSpPr>
        <p:cNvPr id="1" name=""/>
        <p:cNvGrpSpPr/>
        <p:nvPr/>
      </p:nvGrpSpPr>
      <p:grpSpPr>
        <a:xfrm>
          <a:off x="0" y="0"/>
          <a:ext cx="0" cy="0"/>
          <a:chOff x="0" y="0"/>
          <a:chExt cx="0" cy="0"/>
        </a:xfrm>
      </p:grpSpPr>
      <p:sp>
        <p:nvSpPr>
          <p:cNvPr id="6" name="Rechteck 5"/>
          <p:cNvSpPr/>
          <p:nvPr userDrawn="1"/>
        </p:nvSpPr>
        <p:spPr>
          <a:xfrm>
            <a:off x="0" y="-11875"/>
            <a:ext cx="9144000" cy="11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a:xfrm>
            <a:off x="360000" y="162000"/>
            <a:ext cx="8424000" cy="486000"/>
          </a:xfrm>
          <a:prstGeom prst="rect">
            <a:avLst/>
          </a:prstGeom>
        </p:spPr>
        <p:txBody>
          <a:bodyPr/>
          <a:lstStyle>
            <a:lvl1pPr>
              <a:defRPr sz="2600" baseline="0"/>
            </a:lvl1pPr>
          </a:lstStyle>
          <a:p>
            <a:r>
              <a:rPr lang="de-DE" dirty="0"/>
              <a:t>Nachhaltig oder überfischt?</a:t>
            </a:r>
          </a:p>
        </p:txBody>
      </p:sp>
      <p:sp>
        <p:nvSpPr>
          <p:cNvPr id="10" name="Textplatzhalter 9"/>
          <p:cNvSpPr>
            <a:spLocks noGrp="1"/>
          </p:cNvSpPr>
          <p:nvPr>
            <p:ph type="body" sz="quarter" idx="11" hasCustomPrompt="1"/>
          </p:nvPr>
        </p:nvSpPr>
        <p:spPr>
          <a:xfrm>
            <a:off x="360000" y="522000"/>
            <a:ext cx="8424862" cy="486000"/>
          </a:xfrm>
          <a:prstGeom prst="rect">
            <a:avLst/>
          </a:prstGeom>
        </p:spPr>
        <p:txBody>
          <a:bodyPr anchor="b" anchorCtr="0"/>
          <a:lstStyle>
            <a:lvl1pPr>
              <a:lnSpc>
                <a:spcPts val="3500"/>
              </a:lnSpc>
              <a:spcAft>
                <a:spcPts val="0"/>
              </a:spcAft>
              <a:defRPr sz="2600">
                <a:solidFill>
                  <a:schemeClr val="bg1"/>
                </a:solidFill>
              </a:defRPr>
            </a:lvl1pPr>
          </a:lstStyle>
          <a:p>
            <a:pPr lvl="0"/>
            <a:r>
              <a:rPr lang="de-DE" dirty="0"/>
              <a:t>Hier steht die zweite Zeile der Headline</a:t>
            </a:r>
          </a:p>
        </p:txBody>
      </p:sp>
      <p:sp>
        <p:nvSpPr>
          <p:cNvPr id="8" name="Textplatzhalter 11"/>
          <p:cNvSpPr>
            <a:spLocks noGrp="1"/>
          </p:cNvSpPr>
          <p:nvPr>
            <p:ph type="body" sz="quarter" idx="12"/>
          </p:nvPr>
        </p:nvSpPr>
        <p:spPr>
          <a:xfrm>
            <a:off x="3240000" y="1508124"/>
            <a:ext cx="5544000" cy="4370675"/>
          </a:xfrm>
        </p:spPr>
        <p:txBody>
          <a:bodyPr/>
          <a:lstStyle/>
          <a:p>
            <a:pPr lvl="0"/>
            <a:r>
              <a:rPr lang="de-DE" dirty="0"/>
              <a:t>Textmasterformat bearbeiten</a:t>
            </a:r>
          </a:p>
          <a:p>
            <a:pPr lvl="1"/>
            <a:r>
              <a:rPr lang="de-DE" dirty="0"/>
              <a:t>Zweite Ebene</a:t>
            </a:r>
          </a:p>
          <a:p>
            <a:pPr lvl="2"/>
            <a:r>
              <a:rPr lang="de-DE" dirty="0"/>
              <a:t>Dritte Ebene</a:t>
            </a:r>
          </a:p>
        </p:txBody>
      </p:sp>
      <p:sp>
        <p:nvSpPr>
          <p:cNvPr id="9" name="Bildplatzhalter 13"/>
          <p:cNvSpPr>
            <a:spLocks noGrp="1"/>
          </p:cNvSpPr>
          <p:nvPr>
            <p:ph type="pic" sz="quarter" idx="13"/>
          </p:nvPr>
        </p:nvSpPr>
        <p:spPr>
          <a:xfrm>
            <a:off x="360000" y="1508124"/>
            <a:ext cx="2667600" cy="3693875"/>
          </a:xfrm>
        </p:spPr>
        <p:txBody>
          <a:bodyPr/>
          <a:lstStyle/>
          <a:p>
            <a:endParaRPr lang="de-DE"/>
          </a:p>
        </p:txBody>
      </p:sp>
      <p:sp>
        <p:nvSpPr>
          <p:cNvPr id="11" name="Textplatzhalter 9"/>
          <p:cNvSpPr>
            <a:spLocks noGrp="1"/>
          </p:cNvSpPr>
          <p:nvPr>
            <p:ph type="body" sz="quarter" idx="16" hasCustomPrompt="1"/>
          </p:nvPr>
        </p:nvSpPr>
        <p:spPr>
          <a:xfrm>
            <a:off x="360000" y="5275125"/>
            <a:ext cx="2667600" cy="720000"/>
          </a:xfrm>
        </p:spPr>
        <p:txBody>
          <a:bodyPr>
            <a:no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22295301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apitelfolie (blaugrün)">
    <p:spTree>
      <p:nvGrpSpPr>
        <p:cNvPr id="1" name=""/>
        <p:cNvGrpSpPr/>
        <p:nvPr/>
      </p:nvGrpSpPr>
      <p:grpSpPr>
        <a:xfrm>
          <a:off x="0" y="0"/>
          <a:ext cx="0" cy="0"/>
          <a:chOff x="0" y="0"/>
          <a:chExt cx="0" cy="0"/>
        </a:xfrm>
      </p:grpSpPr>
      <p:sp>
        <p:nvSpPr>
          <p:cNvPr id="2" name="Rechteck 1"/>
          <p:cNvSpPr/>
          <p:nvPr userDrawn="1"/>
        </p:nvSpPr>
        <p:spPr>
          <a:xfrm>
            <a:off x="0" y="-23750"/>
            <a:ext cx="9144000" cy="6881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360000" y="3456000"/>
            <a:ext cx="8424000" cy="340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userDrawn="1"/>
        </p:nvSpPr>
        <p:spPr>
          <a:xfrm>
            <a:off x="360000" y="6156000"/>
            <a:ext cx="2808000" cy="702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userDrawn="1"/>
        </p:nvSpPr>
        <p:spPr>
          <a:xfrm>
            <a:off x="3168000" y="615600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userDrawn="1"/>
        </p:nvSpPr>
        <p:spPr>
          <a:xfrm>
            <a:off x="5976000" y="6156000"/>
            <a:ext cx="2808000" cy="702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Bildplatzhalter 14"/>
          <p:cNvSpPr>
            <a:spLocks noGrp="1"/>
          </p:cNvSpPr>
          <p:nvPr>
            <p:ph type="pic" sz="quarter" idx="13"/>
          </p:nvPr>
        </p:nvSpPr>
        <p:spPr>
          <a:xfrm>
            <a:off x="3168000" y="3456000"/>
            <a:ext cx="5616575" cy="2700000"/>
          </a:xfrm>
        </p:spPr>
        <p:txBody>
          <a:bodyPr/>
          <a:lstStyle/>
          <a:p>
            <a:endParaRPr lang="de-DE" dirty="0"/>
          </a:p>
        </p:txBody>
      </p:sp>
      <p:sp>
        <p:nvSpPr>
          <p:cNvPr id="25" name="Textfeld 24"/>
          <p:cNvSpPr txBox="1"/>
          <p:nvPr userDrawn="1"/>
        </p:nvSpPr>
        <p:spPr>
          <a:xfrm>
            <a:off x="539750" y="6275664"/>
            <a:ext cx="2440970" cy="537712"/>
          </a:xfrm>
          <a:prstGeom prst="rect">
            <a:avLst/>
          </a:prstGeom>
          <a:noFill/>
        </p:spPr>
        <p:txBody>
          <a:bodyPr wrap="square" lIns="0" tIns="0" rIns="0" bIns="0" rtlCol="0">
            <a:noAutofit/>
          </a:bodyPr>
          <a:lstStyle/>
          <a:p>
            <a:pPr lvl="0"/>
            <a:r>
              <a:rPr lang="de-DE" sz="1400" b="1" i="0" kern="1200" baseline="0" dirty="0">
                <a:solidFill>
                  <a:schemeClr val="bg1"/>
                </a:solidFill>
                <a:latin typeface="Calibri" pitchFamily="34" charset="0"/>
                <a:ea typeface="+mn-ea"/>
                <a:cs typeface="+mn-cs"/>
              </a:rPr>
              <a:t>Ort</a:t>
            </a:r>
            <a:br>
              <a:rPr lang="de-DE" sz="1400" b="1" i="0" kern="1200" baseline="0" dirty="0">
                <a:solidFill>
                  <a:schemeClr val="bg1"/>
                </a:solidFill>
                <a:latin typeface="Calibri" pitchFamily="34" charset="0"/>
                <a:ea typeface="+mn-ea"/>
                <a:cs typeface="+mn-cs"/>
              </a:rPr>
            </a:br>
            <a:r>
              <a:rPr lang="de-DE" sz="1400" b="1" i="0" kern="1200" baseline="0" dirty="0">
                <a:solidFill>
                  <a:schemeClr val="bg1"/>
                </a:solidFill>
                <a:latin typeface="Calibri" pitchFamily="34" charset="0"/>
                <a:ea typeface="+mn-ea"/>
                <a:cs typeface="+mn-cs"/>
              </a:rPr>
              <a:t>Datum</a:t>
            </a:r>
          </a:p>
        </p:txBody>
      </p:sp>
      <p:sp>
        <p:nvSpPr>
          <p:cNvPr id="13" name="Textfeld 12"/>
          <p:cNvSpPr txBox="1"/>
          <p:nvPr userDrawn="1"/>
        </p:nvSpPr>
        <p:spPr>
          <a:xfrm>
            <a:off x="385763" y="2731591"/>
            <a:ext cx="8398237" cy="270000"/>
          </a:xfrm>
          <a:prstGeom prst="rect">
            <a:avLst/>
          </a:prstGeom>
          <a:noFill/>
        </p:spPr>
        <p:txBody>
          <a:bodyPr wrap="square" lIns="109728" tIns="0" rIns="0" bIns="0" rtlCol="0">
            <a:noAutofit/>
          </a:bodyPr>
          <a:lstStyle/>
          <a:p>
            <a:r>
              <a:rPr lang="de-DE" sz="1600" b="1" i="0" kern="1200" baseline="0" dirty="0">
                <a:solidFill>
                  <a:schemeClr val="bg1"/>
                </a:solidFill>
                <a:latin typeface="Calibri" pitchFamily="34" charset="0"/>
                <a:ea typeface="+mn-ea"/>
                <a:cs typeface="+mn-cs"/>
              </a:rPr>
              <a:t>Vorname Nachname</a:t>
            </a:r>
          </a:p>
        </p:txBody>
      </p:sp>
      <p:sp>
        <p:nvSpPr>
          <p:cNvPr id="15" name="Textfeld 14"/>
          <p:cNvSpPr txBox="1"/>
          <p:nvPr userDrawn="1"/>
        </p:nvSpPr>
        <p:spPr>
          <a:xfrm>
            <a:off x="385763" y="2966400"/>
            <a:ext cx="8398237" cy="270000"/>
          </a:xfrm>
          <a:prstGeom prst="rect">
            <a:avLst/>
          </a:prstGeom>
          <a:noFill/>
        </p:spPr>
        <p:txBody>
          <a:bodyPr wrap="square" lIns="109728" tIns="0" rIns="0" bIns="0" rtlCol="0">
            <a:noAutofit/>
          </a:bodyPr>
          <a:lstStyle/>
          <a:p>
            <a:r>
              <a:rPr lang="de-DE" sz="1600" b="0" i="0" kern="1200" baseline="0" dirty="0" err="1">
                <a:solidFill>
                  <a:schemeClr val="bg1"/>
                </a:solidFill>
                <a:latin typeface="Calibri" pitchFamily="34" charset="0"/>
                <a:ea typeface="+mn-ea"/>
                <a:cs typeface="+mn-cs"/>
              </a:rPr>
              <a:t>Thünen</a:t>
            </a:r>
            <a:r>
              <a:rPr lang="de-DE" sz="1600" b="0" i="0" kern="1200" baseline="0" dirty="0">
                <a:solidFill>
                  <a:schemeClr val="bg1"/>
                </a:solidFill>
                <a:latin typeface="Calibri" pitchFamily="34" charset="0"/>
                <a:ea typeface="+mn-ea"/>
                <a:cs typeface="+mn-cs"/>
              </a:rPr>
              <a:t>-Institut für XXX</a:t>
            </a:r>
          </a:p>
        </p:txBody>
      </p:sp>
      <p:sp>
        <p:nvSpPr>
          <p:cNvPr id="18" name="Textplatzhalter 2"/>
          <p:cNvSpPr>
            <a:spLocks noGrp="1"/>
          </p:cNvSpPr>
          <p:nvPr>
            <p:ph type="body" sz="quarter" idx="14" hasCustomPrompt="1"/>
          </p:nvPr>
        </p:nvSpPr>
        <p:spPr>
          <a:xfrm>
            <a:off x="385763" y="1655329"/>
            <a:ext cx="8398237" cy="576263"/>
          </a:xfrm>
        </p:spPr>
        <p:txBody>
          <a:bodyPr lIns="109728"/>
          <a:lstStyle>
            <a:lvl1pPr marL="0" algn="l" defTabSz="914400" rtl="0" eaLnBrk="1" latinLnBrk="0" hangingPunct="1">
              <a:lnSpc>
                <a:spcPct val="100000"/>
              </a:lnSpc>
              <a:defRPr lang="de-DE" sz="3400" b="1" kern="1200" baseline="0" dirty="0">
                <a:solidFill>
                  <a:schemeClr val="bg1"/>
                </a:solidFill>
                <a:latin typeface="Calibri" pitchFamily="34" charset="0"/>
                <a:ea typeface="+mj-ea"/>
                <a:cs typeface="+mj-cs"/>
              </a:defRPr>
            </a:lvl1pPr>
          </a:lstStyle>
          <a:p>
            <a:pPr lvl="0"/>
            <a:r>
              <a:rPr lang="de-DE" dirty="0"/>
              <a:t>Kapitel 1</a:t>
            </a:r>
          </a:p>
        </p:txBody>
      </p:sp>
      <p:sp>
        <p:nvSpPr>
          <p:cNvPr id="19" name="Textplatzhalter 4"/>
          <p:cNvSpPr>
            <a:spLocks noGrp="1"/>
          </p:cNvSpPr>
          <p:nvPr>
            <p:ph type="body" sz="quarter" idx="15" hasCustomPrompt="1"/>
          </p:nvPr>
        </p:nvSpPr>
        <p:spPr>
          <a:xfrm>
            <a:off x="385763" y="2117697"/>
            <a:ext cx="8398237" cy="555625"/>
          </a:xfrm>
        </p:spPr>
        <p:txBody>
          <a:bodyPr lIns="109728"/>
          <a:lstStyle>
            <a:lvl1pPr marL="0" algn="l" defTabSz="914400" rtl="0" eaLnBrk="1" latinLnBrk="0" hangingPunct="1">
              <a:lnSpc>
                <a:spcPct val="100000"/>
              </a:lnSpc>
              <a:defRPr lang="de-DE" sz="3400" kern="1200" dirty="0">
                <a:solidFill>
                  <a:schemeClr val="bg1"/>
                </a:solidFill>
                <a:latin typeface="Calibri" pitchFamily="34" charset="0"/>
                <a:ea typeface="+mn-ea"/>
                <a:cs typeface="+mn-cs"/>
              </a:defRPr>
            </a:lvl1pPr>
          </a:lstStyle>
          <a:p>
            <a:pPr lvl="0"/>
            <a:r>
              <a:rPr lang="de-DE" dirty="0"/>
              <a:t>Untertitel</a:t>
            </a:r>
          </a:p>
        </p:txBody>
      </p:sp>
    </p:spTree>
    <p:extLst>
      <p:ext uri="{BB962C8B-B14F-4D97-AF65-F5344CB8AC3E}">
        <p14:creationId xmlns:p14="http://schemas.microsoft.com/office/powerpoint/2010/main" val="18409328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bschlussfolie (blaugrün)">
    <p:spTree>
      <p:nvGrpSpPr>
        <p:cNvPr id="1" name=""/>
        <p:cNvGrpSpPr/>
        <p:nvPr/>
      </p:nvGrpSpPr>
      <p:grpSpPr>
        <a:xfrm>
          <a:off x="0" y="0"/>
          <a:ext cx="0" cy="0"/>
          <a:chOff x="0" y="0"/>
          <a:chExt cx="0" cy="0"/>
        </a:xfrm>
      </p:grpSpPr>
      <p:sp>
        <p:nvSpPr>
          <p:cNvPr id="2" name="Rechteck 1"/>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360000" y="3456000"/>
            <a:ext cx="8424000" cy="340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a:p>
        </p:txBody>
      </p:sp>
      <p:sp>
        <p:nvSpPr>
          <p:cNvPr id="15" name="Rechteck 14"/>
          <p:cNvSpPr/>
          <p:nvPr userDrawn="1"/>
        </p:nvSpPr>
        <p:spPr>
          <a:xfrm>
            <a:off x="360000" y="6156000"/>
            <a:ext cx="2808000" cy="702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20" name="Rechteck 19"/>
          <p:cNvSpPr/>
          <p:nvPr userDrawn="1"/>
        </p:nvSpPr>
        <p:spPr>
          <a:xfrm>
            <a:off x="3168000" y="6156000"/>
            <a:ext cx="2808000" cy="702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userDrawn="1"/>
        </p:nvSpPr>
        <p:spPr>
          <a:xfrm>
            <a:off x="5976000" y="6156000"/>
            <a:ext cx="2808000" cy="702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dirty="0"/>
              <a:t>Hier könnte stehen: Für weitere Informationen</a:t>
            </a:r>
          </a:p>
        </p:txBody>
      </p:sp>
      <p:sp>
        <p:nvSpPr>
          <p:cNvPr id="21"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r>
              <a:rPr lang="de-DE" dirty="0"/>
              <a:t>Dies könnte der Abschlusstext sein</a:t>
            </a:r>
          </a:p>
        </p:txBody>
      </p:sp>
      <p:sp>
        <p:nvSpPr>
          <p:cNvPr id="22" name="Bildplatzhalter 14"/>
          <p:cNvSpPr>
            <a:spLocks noGrp="1"/>
          </p:cNvSpPr>
          <p:nvPr>
            <p:ph type="pic" sz="quarter" idx="13"/>
          </p:nvPr>
        </p:nvSpPr>
        <p:spPr>
          <a:xfrm>
            <a:off x="5976000" y="3456000"/>
            <a:ext cx="2808575" cy="2700000"/>
          </a:xfrm>
        </p:spPr>
        <p:txBody>
          <a:bodyPr/>
          <a:lstStyle/>
          <a:p>
            <a:endParaRPr lang="de-DE" dirty="0"/>
          </a:p>
        </p:txBody>
      </p:sp>
      <p:sp>
        <p:nvSpPr>
          <p:cNvPr id="27" name="Textplatzhalter 13"/>
          <p:cNvSpPr>
            <a:spLocks noGrp="1"/>
          </p:cNvSpPr>
          <p:nvPr>
            <p:ph type="body" sz="quarter" idx="16" hasCustomPrompt="1"/>
          </p:nvPr>
        </p:nvSpPr>
        <p:spPr>
          <a:xfrm>
            <a:off x="386436"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vorname.nachname@ti.bund.de</a:t>
            </a:r>
          </a:p>
        </p:txBody>
      </p:sp>
      <p:sp>
        <p:nvSpPr>
          <p:cNvPr id="29"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
        <p:nvSpPr>
          <p:cNvPr id="30" name="Textplatzhalter 13"/>
          <p:cNvSpPr>
            <a:spLocks noGrp="1"/>
          </p:cNvSpPr>
          <p:nvPr>
            <p:ph type="body" sz="quarter" idx="19" hasCustomPrompt="1"/>
          </p:nvPr>
        </p:nvSpPr>
        <p:spPr>
          <a:xfrm>
            <a:off x="4558064"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www.ti.bund.de</a:t>
            </a:r>
          </a:p>
        </p:txBody>
      </p:sp>
      <p:sp>
        <p:nvSpPr>
          <p:cNvPr id="31" name="Bildplatzhalter 14"/>
          <p:cNvSpPr>
            <a:spLocks noGrp="1"/>
          </p:cNvSpPr>
          <p:nvPr>
            <p:ph type="pic" sz="quarter" idx="20"/>
          </p:nvPr>
        </p:nvSpPr>
        <p:spPr>
          <a:xfrm>
            <a:off x="3167425" y="3456000"/>
            <a:ext cx="2808575" cy="2700000"/>
          </a:xfrm>
        </p:spPr>
        <p:txBody>
          <a:bodyPr/>
          <a:lstStyle/>
          <a:p>
            <a:endParaRPr lang="de-DE" dirty="0"/>
          </a:p>
        </p:txBody>
      </p:sp>
      <p:sp>
        <p:nvSpPr>
          <p:cNvPr id="32" name="Bildplatzhalter 14"/>
          <p:cNvSpPr>
            <a:spLocks noGrp="1"/>
          </p:cNvSpPr>
          <p:nvPr>
            <p:ph type="pic" sz="quarter" idx="21"/>
          </p:nvPr>
        </p:nvSpPr>
        <p:spPr>
          <a:xfrm>
            <a:off x="359425" y="3456000"/>
            <a:ext cx="2808575" cy="2700000"/>
          </a:xfrm>
        </p:spPr>
        <p:txBody>
          <a:bodyPr/>
          <a:lstStyle/>
          <a:p>
            <a:endParaRPr lang="de-DE" dirty="0"/>
          </a:p>
        </p:txBody>
      </p:sp>
    </p:spTree>
    <p:extLst>
      <p:ext uri="{BB962C8B-B14F-4D97-AF65-F5344CB8AC3E}">
        <p14:creationId xmlns:p14="http://schemas.microsoft.com/office/powerpoint/2010/main" val="539683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E489DCF2-C465-4959-A1E0-0A1C5117ED23}"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a:t>
            </a:r>
          </a:p>
        </p:txBody>
      </p:sp>
    </p:spTree>
    <p:extLst>
      <p:ext uri="{BB962C8B-B14F-4D97-AF65-F5344CB8AC3E}">
        <p14:creationId xmlns:p14="http://schemas.microsoft.com/office/powerpoint/2010/main" val="29317421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elfolie (rot)">
    <p:spTree>
      <p:nvGrpSpPr>
        <p:cNvPr id="1" name=""/>
        <p:cNvGrpSpPr/>
        <p:nvPr/>
      </p:nvGrpSpPr>
      <p:grpSpPr>
        <a:xfrm>
          <a:off x="0" y="0"/>
          <a:ext cx="0" cy="0"/>
          <a:chOff x="0" y="0"/>
          <a:chExt cx="0" cy="0"/>
        </a:xfrm>
      </p:grpSpPr>
      <p:sp>
        <p:nvSpPr>
          <p:cNvPr id="2" name="Rechteck 1"/>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360000" y="3456000"/>
            <a:ext cx="8424000" cy="34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a:p>
        </p:txBody>
      </p:sp>
      <p:sp>
        <p:nvSpPr>
          <p:cNvPr id="15" name="Rechteck 14"/>
          <p:cNvSpPr/>
          <p:nvPr userDrawn="1"/>
        </p:nvSpPr>
        <p:spPr>
          <a:xfrm>
            <a:off x="360000" y="6156000"/>
            <a:ext cx="2808000" cy="702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24" name="Bildplatzhalter 14"/>
          <p:cNvSpPr>
            <a:spLocks noGrp="1"/>
          </p:cNvSpPr>
          <p:nvPr>
            <p:ph type="pic" sz="quarter" idx="13"/>
          </p:nvPr>
        </p:nvSpPr>
        <p:spPr>
          <a:xfrm>
            <a:off x="3168000" y="3456000"/>
            <a:ext cx="5616575" cy="2700000"/>
          </a:xfrm>
          <a:prstGeom prst="rect">
            <a:avLst/>
          </a:prstGeom>
        </p:spPr>
        <p:txBody>
          <a:bodyPr/>
          <a:lstStyle/>
          <a:p>
            <a:endParaRPr lang="de-DE" dirty="0"/>
          </a:p>
        </p:txBody>
      </p:sp>
      <p:sp>
        <p:nvSpPr>
          <p:cNvPr id="20" name="Rechteck 19"/>
          <p:cNvSpPr/>
          <p:nvPr userDrawn="1"/>
        </p:nvSpPr>
        <p:spPr>
          <a:xfrm>
            <a:off x="3168000" y="6156000"/>
            <a:ext cx="2808000" cy="702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userDrawn="1"/>
        </p:nvSpPr>
        <p:spPr>
          <a:xfrm>
            <a:off x="5976000" y="6156000"/>
            <a:ext cx="2808000" cy="7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platzhalter 22"/>
          <p:cNvSpPr>
            <a:spLocks noGrp="1"/>
          </p:cNvSpPr>
          <p:nvPr>
            <p:ph type="body" sz="quarter" idx="18" hasCustomPrompt="1"/>
          </p:nvPr>
        </p:nvSpPr>
        <p:spPr>
          <a:xfrm>
            <a:off x="519462" y="6261062"/>
            <a:ext cx="2441575" cy="538162"/>
          </a:xfrm>
          <a:prstGeom prst="rect">
            <a:avLst/>
          </a:prstGeom>
        </p:spPr>
        <p:txBody>
          <a:bodyPr/>
          <a:lstStyle>
            <a:lvl1pPr>
              <a:lnSpc>
                <a:spcPts val="1680"/>
              </a:lnSpc>
              <a:spcAft>
                <a:spcPts val="300"/>
              </a:spcAft>
              <a:defRPr lang="de-DE" sz="1400" b="1" i="0" kern="1200" baseline="0" dirty="0">
                <a:solidFill>
                  <a:schemeClr val="bg1"/>
                </a:solidFill>
                <a:latin typeface="Calibri" pitchFamily="34" charset="0"/>
                <a:ea typeface="+mn-ea"/>
                <a:cs typeface="+mn-cs"/>
              </a:defRPr>
            </a:lvl1pPr>
          </a:lstStyle>
          <a:p>
            <a:pPr marL="0" lvl="0" algn="l" defTabSz="914400" rtl="0" eaLnBrk="1" latinLnBrk="0" hangingPunct="1"/>
            <a:r>
              <a:rPr lang="de-DE" dirty="0"/>
              <a:t>Ort</a:t>
            </a:r>
            <a:br>
              <a:rPr lang="de-DE" dirty="0"/>
            </a:br>
            <a:r>
              <a:rPr lang="de-DE" dirty="0"/>
              <a:t>Datum</a:t>
            </a:r>
          </a:p>
        </p:txBody>
      </p:sp>
      <p:sp>
        <p:nvSpPr>
          <p:cNvPr id="16"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sz="3400" dirty="0">
                <a:solidFill>
                  <a:schemeClr val="tx2"/>
                </a:solidFill>
                <a:latin typeface="Calibri" pitchFamily="34" charset="0"/>
              </a:rPr>
              <a:t>Untertitel</a:t>
            </a:r>
            <a:endParaRPr lang="de-DE" dirty="0"/>
          </a:p>
        </p:txBody>
      </p:sp>
      <p:sp>
        <p:nvSpPr>
          <p:cNvPr id="18"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pPr lvl="0"/>
            <a:r>
              <a:rPr lang="de-DE" dirty="0"/>
              <a:t>Titel des Vortrags</a:t>
            </a:r>
          </a:p>
        </p:txBody>
      </p:sp>
      <p:sp>
        <p:nvSpPr>
          <p:cNvPr id="19" name="Textplatzhalter 13"/>
          <p:cNvSpPr>
            <a:spLocks noGrp="1"/>
          </p:cNvSpPr>
          <p:nvPr>
            <p:ph type="body" sz="quarter" idx="16" hasCustomPrompt="1"/>
          </p:nvPr>
        </p:nvSpPr>
        <p:spPr>
          <a:xfrm>
            <a:off x="386436" y="2708920"/>
            <a:ext cx="8397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 Nachname</a:t>
            </a:r>
          </a:p>
        </p:txBody>
      </p:sp>
      <p:sp>
        <p:nvSpPr>
          <p:cNvPr id="23"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Tree>
    <p:extLst>
      <p:ext uri="{BB962C8B-B14F-4D97-AF65-F5344CB8AC3E}">
        <p14:creationId xmlns:p14="http://schemas.microsoft.com/office/powerpoint/2010/main" val="34530315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rot)">
    <p:spTree>
      <p:nvGrpSpPr>
        <p:cNvPr id="1" name=""/>
        <p:cNvGrpSpPr/>
        <p:nvPr/>
      </p:nvGrpSpPr>
      <p:grpSpPr>
        <a:xfrm>
          <a:off x="0" y="0"/>
          <a:ext cx="0" cy="0"/>
          <a:chOff x="0" y="0"/>
          <a:chExt cx="0" cy="0"/>
        </a:xfrm>
      </p:grpSpPr>
      <p:sp>
        <p:nvSpPr>
          <p:cNvPr id="4" name="Rechteck 3"/>
          <p:cNvSpPr/>
          <p:nvPr userDrawn="1"/>
        </p:nvSpPr>
        <p:spPr>
          <a:xfrm>
            <a:off x="0" y="-11875"/>
            <a:ext cx="9144000" cy="11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itel 1"/>
          <p:cNvSpPr>
            <a:spLocks noGrp="1"/>
          </p:cNvSpPr>
          <p:nvPr>
            <p:ph type="title" hasCustomPrompt="1"/>
          </p:nvPr>
        </p:nvSpPr>
        <p:spPr>
          <a:xfrm>
            <a:off x="360000" y="0"/>
            <a:ext cx="8424000" cy="972000"/>
          </a:xfrm>
          <a:prstGeom prst="rect">
            <a:avLst/>
          </a:prstGeom>
        </p:spPr>
        <p:txBody>
          <a:bodyPr/>
          <a:lstStyle>
            <a:lvl1pPr>
              <a:defRPr/>
            </a:lvl1pPr>
          </a:lstStyle>
          <a:p>
            <a:r>
              <a:rPr lang="de-DE" dirty="0"/>
              <a:t>Headline einzeilig</a:t>
            </a:r>
          </a:p>
        </p:txBody>
      </p:sp>
      <p:sp>
        <p:nvSpPr>
          <p:cNvPr id="6" name="Textplatzhalter 9"/>
          <p:cNvSpPr>
            <a:spLocks noGrp="1"/>
          </p:cNvSpPr>
          <p:nvPr>
            <p:ph type="body" sz="quarter" idx="11" hasCustomPrompt="1"/>
          </p:nvPr>
        </p:nvSpPr>
        <p:spPr>
          <a:xfrm>
            <a:off x="360000" y="1508124"/>
            <a:ext cx="8388464" cy="4370675"/>
          </a:xfrm>
          <a:prstGeom prst="rect">
            <a:avLst/>
          </a:prstGeom>
        </p:spPr>
        <p:txBody>
          <a:bodyPr/>
          <a:lstStyle>
            <a:lvl1pPr>
              <a:defRPr sz="2800" b="1"/>
            </a:lvl1pPr>
            <a:lvl2pPr marL="432000">
              <a:spcAft>
                <a:spcPts val="600"/>
              </a:spcAft>
              <a:defRPr sz="2400" b="0"/>
            </a:lvl2pPr>
            <a:lvl3pPr marL="648000" indent="-216000">
              <a:buFont typeface="Symbol" pitchFamily="18" charset="2"/>
              <a:buChar char="-"/>
              <a:defRPr/>
            </a:lvl3pPr>
          </a:lstStyle>
          <a:p>
            <a:r>
              <a:rPr lang="de-DE" dirty="0"/>
              <a:t>Dieser Text steht in der ersten Ebene</a:t>
            </a:r>
          </a:p>
          <a:p>
            <a:pPr lvl="1"/>
            <a:r>
              <a:rPr lang="de-DE" dirty="0"/>
              <a:t>Hier kommt der Text für die zweite Ebene</a:t>
            </a:r>
          </a:p>
          <a:p>
            <a:pPr lvl="2"/>
            <a:r>
              <a:rPr lang="de-DE" dirty="0"/>
              <a:t>Und hier Text für Ebene drei</a:t>
            </a:r>
          </a:p>
        </p:txBody>
      </p:sp>
    </p:spTree>
    <p:extLst>
      <p:ext uri="{BB962C8B-B14F-4D97-AF65-F5344CB8AC3E}">
        <p14:creationId xmlns:p14="http://schemas.microsoft.com/office/powerpoint/2010/main" val="4259516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ild horizontal (rot)">
    <p:spTree>
      <p:nvGrpSpPr>
        <p:cNvPr id="1" name=""/>
        <p:cNvGrpSpPr/>
        <p:nvPr/>
      </p:nvGrpSpPr>
      <p:grpSpPr>
        <a:xfrm>
          <a:off x="0" y="0"/>
          <a:ext cx="0" cy="0"/>
          <a:chOff x="0" y="0"/>
          <a:chExt cx="0" cy="0"/>
        </a:xfrm>
      </p:grpSpPr>
      <p:sp>
        <p:nvSpPr>
          <p:cNvPr id="6" name="Rechteck 5"/>
          <p:cNvSpPr/>
          <p:nvPr userDrawn="1"/>
        </p:nvSpPr>
        <p:spPr>
          <a:xfrm>
            <a:off x="0" y="-11875"/>
            <a:ext cx="9144000" cy="11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a:xfrm>
            <a:off x="360000" y="0"/>
            <a:ext cx="8424000" cy="972000"/>
          </a:xfrm>
          <a:prstGeom prst="rect">
            <a:avLst/>
          </a:prstGeom>
        </p:spPr>
        <p:txBody>
          <a:bodyPr/>
          <a:lstStyle>
            <a:lvl1pPr>
              <a:defRPr/>
            </a:lvl1pPr>
          </a:lstStyle>
          <a:p>
            <a:r>
              <a:rPr lang="de-DE" dirty="0"/>
              <a:t>Headline einzeilig</a:t>
            </a:r>
          </a:p>
        </p:txBody>
      </p:sp>
      <p:sp>
        <p:nvSpPr>
          <p:cNvPr id="7" name="Bildplatzhalter 8"/>
          <p:cNvSpPr>
            <a:spLocks noGrp="1"/>
          </p:cNvSpPr>
          <p:nvPr>
            <p:ph type="pic" sz="quarter" idx="11"/>
          </p:nvPr>
        </p:nvSpPr>
        <p:spPr>
          <a:xfrm>
            <a:off x="360000" y="1512000"/>
            <a:ext cx="4104000" cy="2678400"/>
          </a:xfrm>
          <a:prstGeom prst="rect">
            <a:avLst/>
          </a:prstGeom>
        </p:spPr>
        <p:txBody>
          <a:bodyPr/>
          <a:lstStyle/>
          <a:p>
            <a:endParaRPr lang="de-DE"/>
          </a:p>
        </p:txBody>
      </p:sp>
      <p:sp>
        <p:nvSpPr>
          <p:cNvPr id="8" name="Textplatzhalter 10"/>
          <p:cNvSpPr>
            <a:spLocks noGrp="1"/>
          </p:cNvSpPr>
          <p:nvPr>
            <p:ph type="body" sz="quarter" idx="12"/>
          </p:nvPr>
        </p:nvSpPr>
        <p:spPr>
          <a:xfrm>
            <a:off x="4680000" y="1508124"/>
            <a:ext cx="4104000" cy="4370675"/>
          </a:xfrm>
          <a:prstGeom prst="rect">
            <a:avLst/>
          </a:prstGeom>
        </p:spPr>
        <p:txBody>
          <a:bodyPr/>
          <a:lstStyle/>
          <a:p>
            <a:pPr lvl="0"/>
            <a:r>
              <a:rPr lang="de-DE" dirty="0"/>
              <a:t>Textmasterformat bearbeiten</a:t>
            </a:r>
          </a:p>
          <a:p>
            <a:pPr lvl="1"/>
            <a:r>
              <a:rPr lang="de-DE" dirty="0"/>
              <a:t>Zweite Ebene</a:t>
            </a:r>
          </a:p>
          <a:p>
            <a:pPr lvl="2"/>
            <a:r>
              <a:rPr lang="de-DE" dirty="0"/>
              <a:t>Dritte Ebene</a:t>
            </a:r>
          </a:p>
        </p:txBody>
      </p:sp>
      <p:sp>
        <p:nvSpPr>
          <p:cNvPr id="10" name="Textplatzhalter 9"/>
          <p:cNvSpPr>
            <a:spLocks noGrp="1"/>
          </p:cNvSpPr>
          <p:nvPr>
            <p:ph type="body" sz="quarter" idx="15" hasCustomPrompt="1"/>
          </p:nvPr>
        </p:nvSpPr>
        <p:spPr>
          <a:xfrm>
            <a:off x="360000" y="4263525"/>
            <a:ext cx="4104000" cy="218008"/>
          </a:xfrm>
          <a:prstGeom prst="rect">
            <a:avLst/>
          </a:prstGeom>
        </p:spPr>
        <p:txBody>
          <a:bodyPr>
            <a:sp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34896707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ild vertikal (rot)">
    <p:spTree>
      <p:nvGrpSpPr>
        <p:cNvPr id="1" name=""/>
        <p:cNvGrpSpPr/>
        <p:nvPr/>
      </p:nvGrpSpPr>
      <p:grpSpPr>
        <a:xfrm>
          <a:off x="0" y="0"/>
          <a:ext cx="0" cy="0"/>
          <a:chOff x="0" y="0"/>
          <a:chExt cx="0" cy="0"/>
        </a:xfrm>
      </p:grpSpPr>
      <p:sp>
        <p:nvSpPr>
          <p:cNvPr id="6" name="Rechteck 5"/>
          <p:cNvSpPr/>
          <p:nvPr userDrawn="1"/>
        </p:nvSpPr>
        <p:spPr>
          <a:xfrm>
            <a:off x="0" y="-11875"/>
            <a:ext cx="9144000" cy="11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a:xfrm>
            <a:off x="360000" y="162000"/>
            <a:ext cx="8424000" cy="486000"/>
          </a:xfrm>
          <a:prstGeom prst="rect">
            <a:avLst/>
          </a:prstGeom>
        </p:spPr>
        <p:txBody>
          <a:bodyPr/>
          <a:lstStyle>
            <a:lvl1pPr>
              <a:defRPr sz="2600" baseline="0"/>
            </a:lvl1pPr>
          </a:lstStyle>
          <a:p>
            <a:r>
              <a:rPr lang="de-DE" dirty="0"/>
              <a:t>Nachhaltig oder überfischt?</a:t>
            </a:r>
          </a:p>
        </p:txBody>
      </p:sp>
      <p:sp>
        <p:nvSpPr>
          <p:cNvPr id="10" name="Textplatzhalter 9"/>
          <p:cNvSpPr>
            <a:spLocks noGrp="1"/>
          </p:cNvSpPr>
          <p:nvPr>
            <p:ph type="body" sz="quarter" idx="11" hasCustomPrompt="1"/>
          </p:nvPr>
        </p:nvSpPr>
        <p:spPr>
          <a:xfrm>
            <a:off x="360000" y="522000"/>
            <a:ext cx="8424862" cy="486000"/>
          </a:xfrm>
          <a:prstGeom prst="rect">
            <a:avLst/>
          </a:prstGeom>
        </p:spPr>
        <p:txBody>
          <a:bodyPr anchor="b" anchorCtr="0"/>
          <a:lstStyle>
            <a:lvl1pPr>
              <a:lnSpc>
                <a:spcPts val="3500"/>
              </a:lnSpc>
              <a:spcAft>
                <a:spcPts val="0"/>
              </a:spcAft>
              <a:defRPr sz="2600">
                <a:solidFill>
                  <a:schemeClr val="bg1"/>
                </a:solidFill>
              </a:defRPr>
            </a:lvl1pPr>
          </a:lstStyle>
          <a:p>
            <a:pPr lvl="0"/>
            <a:r>
              <a:rPr lang="de-DE" dirty="0"/>
              <a:t>Hier steht die zweite Zeile der Headline</a:t>
            </a:r>
          </a:p>
        </p:txBody>
      </p:sp>
      <p:sp>
        <p:nvSpPr>
          <p:cNvPr id="8" name="Textplatzhalter 11"/>
          <p:cNvSpPr>
            <a:spLocks noGrp="1"/>
          </p:cNvSpPr>
          <p:nvPr>
            <p:ph type="body" sz="quarter" idx="12"/>
          </p:nvPr>
        </p:nvSpPr>
        <p:spPr>
          <a:xfrm>
            <a:off x="3240000" y="1508124"/>
            <a:ext cx="5544000" cy="4370675"/>
          </a:xfrm>
        </p:spPr>
        <p:txBody>
          <a:bodyPr/>
          <a:lstStyle/>
          <a:p>
            <a:pPr lvl="0"/>
            <a:r>
              <a:rPr lang="de-DE" dirty="0"/>
              <a:t>Textmasterformat bearbeiten</a:t>
            </a:r>
          </a:p>
          <a:p>
            <a:pPr lvl="1"/>
            <a:r>
              <a:rPr lang="de-DE" dirty="0"/>
              <a:t>Zweite Ebene</a:t>
            </a:r>
          </a:p>
          <a:p>
            <a:pPr lvl="2"/>
            <a:r>
              <a:rPr lang="de-DE" dirty="0"/>
              <a:t>Dritte Ebene</a:t>
            </a:r>
          </a:p>
        </p:txBody>
      </p:sp>
      <p:sp>
        <p:nvSpPr>
          <p:cNvPr id="9" name="Bildplatzhalter 13"/>
          <p:cNvSpPr>
            <a:spLocks noGrp="1"/>
          </p:cNvSpPr>
          <p:nvPr>
            <p:ph type="pic" sz="quarter" idx="13"/>
          </p:nvPr>
        </p:nvSpPr>
        <p:spPr>
          <a:xfrm>
            <a:off x="360000" y="1512000"/>
            <a:ext cx="2667600" cy="3690000"/>
          </a:xfrm>
        </p:spPr>
        <p:txBody>
          <a:bodyPr/>
          <a:lstStyle/>
          <a:p>
            <a:endParaRPr lang="de-DE"/>
          </a:p>
        </p:txBody>
      </p:sp>
      <p:sp>
        <p:nvSpPr>
          <p:cNvPr id="11" name="Textplatzhalter 9"/>
          <p:cNvSpPr>
            <a:spLocks noGrp="1"/>
          </p:cNvSpPr>
          <p:nvPr>
            <p:ph type="body" sz="quarter" idx="16" hasCustomPrompt="1"/>
          </p:nvPr>
        </p:nvSpPr>
        <p:spPr>
          <a:xfrm>
            <a:off x="360000" y="5275125"/>
            <a:ext cx="2667600" cy="720000"/>
          </a:xfrm>
        </p:spPr>
        <p:txBody>
          <a:bodyPr>
            <a:no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42406424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Kapitelfolie (rot)">
    <p:spTree>
      <p:nvGrpSpPr>
        <p:cNvPr id="1" name=""/>
        <p:cNvGrpSpPr/>
        <p:nvPr/>
      </p:nvGrpSpPr>
      <p:grpSpPr>
        <a:xfrm>
          <a:off x="0" y="0"/>
          <a:ext cx="0" cy="0"/>
          <a:chOff x="0" y="0"/>
          <a:chExt cx="0" cy="0"/>
        </a:xfrm>
      </p:grpSpPr>
      <p:sp>
        <p:nvSpPr>
          <p:cNvPr id="2" name="Rechteck 1"/>
          <p:cNvSpPr/>
          <p:nvPr userDrawn="1"/>
        </p:nvSpPr>
        <p:spPr>
          <a:xfrm>
            <a:off x="0" y="-23750"/>
            <a:ext cx="9144000" cy="691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360000" y="3456000"/>
            <a:ext cx="8424000" cy="34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userDrawn="1"/>
        </p:nvSpPr>
        <p:spPr>
          <a:xfrm>
            <a:off x="360000" y="6156000"/>
            <a:ext cx="2808000" cy="702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userDrawn="1"/>
        </p:nvSpPr>
        <p:spPr>
          <a:xfrm>
            <a:off x="3168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userDrawn="1"/>
        </p:nvSpPr>
        <p:spPr>
          <a:xfrm>
            <a:off x="5976000" y="6156000"/>
            <a:ext cx="2808000" cy="702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Bildplatzhalter 14"/>
          <p:cNvSpPr>
            <a:spLocks noGrp="1"/>
          </p:cNvSpPr>
          <p:nvPr>
            <p:ph type="pic" sz="quarter" idx="13"/>
          </p:nvPr>
        </p:nvSpPr>
        <p:spPr>
          <a:xfrm>
            <a:off x="3168000" y="3456000"/>
            <a:ext cx="5616575" cy="2700000"/>
          </a:xfrm>
        </p:spPr>
        <p:txBody>
          <a:bodyPr/>
          <a:lstStyle/>
          <a:p>
            <a:endParaRPr lang="de-DE" dirty="0"/>
          </a:p>
        </p:txBody>
      </p:sp>
      <p:sp>
        <p:nvSpPr>
          <p:cNvPr id="25" name="Textfeld 24"/>
          <p:cNvSpPr txBox="1"/>
          <p:nvPr userDrawn="1"/>
        </p:nvSpPr>
        <p:spPr>
          <a:xfrm>
            <a:off x="539750" y="6275664"/>
            <a:ext cx="2440970" cy="537712"/>
          </a:xfrm>
          <a:prstGeom prst="rect">
            <a:avLst/>
          </a:prstGeom>
          <a:noFill/>
        </p:spPr>
        <p:txBody>
          <a:bodyPr wrap="square" lIns="0" tIns="0" rIns="0" bIns="0" rtlCol="0">
            <a:noAutofit/>
          </a:bodyPr>
          <a:lstStyle/>
          <a:p>
            <a:pPr lvl="0"/>
            <a:r>
              <a:rPr lang="de-DE" sz="1400" b="1" i="0" kern="1200" baseline="0" dirty="0">
                <a:solidFill>
                  <a:schemeClr val="bg1"/>
                </a:solidFill>
                <a:latin typeface="Calibri" pitchFamily="34" charset="0"/>
                <a:ea typeface="+mn-ea"/>
                <a:cs typeface="+mn-cs"/>
              </a:rPr>
              <a:t>Ort</a:t>
            </a:r>
            <a:br>
              <a:rPr lang="de-DE" sz="1400" b="1" i="0" kern="1200" baseline="0" dirty="0">
                <a:solidFill>
                  <a:schemeClr val="bg1"/>
                </a:solidFill>
                <a:latin typeface="Calibri" pitchFamily="34" charset="0"/>
                <a:ea typeface="+mn-ea"/>
                <a:cs typeface="+mn-cs"/>
              </a:rPr>
            </a:br>
            <a:r>
              <a:rPr lang="de-DE" sz="1400" b="1" i="0" kern="1200" baseline="0" dirty="0">
                <a:solidFill>
                  <a:schemeClr val="bg1"/>
                </a:solidFill>
                <a:latin typeface="Calibri" pitchFamily="34" charset="0"/>
                <a:ea typeface="+mn-ea"/>
                <a:cs typeface="+mn-cs"/>
              </a:rPr>
              <a:t>Datum</a:t>
            </a:r>
          </a:p>
        </p:txBody>
      </p:sp>
      <p:sp>
        <p:nvSpPr>
          <p:cNvPr id="13" name="Textfeld 12"/>
          <p:cNvSpPr txBox="1"/>
          <p:nvPr userDrawn="1"/>
        </p:nvSpPr>
        <p:spPr>
          <a:xfrm>
            <a:off x="385763" y="2731591"/>
            <a:ext cx="8398237" cy="270000"/>
          </a:xfrm>
          <a:prstGeom prst="rect">
            <a:avLst/>
          </a:prstGeom>
          <a:noFill/>
        </p:spPr>
        <p:txBody>
          <a:bodyPr wrap="square" lIns="109728" tIns="0" rIns="0" bIns="0" rtlCol="0">
            <a:noAutofit/>
          </a:bodyPr>
          <a:lstStyle/>
          <a:p>
            <a:r>
              <a:rPr lang="de-DE" sz="1600" b="1" i="0" kern="1200" baseline="0" dirty="0">
                <a:solidFill>
                  <a:schemeClr val="bg1"/>
                </a:solidFill>
                <a:latin typeface="Calibri" pitchFamily="34" charset="0"/>
                <a:ea typeface="+mn-ea"/>
                <a:cs typeface="+mn-cs"/>
              </a:rPr>
              <a:t>Vorname Nachname</a:t>
            </a:r>
          </a:p>
        </p:txBody>
      </p:sp>
      <p:sp>
        <p:nvSpPr>
          <p:cNvPr id="15" name="Textfeld 14"/>
          <p:cNvSpPr txBox="1"/>
          <p:nvPr userDrawn="1"/>
        </p:nvSpPr>
        <p:spPr>
          <a:xfrm>
            <a:off x="385763" y="2966400"/>
            <a:ext cx="8398237" cy="270000"/>
          </a:xfrm>
          <a:prstGeom prst="rect">
            <a:avLst/>
          </a:prstGeom>
          <a:noFill/>
        </p:spPr>
        <p:txBody>
          <a:bodyPr wrap="square" lIns="109728" tIns="0" rIns="0" bIns="0" rtlCol="0">
            <a:noAutofit/>
          </a:bodyPr>
          <a:lstStyle/>
          <a:p>
            <a:r>
              <a:rPr lang="de-DE" sz="1600" b="0" i="0" kern="1200" baseline="0" dirty="0" err="1">
                <a:solidFill>
                  <a:schemeClr val="bg1"/>
                </a:solidFill>
                <a:latin typeface="Calibri" pitchFamily="34" charset="0"/>
                <a:ea typeface="+mn-ea"/>
                <a:cs typeface="+mn-cs"/>
              </a:rPr>
              <a:t>Thünen</a:t>
            </a:r>
            <a:r>
              <a:rPr lang="de-DE" sz="1600" b="0" i="0" kern="1200" baseline="0" dirty="0">
                <a:solidFill>
                  <a:schemeClr val="bg1"/>
                </a:solidFill>
                <a:latin typeface="Calibri" pitchFamily="34" charset="0"/>
                <a:ea typeface="+mn-ea"/>
                <a:cs typeface="+mn-cs"/>
              </a:rPr>
              <a:t>-Institut für XXX</a:t>
            </a:r>
          </a:p>
        </p:txBody>
      </p:sp>
      <p:sp>
        <p:nvSpPr>
          <p:cNvPr id="18" name="Textplatzhalter 2"/>
          <p:cNvSpPr>
            <a:spLocks noGrp="1"/>
          </p:cNvSpPr>
          <p:nvPr>
            <p:ph type="body" sz="quarter" idx="14" hasCustomPrompt="1"/>
          </p:nvPr>
        </p:nvSpPr>
        <p:spPr>
          <a:xfrm>
            <a:off x="385763" y="1655329"/>
            <a:ext cx="8398237" cy="576263"/>
          </a:xfrm>
        </p:spPr>
        <p:txBody>
          <a:bodyPr lIns="109728"/>
          <a:lstStyle>
            <a:lvl1pPr marL="0" algn="l" defTabSz="914400" rtl="0" eaLnBrk="1" latinLnBrk="0" hangingPunct="1">
              <a:lnSpc>
                <a:spcPct val="100000"/>
              </a:lnSpc>
              <a:defRPr lang="de-DE" sz="3400" b="1" kern="1200" baseline="0" dirty="0">
                <a:solidFill>
                  <a:schemeClr val="bg1"/>
                </a:solidFill>
                <a:latin typeface="Calibri" pitchFamily="34" charset="0"/>
                <a:ea typeface="+mj-ea"/>
                <a:cs typeface="+mj-cs"/>
              </a:defRPr>
            </a:lvl1pPr>
          </a:lstStyle>
          <a:p>
            <a:pPr lvl="0"/>
            <a:r>
              <a:rPr lang="de-DE" dirty="0"/>
              <a:t>Kapitel 1</a:t>
            </a:r>
          </a:p>
        </p:txBody>
      </p:sp>
      <p:sp>
        <p:nvSpPr>
          <p:cNvPr id="19" name="Textplatzhalter 4"/>
          <p:cNvSpPr>
            <a:spLocks noGrp="1"/>
          </p:cNvSpPr>
          <p:nvPr>
            <p:ph type="body" sz="quarter" idx="15" hasCustomPrompt="1"/>
          </p:nvPr>
        </p:nvSpPr>
        <p:spPr>
          <a:xfrm>
            <a:off x="385763" y="2117697"/>
            <a:ext cx="8398237" cy="555625"/>
          </a:xfrm>
        </p:spPr>
        <p:txBody>
          <a:bodyPr lIns="109728"/>
          <a:lstStyle>
            <a:lvl1pPr marL="0" algn="l" defTabSz="914400" rtl="0" eaLnBrk="1" latinLnBrk="0" hangingPunct="1">
              <a:lnSpc>
                <a:spcPct val="100000"/>
              </a:lnSpc>
              <a:defRPr lang="de-DE" sz="3400" kern="1200" dirty="0">
                <a:solidFill>
                  <a:schemeClr val="bg1"/>
                </a:solidFill>
                <a:latin typeface="Calibri" pitchFamily="34" charset="0"/>
                <a:ea typeface="+mn-ea"/>
                <a:cs typeface="+mn-cs"/>
              </a:defRPr>
            </a:lvl1pPr>
          </a:lstStyle>
          <a:p>
            <a:pPr lvl="0"/>
            <a:r>
              <a:rPr lang="de-DE" dirty="0"/>
              <a:t>Untertitel</a:t>
            </a:r>
          </a:p>
        </p:txBody>
      </p:sp>
    </p:spTree>
    <p:extLst>
      <p:ext uri="{BB962C8B-B14F-4D97-AF65-F5344CB8AC3E}">
        <p14:creationId xmlns:p14="http://schemas.microsoft.com/office/powerpoint/2010/main" val="25448916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bschlussfolie (rot)">
    <p:spTree>
      <p:nvGrpSpPr>
        <p:cNvPr id="1" name=""/>
        <p:cNvGrpSpPr/>
        <p:nvPr/>
      </p:nvGrpSpPr>
      <p:grpSpPr>
        <a:xfrm>
          <a:off x="0" y="0"/>
          <a:ext cx="0" cy="0"/>
          <a:chOff x="0" y="0"/>
          <a:chExt cx="0" cy="0"/>
        </a:xfrm>
      </p:grpSpPr>
      <p:sp>
        <p:nvSpPr>
          <p:cNvPr id="2" name="Rechteck 1"/>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360000" y="3456000"/>
            <a:ext cx="8424000" cy="34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a:p>
        </p:txBody>
      </p:sp>
      <p:sp>
        <p:nvSpPr>
          <p:cNvPr id="15" name="Rechteck 14"/>
          <p:cNvSpPr/>
          <p:nvPr userDrawn="1"/>
        </p:nvSpPr>
        <p:spPr>
          <a:xfrm>
            <a:off x="360000" y="6156000"/>
            <a:ext cx="2808000" cy="702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20" name="Rechteck 19"/>
          <p:cNvSpPr/>
          <p:nvPr userDrawn="1"/>
        </p:nvSpPr>
        <p:spPr>
          <a:xfrm>
            <a:off x="3168000" y="6156000"/>
            <a:ext cx="2808000" cy="702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userDrawn="1"/>
        </p:nvSpPr>
        <p:spPr>
          <a:xfrm>
            <a:off x="5976000" y="6156000"/>
            <a:ext cx="2808000" cy="7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dirty="0"/>
              <a:t>Hier könnte stehen: Für weitere Informationen</a:t>
            </a:r>
          </a:p>
        </p:txBody>
      </p:sp>
      <p:sp>
        <p:nvSpPr>
          <p:cNvPr id="21"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r>
              <a:rPr lang="de-DE" dirty="0"/>
              <a:t>Dies könnte der Abschlusstext sein</a:t>
            </a:r>
          </a:p>
        </p:txBody>
      </p:sp>
      <p:sp>
        <p:nvSpPr>
          <p:cNvPr id="22" name="Bildplatzhalter 14"/>
          <p:cNvSpPr>
            <a:spLocks noGrp="1"/>
          </p:cNvSpPr>
          <p:nvPr>
            <p:ph type="pic" sz="quarter" idx="13"/>
          </p:nvPr>
        </p:nvSpPr>
        <p:spPr>
          <a:xfrm>
            <a:off x="5976000" y="3456000"/>
            <a:ext cx="2808575" cy="2700000"/>
          </a:xfrm>
        </p:spPr>
        <p:txBody>
          <a:bodyPr/>
          <a:lstStyle/>
          <a:p>
            <a:endParaRPr lang="de-DE" dirty="0"/>
          </a:p>
        </p:txBody>
      </p:sp>
      <p:sp>
        <p:nvSpPr>
          <p:cNvPr id="27" name="Textplatzhalter 13"/>
          <p:cNvSpPr>
            <a:spLocks noGrp="1"/>
          </p:cNvSpPr>
          <p:nvPr>
            <p:ph type="body" sz="quarter" idx="16" hasCustomPrompt="1"/>
          </p:nvPr>
        </p:nvSpPr>
        <p:spPr>
          <a:xfrm>
            <a:off x="386436"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vorname.nachname@ti.bund.de</a:t>
            </a:r>
          </a:p>
        </p:txBody>
      </p:sp>
      <p:sp>
        <p:nvSpPr>
          <p:cNvPr id="29"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
        <p:nvSpPr>
          <p:cNvPr id="30" name="Textplatzhalter 13"/>
          <p:cNvSpPr>
            <a:spLocks noGrp="1"/>
          </p:cNvSpPr>
          <p:nvPr>
            <p:ph type="body" sz="quarter" idx="19" hasCustomPrompt="1"/>
          </p:nvPr>
        </p:nvSpPr>
        <p:spPr>
          <a:xfrm>
            <a:off x="4558064"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www.ti.bund.de</a:t>
            </a:r>
          </a:p>
        </p:txBody>
      </p:sp>
      <p:sp>
        <p:nvSpPr>
          <p:cNvPr id="31" name="Bildplatzhalter 14"/>
          <p:cNvSpPr>
            <a:spLocks noGrp="1"/>
          </p:cNvSpPr>
          <p:nvPr>
            <p:ph type="pic" sz="quarter" idx="20"/>
          </p:nvPr>
        </p:nvSpPr>
        <p:spPr>
          <a:xfrm>
            <a:off x="3167425" y="3456000"/>
            <a:ext cx="2808575" cy="2700000"/>
          </a:xfrm>
        </p:spPr>
        <p:txBody>
          <a:bodyPr/>
          <a:lstStyle/>
          <a:p>
            <a:endParaRPr lang="de-DE" dirty="0"/>
          </a:p>
        </p:txBody>
      </p:sp>
      <p:sp>
        <p:nvSpPr>
          <p:cNvPr id="32" name="Bildplatzhalter 14"/>
          <p:cNvSpPr>
            <a:spLocks noGrp="1"/>
          </p:cNvSpPr>
          <p:nvPr>
            <p:ph type="pic" sz="quarter" idx="21"/>
          </p:nvPr>
        </p:nvSpPr>
        <p:spPr>
          <a:xfrm>
            <a:off x="359425" y="3456000"/>
            <a:ext cx="2808575" cy="2700000"/>
          </a:xfrm>
        </p:spPr>
        <p:txBody>
          <a:bodyPr/>
          <a:lstStyle/>
          <a:p>
            <a:endParaRPr lang="de-DE" dirty="0"/>
          </a:p>
        </p:txBody>
      </p:sp>
    </p:spTree>
    <p:extLst>
      <p:ext uri="{BB962C8B-B14F-4D97-AF65-F5344CB8AC3E}">
        <p14:creationId xmlns:p14="http://schemas.microsoft.com/office/powerpoint/2010/main" val="29820542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3" name="Rechteck 12"/>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7"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sz="3400" dirty="0">
                <a:solidFill>
                  <a:schemeClr val="tx2"/>
                </a:solidFill>
                <a:latin typeface="Calibri" pitchFamily="34" charset="0"/>
              </a:rPr>
              <a:t>Untertitel</a:t>
            </a:r>
            <a:endParaRPr lang="de-DE" dirty="0"/>
          </a:p>
        </p:txBody>
      </p:sp>
      <p:sp>
        <p:nvSpPr>
          <p:cNvPr id="5"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pPr lvl="0"/>
            <a:r>
              <a:rPr lang="de-DE" dirty="0"/>
              <a:t>Titel des Vortrags</a:t>
            </a:r>
          </a:p>
        </p:txBody>
      </p:sp>
      <p:sp>
        <p:nvSpPr>
          <p:cNvPr id="7" name="Rechteck 6"/>
          <p:cNvSpPr/>
          <p:nvPr userDrawn="1"/>
        </p:nvSpPr>
        <p:spPr>
          <a:xfrm>
            <a:off x="360000" y="3456000"/>
            <a:ext cx="8424000" cy="340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0" name="Rechteck 9"/>
          <p:cNvSpPr/>
          <p:nvPr userDrawn="1"/>
        </p:nvSpPr>
        <p:spPr>
          <a:xfrm>
            <a:off x="360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Rechteck 10"/>
          <p:cNvSpPr/>
          <p:nvPr userDrawn="1"/>
        </p:nvSpPr>
        <p:spPr>
          <a:xfrm>
            <a:off x="3168000" y="6156000"/>
            <a:ext cx="2808000" cy="7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2" name="Rechteck 11"/>
          <p:cNvSpPr/>
          <p:nvPr userDrawn="1"/>
        </p:nvSpPr>
        <p:spPr>
          <a:xfrm>
            <a:off x="5976000" y="615600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5" name="Bildplatzhalter 14"/>
          <p:cNvSpPr>
            <a:spLocks noGrp="1"/>
          </p:cNvSpPr>
          <p:nvPr>
            <p:ph type="pic" sz="quarter" idx="13"/>
          </p:nvPr>
        </p:nvSpPr>
        <p:spPr>
          <a:xfrm>
            <a:off x="3168000" y="3456000"/>
            <a:ext cx="5616575" cy="2700000"/>
          </a:xfrm>
        </p:spPr>
        <p:txBody>
          <a:bodyPr/>
          <a:lstStyle/>
          <a:p>
            <a:endParaRPr lang="de-DE" dirty="0"/>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14" name="Textplatzhalter 13"/>
          <p:cNvSpPr>
            <a:spLocks noGrp="1"/>
          </p:cNvSpPr>
          <p:nvPr>
            <p:ph type="body" sz="quarter" idx="16" hasCustomPrompt="1"/>
          </p:nvPr>
        </p:nvSpPr>
        <p:spPr>
          <a:xfrm>
            <a:off x="386436" y="2708920"/>
            <a:ext cx="8397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 Nachname</a:t>
            </a:r>
          </a:p>
        </p:txBody>
      </p:sp>
      <p:sp>
        <p:nvSpPr>
          <p:cNvPr id="19"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
        <p:nvSpPr>
          <p:cNvPr id="23" name="Textplatzhalter 22"/>
          <p:cNvSpPr>
            <a:spLocks noGrp="1"/>
          </p:cNvSpPr>
          <p:nvPr>
            <p:ph type="body" sz="quarter" idx="18" hasCustomPrompt="1"/>
          </p:nvPr>
        </p:nvSpPr>
        <p:spPr>
          <a:xfrm>
            <a:off x="519462" y="6261062"/>
            <a:ext cx="2441575" cy="538162"/>
          </a:xfrm>
        </p:spPr>
        <p:txBody>
          <a:bodyPr/>
          <a:lstStyle>
            <a:lvl1pPr>
              <a:lnSpc>
                <a:spcPts val="1680"/>
              </a:lnSpc>
              <a:spcAft>
                <a:spcPts val="300"/>
              </a:spcAft>
              <a:defRPr lang="de-DE" sz="1400" b="1" i="0" kern="1200" baseline="0" dirty="0">
                <a:solidFill>
                  <a:schemeClr val="bg1"/>
                </a:solidFill>
                <a:latin typeface="Calibri" pitchFamily="34" charset="0"/>
                <a:ea typeface="+mn-ea"/>
                <a:cs typeface="+mn-cs"/>
              </a:defRPr>
            </a:lvl1pPr>
          </a:lstStyle>
          <a:p>
            <a:pPr marL="0" lvl="0" algn="l" defTabSz="914400" rtl="0" eaLnBrk="1" latinLnBrk="0" hangingPunct="1"/>
            <a:r>
              <a:rPr lang="de-DE" dirty="0"/>
              <a:t>Ort</a:t>
            </a:r>
            <a:br>
              <a:rPr lang="de-DE" dirty="0"/>
            </a:br>
            <a:r>
              <a:rPr lang="de-DE" dirty="0"/>
              <a:t>Datum</a:t>
            </a:r>
          </a:p>
        </p:txBody>
      </p:sp>
    </p:spTree>
    <p:extLst>
      <p:ext uri="{BB962C8B-B14F-4D97-AF65-F5344CB8AC3E}">
        <p14:creationId xmlns:p14="http://schemas.microsoft.com/office/powerpoint/2010/main" val="37513971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black"/>
              </a:solidFill>
            </a:endParaRPr>
          </a:p>
        </p:txBody>
      </p:sp>
      <p:sp>
        <p:nvSpPr>
          <p:cNvPr id="7" name="Textfeld 6"/>
          <p:cNvSpPr txBox="1"/>
          <p:nvPr userDrawn="1"/>
        </p:nvSpPr>
        <p:spPr>
          <a:xfrm>
            <a:off x="359532" y="6292800"/>
            <a:ext cx="6066336" cy="270000"/>
          </a:xfrm>
          <a:prstGeom prst="rect">
            <a:avLst/>
          </a:prstGeom>
          <a:noFill/>
        </p:spPr>
        <p:txBody>
          <a:bodyPr wrap="square" lIns="0" tIns="0" rIns="0" bIns="0" rtlCol="0">
            <a:noAutofit/>
          </a:bodyPr>
          <a:lstStyle/>
          <a:p>
            <a:r>
              <a:rPr lang="en-US" sz="1400" b="1" dirty="0">
                <a:solidFill>
                  <a:prstClr val="black">
                    <a:lumMod val="50000"/>
                    <a:lumOff val="50000"/>
                  </a:prstClr>
                </a:solidFill>
              </a:rPr>
              <a:t>Craig Chibanda and Lena Schickramm</a:t>
            </a:r>
            <a:r>
              <a:rPr lang="de-DE" sz="1400" b="1" dirty="0">
                <a:solidFill>
                  <a:prstClr val="black">
                    <a:lumMod val="50000"/>
                    <a:lumOff val="50000"/>
                  </a:prstClr>
                </a:solidFill>
              </a:rPr>
              <a:t> </a:t>
            </a:r>
          </a:p>
        </p:txBody>
      </p:sp>
      <p:sp>
        <p:nvSpPr>
          <p:cNvPr id="8" name="Textfeld 7"/>
          <p:cNvSpPr txBox="1"/>
          <p:nvPr userDrawn="1"/>
        </p:nvSpPr>
        <p:spPr>
          <a:xfrm>
            <a:off x="359532" y="6487229"/>
            <a:ext cx="6066336" cy="270000"/>
          </a:xfrm>
          <a:prstGeom prst="rect">
            <a:avLst/>
          </a:prstGeom>
          <a:noFill/>
        </p:spPr>
        <p:txBody>
          <a:bodyPr wrap="square" lIns="0" tIns="0" rIns="0" bIns="0" rtlCol="0">
            <a:noAutofit/>
          </a:bodyPr>
          <a:lstStyle/>
          <a:p>
            <a:r>
              <a:rPr lang="de-DE" sz="1400" dirty="0">
                <a:solidFill>
                  <a:prstClr val="black">
                    <a:lumMod val="50000"/>
                    <a:lumOff val="50000"/>
                  </a:prstClr>
                </a:solidFill>
              </a:rPr>
              <a:t>Workshop – IMMPEX-Project</a:t>
            </a:r>
          </a:p>
        </p:txBody>
      </p:sp>
    </p:spTree>
    <p:extLst>
      <p:ext uri="{BB962C8B-B14F-4D97-AF65-F5344CB8AC3E}">
        <p14:creationId xmlns:p14="http://schemas.microsoft.com/office/powerpoint/2010/main" val="36338840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ild horizontal (blau)">
    <p:spTree>
      <p:nvGrpSpPr>
        <p:cNvPr id="1" name=""/>
        <p:cNvGrpSpPr/>
        <p:nvPr/>
      </p:nvGrpSpPr>
      <p:grpSpPr>
        <a:xfrm>
          <a:off x="0" y="0"/>
          <a:ext cx="0" cy="0"/>
          <a:chOff x="0" y="0"/>
          <a:chExt cx="0" cy="0"/>
        </a:xfrm>
      </p:grpSpPr>
      <p:sp>
        <p:nvSpPr>
          <p:cNvPr id="6" name="Rechteck 5"/>
          <p:cNvSpPr/>
          <p:nvPr userDrawn="1"/>
        </p:nvSpPr>
        <p:spPr>
          <a:xfrm>
            <a:off x="0" y="-20320"/>
            <a:ext cx="9144000" cy="1152000"/>
          </a:xfrm>
          <a:prstGeom prst="rect">
            <a:avLst/>
          </a:prstGeom>
          <a:solidFill>
            <a:srgbClr val="008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9" name="Bildplatzhalter 8"/>
          <p:cNvSpPr>
            <a:spLocks noGrp="1"/>
          </p:cNvSpPr>
          <p:nvPr>
            <p:ph type="pic" sz="quarter" idx="11"/>
          </p:nvPr>
        </p:nvSpPr>
        <p:spPr>
          <a:xfrm>
            <a:off x="360000" y="1506684"/>
            <a:ext cx="4104000" cy="2678400"/>
          </a:xfrm>
        </p:spPr>
        <p:txBody>
          <a:bodyPr/>
          <a:lstStyle/>
          <a:p>
            <a:endParaRPr lang="de-DE"/>
          </a:p>
        </p:txBody>
      </p:sp>
      <p:sp>
        <p:nvSpPr>
          <p:cNvPr id="11" name="Textplatzhalter 10"/>
          <p:cNvSpPr>
            <a:spLocks noGrp="1"/>
          </p:cNvSpPr>
          <p:nvPr>
            <p:ph type="body" sz="quarter" idx="12"/>
          </p:nvPr>
        </p:nvSpPr>
        <p:spPr>
          <a:xfrm>
            <a:off x="4680000" y="1508124"/>
            <a:ext cx="4104000" cy="4370675"/>
          </a:xfrm>
        </p:spPr>
        <p:txBody>
          <a:bodyPr/>
          <a:lstStyle/>
          <a:p>
            <a:pPr lvl="0"/>
            <a:r>
              <a:rPr lang="de-DE" dirty="0"/>
              <a:t>Textmasterformat bearbeiten</a:t>
            </a:r>
          </a:p>
          <a:p>
            <a:pPr lvl="1"/>
            <a:r>
              <a:rPr lang="de-DE" dirty="0"/>
              <a:t>Zweite Ebene</a:t>
            </a:r>
          </a:p>
          <a:p>
            <a:pPr lvl="2"/>
            <a:r>
              <a:rPr lang="de-DE" dirty="0"/>
              <a:t>Dritte Ebene</a:t>
            </a:r>
          </a:p>
        </p:txBody>
      </p:sp>
      <p:sp>
        <p:nvSpPr>
          <p:cNvPr id="10" name="Textplatzhalter 9"/>
          <p:cNvSpPr>
            <a:spLocks noGrp="1"/>
          </p:cNvSpPr>
          <p:nvPr>
            <p:ph type="body" sz="quarter" idx="15" hasCustomPrompt="1"/>
          </p:nvPr>
        </p:nvSpPr>
        <p:spPr>
          <a:xfrm>
            <a:off x="360000" y="4263525"/>
            <a:ext cx="4104000" cy="218008"/>
          </a:xfrm>
        </p:spPr>
        <p:txBody>
          <a:bodyPr>
            <a:sp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162556751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ild vertikal (blau)">
    <p:spTree>
      <p:nvGrpSpPr>
        <p:cNvPr id="1" name=""/>
        <p:cNvGrpSpPr/>
        <p:nvPr/>
      </p:nvGrpSpPr>
      <p:grpSpPr>
        <a:xfrm>
          <a:off x="0" y="0"/>
          <a:ext cx="0" cy="0"/>
          <a:chOff x="0" y="0"/>
          <a:chExt cx="0" cy="0"/>
        </a:xfrm>
      </p:grpSpPr>
      <p:sp>
        <p:nvSpPr>
          <p:cNvPr id="6" name="Rechteck 5"/>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Titel 1"/>
          <p:cNvSpPr>
            <a:spLocks noGrp="1"/>
          </p:cNvSpPr>
          <p:nvPr>
            <p:ph type="title" hasCustomPrompt="1"/>
          </p:nvPr>
        </p:nvSpPr>
        <p:spPr>
          <a:xfrm>
            <a:off x="360000" y="162000"/>
            <a:ext cx="8424000" cy="486000"/>
          </a:xfrm>
        </p:spPr>
        <p:txBody>
          <a:bodyPr/>
          <a:lstStyle>
            <a:lvl1pPr>
              <a:defRPr sz="2600" baseline="0"/>
            </a:lvl1pPr>
          </a:lstStyle>
          <a:p>
            <a:r>
              <a:rPr lang="de-DE" dirty="0"/>
              <a:t>Nachhaltig oder überfischt?</a:t>
            </a:r>
          </a:p>
        </p:txBody>
      </p:sp>
      <p:sp>
        <p:nvSpPr>
          <p:cNvPr id="10" name="Textplatzhalter 9"/>
          <p:cNvSpPr>
            <a:spLocks noGrp="1"/>
          </p:cNvSpPr>
          <p:nvPr>
            <p:ph type="body" sz="quarter" idx="11" hasCustomPrompt="1"/>
          </p:nvPr>
        </p:nvSpPr>
        <p:spPr>
          <a:xfrm>
            <a:off x="360000" y="522000"/>
            <a:ext cx="8424862" cy="486000"/>
          </a:xfrm>
        </p:spPr>
        <p:txBody>
          <a:bodyPr anchor="b" anchorCtr="0"/>
          <a:lstStyle>
            <a:lvl1pPr>
              <a:lnSpc>
                <a:spcPts val="3500"/>
              </a:lnSpc>
              <a:spcAft>
                <a:spcPts val="0"/>
              </a:spcAft>
              <a:defRPr sz="2600">
                <a:solidFill>
                  <a:schemeClr val="bg1"/>
                </a:solidFill>
              </a:defRPr>
            </a:lvl1pPr>
          </a:lstStyle>
          <a:p>
            <a:pPr lvl="0"/>
            <a:r>
              <a:rPr lang="de-DE" dirty="0"/>
              <a:t>Hier steht die zweite Zeile der Headline</a:t>
            </a:r>
          </a:p>
        </p:txBody>
      </p:sp>
      <p:sp>
        <p:nvSpPr>
          <p:cNvPr id="12" name="Textplatzhalter 11"/>
          <p:cNvSpPr>
            <a:spLocks noGrp="1"/>
          </p:cNvSpPr>
          <p:nvPr>
            <p:ph type="body" sz="quarter" idx="12"/>
          </p:nvPr>
        </p:nvSpPr>
        <p:spPr>
          <a:xfrm>
            <a:off x="3240000" y="1508124"/>
            <a:ext cx="5544000" cy="4370675"/>
          </a:xfrm>
        </p:spPr>
        <p:txBody>
          <a:bodyPr/>
          <a:lstStyle/>
          <a:p>
            <a:pPr lvl="0"/>
            <a:r>
              <a:rPr lang="de-DE" dirty="0"/>
              <a:t>Textmasterformat bearbeiten</a:t>
            </a:r>
          </a:p>
          <a:p>
            <a:pPr lvl="1"/>
            <a:r>
              <a:rPr lang="de-DE" dirty="0"/>
              <a:t>Zweite Ebene</a:t>
            </a:r>
          </a:p>
          <a:p>
            <a:pPr lvl="2"/>
            <a:r>
              <a:rPr lang="de-DE" dirty="0"/>
              <a:t>Dritte Ebene</a:t>
            </a:r>
          </a:p>
        </p:txBody>
      </p:sp>
      <p:sp>
        <p:nvSpPr>
          <p:cNvPr id="14" name="Bildplatzhalter 13"/>
          <p:cNvSpPr>
            <a:spLocks noGrp="1"/>
          </p:cNvSpPr>
          <p:nvPr>
            <p:ph type="pic" sz="quarter" idx="13"/>
          </p:nvPr>
        </p:nvSpPr>
        <p:spPr>
          <a:xfrm>
            <a:off x="360000" y="1503196"/>
            <a:ext cx="2667600" cy="3690000"/>
          </a:xfrm>
        </p:spPr>
        <p:txBody>
          <a:bodyPr/>
          <a:lstStyle/>
          <a:p>
            <a:endParaRPr lang="de-DE"/>
          </a:p>
        </p:txBody>
      </p:sp>
      <p:sp>
        <p:nvSpPr>
          <p:cNvPr id="17" name="Textplatzhalter 9"/>
          <p:cNvSpPr>
            <a:spLocks noGrp="1"/>
          </p:cNvSpPr>
          <p:nvPr>
            <p:ph type="body" sz="quarter" idx="16" hasCustomPrompt="1"/>
          </p:nvPr>
        </p:nvSpPr>
        <p:spPr>
          <a:xfrm>
            <a:off x="360000" y="5275125"/>
            <a:ext cx="2667600" cy="720000"/>
          </a:xfrm>
        </p:spPr>
        <p:txBody>
          <a:bodyPr>
            <a:noAutofit/>
          </a:bodyPr>
          <a:lstStyle>
            <a:lvl1pPr>
              <a:lnSpc>
                <a:spcPts val="1700"/>
              </a:lnSpc>
              <a:spcAft>
                <a:spcPts val="0"/>
              </a:spcAft>
              <a:defRPr sz="1400" baseline="0"/>
            </a:lvl1pPr>
          </a:lstStyle>
          <a:p>
            <a:pPr lvl="0"/>
            <a:r>
              <a:rPr lang="de-DE" dirty="0"/>
              <a:t>Hier kann eine Bildunterschrift stehen</a:t>
            </a:r>
          </a:p>
        </p:txBody>
      </p:sp>
    </p:spTree>
    <p:extLst>
      <p:ext uri="{BB962C8B-B14F-4D97-AF65-F5344CB8AC3E}">
        <p14:creationId xmlns:p14="http://schemas.microsoft.com/office/powerpoint/2010/main" val="1008324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3B3CCD5E-C82F-44B8-B304-733140B5F119}"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 </a:t>
            </a:r>
          </a:p>
        </p:txBody>
      </p:sp>
    </p:spTree>
    <p:extLst>
      <p:ext uri="{BB962C8B-B14F-4D97-AF65-F5344CB8AC3E}">
        <p14:creationId xmlns:p14="http://schemas.microsoft.com/office/powerpoint/2010/main" val="422450571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Kapitelfolie (blau)">
    <p:spTree>
      <p:nvGrpSpPr>
        <p:cNvPr id="1" name=""/>
        <p:cNvGrpSpPr/>
        <p:nvPr/>
      </p:nvGrpSpPr>
      <p:grpSpPr>
        <a:xfrm>
          <a:off x="0" y="0"/>
          <a:ext cx="0" cy="0"/>
          <a:chOff x="0" y="0"/>
          <a:chExt cx="0" cy="0"/>
        </a:xfrm>
      </p:grpSpPr>
      <p:sp>
        <p:nvSpPr>
          <p:cNvPr id="11" name="Rechteck 10"/>
          <p:cNvSpPr/>
          <p:nvPr userDrawn="1"/>
        </p:nvSpPr>
        <p:spPr>
          <a:xfrm>
            <a:off x="0" y="-54768"/>
            <a:ext cx="9144000" cy="69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3" name="Rechteck 12"/>
          <p:cNvSpPr/>
          <p:nvPr userDrawn="1"/>
        </p:nvSpPr>
        <p:spPr>
          <a:xfrm>
            <a:off x="360000" y="3456000"/>
            <a:ext cx="8424000" cy="34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4" name="Rechteck 13"/>
          <p:cNvSpPr/>
          <p:nvPr userDrawn="1"/>
        </p:nvSpPr>
        <p:spPr>
          <a:xfrm>
            <a:off x="360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6" name="Rechteck 15"/>
          <p:cNvSpPr/>
          <p:nvPr userDrawn="1"/>
        </p:nvSpPr>
        <p:spPr>
          <a:xfrm>
            <a:off x="5976000" y="615600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8" name="Bildplatzhalter 14"/>
          <p:cNvSpPr>
            <a:spLocks noGrp="1"/>
          </p:cNvSpPr>
          <p:nvPr>
            <p:ph type="pic" sz="quarter" idx="13"/>
          </p:nvPr>
        </p:nvSpPr>
        <p:spPr>
          <a:xfrm>
            <a:off x="3168000" y="3456000"/>
            <a:ext cx="5616575" cy="2700000"/>
          </a:xfrm>
        </p:spPr>
        <p:txBody>
          <a:bodyPr/>
          <a:lstStyle/>
          <a:p>
            <a:endParaRPr lang="de-DE" dirty="0"/>
          </a:p>
        </p:txBody>
      </p:sp>
      <p:sp>
        <p:nvSpPr>
          <p:cNvPr id="3" name="Textplatzhalter 2"/>
          <p:cNvSpPr>
            <a:spLocks noGrp="1"/>
          </p:cNvSpPr>
          <p:nvPr>
            <p:ph type="body" sz="quarter" idx="14" hasCustomPrompt="1"/>
          </p:nvPr>
        </p:nvSpPr>
        <p:spPr>
          <a:xfrm>
            <a:off x="385763" y="1655329"/>
            <a:ext cx="8398237" cy="576263"/>
          </a:xfrm>
        </p:spPr>
        <p:txBody>
          <a:bodyPr lIns="109728"/>
          <a:lstStyle>
            <a:lvl1pPr marL="0" algn="l" defTabSz="914400" rtl="0" eaLnBrk="1" latinLnBrk="0" hangingPunct="1">
              <a:lnSpc>
                <a:spcPct val="100000"/>
              </a:lnSpc>
              <a:defRPr lang="de-DE" sz="3400" b="1" kern="1200" baseline="0" dirty="0">
                <a:solidFill>
                  <a:schemeClr val="bg1"/>
                </a:solidFill>
                <a:latin typeface="Calibri" pitchFamily="34" charset="0"/>
                <a:ea typeface="+mj-ea"/>
                <a:cs typeface="+mj-cs"/>
              </a:defRPr>
            </a:lvl1pPr>
          </a:lstStyle>
          <a:p>
            <a:pPr lvl="0"/>
            <a:r>
              <a:rPr lang="de-DE" dirty="0"/>
              <a:t>Kapitel 1</a:t>
            </a:r>
          </a:p>
        </p:txBody>
      </p:sp>
      <p:sp>
        <p:nvSpPr>
          <p:cNvPr id="5" name="Textplatzhalter 4"/>
          <p:cNvSpPr>
            <a:spLocks noGrp="1"/>
          </p:cNvSpPr>
          <p:nvPr>
            <p:ph type="body" sz="quarter" idx="15" hasCustomPrompt="1"/>
          </p:nvPr>
        </p:nvSpPr>
        <p:spPr>
          <a:xfrm>
            <a:off x="385763" y="2117697"/>
            <a:ext cx="8398237" cy="555625"/>
          </a:xfrm>
        </p:spPr>
        <p:txBody>
          <a:bodyPr lIns="109728"/>
          <a:lstStyle>
            <a:lvl1pPr marL="0" algn="l" defTabSz="914400" rtl="0" eaLnBrk="1" latinLnBrk="0" hangingPunct="1">
              <a:lnSpc>
                <a:spcPct val="100000"/>
              </a:lnSpc>
              <a:defRPr lang="de-DE" sz="3400" kern="1200" dirty="0">
                <a:solidFill>
                  <a:schemeClr val="bg1"/>
                </a:solidFill>
                <a:latin typeface="Calibri" pitchFamily="34" charset="0"/>
                <a:ea typeface="+mn-ea"/>
                <a:cs typeface="+mn-cs"/>
              </a:defRPr>
            </a:lvl1pPr>
          </a:lstStyle>
          <a:p>
            <a:pPr lvl="0"/>
            <a:r>
              <a:rPr lang="de-DE" dirty="0"/>
              <a:t>Untertitel</a:t>
            </a:r>
          </a:p>
        </p:txBody>
      </p:sp>
    </p:spTree>
    <p:extLst>
      <p:ext uri="{BB962C8B-B14F-4D97-AF65-F5344CB8AC3E}">
        <p14:creationId xmlns:p14="http://schemas.microsoft.com/office/powerpoint/2010/main" val="6917580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bschlussfolie (blau)">
    <p:spTree>
      <p:nvGrpSpPr>
        <p:cNvPr id="1" name=""/>
        <p:cNvGrpSpPr/>
        <p:nvPr/>
      </p:nvGrpSpPr>
      <p:grpSpPr>
        <a:xfrm>
          <a:off x="0" y="0"/>
          <a:ext cx="0" cy="0"/>
          <a:chOff x="0" y="0"/>
          <a:chExt cx="0" cy="0"/>
        </a:xfrm>
      </p:grpSpPr>
      <p:sp>
        <p:nvSpPr>
          <p:cNvPr id="13" name="Rechteck 12"/>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7" name="Textplatzhalter 16"/>
          <p:cNvSpPr>
            <a:spLocks noGrp="1"/>
          </p:cNvSpPr>
          <p:nvPr>
            <p:ph type="body" sz="quarter" idx="15" hasCustomPrompt="1"/>
          </p:nvPr>
        </p:nvSpPr>
        <p:spPr>
          <a:xfrm>
            <a:off x="378748" y="2009325"/>
            <a:ext cx="8408423" cy="496961"/>
          </a:xfrm>
        </p:spPr>
        <p:txBody>
          <a:bodyPr lIns="109728"/>
          <a:lstStyle>
            <a:lvl1pPr>
              <a:lnSpc>
                <a:spcPct val="100000"/>
              </a:lnSpc>
              <a:spcAft>
                <a:spcPts val="0"/>
              </a:spcAft>
              <a:defRPr sz="3400" baseline="0"/>
            </a:lvl1pPr>
          </a:lstStyle>
          <a:p>
            <a:r>
              <a:rPr lang="de-DE" dirty="0"/>
              <a:t>Hier könnte stehen: Für weitere Informationen</a:t>
            </a:r>
          </a:p>
        </p:txBody>
      </p:sp>
      <p:sp>
        <p:nvSpPr>
          <p:cNvPr id="5" name="Textplatzhalter 4"/>
          <p:cNvSpPr>
            <a:spLocks noGrp="1"/>
          </p:cNvSpPr>
          <p:nvPr>
            <p:ph type="body" sz="quarter" idx="14" hasCustomPrompt="1"/>
          </p:nvPr>
        </p:nvSpPr>
        <p:spPr>
          <a:xfrm>
            <a:off x="375577" y="1508535"/>
            <a:ext cx="8408423" cy="552314"/>
          </a:xfrm>
        </p:spPr>
        <p:txBody>
          <a:bodyPr lIns="109728"/>
          <a:lstStyle>
            <a:lvl1pPr marL="0" algn="l" defTabSz="914400" rtl="0" eaLnBrk="1" latinLnBrk="0" hangingPunct="1">
              <a:lnSpc>
                <a:spcPct val="100000"/>
              </a:lnSpc>
              <a:defRPr lang="de-DE" sz="3400" b="1" kern="1200" dirty="0" smtClean="0">
                <a:solidFill>
                  <a:schemeClr val="tx2"/>
                </a:solidFill>
                <a:latin typeface="Calibri" pitchFamily="34" charset="0"/>
                <a:ea typeface="+mj-ea"/>
                <a:cs typeface="+mj-cs"/>
              </a:defRPr>
            </a:lvl1pPr>
          </a:lstStyle>
          <a:p>
            <a:r>
              <a:rPr lang="de-DE" dirty="0"/>
              <a:t>Dies könnte der Abschlusstext sein</a:t>
            </a:r>
          </a:p>
        </p:txBody>
      </p:sp>
      <p:sp>
        <p:nvSpPr>
          <p:cNvPr id="7" name="Rechteck 6"/>
          <p:cNvSpPr/>
          <p:nvPr userDrawn="1"/>
        </p:nvSpPr>
        <p:spPr>
          <a:xfrm>
            <a:off x="360000" y="3456000"/>
            <a:ext cx="8424000" cy="340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0" name="Rechteck 9"/>
          <p:cNvSpPr/>
          <p:nvPr userDrawn="1"/>
        </p:nvSpPr>
        <p:spPr>
          <a:xfrm>
            <a:off x="360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Rechteck 10"/>
          <p:cNvSpPr/>
          <p:nvPr userDrawn="1"/>
        </p:nvSpPr>
        <p:spPr>
          <a:xfrm>
            <a:off x="3168000" y="6156000"/>
            <a:ext cx="2808000" cy="7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2" name="Rechteck 11"/>
          <p:cNvSpPr/>
          <p:nvPr userDrawn="1"/>
        </p:nvSpPr>
        <p:spPr>
          <a:xfrm>
            <a:off x="5976000" y="615600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5" name="Bildplatzhalter 14"/>
          <p:cNvSpPr>
            <a:spLocks noGrp="1"/>
          </p:cNvSpPr>
          <p:nvPr>
            <p:ph type="pic" sz="quarter" idx="13"/>
          </p:nvPr>
        </p:nvSpPr>
        <p:spPr>
          <a:xfrm>
            <a:off x="5976000" y="3456000"/>
            <a:ext cx="2808575" cy="2700000"/>
          </a:xfrm>
        </p:spPr>
        <p:txBody>
          <a:bodyPr/>
          <a:lstStyle/>
          <a:p>
            <a:endParaRPr lang="de-DE" dirty="0"/>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0"/>
            <a:ext cx="2304256" cy="921703"/>
          </a:xfrm>
          <a:prstGeom prst="rect">
            <a:avLst/>
          </a:prstGeom>
          <a:noFill/>
        </p:spPr>
      </p:pic>
      <p:sp>
        <p:nvSpPr>
          <p:cNvPr id="14" name="Textplatzhalter 13"/>
          <p:cNvSpPr>
            <a:spLocks noGrp="1"/>
          </p:cNvSpPr>
          <p:nvPr>
            <p:ph type="body" sz="quarter" idx="16" hasCustomPrompt="1"/>
          </p:nvPr>
        </p:nvSpPr>
        <p:spPr>
          <a:xfrm>
            <a:off x="386436"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vorname.nachname@ti.bund.de</a:t>
            </a:r>
          </a:p>
        </p:txBody>
      </p:sp>
      <p:sp>
        <p:nvSpPr>
          <p:cNvPr id="19" name="Textplatzhalter 18"/>
          <p:cNvSpPr>
            <a:spLocks noGrp="1"/>
          </p:cNvSpPr>
          <p:nvPr>
            <p:ph type="body" sz="quarter" idx="17" hasCustomPrompt="1"/>
          </p:nvPr>
        </p:nvSpPr>
        <p:spPr>
          <a:xfrm>
            <a:off x="385029" y="2996952"/>
            <a:ext cx="8398971" cy="269875"/>
          </a:xfrm>
        </p:spPr>
        <p:txBody>
          <a:bodyPr lIns="109728"/>
          <a:lstStyle>
            <a:lvl1pPr marL="0" algn="l" defTabSz="914400" rtl="0" eaLnBrk="1" latinLnBrk="0" hangingPunct="1">
              <a:lnSpc>
                <a:spcPct val="100000"/>
              </a:lnSpc>
              <a:defRPr lang="de-DE" sz="1600" b="0" i="0" kern="1200" baseline="0" dirty="0">
                <a:solidFill>
                  <a:schemeClr val="tx1">
                    <a:lumMod val="50000"/>
                    <a:lumOff val="50000"/>
                  </a:schemeClr>
                </a:solidFill>
                <a:latin typeface="Calibri" pitchFamily="34" charset="0"/>
                <a:ea typeface="+mn-ea"/>
                <a:cs typeface="+mn-cs"/>
              </a:defRPr>
            </a:lvl1pPr>
          </a:lstStyle>
          <a:p>
            <a:r>
              <a:rPr lang="de-DE" sz="1600" b="0" i="0" kern="1200" baseline="0" dirty="0" err="1">
                <a:solidFill>
                  <a:schemeClr val="tx1">
                    <a:lumMod val="50000"/>
                    <a:lumOff val="50000"/>
                  </a:schemeClr>
                </a:solidFill>
                <a:latin typeface="Calibri" pitchFamily="34" charset="0"/>
                <a:ea typeface="+mn-ea"/>
                <a:cs typeface="+mn-cs"/>
              </a:rPr>
              <a:t>Thünen-Institut</a:t>
            </a:r>
            <a:r>
              <a:rPr lang="de-DE" sz="1600" b="0" i="0" kern="1200" baseline="0" dirty="0">
                <a:solidFill>
                  <a:schemeClr val="tx1">
                    <a:lumMod val="50000"/>
                    <a:lumOff val="50000"/>
                  </a:schemeClr>
                </a:solidFill>
                <a:latin typeface="Calibri" pitchFamily="34" charset="0"/>
                <a:ea typeface="+mn-ea"/>
                <a:cs typeface="+mn-cs"/>
              </a:rPr>
              <a:t> für XXX</a:t>
            </a:r>
          </a:p>
        </p:txBody>
      </p:sp>
      <p:sp>
        <p:nvSpPr>
          <p:cNvPr id="18" name="Textplatzhalter 13"/>
          <p:cNvSpPr>
            <a:spLocks noGrp="1"/>
          </p:cNvSpPr>
          <p:nvPr>
            <p:ph type="body" sz="quarter" idx="19" hasCustomPrompt="1"/>
          </p:nvPr>
        </p:nvSpPr>
        <p:spPr>
          <a:xfrm>
            <a:off x="4558064" y="2708920"/>
            <a:ext cx="4185564" cy="269875"/>
          </a:xfrm>
        </p:spPr>
        <p:txBody>
          <a:bodyPr lIns="109728"/>
          <a:lstStyle>
            <a:lvl1pPr marL="0" algn="l" defTabSz="914400" rtl="0" eaLnBrk="1" latinLnBrk="0" hangingPunct="1">
              <a:lnSpc>
                <a:spcPct val="100000"/>
              </a:lnSpc>
              <a:defRPr lang="de-DE" sz="1600" b="1" i="0" kern="1200" baseline="0" dirty="0">
                <a:solidFill>
                  <a:schemeClr val="tx1">
                    <a:lumMod val="50000"/>
                    <a:lumOff val="50000"/>
                  </a:schemeClr>
                </a:solidFill>
                <a:latin typeface="Calibri" pitchFamily="34" charset="0"/>
                <a:ea typeface="+mn-ea"/>
                <a:cs typeface="+mn-cs"/>
              </a:defRPr>
            </a:lvl1pPr>
          </a:lstStyle>
          <a:p>
            <a:pPr lvl="0"/>
            <a:r>
              <a:rPr lang="de-DE" dirty="0"/>
              <a:t>www.ti.bund.de</a:t>
            </a:r>
          </a:p>
        </p:txBody>
      </p:sp>
      <p:sp>
        <p:nvSpPr>
          <p:cNvPr id="20" name="Bildplatzhalter 14"/>
          <p:cNvSpPr>
            <a:spLocks noGrp="1"/>
          </p:cNvSpPr>
          <p:nvPr>
            <p:ph type="pic" sz="quarter" idx="20"/>
          </p:nvPr>
        </p:nvSpPr>
        <p:spPr>
          <a:xfrm>
            <a:off x="3167425" y="3456000"/>
            <a:ext cx="2808575" cy="2700000"/>
          </a:xfrm>
        </p:spPr>
        <p:txBody>
          <a:bodyPr/>
          <a:lstStyle/>
          <a:p>
            <a:endParaRPr lang="de-DE" dirty="0"/>
          </a:p>
        </p:txBody>
      </p:sp>
      <p:sp>
        <p:nvSpPr>
          <p:cNvPr id="21" name="Bildplatzhalter 14"/>
          <p:cNvSpPr>
            <a:spLocks noGrp="1"/>
          </p:cNvSpPr>
          <p:nvPr>
            <p:ph type="pic" sz="quarter" idx="21"/>
          </p:nvPr>
        </p:nvSpPr>
        <p:spPr>
          <a:xfrm>
            <a:off x="359425" y="3456000"/>
            <a:ext cx="2808575" cy="2700000"/>
          </a:xfrm>
        </p:spPr>
        <p:txBody>
          <a:bodyPr/>
          <a:lstStyle/>
          <a:p>
            <a:endParaRPr lang="de-DE" dirty="0"/>
          </a:p>
        </p:txBody>
      </p:sp>
    </p:spTree>
    <p:extLst>
      <p:ext uri="{BB962C8B-B14F-4D97-AF65-F5344CB8AC3E}">
        <p14:creationId xmlns:p14="http://schemas.microsoft.com/office/powerpoint/2010/main" val="9934922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black"/>
              </a:solidFill>
            </a:endParaRPr>
          </a:p>
        </p:txBody>
      </p:sp>
      <p:sp>
        <p:nvSpPr>
          <p:cNvPr id="7" name="Textfeld 6"/>
          <p:cNvSpPr txBox="1"/>
          <p:nvPr userDrawn="1"/>
        </p:nvSpPr>
        <p:spPr>
          <a:xfrm>
            <a:off x="359532" y="6292800"/>
            <a:ext cx="6066336" cy="270000"/>
          </a:xfrm>
          <a:prstGeom prst="rect">
            <a:avLst/>
          </a:prstGeom>
          <a:noFill/>
        </p:spPr>
        <p:txBody>
          <a:bodyPr wrap="square" lIns="0" tIns="0" rIns="0" bIns="0" rtlCol="0">
            <a:noAutofit/>
          </a:bodyPr>
          <a:lstStyle/>
          <a:p>
            <a:r>
              <a:rPr lang="en-US" sz="1400" b="1" dirty="0">
                <a:solidFill>
                  <a:prstClr val="black">
                    <a:lumMod val="50000"/>
                    <a:lumOff val="50000"/>
                  </a:prstClr>
                </a:solidFill>
              </a:rPr>
              <a:t>Craig Chibanda and Lena Schickramm</a:t>
            </a:r>
            <a:endParaRPr lang="de-DE" sz="1400" b="1" dirty="0">
              <a:solidFill>
                <a:prstClr val="black">
                  <a:lumMod val="50000"/>
                  <a:lumOff val="50000"/>
                </a:prstClr>
              </a:solidFill>
            </a:endParaRPr>
          </a:p>
        </p:txBody>
      </p:sp>
      <p:sp>
        <p:nvSpPr>
          <p:cNvPr id="8" name="Textfeld 7"/>
          <p:cNvSpPr txBox="1"/>
          <p:nvPr userDrawn="1"/>
        </p:nvSpPr>
        <p:spPr>
          <a:xfrm>
            <a:off x="359532" y="6487229"/>
            <a:ext cx="6066336" cy="270000"/>
          </a:xfrm>
          <a:prstGeom prst="rect">
            <a:avLst/>
          </a:prstGeom>
          <a:noFill/>
        </p:spPr>
        <p:txBody>
          <a:bodyPr wrap="square" lIns="0" tIns="0" rIns="0" bIns="0" rtlCol="0">
            <a:noAutofit/>
          </a:bodyPr>
          <a:lstStyle/>
          <a:p>
            <a:r>
              <a:rPr lang="de-DE" sz="1400" dirty="0">
                <a:solidFill>
                  <a:prstClr val="black">
                    <a:lumMod val="50000"/>
                    <a:lumOff val="50000"/>
                  </a:prstClr>
                </a:solidFill>
              </a:rPr>
              <a:t>BW Workshop – IMMPEX-Project</a:t>
            </a:r>
          </a:p>
        </p:txBody>
      </p:sp>
      <p:sp>
        <p:nvSpPr>
          <p:cNvPr id="9" name="Textplatzhalter 5"/>
          <p:cNvSpPr>
            <a:spLocks noGrp="1"/>
          </p:cNvSpPr>
          <p:nvPr>
            <p:ph type="body" sz="quarter" idx="4294967295"/>
          </p:nvPr>
        </p:nvSpPr>
        <p:spPr>
          <a:xfrm>
            <a:off x="529513" y="2780928"/>
            <a:ext cx="8398971" cy="449895"/>
          </a:xfrm>
          <a:prstGeom prst="rect">
            <a:avLst/>
          </a:prstGeom>
        </p:spPr>
        <p:txBody>
          <a:bodyPr/>
          <a:lstStyle/>
          <a:p>
            <a:r>
              <a:rPr lang="de-DE" b="1" dirty="0">
                <a:solidFill>
                  <a:schemeClr val="bg2"/>
                </a:solidFill>
              </a:rPr>
              <a:t>Craig Chibanda</a:t>
            </a:r>
            <a:r>
              <a:rPr lang="de-DE" dirty="0">
                <a:solidFill>
                  <a:schemeClr val="bg2"/>
                </a:solidFill>
              </a:rPr>
              <a:t>, Lena Schickramm</a:t>
            </a:r>
          </a:p>
        </p:txBody>
      </p:sp>
    </p:spTree>
    <p:extLst>
      <p:ext uri="{BB962C8B-B14F-4D97-AF65-F5344CB8AC3E}">
        <p14:creationId xmlns:p14="http://schemas.microsoft.com/office/powerpoint/2010/main" val="20035475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3" name="Rechteck 12"/>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7" name="Textplatzhalter 16"/>
          <p:cNvSpPr>
            <a:spLocks noGrp="1"/>
          </p:cNvSpPr>
          <p:nvPr>
            <p:ph type="body" sz="quarter" idx="15" hasCustomPrompt="1"/>
          </p:nvPr>
        </p:nvSpPr>
        <p:spPr>
          <a:xfrm>
            <a:off x="378749" y="2009327"/>
            <a:ext cx="8408423" cy="496961"/>
          </a:xfrm>
        </p:spPr>
        <p:txBody>
          <a:bodyPr lIns="109728"/>
          <a:lstStyle>
            <a:lvl1pPr>
              <a:lnSpc>
                <a:spcPct val="100000"/>
              </a:lnSpc>
              <a:spcAft>
                <a:spcPts val="0"/>
              </a:spcAft>
              <a:defRPr sz="3140" baseline="0"/>
            </a:lvl1pPr>
          </a:lstStyle>
          <a:p>
            <a:r>
              <a:rPr lang="de-DE" sz="3140" dirty="0">
                <a:solidFill>
                  <a:schemeClr val="tx2"/>
                </a:solidFill>
                <a:latin typeface="Calibri" pitchFamily="34" charset="0"/>
              </a:rPr>
              <a:t>Untertitel</a:t>
            </a:r>
            <a:endParaRPr lang="de-DE" dirty="0"/>
          </a:p>
        </p:txBody>
      </p:sp>
      <p:sp>
        <p:nvSpPr>
          <p:cNvPr id="5" name="Textplatzhalter 4"/>
          <p:cNvSpPr>
            <a:spLocks noGrp="1"/>
          </p:cNvSpPr>
          <p:nvPr>
            <p:ph type="body" sz="quarter" idx="14" hasCustomPrompt="1"/>
          </p:nvPr>
        </p:nvSpPr>
        <p:spPr>
          <a:xfrm>
            <a:off x="375577" y="1508535"/>
            <a:ext cx="8408423" cy="552314"/>
          </a:xfrm>
        </p:spPr>
        <p:txBody>
          <a:bodyPr lIns="109728"/>
          <a:lstStyle>
            <a:lvl1pPr marL="0" algn="l" defTabSz="844448" rtl="0" eaLnBrk="1" latinLnBrk="0" hangingPunct="1">
              <a:lnSpc>
                <a:spcPct val="100000"/>
              </a:lnSpc>
              <a:defRPr lang="de-DE" sz="3140" b="1" kern="1200" dirty="0" smtClean="0">
                <a:solidFill>
                  <a:schemeClr val="tx2"/>
                </a:solidFill>
                <a:latin typeface="Calibri" pitchFamily="34" charset="0"/>
                <a:ea typeface="+mj-ea"/>
                <a:cs typeface="+mj-cs"/>
              </a:defRPr>
            </a:lvl1pPr>
          </a:lstStyle>
          <a:p>
            <a:pPr lvl="0"/>
            <a:r>
              <a:rPr lang="de-DE" dirty="0"/>
              <a:t>Titel des Vortrags</a:t>
            </a:r>
          </a:p>
        </p:txBody>
      </p:sp>
      <p:sp>
        <p:nvSpPr>
          <p:cNvPr id="7" name="Rechteck 6"/>
          <p:cNvSpPr/>
          <p:nvPr userDrawn="1"/>
        </p:nvSpPr>
        <p:spPr>
          <a:xfrm>
            <a:off x="360001" y="3456000"/>
            <a:ext cx="8424000" cy="340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0" name="Rechteck 9"/>
          <p:cNvSpPr/>
          <p:nvPr userDrawn="1"/>
        </p:nvSpPr>
        <p:spPr>
          <a:xfrm>
            <a:off x="360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1" name="Rechteck 10"/>
          <p:cNvSpPr/>
          <p:nvPr userDrawn="1"/>
        </p:nvSpPr>
        <p:spPr>
          <a:xfrm>
            <a:off x="3168000" y="6156000"/>
            <a:ext cx="2808000" cy="7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2" name="Rechteck 11"/>
          <p:cNvSpPr/>
          <p:nvPr userDrawn="1"/>
        </p:nvSpPr>
        <p:spPr>
          <a:xfrm>
            <a:off x="5976000" y="614738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e-DE" sz="1293" b="1" dirty="0"/>
          </a:p>
        </p:txBody>
      </p:sp>
      <p:sp>
        <p:nvSpPr>
          <p:cNvPr id="15" name="Bildplatzhalter 14"/>
          <p:cNvSpPr>
            <a:spLocks noGrp="1"/>
          </p:cNvSpPr>
          <p:nvPr>
            <p:ph type="pic" sz="quarter" idx="13"/>
          </p:nvPr>
        </p:nvSpPr>
        <p:spPr>
          <a:xfrm>
            <a:off x="3168001" y="3456000"/>
            <a:ext cx="5616575" cy="2700000"/>
          </a:xfrm>
        </p:spPr>
        <p:txBody>
          <a:bodyPr/>
          <a:lstStyle/>
          <a:p>
            <a:endParaRPr lang="de-DE" dirty="0"/>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1"/>
            <a:ext cx="2304256" cy="921703"/>
          </a:xfrm>
          <a:prstGeom prst="rect">
            <a:avLst/>
          </a:prstGeom>
          <a:noFill/>
        </p:spPr>
      </p:pic>
      <p:sp>
        <p:nvSpPr>
          <p:cNvPr id="14" name="Textplatzhalter 13"/>
          <p:cNvSpPr>
            <a:spLocks noGrp="1"/>
          </p:cNvSpPr>
          <p:nvPr>
            <p:ph type="body" sz="quarter" idx="16" hasCustomPrompt="1"/>
          </p:nvPr>
        </p:nvSpPr>
        <p:spPr>
          <a:xfrm>
            <a:off x="386436" y="2708922"/>
            <a:ext cx="8397564" cy="269875"/>
          </a:xfrm>
        </p:spPr>
        <p:txBody>
          <a:bodyPr lIns="109728"/>
          <a:lstStyle>
            <a:lvl1pPr marL="0" algn="l" defTabSz="844448" rtl="0" eaLnBrk="1" latinLnBrk="0" hangingPunct="1">
              <a:lnSpc>
                <a:spcPct val="100000"/>
              </a:lnSpc>
              <a:defRPr lang="de-DE" sz="1478" b="1" i="0" kern="1200" baseline="0" dirty="0">
                <a:solidFill>
                  <a:schemeClr val="tx1">
                    <a:lumMod val="50000"/>
                    <a:lumOff val="50000"/>
                  </a:schemeClr>
                </a:solidFill>
                <a:latin typeface="Calibri" pitchFamily="34" charset="0"/>
                <a:ea typeface="+mn-ea"/>
                <a:cs typeface="+mn-cs"/>
              </a:defRPr>
            </a:lvl1pPr>
          </a:lstStyle>
          <a:p>
            <a:pPr lvl="0"/>
            <a:r>
              <a:rPr lang="de-DE" dirty="0"/>
              <a:t>Vorname Nachname</a:t>
            </a:r>
          </a:p>
        </p:txBody>
      </p:sp>
      <p:sp>
        <p:nvSpPr>
          <p:cNvPr id="19" name="Textplatzhalter 18"/>
          <p:cNvSpPr>
            <a:spLocks noGrp="1"/>
          </p:cNvSpPr>
          <p:nvPr>
            <p:ph type="body" sz="quarter" idx="17" hasCustomPrompt="1"/>
          </p:nvPr>
        </p:nvSpPr>
        <p:spPr>
          <a:xfrm>
            <a:off x="385030" y="2996954"/>
            <a:ext cx="8398971" cy="269875"/>
          </a:xfrm>
        </p:spPr>
        <p:txBody>
          <a:bodyPr lIns="109728"/>
          <a:lstStyle>
            <a:lvl1pPr marL="0" algn="l" defTabSz="844448" rtl="0" eaLnBrk="1" latinLnBrk="0" hangingPunct="1">
              <a:lnSpc>
                <a:spcPct val="100000"/>
              </a:lnSpc>
              <a:defRPr lang="de-DE" sz="1478" b="0" i="0" kern="1200" baseline="0" dirty="0">
                <a:solidFill>
                  <a:schemeClr val="tx1">
                    <a:lumMod val="50000"/>
                    <a:lumOff val="50000"/>
                  </a:schemeClr>
                </a:solidFill>
                <a:latin typeface="Calibri" pitchFamily="34" charset="0"/>
                <a:ea typeface="+mn-ea"/>
                <a:cs typeface="+mn-cs"/>
              </a:defRPr>
            </a:lvl1pPr>
          </a:lstStyle>
          <a:p>
            <a:r>
              <a:rPr lang="de-DE" sz="1478" b="0" i="0" kern="1200" baseline="0" dirty="0" err="1">
                <a:solidFill>
                  <a:schemeClr val="tx1">
                    <a:lumMod val="50000"/>
                    <a:lumOff val="50000"/>
                  </a:schemeClr>
                </a:solidFill>
                <a:latin typeface="Calibri" pitchFamily="34" charset="0"/>
                <a:ea typeface="+mn-ea"/>
                <a:cs typeface="+mn-cs"/>
              </a:rPr>
              <a:t>Thünen-Institut</a:t>
            </a:r>
            <a:r>
              <a:rPr lang="de-DE" sz="1478" b="0" i="0" kern="1200" baseline="0" dirty="0">
                <a:solidFill>
                  <a:schemeClr val="tx1">
                    <a:lumMod val="50000"/>
                    <a:lumOff val="50000"/>
                  </a:schemeClr>
                </a:solidFill>
                <a:latin typeface="Calibri" pitchFamily="34" charset="0"/>
                <a:ea typeface="+mn-ea"/>
                <a:cs typeface="+mn-cs"/>
              </a:rPr>
              <a:t> für XXX</a:t>
            </a:r>
          </a:p>
        </p:txBody>
      </p:sp>
      <p:sp>
        <p:nvSpPr>
          <p:cNvPr id="23" name="Textplatzhalter 22"/>
          <p:cNvSpPr>
            <a:spLocks noGrp="1"/>
          </p:cNvSpPr>
          <p:nvPr>
            <p:ph type="body" sz="quarter" idx="18" hasCustomPrompt="1"/>
          </p:nvPr>
        </p:nvSpPr>
        <p:spPr>
          <a:xfrm>
            <a:off x="519463" y="6261062"/>
            <a:ext cx="2441575" cy="538162"/>
          </a:xfrm>
        </p:spPr>
        <p:txBody>
          <a:bodyPr/>
          <a:lstStyle>
            <a:lvl1pPr>
              <a:lnSpc>
                <a:spcPts val="1551"/>
              </a:lnSpc>
              <a:spcAft>
                <a:spcPts val="277"/>
              </a:spcAft>
              <a:defRPr lang="de-DE" sz="1293" b="1" i="0" kern="1200" baseline="0" dirty="0">
                <a:solidFill>
                  <a:schemeClr val="bg1"/>
                </a:solidFill>
                <a:latin typeface="Calibri" pitchFamily="34" charset="0"/>
                <a:ea typeface="+mn-ea"/>
                <a:cs typeface="+mn-cs"/>
              </a:defRPr>
            </a:lvl1pPr>
          </a:lstStyle>
          <a:p>
            <a:br>
              <a:rPr lang="de-DE" dirty="0"/>
            </a:br>
            <a:r>
              <a:rPr lang="de-DE" dirty="0"/>
              <a:t>June 2021</a:t>
            </a:r>
          </a:p>
        </p:txBody>
      </p:sp>
    </p:spTree>
    <p:extLst>
      <p:ext uri="{BB962C8B-B14F-4D97-AF65-F5344CB8AC3E}">
        <p14:creationId xmlns:p14="http://schemas.microsoft.com/office/powerpoint/2010/main" val="2156955797"/>
      </p:ext>
    </p:extLst>
  </p:cSld>
  <p:clrMapOvr>
    <a:masterClrMapping/>
  </p:clrMapOvr>
  <p:transition spd="slow">
    <p:wipe dir="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6"/>
            <a:ext cx="8388464" cy="4370675"/>
          </a:xfrm>
        </p:spPr>
        <p:txBody>
          <a:bodyPr/>
          <a:lstStyle>
            <a:lvl1pPr>
              <a:lnSpc>
                <a:spcPct val="100000"/>
              </a:lnSpc>
              <a:defRPr sz="2586" b="1"/>
            </a:lvl1pPr>
            <a:lvl2pPr marL="398952">
              <a:lnSpc>
                <a:spcPct val="100000"/>
              </a:lnSpc>
              <a:spcAft>
                <a:spcPts val="554"/>
              </a:spcAft>
              <a:defRPr sz="2216" b="0"/>
            </a:lvl2pPr>
            <a:lvl3pPr marL="598428">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Tree>
    <p:extLst>
      <p:ext uri="{BB962C8B-B14F-4D97-AF65-F5344CB8AC3E}">
        <p14:creationId xmlns:p14="http://schemas.microsoft.com/office/powerpoint/2010/main" val="3738142338"/>
      </p:ext>
    </p:extLst>
  </p:cSld>
  <p:clrMapOvr>
    <a:masterClrMapping/>
  </p:clrMapOvr>
  <p:transition spd="slow">
    <p:wipe dir="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ild horizontal (blau)">
    <p:spTree>
      <p:nvGrpSpPr>
        <p:cNvPr id="1" name=""/>
        <p:cNvGrpSpPr/>
        <p:nvPr/>
      </p:nvGrpSpPr>
      <p:grpSpPr>
        <a:xfrm>
          <a:off x="0" y="0"/>
          <a:ext cx="0" cy="0"/>
          <a:chOff x="0" y="0"/>
          <a:chExt cx="0" cy="0"/>
        </a:xfrm>
      </p:grpSpPr>
      <p:sp>
        <p:nvSpPr>
          <p:cNvPr id="6" name="Rechteck 5"/>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9" name="Bildplatzhalter 8"/>
          <p:cNvSpPr>
            <a:spLocks noGrp="1"/>
          </p:cNvSpPr>
          <p:nvPr>
            <p:ph type="pic" sz="quarter" idx="11"/>
          </p:nvPr>
        </p:nvSpPr>
        <p:spPr>
          <a:xfrm>
            <a:off x="360000" y="1506684"/>
            <a:ext cx="4104000" cy="2678400"/>
          </a:xfrm>
        </p:spPr>
        <p:txBody>
          <a:bodyPr/>
          <a:lstStyle/>
          <a:p>
            <a:endParaRPr lang="de-DE"/>
          </a:p>
        </p:txBody>
      </p:sp>
      <p:sp>
        <p:nvSpPr>
          <p:cNvPr id="11" name="Textplatzhalter 10"/>
          <p:cNvSpPr>
            <a:spLocks noGrp="1"/>
          </p:cNvSpPr>
          <p:nvPr>
            <p:ph type="body" sz="quarter" idx="12"/>
          </p:nvPr>
        </p:nvSpPr>
        <p:spPr>
          <a:xfrm>
            <a:off x="4680001" y="1508126"/>
            <a:ext cx="4104000" cy="4370675"/>
          </a:xfrm>
        </p:spPr>
        <p:txBody>
          <a:bodyPr/>
          <a:lstStyle/>
          <a:p>
            <a:pPr lvl="0"/>
            <a:r>
              <a:rPr lang="de-DE" dirty="0"/>
              <a:t>Textmasterformat bearbeiten</a:t>
            </a:r>
          </a:p>
          <a:p>
            <a:pPr lvl="1"/>
            <a:r>
              <a:rPr lang="de-DE" dirty="0"/>
              <a:t>Zweite Ebene</a:t>
            </a:r>
          </a:p>
          <a:p>
            <a:pPr lvl="2"/>
            <a:r>
              <a:rPr lang="de-DE" dirty="0"/>
              <a:t>Dritte Ebene</a:t>
            </a:r>
          </a:p>
        </p:txBody>
      </p:sp>
      <p:sp>
        <p:nvSpPr>
          <p:cNvPr id="10" name="Textplatzhalter 9"/>
          <p:cNvSpPr>
            <a:spLocks noGrp="1"/>
          </p:cNvSpPr>
          <p:nvPr>
            <p:ph type="body" sz="quarter" idx="15" hasCustomPrompt="1"/>
          </p:nvPr>
        </p:nvSpPr>
        <p:spPr>
          <a:xfrm>
            <a:off x="360000" y="4263525"/>
            <a:ext cx="4104000" cy="197618"/>
          </a:xfrm>
        </p:spPr>
        <p:txBody>
          <a:bodyPr>
            <a:spAutoFit/>
          </a:bodyPr>
          <a:lstStyle>
            <a:lvl1pPr>
              <a:lnSpc>
                <a:spcPts val="1570"/>
              </a:lnSpc>
              <a:spcAft>
                <a:spcPts val="0"/>
              </a:spcAft>
              <a:defRPr sz="1293" baseline="0"/>
            </a:lvl1pPr>
          </a:lstStyle>
          <a:p>
            <a:pPr lvl="0"/>
            <a:r>
              <a:rPr lang="de-DE" dirty="0"/>
              <a:t>Hier kann eine Bildunterschrift stehen</a:t>
            </a:r>
          </a:p>
        </p:txBody>
      </p:sp>
    </p:spTree>
    <p:extLst>
      <p:ext uri="{BB962C8B-B14F-4D97-AF65-F5344CB8AC3E}">
        <p14:creationId xmlns:p14="http://schemas.microsoft.com/office/powerpoint/2010/main" val="3665345254"/>
      </p:ext>
    </p:extLst>
  </p:cSld>
  <p:clrMapOvr>
    <a:masterClrMapping/>
  </p:clrMapOvr>
  <p:transition spd="slow">
    <p:wipe dir="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ild vertikal (blau)">
    <p:spTree>
      <p:nvGrpSpPr>
        <p:cNvPr id="1" name=""/>
        <p:cNvGrpSpPr/>
        <p:nvPr/>
      </p:nvGrpSpPr>
      <p:grpSpPr>
        <a:xfrm>
          <a:off x="0" y="0"/>
          <a:ext cx="0" cy="0"/>
          <a:chOff x="0" y="0"/>
          <a:chExt cx="0" cy="0"/>
        </a:xfrm>
      </p:grpSpPr>
      <p:sp>
        <p:nvSpPr>
          <p:cNvPr id="6" name="Rechteck 5"/>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2" name="Titel 1"/>
          <p:cNvSpPr>
            <a:spLocks noGrp="1"/>
          </p:cNvSpPr>
          <p:nvPr>
            <p:ph type="title" hasCustomPrompt="1"/>
          </p:nvPr>
        </p:nvSpPr>
        <p:spPr>
          <a:xfrm>
            <a:off x="360001" y="162000"/>
            <a:ext cx="8424000" cy="486000"/>
          </a:xfrm>
        </p:spPr>
        <p:txBody>
          <a:bodyPr/>
          <a:lstStyle>
            <a:lvl1pPr>
              <a:defRPr sz="2401" baseline="0"/>
            </a:lvl1pPr>
          </a:lstStyle>
          <a:p>
            <a:r>
              <a:rPr lang="de-DE" dirty="0"/>
              <a:t>Nachhaltig oder überfischt?</a:t>
            </a:r>
          </a:p>
        </p:txBody>
      </p:sp>
      <p:sp>
        <p:nvSpPr>
          <p:cNvPr id="10" name="Textplatzhalter 9"/>
          <p:cNvSpPr>
            <a:spLocks noGrp="1"/>
          </p:cNvSpPr>
          <p:nvPr>
            <p:ph type="body" sz="quarter" idx="11" hasCustomPrompt="1"/>
          </p:nvPr>
        </p:nvSpPr>
        <p:spPr>
          <a:xfrm>
            <a:off x="360000" y="522000"/>
            <a:ext cx="8424862" cy="486000"/>
          </a:xfrm>
        </p:spPr>
        <p:txBody>
          <a:bodyPr anchor="b" anchorCtr="0"/>
          <a:lstStyle>
            <a:lvl1pPr>
              <a:lnSpc>
                <a:spcPts val="3232"/>
              </a:lnSpc>
              <a:spcAft>
                <a:spcPts val="0"/>
              </a:spcAft>
              <a:defRPr sz="2401">
                <a:solidFill>
                  <a:schemeClr val="bg1"/>
                </a:solidFill>
              </a:defRPr>
            </a:lvl1pPr>
          </a:lstStyle>
          <a:p>
            <a:pPr lvl="0"/>
            <a:r>
              <a:rPr lang="de-DE" dirty="0"/>
              <a:t>Hier steht die zweite Zeile der Headline</a:t>
            </a:r>
          </a:p>
        </p:txBody>
      </p:sp>
      <p:sp>
        <p:nvSpPr>
          <p:cNvPr id="12" name="Textplatzhalter 11"/>
          <p:cNvSpPr>
            <a:spLocks noGrp="1"/>
          </p:cNvSpPr>
          <p:nvPr>
            <p:ph type="body" sz="quarter" idx="12"/>
          </p:nvPr>
        </p:nvSpPr>
        <p:spPr>
          <a:xfrm>
            <a:off x="3240001" y="1508126"/>
            <a:ext cx="5544000" cy="4370675"/>
          </a:xfrm>
        </p:spPr>
        <p:txBody>
          <a:bodyPr/>
          <a:lstStyle/>
          <a:p>
            <a:pPr lvl="0"/>
            <a:r>
              <a:rPr lang="de-DE" dirty="0"/>
              <a:t>Textmasterformat bearbeiten</a:t>
            </a:r>
          </a:p>
          <a:p>
            <a:pPr lvl="1"/>
            <a:r>
              <a:rPr lang="de-DE" dirty="0"/>
              <a:t>Zweite Ebene</a:t>
            </a:r>
          </a:p>
          <a:p>
            <a:pPr lvl="2"/>
            <a:r>
              <a:rPr lang="de-DE" dirty="0"/>
              <a:t>Dritte Ebene</a:t>
            </a:r>
          </a:p>
        </p:txBody>
      </p:sp>
      <p:sp>
        <p:nvSpPr>
          <p:cNvPr id="14" name="Bildplatzhalter 13"/>
          <p:cNvSpPr>
            <a:spLocks noGrp="1"/>
          </p:cNvSpPr>
          <p:nvPr>
            <p:ph type="pic" sz="quarter" idx="13"/>
          </p:nvPr>
        </p:nvSpPr>
        <p:spPr>
          <a:xfrm>
            <a:off x="360000" y="1503196"/>
            <a:ext cx="2667600" cy="3690000"/>
          </a:xfrm>
        </p:spPr>
        <p:txBody>
          <a:bodyPr/>
          <a:lstStyle/>
          <a:p>
            <a:endParaRPr lang="de-DE"/>
          </a:p>
        </p:txBody>
      </p:sp>
      <p:sp>
        <p:nvSpPr>
          <p:cNvPr id="17" name="Textplatzhalter 9"/>
          <p:cNvSpPr>
            <a:spLocks noGrp="1"/>
          </p:cNvSpPr>
          <p:nvPr>
            <p:ph type="body" sz="quarter" idx="16" hasCustomPrompt="1"/>
          </p:nvPr>
        </p:nvSpPr>
        <p:spPr>
          <a:xfrm>
            <a:off x="360000" y="5275125"/>
            <a:ext cx="2667600" cy="720000"/>
          </a:xfrm>
        </p:spPr>
        <p:txBody>
          <a:bodyPr>
            <a:noAutofit/>
          </a:bodyPr>
          <a:lstStyle>
            <a:lvl1pPr>
              <a:lnSpc>
                <a:spcPts val="1570"/>
              </a:lnSpc>
              <a:spcAft>
                <a:spcPts val="0"/>
              </a:spcAft>
              <a:defRPr sz="1293" baseline="0"/>
            </a:lvl1pPr>
          </a:lstStyle>
          <a:p>
            <a:pPr lvl="0"/>
            <a:r>
              <a:rPr lang="de-DE" dirty="0"/>
              <a:t>Hier kann eine Bildunterschrift stehen</a:t>
            </a:r>
          </a:p>
        </p:txBody>
      </p:sp>
    </p:spTree>
    <p:extLst>
      <p:ext uri="{BB962C8B-B14F-4D97-AF65-F5344CB8AC3E}">
        <p14:creationId xmlns:p14="http://schemas.microsoft.com/office/powerpoint/2010/main" val="133554523"/>
      </p:ext>
    </p:extLst>
  </p:cSld>
  <p:clrMapOvr>
    <a:masterClrMapping/>
  </p:clrMapOvr>
  <p:transition spd="slow">
    <p:wipe dir="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apitelfolie (blau)">
    <p:spTree>
      <p:nvGrpSpPr>
        <p:cNvPr id="1" name=""/>
        <p:cNvGrpSpPr/>
        <p:nvPr/>
      </p:nvGrpSpPr>
      <p:grpSpPr>
        <a:xfrm>
          <a:off x="0" y="0"/>
          <a:ext cx="0" cy="0"/>
          <a:chOff x="0" y="0"/>
          <a:chExt cx="0" cy="0"/>
        </a:xfrm>
      </p:grpSpPr>
      <p:sp>
        <p:nvSpPr>
          <p:cNvPr id="11" name="Rechteck 10"/>
          <p:cNvSpPr/>
          <p:nvPr userDrawn="1"/>
        </p:nvSpPr>
        <p:spPr>
          <a:xfrm>
            <a:off x="0" y="-54768"/>
            <a:ext cx="9144000" cy="691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3" name="Rechteck 12"/>
          <p:cNvSpPr/>
          <p:nvPr userDrawn="1"/>
        </p:nvSpPr>
        <p:spPr>
          <a:xfrm>
            <a:off x="360001" y="3456000"/>
            <a:ext cx="8424000" cy="3402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4" name="Rechteck 13"/>
          <p:cNvSpPr/>
          <p:nvPr userDrawn="1"/>
        </p:nvSpPr>
        <p:spPr>
          <a:xfrm>
            <a:off x="360000" y="6156000"/>
            <a:ext cx="2808000" cy="702000"/>
          </a:xfrm>
          <a:prstGeom prst="rect">
            <a:avLst/>
          </a:prstGeom>
          <a:solidFill>
            <a:srgbClr val="78B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6" name="Rechteck 15"/>
          <p:cNvSpPr/>
          <p:nvPr userDrawn="1"/>
        </p:nvSpPr>
        <p:spPr>
          <a:xfrm>
            <a:off x="5976000" y="6156000"/>
            <a:ext cx="2808000" cy="70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e-DE" sz="1293" b="1" dirty="0"/>
          </a:p>
        </p:txBody>
      </p:sp>
      <p:sp>
        <p:nvSpPr>
          <p:cNvPr id="18" name="Bildplatzhalter 14"/>
          <p:cNvSpPr>
            <a:spLocks noGrp="1"/>
          </p:cNvSpPr>
          <p:nvPr>
            <p:ph type="pic" sz="quarter" idx="13"/>
          </p:nvPr>
        </p:nvSpPr>
        <p:spPr>
          <a:xfrm>
            <a:off x="3168001" y="3456000"/>
            <a:ext cx="5616575" cy="2700000"/>
          </a:xfrm>
          <a:solidFill>
            <a:schemeClr val="accent6">
              <a:lumMod val="75000"/>
            </a:schemeClr>
          </a:solidFill>
        </p:spPr>
        <p:txBody>
          <a:bodyPr/>
          <a:lstStyle/>
          <a:p>
            <a:endParaRPr lang="de-DE" dirty="0"/>
          </a:p>
        </p:txBody>
      </p:sp>
      <p:sp>
        <p:nvSpPr>
          <p:cNvPr id="22" name="Textfeld 21"/>
          <p:cNvSpPr txBox="1"/>
          <p:nvPr userDrawn="1"/>
        </p:nvSpPr>
        <p:spPr>
          <a:xfrm>
            <a:off x="385764" y="2966400"/>
            <a:ext cx="8398237" cy="270000"/>
          </a:xfrm>
          <a:prstGeom prst="rect">
            <a:avLst/>
          </a:prstGeom>
          <a:noFill/>
        </p:spPr>
        <p:txBody>
          <a:bodyPr wrap="square" lIns="101336" tIns="0" rIns="0" bIns="0" rtlCol="0">
            <a:noAutofit/>
          </a:bodyPr>
          <a:lstStyle/>
          <a:p>
            <a:endParaRPr lang="de-DE" sz="1478" b="0" i="0" kern="1200" baseline="0" dirty="0">
              <a:solidFill>
                <a:schemeClr val="bg1"/>
              </a:solidFill>
              <a:latin typeface="Calibri" pitchFamily="34" charset="0"/>
              <a:ea typeface="+mn-ea"/>
              <a:cs typeface="+mn-cs"/>
            </a:endParaRPr>
          </a:p>
        </p:txBody>
      </p:sp>
      <p:sp>
        <p:nvSpPr>
          <p:cNvPr id="3" name="Textplatzhalter 2"/>
          <p:cNvSpPr>
            <a:spLocks noGrp="1"/>
          </p:cNvSpPr>
          <p:nvPr>
            <p:ph type="body" sz="quarter" idx="14" hasCustomPrompt="1"/>
          </p:nvPr>
        </p:nvSpPr>
        <p:spPr>
          <a:xfrm>
            <a:off x="385764" y="1655331"/>
            <a:ext cx="8398237" cy="576263"/>
          </a:xfrm>
        </p:spPr>
        <p:txBody>
          <a:bodyPr lIns="109728"/>
          <a:lstStyle>
            <a:lvl1pPr marL="0" algn="l" defTabSz="844448" rtl="0" eaLnBrk="1" latinLnBrk="0" hangingPunct="1">
              <a:lnSpc>
                <a:spcPct val="100000"/>
              </a:lnSpc>
              <a:defRPr lang="de-DE" sz="3140" b="1" kern="1200" baseline="0" dirty="0">
                <a:solidFill>
                  <a:schemeClr val="bg1"/>
                </a:solidFill>
                <a:latin typeface="Calibri" pitchFamily="34" charset="0"/>
                <a:ea typeface="+mj-ea"/>
                <a:cs typeface="+mj-cs"/>
              </a:defRPr>
            </a:lvl1pPr>
          </a:lstStyle>
          <a:p>
            <a:pPr lvl="0"/>
            <a:r>
              <a:rPr lang="de-DE" dirty="0"/>
              <a:t>Kapitel 1</a:t>
            </a:r>
          </a:p>
        </p:txBody>
      </p:sp>
      <p:sp>
        <p:nvSpPr>
          <p:cNvPr id="5" name="Textplatzhalter 4"/>
          <p:cNvSpPr>
            <a:spLocks noGrp="1"/>
          </p:cNvSpPr>
          <p:nvPr>
            <p:ph type="body" sz="quarter" idx="15" hasCustomPrompt="1"/>
          </p:nvPr>
        </p:nvSpPr>
        <p:spPr>
          <a:xfrm>
            <a:off x="385764" y="2117699"/>
            <a:ext cx="8398237" cy="555625"/>
          </a:xfrm>
        </p:spPr>
        <p:txBody>
          <a:bodyPr lIns="109728"/>
          <a:lstStyle>
            <a:lvl1pPr marL="0" algn="l" defTabSz="844448" rtl="0" eaLnBrk="1" latinLnBrk="0" hangingPunct="1">
              <a:lnSpc>
                <a:spcPct val="100000"/>
              </a:lnSpc>
              <a:defRPr lang="de-DE" sz="3140" kern="1200" dirty="0">
                <a:solidFill>
                  <a:schemeClr val="bg1"/>
                </a:solidFill>
                <a:latin typeface="Calibri" pitchFamily="34" charset="0"/>
                <a:ea typeface="+mn-ea"/>
                <a:cs typeface="+mn-cs"/>
              </a:defRPr>
            </a:lvl1pPr>
          </a:lstStyle>
          <a:p>
            <a:pPr lvl="0"/>
            <a:r>
              <a:rPr lang="de-DE" dirty="0"/>
              <a:t>Untertitel</a:t>
            </a:r>
          </a:p>
        </p:txBody>
      </p:sp>
      <p:sp>
        <p:nvSpPr>
          <p:cNvPr id="12" name="Rechteck 11"/>
          <p:cNvSpPr/>
          <p:nvPr userDrawn="1"/>
        </p:nvSpPr>
        <p:spPr>
          <a:xfrm>
            <a:off x="3168000" y="6156000"/>
            <a:ext cx="2808000" cy="702000"/>
          </a:xfrm>
          <a:prstGeom prst="rect">
            <a:avLst/>
          </a:prstGeom>
          <a:solidFill>
            <a:srgbClr val="00A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dirty="0"/>
          </a:p>
        </p:txBody>
      </p:sp>
    </p:spTree>
    <p:extLst>
      <p:ext uri="{BB962C8B-B14F-4D97-AF65-F5344CB8AC3E}">
        <p14:creationId xmlns:p14="http://schemas.microsoft.com/office/powerpoint/2010/main" val="903089216"/>
      </p:ext>
    </p:extLst>
  </p:cSld>
  <p:clrMapOvr>
    <a:masterClrMapping/>
  </p:clrMapOvr>
  <p:transition spd="slow">
    <p:wipe dir="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bschlussfolie (blau)">
    <p:spTree>
      <p:nvGrpSpPr>
        <p:cNvPr id="1" name=""/>
        <p:cNvGrpSpPr/>
        <p:nvPr/>
      </p:nvGrpSpPr>
      <p:grpSpPr>
        <a:xfrm>
          <a:off x="0" y="0"/>
          <a:ext cx="0" cy="0"/>
          <a:chOff x="0" y="0"/>
          <a:chExt cx="0" cy="0"/>
        </a:xfrm>
      </p:grpSpPr>
      <p:sp>
        <p:nvSpPr>
          <p:cNvPr id="13" name="Rechteck 12"/>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7" name="Textplatzhalter 16"/>
          <p:cNvSpPr>
            <a:spLocks noGrp="1"/>
          </p:cNvSpPr>
          <p:nvPr>
            <p:ph type="body" sz="quarter" idx="15" hasCustomPrompt="1"/>
          </p:nvPr>
        </p:nvSpPr>
        <p:spPr>
          <a:xfrm>
            <a:off x="378749" y="2009327"/>
            <a:ext cx="8408423" cy="496961"/>
          </a:xfrm>
        </p:spPr>
        <p:txBody>
          <a:bodyPr lIns="109728"/>
          <a:lstStyle>
            <a:lvl1pPr>
              <a:lnSpc>
                <a:spcPct val="100000"/>
              </a:lnSpc>
              <a:spcAft>
                <a:spcPts val="0"/>
              </a:spcAft>
              <a:defRPr sz="3140" baseline="0"/>
            </a:lvl1pPr>
          </a:lstStyle>
          <a:p>
            <a:r>
              <a:rPr lang="de-DE" dirty="0"/>
              <a:t>Hier könnte stehen: Für weitere Informationen</a:t>
            </a:r>
          </a:p>
        </p:txBody>
      </p:sp>
      <p:sp>
        <p:nvSpPr>
          <p:cNvPr id="5" name="Textplatzhalter 4"/>
          <p:cNvSpPr>
            <a:spLocks noGrp="1"/>
          </p:cNvSpPr>
          <p:nvPr>
            <p:ph type="body" sz="quarter" idx="14" hasCustomPrompt="1"/>
          </p:nvPr>
        </p:nvSpPr>
        <p:spPr>
          <a:xfrm>
            <a:off x="375577" y="1508535"/>
            <a:ext cx="8408423" cy="552314"/>
          </a:xfrm>
        </p:spPr>
        <p:txBody>
          <a:bodyPr lIns="109728"/>
          <a:lstStyle>
            <a:lvl1pPr marL="0" algn="l" defTabSz="844448" rtl="0" eaLnBrk="1" latinLnBrk="0" hangingPunct="1">
              <a:lnSpc>
                <a:spcPct val="100000"/>
              </a:lnSpc>
              <a:defRPr lang="de-DE" sz="3140" b="1" kern="1200" dirty="0" smtClean="0">
                <a:solidFill>
                  <a:schemeClr val="tx2"/>
                </a:solidFill>
                <a:latin typeface="Calibri" pitchFamily="34" charset="0"/>
                <a:ea typeface="+mj-ea"/>
                <a:cs typeface="+mj-cs"/>
              </a:defRPr>
            </a:lvl1pPr>
          </a:lstStyle>
          <a:p>
            <a:r>
              <a:rPr lang="de-DE" dirty="0"/>
              <a:t>Dies könnte der Abschlusstext sein</a:t>
            </a:r>
          </a:p>
        </p:txBody>
      </p:sp>
      <p:sp>
        <p:nvSpPr>
          <p:cNvPr id="7" name="Rechteck 6"/>
          <p:cNvSpPr/>
          <p:nvPr userDrawn="1"/>
        </p:nvSpPr>
        <p:spPr>
          <a:xfrm>
            <a:off x="360001" y="3456000"/>
            <a:ext cx="8424000" cy="340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0" name="Rechteck 9"/>
          <p:cNvSpPr/>
          <p:nvPr userDrawn="1"/>
        </p:nvSpPr>
        <p:spPr>
          <a:xfrm>
            <a:off x="360000" y="6156000"/>
            <a:ext cx="2808000" cy="70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1" name="Rechteck 10"/>
          <p:cNvSpPr/>
          <p:nvPr userDrawn="1"/>
        </p:nvSpPr>
        <p:spPr>
          <a:xfrm>
            <a:off x="3168000" y="6156000"/>
            <a:ext cx="2808000" cy="702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2" name="Rechteck 11"/>
          <p:cNvSpPr/>
          <p:nvPr userDrawn="1"/>
        </p:nvSpPr>
        <p:spPr>
          <a:xfrm>
            <a:off x="5976000" y="6156000"/>
            <a:ext cx="2808000" cy="70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5" name="Bildplatzhalter 14"/>
          <p:cNvSpPr>
            <a:spLocks noGrp="1"/>
          </p:cNvSpPr>
          <p:nvPr>
            <p:ph type="pic" sz="quarter" idx="13"/>
          </p:nvPr>
        </p:nvSpPr>
        <p:spPr>
          <a:xfrm>
            <a:off x="5976001" y="3456000"/>
            <a:ext cx="2808575" cy="2700000"/>
          </a:xfrm>
        </p:spPr>
        <p:txBody>
          <a:bodyPr/>
          <a:lstStyle/>
          <a:p>
            <a:endParaRPr lang="de-DE" dirty="0"/>
          </a:p>
        </p:txBody>
      </p:sp>
      <p:pic>
        <p:nvPicPr>
          <p:cNvPr id="25" name="Picture 2" descr="C:\Dokumente und Einstellungen\Eva2\Desktop\THUENEN\THUENEN_Markenzeichen\Screen\THUENEN_Web.gif"/>
          <p:cNvPicPr>
            <a:picLocks noChangeAspect="1" noChangeArrowheads="1"/>
          </p:cNvPicPr>
          <p:nvPr userDrawn="1"/>
        </p:nvPicPr>
        <p:blipFill>
          <a:blip r:embed="rId2" cstate="print"/>
          <a:srcRect/>
          <a:stretch>
            <a:fillRect/>
          </a:stretch>
        </p:blipFill>
        <p:spPr bwMode="auto">
          <a:xfrm>
            <a:off x="6678000" y="162001"/>
            <a:ext cx="2304256" cy="921703"/>
          </a:xfrm>
          <a:prstGeom prst="rect">
            <a:avLst/>
          </a:prstGeom>
          <a:noFill/>
        </p:spPr>
      </p:pic>
      <p:sp>
        <p:nvSpPr>
          <p:cNvPr id="14" name="Textplatzhalter 13"/>
          <p:cNvSpPr>
            <a:spLocks noGrp="1"/>
          </p:cNvSpPr>
          <p:nvPr>
            <p:ph type="body" sz="quarter" idx="16" hasCustomPrompt="1"/>
          </p:nvPr>
        </p:nvSpPr>
        <p:spPr>
          <a:xfrm>
            <a:off x="386437" y="2708922"/>
            <a:ext cx="4185564" cy="269875"/>
          </a:xfrm>
        </p:spPr>
        <p:txBody>
          <a:bodyPr lIns="109728"/>
          <a:lstStyle>
            <a:lvl1pPr marL="0" algn="l" defTabSz="844448" rtl="0" eaLnBrk="1" latinLnBrk="0" hangingPunct="1">
              <a:lnSpc>
                <a:spcPct val="100000"/>
              </a:lnSpc>
              <a:defRPr lang="de-DE" sz="1478" b="1" i="0" kern="1200" baseline="0" dirty="0">
                <a:solidFill>
                  <a:schemeClr val="tx1">
                    <a:lumMod val="50000"/>
                    <a:lumOff val="50000"/>
                  </a:schemeClr>
                </a:solidFill>
                <a:latin typeface="Calibri" pitchFamily="34" charset="0"/>
                <a:ea typeface="+mn-ea"/>
                <a:cs typeface="+mn-cs"/>
              </a:defRPr>
            </a:lvl1pPr>
          </a:lstStyle>
          <a:p>
            <a:pPr lvl="0"/>
            <a:r>
              <a:rPr lang="de-DE" dirty="0"/>
              <a:t>vorname.nachname@ti.bund.de</a:t>
            </a:r>
          </a:p>
        </p:txBody>
      </p:sp>
      <p:sp>
        <p:nvSpPr>
          <p:cNvPr id="19" name="Textplatzhalter 18"/>
          <p:cNvSpPr>
            <a:spLocks noGrp="1"/>
          </p:cNvSpPr>
          <p:nvPr>
            <p:ph type="body" sz="quarter" idx="17" hasCustomPrompt="1"/>
          </p:nvPr>
        </p:nvSpPr>
        <p:spPr>
          <a:xfrm>
            <a:off x="385030" y="2996954"/>
            <a:ext cx="8398971" cy="269875"/>
          </a:xfrm>
        </p:spPr>
        <p:txBody>
          <a:bodyPr lIns="109728"/>
          <a:lstStyle>
            <a:lvl1pPr marL="0" algn="l" defTabSz="844448" rtl="0" eaLnBrk="1" latinLnBrk="0" hangingPunct="1">
              <a:lnSpc>
                <a:spcPct val="100000"/>
              </a:lnSpc>
              <a:defRPr lang="de-DE" sz="1478" b="0" i="0" kern="1200" baseline="0" dirty="0">
                <a:solidFill>
                  <a:schemeClr val="tx1">
                    <a:lumMod val="50000"/>
                    <a:lumOff val="50000"/>
                  </a:schemeClr>
                </a:solidFill>
                <a:latin typeface="Calibri" pitchFamily="34" charset="0"/>
                <a:ea typeface="+mn-ea"/>
                <a:cs typeface="+mn-cs"/>
              </a:defRPr>
            </a:lvl1pPr>
          </a:lstStyle>
          <a:p>
            <a:r>
              <a:rPr lang="de-DE" sz="1478" b="0" i="0" kern="1200" baseline="0" dirty="0" err="1">
                <a:solidFill>
                  <a:schemeClr val="tx1">
                    <a:lumMod val="50000"/>
                    <a:lumOff val="50000"/>
                  </a:schemeClr>
                </a:solidFill>
                <a:latin typeface="Calibri" pitchFamily="34" charset="0"/>
                <a:ea typeface="+mn-ea"/>
                <a:cs typeface="+mn-cs"/>
              </a:rPr>
              <a:t>Thünen-Institut</a:t>
            </a:r>
            <a:r>
              <a:rPr lang="de-DE" sz="1478" b="0" i="0" kern="1200" baseline="0" dirty="0">
                <a:solidFill>
                  <a:schemeClr val="tx1">
                    <a:lumMod val="50000"/>
                    <a:lumOff val="50000"/>
                  </a:schemeClr>
                </a:solidFill>
                <a:latin typeface="Calibri" pitchFamily="34" charset="0"/>
                <a:ea typeface="+mn-ea"/>
                <a:cs typeface="+mn-cs"/>
              </a:rPr>
              <a:t> für XXX</a:t>
            </a:r>
          </a:p>
        </p:txBody>
      </p:sp>
      <p:sp>
        <p:nvSpPr>
          <p:cNvPr id="18" name="Textplatzhalter 13"/>
          <p:cNvSpPr>
            <a:spLocks noGrp="1"/>
          </p:cNvSpPr>
          <p:nvPr>
            <p:ph type="body" sz="quarter" idx="19" hasCustomPrompt="1"/>
          </p:nvPr>
        </p:nvSpPr>
        <p:spPr>
          <a:xfrm>
            <a:off x="4558064" y="2708922"/>
            <a:ext cx="4185564" cy="269875"/>
          </a:xfrm>
        </p:spPr>
        <p:txBody>
          <a:bodyPr lIns="109728"/>
          <a:lstStyle>
            <a:lvl1pPr marL="0" algn="l" defTabSz="844448" rtl="0" eaLnBrk="1" latinLnBrk="0" hangingPunct="1">
              <a:lnSpc>
                <a:spcPct val="100000"/>
              </a:lnSpc>
              <a:defRPr lang="de-DE" sz="1478" b="1" i="0" kern="1200" baseline="0" dirty="0">
                <a:solidFill>
                  <a:schemeClr val="tx1">
                    <a:lumMod val="50000"/>
                    <a:lumOff val="50000"/>
                  </a:schemeClr>
                </a:solidFill>
                <a:latin typeface="Calibri" pitchFamily="34" charset="0"/>
                <a:ea typeface="+mn-ea"/>
                <a:cs typeface="+mn-cs"/>
              </a:defRPr>
            </a:lvl1pPr>
          </a:lstStyle>
          <a:p>
            <a:pPr lvl="0"/>
            <a:r>
              <a:rPr lang="de-DE" dirty="0"/>
              <a:t>www.ti.bund.de</a:t>
            </a:r>
          </a:p>
        </p:txBody>
      </p:sp>
      <p:sp>
        <p:nvSpPr>
          <p:cNvPr id="20" name="Bildplatzhalter 14"/>
          <p:cNvSpPr>
            <a:spLocks noGrp="1"/>
          </p:cNvSpPr>
          <p:nvPr>
            <p:ph type="pic" sz="quarter" idx="20"/>
          </p:nvPr>
        </p:nvSpPr>
        <p:spPr>
          <a:xfrm>
            <a:off x="3167425" y="3456000"/>
            <a:ext cx="2808575" cy="2700000"/>
          </a:xfrm>
        </p:spPr>
        <p:txBody>
          <a:bodyPr/>
          <a:lstStyle/>
          <a:p>
            <a:endParaRPr lang="de-DE" dirty="0"/>
          </a:p>
        </p:txBody>
      </p:sp>
      <p:sp>
        <p:nvSpPr>
          <p:cNvPr id="21" name="Bildplatzhalter 14"/>
          <p:cNvSpPr>
            <a:spLocks noGrp="1"/>
          </p:cNvSpPr>
          <p:nvPr>
            <p:ph type="pic" sz="quarter" idx="21"/>
          </p:nvPr>
        </p:nvSpPr>
        <p:spPr>
          <a:xfrm>
            <a:off x="359426" y="3456000"/>
            <a:ext cx="2808575" cy="2700000"/>
          </a:xfrm>
        </p:spPr>
        <p:txBody>
          <a:bodyPr/>
          <a:lstStyle/>
          <a:p>
            <a:endParaRPr lang="de-DE" dirty="0"/>
          </a:p>
        </p:txBody>
      </p:sp>
    </p:spTree>
    <p:extLst>
      <p:ext uri="{BB962C8B-B14F-4D97-AF65-F5344CB8AC3E}">
        <p14:creationId xmlns:p14="http://schemas.microsoft.com/office/powerpoint/2010/main" val="3407354869"/>
      </p:ext>
    </p:extLst>
  </p:cSld>
  <p:clrMapOvr>
    <a:masterClrMapping/>
  </p:clrMapOvr>
  <p:transition spd="slow">
    <p:wipe dir="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2969805421"/>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6_Text (blau)">
    <p:spTree>
      <p:nvGrpSpPr>
        <p:cNvPr id="1" name=""/>
        <p:cNvGrpSpPr/>
        <p:nvPr/>
      </p:nvGrpSpPr>
      <p:grpSpPr>
        <a:xfrm>
          <a:off x="0" y="0"/>
          <a:ext cx="0" cy="0"/>
          <a:chOff x="0" y="0"/>
          <a:chExt cx="0" cy="0"/>
        </a:xfrm>
      </p:grpSpPr>
      <p:sp>
        <p:nvSpPr>
          <p:cNvPr id="4" name="Rechteck 3"/>
          <p:cNvSpPr/>
          <p:nvPr userDrawn="1"/>
        </p:nvSpPr>
        <p:spPr>
          <a:xfrm>
            <a:off x="0" y="-20320"/>
            <a:ext cx="9144000" cy="11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hasCustomPrompt="1"/>
          </p:nvPr>
        </p:nvSpPr>
        <p:spPr/>
        <p:txBody>
          <a:bodyPr/>
          <a:lstStyle>
            <a:lvl1pPr>
              <a:defRPr/>
            </a:lvl1pPr>
          </a:lstStyle>
          <a:p>
            <a:r>
              <a:rPr lang="de-DE" dirty="0"/>
              <a:t>Headline einzeilig</a:t>
            </a:r>
          </a:p>
        </p:txBody>
      </p:sp>
      <p:sp>
        <p:nvSpPr>
          <p:cNvPr id="10" name="Textplatzhalter 9"/>
          <p:cNvSpPr>
            <a:spLocks noGrp="1"/>
          </p:cNvSpPr>
          <p:nvPr>
            <p:ph type="body" sz="quarter" idx="11" hasCustomPrompt="1"/>
          </p:nvPr>
        </p:nvSpPr>
        <p:spPr>
          <a:xfrm>
            <a:off x="360000" y="1508124"/>
            <a:ext cx="8388464" cy="4370675"/>
          </a:xfrm>
        </p:spPr>
        <p:txBody>
          <a:bodyPr/>
          <a:lstStyle>
            <a:lvl1pPr>
              <a:lnSpc>
                <a:spcPct val="100000"/>
              </a:lnSpc>
              <a:defRPr sz="2800" b="1"/>
            </a:lvl1pPr>
            <a:lvl2pPr marL="432000">
              <a:lnSpc>
                <a:spcPct val="100000"/>
              </a:lnSpc>
              <a:spcAft>
                <a:spcPts val="600"/>
              </a:spcAft>
              <a:defRPr sz="2400" b="0"/>
            </a:lvl2pPr>
            <a:lvl3pPr marL="648000">
              <a:lnSpc>
                <a:spcPct val="100000"/>
              </a:lnSpc>
              <a:defRPr/>
            </a:lvl3p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3" name="Rechteck 2"/>
          <p:cNvSpPr/>
          <p:nvPr userDrawn="1"/>
        </p:nvSpPr>
        <p:spPr>
          <a:xfrm>
            <a:off x="251520" y="6237312"/>
            <a:ext cx="152646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9" name="Textfeld 15"/>
          <p:cNvSpPr txBox="1"/>
          <p:nvPr userDrawn="1"/>
        </p:nvSpPr>
        <p:spPr>
          <a:xfrm>
            <a:off x="366708" y="6291540"/>
            <a:ext cx="964932" cy="19113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Page </a:t>
            </a:r>
            <a:fld id="{16562D97-6CA8-4F85-8F0C-1A14C2E8FA9C}" type="slidenum">
              <a:rPr lang="de-DE" sz="1400" b="1" kern="1200" smtClean="0">
                <a:solidFill>
                  <a:schemeClr val="tx1">
                    <a:lumMod val="50000"/>
                    <a:lumOff val="50000"/>
                  </a:schemeClr>
                </a:solidFill>
                <a:latin typeface="+mn-lt"/>
                <a:ea typeface="+mn-ea"/>
                <a:cs typeface="+mn-cs"/>
              </a:rPr>
              <a:t>‹#›</a:t>
            </a:fld>
            <a:endParaRPr lang="de-DE" sz="1400" b="1" kern="1200" dirty="0">
              <a:solidFill>
                <a:schemeClr val="tx1">
                  <a:lumMod val="50000"/>
                  <a:lumOff val="50000"/>
                </a:schemeClr>
              </a:solidFill>
              <a:latin typeface="+mn-lt"/>
              <a:ea typeface="+mn-ea"/>
              <a:cs typeface="+mn-cs"/>
            </a:endParaRPr>
          </a:p>
        </p:txBody>
      </p:sp>
      <p:cxnSp>
        <p:nvCxnSpPr>
          <p:cNvPr id="12" name="Gerade Verbindung 12"/>
          <p:cNvCxnSpPr/>
          <p:nvPr userDrawn="1"/>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feld 11"/>
          <p:cNvSpPr txBox="1"/>
          <p:nvPr userDrawn="1"/>
        </p:nvSpPr>
        <p:spPr>
          <a:xfrm>
            <a:off x="1547664" y="6292800"/>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Craig Chibanda </a:t>
            </a:r>
          </a:p>
        </p:txBody>
      </p:sp>
    </p:spTree>
    <p:extLst>
      <p:ext uri="{BB962C8B-B14F-4D97-AF65-F5344CB8AC3E}">
        <p14:creationId xmlns:p14="http://schemas.microsoft.com/office/powerpoint/2010/main" val="22125874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gi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60.xml"/><Relationship Id="rId7" Type="http://schemas.openxmlformats.org/officeDocument/2006/relationships/theme" Target="../theme/theme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 Id="rId9" Type="http://schemas.openxmlformats.org/officeDocument/2006/relationships/image" Target="../media/image2.gi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66.xml"/><Relationship Id="rId7" Type="http://schemas.openxmlformats.org/officeDocument/2006/relationships/theme" Target="../theme/theme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 Id="rId9" Type="http://schemas.openxmlformats.org/officeDocument/2006/relationships/image" Target="../media/image2.gif"/></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72.xml"/><Relationship Id="rId7" Type="http://schemas.openxmlformats.org/officeDocument/2006/relationships/theme" Target="../theme/theme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5" Type="http://schemas.openxmlformats.org/officeDocument/2006/relationships/slideLayout" Target="../slideLayouts/slideLayout74.xml"/><Relationship Id="rId4" Type="http://schemas.openxmlformats.org/officeDocument/2006/relationships/slideLayout" Target="../slideLayouts/slideLayout73.xml"/><Relationship Id="rId9" Type="http://schemas.openxmlformats.org/officeDocument/2006/relationships/image" Target="../media/image2.gif"/></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78.xml"/><Relationship Id="rId7" Type="http://schemas.openxmlformats.org/officeDocument/2006/relationships/slideLayout" Target="../slideLayouts/slideLayout82.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5" Type="http://schemas.openxmlformats.org/officeDocument/2006/relationships/slideLayout" Target="../slideLayouts/slideLayout80.xml"/><Relationship Id="rId10" Type="http://schemas.openxmlformats.org/officeDocument/2006/relationships/image" Target="../media/image2.gif"/><Relationship Id="rId4" Type="http://schemas.openxmlformats.org/officeDocument/2006/relationships/slideLayout" Target="../slideLayouts/slideLayout79.xml"/><Relationship Id="rId9"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5" Type="http://schemas.openxmlformats.org/officeDocument/2006/relationships/slideLayout" Target="../slideLayouts/slideLayout87.xml"/><Relationship Id="rId10" Type="http://schemas.openxmlformats.org/officeDocument/2006/relationships/image" Target="../media/image2.gif"/><Relationship Id="rId4" Type="http://schemas.openxmlformats.org/officeDocument/2006/relationships/slideLayout" Target="../slideLayouts/slideLayout86.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fik 8"/>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4427" y="-18835"/>
            <a:ext cx="9144000" cy="6858000"/>
          </a:xfrm>
          <a:prstGeom prst="rect">
            <a:avLst/>
          </a:prstGeom>
        </p:spPr>
      </p:pic>
      <p:sp>
        <p:nvSpPr>
          <p:cNvPr id="10" name="Rechteck 9"/>
          <p:cNvSpPr/>
          <p:nvPr/>
        </p:nvSpPr>
        <p:spPr>
          <a:xfrm>
            <a:off x="0" y="6156000"/>
            <a:ext cx="9144000" cy="702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p:cNvSpPr>
            <a:spLocks noGrp="1"/>
          </p:cNvSpPr>
          <p:nvPr>
            <p:ph type="title"/>
          </p:nvPr>
        </p:nvSpPr>
        <p:spPr>
          <a:xfrm>
            <a:off x="360000" y="0"/>
            <a:ext cx="8424000" cy="972000"/>
          </a:xfrm>
          <a:prstGeom prst="rect">
            <a:avLst/>
          </a:prstGeom>
        </p:spPr>
        <p:txBody>
          <a:bodyPr vert="horz" lIns="0" tIns="0" rIns="0" bIns="0" rtlCol="0" anchor="b" anchorCtr="0">
            <a:noAutofit/>
          </a:bodyPr>
          <a:lstStyle/>
          <a:p>
            <a:endParaRPr lang="de-DE" dirty="0"/>
          </a:p>
        </p:txBody>
      </p:sp>
      <p:sp>
        <p:nvSpPr>
          <p:cNvPr id="3" name="Textplatzhalter 2"/>
          <p:cNvSpPr>
            <a:spLocks noGrp="1"/>
          </p:cNvSpPr>
          <p:nvPr>
            <p:ph type="body" idx="1"/>
          </p:nvPr>
        </p:nvSpPr>
        <p:spPr>
          <a:xfrm>
            <a:off x="395536" y="1268760"/>
            <a:ext cx="8352928" cy="4680520"/>
          </a:xfrm>
          <a:prstGeom prst="rect">
            <a:avLst/>
          </a:prstGeom>
        </p:spPr>
        <p:txBody>
          <a:bodyPr vert="horz" lIns="0" tIns="0" rIns="0" bIns="0" rtlCol="0">
            <a:noAutofit/>
          </a:body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cxnSp>
        <p:nvCxnSpPr>
          <p:cNvPr id="13" name="Gerade Verbindung 12"/>
          <p:cNvCxnSpPr/>
          <p:nvPr/>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4" name="Picture 2" descr="C:\Dokumente und Einstellungen\Eva2\Desktop\THUENEN\THUENEN_Markenzeichen\Screen\THUENEN_Web.gif"/>
          <p:cNvPicPr>
            <a:picLocks noChangeAspect="1" noChangeArrowheads="1"/>
          </p:cNvPicPr>
          <p:nvPr/>
        </p:nvPicPr>
        <p:blipFill>
          <a:blip r:embed="rId38" cstate="print"/>
          <a:srcRect/>
          <a:stretch>
            <a:fillRect/>
          </a:stretch>
        </p:blipFill>
        <p:spPr bwMode="auto">
          <a:xfrm>
            <a:off x="7614000" y="6228000"/>
            <a:ext cx="1285875" cy="514350"/>
          </a:xfrm>
          <a:prstGeom prst="rect">
            <a:avLst/>
          </a:prstGeom>
          <a:noFill/>
        </p:spPr>
      </p:pic>
      <p:sp>
        <p:nvSpPr>
          <p:cNvPr id="15" name="Textfeld 14"/>
          <p:cNvSpPr txBox="1"/>
          <p:nvPr/>
        </p:nvSpPr>
        <p:spPr>
          <a:xfrm>
            <a:off x="1547664" y="6487229"/>
            <a:ext cx="6066336" cy="270000"/>
          </a:xfrm>
          <a:prstGeom prst="rect">
            <a:avLst/>
          </a:prstGeom>
          <a:noFill/>
        </p:spPr>
        <p:txBody>
          <a:bodyPr wrap="square" lIns="0" tIns="0" rIns="0" bIns="0" rtlCol="0">
            <a:noAutofit/>
          </a:bodyPr>
          <a:lstStyle/>
          <a:p>
            <a:endParaRPr lang="de-DE" sz="1400" b="0" dirty="0">
              <a:solidFill>
                <a:schemeClr val="tx1">
                  <a:lumMod val="50000"/>
                  <a:lumOff val="50000"/>
                </a:scheme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66" r:id="rId2"/>
    <p:sldLayoutId id="2147483746" r:id="rId3"/>
    <p:sldLayoutId id="2147483747" r:id="rId4"/>
    <p:sldLayoutId id="2147483748" r:id="rId5"/>
    <p:sldLayoutId id="2147483749" r:id="rId6"/>
    <p:sldLayoutId id="2147483750" r:id="rId7"/>
    <p:sldLayoutId id="2147483751" r:id="rId8"/>
    <p:sldLayoutId id="2147483754" r:id="rId9"/>
    <p:sldLayoutId id="2147483755" r:id="rId10"/>
    <p:sldLayoutId id="2147483753" r:id="rId11"/>
    <p:sldLayoutId id="2147483752" r:id="rId12"/>
    <p:sldLayoutId id="2147483762" r:id="rId13"/>
    <p:sldLayoutId id="2147483763" r:id="rId14"/>
    <p:sldLayoutId id="2147483760" r:id="rId15"/>
    <p:sldLayoutId id="2147483761" r:id="rId16"/>
    <p:sldLayoutId id="2147483758" r:id="rId17"/>
    <p:sldLayoutId id="2147483759" r:id="rId18"/>
    <p:sldLayoutId id="2147483757" r:id="rId19"/>
    <p:sldLayoutId id="2147483756" r:id="rId20"/>
    <p:sldLayoutId id="2147483764" r:id="rId21"/>
    <p:sldLayoutId id="2147483774" r:id="rId22"/>
    <p:sldLayoutId id="2147483773" r:id="rId23"/>
    <p:sldLayoutId id="2147483772" r:id="rId24"/>
    <p:sldLayoutId id="2147483771" r:id="rId25"/>
    <p:sldLayoutId id="2147483770" r:id="rId26"/>
    <p:sldLayoutId id="2147483769" r:id="rId27"/>
    <p:sldLayoutId id="2147483768" r:id="rId28"/>
    <p:sldLayoutId id="2147483767" r:id="rId29"/>
    <p:sldLayoutId id="2147483766" r:id="rId30"/>
    <p:sldLayoutId id="2147483765" r:id="rId31"/>
    <p:sldLayoutId id="2147483669" r:id="rId32"/>
    <p:sldLayoutId id="2147483668" r:id="rId33"/>
    <p:sldLayoutId id="2147483692" r:id="rId34"/>
    <p:sldLayoutId id="2147483696" r:id="rId35"/>
  </p:sldLayoutIdLst>
  <p:hf hdr="0" ftr="0" dt="0"/>
  <p:txStyles>
    <p:titleStyle>
      <a:lvl1pPr algn="l" defTabSz="914400" rtl="0" eaLnBrk="1" latinLnBrk="0" hangingPunct="1">
        <a:lnSpc>
          <a:spcPts val="3500"/>
        </a:lnSpc>
        <a:spcBef>
          <a:spcPct val="0"/>
        </a:spcBef>
        <a:buNone/>
        <a:defRPr sz="3000" b="1" i="0" kern="1200" baseline="0">
          <a:solidFill>
            <a:schemeClr val="bg1"/>
          </a:solidFill>
          <a:latin typeface="Calibri" pitchFamily="34" charset="0"/>
          <a:ea typeface="+mj-ea"/>
          <a:cs typeface="+mj-cs"/>
        </a:defRPr>
      </a:lvl1pPr>
    </p:titleStyle>
    <p:bodyStyle>
      <a:lvl1pPr marL="0" indent="0" algn="l" defTabSz="914400" rtl="0" eaLnBrk="1" latinLnBrk="0" hangingPunct="1">
        <a:lnSpc>
          <a:spcPts val="2400"/>
        </a:lnSpc>
        <a:spcBef>
          <a:spcPts val="0"/>
        </a:spcBef>
        <a:spcAft>
          <a:spcPts val="1200"/>
        </a:spcAft>
        <a:buFont typeface="Arial" pitchFamily="34" charset="0"/>
        <a:buNone/>
        <a:defRPr sz="2000" b="0" i="0" kern="1200" baseline="0">
          <a:solidFill>
            <a:schemeClr val="tx2"/>
          </a:solidFill>
          <a:latin typeface="Calibri" pitchFamily="34" charset="0"/>
          <a:ea typeface="+mn-ea"/>
          <a:cs typeface="+mn-cs"/>
        </a:defRPr>
      </a:lvl1pPr>
      <a:lvl2pPr marL="216000" indent="-216000" algn="l" defTabSz="914400" rtl="0" eaLnBrk="1" latinLnBrk="0" hangingPunct="1">
        <a:lnSpc>
          <a:spcPts val="2400"/>
        </a:lnSpc>
        <a:spcBef>
          <a:spcPts val="0"/>
        </a:spcBef>
        <a:spcAft>
          <a:spcPts val="1200"/>
        </a:spcAft>
        <a:buClr>
          <a:schemeClr val="accent2"/>
        </a:buClr>
        <a:buFont typeface="Calibri" pitchFamily="34" charset="0"/>
        <a:buChar char="•"/>
        <a:defRPr sz="2000" b="0" i="0" kern="1200" baseline="0">
          <a:solidFill>
            <a:schemeClr val="tx2"/>
          </a:solidFill>
          <a:latin typeface="Calibri" pitchFamily="34" charset="0"/>
          <a:ea typeface="+mn-ea"/>
          <a:cs typeface="+mn-cs"/>
        </a:defRPr>
      </a:lvl2pPr>
      <a:lvl3pPr marL="432000" indent="-216000" algn="l" defTabSz="914400" rtl="0" eaLnBrk="1" latinLnBrk="0" hangingPunct="1">
        <a:lnSpc>
          <a:spcPts val="2400"/>
        </a:lnSpc>
        <a:spcBef>
          <a:spcPts val="0"/>
        </a:spcBef>
        <a:spcAft>
          <a:spcPts val="1200"/>
        </a:spcAft>
        <a:buClr>
          <a:schemeClr val="tx2"/>
        </a:buClr>
        <a:buFont typeface="Symbol" pitchFamily="18" charset="2"/>
        <a:buChar char="-"/>
        <a:defRPr sz="2000" b="0" i="0" kern="1200" baseline="0">
          <a:solidFill>
            <a:schemeClr val="tx2"/>
          </a:solidFill>
          <a:latin typeface="Calibri" pitchFamily="34" charset="0"/>
          <a:ea typeface="+mn-ea"/>
          <a:cs typeface="+mn-cs"/>
        </a:defRPr>
      </a:lvl3pPr>
      <a:lvl4pPr marL="0" indent="0" algn="l" defTabSz="914400" rtl="0" eaLnBrk="1" latinLnBrk="0" hangingPunct="1">
        <a:lnSpc>
          <a:spcPts val="1700"/>
        </a:lnSpc>
        <a:spcBef>
          <a:spcPts val="0"/>
        </a:spcBef>
        <a:buFontTx/>
        <a:buNone/>
        <a:defRPr sz="1400" kern="1200" baseline="0">
          <a:solidFill>
            <a:schemeClr val="tx2"/>
          </a:solidFill>
          <a:latin typeface="Calibri" pitchFamily="34" charset="0"/>
          <a:ea typeface="+mn-ea"/>
          <a:cs typeface="+mn-cs"/>
        </a:defRPr>
      </a:lvl4pPr>
      <a:lvl5pPr marL="0" indent="0" algn="l" defTabSz="914400" rtl="0" eaLnBrk="1" latinLnBrk="0" hangingPunct="1">
        <a:lnSpc>
          <a:spcPts val="1600"/>
        </a:lnSpc>
        <a:spcBef>
          <a:spcPts val="0"/>
        </a:spcBef>
        <a:buFontTx/>
        <a:buNone/>
        <a:defRPr sz="1400" kern="1200" baseline="0">
          <a:solidFill>
            <a:schemeClr val="tx2"/>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851D8C-B36B-4290-9D51-239F4F43CAFD}" type="slidenum">
              <a:rPr lang="de-DE" smtClean="0"/>
              <a:t>‹#›</a:t>
            </a:fld>
            <a:endParaRPr lang="de-DE"/>
          </a:p>
        </p:txBody>
      </p:sp>
    </p:spTree>
    <p:extLst>
      <p:ext uri="{BB962C8B-B14F-4D97-AF65-F5344CB8AC3E}">
        <p14:creationId xmlns:p14="http://schemas.microsoft.com/office/powerpoint/2010/main" val="275334806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DED406-5465-44EB-A6CA-AA9E08F3ABBD}" type="slidenum">
              <a:rPr lang="de-DE" smtClean="0"/>
              <a:t>‹#›</a:t>
            </a:fld>
            <a:endParaRPr lang="de-DE"/>
          </a:p>
        </p:txBody>
      </p:sp>
    </p:spTree>
    <p:extLst>
      <p:ext uri="{BB962C8B-B14F-4D97-AF65-F5344CB8AC3E}">
        <p14:creationId xmlns:p14="http://schemas.microsoft.com/office/powerpoint/2010/main" val="102619335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Grafik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27" y="-18835"/>
            <a:ext cx="9144000" cy="6858000"/>
          </a:xfrm>
          <a:prstGeom prst="rect">
            <a:avLst/>
          </a:prstGeom>
        </p:spPr>
      </p:pic>
      <p:sp>
        <p:nvSpPr>
          <p:cNvPr id="15" name="Rechteck 14"/>
          <p:cNvSpPr/>
          <p:nvPr/>
        </p:nvSpPr>
        <p:spPr>
          <a:xfrm>
            <a:off x="0" y="6156000"/>
            <a:ext cx="9144000" cy="702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p:cNvSpPr txBox="1"/>
          <p:nvPr/>
        </p:nvSpPr>
        <p:spPr>
          <a:xfrm>
            <a:off x="361628" y="6482675"/>
            <a:ext cx="970012" cy="259675"/>
          </a:xfrm>
          <a:prstGeom prst="rect">
            <a:avLst/>
          </a:prstGeom>
          <a:noFill/>
        </p:spPr>
        <p:txBody>
          <a:bodyPr wrap="square" lIns="0" tIns="0" rIns="0" bIns="0" rtlCol="0">
            <a:noAutofit/>
          </a:bodyPr>
          <a:lstStyle/>
          <a:p>
            <a:r>
              <a:rPr lang="de-DE" sz="1400" b="0" kern="1200" dirty="0">
                <a:solidFill>
                  <a:schemeClr val="tx1">
                    <a:lumMod val="50000"/>
                    <a:lumOff val="50000"/>
                  </a:schemeClr>
                </a:solidFill>
                <a:latin typeface="+mn-lt"/>
                <a:ea typeface="+mn-ea"/>
                <a:cs typeface="+mn-cs"/>
              </a:rPr>
              <a:t>09/2019</a:t>
            </a:r>
          </a:p>
        </p:txBody>
      </p:sp>
      <p:sp>
        <p:nvSpPr>
          <p:cNvPr id="22" name="Textfeld 21"/>
          <p:cNvSpPr txBox="1"/>
          <p:nvPr/>
        </p:nvSpPr>
        <p:spPr>
          <a:xfrm>
            <a:off x="366708" y="6291540"/>
            <a:ext cx="970012" cy="18347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Seite </a:t>
            </a:r>
            <a:fld id="{3FE2E321-9699-4537-B4F6-C35DF19B42AC}" type="slidenum">
              <a:rPr lang="de-DE" sz="1400" b="1" kern="1200" smtClean="0">
                <a:solidFill>
                  <a:schemeClr val="tx1">
                    <a:lumMod val="50000"/>
                    <a:lumOff val="50000"/>
                  </a:schemeClr>
                </a:solidFill>
                <a:latin typeface="+mn-lt"/>
                <a:ea typeface="+mn-ea"/>
                <a:cs typeface="+mn-cs"/>
              </a:rPr>
              <a:pPr/>
              <a:t>‹#›</a:t>
            </a:fld>
            <a:r>
              <a:rPr lang="de-DE" sz="1400" b="1" kern="1200" dirty="0">
                <a:solidFill>
                  <a:schemeClr val="tx1">
                    <a:lumMod val="50000"/>
                    <a:lumOff val="50000"/>
                  </a:schemeClr>
                </a:solidFill>
                <a:latin typeface="+mn-lt"/>
                <a:ea typeface="+mn-ea"/>
                <a:cs typeface="+mn-cs"/>
              </a:rPr>
              <a:t> </a:t>
            </a:r>
          </a:p>
        </p:txBody>
      </p:sp>
      <p:sp>
        <p:nvSpPr>
          <p:cNvPr id="25" name="Textfeld 24"/>
          <p:cNvSpPr txBox="1"/>
          <p:nvPr/>
        </p:nvSpPr>
        <p:spPr>
          <a:xfrm>
            <a:off x="1547664" y="6292800"/>
            <a:ext cx="6066336" cy="270000"/>
          </a:xfrm>
          <a:prstGeom prst="rect">
            <a:avLst/>
          </a:prstGeom>
          <a:noFill/>
        </p:spPr>
        <p:txBody>
          <a:bodyPr wrap="square" lIns="0" tIns="0" rIns="0" bIns="0" rtlCol="0">
            <a:noAutofit/>
          </a:bodyPr>
          <a:lstStyle/>
          <a:p>
            <a:r>
              <a:rPr lang="de-DE" sz="1400" b="1" dirty="0">
                <a:solidFill>
                  <a:schemeClr val="tx1">
                    <a:lumMod val="50000"/>
                    <a:lumOff val="50000"/>
                  </a:schemeClr>
                </a:solidFill>
              </a:rPr>
              <a:t>Janine Pelikan </a:t>
            </a:r>
          </a:p>
        </p:txBody>
      </p:sp>
      <p:cxnSp>
        <p:nvCxnSpPr>
          <p:cNvPr id="26" name="Gerade Verbindung 25"/>
          <p:cNvCxnSpPr/>
          <p:nvPr/>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27" name="Picture 2" descr="C:\Dokumente und Einstellungen\Eva2\Desktop\THUENEN\THUENEN_Markenzeichen\Screen\THUENEN_Web.gif"/>
          <p:cNvPicPr>
            <a:picLocks noChangeAspect="1" noChangeArrowheads="1"/>
          </p:cNvPicPr>
          <p:nvPr/>
        </p:nvPicPr>
        <p:blipFill>
          <a:blip r:embed="rId9" cstate="print"/>
          <a:srcRect/>
          <a:stretch>
            <a:fillRect/>
          </a:stretch>
        </p:blipFill>
        <p:spPr bwMode="auto">
          <a:xfrm>
            <a:off x="7614000" y="6228000"/>
            <a:ext cx="1285875" cy="514350"/>
          </a:xfrm>
          <a:prstGeom prst="rect">
            <a:avLst/>
          </a:prstGeom>
          <a:noFill/>
        </p:spPr>
      </p:pic>
      <p:sp>
        <p:nvSpPr>
          <p:cNvPr id="28" name="Textfeld 27"/>
          <p:cNvSpPr txBox="1"/>
          <p:nvPr/>
        </p:nvSpPr>
        <p:spPr>
          <a:xfrm>
            <a:off x="1547664" y="6487229"/>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Workshop</a:t>
            </a:r>
            <a:r>
              <a:rPr lang="de-DE" sz="1400" b="0" baseline="0" dirty="0">
                <a:solidFill>
                  <a:schemeClr val="tx1">
                    <a:lumMod val="50000"/>
                    <a:lumOff val="50000"/>
                  </a:schemeClr>
                </a:solidFill>
              </a:rPr>
              <a:t> – IMMPEX-Project</a:t>
            </a:r>
            <a:endParaRPr lang="de-DE" sz="1400" b="0" dirty="0">
              <a:solidFill>
                <a:schemeClr val="tx1">
                  <a:lumMod val="50000"/>
                  <a:lumOff val="50000"/>
                </a:schemeClr>
              </a:solidFill>
            </a:endParaRPr>
          </a:p>
        </p:txBody>
      </p:sp>
      <p:sp>
        <p:nvSpPr>
          <p:cNvPr id="29" name="Titelplatzhalter 1"/>
          <p:cNvSpPr>
            <a:spLocks noGrp="1"/>
          </p:cNvSpPr>
          <p:nvPr>
            <p:ph type="title"/>
          </p:nvPr>
        </p:nvSpPr>
        <p:spPr>
          <a:xfrm>
            <a:off x="360000" y="0"/>
            <a:ext cx="8424000" cy="972000"/>
          </a:xfrm>
          <a:prstGeom prst="rect">
            <a:avLst/>
          </a:prstGeom>
        </p:spPr>
        <p:txBody>
          <a:bodyPr vert="horz" lIns="0" tIns="0" rIns="0" bIns="0" rtlCol="0" anchor="b" anchorCtr="0">
            <a:noAutofit/>
          </a:bodyPr>
          <a:lstStyle/>
          <a:p>
            <a:endParaRPr lang="de-DE" dirty="0"/>
          </a:p>
        </p:txBody>
      </p:sp>
      <p:sp>
        <p:nvSpPr>
          <p:cNvPr id="30" name="Textplatzhalter 2"/>
          <p:cNvSpPr>
            <a:spLocks noGrp="1"/>
          </p:cNvSpPr>
          <p:nvPr>
            <p:ph type="body" idx="1"/>
          </p:nvPr>
        </p:nvSpPr>
        <p:spPr>
          <a:xfrm>
            <a:off x="395536" y="1268760"/>
            <a:ext cx="8352928" cy="4680520"/>
          </a:xfrm>
          <a:prstGeom prst="rect">
            <a:avLst/>
          </a:prstGeom>
        </p:spPr>
        <p:txBody>
          <a:bodyPr vert="horz" lIns="0" tIns="0" rIns="0" bIns="0" rtlCol="0">
            <a:noAutofit/>
          </a:bodyPr>
          <a:lstStyle/>
          <a:p>
            <a:r>
              <a:rPr lang="de-DE" dirty="0"/>
              <a:t>Dieser Text steht in der ersten Ebene</a:t>
            </a:r>
          </a:p>
          <a:p>
            <a:pPr lvl="1"/>
            <a:r>
              <a:rPr lang="de-DE" dirty="0"/>
              <a:t>Hier kommt der Text für die zweite Ebene</a:t>
            </a:r>
          </a:p>
          <a:p>
            <a:pPr lvl="2"/>
            <a:r>
              <a:rPr lang="de-DE" dirty="0"/>
              <a:t>Und hier Text für Ebene drei</a:t>
            </a:r>
          </a:p>
        </p:txBody>
      </p:sp>
    </p:spTree>
    <p:extLst>
      <p:ext uri="{BB962C8B-B14F-4D97-AF65-F5344CB8AC3E}">
        <p14:creationId xmlns:p14="http://schemas.microsoft.com/office/powerpoint/2010/main" val="2052133501"/>
      </p:ext>
    </p:extLst>
  </p:cSld>
  <p:clrMap bg1="lt1" tx1="dk1" bg2="lt2" tx2="dk2" accent1="accent1" accent2="accent2" accent3="accent3" accent4="accent4" accent5="accent5" accent6="accent6" hlink="hlink" folHlink="folHlink"/>
  <p:sldLayoutIdLst>
    <p:sldLayoutId id="2147483689" r:id="rId1"/>
    <p:sldLayoutId id="2147483675" r:id="rId2"/>
    <p:sldLayoutId id="2147483676" r:id="rId3"/>
    <p:sldLayoutId id="2147483677" r:id="rId4"/>
    <p:sldLayoutId id="2147483678" r:id="rId5"/>
    <p:sldLayoutId id="2147483693" r:id="rId6"/>
  </p:sldLayoutIdLst>
  <p:hf hdr="0" ftr="0" dt="0"/>
  <p:txStyles>
    <p:titleStyle>
      <a:lvl1pPr algn="l" defTabSz="914400" rtl="0" eaLnBrk="1" latinLnBrk="0" hangingPunct="1">
        <a:lnSpc>
          <a:spcPts val="3500"/>
        </a:lnSpc>
        <a:spcBef>
          <a:spcPct val="0"/>
        </a:spcBef>
        <a:buNone/>
        <a:defRPr sz="3000" b="1" i="0" kern="1200" baseline="0">
          <a:solidFill>
            <a:schemeClr val="bg1"/>
          </a:solidFill>
          <a:latin typeface="Calibri" pitchFamily="34" charset="0"/>
          <a:ea typeface="+mj-ea"/>
          <a:cs typeface="+mj-cs"/>
        </a:defRPr>
      </a:lvl1pPr>
    </p:titleStyle>
    <p:bodyStyle>
      <a:lvl1pPr marL="0" indent="0" algn="l" defTabSz="914400" rtl="0" eaLnBrk="1" latinLnBrk="0" hangingPunct="1">
        <a:lnSpc>
          <a:spcPts val="2400"/>
        </a:lnSpc>
        <a:spcBef>
          <a:spcPts val="0"/>
        </a:spcBef>
        <a:spcAft>
          <a:spcPts val="1200"/>
        </a:spcAft>
        <a:buFont typeface="Arial" pitchFamily="34" charset="0"/>
        <a:buNone/>
        <a:defRPr sz="2000" b="0" i="0" kern="1200" baseline="0">
          <a:solidFill>
            <a:schemeClr val="tx2"/>
          </a:solidFill>
          <a:latin typeface="Calibri" pitchFamily="34" charset="0"/>
          <a:ea typeface="+mn-ea"/>
          <a:cs typeface="+mn-cs"/>
        </a:defRPr>
      </a:lvl1pPr>
      <a:lvl2pPr marL="216000" indent="-216000" algn="l" defTabSz="914400" rtl="0" eaLnBrk="1" latinLnBrk="0" hangingPunct="1">
        <a:lnSpc>
          <a:spcPts val="2400"/>
        </a:lnSpc>
        <a:spcBef>
          <a:spcPts val="0"/>
        </a:spcBef>
        <a:spcAft>
          <a:spcPts val="1200"/>
        </a:spcAft>
        <a:buClr>
          <a:schemeClr val="accent5"/>
        </a:buClr>
        <a:buFont typeface="Calibri" pitchFamily="34" charset="0"/>
        <a:buChar char="•"/>
        <a:defRPr sz="2000" b="0" i="0" kern="1200" baseline="0">
          <a:solidFill>
            <a:schemeClr val="tx2"/>
          </a:solidFill>
          <a:latin typeface="Calibri" pitchFamily="34" charset="0"/>
          <a:ea typeface="+mn-ea"/>
          <a:cs typeface="+mn-cs"/>
        </a:defRPr>
      </a:lvl2pPr>
      <a:lvl3pPr marL="432000" indent="-216000" algn="l" defTabSz="914400" rtl="0" eaLnBrk="1" latinLnBrk="0" hangingPunct="1">
        <a:lnSpc>
          <a:spcPts val="2400"/>
        </a:lnSpc>
        <a:spcBef>
          <a:spcPts val="0"/>
        </a:spcBef>
        <a:spcAft>
          <a:spcPts val="1200"/>
        </a:spcAft>
        <a:buClr>
          <a:schemeClr val="tx2"/>
        </a:buClr>
        <a:buFont typeface="Symbol" pitchFamily="18" charset="2"/>
        <a:buChar char="-"/>
        <a:defRPr sz="2000" b="0" i="0" kern="1200" baseline="0">
          <a:solidFill>
            <a:schemeClr val="tx2"/>
          </a:solidFill>
          <a:latin typeface="Calibri" pitchFamily="34" charset="0"/>
          <a:ea typeface="+mn-ea"/>
          <a:cs typeface="+mn-cs"/>
        </a:defRPr>
      </a:lvl3pPr>
      <a:lvl4pPr marL="0" indent="0" algn="l" defTabSz="914400" rtl="0" eaLnBrk="1" latinLnBrk="0" hangingPunct="1">
        <a:lnSpc>
          <a:spcPts val="1700"/>
        </a:lnSpc>
        <a:spcBef>
          <a:spcPts val="0"/>
        </a:spcBef>
        <a:buFontTx/>
        <a:buNone/>
        <a:defRPr sz="1400" kern="1200" baseline="0">
          <a:solidFill>
            <a:schemeClr val="tx2"/>
          </a:solidFill>
          <a:latin typeface="Calibri" pitchFamily="34" charset="0"/>
          <a:ea typeface="+mn-ea"/>
          <a:cs typeface="+mn-cs"/>
        </a:defRPr>
      </a:lvl4pPr>
      <a:lvl5pPr marL="0" indent="0" algn="l" defTabSz="914400" rtl="0" eaLnBrk="1" latinLnBrk="0" hangingPunct="1">
        <a:lnSpc>
          <a:spcPts val="1600"/>
        </a:lnSpc>
        <a:spcBef>
          <a:spcPts val="0"/>
        </a:spcBef>
        <a:buFontTx/>
        <a:buNone/>
        <a:defRPr sz="1400" kern="1200" baseline="0">
          <a:solidFill>
            <a:schemeClr val="tx2"/>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Grafik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27" y="-18835"/>
            <a:ext cx="9144000" cy="6858000"/>
          </a:xfrm>
          <a:prstGeom prst="rect">
            <a:avLst/>
          </a:prstGeom>
        </p:spPr>
      </p:pic>
      <p:sp>
        <p:nvSpPr>
          <p:cNvPr id="19" name="Rechteck 18"/>
          <p:cNvSpPr/>
          <p:nvPr/>
        </p:nvSpPr>
        <p:spPr>
          <a:xfrm>
            <a:off x="0" y="6156000"/>
            <a:ext cx="9144000" cy="702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p:cNvSpPr txBox="1"/>
          <p:nvPr/>
        </p:nvSpPr>
        <p:spPr>
          <a:xfrm>
            <a:off x="361628" y="6482675"/>
            <a:ext cx="970012" cy="259675"/>
          </a:xfrm>
          <a:prstGeom prst="rect">
            <a:avLst/>
          </a:prstGeom>
          <a:noFill/>
        </p:spPr>
        <p:txBody>
          <a:bodyPr wrap="square" lIns="0" tIns="0" rIns="0" bIns="0" rtlCol="0">
            <a:noAutofit/>
          </a:bodyPr>
          <a:lstStyle/>
          <a:p>
            <a:r>
              <a:rPr lang="de-DE" sz="1400" b="0" kern="1200" dirty="0">
                <a:solidFill>
                  <a:schemeClr val="tx1">
                    <a:lumMod val="50000"/>
                    <a:lumOff val="50000"/>
                  </a:schemeClr>
                </a:solidFill>
                <a:latin typeface="+mn-lt"/>
                <a:ea typeface="+mn-ea"/>
                <a:cs typeface="+mn-cs"/>
              </a:rPr>
              <a:t>Datum</a:t>
            </a:r>
          </a:p>
        </p:txBody>
      </p:sp>
      <p:sp>
        <p:nvSpPr>
          <p:cNvPr id="21" name="Textfeld 20"/>
          <p:cNvSpPr txBox="1"/>
          <p:nvPr/>
        </p:nvSpPr>
        <p:spPr>
          <a:xfrm>
            <a:off x="366708" y="6291540"/>
            <a:ext cx="970012" cy="18347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Seite </a:t>
            </a:r>
            <a:fld id="{3FE2E321-9699-4537-B4F6-C35DF19B42AC}" type="slidenum">
              <a:rPr lang="de-DE" sz="1400" b="1" kern="1200" smtClean="0">
                <a:solidFill>
                  <a:schemeClr val="tx1">
                    <a:lumMod val="50000"/>
                    <a:lumOff val="50000"/>
                  </a:schemeClr>
                </a:solidFill>
                <a:latin typeface="+mn-lt"/>
                <a:ea typeface="+mn-ea"/>
                <a:cs typeface="+mn-cs"/>
              </a:rPr>
              <a:pPr/>
              <a:t>‹#›</a:t>
            </a:fld>
            <a:r>
              <a:rPr lang="de-DE" sz="1400" b="1" kern="1200" dirty="0">
                <a:solidFill>
                  <a:schemeClr val="tx1">
                    <a:lumMod val="50000"/>
                    <a:lumOff val="50000"/>
                  </a:schemeClr>
                </a:solidFill>
                <a:latin typeface="+mn-lt"/>
                <a:ea typeface="+mn-ea"/>
                <a:cs typeface="+mn-cs"/>
              </a:rPr>
              <a:t> </a:t>
            </a:r>
          </a:p>
        </p:txBody>
      </p:sp>
      <p:sp>
        <p:nvSpPr>
          <p:cNvPr id="24" name="Textfeld 23"/>
          <p:cNvSpPr txBox="1"/>
          <p:nvPr/>
        </p:nvSpPr>
        <p:spPr>
          <a:xfrm>
            <a:off x="1547664" y="6292800"/>
            <a:ext cx="6066336" cy="270000"/>
          </a:xfrm>
          <a:prstGeom prst="rect">
            <a:avLst/>
          </a:prstGeom>
          <a:noFill/>
        </p:spPr>
        <p:txBody>
          <a:bodyPr wrap="square" lIns="0" tIns="0" rIns="0" bIns="0" rtlCol="0">
            <a:noAutofit/>
          </a:bodyPr>
          <a:lstStyle/>
          <a:p>
            <a:r>
              <a:rPr lang="de-DE" sz="1400" b="1" dirty="0">
                <a:solidFill>
                  <a:schemeClr val="tx1">
                    <a:lumMod val="50000"/>
                    <a:lumOff val="50000"/>
                  </a:schemeClr>
                </a:solidFill>
              </a:rPr>
              <a:t>Vorname Nachname</a:t>
            </a:r>
          </a:p>
        </p:txBody>
      </p:sp>
      <p:cxnSp>
        <p:nvCxnSpPr>
          <p:cNvPr id="25" name="Gerade Verbindung 24"/>
          <p:cNvCxnSpPr/>
          <p:nvPr/>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26" name="Picture 2" descr="C:\Dokumente und Einstellungen\Eva2\Desktop\THUENEN\THUENEN_Markenzeichen\Screen\THUENEN_Web.gif"/>
          <p:cNvPicPr>
            <a:picLocks noChangeAspect="1" noChangeArrowheads="1"/>
          </p:cNvPicPr>
          <p:nvPr/>
        </p:nvPicPr>
        <p:blipFill>
          <a:blip r:embed="rId9" cstate="print"/>
          <a:srcRect/>
          <a:stretch>
            <a:fillRect/>
          </a:stretch>
        </p:blipFill>
        <p:spPr bwMode="auto">
          <a:xfrm>
            <a:off x="7614000" y="6228000"/>
            <a:ext cx="1285875" cy="514350"/>
          </a:xfrm>
          <a:prstGeom prst="rect">
            <a:avLst/>
          </a:prstGeom>
          <a:noFill/>
        </p:spPr>
      </p:pic>
      <p:sp>
        <p:nvSpPr>
          <p:cNvPr id="27" name="Textfeld 26"/>
          <p:cNvSpPr txBox="1"/>
          <p:nvPr/>
        </p:nvSpPr>
        <p:spPr>
          <a:xfrm>
            <a:off x="1547664" y="6487229"/>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Titel der Veranstaltung</a:t>
            </a:r>
          </a:p>
        </p:txBody>
      </p:sp>
      <p:sp>
        <p:nvSpPr>
          <p:cNvPr id="28" name="Titelplatzhalter 1"/>
          <p:cNvSpPr>
            <a:spLocks noGrp="1"/>
          </p:cNvSpPr>
          <p:nvPr>
            <p:ph type="title"/>
          </p:nvPr>
        </p:nvSpPr>
        <p:spPr>
          <a:xfrm>
            <a:off x="360000" y="0"/>
            <a:ext cx="8424000" cy="972000"/>
          </a:xfrm>
          <a:prstGeom prst="rect">
            <a:avLst/>
          </a:prstGeom>
        </p:spPr>
        <p:txBody>
          <a:bodyPr vert="horz" lIns="0" tIns="0" rIns="0" bIns="0" rtlCol="0" anchor="b" anchorCtr="0">
            <a:noAutofit/>
          </a:bodyPr>
          <a:lstStyle/>
          <a:p>
            <a:endParaRPr lang="de-DE" dirty="0"/>
          </a:p>
        </p:txBody>
      </p:sp>
      <p:sp>
        <p:nvSpPr>
          <p:cNvPr id="29" name="Textplatzhalter 2"/>
          <p:cNvSpPr>
            <a:spLocks noGrp="1"/>
          </p:cNvSpPr>
          <p:nvPr>
            <p:ph type="body" idx="1"/>
          </p:nvPr>
        </p:nvSpPr>
        <p:spPr>
          <a:xfrm>
            <a:off x="395536" y="1268760"/>
            <a:ext cx="8352928" cy="4680520"/>
          </a:xfrm>
          <a:prstGeom prst="rect">
            <a:avLst/>
          </a:prstGeom>
        </p:spPr>
        <p:txBody>
          <a:bodyPr vert="horz" lIns="0" tIns="0" rIns="0" bIns="0" rtlCol="0">
            <a:noAutofit/>
          </a:bodyPr>
          <a:lstStyle/>
          <a:p>
            <a:r>
              <a:rPr lang="de-DE" dirty="0"/>
              <a:t>Dieser Text steht in der ersten Ebene</a:t>
            </a:r>
          </a:p>
          <a:p>
            <a:pPr lvl="1"/>
            <a:r>
              <a:rPr lang="de-DE" dirty="0"/>
              <a:t>Hier kommt der Text für die zweite Ebene</a:t>
            </a:r>
          </a:p>
          <a:p>
            <a:pPr lvl="2"/>
            <a:r>
              <a:rPr lang="de-DE" dirty="0"/>
              <a:t>Und hier Text für Ebene drei</a:t>
            </a:r>
          </a:p>
        </p:txBody>
      </p:sp>
    </p:spTree>
    <p:extLst>
      <p:ext uri="{BB962C8B-B14F-4D97-AF65-F5344CB8AC3E}">
        <p14:creationId xmlns:p14="http://schemas.microsoft.com/office/powerpoint/2010/main" val="1752600765"/>
      </p:ext>
    </p:extLst>
  </p:cSld>
  <p:clrMap bg1="lt1" tx1="dk1" bg2="lt2" tx2="dk2" accent1="accent1" accent2="accent2" accent3="accent3" accent4="accent4" accent5="accent5" accent6="accent6" hlink="hlink" folHlink="folHlink"/>
  <p:sldLayoutIdLst>
    <p:sldLayoutId id="2147483690" r:id="rId1"/>
    <p:sldLayoutId id="2147483681" r:id="rId2"/>
    <p:sldLayoutId id="2147483682" r:id="rId3"/>
    <p:sldLayoutId id="2147483683" r:id="rId4"/>
    <p:sldLayoutId id="2147483680" r:id="rId5"/>
    <p:sldLayoutId id="2147483694" r:id="rId6"/>
  </p:sldLayoutIdLst>
  <p:hf hdr="0" ftr="0" dt="0"/>
  <p:txStyles>
    <p:titleStyle>
      <a:lvl1pPr algn="l" defTabSz="914400" rtl="0" eaLnBrk="1" latinLnBrk="0" hangingPunct="1">
        <a:lnSpc>
          <a:spcPts val="3500"/>
        </a:lnSpc>
        <a:spcBef>
          <a:spcPct val="0"/>
        </a:spcBef>
        <a:buNone/>
        <a:defRPr sz="3000" b="1" i="0" kern="1200" baseline="0">
          <a:solidFill>
            <a:schemeClr val="bg1"/>
          </a:solidFill>
          <a:latin typeface="Calibri" pitchFamily="34" charset="0"/>
          <a:ea typeface="+mj-ea"/>
          <a:cs typeface="+mj-cs"/>
        </a:defRPr>
      </a:lvl1pPr>
    </p:titleStyle>
    <p:bodyStyle>
      <a:lvl1pPr marL="0" indent="0" algn="l" defTabSz="914400" rtl="0" eaLnBrk="1" latinLnBrk="0" hangingPunct="1">
        <a:lnSpc>
          <a:spcPts val="2400"/>
        </a:lnSpc>
        <a:spcBef>
          <a:spcPts val="0"/>
        </a:spcBef>
        <a:spcAft>
          <a:spcPts val="1200"/>
        </a:spcAft>
        <a:buFont typeface="Arial" pitchFamily="34" charset="0"/>
        <a:buNone/>
        <a:defRPr sz="2000" b="0" i="0" kern="1200" baseline="0">
          <a:solidFill>
            <a:schemeClr val="tx2"/>
          </a:solidFill>
          <a:latin typeface="Calibri" pitchFamily="34" charset="0"/>
          <a:ea typeface="+mn-ea"/>
          <a:cs typeface="+mn-cs"/>
        </a:defRPr>
      </a:lvl1pPr>
      <a:lvl2pPr marL="216000" indent="-216000" algn="l" defTabSz="914400" rtl="0" eaLnBrk="1" latinLnBrk="0" hangingPunct="1">
        <a:lnSpc>
          <a:spcPts val="2400"/>
        </a:lnSpc>
        <a:spcBef>
          <a:spcPts val="0"/>
        </a:spcBef>
        <a:spcAft>
          <a:spcPts val="1200"/>
        </a:spcAft>
        <a:buClr>
          <a:schemeClr val="accent4"/>
        </a:buClr>
        <a:buFont typeface="Calibri" pitchFamily="34" charset="0"/>
        <a:buChar char="•"/>
        <a:defRPr sz="2000" b="0" i="0" kern="1200" baseline="0">
          <a:solidFill>
            <a:schemeClr val="tx2"/>
          </a:solidFill>
          <a:latin typeface="Calibri" pitchFamily="34" charset="0"/>
          <a:ea typeface="+mn-ea"/>
          <a:cs typeface="+mn-cs"/>
        </a:defRPr>
      </a:lvl2pPr>
      <a:lvl3pPr marL="432000" indent="-216000" algn="l" defTabSz="914400" rtl="0" eaLnBrk="1" latinLnBrk="0" hangingPunct="1">
        <a:lnSpc>
          <a:spcPts val="2400"/>
        </a:lnSpc>
        <a:spcBef>
          <a:spcPts val="0"/>
        </a:spcBef>
        <a:spcAft>
          <a:spcPts val="1200"/>
        </a:spcAft>
        <a:buClr>
          <a:schemeClr val="tx2"/>
        </a:buClr>
        <a:buFont typeface="Symbol" pitchFamily="18" charset="2"/>
        <a:buChar char="-"/>
        <a:defRPr sz="2000" b="0" i="0" kern="1200" baseline="0">
          <a:solidFill>
            <a:schemeClr val="tx2"/>
          </a:solidFill>
          <a:latin typeface="Calibri" pitchFamily="34" charset="0"/>
          <a:ea typeface="+mn-ea"/>
          <a:cs typeface="+mn-cs"/>
        </a:defRPr>
      </a:lvl3pPr>
      <a:lvl4pPr marL="0" indent="0" algn="l" defTabSz="914400" rtl="0" eaLnBrk="1" latinLnBrk="0" hangingPunct="1">
        <a:lnSpc>
          <a:spcPts val="1700"/>
        </a:lnSpc>
        <a:spcBef>
          <a:spcPts val="0"/>
        </a:spcBef>
        <a:buFontTx/>
        <a:buNone/>
        <a:defRPr sz="1400" kern="1200" baseline="0">
          <a:solidFill>
            <a:schemeClr val="tx2"/>
          </a:solidFill>
          <a:latin typeface="Calibri" pitchFamily="34" charset="0"/>
          <a:ea typeface="+mn-ea"/>
          <a:cs typeface="+mn-cs"/>
        </a:defRPr>
      </a:lvl4pPr>
      <a:lvl5pPr marL="0" indent="0" algn="l" defTabSz="914400" rtl="0" eaLnBrk="1" latinLnBrk="0" hangingPunct="1">
        <a:lnSpc>
          <a:spcPts val="1600"/>
        </a:lnSpc>
        <a:spcBef>
          <a:spcPts val="0"/>
        </a:spcBef>
        <a:buFontTx/>
        <a:buNone/>
        <a:defRPr sz="1400" kern="1200" baseline="0">
          <a:solidFill>
            <a:schemeClr val="tx2"/>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Grafik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27" y="-18835"/>
            <a:ext cx="9144000" cy="6858000"/>
          </a:xfrm>
          <a:prstGeom prst="rect">
            <a:avLst/>
          </a:prstGeom>
        </p:spPr>
      </p:pic>
      <p:sp>
        <p:nvSpPr>
          <p:cNvPr id="19" name="Rechteck 18"/>
          <p:cNvSpPr/>
          <p:nvPr/>
        </p:nvSpPr>
        <p:spPr>
          <a:xfrm>
            <a:off x="0" y="6156000"/>
            <a:ext cx="9144000" cy="702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p:cNvSpPr txBox="1"/>
          <p:nvPr/>
        </p:nvSpPr>
        <p:spPr>
          <a:xfrm>
            <a:off x="361628" y="6482675"/>
            <a:ext cx="970012" cy="259675"/>
          </a:xfrm>
          <a:prstGeom prst="rect">
            <a:avLst/>
          </a:prstGeom>
          <a:noFill/>
        </p:spPr>
        <p:txBody>
          <a:bodyPr wrap="square" lIns="0" tIns="0" rIns="0" bIns="0" rtlCol="0">
            <a:noAutofit/>
          </a:bodyPr>
          <a:lstStyle/>
          <a:p>
            <a:r>
              <a:rPr lang="de-DE" sz="1400" b="0" kern="1200" dirty="0">
                <a:solidFill>
                  <a:schemeClr val="tx1">
                    <a:lumMod val="50000"/>
                    <a:lumOff val="50000"/>
                  </a:schemeClr>
                </a:solidFill>
                <a:latin typeface="+mn-lt"/>
                <a:ea typeface="+mn-ea"/>
                <a:cs typeface="+mn-cs"/>
              </a:rPr>
              <a:t>Datum</a:t>
            </a:r>
          </a:p>
        </p:txBody>
      </p:sp>
      <p:sp>
        <p:nvSpPr>
          <p:cNvPr id="21" name="Textfeld 20"/>
          <p:cNvSpPr txBox="1"/>
          <p:nvPr/>
        </p:nvSpPr>
        <p:spPr>
          <a:xfrm>
            <a:off x="366708" y="6291540"/>
            <a:ext cx="970012" cy="183475"/>
          </a:xfrm>
          <a:prstGeom prst="rect">
            <a:avLst/>
          </a:prstGeom>
          <a:noFill/>
        </p:spPr>
        <p:txBody>
          <a:bodyPr wrap="square" lIns="0" tIns="0" rIns="0" bIns="0" rtlCol="0">
            <a:noAutofit/>
          </a:bodyPr>
          <a:lstStyle/>
          <a:p>
            <a:r>
              <a:rPr lang="de-DE" sz="1400" b="1" kern="1200" dirty="0">
                <a:solidFill>
                  <a:schemeClr val="tx1">
                    <a:lumMod val="50000"/>
                    <a:lumOff val="50000"/>
                  </a:schemeClr>
                </a:solidFill>
                <a:latin typeface="+mn-lt"/>
                <a:ea typeface="+mn-ea"/>
                <a:cs typeface="+mn-cs"/>
              </a:rPr>
              <a:t>Seite </a:t>
            </a:r>
            <a:fld id="{3FE2E321-9699-4537-B4F6-C35DF19B42AC}" type="slidenum">
              <a:rPr lang="de-DE" sz="1400" b="1" kern="1200" smtClean="0">
                <a:solidFill>
                  <a:schemeClr val="tx1">
                    <a:lumMod val="50000"/>
                    <a:lumOff val="50000"/>
                  </a:schemeClr>
                </a:solidFill>
                <a:latin typeface="+mn-lt"/>
                <a:ea typeface="+mn-ea"/>
                <a:cs typeface="+mn-cs"/>
              </a:rPr>
              <a:pPr/>
              <a:t>‹#›</a:t>
            </a:fld>
            <a:r>
              <a:rPr lang="de-DE" sz="1400" b="1" kern="1200" dirty="0">
                <a:solidFill>
                  <a:schemeClr val="tx1">
                    <a:lumMod val="50000"/>
                    <a:lumOff val="50000"/>
                  </a:schemeClr>
                </a:solidFill>
                <a:latin typeface="+mn-lt"/>
                <a:ea typeface="+mn-ea"/>
                <a:cs typeface="+mn-cs"/>
              </a:rPr>
              <a:t> </a:t>
            </a:r>
          </a:p>
        </p:txBody>
      </p:sp>
      <p:sp>
        <p:nvSpPr>
          <p:cNvPr id="24" name="Textfeld 23"/>
          <p:cNvSpPr txBox="1"/>
          <p:nvPr/>
        </p:nvSpPr>
        <p:spPr>
          <a:xfrm>
            <a:off x="1547664" y="6292800"/>
            <a:ext cx="6066336" cy="270000"/>
          </a:xfrm>
          <a:prstGeom prst="rect">
            <a:avLst/>
          </a:prstGeom>
          <a:noFill/>
        </p:spPr>
        <p:txBody>
          <a:bodyPr wrap="square" lIns="0" tIns="0" rIns="0" bIns="0" rtlCol="0">
            <a:noAutofit/>
          </a:bodyPr>
          <a:lstStyle/>
          <a:p>
            <a:r>
              <a:rPr lang="de-DE" sz="1400" b="1" dirty="0">
                <a:solidFill>
                  <a:schemeClr val="tx1">
                    <a:lumMod val="50000"/>
                    <a:lumOff val="50000"/>
                  </a:schemeClr>
                </a:solidFill>
              </a:rPr>
              <a:t>Vorname Nachname</a:t>
            </a:r>
          </a:p>
        </p:txBody>
      </p:sp>
      <p:cxnSp>
        <p:nvCxnSpPr>
          <p:cNvPr id="25" name="Gerade Verbindung 24"/>
          <p:cNvCxnSpPr/>
          <p:nvPr/>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26" name="Picture 2" descr="C:\Dokumente und Einstellungen\Eva2\Desktop\THUENEN\THUENEN_Markenzeichen\Screen\THUENEN_Web.gif"/>
          <p:cNvPicPr>
            <a:picLocks noChangeAspect="1" noChangeArrowheads="1"/>
          </p:cNvPicPr>
          <p:nvPr/>
        </p:nvPicPr>
        <p:blipFill>
          <a:blip r:embed="rId9" cstate="print"/>
          <a:srcRect/>
          <a:stretch>
            <a:fillRect/>
          </a:stretch>
        </p:blipFill>
        <p:spPr bwMode="auto">
          <a:xfrm>
            <a:off x="7614000" y="6228000"/>
            <a:ext cx="1285875" cy="514350"/>
          </a:xfrm>
          <a:prstGeom prst="rect">
            <a:avLst/>
          </a:prstGeom>
          <a:noFill/>
        </p:spPr>
      </p:pic>
      <p:sp>
        <p:nvSpPr>
          <p:cNvPr id="27" name="Textfeld 26"/>
          <p:cNvSpPr txBox="1"/>
          <p:nvPr/>
        </p:nvSpPr>
        <p:spPr>
          <a:xfrm>
            <a:off x="1547664" y="6487229"/>
            <a:ext cx="6066336" cy="270000"/>
          </a:xfrm>
          <a:prstGeom prst="rect">
            <a:avLst/>
          </a:prstGeom>
          <a:noFill/>
        </p:spPr>
        <p:txBody>
          <a:bodyPr wrap="square" lIns="0" tIns="0" rIns="0" bIns="0" rtlCol="0">
            <a:noAutofit/>
          </a:bodyPr>
          <a:lstStyle/>
          <a:p>
            <a:r>
              <a:rPr lang="de-DE" sz="1400" b="0" dirty="0">
                <a:solidFill>
                  <a:schemeClr val="tx1">
                    <a:lumMod val="50000"/>
                    <a:lumOff val="50000"/>
                  </a:schemeClr>
                </a:solidFill>
              </a:rPr>
              <a:t>Titel der Veranstaltung</a:t>
            </a:r>
          </a:p>
        </p:txBody>
      </p:sp>
      <p:sp>
        <p:nvSpPr>
          <p:cNvPr id="28" name="Titelplatzhalter 1"/>
          <p:cNvSpPr>
            <a:spLocks noGrp="1"/>
          </p:cNvSpPr>
          <p:nvPr>
            <p:ph type="title"/>
          </p:nvPr>
        </p:nvSpPr>
        <p:spPr>
          <a:xfrm>
            <a:off x="360000" y="0"/>
            <a:ext cx="8424000" cy="972000"/>
          </a:xfrm>
          <a:prstGeom prst="rect">
            <a:avLst/>
          </a:prstGeom>
        </p:spPr>
        <p:txBody>
          <a:bodyPr vert="horz" lIns="0" tIns="0" rIns="0" bIns="0" rtlCol="0" anchor="b" anchorCtr="0">
            <a:noAutofit/>
          </a:bodyPr>
          <a:lstStyle/>
          <a:p>
            <a:endParaRPr lang="de-DE" dirty="0"/>
          </a:p>
        </p:txBody>
      </p:sp>
      <p:sp>
        <p:nvSpPr>
          <p:cNvPr id="29" name="Textplatzhalter 2"/>
          <p:cNvSpPr>
            <a:spLocks noGrp="1"/>
          </p:cNvSpPr>
          <p:nvPr>
            <p:ph type="body" idx="1"/>
          </p:nvPr>
        </p:nvSpPr>
        <p:spPr>
          <a:xfrm>
            <a:off x="395536" y="1268760"/>
            <a:ext cx="8352928" cy="4680520"/>
          </a:xfrm>
          <a:prstGeom prst="rect">
            <a:avLst/>
          </a:prstGeom>
        </p:spPr>
        <p:txBody>
          <a:bodyPr vert="horz" lIns="0" tIns="0" rIns="0" bIns="0" rtlCol="0">
            <a:noAutofit/>
          </a:bodyPr>
          <a:lstStyle/>
          <a:p>
            <a:r>
              <a:rPr lang="de-DE" dirty="0"/>
              <a:t>Dieser Text steht in der ersten Ebene</a:t>
            </a:r>
          </a:p>
          <a:p>
            <a:pPr lvl="1"/>
            <a:r>
              <a:rPr lang="de-DE" dirty="0"/>
              <a:t>Hier kommt der Text für die zweite Ebene</a:t>
            </a:r>
          </a:p>
          <a:p>
            <a:pPr lvl="2"/>
            <a:r>
              <a:rPr lang="de-DE" dirty="0"/>
              <a:t>Und hier Text für Ebene drei</a:t>
            </a:r>
          </a:p>
        </p:txBody>
      </p:sp>
    </p:spTree>
    <p:extLst>
      <p:ext uri="{BB962C8B-B14F-4D97-AF65-F5344CB8AC3E}">
        <p14:creationId xmlns:p14="http://schemas.microsoft.com/office/powerpoint/2010/main" val="3657533610"/>
      </p:ext>
    </p:extLst>
  </p:cSld>
  <p:clrMap bg1="lt1" tx1="dk1" bg2="lt2" tx2="dk2" accent1="accent1" accent2="accent2" accent3="accent3" accent4="accent4" accent5="accent5" accent6="accent6" hlink="hlink" folHlink="folHlink"/>
  <p:sldLayoutIdLst>
    <p:sldLayoutId id="2147483691" r:id="rId1"/>
    <p:sldLayoutId id="2147483686" r:id="rId2"/>
    <p:sldLayoutId id="2147483687" r:id="rId3"/>
    <p:sldLayoutId id="2147483688" r:id="rId4"/>
    <p:sldLayoutId id="2147483685" r:id="rId5"/>
    <p:sldLayoutId id="2147483695" r:id="rId6"/>
  </p:sldLayoutIdLst>
  <p:hf hdr="0" ftr="0" dt="0"/>
  <p:txStyles>
    <p:titleStyle>
      <a:lvl1pPr algn="l" defTabSz="914400" rtl="0" eaLnBrk="1" latinLnBrk="0" hangingPunct="1">
        <a:lnSpc>
          <a:spcPts val="3500"/>
        </a:lnSpc>
        <a:spcBef>
          <a:spcPct val="0"/>
        </a:spcBef>
        <a:buNone/>
        <a:defRPr sz="3000" b="1" i="0" kern="1200" baseline="0">
          <a:solidFill>
            <a:schemeClr val="bg1"/>
          </a:solidFill>
          <a:latin typeface="Calibri" pitchFamily="34" charset="0"/>
          <a:ea typeface="+mj-ea"/>
          <a:cs typeface="+mj-cs"/>
        </a:defRPr>
      </a:lvl1pPr>
    </p:titleStyle>
    <p:bodyStyle>
      <a:lvl1pPr marL="0" indent="0" algn="l" defTabSz="914400" rtl="0" eaLnBrk="1" latinLnBrk="0" hangingPunct="1">
        <a:lnSpc>
          <a:spcPts val="2400"/>
        </a:lnSpc>
        <a:spcBef>
          <a:spcPts val="0"/>
        </a:spcBef>
        <a:spcAft>
          <a:spcPts val="1200"/>
        </a:spcAft>
        <a:buFont typeface="Arial" pitchFamily="34" charset="0"/>
        <a:buNone/>
        <a:defRPr sz="2000" b="0" i="0" kern="1200" baseline="0">
          <a:solidFill>
            <a:schemeClr val="tx2"/>
          </a:solidFill>
          <a:latin typeface="Calibri" pitchFamily="34" charset="0"/>
          <a:ea typeface="+mn-ea"/>
          <a:cs typeface="+mn-cs"/>
        </a:defRPr>
      </a:lvl1pPr>
      <a:lvl2pPr marL="216000" indent="-216000" algn="l" defTabSz="914400" rtl="0" eaLnBrk="1" latinLnBrk="0" hangingPunct="1">
        <a:lnSpc>
          <a:spcPts val="2400"/>
        </a:lnSpc>
        <a:spcBef>
          <a:spcPts val="0"/>
        </a:spcBef>
        <a:spcAft>
          <a:spcPts val="1200"/>
        </a:spcAft>
        <a:buClr>
          <a:schemeClr val="accent3"/>
        </a:buClr>
        <a:buFont typeface="Calibri" pitchFamily="34" charset="0"/>
        <a:buChar char="•"/>
        <a:defRPr sz="2000" b="0" i="0" kern="1200" baseline="0">
          <a:solidFill>
            <a:schemeClr val="tx2"/>
          </a:solidFill>
          <a:latin typeface="Calibri" pitchFamily="34" charset="0"/>
          <a:ea typeface="+mn-ea"/>
          <a:cs typeface="+mn-cs"/>
        </a:defRPr>
      </a:lvl2pPr>
      <a:lvl3pPr marL="432000" indent="-216000" algn="l" defTabSz="914400" rtl="0" eaLnBrk="1" latinLnBrk="0" hangingPunct="1">
        <a:lnSpc>
          <a:spcPts val="2400"/>
        </a:lnSpc>
        <a:spcBef>
          <a:spcPts val="0"/>
        </a:spcBef>
        <a:spcAft>
          <a:spcPts val="1200"/>
        </a:spcAft>
        <a:buClr>
          <a:schemeClr val="tx2"/>
        </a:buClr>
        <a:buFont typeface="Symbol" pitchFamily="18" charset="2"/>
        <a:buChar char="-"/>
        <a:defRPr sz="2000" b="0" i="0" kern="1200" baseline="0">
          <a:solidFill>
            <a:schemeClr val="tx2"/>
          </a:solidFill>
          <a:latin typeface="Calibri" pitchFamily="34" charset="0"/>
          <a:ea typeface="+mn-ea"/>
          <a:cs typeface="+mn-cs"/>
        </a:defRPr>
      </a:lvl3pPr>
      <a:lvl4pPr marL="0" indent="0" algn="l" defTabSz="914400" rtl="0" eaLnBrk="1" latinLnBrk="0" hangingPunct="1">
        <a:lnSpc>
          <a:spcPts val="1700"/>
        </a:lnSpc>
        <a:spcBef>
          <a:spcPts val="0"/>
        </a:spcBef>
        <a:buFontTx/>
        <a:buNone/>
        <a:defRPr sz="1400" kern="1200" baseline="0">
          <a:solidFill>
            <a:schemeClr val="tx2"/>
          </a:solidFill>
          <a:latin typeface="Calibri" pitchFamily="34" charset="0"/>
          <a:ea typeface="+mn-ea"/>
          <a:cs typeface="+mn-cs"/>
        </a:defRPr>
      </a:lvl4pPr>
      <a:lvl5pPr marL="0" indent="0" algn="l" defTabSz="914400" rtl="0" eaLnBrk="1" latinLnBrk="0" hangingPunct="1">
        <a:lnSpc>
          <a:spcPts val="1600"/>
        </a:lnSpc>
        <a:spcBef>
          <a:spcPts val="0"/>
        </a:spcBef>
        <a:buFontTx/>
        <a:buNone/>
        <a:defRPr sz="1400" kern="1200" baseline="0">
          <a:solidFill>
            <a:schemeClr val="tx2"/>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fik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27" y="-18835"/>
            <a:ext cx="9144000" cy="6858000"/>
          </a:xfrm>
          <a:prstGeom prst="rect">
            <a:avLst/>
          </a:prstGeom>
        </p:spPr>
      </p:pic>
      <p:sp>
        <p:nvSpPr>
          <p:cNvPr id="10" name="Rechteck 9"/>
          <p:cNvSpPr/>
          <p:nvPr/>
        </p:nvSpPr>
        <p:spPr>
          <a:xfrm>
            <a:off x="0" y="6156000"/>
            <a:ext cx="9144000" cy="702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7" name="Textfeld 16"/>
          <p:cNvSpPr txBox="1"/>
          <p:nvPr/>
        </p:nvSpPr>
        <p:spPr>
          <a:xfrm>
            <a:off x="361628" y="6482675"/>
            <a:ext cx="970012" cy="259675"/>
          </a:xfrm>
          <a:prstGeom prst="rect">
            <a:avLst/>
          </a:prstGeom>
          <a:noFill/>
        </p:spPr>
        <p:txBody>
          <a:bodyPr wrap="square" lIns="0" tIns="0" rIns="0" bIns="0" rtlCol="0">
            <a:noAutofit/>
          </a:bodyPr>
          <a:lstStyle/>
          <a:p>
            <a:r>
              <a:rPr lang="de-DE" sz="1400" dirty="0">
                <a:solidFill>
                  <a:prstClr val="black">
                    <a:lumMod val="50000"/>
                    <a:lumOff val="50000"/>
                  </a:prstClr>
                </a:solidFill>
              </a:rPr>
              <a:t>14.07.2015</a:t>
            </a:r>
          </a:p>
        </p:txBody>
      </p:sp>
      <p:sp>
        <p:nvSpPr>
          <p:cNvPr id="16" name="Textfeld 15"/>
          <p:cNvSpPr txBox="1"/>
          <p:nvPr/>
        </p:nvSpPr>
        <p:spPr>
          <a:xfrm>
            <a:off x="366708" y="6291540"/>
            <a:ext cx="970012" cy="183475"/>
          </a:xfrm>
          <a:prstGeom prst="rect">
            <a:avLst/>
          </a:prstGeom>
          <a:noFill/>
        </p:spPr>
        <p:txBody>
          <a:bodyPr wrap="square" lIns="0" tIns="0" rIns="0" bIns="0" rtlCol="0">
            <a:noAutofit/>
          </a:bodyPr>
          <a:lstStyle/>
          <a:p>
            <a:r>
              <a:rPr lang="de-DE" sz="1400" b="1" dirty="0">
                <a:solidFill>
                  <a:prstClr val="black">
                    <a:lumMod val="50000"/>
                    <a:lumOff val="50000"/>
                  </a:prstClr>
                </a:solidFill>
              </a:rPr>
              <a:t>Seite </a:t>
            </a:r>
            <a:fld id="{3FE2E321-9699-4537-B4F6-C35DF19B42AC}" type="slidenum">
              <a:rPr lang="de-DE" sz="1400" b="1" smtClean="0">
                <a:solidFill>
                  <a:prstClr val="black">
                    <a:lumMod val="50000"/>
                    <a:lumOff val="50000"/>
                  </a:prstClr>
                </a:solidFill>
              </a:rPr>
              <a:pPr/>
              <a:t>‹#›</a:t>
            </a:fld>
            <a:r>
              <a:rPr lang="de-DE" sz="1400" b="1" dirty="0">
                <a:solidFill>
                  <a:prstClr val="black">
                    <a:lumMod val="50000"/>
                    <a:lumOff val="50000"/>
                  </a:prstClr>
                </a:solidFill>
              </a:rPr>
              <a:t> </a:t>
            </a:r>
          </a:p>
        </p:txBody>
      </p:sp>
      <p:sp>
        <p:nvSpPr>
          <p:cNvPr id="2" name="Titelplatzhalter 1"/>
          <p:cNvSpPr>
            <a:spLocks noGrp="1"/>
          </p:cNvSpPr>
          <p:nvPr>
            <p:ph type="title"/>
          </p:nvPr>
        </p:nvSpPr>
        <p:spPr>
          <a:xfrm>
            <a:off x="360000" y="0"/>
            <a:ext cx="8424000" cy="972000"/>
          </a:xfrm>
          <a:prstGeom prst="rect">
            <a:avLst/>
          </a:prstGeom>
        </p:spPr>
        <p:txBody>
          <a:bodyPr vert="horz" lIns="0" tIns="0" rIns="0" bIns="0" rtlCol="0" anchor="b" anchorCtr="0">
            <a:noAutofit/>
          </a:bodyPr>
          <a:lstStyle/>
          <a:p>
            <a:endParaRPr lang="de-DE" dirty="0"/>
          </a:p>
        </p:txBody>
      </p:sp>
      <p:sp>
        <p:nvSpPr>
          <p:cNvPr id="3" name="Textplatzhalter 2"/>
          <p:cNvSpPr>
            <a:spLocks noGrp="1"/>
          </p:cNvSpPr>
          <p:nvPr>
            <p:ph type="body" idx="1"/>
          </p:nvPr>
        </p:nvSpPr>
        <p:spPr>
          <a:xfrm>
            <a:off x="395536" y="1268760"/>
            <a:ext cx="8352928" cy="4680520"/>
          </a:xfrm>
          <a:prstGeom prst="rect">
            <a:avLst/>
          </a:prstGeom>
        </p:spPr>
        <p:txBody>
          <a:bodyPr vert="horz" lIns="0" tIns="0" rIns="0" bIns="0" rtlCol="0">
            <a:noAutofit/>
          </a:body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12" name="Textfeld 11"/>
          <p:cNvSpPr txBox="1"/>
          <p:nvPr/>
        </p:nvSpPr>
        <p:spPr>
          <a:xfrm>
            <a:off x="1547664" y="6292800"/>
            <a:ext cx="6066336" cy="270000"/>
          </a:xfrm>
          <a:prstGeom prst="rect">
            <a:avLst/>
          </a:prstGeom>
          <a:noFill/>
        </p:spPr>
        <p:txBody>
          <a:bodyPr wrap="square" lIns="0" tIns="0" rIns="0" bIns="0" rtlCol="0">
            <a:noAutofit/>
          </a:bodyPr>
          <a:lstStyle/>
          <a:p>
            <a:endParaRPr lang="de-DE" sz="1400" b="1" dirty="0">
              <a:solidFill>
                <a:prstClr val="black">
                  <a:lumMod val="50000"/>
                  <a:lumOff val="50000"/>
                </a:prstClr>
              </a:solidFill>
            </a:endParaRPr>
          </a:p>
        </p:txBody>
      </p:sp>
      <p:cxnSp>
        <p:nvCxnSpPr>
          <p:cNvPr id="13" name="Gerade Verbindung 12"/>
          <p:cNvCxnSpPr/>
          <p:nvPr/>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4" name="Picture 2" descr="C:\Dokumente und Einstellungen\Eva2\Desktop\THUENEN\THUENEN_Markenzeichen\Screen\THUENEN_Web.gif"/>
          <p:cNvPicPr>
            <a:picLocks noChangeAspect="1" noChangeArrowheads="1"/>
          </p:cNvPicPr>
          <p:nvPr/>
        </p:nvPicPr>
        <p:blipFill>
          <a:blip r:embed="rId10" cstate="print"/>
          <a:srcRect/>
          <a:stretch>
            <a:fillRect/>
          </a:stretch>
        </p:blipFill>
        <p:spPr bwMode="auto">
          <a:xfrm>
            <a:off x="7614000" y="6228000"/>
            <a:ext cx="1285875" cy="514350"/>
          </a:xfrm>
          <a:prstGeom prst="rect">
            <a:avLst/>
          </a:prstGeom>
          <a:noFill/>
        </p:spPr>
      </p:pic>
      <p:sp>
        <p:nvSpPr>
          <p:cNvPr id="15" name="Textfeld 14"/>
          <p:cNvSpPr txBox="1"/>
          <p:nvPr/>
        </p:nvSpPr>
        <p:spPr>
          <a:xfrm>
            <a:off x="1547664" y="6487229"/>
            <a:ext cx="6066336" cy="270000"/>
          </a:xfrm>
          <a:prstGeom prst="rect">
            <a:avLst/>
          </a:prstGeom>
          <a:noFill/>
        </p:spPr>
        <p:txBody>
          <a:bodyPr wrap="square" lIns="0" tIns="0" rIns="0" bIns="0" rtlCol="0">
            <a:noAutofit/>
          </a:bodyPr>
          <a:lstStyle/>
          <a:p>
            <a:endParaRPr lang="de-DE" sz="1400" dirty="0">
              <a:solidFill>
                <a:prstClr val="black">
                  <a:lumMod val="50000"/>
                  <a:lumOff val="50000"/>
                </a:prstClr>
              </a:solidFill>
            </a:endParaRPr>
          </a:p>
        </p:txBody>
      </p:sp>
    </p:spTree>
    <p:extLst>
      <p:ext uri="{BB962C8B-B14F-4D97-AF65-F5344CB8AC3E}">
        <p14:creationId xmlns:p14="http://schemas.microsoft.com/office/powerpoint/2010/main" val="232457765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Lst>
  <p:hf hdr="0" ftr="0" dt="0"/>
  <p:txStyles>
    <p:titleStyle>
      <a:lvl1pPr algn="l" defTabSz="914400" rtl="0" eaLnBrk="1" latinLnBrk="0" hangingPunct="1">
        <a:lnSpc>
          <a:spcPts val="3500"/>
        </a:lnSpc>
        <a:spcBef>
          <a:spcPct val="0"/>
        </a:spcBef>
        <a:buNone/>
        <a:defRPr sz="3000" b="1" i="0" kern="1200" baseline="0">
          <a:solidFill>
            <a:schemeClr val="bg1"/>
          </a:solidFill>
          <a:latin typeface="Calibri" pitchFamily="34" charset="0"/>
          <a:ea typeface="+mj-ea"/>
          <a:cs typeface="+mj-cs"/>
        </a:defRPr>
      </a:lvl1pPr>
    </p:titleStyle>
    <p:bodyStyle>
      <a:lvl1pPr marL="0" indent="0" algn="l" defTabSz="914400" rtl="0" eaLnBrk="1" latinLnBrk="0" hangingPunct="1">
        <a:lnSpc>
          <a:spcPts val="2400"/>
        </a:lnSpc>
        <a:spcBef>
          <a:spcPts val="0"/>
        </a:spcBef>
        <a:spcAft>
          <a:spcPts val="1200"/>
        </a:spcAft>
        <a:buFont typeface="Arial" pitchFamily="34" charset="0"/>
        <a:buNone/>
        <a:defRPr sz="2000" b="0" i="0" kern="1200" baseline="0">
          <a:solidFill>
            <a:schemeClr val="tx2"/>
          </a:solidFill>
          <a:latin typeface="Calibri" pitchFamily="34" charset="0"/>
          <a:ea typeface="+mn-ea"/>
          <a:cs typeface="+mn-cs"/>
        </a:defRPr>
      </a:lvl1pPr>
      <a:lvl2pPr marL="216000" indent="-216000" algn="l" defTabSz="914400" rtl="0" eaLnBrk="1" latinLnBrk="0" hangingPunct="1">
        <a:lnSpc>
          <a:spcPts val="2400"/>
        </a:lnSpc>
        <a:spcBef>
          <a:spcPts val="0"/>
        </a:spcBef>
        <a:spcAft>
          <a:spcPts val="1200"/>
        </a:spcAft>
        <a:buClr>
          <a:schemeClr val="accent2"/>
        </a:buClr>
        <a:buFont typeface="Calibri" pitchFamily="34" charset="0"/>
        <a:buChar char="•"/>
        <a:defRPr sz="2000" b="0" i="0" kern="1200" baseline="0">
          <a:solidFill>
            <a:schemeClr val="tx2"/>
          </a:solidFill>
          <a:latin typeface="Calibri" pitchFamily="34" charset="0"/>
          <a:ea typeface="+mn-ea"/>
          <a:cs typeface="+mn-cs"/>
        </a:defRPr>
      </a:lvl2pPr>
      <a:lvl3pPr marL="432000" indent="-216000" algn="l" defTabSz="914400" rtl="0" eaLnBrk="1" latinLnBrk="0" hangingPunct="1">
        <a:lnSpc>
          <a:spcPts val="2400"/>
        </a:lnSpc>
        <a:spcBef>
          <a:spcPts val="0"/>
        </a:spcBef>
        <a:spcAft>
          <a:spcPts val="1200"/>
        </a:spcAft>
        <a:buClr>
          <a:schemeClr val="tx2"/>
        </a:buClr>
        <a:buFont typeface="Symbol" pitchFamily="18" charset="2"/>
        <a:buChar char="-"/>
        <a:defRPr sz="2000" b="0" i="0" kern="1200" baseline="0">
          <a:solidFill>
            <a:schemeClr val="tx2"/>
          </a:solidFill>
          <a:latin typeface="Calibri" pitchFamily="34" charset="0"/>
          <a:ea typeface="+mn-ea"/>
          <a:cs typeface="+mn-cs"/>
        </a:defRPr>
      </a:lvl3pPr>
      <a:lvl4pPr marL="0" indent="0" algn="l" defTabSz="914400" rtl="0" eaLnBrk="1" latinLnBrk="0" hangingPunct="1">
        <a:lnSpc>
          <a:spcPts val="1700"/>
        </a:lnSpc>
        <a:spcBef>
          <a:spcPts val="0"/>
        </a:spcBef>
        <a:buFontTx/>
        <a:buNone/>
        <a:defRPr sz="1400" kern="1200" baseline="0">
          <a:solidFill>
            <a:schemeClr val="tx2"/>
          </a:solidFill>
          <a:latin typeface="Calibri" pitchFamily="34" charset="0"/>
          <a:ea typeface="+mn-ea"/>
          <a:cs typeface="+mn-cs"/>
        </a:defRPr>
      </a:lvl4pPr>
      <a:lvl5pPr marL="0" indent="0" algn="l" defTabSz="914400" rtl="0" eaLnBrk="1" latinLnBrk="0" hangingPunct="1">
        <a:lnSpc>
          <a:spcPts val="1600"/>
        </a:lnSpc>
        <a:spcBef>
          <a:spcPts val="0"/>
        </a:spcBef>
        <a:buFontTx/>
        <a:buNone/>
        <a:defRPr sz="1400" kern="1200" baseline="0">
          <a:solidFill>
            <a:schemeClr val="tx2"/>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fik 8"/>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427" y="-18835"/>
            <a:ext cx="9144000" cy="6858000"/>
          </a:xfrm>
          <a:prstGeom prst="rect">
            <a:avLst/>
          </a:prstGeom>
        </p:spPr>
      </p:pic>
      <p:sp>
        <p:nvSpPr>
          <p:cNvPr id="10" name="Rechteck 9"/>
          <p:cNvSpPr/>
          <p:nvPr/>
        </p:nvSpPr>
        <p:spPr>
          <a:xfrm>
            <a:off x="0" y="6156000"/>
            <a:ext cx="9144000" cy="702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62"/>
          </a:p>
        </p:txBody>
      </p:sp>
      <p:sp>
        <p:nvSpPr>
          <p:cNvPr id="17" name="Textfeld 16"/>
          <p:cNvSpPr txBox="1"/>
          <p:nvPr/>
        </p:nvSpPr>
        <p:spPr>
          <a:xfrm>
            <a:off x="361628" y="6482677"/>
            <a:ext cx="970012" cy="259675"/>
          </a:xfrm>
          <a:prstGeom prst="rect">
            <a:avLst/>
          </a:prstGeom>
          <a:noFill/>
        </p:spPr>
        <p:txBody>
          <a:bodyPr wrap="square" lIns="0" tIns="0" rIns="0" bIns="0" rtlCol="0">
            <a:noAutofit/>
          </a:bodyPr>
          <a:lstStyle/>
          <a:p>
            <a:r>
              <a:rPr lang="de-DE" sz="1293" b="0" kern="1200" dirty="0">
                <a:solidFill>
                  <a:schemeClr val="tx1">
                    <a:lumMod val="50000"/>
                    <a:lumOff val="50000"/>
                  </a:schemeClr>
                </a:solidFill>
                <a:latin typeface="+mn-lt"/>
                <a:ea typeface="+mn-ea"/>
                <a:cs typeface="+mn-cs"/>
              </a:rPr>
              <a:t>06.2022</a:t>
            </a:r>
          </a:p>
        </p:txBody>
      </p:sp>
      <p:sp>
        <p:nvSpPr>
          <p:cNvPr id="16" name="Textfeld 15"/>
          <p:cNvSpPr txBox="1"/>
          <p:nvPr/>
        </p:nvSpPr>
        <p:spPr>
          <a:xfrm>
            <a:off x="366708" y="6291542"/>
            <a:ext cx="970012" cy="183475"/>
          </a:xfrm>
          <a:prstGeom prst="rect">
            <a:avLst/>
          </a:prstGeom>
          <a:noFill/>
        </p:spPr>
        <p:txBody>
          <a:bodyPr wrap="square" lIns="0" tIns="0" rIns="0" bIns="0" rtlCol="0">
            <a:noAutofit/>
          </a:bodyPr>
          <a:lstStyle/>
          <a:p>
            <a:r>
              <a:rPr lang="de-DE" sz="1293" b="1" kern="1200" dirty="0">
                <a:solidFill>
                  <a:schemeClr val="tx1">
                    <a:lumMod val="50000"/>
                    <a:lumOff val="50000"/>
                  </a:schemeClr>
                </a:solidFill>
                <a:latin typeface="+mn-lt"/>
                <a:ea typeface="+mn-ea"/>
                <a:cs typeface="+mn-cs"/>
              </a:rPr>
              <a:t>Page </a:t>
            </a:r>
            <a:fld id="{3FE2E321-9699-4537-B4F6-C35DF19B42AC}" type="slidenum">
              <a:rPr lang="de-DE" sz="1293" b="1" kern="1200" smtClean="0">
                <a:solidFill>
                  <a:schemeClr val="tx1">
                    <a:lumMod val="50000"/>
                    <a:lumOff val="50000"/>
                  </a:schemeClr>
                </a:solidFill>
                <a:latin typeface="+mn-lt"/>
                <a:ea typeface="+mn-ea"/>
                <a:cs typeface="+mn-cs"/>
              </a:rPr>
              <a:pPr/>
              <a:t>‹#›</a:t>
            </a:fld>
            <a:r>
              <a:rPr lang="de-DE" sz="1293" b="1" kern="1200" dirty="0">
                <a:solidFill>
                  <a:schemeClr val="tx1">
                    <a:lumMod val="50000"/>
                    <a:lumOff val="50000"/>
                  </a:schemeClr>
                </a:solidFill>
                <a:latin typeface="+mn-lt"/>
                <a:ea typeface="+mn-ea"/>
                <a:cs typeface="+mn-cs"/>
              </a:rPr>
              <a:t> </a:t>
            </a:r>
          </a:p>
        </p:txBody>
      </p:sp>
      <p:sp>
        <p:nvSpPr>
          <p:cNvPr id="2" name="Titelplatzhalter 1"/>
          <p:cNvSpPr>
            <a:spLocks noGrp="1"/>
          </p:cNvSpPr>
          <p:nvPr>
            <p:ph type="title"/>
          </p:nvPr>
        </p:nvSpPr>
        <p:spPr>
          <a:xfrm>
            <a:off x="360001" y="0"/>
            <a:ext cx="8424000" cy="972000"/>
          </a:xfrm>
          <a:prstGeom prst="rect">
            <a:avLst/>
          </a:prstGeom>
        </p:spPr>
        <p:txBody>
          <a:bodyPr vert="horz" lIns="0" tIns="0" rIns="0" bIns="0" rtlCol="0" anchor="b" anchorCtr="0">
            <a:noAutofit/>
          </a:bodyPr>
          <a:lstStyle/>
          <a:p>
            <a:endParaRPr lang="de-DE" dirty="0"/>
          </a:p>
        </p:txBody>
      </p:sp>
      <p:sp>
        <p:nvSpPr>
          <p:cNvPr id="3" name="Textplatzhalter 2"/>
          <p:cNvSpPr>
            <a:spLocks noGrp="1"/>
          </p:cNvSpPr>
          <p:nvPr>
            <p:ph type="body" idx="1"/>
          </p:nvPr>
        </p:nvSpPr>
        <p:spPr>
          <a:xfrm>
            <a:off x="395537" y="1268760"/>
            <a:ext cx="8352928" cy="4680520"/>
          </a:xfrm>
          <a:prstGeom prst="rect">
            <a:avLst/>
          </a:prstGeom>
        </p:spPr>
        <p:txBody>
          <a:bodyPr vert="horz" lIns="0" tIns="0" rIns="0" bIns="0" rtlCol="0">
            <a:noAutofit/>
          </a:bodyPr>
          <a:lstStyle/>
          <a:p>
            <a:pPr>
              <a:lnSpc>
                <a:spcPct val="100000"/>
              </a:lnSpc>
            </a:pPr>
            <a:r>
              <a:rPr lang="de-DE" dirty="0"/>
              <a:t>Dieser Text steht für die erste Ebene</a:t>
            </a:r>
          </a:p>
          <a:p>
            <a:pPr lvl="1"/>
            <a:r>
              <a:rPr lang="de-DE" dirty="0"/>
              <a:t>Hier der Text für die zweite Ebene</a:t>
            </a:r>
          </a:p>
          <a:p>
            <a:pPr lvl="2"/>
            <a:r>
              <a:rPr lang="de-DE" dirty="0"/>
              <a:t>Und hier der Text für Ebene drei</a:t>
            </a:r>
          </a:p>
        </p:txBody>
      </p:sp>
      <p:sp>
        <p:nvSpPr>
          <p:cNvPr id="12" name="Textfeld 11"/>
          <p:cNvSpPr txBox="1"/>
          <p:nvPr/>
        </p:nvSpPr>
        <p:spPr>
          <a:xfrm>
            <a:off x="1547665" y="6292800"/>
            <a:ext cx="6066336" cy="270000"/>
          </a:xfrm>
          <a:prstGeom prst="rect">
            <a:avLst/>
          </a:prstGeom>
          <a:noFill/>
        </p:spPr>
        <p:txBody>
          <a:bodyPr wrap="square" lIns="0" tIns="0" rIns="0" bIns="0" rtlCol="0">
            <a:noAutofit/>
          </a:bodyPr>
          <a:lstStyle/>
          <a:p>
            <a:r>
              <a:rPr lang="de-DE" sz="1293" b="1" dirty="0">
                <a:solidFill>
                  <a:schemeClr val="tx1">
                    <a:lumMod val="50000"/>
                    <a:lumOff val="50000"/>
                  </a:schemeClr>
                </a:solidFill>
              </a:rPr>
              <a:t>Janine Pelikan</a:t>
            </a:r>
          </a:p>
        </p:txBody>
      </p:sp>
      <p:cxnSp>
        <p:nvCxnSpPr>
          <p:cNvPr id="13" name="Gerade Verbindung 12"/>
          <p:cNvCxnSpPr/>
          <p:nvPr/>
        </p:nvCxnSpPr>
        <p:spPr>
          <a:xfrm>
            <a:off x="1440000" y="6318000"/>
            <a:ext cx="0" cy="36004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4" name="Picture 2" descr="C:\Dokumente und Einstellungen\Eva2\Desktop\THUENEN\THUENEN_Markenzeichen\Screen\THUENEN_Web.gif"/>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614000" y="6228000"/>
            <a:ext cx="1285875" cy="514350"/>
          </a:xfrm>
          <a:prstGeom prst="rect">
            <a:avLst/>
          </a:prstGeom>
          <a:noFill/>
        </p:spPr>
      </p:pic>
      <p:sp>
        <p:nvSpPr>
          <p:cNvPr id="15" name="Textfeld 14"/>
          <p:cNvSpPr txBox="1"/>
          <p:nvPr/>
        </p:nvSpPr>
        <p:spPr>
          <a:xfrm>
            <a:off x="1547665" y="6487229"/>
            <a:ext cx="6066336" cy="270000"/>
          </a:xfrm>
          <a:prstGeom prst="rect">
            <a:avLst/>
          </a:prstGeom>
          <a:noFill/>
        </p:spPr>
        <p:txBody>
          <a:bodyPr wrap="square" lIns="0" tIns="0" rIns="0" bIns="0" rtlCol="0">
            <a:noAutofit/>
          </a:bodyPr>
          <a:lstStyle/>
          <a:p>
            <a:endParaRPr lang="de-DE" sz="1293" b="0" i="1" dirty="0">
              <a:solidFill>
                <a:schemeClr val="tx1">
                  <a:lumMod val="50000"/>
                  <a:lumOff val="50000"/>
                </a:schemeClr>
              </a:solidFill>
            </a:endParaRPr>
          </a:p>
        </p:txBody>
      </p:sp>
    </p:spTree>
    <p:extLst>
      <p:ext uri="{BB962C8B-B14F-4D97-AF65-F5344CB8AC3E}">
        <p14:creationId xmlns:p14="http://schemas.microsoft.com/office/powerpoint/2010/main" val="1464652454"/>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Lst>
  <p:transition spd="slow">
    <p:wipe dir="r"/>
  </p:transition>
  <p:hf hdr="0"/>
  <p:txStyles>
    <p:titleStyle>
      <a:lvl1pPr algn="l" defTabSz="844448" rtl="0" eaLnBrk="1" latinLnBrk="0" hangingPunct="1">
        <a:lnSpc>
          <a:spcPts val="3232"/>
        </a:lnSpc>
        <a:spcBef>
          <a:spcPct val="0"/>
        </a:spcBef>
        <a:buNone/>
        <a:defRPr sz="2771" b="1" i="0" kern="1200" baseline="0">
          <a:solidFill>
            <a:schemeClr val="bg1"/>
          </a:solidFill>
          <a:latin typeface="Calibri" pitchFamily="34" charset="0"/>
          <a:ea typeface="+mj-ea"/>
          <a:cs typeface="+mj-cs"/>
        </a:defRPr>
      </a:lvl1pPr>
    </p:titleStyle>
    <p:bodyStyle>
      <a:lvl1pPr marL="0" indent="0" algn="l" defTabSz="844448" rtl="0" eaLnBrk="1" latinLnBrk="0" hangingPunct="1">
        <a:lnSpc>
          <a:spcPts val="2216"/>
        </a:lnSpc>
        <a:spcBef>
          <a:spcPts val="0"/>
        </a:spcBef>
        <a:spcAft>
          <a:spcPts val="1108"/>
        </a:spcAft>
        <a:buFont typeface="Arial" pitchFamily="34" charset="0"/>
        <a:buNone/>
        <a:defRPr sz="1847" b="0" i="0" kern="1200" baseline="0">
          <a:solidFill>
            <a:schemeClr val="tx2"/>
          </a:solidFill>
          <a:latin typeface="Calibri" pitchFamily="34" charset="0"/>
          <a:ea typeface="+mn-ea"/>
          <a:cs typeface="+mn-cs"/>
        </a:defRPr>
      </a:lvl1pPr>
      <a:lvl2pPr marL="199476" indent="-199476" algn="l" defTabSz="844448" rtl="0" eaLnBrk="1" latinLnBrk="0" hangingPunct="1">
        <a:lnSpc>
          <a:spcPts val="2216"/>
        </a:lnSpc>
        <a:spcBef>
          <a:spcPts val="0"/>
        </a:spcBef>
        <a:spcAft>
          <a:spcPts val="1108"/>
        </a:spcAft>
        <a:buClr>
          <a:schemeClr val="accent2"/>
        </a:buClr>
        <a:buFont typeface="Calibri" pitchFamily="34" charset="0"/>
        <a:buChar char="•"/>
        <a:defRPr sz="1847" b="0" i="0" kern="1200" baseline="0">
          <a:solidFill>
            <a:schemeClr val="tx2"/>
          </a:solidFill>
          <a:latin typeface="Calibri" pitchFamily="34" charset="0"/>
          <a:ea typeface="+mn-ea"/>
          <a:cs typeface="+mn-cs"/>
        </a:defRPr>
      </a:lvl2pPr>
      <a:lvl3pPr marL="398952" indent="-199476" algn="l" defTabSz="844448" rtl="0" eaLnBrk="1" latinLnBrk="0" hangingPunct="1">
        <a:lnSpc>
          <a:spcPts val="2216"/>
        </a:lnSpc>
        <a:spcBef>
          <a:spcPts val="0"/>
        </a:spcBef>
        <a:spcAft>
          <a:spcPts val="1108"/>
        </a:spcAft>
        <a:buClr>
          <a:schemeClr val="tx2"/>
        </a:buClr>
        <a:buFont typeface="Symbol" pitchFamily="18" charset="2"/>
        <a:buChar char="-"/>
        <a:defRPr sz="1847" b="0" i="0" kern="1200" baseline="0">
          <a:solidFill>
            <a:schemeClr val="tx2"/>
          </a:solidFill>
          <a:latin typeface="Calibri" pitchFamily="34" charset="0"/>
          <a:ea typeface="+mn-ea"/>
          <a:cs typeface="+mn-cs"/>
        </a:defRPr>
      </a:lvl3pPr>
      <a:lvl4pPr marL="0" indent="0" algn="l" defTabSz="844448" rtl="0" eaLnBrk="1" latinLnBrk="0" hangingPunct="1">
        <a:lnSpc>
          <a:spcPts val="1570"/>
        </a:lnSpc>
        <a:spcBef>
          <a:spcPts val="0"/>
        </a:spcBef>
        <a:buFontTx/>
        <a:buNone/>
        <a:defRPr sz="1293" kern="1200" baseline="0">
          <a:solidFill>
            <a:schemeClr val="tx2"/>
          </a:solidFill>
          <a:latin typeface="Calibri" pitchFamily="34" charset="0"/>
          <a:ea typeface="+mn-ea"/>
          <a:cs typeface="+mn-cs"/>
        </a:defRPr>
      </a:lvl4pPr>
      <a:lvl5pPr marL="0" indent="0" algn="l" defTabSz="844448" rtl="0" eaLnBrk="1" latinLnBrk="0" hangingPunct="1">
        <a:lnSpc>
          <a:spcPts val="1478"/>
        </a:lnSpc>
        <a:spcBef>
          <a:spcPts val="0"/>
        </a:spcBef>
        <a:buFontTx/>
        <a:buNone/>
        <a:defRPr sz="1293" kern="1200" baseline="0">
          <a:solidFill>
            <a:schemeClr val="tx2"/>
          </a:solidFill>
          <a:latin typeface="Calibri" pitchFamily="34" charset="0"/>
          <a:ea typeface="+mn-ea"/>
          <a:cs typeface="+mn-cs"/>
        </a:defRPr>
      </a:lvl5pPr>
      <a:lvl6pPr marL="2322233" indent="-211112" algn="l" defTabSz="844448" rtl="0" eaLnBrk="1" latinLnBrk="0" hangingPunct="1">
        <a:spcBef>
          <a:spcPct val="20000"/>
        </a:spcBef>
        <a:buFont typeface="Arial" pitchFamily="34" charset="0"/>
        <a:buChar char="•"/>
        <a:defRPr sz="1847" kern="1200">
          <a:solidFill>
            <a:schemeClr val="tx1"/>
          </a:solidFill>
          <a:latin typeface="+mn-lt"/>
          <a:ea typeface="+mn-ea"/>
          <a:cs typeface="+mn-cs"/>
        </a:defRPr>
      </a:lvl6pPr>
      <a:lvl7pPr marL="2744457" indent="-211112" algn="l" defTabSz="844448" rtl="0" eaLnBrk="1" latinLnBrk="0" hangingPunct="1">
        <a:spcBef>
          <a:spcPct val="20000"/>
        </a:spcBef>
        <a:buFont typeface="Arial" pitchFamily="34" charset="0"/>
        <a:buChar char="•"/>
        <a:defRPr sz="1847" kern="1200">
          <a:solidFill>
            <a:schemeClr val="tx1"/>
          </a:solidFill>
          <a:latin typeface="+mn-lt"/>
          <a:ea typeface="+mn-ea"/>
          <a:cs typeface="+mn-cs"/>
        </a:defRPr>
      </a:lvl7pPr>
      <a:lvl8pPr marL="3166682" indent="-211112" algn="l" defTabSz="844448" rtl="0" eaLnBrk="1" latinLnBrk="0" hangingPunct="1">
        <a:spcBef>
          <a:spcPct val="20000"/>
        </a:spcBef>
        <a:buFont typeface="Arial" pitchFamily="34" charset="0"/>
        <a:buChar char="•"/>
        <a:defRPr sz="1847" kern="1200">
          <a:solidFill>
            <a:schemeClr val="tx1"/>
          </a:solidFill>
          <a:latin typeface="+mn-lt"/>
          <a:ea typeface="+mn-ea"/>
          <a:cs typeface="+mn-cs"/>
        </a:defRPr>
      </a:lvl8pPr>
      <a:lvl9pPr marL="3588906" indent="-211112" algn="l" defTabSz="844448" rtl="0" eaLnBrk="1" latinLnBrk="0" hangingPunct="1">
        <a:spcBef>
          <a:spcPct val="20000"/>
        </a:spcBef>
        <a:buFont typeface="Arial" pitchFamily="34" charset="0"/>
        <a:buChar char="•"/>
        <a:defRPr sz="1847" kern="1200">
          <a:solidFill>
            <a:schemeClr val="tx1"/>
          </a:solidFill>
          <a:latin typeface="+mn-lt"/>
          <a:ea typeface="+mn-ea"/>
          <a:cs typeface="+mn-cs"/>
        </a:defRPr>
      </a:lvl9pPr>
    </p:bodyStyle>
    <p:otherStyle>
      <a:defPPr>
        <a:defRPr lang="de-DE"/>
      </a:defPPr>
      <a:lvl1pPr marL="0" algn="l" defTabSz="844448" rtl="0" eaLnBrk="1" latinLnBrk="0" hangingPunct="1">
        <a:defRPr sz="1662" kern="1200">
          <a:solidFill>
            <a:schemeClr val="tx1"/>
          </a:solidFill>
          <a:latin typeface="+mn-lt"/>
          <a:ea typeface="+mn-ea"/>
          <a:cs typeface="+mn-cs"/>
        </a:defRPr>
      </a:lvl1pPr>
      <a:lvl2pPr marL="422224" algn="l" defTabSz="844448" rtl="0" eaLnBrk="1" latinLnBrk="0" hangingPunct="1">
        <a:defRPr sz="1662" kern="1200">
          <a:solidFill>
            <a:schemeClr val="tx1"/>
          </a:solidFill>
          <a:latin typeface="+mn-lt"/>
          <a:ea typeface="+mn-ea"/>
          <a:cs typeface="+mn-cs"/>
        </a:defRPr>
      </a:lvl2pPr>
      <a:lvl3pPr marL="844448" algn="l" defTabSz="844448" rtl="0" eaLnBrk="1" latinLnBrk="0" hangingPunct="1">
        <a:defRPr sz="1662" kern="1200">
          <a:solidFill>
            <a:schemeClr val="tx1"/>
          </a:solidFill>
          <a:latin typeface="+mn-lt"/>
          <a:ea typeface="+mn-ea"/>
          <a:cs typeface="+mn-cs"/>
        </a:defRPr>
      </a:lvl3pPr>
      <a:lvl4pPr marL="1266673" algn="l" defTabSz="844448" rtl="0" eaLnBrk="1" latinLnBrk="0" hangingPunct="1">
        <a:defRPr sz="1662" kern="1200">
          <a:solidFill>
            <a:schemeClr val="tx1"/>
          </a:solidFill>
          <a:latin typeface="+mn-lt"/>
          <a:ea typeface="+mn-ea"/>
          <a:cs typeface="+mn-cs"/>
        </a:defRPr>
      </a:lvl4pPr>
      <a:lvl5pPr marL="1688897" algn="l" defTabSz="844448" rtl="0" eaLnBrk="1" latinLnBrk="0" hangingPunct="1">
        <a:defRPr sz="1662" kern="1200">
          <a:solidFill>
            <a:schemeClr val="tx1"/>
          </a:solidFill>
          <a:latin typeface="+mn-lt"/>
          <a:ea typeface="+mn-ea"/>
          <a:cs typeface="+mn-cs"/>
        </a:defRPr>
      </a:lvl5pPr>
      <a:lvl6pPr marL="2111121" algn="l" defTabSz="844448" rtl="0" eaLnBrk="1" latinLnBrk="0" hangingPunct="1">
        <a:defRPr sz="1662" kern="1200">
          <a:solidFill>
            <a:schemeClr val="tx1"/>
          </a:solidFill>
          <a:latin typeface="+mn-lt"/>
          <a:ea typeface="+mn-ea"/>
          <a:cs typeface="+mn-cs"/>
        </a:defRPr>
      </a:lvl6pPr>
      <a:lvl7pPr marL="2533345" algn="l" defTabSz="844448" rtl="0" eaLnBrk="1" latinLnBrk="0" hangingPunct="1">
        <a:defRPr sz="1662" kern="1200">
          <a:solidFill>
            <a:schemeClr val="tx1"/>
          </a:solidFill>
          <a:latin typeface="+mn-lt"/>
          <a:ea typeface="+mn-ea"/>
          <a:cs typeface="+mn-cs"/>
        </a:defRPr>
      </a:lvl7pPr>
      <a:lvl8pPr marL="2955569" algn="l" defTabSz="844448" rtl="0" eaLnBrk="1" latinLnBrk="0" hangingPunct="1">
        <a:defRPr sz="1662" kern="1200">
          <a:solidFill>
            <a:schemeClr val="tx1"/>
          </a:solidFill>
          <a:latin typeface="+mn-lt"/>
          <a:ea typeface="+mn-ea"/>
          <a:cs typeface="+mn-cs"/>
        </a:defRPr>
      </a:lvl8pPr>
      <a:lvl9pPr marL="3377794" algn="l" defTabSz="844448"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8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10.png"/><Relationship Id="rId4" Type="http://schemas.openxmlformats.org/officeDocument/2006/relationships/image" Target="../media/image2.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4"/>
          </p:nvPr>
        </p:nvSpPr>
        <p:spPr>
          <a:xfrm>
            <a:off x="359193" y="2364986"/>
            <a:ext cx="8389271" cy="1064014"/>
          </a:xfrm>
        </p:spPr>
        <p:txBody>
          <a:bodyPr/>
          <a:lstStyle/>
          <a:p>
            <a:pPr>
              <a:spcAft>
                <a:spcPts val="0"/>
              </a:spcAft>
            </a:pPr>
            <a:r>
              <a:rPr lang="en-US" sz="2400" dirty="0"/>
              <a:t>Why did the chicken cross the border? Assessing the competitiveness of broiler production in Ghana and Germany</a:t>
            </a:r>
            <a:endParaRPr lang="en-GB" sz="2400" dirty="0"/>
          </a:p>
        </p:txBody>
      </p:sp>
      <p:sp>
        <p:nvSpPr>
          <p:cNvPr id="6" name="Textplatzhalter 5"/>
          <p:cNvSpPr>
            <a:spLocks noGrp="1"/>
          </p:cNvSpPr>
          <p:nvPr>
            <p:ph type="body" sz="quarter" idx="17"/>
          </p:nvPr>
        </p:nvSpPr>
        <p:spPr>
          <a:xfrm>
            <a:off x="417001" y="5520919"/>
            <a:ext cx="8016079" cy="536373"/>
          </a:xfrm>
        </p:spPr>
        <p:txBody>
          <a:bodyPr/>
          <a:lstStyle/>
          <a:p>
            <a:r>
              <a:rPr lang="en-DE" sz="1200" b="1" dirty="0">
                <a:solidFill>
                  <a:srgbClr val="F2F2F2"/>
                </a:solidFill>
              </a:rPr>
              <a:t>   </a:t>
            </a:r>
            <a:r>
              <a:rPr lang="en-US" sz="1200" b="1" dirty="0">
                <a:solidFill>
                  <a:srgbClr val="F2F2F2"/>
                </a:solidFill>
              </a:rPr>
              <a:t>Craig Chibanda      </a:t>
            </a:r>
            <a:r>
              <a:rPr lang="en-DE" sz="1200" b="1" dirty="0">
                <a:solidFill>
                  <a:srgbClr val="F2F2F2"/>
                </a:solidFill>
              </a:rPr>
              <a:t>                P</a:t>
            </a:r>
            <a:r>
              <a:rPr lang="en-US" sz="1200" b="1" dirty="0">
                <a:solidFill>
                  <a:srgbClr val="F2F2F2"/>
                </a:solidFill>
              </a:rPr>
              <a:t>e</a:t>
            </a:r>
            <a:r>
              <a:rPr lang="en-DE" sz="1200" b="1" dirty="0">
                <a:solidFill>
                  <a:srgbClr val="F2F2F2"/>
                </a:solidFill>
              </a:rPr>
              <a:t>tra Thobe</a:t>
            </a:r>
            <a:r>
              <a:rPr lang="en-US" sz="1200" b="1" dirty="0">
                <a:solidFill>
                  <a:srgbClr val="F2F2F2"/>
                </a:solidFill>
              </a:rPr>
              <a:t>    </a:t>
            </a:r>
            <a:r>
              <a:rPr lang="en-DE" sz="1200" b="1" dirty="0">
                <a:solidFill>
                  <a:srgbClr val="F2F2F2"/>
                </a:solidFill>
              </a:rPr>
              <a:t>   </a:t>
            </a:r>
            <a:r>
              <a:rPr lang="en-US" sz="1200" b="1" dirty="0">
                <a:solidFill>
                  <a:srgbClr val="F2F2F2"/>
                </a:solidFill>
              </a:rPr>
              <a:t>      </a:t>
            </a:r>
            <a:r>
              <a:rPr lang="en-DE" sz="1200" b="1" dirty="0">
                <a:solidFill>
                  <a:srgbClr val="F2F2F2"/>
                </a:solidFill>
              </a:rPr>
              <a:t>    </a:t>
            </a:r>
            <a:r>
              <a:rPr lang="en-US" sz="1200" b="1" dirty="0">
                <a:solidFill>
                  <a:srgbClr val="F2F2F2"/>
                </a:solidFill>
              </a:rPr>
              <a:t>Mohamad </a:t>
            </a:r>
            <a:r>
              <a:rPr lang="en-DE" sz="1200" b="1" dirty="0">
                <a:solidFill>
                  <a:srgbClr val="F2F2F2"/>
                </a:solidFill>
              </a:rPr>
              <a:t>.</a:t>
            </a:r>
            <a:r>
              <a:rPr lang="en-US" sz="1200" b="1" dirty="0">
                <a:solidFill>
                  <a:srgbClr val="F2F2F2"/>
                </a:solidFill>
              </a:rPr>
              <a:t>I</a:t>
            </a:r>
            <a:r>
              <a:rPr lang="en-DE" sz="1200" b="1" dirty="0">
                <a:solidFill>
                  <a:srgbClr val="F2F2F2"/>
                </a:solidFill>
              </a:rPr>
              <a:t>.</a:t>
            </a:r>
            <a:r>
              <a:rPr lang="en-US" sz="1200" b="1" dirty="0">
                <a:solidFill>
                  <a:srgbClr val="F2F2F2"/>
                </a:solidFill>
              </a:rPr>
              <a:t>Almadani </a:t>
            </a:r>
            <a:r>
              <a:rPr lang="en-DE" sz="1200" b="1" dirty="0">
                <a:solidFill>
                  <a:srgbClr val="F2F2F2"/>
                </a:solidFill>
              </a:rPr>
              <a:t>          </a:t>
            </a:r>
            <a:r>
              <a:rPr lang="de-DE" sz="1200" b="1" dirty="0">
                <a:solidFill>
                  <a:srgbClr val="F2F2F2"/>
                </a:solidFill>
              </a:rPr>
              <a:t>Claus Deblitz</a:t>
            </a:r>
            <a:r>
              <a:rPr lang="en-DE" sz="1200" b="1" dirty="0">
                <a:solidFill>
                  <a:srgbClr val="F2F2F2"/>
                </a:solidFill>
              </a:rPr>
              <a:t>                      </a:t>
            </a:r>
            <a:r>
              <a:rPr lang="de-DE" sz="1200" b="1" dirty="0">
                <a:solidFill>
                  <a:srgbClr val="F2F2F2"/>
                </a:solidFill>
              </a:rPr>
              <a:t>Stephen Awuni</a:t>
            </a:r>
            <a:endParaRPr lang="en-DE" sz="1200" b="1" dirty="0">
              <a:solidFill>
                <a:srgbClr val="F2F2F2"/>
              </a:solidFill>
            </a:endParaRPr>
          </a:p>
          <a:p>
            <a:pPr algn="ctr"/>
            <a:r>
              <a:rPr lang="en-DE" sz="1200" b="1" dirty="0">
                <a:solidFill>
                  <a:srgbClr val="F2F2F2"/>
                </a:solidFill>
              </a:rPr>
              <a:t>Thünen Institute of Farm Economics</a:t>
            </a:r>
            <a:endParaRPr lang="de-DE" sz="1200" b="1" dirty="0">
              <a:solidFill>
                <a:srgbClr val="F2F2F2"/>
              </a:solidFill>
            </a:endParaRPr>
          </a:p>
          <a:p>
            <a:pPr algn="ctr"/>
            <a:endParaRPr lang="en-US" sz="2586" baseline="30000" dirty="0">
              <a:solidFill>
                <a:srgbClr val="F2F2F2"/>
              </a:solidFill>
            </a:endParaRPr>
          </a:p>
        </p:txBody>
      </p:sp>
      <p:sp>
        <p:nvSpPr>
          <p:cNvPr id="7" name="Textplatzhalter 6"/>
          <p:cNvSpPr>
            <a:spLocks noGrp="1"/>
          </p:cNvSpPr>
          <p:nvPr>
            <p:ph type="body" sz="quarter" idx="18"/>
          </p:nvPr>
        </p:nvSpPr>
        <p:spPr/>
        <p:txBody>
          <a:bodyPr/>
          <a:lstStyle/>
          <a:p>
            <a:endParaRPr lang="de-DE" dirty="0"/>
          </a:p>
          <a:p>
            <a:r>
              <a:rPr lang="de-DE" dirty="0"/>
              <a:t>June 2022</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690" y="604651"/>
            <a:ext cx="1921881" cy="461473"/>
          </a:xfrm>
          <a:prstGeom prst="rect">
            <a:avLst/>
          </a:prstGeom>
        </p:spPr>
      </p:pic>
      <p:sp>
        <p:nvSpPr>
          <p:cNvPr id="2" name="Rectangle 1">
            <a:extLst>
              <a:ext uri="{FF2B5EF4-FFF2-40B4-BE49-F238E27FC236}">
                <a16:creationId xmlns:a16="http://schemas.microsoft.com/office/drawing/2014/main" id="{B74E93DF-6873-4A32-8EAC-CB65D50B92B3}"/>
              </a:ext>
            </a:extLst>
          </p:cNvPr>
          <p:cNvSpPr/>
          <p:nvPr/>
        </p:nvSpPr>
        <p:spPr>
          <a:xfrm>
            <a:off x="2456572" y="1580450"/>
            <a:ext cx="4190486" cy="262829"/>
          </a:xfrm>
          <a:prstGeom prst="rect">
            <a:avLst/>
          </a:prstGeom>
        </p:spPr>
        <p:txBody>
          <a:bodyPr wrap="square">
            <a:spAutoFit/>
          </a:bodyPr>
          <a:lstStyle/>
          <a:p>
            <a:pPr algn="ctr" defTabSz="844448"/>
            <a:r>
              <a:rPr lang="en-US" sz="1108" dirty="0">
                <a:solidFill>
                  <a:srgbClr val="000000"/>
                </a:solidFill>
                <a:latin typeface="Verdana" panose="020B0604030504040204" pitchFamily="34" charset="0"/>
              </a:rPr>
              <a:t>25th Annual Conference on Global Economic Analysis</a:t>
            </a:r>
            <a:endParaRPr lang="en-US" sz="1108" dirty="0">
              <a:solidFill>
                <a:prstClr val="black"/>
              </a:solidFill>
              <a:latin typeface="Calibri"/>
            </a:endParaRPr>
          </a:p>
        </p:txBody>
      </p:sp>
      <p:pic>
        <p:nvPicPr>
          <p:cNvPr id="1026" name="Picture 2" descr="https://www.gtap.agecon.purdue.edu/images/logos/GTAP_logo_words.png">
            <a:extLst>
              <a:ext uri="{FF2B5EF4-FFF2-40B4-BE49-F238E27FC236}">
                <a16:creationId xmlns:a16="http://schemas.microsoft.com/office/drawing/2014/main" id="{799BCEA8-D807-429D-ABB7-313D1C79D4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872" y="425982"/>
            <a:ext cx="1588109" cy="81880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98FD7F0-6F2C-430B-9E79-F7F78DE52F7F}"/>
              </a:ext>
            </a:extLst>
          </p:cNvPr>
          <p:cNvPicPr>
            <a:picLocks noChangeAspect="1"/>
          </p:cNvPicPr>
          <p:nvPr/>
        </p:nvPicPr>
        <p:blipFill rotWithShape="1">
          <a:blip r:embed="rId5"/>
          <a:srcRect l="39763" t="40200" r="44094" b="23400"/>
          <a:stretch/>
        </p:blipFill>
        <p:spPr>
          <a:xfrm>
            <a:off x="5308703" y="3538855"/>
            <a:ext cx="1476164" cy="1872208"/>
          </a:xfrm>
          <a:prstGeom prst="rect">
            <a:avLst/>
          </a:prstGeom>
        </p:spPr>
      </p:pic>
      <p:pic>
        <p:nvPicPr>
          <p:cNvPr id="15" name="Picture 14">
            <a:extLst>
              <a:ext uri="{FF2B5EF4-FFF2-40B4-BE49-F238E27FC236}">
                <a16:creationId xmlns:a16="http://schemas.microsoft.com/office/drawing/2014/main" id="{BDA85FF1-E9A1-4625-A043-69CF6344EBAF}"/>
              </a:ext>
            </a:extLst>
          </p:cNvPr>
          <p:cNvPicPr>
            <a:picLocks noChangeAspect="1"/>
          </p:cNvPicPr>
          <p:nvPr/>
        </p:nvPicPr>
        <p:blipFill rotWithShape="1">
          <a:blip r:embed="rId6"/>
          <a:srcRect l="39763" t="38100" r="44094" b="25500"/>
          <a:stretch/>
        </p:blipFill>
        <p:spPr>
          <a:xfrm>
            <a:off x="417001" y="3538855"/>
            <a:ext cx="1476164" cy="1872208"/>
          </a:xfrm>
          <a:prstGeom prst="rect">
            <a:avLst/>
          </a:prstGeom>
        </p:spPr>
      </p:pic>
      <p:pic>
        <p:nvPicPr>
          <p:cNvPr id="16" name="Picture 15">
            <a:extLst>
              <a:ext uri="{FF2B5EF4-FFF2-40B4-BE49-F238E27FC236}">
                <a16:creationId xmlns:a16="http://schemas.microsoft.com/office/drawing/2014/main" id="{DC73CBA1-21EF-4E29-A60D-019DFA4B7B57}"/>
              </a:ext>
            </a:extLst>
          </p:cNvPr>
          <p:cNvPicPr>
            <a:picLocks noChangeAspect="1"/>
          </p:cNvPicPr>
          <p:nvPr/>
        </p:nvPicPr>
        <p:blipFill rotWithShape="1">
          <a:blip r:embed="rId7"/>
          <a:srcRect l="39453" t="37112" r="44404" b="26489"/>
          <a:stretch/>
        </p:blipFill>
        <p:spPr>
          <a:xfrm>
            <a:off x="2071571" y="3538855"/>
            <a:ext cx="1476164" cy="1872208"/>
          </a:xfrm>
          <a:prstGeom prst="rect">
            <a:avLst/>
          </a:prstGeom>
        </p:spPr>
      </p:pic>
      <p:pic>
        <p:nvPicPr>
          <p:cNvPr id="17" name="Picture 16">
            <a:extLst>
              <a:ext uri="{FF2B5EF4-FFF2-40B4-BE49-F238E27FC236}">
                <a16:creationId xmlns:a16="http://schemas.microsoft.com/office/drawing/2014/main" id="{219B18A4-4E10-4AB4-8E0E-8B9CF0DBF4A8}"/>
              </a:ext>
            </a:extLst>
          </p:cNvPr>
          <p:cNvPicPr>
            <a:picLocks noChangeAspect="1"/>
          </p:cNvPicPr>
          <p:nvPr/>
        </p:nvPicPr>
        <p:blipFill rotWithShape="1">
          <a:blip r:embed="rId8"/>
          <a:srcRect l="39763" t="36540" r="44881" b="27060"/>
          <a:stretch/>
        </p:blipFill>
        <p:spPr>
          <a:xfrm>
            <a:off x="3726141" y="3538855"/>
            <a:ext cx="1404156" cy="1872208"/>
          </a:xfrm>
          <a:prstGeom prst="rect">
            <a:avLst/>
          </a:prstGeom>
        </p:spPr>
      </p:pic>
      <p:pic>
        <p:nvPicPr>
          <p:cNvPr id="18" name="Picture 17">
            <a:extLst>
              <a:ext uri="{FF2B5EF4-FFF2-40B4-BE49-F238E27FC236}">
                <a16:creationId xmlns:a16="http://schemas.microsoft.com/office/drawing/2014/main" id="{5B9ED57D-E1C6-4217-8CEF-7A152C2EEC63}"/>
              </a:ext>
            </a:extLst>
          </p:cNvPr>
          <p:cNvPicPr>
            <a:picLocks noChangeAspect="1"/>
          </p:cNvPicPr>
          <p:nvPr/>
        </p:nvPicPr>
        <p:blipFill rotWithShape="1">
          <a:blip r:embed="rId9"/>
          <a:srcRect l="35825" r="22971" b="56615"/>
          <a:stretch/>
        </p:blipFill>
        <p:spPr>
          <a:xfrm>
            <a:off x="6963273" y="3533328"/>
            <a:ext cx="1530609" cy="1872208"/>
          </a:xfrm>
          <a:prstGeom prst="rect">
            <a:avLst/>
          </a:prstGeom>
        </p:spPr>
      </p:pic>
      <p:pic>
        <p:nvPicPr>
          <p:cNvPr id="14" name="Grafik 18">
            <a:extLst>
              <a:ext uri="{FF2B5EF4-FFF2-40B4-BE49-F238E27FC236}">
                <a16:creationId xmlns:a16="http://schemas.microsoft.com/office/drawing/2014/main" id="{8D42D156-E903-4A69-A9B0-D6300197F88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7045"/>
          <a:stretch/>
        </p:blipFill>
        <p:spPr>
          <a:xfrm>
            <a:off x="7013512" y="1066124"/>
            <a:ext cx="2123957" cy="1149858"/>
          </a:xfrm>
          <a:prstGeom prst="rect">
            <a:avLst/>
          </a:prstGeom>
        </p:spPr>
      </p:pic>
    </p:spTree>
    <p:extLst>
      <p:ext uri="{BB962C8B-B14F-4D97-AF65-F5344CB8AC3E}">
        <p14:creationId xmlns:p14="http://schemas.microsoft.com/office/powerpoint/2010/main" val="10192642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5038" y="407965"/>
            <a:ext cx="8424000" cy="955040"/>
          </a:xfrm>
        </p:spPr>
        <p:txBody>
          <a:bodyPr/>
          <a:lstStyle/>
          <a:p>
            <a:r>
              <a:rPr lang="en-US" dirty="0"/>
              <a:t>R</a:t>
            </a:r>
            <a:r>
              <a:rPr lang="en-DE" dirty="0"/>
              <a:t>e</a:t>
            </a:r>
            <a:r>
              <a:rPr lang="en-US" dirty="0"/>
              <a:t>s</a:t>
            </a:r>
            <a:r>
              <a:rPr lang="en-DE" dirty="0"/>
              <a:t>u</a:t>
            </a:r>
            <a:r>
              <a:rPr lang="en-US" dirty="0"/>
              <a:t>l</a:t>
            </a:r>
            <a:r>
              <a:rPr lang="en-DE" dirty="0"/>
              <a:t>t</a:t>
            </a:r>
            <a:r>
              <a:rPr lang="en-US" dirty="0"/>
              <a:t>s</a:t>
            </a:r>
            <a:br>
              <a:rPr lang="en-GB" dirty="0"/>
            </a:br>
            <a:r>
              <a:rPr lang="en-GB" dirty="0"/>
              <a:t> </a:t>
            </a:r>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graphicFrame>
        <p:nvGraphicFramePr>
          <p:cNvPr id="4" name="Table 3">
            <a:extLst>
              <a:ext uri="{FF2B5EF4-FFF2-40B4-BE49-F238E27FC236}">
                <a16:creationId xmlns:a16="http://schemas.microsoft.com/office/drawing/2014/main" id="{397DB866-E464-4218-9F22-DB5F003BC0F8}"/>
              </a:ext>
            </a:extLst>
          </p:cNvPr>
          <p:cNvGraphicFramePr>
            <a:graphicFrameLocks noGrp="1"/>
          </p:cNvGraphicFramePr>
          <p:nvPr>
            <p:extLst>
              <p:ext uri="{D42A27DB-BD31-4B8C-83A1-F6EECF244321}">
                <p14:modId xmlns:p14="http://schemas.microsoft.com/office/powerpoint/2010/main" val="740712627"/>
              </p:ext>
            </p:extLst>
          </p:nvPr>
        </p:nvGraphicFramePr>
        <p:xfrm>
          <a:off x="179836" y="1772816"/>
          <a:ext cx="8820656" cy="4103208"/>
        </p:xfrm>
        <a:graphic>
          <a:graphicData uri="http://schemas.openxmlformats.org/drawingml/2006/table">
            <a:tbl>
              <a:tblPr firstRow="1" firstCol="1" bandRow="1"/>
              <a:tblGrid>
                <a:gridCol w="1758930">
                  <a:extLst>
                    <a:ext uri="{9D8B030D-6E8A-4147-A177-3AD203B41FA5}">
                      <a16:colId xmlns:a16="http://schemas.microsoft.com/office/drawing/2014/main" val="2957161335"/>
                    </a:ext>
                  </a:extLst>
                </a:gridCol>
                <a:gridCol w="1664204">
                  <a:extLst>
                    <a:ext uri="{9D8B030D-6E8A-4147-A177-3AD203B41FA5}">
                      <a16:colId xmlns:a16="http://schemas.microsoft.com/office/drawing/2014/main" val="485972544"/>
                    </a:ext>
                  </a:extLst>
                </a:gridCol>
                <a:gridCol w="1711568">
                  <a:extLst>
                    <a:ext uri="{9D8B030D-6E8A-4147-A177-3AD203B41FA5}">
                      <a16:colId xmlns:a16="http://schemas.microsoft.com/office/drawing/2014/main" val="1211236636"/>
                    </a:ext>
                  </a:extLst>
                </a:gridCol>
                <a:gridCol w="1842513">
                  <a:extLst>
                    <a:ext uri="{9D8B030D-6E8A-4147-A177-3AD203B41FA5}">
                      <a16:colId xmlns:a16="http://schemas.microsoft.com/office/drawing/2014/main" val="614240590"/>
                    </a:ext>
                  </a:extLst>
                </a:gridCol>
                <a:gridCol w="1843441">
                  <a:extLst>
                    <a:ext uri="{9D8B030D-6E8A-4147-A177-3AD203B41FA5}">
                      <a16:colId xmlns:a16="http://schemas.microsoft.com/office/drawing/2014/main" val="1877898466"/>
                    </a:ext>
                  </a:extLst>
                </a:gridCol>
              </a:tblGrid>
              <a:tr h="317879">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Farm name</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GH_3</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GH_12</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GH_27</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DE_994</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659044"/>
                  </a:ext>
                </a:extLst>
              </a:tr>
              <a:tr h="352440">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Production system</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Small scale system</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Medium scale system</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Large scale integrated system</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Highly vertically integrated system</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95435975"/>
                  </a:ext>
                </a:extLst>
              </a:tr>
              <a:tr h="176220">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Location</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Accra</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Dormaa</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Kumasi</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Lingen</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357744364"/>
                  </a:ext>
                </a:extLst>
              </a:tr>
              <a:tr h="176220">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Chickens sold/year</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3,613</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12,086</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27,000</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994,826</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21436588"/>
                  </a:ext>
                </a:extLst>
              </a:tr>
              <a:tr h="176220">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Genotype</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Ross 308</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Cobb 500</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Cobb 500</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Ross 308</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818123684"/>
                  </a:ext>
                </a:extLst>
              </a:tr>
              <a:tr h="559537">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Origin of day-old chicks</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Imported from the Netherlands</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Imported from Ivory Coast</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Hatchery belonging to the farm</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DE" sz="1400" dirty="0">
                          <a:effectLst/>
                          <a:latin typeface="Calibri" panose="020F0502020204030204" pitchFamily="34" charset="0"/>
                          <a:ea typeface="Times New Roman" panose="02020603050405020304" pitchFamily="18" charset="0"/>
                          <a:cs typeface="Times New Roman" panose="02020603050405020304" pitchFamily="18" charset="0"/>
                        </a:rPr>
                        <a:t>C</a:t>
                      </a:r>
                      <a:r>
                        <a:rPr lang="en-US" sz="1400" dirty="0" err="1">
                          <a:effectLst/>
                          <a:latin typeface="Calibri" panose="020F0502020204030204" pitchFamily="34" charset="0"/>
                          <a:ea typeface="Times New Roman" panose="02020603050405020304" pitchFamily="18" charset="0"/>
                          <a:cs typeface="Times New Roman" panose="02020603050405020304" pitchFamily="18" charset="0"/>
                        </a:rPr>
                        <a:t>ontractual</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arrangement with a hatchery</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748441964"/>
                  </a:ext>
                </a:extLst>
              </a:tr>
              <a:tr h="352440">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Biosecurity measures</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Low to moderate</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Moderate</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Moderate to high</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Very high</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3154532700"/>
                  </a:ext>
                </a:extLst>
              </a:tr>
              <a:tr h="654738">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Type of housing</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Open, naturally ventilated poultry houses.</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Open, naturally ventilated poultry houses.</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Open, naturally ventilated poultry houses.</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Environmentally controlled housing (closed barns)</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84325075"/>
                  </a:ext>
                </a:extLst>
              </a:tr>
              <a:tr h="1071271">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Marketing channels</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Sells live birds to individuals at the farmgate or at live bird markets.</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Sells live birds in live bird markets. Rarely, the birds are slaughtered and sold to fast-food shops.</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a:effectLst/>
                          <a:latin typeface="Calibri" panose="020F0502020204030204" pitchFamily="34" charset="0"/>
                          <a:ea typeface="Times New Roman" panose="02020603050405020304" pitchFamily="18" charset="0"/>
                          <a:cs typeface="Times New Roman" panose="02020603050405020304" pitchFamily="18" charset="0"/>
                        </a:rPr>
                        <a:t>Slaughters its birds and sells them to retailers and restaurants.</a:t>
                      </a:r>
                      <a:endParaRPr lang="en-DE"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Birds are sold to a slaughterhouse which has a contractual arrangement with the farm</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1246156"/>
                  </a:ext>
                </a:extLst>
              </a:tr>
            </a:tbl>
          </a:graphicData>
        </a:graphic>
      </p:graphicFrame>
      <p:sp>
        <p:nvSpPr>
          <p:cNvPr id="5" name="Rectangle 4">
            <a:extLst>
              <a:ext uri="{FF2B5EF4-FFF2-40B4-BE49-F238E27FC236}">
                <a16:creationId xmlns:a16="http://schemas.microsoft.com/office/drawing/2014/main" id="{93616D6A-42B1-4D57-8D2D-935ED983FFA4}"/>
              </a:ext>
            </a:extLst>
          </p:cNvPr>
          <p:cNvSpPr/>
          <p:nvPr/>
        </p:nvSpPr>
        <p:spPr>
          <a:xfrm>
            <a:off x="71500" y="1192686"/>
            <a:ext cx="8835259" cy="400110"/>
          </a:xfrm>
          <a:prstGeom prst="rect">
            <a:avLst/>
          </a:prstGeom>
        </p:spPr>
        <p:txBody>
          <a:bodyPr wrap="square">
            <a:spAutoFit/>
          </a:bodyPr>
          <a:lstStyle/>
          <a:p>
            <a:r>
              <a:rPr lang="en-US" sz="2000" b="1" dirty="0"/>
              <a:t>Characteristics of the typical conventional broiler farms in Ghana and Germany</a:t>
            </a:r>
            <a:endParaRPr lang="en-DE" sz="2000" b="1" dirty="0"/>
          </a:p>
        </p:txBody>
      </p:sp>
      <p:sp>
        <p:nvSpPr>
          <p:cNvPr id="7" name="Rectangle 6">
            <a:extLst>
              <a:ext uri="{FF2B5EF4-FFF2-40B4-BE49-F238E27FC236}">
                <a16:creationId xmlns:a16="http://schemas.microsoft.com/office/drawing/2014/main" id="{2B3F1A0F-EE58-4DF8-B405-43BABC6685A6}"/>
              </a:ext>
            </a:extLst>
          </p:cNvPr>
          <p:cNvSpPr/>
          <p:nvPr/>
        </p:nvSpPr>
        <p:spPr>
          <a:xfrm>
            <a:off x="134650" y="5877272"/>
            <a:ext cx="3249217" cy="246221"/>
          </a:xfrm>
          <a:prstGeom prst="rect">
            <a:avLst/>
          </a:prstGeom>
        </p:spPr>
        <p:txBody>
          <a:bodyPr wrap="square">
            <a:spAutoFit/>
          </a:bodyPr>
          <a:lstStyle/>
          <a:p>
            <a:r>
              <a:rPr lang="en-US" sz="1000" dirty="0"/>
              <a:t>Source: Own survey and calculations</a:t>
            </a:r>
            <a:endParaRPr lang="en-DE" sz="1000" dirty="0"/>
          </a:p>
        </p:txBody>
      </p:sp>
      <p:pic>
        <p:nvPicPr>
          <p:cNvPr id="8" name="Picture 7">
            <a:extLst>
              <a:ext uri="{FF2B5EF4-FFF2-40B4-BE49-F238E27FC236}">
                <a16:creationId xmlns:a16="http://schemas.microsoft.com/office/drawing/2014/main" id="{673A8E66-2A58-4993-B8E1-05121BCD0A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554" y="3068960"/>
            <a:ext cx="1631313" cy="560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D2ABB34F-788F-4CCE-95D7-9C398BE819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53" y="3037653"/>
            <a:ext cx="2043048" cy="592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95656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5038" y="407965"/>
            <a:ext cx="8424000" cy="955040"/>
          </a:xfrm>
        </p:spPr>
        <p:txBody>
          <a:bodyPr/>
          <a:lstStyle/>
          <a:p>
            <a:r>
              <a:rPr lang="en-US" dirty="0"/>
              <a:t>R</a:t>
            </a:r>
            <a:r>
              <a:rPr lang="en-DE" dirty="0"/>
              <a:t>e</a:t>
            </a:r>
            <a:r>
              <a:rPr lang="en-US" dirty="0"/>
              <a:t>s</a:t>
            </a:r>
            <a:r>
              <a:rPr lang="en-DE" dirty="0"/>
              <a:t>u</a:t>
            </a:r>
            <a:r>
              <a:rPr lang="en-US" dirty="0"/>
              <a:t>l</a:t>
            </a:r>
            <a:r>
              <a:rPr lang="en-DE" dirty="0"/>
              <a:t>t</a:t>
            </a:r>
            <a:r>
              <a:rPr lang="en-US" dirty="0"/>
              <a:t>s</a:t>
            </a:r>
            <a:br>
              <a:rPr lang="en-GB" dirty="0"/>
            </a:br>
            <a:r>
              <a:rPr lang="en-GB" dirty="0"/>
              <a:t> </a:t>
            </a:r>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graphicFrame>
        <p:nvGraphicFramePr>
          <p:cNvPr id="4" name="Table 3">
            <a:extLst>
              <a:ext uri="{FF2B5EF4-FFF2-40B4-BE49-F238E27FC236}">
                <a16:creationId xmlns:a16="http://schemas.microsoft.com/office/drawing/2014/main" id="{FD3DF2A3-2974-460F-9CD7-F4037E8694C1}"/>
              </a:ext>
            </a:extLst>
          </p:cNvPr>
          <p:cNvGraphicFramePr>
            <a:graphicFrameLocks noGrp="1"/>
          </p:cNvGraphicFramePr>
          <p:nvPr>
            <p:extLst>
              <p:ext uri="{D42A27DB-BD31-4B8C-83A1-F6EECF244321}">
                <p14:modId xmlns:p14="http://schemas.microsoft.com/office/powerpoint/2010/main" val="926316607"/>
              </p:ext>
            </p:extLst>
          </p:nvPr>
        </p:nvGraphicFramePr>
        <p:xfrm>
          <a:off x="181910" y="2080592"/>
          <a:ext cx="6082278" cy="3178459"/>
        </p:xfrm>
        <a:graphic>
          <a:graphicData uri="http://schemas.openxmlformats.org/drawingml/2006/table">
            <a:tbl>
              <a:tblPr firstRow="1" firstCol="1" bandRow="1"/>
              <a:tblGrid>
                <a:gridCol w="2769955">
                  <a:extLst>
                    <a:ext uri="{9D8B030D-6E8A-4147-A177-3AD203B41FA5}">
                      <a16:colId xmlns:a16="http://schemas.microsoft.com/office/drawing/2014/main" val="2638851677"/>
                    </a:ext>
                  </a:extLst>
                </a:gridCol>
                <a:gridCol w="885683">
                  <a:extLst>
                    <a:ext uri="{9D8B030D-6E8A-4147-A177-3AD203B41FA5}">
                      <a16:colId xmlns:a16="http://schemas.microsoft.com/office/drawing/2014/main" val="2302864616"/>
                    </a:ext>
                  </a:extLst>
                </a:gridCol>
                <a:gridCol w="829493">
                  <a:extLst>
                    <a:ext uri="{9D8B030D-6E8A-4147-A177-3AD203B41FA5}">
                      <a16:colId xmlns:a16="http://schemas.microsoft.com/office/drawing/2014/main" val="1955359832"/>
                    </a:ext>
                  </a:extLst>
                </a:gridCol>
                <a:gridCol w="759920">
                  <a:extLst>
                    <a:ext uri="{9D8B030D-6E8A-4147-A177-3AD203B41FA5}">
                      <a16:colId xmlns:a16="http://schemas.microsoft.com/office/drawing/2014/main" val="222040339"/>
                    </a:ext>
                  </a:extLst>
                </a:gridCol>
                <a:gridCol w="837227">
                  <a:extLst>
                    <a:ext uri="{9D8B030D-6E8A-4147-A177-3AD203B41FA5}">
                      <a16:colId xmlns:a16="http://schemas.microsoft.com/office/drawing/2014/main" val="2362080159"/>
                    </a:ext>
                  </a:extLst>
                </a:gridCol>
              </a:tblGrid>
              <a:tr h="744767">
                <a:tc>
                  <a:txBody>
                    <a:bodyPr/>
                    <a:lstStyle/>
                    <a:p>
                      <a:pPr algn="l">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GH_3k</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GH_12k</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GH_27k</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DE_994k</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6467845"/>
                  </a:ext>
                </a:extLst>
              </a:tr>
              <a:tr h="391789">
                <a:tc>
                  <a:txBody>
                    <a:bodyPr/>
                    <a:lstStyle/>
                    <a:p>
                      <a:pPr algn="l">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Feed conversion ratios (FCR)</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2.43</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2.08</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2.33</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1.56</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200558086"/>
                  </a:ext>
                </a:extLst>
              </a:tr>
              <a:tr h="372383">
                <a:tc>
                  <a:txBody>
                    <a:bodyPr/>
                    <a:lstStyle/>
                    <a:p>
                      <a:pPr algn="l">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Broiler Farm Economy Index (BFEI)</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1.90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2.01</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2.03</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3.99</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460510884"/>
                  </a:ext>
                </a:extLst>
              </a:tr>
              <a:tr h="372383">
                <a:tc>
                  <a:txBody>
                    <a:bodyPr/>
                    <a:lstStyle/>
                    <a:p>
                      <a:pPr algn="l">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Mortalities (%)	</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2.88</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4.08</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10.00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1.80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3623542200"/>
                  </a:ext>
                </a:extLst>
              </a:tr>
              <a:tr h="372383">
                <a:tc>
                  <a:txBody>
                    <a:bodyPr/>
                    <a:lstStyle/>
                    <a:p>
                      <a:pPr algn="l">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Feeding period (days)</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63.00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45.50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42.00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spcBef>
                          <a:spcPts val="200"/>
                        </a:spcBef>
                        <a:spcAft>
                          <a:spcPts val="20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42.00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645507276"/>
                  </a:ext>
                </a:extLst>
              </a:tr>
              <a:tr h="462377">
                <a:tc>
                  <a:txBody>
                    <a:bodyPr/>
                    <a:lstStyle/>
                    <a:p>
                      <a:pPr algn="l">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Final live weight (g)</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3,000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2,200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w="12700" cap="flat" cmpd="sng" algn="ctr">
                      <a:no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2,000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w="12700" cap="flat" cmpd="sng" algn="ctr">
                      <a:no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2,672</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val="2167725542"/>
                  </a:ext>
                </a:extLst>
              </a:tr>
              <a:tr h="462377">
                <a:tc>
                  <a:txBody>
                    <a:bodyPr/>
                    <a:lstStyle/>
                    <a:p>
                      <a:pPr algn="l">
                        <a:spcBef>
                          <a:spcPts val="200"/>
                        </a:spcBef>
                        <a:spcAft>
                          <a:spcPts val="200"/>
                        </a:spcAft>
                      </a:pPr>
                      <a:r>
                        <a:rPr lang="en-US" sz="1400" b="1" dirty="0">
                          <a:effectLst/>
                          <a:latin typeface="Calibri" panose="020F0502020204030204" pitchFamily="34" charset="0"/>
                          <a:ea typeface="Times New Roman" panose="02020603050405020304" pitchFamily="18" charset="0"/>
                          <a:cs typeface="Times New Roman" panose="02020603050405020304" pitchFamily="18" charset="0"/>
                        </a:rPr>
                        <a:t>Number of cycles per year</a:t>
                      </a:r>
                      <a:endParaRPr lang="en-DE"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3.72</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3.00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3.00</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200"/>
                        </a:spcBef>
                        <a:spcAft>
                          <a:spcPts val="2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7.45</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1814916"/>
                  </a:ext>
                </a:extLst>
              </a:tr>
            </a:tbl>
          </a:graphicData>
        </a:graphic>
      </p:graphicFrame>
      <p:sp>
        <p:nvSpPr>
          <p:cNvPr id="5" name="Rectangle 4">
            <a:extLst>
              <a:ext uri="{FF2B5EF4-FFF2-40B4-BE49-F238E27FC236}">
                <a16:creationId xmlns:a16="http://schemas.microsoft.com/office/drawing/2014/main" id="{7CFFE605-EE8B-4136-A4E3-3B79F02988F2}"/>
              </a:ext>
            </a:extLst>
          </p:cNvPr>
          <p:cNvSpPr/>
          <p:nvPr/>
        </p:nvSpPr>
        <p:spPr>
          <a:xfrm>
            <a:off x="107504" y="1598950"/>
            <a:ext cx="3567489" cy="313932"/>
          </a:xfrm>
          <a:prstGeom prst="rect">
            <a:avLst/>
          </a:prstGeom>
        </p:spPr>
        <p:txBody>
          <a:bodyPr wrap="square">
            <a:spAutoFit/>
          </a:bodyPr>
          <a:lstStyle/>
          <a:p>
            <a:pPr algn="just">
              <a:lnSpc>
                <a:spcPts val="1600"/>
              </a:lnSpc>
              <a:spcBef>
                <a:spcPts val="1600"/>
              </a:spcBef>
              <a:spcAft>
                <a:spcPts val="1200"/>
              </a:spcAft>
            </a:pPr>
            <a:r>
              <a:rPr lang="en-US" sz="2000" b="1" dirty="0">
                <a:latin typeface="Calibri" panose="020F0502020204030204" pitchFamily="34" charset="0"/>
                <a:ea typeface="Calibri" panose="020F0502020204030204" pitchFamily="34" charset="0"/>
                <a:cs typeface="Times New Roman" panose="02020603050405020304" pitchFamily="18" charset="0"/>
              </a:rPr>
              <a:t>Farm performance indicators</a:t>
            </a:r>
            <a:endParaRPr lang="en-DE" sz="2000"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C46C1230-8787-45A2-9632-0A2F6263FDCF}"/>
              </a:ext>
            </a:extLst>
          </p:cNvPr>
          <p:cNvSpPr/>
          <p:nvPr/>
        </p:nvSpPr>
        <p:spPr>
          <a:xfrm>
            <a:off x="134650" y="5399928"/>
            <a:ext cx="2781165" cy="246221"/>
          </a:xfrm>
          <a:prstGeom prst="rect">
            <a:avLst/>
          </a:prstGeom>
        </p:spPr>
        <p:txBody>
          <a:bodyPr wrap="square">
            <a:spAutoFit/>
          </a:bodyPr>
          <a:lstStyle/>
          <a:p>
            <a:r>
              <a:rPr lang="en-US" sz="1000" dirty="0"/>
              <a:t>Source: Own survey and calculations</a:t>
            </a:r>
            <a:endParaRPr lang="en-DE" sz="1000" dirty="0"/>
          </a:p>
        </p:txBody>
      </p:sp>
      <p:pic>
        <p:nvPicPr>
          <p:cNvPr id="7" name="Picture 6">
            <a:extLst>
              <a:ext uri="{FF2B5EF4-FFF2-40B4-BE49-F238E27FC236}">
                <a16:creationId xmlns:a16="http://schemas.microsoft.com/office/drawing/2014/main" id="{8D917B72-AE50-4462-ADEB-A2D081FCBD2C}"/>
              </a:ext>
            </a:extLst>
          </p:cNvPr>
          <p:cNvPicPr>
            <a:picLocks noChangeAspect="1" noChangeArrowheads="1"/>
          </p:cNvPicPr>
          <p:nvPr/>
        </p:nvPicPr>
        <p:blipFill>
          <a:blip r:embed="rId2">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5321881" y="2849610"/>
            <a:ext cx="683624" cy="345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90598357-3017-4C21-9879-9B3687C00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40" y="2817717"/>
            <a:ext cx="546978" cy="345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B6064BB4-9B21-4C25-97B6-763F713A2472}"/>
              </a:ext>
            </a:extLst>
          </p:cNvPr>
          <p:cNvPicPr>
            <a:picLocks noChangeAspect="1" noChangeArrowheads="1"/>
          </p:cNvPicPr>
          <p:nvPr/>
        </p:nvPicPr>
        <p:blipFill>
          <a:blip r:embed="rId2">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5321881" y="3560181"/>
            <a:ext cx="727485" cy="367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5CE37669-2E3A-422D-835F-5B9519EF3B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012" y="3609020"/>
            <a:ext cx="583469" cy="294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81E40589-D0CB-4A01-8B9E-6F8C7DAABD32}"/>
              </a:ext>
            </a:extLst>
          </p:cNvPr>
          <p:cNvPicPr>
            <a:picLocks noChangeAspect="1" noChangeArrowheads="1"/>
          </p:cNvPicPr>
          <p:nvPr/>
        </p:nvPicPr>
        <p:blipFill>
          <a:blip r:embed="rId2">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5363763" y="4849273"/>
            <a:ext cx="727485" cy="367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a:extLst>
              <a:ext uri="{FF2B5EF4-FFF2-40B4-BE49-F238E27FC236}">
                <a16:creationId xmlns:a16="http://schemas.microsoft.com/office/drawing/2014/main" id="{AAC117A3-BF77-4CBA-80DE-280AE0D0A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226" y="4798645"/>
            <a:ext cx="2416255" cy="417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a:extLst>
              <a:ext uri="{FF2B5EF4-FFF2-40B4-BE49-F238E27FC236}">
                <a16:creationId xmlns:a16="http://schemas.microsoft.com/office/drawing/2014/main" id="{6DE977CB-88D9-4363-A425-6B7901598A45}"/>
              </a:ext>
            </a:extLst>
          </p:cNvPr>
          <p:cNvSpPr/>
          <p:nvPr/>
        </p:nvSpPr>
        <p:spPr>
          <a:xfrm>
            <a:off x="6487246" y="3104964"/>
            <a:ext cx="2621258" cy="1477328"/>
          </a:xfrm>
          <a:prstGeom prst="rect">
            <a:avLst/>
          </a:prstGeom>
        </p:spPr>
        <p:txBody>
          <a:bodyPr wrap="square">
            <a:spAutoFit/>
          </a:bodyPr>
          <a:lstStyle/>
          <a:p>
            <a:pPr marL="285750" indent="-285750">
              <a:buFont typeface="Arial" panose="020B0604020202020204" pitchFamily="34" charset="0"/>
              <a:buChar char="•"/>
            </a:pPr>
            <a:r>
              <a:rPr lang="en-DE"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P</a:t>
            </a:r>
            <a:r>
              <a:rPr lang="en-US" dirty="0" err="1">
                <a:solidFill>
                  <a:srgbClr val="0070C0"/>
                </a:solidFill>
                <a:latin typeface="Calibri" panose="020F0502020204030204" pitchFamily="34" charset="0"/>
                <a:ea typeface="Times New Roman" panose="02020603050405020304" pitchFamily="18" charset="0"/>
                <a:cs typeface="Times New Roman" panose="02020603050405020304" pitchFamily="18" charset="0"/>
              </a:rPr>
              <a:t>oor</a:t>
            </a:r>
            <a:r>
              <a:rPr lang="en-US"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 quality locally hatched DOCs</a:t>
            </a:r>
            <a:endParaRPr lang="en-DE" dirty="0">
              <a:solidFill>
                <a:srgbClr val="0070C0"/>
              </a:solidFill>
              <a:latin typeface="Calibri" panose="020F05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DE" dirty="0">
                <a:solidFill>
                  <a:srgbClr val="0070C0"/>
                </a:solidFill>
                <a:latin typeface="Calibri" panose="020F0502020204030204" pitchFamily="34" charset="0"/>
                <a:cs typeface="Times New Roman" panose="02020603050405020304" pitchFamily="18" charset="0"/>
              </a:rPr>
              <a:t>L</a:t>
            </a:r>
            <a:r>
              <a:rPr lang="en-US" dirty="0">
                <a:solidFill>
                  <a:srgbClr val="0070C0"/>
                </a:solidFill>
                <a:latin typeface="Calibri" panose="020F0502020204030204" pitchFamily="34" charset="0"/>
                <a:cs typeface="Times New Roman" panose="02020603050405020304" pitchFamily="18" charset="0"/>
              </a:rPr>
              <a:t>ow-quality feed</a:t>
            </a:r>
            <a:endParaRPr lang="en-DE" dirty="0">
              <a:solidFill>
                <a:srgbClr val="0070C0"/>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DE" dirty="0">
                <a:solidFill>
                  <a:srgbClr val="0070C0"/>
                </a:solidFill>
                <a:latin typeface="Calibri" panose="020F0502020204030204" pitchFamily="34" charset="0"/>
                <a:cs typeface="Times New Roman" panose="02020603050405020304" pitchFamily="18" charset="0"/>
              </a:rPr>
              <a:t>P</a:t>
            </a:r>
            <a:r>
              <a:rPr lang="en-US" dirty="0" err="1">
                <a:solidFill>
                  <a:srgbClr val="0070C0"/>
                </a:solidFill>
                <a:latin typeface="Calibri" panose="020F0502020204030204" pitchFamily="34" charset="0"/>
                <a:cs typeface="Times New Roman" panose="02020603050405020304" pitchFamily="18" charset="0"/>
              </a:rPr>
              <a:t>oor</a:t>
            </a:r>
            <a:r>
              <a:rPr lang="en-US" dirty="0">
                <a:solidFill>
                  <a:srgbClr val="0070C0"/>
                </a:solidFill>
                <a:latin typeface="Calibri" panose="020F0502020204030204" pitchFamily="34" charset="0"/>
                <a:cs typeface="Times New Roman" panose="02020603050405020304" pitchFamily="18" charset="0"/>
              </a:rPr>
              <a:t> poultry husbandry practices</a:t>
            </a:r>
            <a:r>
              <a:rPr lang="en-US" dirty="0">
                <a:latin typeface="Calibri" panose="020F0502020204030204" pitchFamily="34" charset="0"/>
                <a:cs typeface="Times New Roman" panose="02020603050405020304" pitchFamily="18" charset="0"/>
              </a:rPr>
              <a:t>.</a:t>
            </a:r>
            <a:endParaRPr lang="en-DE" dirty="0"/>
          </a:p>
        </p:txBody>
      </p:sp>
    </p:spTree>
    <p:extLst>
      <p:ext uri="{BB962C8B-B14F-4D97-AF65-F5344CB8AC3E}">
        <p14:creationId xmlns:p14="http://schemas.microsoft.com/office/powerpoint/2010/main" val="9025223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5038" y="407965"/>
            <a:ext cx="8424000" cy="955040"/>
          </a:xfrm>
        </p:spPr>
        <p:txBody>
          <a:bodyPr/>
          <a:lstStyle/>
          <a:p>
            <a:r>
              <a:rPr lang="en-US" dirty="0"/>
              <a:t>R</a:t>
            </a:r>
            <a:r>
              <a:rPr lang="en-DE" dirty="0"/>
              <a:t>e</a:t>
            </a:r>
            <a:r>
              <a:rPr lang="en-US" dirty="0"/>
              <a:t>s</a:t>
            </a:r>
            <a:r>
              <a:rPr lang="en-DE" dirty="0"/>
              <a:t>u</a:t>
            </a:r>
            <a:r>
              <a:rPr lang="en-US" dirty="0"/>
              <a:t>l</a:t>
            </a:r>
            <a:r>
              <a:rPr lang="en-DE" dirty="0"/>
              <a:t>t</a:t>
            </a:r>
            <a:r>
              <a:rPr lang="en-US" dirty="0"/>
              <a:t>s</a:t>
            </a:r>
            <a:br>
              <a:rPr lang="en-GB" dirty="0"/>
            </a:br>
            <a:r>
              <a:rPr lang="en-GB" dirty="0"/>
              <a:t> </a:t>
            </a:r>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graphicFrame>
        <p:nvGraphicFramePr>
          <p:cNvPr id="4" name="Chart 3">
            <a:extLst>
              <a:ext uri="{FF2B5EF4-FFF2-40B4-BE49-F238E27FC236}">
                <a16:creationId xmlns:a16="http://schemas.microsoft.com/office/drawing/2014/main" id="{00000000-0008-0000-0300-000004000000}"/>
              </a:ext>
            </a:extLst>
          </p:cNvPr>
          <p:cNvGraphicFramePr/>
          <p:nvPr>
            <p:extLst>
              <p:ext uri="{D42A27DB-BD31-4B8C-83A1-F6EECF244321}">
                <p14:modId xmlns:p14="http://schemas.microsoft.com/office/powerpoint/2010/main" val="723328543"/>
              </p:ext>
            </p:extLst>
          </p:nvPr>
        </p:nvGraphicFramePr>
        <p:xfrm>
          <a:off x="165038" y="1933100"/>
          <a:ext cx="7920549" cy="378042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E5820E28-C9B9-467F-B5EA-39BB961192EA}"/>
              </a:ext>
            </a:extLst>
          </p:cNvPr>
          <p:cNvSpPr/>
          <p:nvPr/>
        </p:nvSpPr>
        <p:spPr>
          <a:xfrm>
            <a:off x="215515" y="1340768"/>
            <a:ext cx="7164599" cy="400110"/>
          </a:xfrm>
          <a:prstGeom prst="rect">
            <a:avLst/>
          </a:prstGeom>
        </p:spPr>
        <p:txBody>
          <a:bodyPr wrap="square">
            <a:spAutoFit/>
          </a:bodyPr>
          <a:lstStyle/>
          <a:p>
            <a:r>
              <a:rPr lang="en-US" sz="2000" b="1" dirty="0"/>
              <a:t>Comparison of production costs (€/100 kg live weight)</a:t>
            </a:r>
            <a:endParaRPr lang="en-DE" sz="2000" b="1" dirty="0"/>
          </a:p>
        </p:txBody>
      </p:sp>
      <p:sp>
        <p:nvSpPr>
          <p:cNvPr id="6" name="Rectangle 5">
            <a:extLst>
              <a:ext uri="{FF2B5EF4-FFF2-40B4-BE49-F238E27FC236}">
                <a16:creationId xmlns:a16="http://schemas.microsoft.com/office/drawing/2014/main" id="{CF4C4F10-1571-4129-82F8-48CF6C941EAD}"/>
              </a:ext>
            </a:extLst>
          </p:cNvPr>
          <p:cNvSpPr/>
          <p:nvPr/>
        </p:nvSpPr>
        <p:spPr>
          <a:xfrm>
            <a:off x="71500" y="5775067"/>
            <a:ext cx="2781165" cy="246221"/>
          </a:xfrm>
          <a:prstGeom prst="rect">
            <a:avLst/>
          </a:prstGeom>
        </p:spPr>
        <p:txBody>
          <a:bodyPr wrap="square">
            <a:spAutoFit/>
          </a:bodyPr>
          <a:lstStyle/>
          <a:p>
            <a:r>
              <a:rPr lang="en-US" sz="1000" dirty="0"/>
              <a:t>Source: Own survey and calculations</a:t>
            </a:r>
            <a:endParaRPr lang="en-DE" sz="1000" dirty="0"/>
          </a:p>
        </p:txBody>
      </p:sp>
    </p:spTree>
    <p:extLst>
      <p:ext uri="{BB962C8B-B14F-4D97-AF65-F5344CB8AC3E}">
        <p14:creationId xmlns:p14="http://schemas.microsoft.com/office/powerpoint/2010/main" val="339749611"/>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5038" y="407965"/>
            <a:ext cx="8424000" cy="955040"/>
          </a:xfrm>
        </p:spPr>
        <p:txBody>
          <a:bodyPr/>
          <a:lstStyle/>
          <a:p>
            <a:r>
              <a:rPr lang="en-US" dirty="0"/>
              <a:t>R</a:t>
            </a:r>
            <a:r>
              <a:rPr lang="en-DE" dirty="0"/>
              <a:t>e</a:t>
            </a:r>
            <a:r>
              <a:rPr lang="en-US" dirty="0"/>
              <a:t>s</a:t>
            </a:r>
            <a:r>
              <a:rPr lang="en-DE" dirty="0"/>
              <a:t>u</a:t>
            </a:r>
            <a:r>
              <a:rPr lang="en-US" dirty="0"/>
              <a:t>l</a:t>
            </a:r>
            <a:r>
              <a:rPr lang="en-DE" dirty="0"/>
              <a:t>t</a:t>
            </a:r>
            <a:r>
              <a:rPr lang="en-US" dirty="0"/>
              <a:t>s</a:t>
            </a:r>
            <a:br>
              <a:rPr lang="en-GB" dirty="0"/>
            </a:br>
            <a:r>
              <a:rPr lang="en-GB" dirty="0"/>
              <a:t> </a:t>
            </a:r>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graphicFrame>
        <p:nvGraphicFramePr>
          <p:cNvPr id="4" name="Chart 3">
            <a:extLst>
              <a:ext uri="{FF2B5EF4-FFF2-40B4-BE49-F238E27FC236}">
                <a16:creationId xmlns:a16="http://schemas.microsoft.com/office/drawing/2014/main" id="{00000000-0008-0000-0300-000003000000}"/>
              </a:ext>
            </a:extLst>
          </p:cNvPr>
          <p:cNvGraphicFramePr/>
          <p:nvPr>
            <p:extLst>
              <p:ext uri="{D42A27DB-BD31-4B8C-83A1-F6EECF244321}">
                <p14:modId xmlns:p14="http://schemas.microsoft.com/office/powerpoint/2010/main" val="352973932"/>
              </p:ext>
            </p:extLst>
          </p:nvPr>
        </p:nvGraphicFramePr>
        <p:xfrm>
          <a:off x="287524" y="2056441"/>
          <a:ext cx="7200273" cy="3712819"/>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8951B36C-F44C-4020-8430-19DD86DA51FA}"/>
              </a:ext>
            </a:extLst>
          </p:cNvPr>
          <p:cNvSpPr/>
          <p:nvPr/>
        </p:nvSpPr>
        <p:spPr>
          <a:xfrm>
            <a:off x="215516" y="1484784"/>
            <a:ext cx="7270388" cy="400110"/>
          </a:xfrm>
          <a:prstGeom prst="rect">
            <a:avLst/>
          </a:prstGeom>
        </p:spPr>
        <p:txBody>
          <a:bodyPr wrap="none">
            <a:spAutoFit/>
          </a:bodyPr>
          <a:lstStyle/>
          <a:p>
            <a:r>
              <a:rPr lang="en-US" sz="2000" b="1" dirty="0">
                <a:latin typeface="Calibri" panose="020F0502020204030204" pitchFamily="34" charset="0"/>
                <a:ea typeface="Times New Roman" panose="02020603050405020304" pitchFamily="18" charset="0"/>
                <a:cs typeface="Times New Roman" panose="02020603050405020304" pitchFamily="18" charset="0"/>
              </a:rPr>
              <a:t>Comparison of total returns and profitability (€/100 kg live weight)</a:t>
            </a:r>
            <a:endParaRPr lang="en-DE" sz="3200" b="1" dirty="0"/>
          </a:p>
        </p:txBody>
      </p:sp>
      <p:sp>
        <p:nvSpPr>
          <p:cNvPr id="6" name="Rectangle 5">
            <a:extLst>
              <a:ext uri="{FF2B5EF4-FFF2-40B4-BE49-F238E27FC236}">
                <a16:creationId xmlns:a16="http://schemas.microsoft.com/office/drawing/2014/main" id="{6002529F-C74C-4B6E-BD81-6B8F3936C719}"/>
              </a:ext>
            </a:extLst>
          </p:cNvPr>
          <p:cNvSpPr/>
          <p:nvPr/>
        </p:nvSpPr>
        <p:spPr>
          <a:xfrm>
            <a:off x="206659" y="5811071"/>
            <a:ext cx="2781165" cy="246221"/>
          </a:xfrm>
          <a:prstGeom prst="rect">
            <a:avLst/>
          </a:prstGeom>
        </p:spPr>
        <p:txBody>
          <a:bodyPr wrap="square">
            <a:spAutoFit/>
          </a:bodyPr>
          <a:lstStyle/>
          <a:p>
            <a:r>
              <a:rPr lang="en-US" sz="1000" dirty="0"/>
              <a:t>Source: Own survey and calculations</a:t>
            </a:r>
            <a:endParaRPr lang="en-DE" sz="1000" dirty="0"/>
          </a:p>
        </p:txBody>
      </p:sp>
    </p:spTree>
    <p:extLst>
      <p:ext uri="{BB962C8B-B14F-4D97-AF65-F5344CB8AC3E}">
        <p14:creationId xmlns:p14="http://schemas.microsoft.com/office/powerpoint/2010/main" val="20037924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5038" y="407965"/>
            <a:ext cx="8424000" cy="955040"/>
          </a:xfrm>
        </p:spPr>
        <p:txBody>
          <a:bodyPr/>
          <a:lstStyle/>
          <a:p>
            <a:r>
              <a:rPr lang="en-US" dirty="0"/>
              <a:t>Conclusion and recommendations</a:t>
            </a:r>
            <a:br>
              <a:rPr lang="en-GB" dirty="0"/>
            </a:br>
            <a:r>
              <a:rPr lang="en-GB" dirty="0"/>
              <a:t> </a:t>
            </a:r>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5" name="Rectangle 4">
            <a:extLst>
              <a:ext uri="{FF2B5EF4-FFF2-40B4-BE49-F238E27FC236}">
                <a16:creationId xmlns:a16="http://schemas.microsoft.com/office/drawing/2014/main" id="{8951B36C-F44C-4020-8430-19DD86DA51FA}"/>
              </a:ext>
            </a:extLst>
          </p:cNvPr>
          <p:cNvSpPr/>
          <p:nvPr/>
        </p:nvSpPr>
        <p:spPr>
          <a:xfrm>
            <a:off x="215516" y="1484784"/>
            <a:ext cx="8640960" cy="3985706"/>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200" dirty="0">
                <a:ea typeface="Times New Roman" panose="02020603050405020304" pitchFamily="18" charset="0"/>
                <a:cs typeface="Times New Roman" panose="02020603050405020304" pitchFamily="18" charset="0"/>
              </a:rPr>
              <a:t>The farm economic analysis revealed that the typical German conventional broiler farm (DE_994k) has better farm performance than the Ghanaian farms. </a:t>
            </a:r>
            <a:endParaRPr lang="en-DE" sz="2200" dirty="0">
              <a:ea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200" dirty="0"/>
              <a:t>Germany's typical conventional broiler farm produces </a:t>
            </a:r>
            <a:r>
              <a:rPr lang="en-DE" sz="2200" dirty="0"/>
              <a:t>f</a:t>
            </a:r>
            <a:r>
              <a:rPr lang="en-US" sz="2200" dirty="0"/>
              <a:t>u</a:t>
            </a:r>
            <a:r>
              <a:rPr lang="en-DE" sz="2200" dirty="0"/>
              <a:t>l</a:t>
            </a:r>
            <a:r>
              <a:rPr lang="en-US" sz="2200" dirty="0"/>
              <a:t>l</a:t>
            </a:r>
            <a:r>
              <a:rPr lang="en-DE" sz="2200" dirty="0"/>
              <a:t> </a:t>
            </a:r>
            <a:r>
              <a:rPr lang="en-US" sz="2200" dirty="0"/>
              <a:t>chickens at half the cost of Ghana's farms. </a:t>
            </a:r>
            <a:endParaRPr lang="en-DE" sz="2200" dirty="0"/>
          </a:p>
          <a:p>
            <a:pPr marL="342900" indent="-342900" algn="just">
              <a:lnSpc>
                <a:spcPct val="150000"/>
              </a:lnSpc>
              <a:buFont typeface="Arial" panose="020B0604020202020204" pitchFamily="34" charset="0"/>
              <a:buChar char="•"/>
            </a:pPr>
            <a:r>
              <a:rPr lang="en-US" sz="2200" dirty="0"/>
              <a:t>Of which, the high broiler production costs in Ghana are driven by high feed and DOCs costs. </a:t>
            </a:r>
            <a:endParaRPr lang="en-DE" sz="2200" dirty="0"/>
          </a:p>
          <a:p>
            <a:pPr marL="342900" indent="-342900">
              <a:buFont typeface="Arial" panose="020B0604020202020204" pitchFamily="34" charset="0"/>
              <a:buChar char="•"/>
            </a:pPr>
            <a:endParaRPr lang="en-DE" sz="2200" dirty="0"/>
          </a:p>
        </p:txBody>
      </p:sp>
    </p:spTree>
    <p:extLst>
      <p:ext uri="{BB962C8B-B14F-4D97-AF65-F5344CB8AC3E}">
        <p14:creationId xmlns:p14="http://schemas.microsoft.com/office/powerpoint/2010/main" val="1041817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5038" y="407965"/>
            <a:ext cx="8424000" cy="955040"/>
          </a:xfrm>
        </p:spPr>
        <p:txBody>
          <a:bodyPr/>
          <a:lstStyle/>
          <a:p>
            <a:r>
              <a:rPr lang="en-US" dirty="0"/>
              <a:t>Conclusion and recommendations</a:t>
            </a:r>
            <a:br>
              <a:rPr lang="en-GB" dirty="0"/>
            </a:br>
            <a:r>
              <a:rPr lang="en-GB" dirty="0"/>
              <a:t> </a:t>
            </a:r>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5" name="Rectangle 4">
            <a:extLst>
              <a:ext uri="{FF2B5EF4-FFF2-40B4-BE49-F238E27FC236}">
                <a16:creationId xmlns:a16="http://schemas.microsoft.com/office/drawing/2014/main" id="{8951B36C-F44C-4020-8430-19DD86DA51FA}"/>
              </a:ext>
            </a:extLst>
          </p:cNvPr>
          <p:cNvSpPr/>
          <p:nvPr/>
        </p:nvSpPr>
        <p:spPr>
          <a:xfrm>
            <a:off x="215516" y="1484784"/>
            <a:ext cx="8640960" cy="2462213"/>
          </a:xfrm>
          <a:prstGeom prst="rect">
            <a:avLst/>
          </a:prstGeom>
        </p:spPr>
        <p:txBody>
          <a:bodyPr wrap="square">
            <a:spAutoFit/>
          </a:bodyPr>
          <a:lstStyle/>
          <a:p>
            <a:pPr marL="342900" indent="-342900">
              <a:lnSpc>
                <a:spcPct val="150000"/>
              </a:lnSpc>
              <a:buFont typeface="Arial" panose="020B0604020202020204" pitchFamily="34" charset="0"/>
              <a:buChar char="•"/>
            </a:pPr>
            <a:r>
              <a:rPr lang="en-DE" sz="2200" dirty="0">
                <a:ea typeface="Times New Roman" panose="02020603050405020304" pitchFamily="18" charset="0"/>
                <a:cs typeface="Times New Roman" panose="02020603050405020304" pitchFamily="18" charset="0"/>
              </a:rPr>
              <a:t>B</a:t>
            </a:r>
            <a:r>
              <a:rPr lang="en-US" sz="2200" dirty="0">
                <a:ea typeface="Times New Roman" panose="02020603050405020304" pitchFamily="18" charset="0"/>
                <a:cs typeface="Times New Roman" panose="02020603050405020304" pitchFamily="18" charset="0"/>
              </a:rPr>
              <a:t>roiler farms in Ghana will need to reduce their costs of production so that locally produced chicken meat can compete with frozen chicken imports in terms of prices. More specifically, feed and DOCs costs will have to be reduced. </a:t>
            </a:r>
            <a:endParaRPr lang="en-DE" sz="2200" dirty="0"/>
          </a:p>
          <a:p>
            <a:endParaRPr lang="en-DE" sz="2200" dirty="0"/>
          </a:p>
        </p:txBody>
      </p:sp>
    </p:spTree>
    <p:extLst>
      <p:ext uri="{BB962C8B-B14F-4D97-AF65-F5344CB8AC3E}">
        <p14:creationId xmlns:p14="http://schemas.microsoft.com/office/powerpoint/2010/main" val="25132408"/>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360000" y="0"/>
            <a:ext cx="8424000" cy="965200"/>
          </a:xfrm>
        </p:spPr>
        <p:txBody>
          <a:bodyPr/>
          <a:lstStyle/>
          <a:p>
            <a:r>
              <a:rPr lang="de-DE" sz="2800" dirty="0" err="1"/>
              <a:t>Thank</a:t>
            </a:r>
            <a:r>
              <a:rPr lang="de-DE" sz="2800" dirty="0"/>
              <a:t> </a:t>
            </a:r>
            <a:r>
              <a:rPr lang="de-DE" sz="2800" dirty="0" err="1"/>
              <a:t>you</a:t>
            </a:r>
            <a:r>
              <a:rPr lang="en-DE" sz="2800" dirty="0"/>
              <a:t> </a:t>
            </a:r>
            <a:r>
              <a:rPr lang="en-US" sz="2800" dirty="0"/>
              <a:t>f</a:t>
            </a:r>
            <a:r>
              <a:rPr lang="en-DE" sz="2800" dirty="0"/>
              <a:t>o</a:t>
            </a:r>
            <a:r>
              <a:rPr lang="en-US" sz="2800" dirty="0"/>
              <a:t>r</a:t>
            </a:r>
            <a:r>
              <a:rPr lang="en-DE" sz="2800" dirty="0"/>
              <a:t> </a:t>
            </a:r>
            <a:r>
              <a:rPr lang="en-US" sz="2800" dirty="0"/>
              <a:t>y</a:t>
            </a:r>
            <a:r>
              <a:rPr lang="en-DE" sz="2800" dirty="0"/>
              <a:t>o</a:t>
            </a:r>
            <a:r>
              <a:rPr lang="en-US" sz="2800" dirty="0"/>
              <a:t>u</a:t>
            </a:r>
            <a:r>
              <a:rPr lang="en-DE" sz="2800" dirty="0"/>
              <a:t>r </a:t>
            </a:r>
            <a:r>
              <a:rPr lang="en-US" sz="2800" dirty="0"/>
              <a:t>a</a:t>
            </a:r>
            <a:r>
              <a:rPr lang="en-DE" sz="2800" dirty="0"/>
              <a:t>t</a:t>
            </a:r>
            <a:r>
              <a:rPr lang="en-US" sz="2800" dirty="0"/>
              <a:t>t</a:t>
            </a:r>
            <a:r>
              <a:rPr lang="en-DE" sz="2800" dirty="0"/>
              <a:t>e</a:t>
            </a:r>
            <a:r>
              <a:rPr lang="en-US" sz="2800" dirty="0"/>
              <a:t>n</a:t>
            </a:r>
            <a:r>
              <a:rPr lang="en-DE" sz="2800" dirty="0"/>
              <a:t>t</a:t>
            </a:r>
            <a:r>
              <a:rPr lang="en-US" sz="2800" dirty="0"/>
              <a:t>i</a:t>
            </a:r>
            <a:r>
              <a:rPr lang="en-DE" sz="2800" dirty="0"/>
              <a:t>o</a:t>
            </a:r>
            <a:r>
              <a:rPr lang="en-US" sz="2800" dirty="0"/>
              <a:t>n</a:t>
            </a:r>
            <a:r>
              <a:rPr lang="en-DE" sz="2800" dirty="0"/>
              <a:t>.</a:t>
            </a:r>
            <a:endParaRPr lang="de-DE" sz="2800" dirty="0"/>
          </a:p>
        </p:txBody>
      </p:sp>
      <p:pic>
        <p:nvPicPr>
          <p:cNvPr id="2050" name="Picture 2" descr="C:\Users\Chibanda\Desktop\2019-09 Ghana IMMPEX-00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782" r="21353"/>
          <a:stretch/>
        </p:blipFill>
        <p:spPr bwMode="auto">
          <a:xfrm>
            <a:off x="223208" y="2790474"/>
            <a:ext cx="3096000" cy="3283225"/>
          </a:xfrm>
          <a:prstGeom prst="rect">
            <a:avLst/>
          </a:prstGeom>
          <a:noFill/>
          <a:extLst>
            <a:ext uri="{909E8E84-426E-40DD-AFC4-6F175D3DCCD1}">
              <a14:hiddenFill xmlns:a14="http://schemas.microsoft.com/office/drawing/2010/main">
                <a:solidFill>
                  <a:srgbClr val="FFFFFF"/>
                </a:solidFill>
              </a14:hiddenFill>
            </a:ext>
          </a:extLst>
        </p:spPr>
      </p:pic>
      <p:sp>
        <p:nvSpPr>
          <p:cNvPr id="9" name="Textplatzhalter 8"/>
          <p:cNvSpPr txBox="1">
            <a:spLocks/>
          </p:cNvSpPr>
          <p:nvPr/>
        </p:nvSpPr>
        <p:spPr>
          <a:xfrm>
            <a:off x="1609018" y="5679509"/>
            <a:ext cx="1710190" cy="360040"/>
          </a:xfrm>
          <a:prstGeom prst="rect">
            <a:avLst/>
          </a:prstGeom>
        </p:spPr>
        <p:txBody>
          <a:bodyPr/>
          <a:lstStyle>
            <a:lvl1pPr marL="0" indent="0" algn="l" defTabSz="914400" rtl="0" eaLnBrk="1" latinLnBrk="0" hangingPunct="1">
              <a:lnSpc>
                <a:spcPts val="2400"/>
              </a:lnSpc>
              <a:spcBef>
                <a:spcPts val="0"/>
              </a:spcBef>
              <a:spcAft>
                <a:spcPts val="1200"/>
              </a:spcAft>
              <a:buFont typeface="Arial" pitchFamily="34" charset="0"/>
              <a:buNone/>
              <a:defRPr sz="2000" b="0" i="0" kern="1200" baseline="0">
                <a:solidFill>
                  <a:schemeClr val="tx2"/>
                </a:solidFill>
                <a:latin typeface="Calibri" pitchFamily="34" charset="0"/>
                <a:ea typeface="+mn-ea"/>
                <a:cs typeface="+mn-cs"/>
              </a:defRPr>
            </a:lvl1pPr>
            <a:lvl2pPr marL="216000" indent="-216000" algn="l" defTabSz="914400" rtl="0" eaLnBrk="1" latinLnBrk="0" hangingPunct="1">
              <a:lnSpc>
                <a:spcPts val="2400"/>
              </a:lnSpc>
              <a:spcBef>
                <a:spcPts val="0"/>
              </a:spcBef>
              <a:spcAft>
                <a:spcPts val="1200"/>
              </a:spcAft>
              <a:buClr>
                <a:schemeClr val="accent2"/>
              </a:buClr>
              <a:buFont typeface="Calibri" pitchFamily="34" charset="0"/>
              <a:buChar char="•"/>
              <a:defRPr sz="2000" b="0" i="0" kern="1200" baseline="0">
                <a:solidFill>
                  <a:schemeClr val="tx2"/>
                </a:solidFill>
                <a:latin typeface="Calibri" pitchFamily="34" charset="0"/>
                <a:ea typeface="+mn-ea"/>
                <a:cs typeface="+mn-cs"/>
              </a:defRPr>
            </a:lvl2pPr>
            <a:lvl3pPr marL="432000" indent="-216000" algn="l" defTabSz="914400" rtl="0" eaLnBrk="1" latinLnBrk="0" hangingPunct="1">
              <a:lnSpc>
                <a:spcPts val="2400"/>
              </a:lnSpc>
              <a:spcBef>
                <a:spcPts val="0"/>
              </a:spcBef>
              <a:spcAft>
                <a:spcPts val="1200"/>
              </a:spcAft>
              <a:buClr>
                <a:schemeClr val="tx2"/>
              </a:buClr>
              <a:buFont typeface="Symbol" pitchFamily="18" charset="2"/>
              <a:buChar char="-"/>
              <a:defRPr sz="2000" b="0" i="0" kern="1200" baseline="0">
                <a:solidFill>
                  <a:schemeClr val="tx2"/>
                </a:solidFill>
                <a:latin typeface="Calibri" pitchFamily="34" charset="0"/>
                <a:ea typeface="+mn-ea"/>
                <a:cs typeface="+mn-cs"/>
              </a:defRPr>
            </a:lvl3pPr>
            <a:lvl4pPr marL="0" indent="0" algn="l" defTabSz="914400" rtl="0" eaLnBrk="1" latinLnBrk="0" hangingPunct="1">
              <a:lnSpc>
                <a:spcPts val="1700"/>
              </a:lnSpc>
              <a:spcBef>
                <a:spcPts val="0"/>
              </a:spcBef>
              <a:buFontTx/>
              <a:buNone/>
              <a:defRPr sz="1400" kern="1200" baseline="0">
                <a:solidFill>
                  <a:schemeClr val="tx2"/>
                </a:solidFill>
                <a:latin typeface="Calibri" pitchFamily="34" charset="0"/>
                <a:ea typeface="+mn-ea"/>
                <a:cs typeface="+mn-cs"/>
              </a:defRPr>
            </a:lvl4pPr>
            <a:lvl5pPr marL="0" indent="0" algn="l" defTabSz="914400" rtl="0" eaLnBrk="1" latinLnBrk="0" hangingPunct="1">
              <a:lnSpc>
                <a:spcPts val="1600"/>
              </a:lnSpc>
              <a:spcBef>
                <a:spcPts val="0"/>
              </a:spcBef>
              <a:buFontTx/>
              <a:buNone/>
              <a:defRPr sz="1400" kern="1200" baseline="0">
                <a:solidFill>
                  <a:schemeClr val="tx2"/>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ts val="2400"/>
              </a:lnSpc>
              <a:spcBef>
                <a:spcPts val="0"/>
              </a:spcBef>
              <a:spcAft>
                <a:spcPts val="1200"/>
              </a:spcAft>
              <a:buClrTx/>
              <a:buSzTx/>
              <a:buFont typeface="Arial" pitchFamily="34" charset="0"/>
              <a:buNone/>
              <a:tabLst/>
              <a:defRPr/>
            </a:pPr>
            <a:r>
              <a:rPr kumimoji="0" lang="de-DE" sz="1100" b="0" i="0" u="none" strike="noStrike" kern="1200" cap="none" spc="0" normalizeH="0" baseline="0" noProof="0" dirty="0">
                <a:ln>
                  <a:noFill/>
                </a:ln>
                <a:solidFill>
                  <a:prstClr val="white"/>
                </a:solidFill>
                <a:effectLst/>
                <a:uLnTx/>
                <a:uFillTx/>
                <a:latin typeface="Calibri" pitchFamily="34" charset="0"/>
                <a:ea typeface="+mn-ea"/>
                <a:cs typeface="+mn-cs"/>
              </a:rPr>
              <a:t>©Thünen, IMMPEX 2019</a:t>
            </a:r>
          </a:p>
          <a:p>
            <a:pPr marL="0" marR="0" lvl="0" indent="0" algn="l" defTabSz="914400" rtl="0" eaLnBrk="1" fontAlgn="auto" latinLnBrk="0" hangingPunct="1">
              <a:lnSpc>
                <a:spcPts val="2400"/>
              </a:lnSpc>
              <a:spcBef>
                <a:spcPts val="0"/>
              </a:spcBef>
              <a:spcAft>
                <a:spcPts val="1200"/>
              </a:spcAft>
              <a:buClrTx/>
              <a:buSzTx/>
              <a:buFont typeface="Arial" pitchFamily="34" charset="0"/>
              <a:buNone/>
              <a:tabLst/>
              <a:defRPr/>
            </a:pPr>
            <a:endParaRPr kumimoji="0" lang="de-DE" sz="1100" b="0" i="0" u="none" strike="noStrike" kern="1200" cap="none" spc="0" normalizeH="0" baseline="0" noProof="0" dirty="0">
              <a:ln>
                <a:noFill/>
              </a:ln>
              <a:solidFill>
                <a:srgbClr val="37464B"/>
              </a:solidFill>
              <a:effectLst/>
              <a:uLnTx/>
              <a:uFillTx/>
              <a:latin typeface="Calibri" pitchFamily="34" charset="0"/>
              <a:ea typeface="+mn-ea"/>
              <a:cs typeface="+mn-cs"/>
            </a:endParaRPr>
          </a:p>
        </p:txBody>
      </p:sp>
      <p:pic>
        <p:nvPicPr>
          <p:cNvPr id="7" name="Picture 2" descr="C:\Dokumente und Einstellungen\Eva2\Desktop\THUENEN\THUENEN_Markenzeichen\Screen\THUENEN_Web.gif"/>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1142128"/>
            <a:ext cx="2637426" cy="1054971"/>
          </a:xfrm>
          <a:prstGeom prst="rect">
            <a:avLst/>
          </a:prstGeom>
          <a:noFill/>
        </p:spPr>
      </p:pic>
      <p:sp>
        <p:nvSpPr>
          <p:cNvPr id="10" name="Text Box 3"/>
          <p:cNvSpPr txBox="1">
            <a:spLocks noChangeArrowheads="1"/>
          </p:cNvSpPr>
          <p:nvPr/>
        </p:nvSpPr>
        <p:spPr bwMode="auto">
          <a:xfrm>
            <a:off x="4569936" y="2920536"/>
            <a:ext cx="3835146"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6" tIns="45719" rIns="91436" bIns="45719">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0B1F6B"/>
                </a:solidFill>
                <a:effectLst/>
                <a:uLnTx/>
                <a:uFillTx/>
                <a:latin typeface="Calibri"/>
                <a:ea typeface="+mn-ea"/>
                <a:cs typeface="+mn-cs"/>
              </a:rPr>
              <a:t>Craig Chibanda</a:t>
            </a:r>
          </a:p>
        </p:txBody>
      </p:sp>
      <p:sp>
        <p:nvSpPr>
          <p:cNvPr id="11" name="Text Box 4"/>
          <p:cNvSpPr txBox="1">
            <a:spLocks noChangeArrowheads="1"/>
          </p:cNvSpPr>
          <p:nvPr/>
        </p:nvSpPr>
        <p:spPr bwMode="auto">
          <a:xfrm>
            <a:off x="4563430" y="3429000"/>
            <a:ext cx="3942140" cy="1015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6" tIns="45719" rIns="91436" bIns="45719">
            <a:spAutoFit/>
          </a:bodyPr>
          <a:lstStyle>
            <a:lvl1pPr marL="1330325" indent="-1330325">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1330325" marR="0" lvl="0" indent="-1330325"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err="1">
                <a:ln>
                  <a:noFill/>
                </a:ln>
                <a:solidFill>
                  <a:srgbClr val="0B1F6B"/>
                </a:solidFill>
                <a:effectLst/>
                <a:uLnTx/>
                <a:uFillTx/>
                <a:latin typeface="Calibri"/>
                <a:ea typeface="+mn-ea"/>
                <a:cs typeface="+mn-cs"/>
              </a:rPr>
              <a:t>Thünen</a:t>
            </a:r>
            <a:r>
              <a:rPr kumimoji="0" lang="de-DE" sz="2000" b="0" i="0" u="none" strike="noStrike" kern="1200" cap="none" spc="0" normalizeH="0" baseline="0" noProof="0" dirty="0">
                <a:ln>
                  <a:noFill/>
                </a:ln>
                <a:solidFill>
                  <a:srgbClr val="0B1F6B"/>
                </a:solidFill>
                <a:effectLst/>
                <a:uLnTx/>
                <a:uFillTx/>
                <a:latin typeface="Calibri"/>
                <a:ea typeface="+mn-ea"/>
                <a:cs typeface="+mn-cs"/>
              </a:rPr>
              <a:t> Institute </a:t>
            </a:r>
            <a:r>
              <a:rPr kumimoji="0" lang="de-DE" sz="2000" b="0" i="0" u="none" strike="noStrike" kern="1200" cap="none" spc="0" normalizeH="0" baseline="0" noProof="0" dirty="0" err="1">
                <a:ln>
                  <a:noFill/>
                </a:ln>
                <a:solidFill>
                  <a:srgbClr val="0B1F6B"/>
                </a:solidFill>
                <a:effectLst/>
                <a:uLnTx/>
                <a:uFillTx/>
                <a:latin typeface="Calibri"/>
                <a:ea typeface="+mn-ea"/>
                <a:cs typeface="+mn-cs"/>
              </a:rPr>
              <a:t>of</a:t>
            </a:r>
            <a:r>
              <a:rPr kumimoji="0" lang="de-DE" sz="2000" b="0" i="0" u="none" strike="noStrike" kern="1200" cap="none" spc="0" normalizeH="0" baseline="0" noProof="0" dirty="0">
                <a:ln>
                  <a:noFill/>
                </a:ln>
                <a:solidFill>
                  <a:srgbClr val="0B1F6B"/>
                </a:solidFill>
                <a:effectLst/>
                <a:uLnTx/>
                <a:uFillTx/>
                <a:latin typeface="Calibri"/>
                <a:ea typeface="+mn-ea"/>
                <a:cs typeface="+mn-cs"/>
              </a:rPr>
              <a:t> Farm Economics</a:t>
            </a:r>
          </a:p>
          <a:p>
            <a:pPr marL="1330325" marR="0" lvl="0" indent="-1330325"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B1F6B"/>
                </a:solidFill>
                <a:effectLst/>
                <a:uLnTx/>
                <a:uFillTx/>
                <a:latin typeface="Calibri"/>
                <a:ea typeface="+mn-ea"/>
                <a:cs typeface="+mn-cs"/>
              </a:rPr>
              <a:t>Bundesallee 63 </a:t>
            </a:r>
          </a:p>
          <a:p>
            <a:pPr marL="1330325" marR="0" lvl="0" indent="-1330325"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B1F6B"/>
                </a:solidFill>
                <a:effectLst/>
                <a:uLnTx/>
                <a:uFillTx/>
                <a:latin typeface="Calibri"/>
                <a:ea typeface="+mn-ea"/>
                <a:cs typeface="+mn-cs"/>
              </a:rPr>
              <a:t>38116 Braunschweig, Germany</a:t>
            </a:r>
          </a:p>
        </p:txBody>
      </p:sp>
      <p:sp>
        <p:nvSpPr>
          <p:cNvPr id="12" name="Text Box 4"/>
          <p:cNvSpPr txBox="1">
            <a:spLocks noChangeArrowheads="1"/>
          </p:cNvSpPr>
          <p:nvPr/>
        </p:nvSpPr>
        <p:spPr bwMode="auto">
          <a:xfrm>
            <a:off x="4563429" y="4396935"/>
            <a:ext cx="4220571" cy="1631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6" tIns="45719" rIns="91436" bIns="45719">
            <a:spAutoFit/>
          </a:bodyPr>
          <a:lstStyle>
            <a:lvl1pPr marL="1330325" indent="-1330325">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1073150" marR="0" lvl="0" indent="-107315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B1F6B"/>
                </a:solidFill>
                <a:effectLst/>
                <a:uLnTx/>
                <a:uFillTx/>
                <a:latin typeface="Calibri"/>
                <a:ea typeface="+mn-ea"/>
                <a:cs typeface="+mn-cs"/>
              </a:rPr>
              <a:t>Tel.:	+49-531-596-5145/5130</a:t>
            </a:r>
          </a:p>
          <a:p>
            <a:pPr marL="1073150" marR="0" lvl="0" indent="-107315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B1F6B"/>
                </a:solidFill>
                <a:effectLst/>
                <a:uLnTx/>
                <a:uFillTx/>
                <a:latin typeface="Calibri"/>
                <a:ea typeface="+mn-ea"/>
                <a:cs typeface="+mn-cs"/>
              </a:rPr>
              <a:t>Fax:	+49-531-596-5199</a:t>
            </a:r>
          </a:p>
          <a:p>
            <a:pPr marL="1073150" marR="0" lvl="0" indent="-107315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err="1">
                <a:ln>
                  <a:noFill/>
                </a:ln>
                <a:solidFill>
                  <a:srgbClr val="0B1F6B"/>
                </a:solidFill>
                <a:effectLst/>
                <a:uLnTx/>
                <a:uFillTx/>
                <a:latin typeface="Calibri"/>
                <a:ea typeface="+mn-ea"/>
                <a:cs typeface="+mn-cs"/>
              </a:rPr>
              <a:t>E-mail</a:t>
            </a:r>
            <a:r>
              <a:rPr kumimoji="0" lang="de-DE" sz="2000" b="0" i="0" u="none" strike="noStrike" kern="1200" cap="none" spc="0" normalizeH="0" baseline="0" noProof="0" dirty="0">
                <a:ln>
                  <a:noFill/>
                </a:ln>
                <a:solidFill>
                  <a:srgbClr val="0B1F6B"/>
                </a:solidFill>
                <a:effectLst/>
                <a:uLnTx/>
                <a:uFillTx/>
                <a:latin typeface="Calibri"/>
                <a:ea typeface="+mn-ea"/>
                <a:cs typeface="+mn-cs"/>
              </a:rPr>
              <a:t>:	craig.chibanda@thuenen.de</a:t>
            </a:r>
            <a:br>
              <a:rPr kumimoji="0" lang="de-DE" sz="2000" b="0" i="0" u="none" strike="noStrike" kern="1200" cap="none" spc="0" normalizeH="0" baseline="0" noProof="0" dirty="0">
                <a:ln>
                  <a:noFill/>
                </a:ln>
                <a:solidFill>
                  <a:srgbClr val="0B1F6B"/>
                </a:solidFill>
                <a:effectLst/>
                <a:uLnTx/>
                <a:uFillTx/>
                <a:latin typeface="Calibri"/>
                <a:ea typeface="+mn-ea"/>
                <a:cs typeface="+mn-cs"/>
              </a:rPr>
            </a:br>
            <a:endParaRPr kumimoji="0" lang="de-DE" sz="2000" b="0" i="0" u="none" strike="noStrike" kern="1200" cap="none" spc="0" normalizeH="0" baseline="0" noProof="0" dirty="0">
              <a:ln>
                <a:noFill/>
              </a:ln>
              <a:solidFill>
                <a:srgbClr val="0B1F6B"/>
              </a:solidFill>
              <a:effectLst/>
              <a:uLnTx/>
              <a:uFillTx/>
              <a:latin typeface="Calibri"/>
              <a:ea typeface="+mn-ea"/>
              <a:cs typeface="+mn-cs"/>
            </a:endParaRPr>
          </a:p>
          <a:p>
            <a:pPr marL="1073150" marR="0" lvl="0" indent="-107315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B1F6B"/>
                </a:solidFill>
                <a:effectLst/>
                <a:uLnTx/>
                <a:uFillTx/>
                <a:latin typeface="Calibri"/>
                <a:ea typeface="+mn-ea"/>
                <a:cs typeface="+mn-cs"/>
              </a:rPr>
              <a:t>Internet: www.thuenen.de/en/bw/</a:t>
            </a:r>
          </a:p>
        </p:txBody>
      </p:sp>
      <p:pic>
        <p:nvPicPr>
          <p:cNvPr id="13" name="Grafik 18">
            <a:extLst>
              <a:ext uri="{FF2B5EF4-FFF2-40B4-BE49-F238E27FC236}">
                <a16:creationId xmlns:a16="http://schemas.microsoft.com/office/drawing/2014/main" id="{5393D6FB-3CBB-4BA1-AD29-B87C77FC7F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6158" y="1138204"/>
            <a:ext cx="2339139" cy="1149858"/>
          </a:xfrm>
          <a:prstGeom prst="rect">
            <a:avLst/>
          </a:prstGeom>
        </p:spPr>
      </p:pic>
    </p:spTree>
    <p:extLst>
      <p:ext uri="{BB962C8B-B14F-4D97-AF65-F5344CB8AC3E}">
        <p14:creationId xmlns:p14="http://schemas.microsoft.com/office/powerpoint/2010/main" val="1865827515"/>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5038" y="407965"/>
            <a:ext cx="8424000" cy="955040"/>
          </a:xfrm>
        </p:spPr>
        <p:txBody>
          <a:bodyPr/>
          <a:lstStyle/>
          <a:p>
            <a:r>
              <a:rPr lang="en-DE" dirty="0"/>
              <a:t>R</a:t>
            </a:r>
            <a:r>
              <a:rPr lang="en-US" dirty="0"/>
              <a:t>e</a:t>
            </a:r>
            <a:r>
              <a:rPr lang="en-DE" dirty="0"/>
              <a:t>f</a:t>
            </a:r>
            <a:r>
              <a:rPr lang="en-US" dirty="0"/>
              <a:t>e</a:t>
            </a:r>
            <a:r>
              <a:rPr lang="en-DE" dirty="0"/>
              <a:t>ren</a:t>
            </a:r>
            <a:r>
              <a:rPr lang="en-US" dirty="0"/>
              <a:t>c</a:t>
            </a:r>
            <a:r>
              <a:rPr lang="en-DE" dirty="0"/>
              <a:t>e</a:t>
            </a:r>
            <a:r>
              <a:rPr lang="en-US" dirty="0"/>
              <a:t>s</a:t>
            </a:r>
            <a:br>
              <a:rPr lang="en-GB" dirty="0"/>
            </a:br>
            <a:r>
              <a:rPr lang="en-GB" dirty="0"/>
              <a:t> </a:t>
            </a:r>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4" name="Rectangle 3">
            <a:extLst>
              <a:ext uri="{FF2B5EF4-FFF2-40B4-BE49-F238E27FC236}">
                <a16:creationId xmlns:a16="http://schemas.microsoft.com/office/drawing/2014/main" id="{DC1A351E-919C-44B4-B079-1D28B8053A20}"/>
              </a:ext>
            </a:extLst>
          </p:cNvPr>
          <p:cNvSpPr/>
          <p:nvPr/>
        </p:nvSpPr>
        <p:spPr>
          <a:xfrm>
            <a:off x="71500" y="1363005"/>
            <a:ext cx="8978962" cy="4708981"/>
          </a:xfrm>
          <a:prstGeom prst="rect">
            <a:avLst/>
          </a:prstGeom>
        </p:spPr>
        <p:txBody>
          <a:bodyPr wrap="square">
            <a:spAutoFit/>
          </a:bodyPr>
          <a:lstStyle/>
          <a:p>
            <a:pPr algn="just"/>
            <a:r>
              <a:rPr lang="en-US" sz="2000" dirty="0"/>
              <a:t>Amanor-Boadu, V; Nti, F K; Ross., K (2016): Structure of Ghana's Chicken Industry in 2015. De-</a:t>
            </a:r>
            <a:r>
              <a:rPr lang="en-US" sz="2000" dirty="0" err="1"/>
              <a:t>partment</a:t>
            </a:r>
            <a:r>
              <a:rPr lang="en-US" sz="2000" dirty="0"/>
              <a:t> of Agricultural Economics, Kansas State University. Manhattan.</a:t>
            </a:r>
          </a:p>
          <a:p>
            <a:pPr algn="just"/>
            <a:r>
              <a:rPr lang="en-US" sz="2000" dirty="0"/>
              <a:t>Asante-Addo, C; Weible, D (2019): “Everybody Likes Chicken”-A Focus Group Study on Consumers in Ghana. German Association of Agricultural Economists (GEWISOLA) (No. 292291).</a:t>
            </a:r>
            <a:endParaRPr lang="en-DE" sz="2000" dirty="0"/>
          </a:p>
          <a:p>
            <a:pPr algn="just"/>
            <a:endParaRPr lang="en-US" sz="2000" dirty="0"/>
          </a:p>
          <a:p>
            <a:pPr algn="just"/>
            <a:r>
              <a:rPr lang="en-US" sz="2000" dirty="0"/>
              <a:t>Chibanda, Craig; Agethen, Katrin; Deblitz, Claus; Zimmer, Yelto; Almadani, Mohamad. I.; Garming, Hildegard et al. (2020): The Typical Farm Approach and Its Application by the Agri Bench-mark Network. In Agriculture 10 (12), p. 646. DOI: 10.3390/agriculture10120646.</a:t>
            </a:r>
            <a:endParaRPr lang="en-DE" sz="2000" dirty="0"/>
          </a:p>
          <a:p>
            <a:pPr algn="just"/>
            <a:endParaRPr lang="en-US" sz="2000" dirty="0"/>
          </a:p>
          <a:p>
            <a:pPr algn="just"/>
            <a:r>
              <a:rPr lang="en-US" sz="2000" dirty="0"/>
              <a:t>Chibanda, Craig; Almadani, Mohamad Isam; Thobe, Petra; Wieck, Christine (2022): Broiler pro-duction systems in Ghana: economics and the impact of frozen chicken imports. In International Food and Agribusiness Management Review (IFAMR) "In press". DOI: 10.22434/IFAMR2021.0142.</a:t>
            </a:r>
          </a:p>
        </p:txBody>
      </p:sp>
    </p:spTree>
    <p:extLst>
      <p:ext uri="{BB962C8B-B14F-4D97-AF65-F5344CB8AC3E}">
        <p14:creationId xmlns:p14="http://schemas.microsoft.com/office/powerpoint/2010/main" val="385694212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5038" y="407965"/>
            <a:ext cx="8424000" cy="955040"/>
          </a:xfrm>
        </p:spPr>
        <p:txBody>
          <a:bodyPr/>
          <a:lstStyle/>
          <a:p>
            <a:r>
              <a:rPr lang="en-DE" dirty="0"/>
              <a:t>R</a:t>
            </a:r>
            <a:r>
              <a:rPr lang="en-US" dirty="0"/>
              <a:t>e</a:t>
            </a:r>
            <a:r>
              <a:rPr lang="en-DE" dirty="0"/>
              <a:t>f</a:t>
            </a:r>
            <a:r>
              <a:rPr lang="en-US" dirty="0"/>
              <a:t>e</a:t>
            </a:r>
            <a:r>
              <a:rPr lang="en-DE" dirty="0"/>
              <a:t>ren</a:t>
            </a:r>
            <a:r>
              <a:rPr lang="en-US" dirty="0"/>
              <a:t>c</a:t>
            </a:r>
            <a:r>
              <a:rPr lang="en-DE" dirty="0"/>
              <a:t>e</a:t>
            </a:r>
            <a:r>
              <a:rPr lang="en-US" dirty="0"/>
              <a:t>s</a:t>
            </a:r>
            <a:br>
              <a:rPr lang="en-GB" dirty="0"/>
            </a:br>
            <a:r>
              <a:rPr lang="en-GB" dirty="0"/>
              <a:t> </a:t>
            </a:r>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5" name="Rectangle 4">
            <a:extLst>
              <a:ext uri="{FF2B5EF4-FFF2-40B4-BE49-F238E27FC236}">
                <a16:creationId xmlns:a16="http://schemas.microsoft.com/office/drawing/2014/main" id="{168CFA96-046E-4CC0-B5AF-9C126B4F9D3D}"/>
              </a:ext>
            </a:extLst>
          </p:cNvPr>
          <p:cNvSpPr/>
          <p:nvPr/>
        </p:nvSpPr>
        <p:spPr>
          <a:xfrm>
            <a:off x="107504" y="1376772"/>
            <a:ext cx="8978962" cy="4401205"/>
          </a:xfrm>
          <a:prstGeom prst="rect">
            <a:avLst/>
          </a:prstGeom>
        </p:spPr>
        <p:txBody>
          <a:bodyPr wrap="square">
            <a:spAutoFit/>
          </a:bodyPr>
          <a:lstStyle/>
          <a:p>
            <a:r>
              <a:rPr lang="en-US" sz="2000" dirty="0"/>
              <a:t>Lasner, Tobias (2020): "Being Typical" - The representative farms method in aquaculture and fisheries. In Mediterranean Fisheries and Aquaculture Research (MedFAR)) 3 (2).</a:t>
            </a:r>
            <a:endParaRPr lang="en-DE" sz="2000" dirty="0"/>
          </a:p>
          <a:p>
            <a:endParaRPr lang="en-US" sz="2000" dirty="0"/>
          </a:p>
          <a:p>
            <a:r>
              <a:rPr lang="en-US" sz="2000" dirty="0"/>
              <a:t>Matthews, A; Soldi, R (2019): Evaluation of the impact of the current CAP on the agriculture of developing countries. Progress Consulting S.r.l Report. European Union and the Committee of the Regions.</a:t>
            </a:r>
            <a:endParaRPr lang="en-DE" sz="2000" dirty="0"/>
          </a:p>
          <a:p>
            <a:endParaRPr lang="en-US" sz="2000" dirty="0"/>
          </a:p>
          <a:p>
            <a:r>
              <a:rPr lang="en-US" sz="2000" dirty="0"/>
              <a:t>Zamani, O; Pelikan, J; Schott, J (2021): EU-Exports of livestock products to West Africa: An analysis of dairy and poultry trade data. Thünen Working Paper. Braunschweig (162).</a:t>
            </a:r>
            <a:endParaRPr lang="en-DE" sz="2000" dirty="0"/>
          </a:p>
          <a:p>
            <a:endParaRPr lang="en-US" sz="2000" dirty="0"/>
          </a:p>
          <a:p>
            <a:r>
              <a:rPr lang="en-US" sz="2000" dirty="0"/>
              <a:t>Zamani, O.; Chibanda, C.; Pelikan, J. (2022): Impacts of Import Restrictions on Poultry Producers in Ghana. In Q Open. DOI: 10.1093/</a:t>
            </a:r>
            <a:r>
              <a:rPr lang="en-US" sz="2000" dirty="0" err="1"/>
              <a:t>qopen</a:t>
            </a:r>
            <a:r>
              <a:rPr lang="en-US" sz="2000" dirty="0"/>
              <a:t>/qoac007.</a:t>
            </a:r>
          </a:p>
        </p:txBody>
      </p:sp>
    </p:spTree>
    <p:extLst>
      <p:ext uri="{BB962C8B-B14F-4D97-AF65-F5344CB8AC3E}">
        <p14:creationId xmlns:p14="http://schemas.microsoft.com/office/powerpoint/2010/main" val="4107147638"/>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a:t>
            </a:r>
            <a:r>
              <a:rPr lang="en-DE" dirty="0"/>
              <a:t>a</a:t>
            </a:r>
            <a:r>
              <a:rPr lang="en-US" dirty="0"/>
              <a:t>c</a:t>
            </a:r>
            <a:r>
              <a:rPr lang="en-DE" dirty="0"/>
              <a:t>k</a:t>
            </a:r>
            <a:r>
              <a:rPr lang="en-US" dirty="0"/>
              <a:t>g</a:t>
            </a:r>
            <a:r>
              <a:rPr lang="en-DE" dirty="0"/>
              <a:t>r</a:t>
            </a:r>
            <a:r>
              <a:rPr lang="en-US" dirty="0"/>
              <a:t>o</a:t>
            </a:r>
            <a:r>
              <a:rPr lang="en-DE" dirty="0"/>
              <a:t>u</a:t>
            </a:r>
            <a:r>
              <a:rPr lang="en-US" dirty="0"/>
              <a:t>n</a:t>
            </a:r>
            <a:r>
              <a:rPr lang="en-DE" dirty="0"/>
              <a:t>d</a:t>
            </a:r>
            <a:endParaRPr lang="de-DE" dirty="0"/>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7" name="Rectangle 6">
            <a:extLst>
              <a:ext uri="{FF2B5EF4-FFF2-40B4-BE49-F238E27FC236}">
                <a16:creationId xmlns:a16="http://schemas.microsoft.com/office/drawing/2014/main" id="{78B3E52D-77F0-4583-B405-F8C8A9AF0AE6}"/>
              </a:ext>
            </a:extLst>
          </p:cNvPr>
          <p:cNvSpPr/>
          <p:nvPr/>
        </p:nvSpPr>
        <p:spPr>
          <a:xfrm>
            <a:off x="215516" y="1522711"/>
            <a:ext cx="8676028" cy="4102533"/>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DE" sz="2200" dirty="0"/>
              <a:t>C</a:t>
            </a:r>
            <a:r>
              <a:rPr lang="en-US" sz="2200" dirty="0"/>
              <a:t>hicken meat consumption </a:t>
            </a:r>
            <a:r>
              <a:rPr lang="en-DE" sz="2200" dirty="0"/>
              <a:t>i</a:t>
            </a:r>
            <a:r>
              <a:rPr lang="en-US" sz="2200" dirty="0"/>
              <a:t>n</a:t>
            </a:r>
            <a:r>
              <a:rPr lang="en-DE" sz="2200" dirty="0"/>
              <a:t> </a:t>
            </a:r>
            <a:r>
              <a:rPr lang="en-US" sz="2200" dirty="0"/>
              <a:t>G</a:t>
            </a:r>
            <a:r>
              <a:rPr lang="en-DE" sz="2200" dirty="0"/>
              <a:t>h</a:t>
            </a:r>
            <a:r>
              <a:rPr lang="en-US" sz="2200" dirty="0"/>
              <a:t>a</a:t>
            </a:r>
            <a:r>
              <a:rPr lang="en-DE" sz="2200" dirty="0"/>
              <a:t>n</a:t>
            </a:r>
            <a:r>
              <a:rPr lang="en-US" sz="2200" dirty="0"/>
              <a:t>a</a:t>
            </a:r>
            <a:r>
              <a:rPr lang="en-DE" sz="2200" dirty="0"/>
              <a:t> </a:t>
            </a:r>
            <a:r>
              <a:rPr lang="en-US" sz="2200" dirty="0"/>
              <a:t>has </a:t>
            </a:r>
            <a:r>
              <a:rPr lang="en-DE" sz="2200" dirty="0"/>
              <a:t>i</a:t>
            </a:r>
            <a:r>
              <a:rPr lang="en-US" sz="2200" dirty="0"/>
              <a:t>n</a:t>
            </a:r>
            <a:r>
              <a:rPr lang="en-DE" sz="2200" dirty="0"/>
              <a:t>c</a:t>
            </a:r>
            <a:r>
              <a:rPr lang="en-US" sz="2200" dirty="0"/>
              <a:t>r</a:t>
            </a:r>
            <a:r>
              <a:rPr lang="en-DE" sz="2200" dirty="0"/>
              <a:t>e</a:t>
            </a:r>
            <a:r>
              <a:rPr lang="en-US" sz="2200" dirty="0"/>
              <a:t>a</a:t>
            </a:r>
            <a:r>
              <a:rPr lang="en-DE" sz="2200" dirty="0"/>
              <a:t>s</a:t>
            </a:r>
            <a:r>
              <a:rPr lang="en-US" sz="2200" dirty="0"/>
              <a:t>e</a:t>
            </a:r>
            <a:r>
              <a:rPr lang="en-DE" sz="2200" dirty="0"/>
              <a:t>d ,</a:t>
            </a:r>
            <a:r>
              <a:rPr lang="en-US" sz="2200" dirty="0"/>
              <a:t> </a:t>
            </a:r>
            <a:r>
              <a:rPr lang="en-DE" sz="2200" dirty="0"/>
              <a:t>h</a:t>
            </a:r>
            <a:r>
              <a:rPr lang="en-US" sz="2200" dirty="0"/>
              <a:t>owever, local production </a:t>
            </a:r>
            <a:r>
              <a:rPr lang="en-DE" sz="2200" dirty="0"/>
              <a:t>is</a:t>
            </a:r>
            <a:r>
              <a:rPr lang="en-US" sz="2200" dirty="0"/>
              <a:t> fail</a:t>
            </a:r>
            <a:r>
              <a:rPr lang="en-DE" sz="2200" dirty="0"/>
              <a:t>i</a:t>
            </a:r>
            <a:r>
              <a:rPr lang="en-US" sz="2200" dirty="0"/>
              <a:t>n</a:t>
            </a:r>
            <a:r>
              <a:rPr lang="en-DE" sz="2200" dirty="0"/>
              <a:t>g </a:t>
            </a:r>
            <a:r>
              <a:rPr lang="en-US" sz="2200" dirty="0"/>
              <a:t>to keep up with the growing demand</a:t>
            </a:r>
            <a:r>
              <a:rPr lang="en-DE" sz="2200" dirty="0"/>
              <a:t>.</a:t>
            </a:r>
          </a:p>
          <a:p>
            <a:pPr marL="342900" indent="-342900" algn="just">
              <a:lnSpc>
                <a:spcPct val="150000"/>
              </a:lnSpc>
              <a:buFont typeface="Arial" panose="020B0604020202020204" pitchFamily="34" charset="0"/>
              <a:buChar char="•"/>
            </a:pPr>
            <a:r>
              <a:rPr lang="en-US" sz="2200" dirty="0"/>
              <a:t>Consequently, Ghana is highly dependent on frozen chicken imports as it imports an estimated 65 % of its total poultry meat supply (Asante-Addo and Weible 2019). </a:t>
            </a:r>
            <a:endParaRPr lang="en-DE" sz="2200" dirty="0"/>
          </a:p>
          <a:p>
            <a:pPr marL="342900" indent="-342900" algn="just">
              <a:lnSpc>
                <a:spcPct val="150000"/>
              </a:lnSpc>
              <a:buFont typeface="Arial" panose="020B0604020202020204" pitchFamily="34" charset="0"/>
              <a:buChar char="•"/>
            </a:pPr>
            <a:r>
              <a:rPr lang="en-US" sz="2200" dirty="0"/>
              <a:t>Germany is one of the European Union (EU) countries that exports frozen whole chickens and chicken pieces to west African countries</a:t>
            </a:r>
            <a:r>
              <a:rPr lang="en-DE" sz="2200" dirty="0"/>
              <a:t> (</a:t>
            </a:r>
            <a:r>
              <a:rPr lang="en-US" sz="2200" dirty="0"/>
              <a:t>i</a:t>
            </a:r>
            <a:r>
              <a:rPr lang="en-DE" sz="2200" dirty="0"/>
              <a:t>n</a:t>
            </a:r>
            <a:r>
              <a:rPr lang="en-US" sz="2200" dirty="0"/>
              <a:t>c</a:t>
            </a:r>
            <a:r>
              <a:rPr lang="en-DE" sz="2200" dirty="0"/>
              <a:t>l</a:t>
            </a:r>
            <a:r>
              <a:rPr lang="en-US" sz="2200" dirty="0"/>
              <a:t>u</a:t>
            </a:r>
            <a:r>
              <a:rPr lang="en-DE" sz="2200" dirty="0"/>
              <a:t>d</a:t>
            </a:r>
            <a:r>
              <a:rPr lang="en-US" sz="2200" dirty="0"/>
              <a:t>i</a:t>
            </a:r>
            <a:r>
              <a:rPr lang="en-DE" sz="2200" dirty="0"/>
              <a:t>n</a:t>
            </a:r>
            <a:r>
              <a:rPr lang="en-US" sz="2200" dirty="0"/>
              <a:t>g</a:t>
            </a:r>
            <a:r>
              <a:rPr lang="en-DE" sz="2200" dirty="0"/>
              <a:t> </a:t>
            </a:r>
            <a:r>
              <a:rPr lang="en-US" sz="2200" dirty="0"/>
              <a:t>G</a:t>
            </a:r>
            <a:r>
              <a:rPr lang="en-DE" sz="2200" dirty="0"/>
              <a:t>h</a:t>
            </a:r>
            <a:r>
              <a:rPr lang="en-US" sz="2200" dirty="0"/>
              <a:t>a</a:t>
            </a:r>
            <a:r>
              <a:rPr lang="en-DE" sz="2200" dirty="0"/>
              <a:t>n</a:t>
            </a:r>
            <a:r>
              <a:rPr lang="en-US" sz="2200" dirty="0"/>
              <a:t>a</a:t>
            </a:r>
            <a:r>
              <a:rPr lang="en-DE" sz="2200" dirty="0"/>
              <a:t>)</a:t>
            </a:r>
            <a:r>
              <a:rPr lang="en-US" sz="2200" dirty="0"/>
              <a:t>. </a:t>
            </a:r>
            <a:endParaRPr lang="en-DE" sz="2200" dirty="0"/>
          </a:p>
        </p:txBody>
      </p:sp>
    </p:spTree>
    <p:extLst>
      <p:ext uri="{BB962C8B-B14F-4D97-AF65-F5344CB8AC3E}">
        <p14:creationId xmlns:p14="http://schemas.microsoft.com/office/powerpoint/2010/main" val="29869267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a:t>
            </a:r>
            <a:r>
              <a:rPr lang="en-DE" dirty="0"/>
              <a:t>a</a:t>
            </a:r>
            <a:r>
              <a:rPr lang="en-US" dirty="0"/>
              <a:t>c</a:t>
            </a:r>
            <a:r>
              <a:rPr lang="en-DE" dirty="0"/>
              <a:t>k</a:t>
            </a:r>
            <a:r>
              <a:rPr lang="en-US" dirty="0"/>
              <a:t>g</a:t>
            </a:r>
            <a:r>
              <a:rPr lang="en-DE" dirty="0"/>
              <a:t>r</a:t>
            </a:r>
            <a:r>
              <a:rPr lang="en-US" dirty="0"/>
              <a:t>o</a:t>
            </a:r>
            <a:r>
              <a:rPr lang="en-DE" dirty="0"/>
              <a:t>u</a:t>
            </a:r>
            <a:r>
              <a:rPr lang="en-US" dirty="0"/>
              <a:t>n</a:t>
            </a:r>
            <a:r>
              <a:rPr lang="en-DE" dirty="0"/>
              <a:t>d</a:t>
            </a:r>
            <a:endParaRPr lang="de-DE" dirty="0"/>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pic>
        <p:nvPicPr>
          <p:cNvPr id="5" name="Grafik 16">
            <a:extLst>
              <a:ext uri="{FF2B5EF4-FFF2-40B4-BE49-F238E27FC236}">
                <a16:creationId xmlns:a16="http://schemas.microsoft.com/office/drawing/2014/main" id="{2F29B172-499B-4517-A040-6A376DC81375}"/>
              </a:ext>
            </a:extLst>
          </p:cNvPr>
          <p:cNvPicPr>
            <a:picLocks noChangeAspect="1"/>
          </p:cNvPicPr>
          <p:nvPr/>
        </p:nvPicPr>
        <p:blipFill rotWithShape="1">
          <a:blip r:embed="rId2"/>
          <a:srcRect t="2203" b="5230"/>
          <a:stretch/>
        </p:blipFill>
        <p:spPr>
          <a:xfrm>
            <a:off x="4731596" y="3611256"/>
            <a:ext cx="3728835" cy="2365398"/>
          </a:xfrm>
          <a:prstGeom prst="rect">
            <a:avLst/>
          </a:prstGeom>
        </p:spPr>
      </p:pic>
      <p:sp>
        <p:nvSpPr>
          <p:cNvPr id="6" name="Textfeld 17">
            <a:extLst>
              <a:ext uri="{FF2B5EF4-FFF2-40B4-BE49-F238E27FC236}">
                <a16:creationId xmlns:a16="http://schemas.microsoft.com/office/drawing/2014/main" id="{8A18D9F3-1FD4-42CB-B303-DD2F92FBE0AB}"/>
              </a:ext>
            </a:extLst>
          </p:cNvPr>
          <p:cNvSpPr txBox="1"/>
          <p:nvPr/>
        </p:nvSpPr>
        <p:spPr>
          <a:xfrm>
            <a:off x="4824028" y="5902548"/>
            <a:ext cx="1622936" cy="262756"/>
          </a:xfrm>
          <a:prstGeom prst="rect">
            <a:avLst/>
          </a:prstGeom>
          <a:noFill/>
        </p:spPr>
        <p:txBody>
          <a:bodyPr wrap="square" lIns="0" tIns="0" rIns="0" bIns="0" rtlCol="0">
            <a:spAutoFit/>
          </a:bodyPr>
          <a:lstStyle/>
          <a:p>
            <a:pPr marL="0">
              <a:lnSpc>
                <a:spcPts val="2400"/>
              </a:lnSpc>
              <a:spcAft>
                <a:spcPts val="1200"/>
              </a:spcAft>
            </a:pPr>
            <a:r>
              <a:rPr lang="en-DE" sz="1000" dirty="0">
                <a:solidFill>
                  <a:schemeClr val="tx2"/>
                </a:solidFill>
              </a:rPr>
              <a:t>Source</a:t>
            </a:r>
            <a:r>
              <a:rPr lang="de-DE" sz="1000" dirty="0">
                <a:solidFill>
                  <a:schemeClr val="tx2"/>
                </a:solidFill>
              </a:rPr>
              <a:t>: </a:t>
            </a:r>
            <a:r>
              <a:rPr lang="de-DE" sz="1000" dirty="0" err="1">
                <a:solidFill>
                  <a:schemeClr val="tx2"/>
                </a:solidFill>
              </a:rPr>
              <a:t>Brinkhuis</a:t>
            </a:r>
            <a:r>
              <a:rPr lang="de-DE" sz="1000" dirty="0">
                <a:solidFill>
                  <a:schemeClr val="tx2"/>
                </a:solidFill>
              </a:rPr>
              <a:t> et al. (2017).</a:t>
            </a:r>
          </a:p>
        </p:txBody>
      </p:sp>
      <p:sp>
        <p:nvSpPr>
          <p:cNvPr id="7" name="Rectangle 6">
            <a:extLst>
              <a:ext uri="{FF2B5EF4-FFF2-40B4-BE49-F238E27FC236}">
                <a16:creationId xmlns:a16="http://schemas.microsoft.com/office/drawing/2014/main" id="{78B3E52D-77F0-4583-B405-F8C8A9AF0AE6}"/>
              </a:ext>
            </a:extLst>
          </p:cNvPr>
          <p:cNvSpPr/>
          <p:nvPr/>
        </p:nvSpPr>
        <p:spPr>
          <a:xfrm>
            <a:off x="35496" y="1233334"/>
            <a:ext cx="4160013" cy="2071208"/>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200" dirty="0"/>
              <a:t>Ghana’s dependency on frozen chicken imports has resulted in the imports becoming a subject of significant criticism</a:t>
            </a:r>
            <a:r>
              <a:rPr lang="en-DE" sz="2200" dirty="0"/>
              <a:t>.</a:t>
            </a:r>
          </a:p>
        </p:txBody>
      </p:sp>
      <p:sp>
        <p:nvSpPr>
          <p:cNvPr id="8" name="Rectangle 7">
            <a:extLst>
              <a:ext uri="{FF2B5EF4-FFF2-40B4-BE49-F238E27FC236}">
                <a16:creationId xmlns:a16="http://schemas.microsoft.com/office/drawing/2014/main" id="{32B839FC-C341-4180-9864-6711C6D598C1}"/>
              </a:ext>
            </a:extLst>
          </p:cNvPr>
          <p:cNvSpPr/>
          <p:nvPr/>
        </p:nvSpPr>
        <p:spPr>
          <a:xfrm>
            <a:off x="-508" y="3514257"/>
            <a:ext cx="4256071" cy="2579039"/>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200" dirty="0"/>
              <a:t>“How is it possible that EU countries are able to export frozen chicken meat to Ghana at such low prices and still make a profit?”. </a:t>
            </a:r>
            <a:endParaRPr lang="en-DE" sz="2200" dirty="0"/>
          </a:p>
        </p:txBody>
      </p:sp>
      <p:pic>
        <p:nvPicPr>
          <p:cNvPr id="4" name="Picture 3">
            <a:extLst>
              <a:ext uri="{FF2B5EF4-FFF2-40B4-BE49-F238E27FC236}">
                <a16:creationId xmlns:a16="http://schemas.microsoft.com/office/drawing/2014/main" id="{D62BDFD9-E9CB-44CD-8BF8-D4BC36DEF289}"/>
              </a:ext>
            </a:extLst>
          </p:cNvPr>
          <p:cNvPicPr>
            <a:picLocks noChangeAspect="1"/>
          </p:cNvPicPr>
          <p:nvPr/>
        </p:nvPicPr>
        <p:blipFill>
          <a:blip r:embed="rId3"/>
          <a:stretch>
            <a:fillRect/>
          </a:stretch>
        </p:blipFill>
        <p:spPr>
          <a:xfrm>
            <a:off x="4824028" y="1157558"/>
            <a:ext cx="3564396" cy="2399563"/>
          </a:xfrm>
          <a:prstGeom prst="rect">
            <a:avLst/>
          </a:prstGeom>
        </p:spPr>
      </p:pic>
    </p:spTree>
    <p:extLst>
      <p:ext uri="{BB962C8B-B14F-4D97-AF65-F5344CB8AC3E}">
        <p14:creationId xmlns:p14="http://schemas.microsoft.com/office/powerpoint/2010/main" val="19051499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a:t>
            </a:r>
            <a:r>
              <a:rPr lang="en-DE" dirty="0"/>
              <a:t>a</a:t>
            </a:r>
            <a:r>
              <a:rPr lang="en-US" dirty="0"/>
              <a:t>c</a:t>
            </a:r>
            <a:r>
              <a:rPr lang="en-DE" dirty="0"/>
              <a:t>k</a:t>
            </a:r>
            <a:r>
              <a:rPr lang="en-US" dirty="0"/>
              <a:t>g</a:t>
            </a:r>
            <a:r>
              <a:rPr lang="en-DE" dirty="0"/>
              <a:t>r</a:t>
            </a:r>
            <a:r>
              <a:rPr lang="en-US" dirty="0"/>
              <a:t>o</a:t>
            </a:r>
            <a:r>
              <a:rPr lang="en-DE" dirty="0"/>
              <a:t>u</a:t>
            </a:r>
            <a:r>
              <a:rPr lang="en-US" dirty="0"/>
              <a:t>n</a:t>
            </a:r>
            <a:r>
              <a:rPr lang="en-DE" dirty="0"/>
              <a:t>d</a:t>
            </a:r>
            <a:endParaRPr lang="de-DE" dirty="0"/>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7" name="Rectangle 6">
            <a:extLst>
              <a:ext uri="{FF2B5EF4-FFF2-40B4-BE49-F238E27FC236}">
                <a16:creationId xmlns:a16="http://schemas.microsoft.com/office/drawing/2014/main" id="{78B3E52D-77F0-4583-B405-F8C8A9AF0AE6}"/>
              </a:ext>
            </a:extLst>
          </p:cNvPr>
          <p:cNvSpPr/>
          <p:nvPr/>
        </p:nvSpPr>
        <p:spPr>
          <a:xfrm>
            <a:off x="35496" y="1678053"/>
            <a:ext cx="8964996" cy="2579039"/>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200" dirty="0"/>
              <a:t>Matthews and Soldi (2019) explain that EU countries like Germany are able to export frozen chicken cuts to African countries at low prices because EU consumers prefer to consume chicken breasts, therefore, other parts are either exported or processed into pet food. </a:t>
            </a:r>
            <a:endParaRPr lang="en-DE" sz="2200" dirty="0"/>
          </a:p>
          <a:p>
            <a:pPr algn="just">
              <a:lnSpc>
                <a:spcPct val="150000"/>
              </a:lnSpc>
            </a:pPr>
            <a:endParaRPr lang="en-DE" sz="2200" dirty="0"/>
          </a:p>
        </p:txBody>
      </p:sp>
      <p:sp>
        <p:nvSpPr>
          <p:cNvPr id="8" name="Rectangle 7">
            <a:extLst>
              <a:ext uri="{FF2B5EF4-FFF2-40B4-BE49-F238E27FC236}">
                <a16:creationId xmlns:a16="http://schemas.microsoft.com/office/drawing/2014/main" id="{32B839FC-C341-4180-9864-6711C6D598C1}"/>
              </a:ext>
            </a:extLst>
          </p:cNvPr>
          <p:cNvSpPr/>
          <p:nvPr/>
        </p:nvSpPr>
        <p:spPr>
          <a:xfrm>
            <a:off x="-508" y="4025863"/>
            <a:ext cx="8964996" cy="1563377"/>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DE" sz="2200" dirty="0"/>
              <a:t>T</a:t>
            </a:r>
            <a:r>
              <a:rPr lang="en-US" sz="2200" dirty="0"/>
              <a:t>his explanation does not address why large quantities of frozen whole</a:t>
            </a:r>
            <a:r>
              <a:rPr lang="en-DE" sz="2200" dirty="0"/>
              <a:t> “</a:t>
            </a:r>
            <a:r>
              <a:rPr lang="en-US" sz="2200" dirty="0"/>
              <a:t>f</a:t>
            </a:r>
            <a:r>
              <a:rPr lang="en-DE" sz="2200" dirty="0" err="1"/>
              <a:t>ull</a:t>
            </a:r>
            <a:r>
              <a:rPr lang="en-DE" sz="2200" dirty="0"/>
              <a:t>”</a:t>
            </a:r>
            <a:r>
              <a:rPr lang="en-US" sz="2200" dirty="0"/>
              <a:t> chickens are also exported to west Africa at a lower price than those produced locally. </a:t>
            </a:r>
            <a:endParaRPr lang="en-DE" sz="2200" dirty="0"/>
          </a:p>
        </p:txBody>
      </p:sp>
    </p:spTree>
    <p:extLst>
      <p:ext uri="{BB962C8B-B14F-4D97-AF65-F5344CB8AC3E}">
        <p14:creationId xmlns:p14="http://schemas.microsoft.com/office/powerpoint/2010/main" val="5172107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a:t>
            </a:r>
            <a:r>
              <a:rPr lang="en-DE" dirty="0"/>
              <a:t>a</a:t>
            </a:r>
            <a:r>
              <a:rPr lang="en-US" dirty="0"/>
              <a:t>c</a:t>
            </a:r>
            <a:r>
              <a:rPr lang="en-DE" dirty="0"/>
              <a:t>k</a:t>
            </a:r>
            <a:r>
              <a:rPr lang="en-US" dirty="0"/>
              <a:t>g</a:t>
            </a:r>
            <a:r>
              <a:rPr lang="en-DE" dirty="0"/>
              <a:t>r</a:t>
            </a:r>
            <a:r>
              <a:rPr lang="en-US" dirty="0"/>
              <a:t>o</a:t>
            </a:r>
            <a:r>
              <a:rPr lang="en-DE" dirty="0"/>
              <a:t>u</a:t>
            </a:r>
            <a:r>
              <a:rPr lang="en-US" dirty="0"/>
              <a:t>n</a:t>
            </a:r>
            <a:r>
              <a:rPr lang="en-DE" dirty="0"/>
              <a:t>d</a:t>
            </a:r>
            <a:endParaRPr lang="de-DE" dirty="0"/>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7" name="Rectangle 6">
            <a:extLst>
              <a:ext uri="{FF2B5EF4-FFF2-40B4-BE49-F238E27FC236}">
                <a16:creationId xmlns:a16="http://schemas.microsoft.com/office/drawing/2014/main" id="{78B3E52D-77F0-4583-B405-F8C8A9AF0AE6}"/>
              </a:ext>
            </a:extLst>
          </p:cNvPr>
          <p:cNvSpPr/>
          <p:nvPr/>
        </p:nvSpPr>
        <p:spPr>
          <a:xfrm>
            <a:off x="35496" y="1947397"/>
            <a:ext cx="9037384" cy="3137787"/>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DE" sz="2200" dirty="0"/>
              <a:t>Our </a:t>
            </a:r>
            <a:r>
              <a:rPr lang="en-US" sz="2200" dirty="0"/>
              <a:t>research examines whether the differences in farm performance and production costs between Ghanaian and German conventional broiler farms could also explain why German full chicken</a:t>
            </a:r>
            <a:r>
              <a:rPr lang="en-DE" sz="2200" dirty="0"/>
              <a:t> </a:t>
            </a:r>
            <a:r>
              <a:rPr lang="en-US" sz="2200" dirty="0"/>
              <a:t>exports to Ghana are cheaper. </a:t>
            </a:r>
            <a:endParaRPr lang="en-DE" sz="2200" dirty="0"/>
          </a:p>
          <a:p>
            <a:pPr marL="342900" indent="-342900" algn="just">
              <a:lnSpc>
                <a:spcPct val="150000"/>
              </a:lnSpc>
              <a:buFont typeface="Arial" panose="020B0604020202020204" pitchFamily="34" charset="0"/>
              <a:buChar char="•"/>
            </a:pPr>
            <a:r>
              <a:rPr lang="en-DE" sz="2200" dirty="0"/>
              <a:t>The </a:t>
            </a:r>
            <a:r>
              <a:rPr lang="en-US" sz="2200" dirty="0"/>
              <a:t> farm level analysis complements the analyses made with CGE and PE models (see Zamani et al. (2022)) . </a:t>
            </a:r>
            <a:endParaRPr lang="en-DE" sz="2200" dirty="0"/>
          </a:p>
        </p:txBody>
      </p:sp>
    </p:spTree>
    <p:extLst>
      <p:ext uri="{BB962C8B-B14F-4D97-AF65-F5344CB8AC3E}">
        <p14:creationId xmlns:p14="http://schemas.microsoft.com/office/powerpoint/2010/main" val="2228146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Materials and Methods</a:t>
            </a:r>
            <a:endParaRPr lang="de-DE" dirty="0"/>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7" name="Rectangle 6">
            <a:extLst>
              <a:ext uri="{FF2B5EF4-FFF2-40B4-BE49-F238E27FC236}">
                <a16:creationId xmlns:a16="http://schemas.microsoft.com/office/drawing/2014/main" id="{78B3E52D-77F0-4583-B405-F8C8A9AF0AE6}"/>
              </a:ext>
            </a:extLst>
          </p:cNvPr>
          <p:cNvSpPr/>
          <p:nvPr/>
        </p:nvSpPr>
        <p:spPr>
          <a:xfrm>
            <a:off x="35496" y="1678053"/>
            <a:ext cx="8964996" cy="3086871"/>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200" dirty="0"/>
              <a:t>The research was conducted within the framework of the </a:t>
            </a:r>
            <a:r>
              <a:rPr lang="en-DE" sz="2200" b="1" dirty="0"/>
              <a:t>T</a:t>
            </a:r>
            <a:r>
              <a:rPr lang="en-US" sz="2200" b="1" dirty="0"/>
              <a:t>ypical </a:t>
            </a:r>
            <a:r>
              <a:rPr lang="en-DE" sz="2200" b="1" dirty="0"/>
              <a:t>F</a:t>
            </a:r>
            <a:r>
              <a:rPr lang="en-US" sz="2200" b="1" dirty="0"/>
              <a:t>arm </a:t>
            </a:r>
            <a:r>
              <a:rPr lang="en-DE" sz="2200" b="1" dirty="0"/>
              <a:t>A</a:t>
            </a:r>
            <a:r>
              <a:rPr lang="en-US" sz="2200" b="1" dirty="0" err="1"/>
              <a:t>pproach</a:t>
            </a:r>
            <a:r>
              <a:rPr lang="en-US" sz="2200" dirty="0"/>
              <a:t>. </a:t>
            </a:r>
          </a:p>
          <a:p>
            <a:pPr marL="342900" indent="-342900" algn="just">
              <a:lnSpc>
                <a:spcPct val="150000"/>
              </a:lnSpc>
              <a:buFont typeface="Arial" panose="020B0604020202020204" pitchFamily="34" charset="0"/>
              <a:buChar char="•"/>
            </a:pPr>
            <a:r>
              <a:rPr lang="en-US" sz="2200" dirty="0"/>
              <a:t>Chibanda et al. (2020) define the approach as a method for developing empirically grounded farm data sets through the use of expert interviews, focus groups and farm observations. </a:t>
            </a:r>
          </a:p>
          <a:p>
            <a:pPr algn="just">
              <a:lnSpc>
                <a:spcPct val="150000"/>
              </a:lnSpc>
            </a:pPr>
            <a:endParaRPr lang="en-DE" sz="2200" dirty="0"/>
          </a:p>
        </p:txBody>
      </p:sp>
    </p:spTree>
    <p:extLst>
      <p:ext uri="{BB962C8B-B14F-4D97-AF65-F5344CB8AC3E}">
        <p14:creationId xmlns:p14="http://schemas.microsoft.com/office/powerpoint/2010/main" val="276509232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Materials and Methods</a:t>
            </a:r>
            <a:endParaRPr lang="de-DE" dirty="0"/>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pic>
        <p:nvPicPr>
          <p:cNvPr id="5" name="Picture 4">
            <a:extLst>
              <a:ext uri="{FF2B5EF4-FFF2-40B4-BE49-F238E27FC236}">
                <a16:creationId xmlns:a16="http://schemas.microsoft.com/office/drawing/2014/main" id="{F39A7BE4-A229-46D6-844B-3A736611F775}"/>
              </a:ext>
            </a:extLst>
          </p:cNvPr>
          <p:cNvPicPr>
            <a:picLocks noChangeAspect="1"/>
          </p:cNvPicPr>
          <p:nvPr/>
        </p:nvPicPr>
        <p:blipFill>
          <a:blip r:embed="rId2">
            <a:duotone>
              <a:schemeClr val="accent2">
                <a:shade val="45000"/>
                <a:satMod val="135000"/>
              </a:schemeClr>
              <a:prstClr val="white"/>
            </a:duotone>
          </a:blip>
          <a:stretch>
            <a:fillRect/>
          </a:stretch>
        </p:blipFill>
        <p:spPr>
          <a:xfrm>
            <a:off x="432008" y="2015626"/>
            <a:ext cx="7488364" cy="4005662"/>
          </a:xfrm>
          <a:prstGeom prst="rect">
            <a:avLst/>
          </a:prstGeom>
        </p:spPr>
      </p:pic>
      <p:sp>
        <p:nvSpPr>
          <p:cNvPr id="6" name="Rectangle 5">
            <a:extLst>
              <a:ext uri="{FF2B5EF4-FFF2-40B4-BE49-F238E27FC236}">
                <a16:creationId xmlns:a16="http://schemas.microsoft.com/office/drawing/2014/main" id="{35413F19-1139-4082-A618-8CF6A925A570}"/>
              </a:ext>
            </a:extLst>
          </p:cNvPr>
          <p:cNvSpPr/>
          <p:nvPr/>
        </p:nvSpPr>
        <p:spPr>
          <a:xfrm>
            <a:off x="287525" y="1377933"/>
            <a:ext cx="8712967" cy="769441"/>
          </a:xfrm>
          <a:prstGeom prst="rect">
            <a:avLst/>
          </a:prstGeom>
        </p:spPr>
        <p:txBody>
          <a:bodyPr wrap="square">
            <a:spAutoFit/>
          </a:bodyPr>
          <a:lstStyle/>
          <a:p>
            <a:r>
              <a:rPr lang="en-US" sz="2200" b="1" dirty="0"/>
              <a:t>T</a:t>
            </a:r>
            <a:r>
              <a:rPr lang="en-DE" sz="2200" b="1" dirty="0"/>
              <a:t>y</a:t>
            </a:r>
            <a:r>
              <a:rPr lang="en-US" sz="2200" b="1" dirty="0"/>
              <a:t>p</a:t>
            </a:r>
            <a:r>
              <a:rPr lang="en-DE" sz="2200" b="1" dirty="0"/>
              <a:t>i</a:t>
            </a:r>
            <a:r>
              <a:rPr lang="en-US" sz="2200" b="1" dirty="0"/>
              <a:t>c</a:t>
            </a:r>
            <a:r>
              <a:rPr lang="en-DE" sz="2200" b="1" dirty="0"/>
              <a:t>a</a:t>
            </a:r>
            <a:r>
              <a:rPr lang="en-US" sz="2200" b="1" dirty="0"/>
              <a:t>l</a:t>
            </a:r>
            <a:r>
              <a:rPr lang="en-DE" sz="2200" b="1" dirty="0"/>
              <a:t> F</a:t>
            </a:r>
            <a:r>
              <a:rPr lang="en-US" sz="2200" b="1" dirty="0"/>
              <a:t>a</a:t>
            </a:r>
            <a:r>
              <a:rPr lang="en-DE" sz="2200" b="1" dirty="0"/>
              <a:t>r</a:t>
            </a:r>
            <a:r>
              <a:rPr lang="en-US" sz="2200" b="1" dirty="0"/>
              <a:t>m</a:t>
            </a:r>
            <a:r>
              <a:rPr lang="en-DE" sz="2200" b="1" dirty="0"/>
              <a:t> </a:t>
            </a:r>
            <a:r>
              <a:rPr lang="en-US" sz="2200" b="1" dirty="0"/>
              <a:t>A</a:t>
            </a:r>
            <a:r>
              <a:rPr lang="en-DE" sz="2200" b="1" dirty="0"/>
              <a:t>p</a:t>
            </a:r>
            <a:r>
              <a:rPr lang="en-US" sz="2200" b="1" dirty="0"/>
              <a:t>p</a:t>
            </a:r>
            <a:r>
              <a:rPr lang="en-DE" sz="2200" b="1" dirty="0"/>
              <a:t>r</a:t>
            </a:r>
            <a:r>
              <a:rPr lang="en-US" sz="2200" b="1" dirty="0"/>
              <a:t>o</a:t>
            </a:r>
            <a:r>
              <a:rPr lang="en-DE" sz="2200" b="1" dirty="0"/>
              <a:t>a</a:t>
            </a:r>
            <a:r>
              <a:rPr lang="en-US" sz="2200" b="1" dirty="0"/>
              <a:t>c</a:t>
            </a:r>
            <a:r>
              <a:rPr lang="en-DE" sz="2200" b="1" dirty="0"/>
              <a:t>h: </a:t>
            </a:r>
            <a:r>
              <a:rPr lang="en-DE" sz="2200" dirty="0"/>
              <a:t>A </a:t>
            </a:r>
            <a:r>
              <a:rPr lang="en-US" sz="2200" dirty="0"/>
              <a:t>method for developing empirically grounded farm data sets</a:t>
            </a:r>
            <a:r>
              <a:rPr lang="en-DE" sz="2200" dirty="0"/>
              <a:t>.</a:t>
            </a:r>
          </a:p>
        </p:txBody>
      </p:sp>
      <p:sp>
        <p:nvSpPr>
          <p:cNvPr id="8" name="Textfeld 17">
            <a:extLst>
              <a:ext uri="{FF2B5EF4-FFF2-40B4-BE49-F238E27FC236}">
                <a16:creationId xmlns:a16="http://schemas.microsoft.com/office/drawing/2014/main" id="{F75E4DA4-8B9E-4D64-8C9E-564377E2B9B8}"/>
              </a:ext>
            </a:extLst>
          </p:cNvPr>
          <p:cNvSpPr txBox="1"/>
          <p:nvPr/>
        </p:nvSpPr>
        <p:spPr>
          <a:xfrm>
            <a:off x="503548" y="5877272"/>
            <a:ext cx="1705116" cy="264688"/>
          </a:xfrm>
          <a:prstGeom prst="rect">
            <a:avLst/>
          </a:prstGeom>
          <a:noFill/>
        </p:spPr>
        <p:txBody>
          <a:bodyPr wrap="square" lIns="0" tIns="0" rIns="0" bIns="0" rtlCol="0">
            <a:spAutoFit/>
          </a:bodyPr>
          <a:lstStyle/>
          <a:p>
            <a:pPr marL="0">
              <a:lnSpc>
                <a:spcPts val="2400"/>
              </a:lnSpc>
              <a:spcAft>
                <a:spcPts val="1200"/>
              </a:spcAft>
            </a:pPr>
            <a:r>
              <a:rPr lang="en-DE" sz="1000" dirty="0">
                <a:solidFill>
                  <a:schemeClr val="tx2"/>
                </a:solidFill>
              </a:rPr>
              <a:t>Source</a:t>
            </a:r>
            <a:r>
              <a:rPr lang="de-DE" sz="1000" dirty="0">
                <a:solidFill>
                  <a:schemeClr val="tx2"/>
                </a:solidFill>
              </a:rPr>
              <a:t>: </a:t>
            </a:r>
            <a:r>
              <a:rPr lang="en-DE" sz="1000" dirty="0">
                <a:solidFill>
                  <a:schemeClr val="tx2"/>
                </a:solidFill>
              </a:rPr>
              <a:t>Chibanda </a:t>
            </a:r>
            <a:r>
              <a:rPr lang="de-DE" sz="1000" dirty="0">
                <a:solidFill>
                  <a:schemeClr val="tx2"/>
                </a:solidFill>
              </a:rPr>
              <a:t>et al. (20</a:t>
            </a:r>
            <a:r>
              <a:rPr lang="en-DE" sz="1000" dirty="0">
                <a:solidFill>
                  <a:schemeClr val="tx2"/>
                </a:solidFill>
              </a:rPr>
              <a:t>20</a:t>
            </a:r>
            <a:r>
              <a:rPr lang="de-DE" sz="1000" dirty="0">
                <a:solidFill>
                  <a:schemeClr val="tx2"/>
                </a:solidFill>
              </a:rPr>
              <a:t>).</a:t>
            </a:r>
          </a:p>
        </p:txBody>
      </p:sp>
    </p:spTree>
    <p:extLst>
      <p:ext uri="{BB962C8B-B14F-4D97-AF65-F5344CB8AC3E}">
        <p14:creationId xmlns:p14="http://schemas.microsoft.com/office/powerpoint/2010/main" val="641630366"/>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Materials and Methods</a:t>
            </a:r>
            <a:endParaRPr lang="de-DE" dirty="0"/>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sp>
        <p:nvSpPr>
          <p:cNvPr id="6" name="Rectangle 5">
            <a:extLst>
              <a:ext uri="{FF2B5EF4-FFF2-40B4-BE49-F238E27FC236}">
                <a16:creationId xmlns:a16="http://schemas.microsoft.com/office/drawing/2014/main" id="{35413F19-1139-4082-A618-8CF6A925A570}"/>
              </a:ext>
            </a:extLst>
          </p:cNvPr>
          <p:cNvSpPr/>
          <p:nvPr/>
        </p:nvSpPr>
        <p:spPr>
          <a:xfrm>
            <a:off x="287525" y="1600924"/>
            <a:ext cx="8712967" cy="1107996"/>
          </a:xfrm>
          <a:prstGeom prst="rect">
            <a:avLst/>
          </a:prstGeom>
        </p:spPr>
        <p:txBody>
          <a:bodyPr wrap="square">
            <a:spAutoFit/>
          </a:bodyPr>
          <a:lstStyle/>
          <a:p>
            <a:pPr algn="just"/>
            <a:r>
              <a:rPr lang="en-US" sz="2200" dirty="0"/>
              <a:t>The Technology Impact Policy Impact Calculations (TIPI-CAL), a computer-based policy impact assessment tool, was used to analyze the typical farm data</a:t>
            </a:r>
            <a:r>
              <a:rPr lang="en-DE" sz="2200" dirty="0"/>
              <a:t>.</a:t>
            </a:r>
            <a:r>
              <a:rPr lang="en-US" sz="2200" dirty="0"/>
              <a:t> Broiler Farm Economy Index (BFEI) </a:t>
            </a:r>
            <a:endParaRPr lang="en-DE" sz="2200" dirty="0"/>
          </a:p>
        </p:txBody>
      </p:sp>
      <mc:AlternateContent xmlns:mc="http://schemas.openxmlformats.org/markup-compatibility/2006">
        <mc:Choice xmlns:a14="http://schemas.microsoft.com/office/drawing/2010/main" Requires="a14">
          <p:sp>
            <p:nvSpPr>
              <p:cNvPr id="4" name="Rectangle 3">
                <a:extLst>
                  <a:ext uri="{FF2B5EF4-FFF2-40B4-BE49-F238E27FC236}">
                    <a16:creationId xmlns:a16="http://schemas.microsoft.com/office/drawing/2014/main" id="{397E17F1-1C06-493D-8707-9A8273689CDE}"/>
                  </a:ext>
                </a:extLst>
              </p:cNvPr>
              <p:cNvSpPr/>
              <p:nvPr/>
            </p:nvSpPr>
            <p:spPr>
              <a:xfrm>
                <a:off x="755576" y="3377054"/>
                <a:ext cx="8028424" cy="1600118"/>
              </a:xfrm>
              <a:prstGeom prst="rect">
                <a:avLst/>
              </a:prstGeom>
            </p:spPr>
            <p:txBody>
              <a:bodyPr wrap="square">
                <a:spAutoFit/>
              </a:bodyPr>
              <a:lstStyle/>
              <a:p>
                <a:pPr algn="just">
                  <a:lnSpc>
                    <a:spcPts val="1600"/>
                  </a:lnSpc>
                  <a:spcBef>
                    <a:spcPts val="1600"/>
                  </a:spcBef>
                  <a:spcAft>
                    <a:spcPts val="0"/>
                  </a:spcAft>
                </a:pPr>
                <a14:m>
                  <m:oMath xmlns:m="http://schemas.openxmlformats.org/officeDocument/2006/math">
                    <m:r>
                      <m:rPr>
                        <m:sty m:val="p"/>
                      </m:rPr>
                      <a:rPr lang="en-US" sz="2000" i="1" smtClean="0">
                        <a:latin typeface="Cambria Math" panose="02040503050406030204" pitchFamily="18" charset="0"/>
                        <a:ea typeface="Calibri" panose="020F0502020204030204" pitchFamily="34" charset="0"/>
                        <a:cs typeface="Times New Roman" panose="02020603050405020304" pitchFamily="18" charset="0"/>
                      </a:rPr>
                      <m:t>Feed</m:t>
                    </m:r>
                    <m:r>
                      <a:rPr lang="en-US" sz="2000" i="1"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i="1" smtClean="0">
                        <a:latin typeface="Cambria Math" panose="02040503050406030204" pitchFamily="18" charset="0"/>
                        <a:ea typeface="Calibri" panose="020F0502020204030204" pitchFamily="34" charset="0"/>
                        <a:cs typeface="Times New Roman" panose="02020603050405020304" pitchFamily="18" charset="0"/>
                      </a:rPr>
                      <m:t>Conversion</m:t>
                    </m:r>
                    <m:r>
                      <a:rPr lang="en-US" sz="2000" i="1"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i="1" smtClean="0">
                        <a:latin typeface="Cambria Math" panose="02040503050406030204" pitchFamily="18" charset="0"/>
                        <a:ea typeface="Calibri" panose="020F0502020204030204" pitchFamily="34" charset="0"/>
                        <a:cs typeface="Times New Roman" panose="02020603050405020304" pitchFamily="18" charset="0"/>
                      </a:rPr>
                      <m:t>Ratio</m:t>
                    </m:r>
                    <m:r>
                      <a:rPr lang="en-US" sz="2000" i="1"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i="1" smtClean="0">
                        <a:latin typeface="Cambria Math" panose="02040503050406030204" pitchFamily="18" charset="0"/>
                        <a:ea typeface="Calibri" panose="020F0502020204030204" pitchFamily="34" charset="0"/>
                        <a:cs typeface="Times New Roman" panose="02020603050405020304" pitchFamily="18" charset="0"/>
                      </a:rPr>
                      <m:t>FCR</m:t>
                    </m:r>
                    <m:r>
                      <a:rPr lang="en-US" sz="2000" i="1" smtClean="0">
                        <a:latin typeface="Cambria Math" panose="02040503050406030204" pitchFamily="18" charset="0"/>
                        <a:ea typeface="Calibri" panose="020F0502020204030204" pitchFamily="34" charset="0"/>
                        <a:cs typeface="Times New Roman" panose="02020603050405020304" pitchFamily="18" charset="0"/>
                      </a:rPr>
                      <m:t>)</m:t>
                    </m:r>
                    <m:r>
                      <a:rPr lang="en-US" sz="2000">
                        <a:latin typeface="Cambria Math" panose="02040503050406030204" pitchFamily="18" charset="0"/>
                        <a:ea typeface="Calibri" panose="020F0502020204030204" pitchFamily="34" charset="0"/>
                        <a:cs typeface="Times New Roman" panose="02020603050405020304" pitchFamily="18" charset="0"/>
                      </a:rPr>
                      <m:t>=</m:t>
                    </m:r>
                    <m:f>
                      <m:fPr>
                        <m:ctrlPr>
                          <a:rPr lang="en-DE" sz="2000" i="1">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a:latin typeface="Cambria Math" panose="02040503050406030204" pitchFamily="18" charset="0"/>
                            <a:ea typeface="Calibri" panose="020F0502020204030204" pitchFamily="34" charset="0"/>
                            <a:cs typeface="Times New Roman" panose="02020603050405020304" pitchFamily="18" charset="0"/>
                          </a:rPr>
                          <m:t>Cumulative</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feed</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intake</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kg</m:t>
                        </m:r>
                        <m:r>
                          <a:rPr lang="en-US" sz="2000">
                            <a:latin typeface="Cambria Math" panose="02040503050406030204" pitchFamily="18" charset="0"/>
                            <a:ea typeface="Calibri" panose="020F0502020204030204" pitchFamily="34" charset="0"/>
                            <a:cs typeface="Times New Roman" panose="02020603050405020304" pitchFamily="18" charset="0"/>
                          </a:rPr>
                          <m:t>) </m:t>
                        </m:r>
                      </m:num>
                      <m:den>
                        <m:r>
                          <m:rPr>
                            <m:sty m:val="p"/>
                          </m:rPr>
                          <a:rPr lang="en-US" sz="2000">
                            <a:latin typeface="Cambria Math" panose="02040503050406030204" pitchFamily="18" charset="0"/>
                            <a:ea typeface="Calibri" panose="020F0502020204030204" pitchFamily="34" charset="0"/>
                            <a:cs typeface="Times New Roman" panose="02020603050405020304" pitchFamily="18" charset="0"/>
                          </a:rPr>
                          <m:t>Total</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weight</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gain</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kg</m:t>
                        </m:r>
                        <m:r>
                          <a:rPr lang="en-US" sz="2000">
                            <a:latin typeface="Cambria Math" panose="02040503050406030204" pitchFamily="18" charset="0"/>
                            <a:ea typeface="Calibri" panose="020F0502020204030204" pitchFamily="34" charset="0"/>
                            <a:cs typeface="Times New Roman" panose="02020603050405020304" pitchFamily="18" charset="0"/>
                          </a:rPr>
                          <m:t>)</m:t>
                        </m:r>
                      </m:den>
                    </m:f>
                  </m:oMath>
                </a14:m>
                <a:r>
                  <a:rPr lang="en-US" sz="2000" dirty="0">
                    <a:ea typeface="Calibri" panose="020F0502020204030204" pitchFamily="34" charset="0"/>
                    <a:cs typeface="Times New Roman" panose="02020603050405020304" pitchFamily="18" charset="0"/>
                  </a:rPr>
                  <a:t> </a:t>
                </a:r>
                <a:endParaRPr lang="en-DE" sz="2000" dirty="0">
                  <a:ea typeface="Calibri" panose="020F0502020204030204" pitchFamily="34" charset="0"/>
                  <a:cs typeface="Times New Roman" panose="02020603050405020304" pitchFamily="18" charset="0"/>
                </a:endParaRPr>
              </a:p>
              <a:p>
                <a:pPr algn="just">
                  <a:lnSpc>
                    <a:spcPts val="1600"/>
                  </a:lnSpc>
                  <a:spcBef>
                    <a:spcPts val="1600"/>
                  </a:spcBef>
                  <a:spcAft>
                    <a:spcPts val="0"/>
                  </a:spcAft>
                </a:pPr>
                <a:endParaRPr lang="en-DE" sz="2000" dirty="0">
                  <a:ea typeface="Times New Roman" panose="02020603050405020304" pitchFamily="18" charset="0"/>
                  <a:cs typeface="Times New Roman" panose="02020603050405020304" pitchFamily="18" charset="0"/>
                </a:endParaRPr>
              </a:p>
              <a:p>
                <a:pPr algn="just">
                  <a:lnSpc>
                    <a:spcPts val="1600"/>
                  </a:lnSpc>
                  <a:spcBef>
                    <a:spcPts val="1600"/>
                  </a:spcBef>
                  <a:spcAft>
                    <a:spcPts val="0"/>
                  </a:spcAft>
                </a:pPr>
                <a:endParaRPr lang="en-DE" sz="2000" dirty="0">
                  <a:ea typeface="Times New Roman" panose="02020603050405020304" pitchFamily="18" charset="0"/>
                  <a:cs typeface="Times New Roman" panose="02020603050405020304" pitchFamily="18" charset="0"/>
                </a:endParaRPr>
              </a:p>
              <a:p>
                <a:pPr algn="just">
                  <a:lnSpc>
                    <a:spcPts val="1600"/>
                  </a:lnSpc>
                  <a:spcBef>
                    <a:spcPts val="1600"/>
                  </a:spcBef>
                  <a:spcAft>
                    <a:spcPts val="0"/>
                  </a:spcAft>
                </a:pPr>
                <a14:m>
                  <m:oMath xmlns:m="http://schemas.openxmlformats.org/officeDocument/2006/math">
                    <m:r>
                      <m:rPr>
                        <m:sty m:val="p"/>
                      </m:rPr>
                      <a:rPr lang="en-US" sz="2000" i="1">
                        <a:latin typeface="Cambria Math" panose="02040503050406030204" pitchFamily="18" charset="0"/>
                        <a:ea typeface="Calibri" panose="020F0502020204030204" pitchFamily="34" charset="0"/>
                        <a:cs typeface="Times New Roman" panose="02020603050405020304" pitchFamily="18" charset="0"/>
                      </a:rPr>
                      <m:t>Broiler</m:t>
                    </m:r>
                    <m:r>
                      <a:rPr lang="en-US" sz="2000" i="1">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i="1">
                        <a:latin typeface="Cambria Math" panose="02040503050406030204" pitchFamily="18" charset="0"/>
                        <a:ea typeface="Calibri" panose="020F0502020204030204" pitchFamily="34" charset="0"/>
                        <a:cs typeface="Times New Roman" panose="02020603050405020304" pitchFamily="18" charset="0"/>
                      </a:rPr>
                      <m:t>Farm</m:t>
                    </m:r>
                    <m:r>
                      <a:rPr lang="en-US" sz="2000" i="1">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i="1">
                        <a:latin typeface="Cambria Math" panose="02040503050406030204" pitchFamily="18" charset="0"/>
                        <a:ea typeface="Calibri" panose="020F0502020204030204" pitchFamily="34" charset="0"/>
                        <a:cs typeface="Times New Roman" panose="02020603050405020304" pitchFamily="18" charset="0"/>
                      </a:rPr>
                      <m:t>Economy</m:t>
                    </m:r>
                    <m:r>
                      <a:rPr lang="en-US" sz="2000" i="1">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i="1">
                        <a:latin typeface="Cambria Math" panose="02040503050406030204" pitchFamily="18" charset="0"/>
                        <a:ea typeface="Calibri" panose="020F0502020204030204" pitchFamily="34" charset="0"/>
                        <a:cs typeface="Times New Roman" panose="02020603050405020304" pitchFamily="18" charset="0"/>
                      </a:rPr>
                      <m:t>Index</m:t>
                    </m:r>
                    <m:r>
                      <a:rPr lang="en-DE" sz="20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smtClean="0">
                        <a:latin typeface="Cambria Math" panose="02040503050406030204" pitchFamily="18" charset="0"/>
                        <a:ea typeface="Calibri" panose="020F0502020204030204" pitchFamily="34" charset="0"/>
                        <a:cs typeface="Times New Roman" panose="02020603050405020304" pitchFamily="18" charset="0"/>
                      </a:rPr>
                      <m:t>BF</m:t>
                    </m:r>
                    <m:r>
                      <m:rPr>
                        <m:sty m:val="p"/>
                      </m:rPr>
                      <a:rPr lang="en-DE" sz="2000" b="0" i="0" smtClean="0">
                        <a:latin typeface="Cambria Math" panose="02040503050406030204" pitchFamily="18" charset="0"/>
                        <a:ea typeface="Calibri" panose="020F0502020204030204" pitchFamily="34" charset="0"/>
                        <a:cs typeface="Times New Roman" panose="02020603050405020304" pitchFamily="18" charset="0"/>
                      </a:rPr>
                      <m:t>EI</m:t>
                    </m:r>
                    <m:r>
                      <a:rPr lang="en-DE" sz="2000" b="0" i="0" smtClean="0">
                        <a:latin typeface="Cambria Math" panose="02040503050406030204" pitchFamily="18" charset="0"/>
                        <a:ea typeface="Calibri" panose="020F0502020204030204" pitchFamily="34" charset="0"/>
                        <a:cs typeface="Times New Roman" panose="02020603050405020304" pitchFamily="18" charset="0"/>
                      </a:rPr>
                      <m:t>)=</m:t>
                    </m:r>
                    <m:f>
                      <m:fPr>
                        <m:ctrlPr>
                          <a:rPr lang="en-DE" sz="2000" i="1">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a:latin typeface="Cambria Math" panose="02040503050406030204" pitchFamily="18" charset="0"/>
                            <a:ea typeface="Calibri" panose="020F0502020204030204" pitchFamily="34" charset="0"/>
                            <a:cs typeface="Times New Roman" panose="02020603050405020304" pitchFamily="18" charset="0"/>
                          </a:rPr>
                          <m:t>Average</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live</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weight</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kg</m:t>
                        </m:r>
                        <m:r>
                          <a:rPr lang="en-US" sz="2000">
                            <a:latin typeface="Cambria Math" panose="02040503050406030204" pitchFamily="18" charset="0"/>
                            <a:ea typeface="Calibri" panose="020F0502020204030204" pitchFamily="34" charset="0"/>
                            <a:cs typeface="Times New Roman" panose="02020603050405020304" pitchFamily="18" charset="0"/>
                          </a:rPr>
                          <m:t>)  ×%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livability</m:t>
                        </m:r>
                      </m:num>
                      <m:den>
                        <m:r>
                          <m:rPr>
                            <m:sty m:val="p"/>
                          </m:rPr>
                          <a:rPr lang="en-US" sz="2000">
                            <a:latin typeface="Cambria Math" panose="02040503050406030204" pitchFamily="18" charset="0"/>
                            <a:ea typeface="Calibri" panose="020F0502020204030204" pitchFamily="34" charset="0"/>
                            <a:cs typeface="Times New Roman" panose="02020603050405020304" pitchFamily="18" charset="0"/>
                          </a:rPr>
                          <m:t>FCR</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growing</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period</m:t>
                        </m:r>
                        <m:r>
                          <a:rPr lang="en-US" sz="200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latin typeface="Cambria Math" panose="02040503050406030204" pitchFamily="18" charset="0"/>
                            <a:ea typeface="Calibri" panose="020F0502020204030204" pitchFamily="34" charset="0"/>
                            <a:cs typeface="Times New Roman" panose="02020603050405020304" pitchFamily="18" charset="0"/>
                          </a:rPr>
                          <m:t>days</m:t>
                        </m:r>
                        <m:r>
                          <a:rPr lang="en-US" sz="2000">
                            <a:latin typeface="Cambria Math" panose="02040503050406030204" pitchFamily="18" charset="0"/>
                            <a:ea typeface="Calibri" panose="020F0502020204030204" pitchFamily="34" charset="0"/>
                            <a:cs typeface="Times New Roman" panose="02020603050405020304" pitchFamily="18" charset="0"/>
                          </a:rPr>
                          <m:t>)</m:t>
                        </m:r>
                      </m:den>
                    </m:f>
                  </m:oMath>
                </a14:m>
                <a:r>
                  <a:rPr lang="en-US" sz="2000" dirty="0">
                    <a:ea typeface="Calibri" panose="020F0502020204030204" pitchFamily="34" charset="0"/>
                    <a:cs typeface="Times New Roman" panose="02020603050405020304" pitchFamily="18" charset="0"/>
                  </a:rPr>
                  <a:t>  </a:t>
                </a:r>
                <a:endParaRPr lang="en-DE" sz="2000" dirty="0">
                  <a:ea typeface="Times New Roman" panose="02020603050405020304" pitchFamily="18" charset="0"/>
                  <a:cs typeface="Times New Roman" panose="02020603050405020304" pitchFamily="18" charset="0"/>
                </a:endParaRPr>
              </a:p>
            </p:txBody>
          </p:sp>
        </mc:Choice>
        <mc:Fallback>
          <p:sp>
            <p:nvSpPr>
              <p:cNvPr id="4" name="Rectangle 3">
                <a:extLst>
                  <a:ext uri="{FF2B5EF4-FFF2-40B4-BE49-F238E27FC236}">
                    <a16:creationId xmlns:a16="http://schemas.microsoft.com/office/drawing/2014/main" id="{397E17F1-1C06-493D-8707-9A8273689CDE}"/>
                  </a:ext>
                </a:extLst>
              </p:cNvPr>
              <p:cNvSpPr>
                <a:spLocks noRot="1" noChangeAspect="1" noMove="1" noResize="1" noEditPoints="1" noAdjustHandles="1" noChangeArrowheads="1" noChangeShapeType="1" noTextEdit="1"/>
              </p:cNvSpPr>
              <p:nvPr/>
            </p:nvSpPr>
            <p:spPr>
              <a:xfrm>
                <a:off x="755576" y="3377054"/>
                <a:ext cx="8028424" cy="1600118"/>
              </a:xfrm>
              <a:prstGeom prst="rect">
                <a:avLst/>
              </a:prstGeom>
              <a:blipFill>
                <a:blip r:embed="rId2"/>
                <a:stretch>
                  <a:fillRect t="-8779"/>
                </a:stretch>
              </a:blipFill>
            </p:spPr>
            <p:txBody>
              <a:bodyPr/>
              <a:lstStyle/>
              <a:p>
                <a:r>
                  <a:rPr lang="en-DE">
                    <a:noFill/>
                  </a:rPr>
                  <a:t> </a:t>
                </a:r>
              </a:p>
            </p:txBody>
          </p:sp>
        </mc:Fallback>
      </mc:AlternateContent>
    </p:spTree>
    <p:extLst>
      <p:ext uri="{BB962C8B-B14F-4D97-AF65-F5344CB8AC3E}">
        <p14:creationId xmlns:p14="http://schemas.microsoft.com/office/powerpoint/2010/main" val="422412864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Materials and Methods</a:t>
            </a:r>
            <a:endParaRPr lang="de-DE" dirty="0"/>
          </a:p>
        </p:txBody>
      </p:sp>
      <p:sp>
        <p:nvSpPr>
          <p:cNvPr id="3" name="Textfeld 2"/>
          <p:cNvSpPr txBox="1"/>
          <p:nvPr/>
        </p:nvSpPr>
        <p:spPr>
          <a:xfrm>
            <a:off x="5976156" y="1772816"/>
            <a:ext cx="65" cy="307777"/>
          </a:xfrm>
          <a:prstGeom prst="rect">
            <a:avLst/>
          </a:prstGeom>
          <a:noFill/>
        </p:spPr>
        <p:txBody>
          <a:bodyPr wrap="none" lIns="0" tIns="0" rIns="0" bIns="0" rtlCol="0">
            <a:spAutoFit/>
          </a:bodyPr>
          <a:lstStyle/>
          <a:p>
            <a:pPr marL="0">
              <a:lnSpc>
                <a:spcPts val="2400"/>
              </a:lnSpc>
              <a:spcAft>
                <a:spcPts val="1200"/>
              </a:spcAft>
            </a:pPr>
            <a:endParaRPr lang="de-DE" sz="2000" dirty="0" err="1">
              <a:solidFill>
                <a:schemeClr val="tx2"/>
              </a:solidFill>
            </a:endParaRPr>
          </a:p>
        </p:txBody>
      </p:sp>
      <p:pic>
        <p:nvPicPr>
          <p:cNvPr id="5" name="Picture 4">
            <a:extLst>
              <a:ext uri="{FF2B5EF4-FFF2-40B4-BE49-F238E27FC236}">
                <a16:creationId xmlns:a16="http://schemas.microsoft.com/office/drawing/2014/main" id="{CC14AF97-1548-4FF9-B8F8-3F39FAAAED4F}"/>
              </a:ext>
            </a:extLst>
          </p:cNvPr>
          <p:cNvPicPr>
            <a:picLocks noChangeAspect="1"/>
          </p:cNvPicPr>
          <p:nvPr/>
        </p:nvPicPr>
        <p:blipFill rotWithShape="1">
          <a:blip r:embed="rId2"/>
          <a:srcRect l="31494" t="2231" r="31101" b="13600"/>
          <a:stretch/>
        </p:blipFill>
        <p:spPr>
          <a:xfrm>
            <a:off x="5112060" y="1403256"/>
            <a:ext cx="3420380" cy="4329208"/>
          </a:xfrm>
          <a:prstGeom prst="rect">
            <a:avLst/>
          </a:prstGeom>
        </p:spPr>
      </p:pic>
      <p:pic>
        <p:nvPicPr>
          <p:cNvPr id="7" name="Picture 6">
            <a:extLst>
              <a:ext uri="{FF2B5EF4-FFF2-40B4-BE49-F238E27FC236}">
                <a16:creationId xmlns:a16="http://schemas.microsoft.com/office/drawing/2014/main" id="{E64BFFF1-D481-42BD-9E0C-6A8C21B9F57A}"/>
              </a:ext>
            </a:extLst>
          </p:cNvPr>
          <p:cNvPicPr>
            <a:picLocks noChangeAspect="1"/>
          </p:cNvPicPr>
          <p:nvPr/>
        </p:nvPicPr>
        <p:blipFill rotWithShape="1">
          <a:blip r:embed="rId3"/>
          <a:srcRect l="33856" t="5031" r="31100" b="7301"/>
          <a:stretch/>
        </p:blipFill>
        <p:spPr>
          <a:xfrm>
            <a:off x="611560" y="1412776"/>
            <a:ext cx="3420380" cy="4329208"/>
          </a:xfrm>
          <a:prstGeom prst="rect">
            <a:avLst/>
          </a:prstGeom>
        </p:spPr>
      </p:pic>
    </p:spTree>
    <p:extLst>
      <p:ext uri="{BB962C8B-B14F-4D97-AF65-F5344CB8AC3E}">
        <p14:creationId xmlns:p14="http://schemas.microsoft.com/office/powerpoint/2010/main" val="476909604"/>
      </p:ext>
    </p:extLst>
  </p:cSld>
  <p:clrMapOvr>
    <a:masterClrMapping/>
  </p:clrMapOvr>
  <p:transition spd="slow">
    <p:wipe/>
  </p:transition>
</p:sld>
</file>

<file path=ppt/theme/theme1.xml><?xml version="1.0" encoding="utf-8"?>
<a:theme xmlns:a="http://schemas.openxmlformats.org/drawingml/2006/main" name="Thünen blau">
  <a:themeElements>
    <a:clrScheme name="THÜNEN Primärfarben">
      <a:dk1>
        <a:sysClr val="windowText" lastClr="000000"/>
      </a:dk1>
      <a:lt1>
        <a:sysClr val="window" lastClr="FFFFFF"/>
      </a:lt1>
      <a:dk2>
        <a:srgbClr val="37464B"/>
      </a:dk2>
      <a:lt2>
        <a:srgbClr val="FFFFFF"/>
      </a:lt2>
      <a:accent1>
        <a:srgbClr val="37464B"/>
      </a:accent1>
      <a:accent2>
        <a:srgbClr val="008CD2"/>
      </a:accent2>
      <a:accent3>
        <a:srgbClr val="00A0FF"/>
      </a:accent3>
      <a:accent4>
        <a:srgbClr val="00AAAA"/>
      </a:accent4>
      <a:accent5>
        <a:srgbClr val="00AA82"/>
      </a:accent5>
      <a:accent6>
        <a:srgbClr val="78BE1E"/>
      </a:accent6>
      <a:hlink>
        <a:srgbClr val="0000FF"/>
      </a:hlink>
      <a:folHlink>
        <a:srgbClr val="800080"/>
      </a:folHlink>
    </a:clrScheme>
    <a:fontScheme name="Thünen">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marL="0">
          <a:lnSpc>
            <a:spcPts val="2400"/>
          </a:lnSpc>
          <a:spcAft>
            <a:spcPts val="1200"/>
          </a:spcAft>
          <a:defRPr sz="2000" dirty="0" err="1" smtClean="0">
            <a:solidFill>
              <a:schemeClr val="tx2"/>
            </a:solidFill>
          </a:defRPr>
        </a:defPPr>
      </a:lstStyle>
    </a:txDef>
  </a:objectDefaults>
  <a:extraClrSchemeLst/>
</a:theme>
</file>

<file path=ppt/theme/theme10.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ünen grün">
  <a:themeElements>
    <a:clrScheme name="THÜNEN Primärfarben">
      <a:dk1>
        <a:sysClr val="windowText" lastClr="000000"/>
      </a:dk1>
      <a:lt1>
        <a:sysClr val="window" lastClr="FFFFFF"/>
      </a:lt1>
      <a:dk2>
        <a:srgbClr val="37464B"/>
      </a:dk2>
      <a:lt2>
        <a:srgbClr val="FFFFFF"/>
      </a:lt2>
      <a:accent1>
        <a:srgbClr val="37464B"/>
      </a:accent1>
      <a:accent2>
        <a:srgbClr val="008CD2"/>
      </a:accent2>
      <a:accent3>
        <a:srgbClr val="00A0FF"/>
      </a:accent3>
      <a:accent4>
        <a:srgbClr val="00AAAA"/>
      </a:accent4>
      <a:accent5>
        <a:srgbClr val="00AA82"/>
      </a:accent5>
      <a:accent6>
        <a:srgbClr val="78BE1E"/>
      </a:accent6>
      <a:hlink>
        <a:srgbClr val="0000FF"/>
      </a:hlink>
      <a:folHlink>
        <a:srgbClr val="800080"/>
      </a:folHlink>
    </a:clrScheme>
    <a:fontScheme name="Thünen">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ünen blaugrün">
  <a:themeElements>
    <a:clrScheme name="THÜNEN Primärfarben">
      <a:dk1>
        <a:sysClr val="windowText" lastClr="000000"/>
      </a:dk1>
      <a:lt1>
        <a:sysClr val="window" lastClr="FFFFFF"/>
      </a:lt1>
      <a:dk2>
        <a:srgbClr val="37464B"/>
      </a:dk2>
      <a:lt2>
        <a:srgbClr val="FFFFFF"/>
      </a:lt2>
      <a:accent1>
        <a:srgbClr val="37464B"/>
      </a:accent1>
      <a:accent2>
        <a:srgbClr val="008CD2"/>
      </a:accent2>
      <a:accent3>
        <a:srgbClr val="00A0FF"/>
      </a:accent3>
      <a:accent4>
        <a:srgbClr val="00AAAA"/>
      </a:accent4>
      <a:accent5>
        <a:srgbClr val="00AA82"/>
      </a:accent5>
      <a:accent6>
        <a:srgbClr val="78BE1E"/>
      </a:accent6>
      <a:hlink>
        <a:srgbClr val="0000FF"/>
      </a:hlink>
      <a:folHlink>
        <a:srgbClr val="800080"/>
      </a:folHlink>
    </a:clrScheme>
    <a:fontScheme name="Thünen">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ünen rot">
  <a:themeElements>
    <a:clrScheme name="THÜNEN Sekundärfarben">
      <a:dk1>
        <a:sysClr val="windowText" lastClr="000000"/>
      </a:dk1>
      <a:lt1>
        <a:sysClr val="window" lastClr="FFFFFF"/>
      </a:lt1>
      <a:dk2>
        <a:srgbClr val="37464B"/>
      </a:dk2>
      <a:lt2>
        <a:srgbClr val="FFFFFF"/>
      </a:lt2>
      <a:accent1>
        <a:srgbClr val="37464B"/>
      </a:accent1>
      <a:accent2>
        <a:srgbClr val="4B3228"/>
      </a:accent2>
      <a:accent3>
        <a:srgbClr val="AF0A19"/>
      </a:accent3>
      <a:accent4>
        <a:srgbClr val="E10019"/>
      </a:accent4>
      <a:accent5>
        <a:srgbClr val="E17D00"/>
      </a:accent5>
      <a:accent6>
        <a:srgbClr val="78BE1E"/>
      </a:accent6>
      <a:hlink>
        <a:srgbClr val="0000FF"/>
      </a:hlink>
      <a:folHlink>
        <a:srgbClr val="800080"/>
      </a:folHlink>
    </a:clrScheme>
    <a:fontScheme name="Thünen">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Thünen blau">
  <a:themeElements>
    <a:clrScheme name="THÜNEN Primärfarben">
      <a:dk1>
        <a:sysClr val="windowText" lastClr="000000"/>
      </a:dk1>
      <a:lt1>
        <a:sysClr val="window" lastClr="FFFFFF"/>
      </a:lt1>
      <a:dk2>
        <a:srgbClr val="37464B"/>
      </a:dk2>
      <a:lt2>
        <a:srgbClr val="FFFFFF"/>
      </a:lt2>
      <a:accent1>
        <a:srgbClr val="37464B"/>
      </a:accent1>
      <a:accent2>
        <a:srgbClr val="008CD2"/>
      </a:accent2>
      <a:accent3>
        <a:srgbClr val="00A0FF"/>
      </a:accent3>
      <a:accent4>
        <a:srgbClr val="00AAAA"/>
      </a:accent4>
      <a:accent5>
        <a:srgbClr val="00AA82"/>
      </a:accent5>
      <a:accent6>
        <a:srgbClr val="78BE1E"/>
      </a:accent6>
      <a:hlink>
        <a:srgbClr val="0000FF"/>
      </a:hlink>
      <a:folHlink>
        <a:srgbClr val="800080"/>
      </a:folHlink>
    </a:clrScheme>
    <a:fontScheme name="Thünen">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marL="0">
          <a:lnSpc>
            <a:spcPts val="2400"/>
          </a:lnSpc>
          <a:spcAft>
            <a:spcPts val="1200"/>
          </a:spcAft>
          <a:defRPr sz="2000" dirty="0" err="1" smtClean="0">
            <a:solidFill>
              <a:schemeClr val="tx2"/>
            </a:solidFill>
          </a:defRPr>
        </a:defPPr>
      </a:lstStyle>
    </a:txDef>
  </a:objectDefaults>
  <a:extraClrSchemeLst/>
</a:theme>
</file>

<file path=ppt/theme/theme8.xml><?xml version="1.0" encoding="utf-8"?>
<a:theme xmlns:a="http://schemas.openxmlformats.org/drawingml/2006/main" name="2_Thünen blau">
  <a:themeElements>
    <a:clrScheme name="THÜNEN Primärfarben">
      <a:dk1>
        <a:sysClr val="windowText" lastClr="000000"/>
      </a:dk1>
      <a:lt1>
        <a:sysClr val="window" lastClr="FFFFFF"/>
      </a:lt1>
      <a:dk2>
        <a:srgbClr val="37464B"/>
      </a:dk2>
      <a:lt2>
        <a:srgbClr val="FFFFFF"/>
      </a:lt2>
      <a:accent1>
        <a:srgbClr val="37464B"/>
      </a:accent1>
      <a:accent2>
        <a:srgbClr val="008CD2"/>
      </a:accent2>
      <a:accent3>
        <a:srgbClr val="00A0FF"/>
      </a:accent3>
      <a:accent4>
        <a:srgbClr val="00AAAA"/>
      </a:accent4>
      <a:accent5>
        <a:srgbClr val="00AA82"/>
      </a:accent5>
      <a:accent6>
        <a:srgbClr val="78BE1E"/>
      </a:accent6>
      <a:hlink>
        <a:srgbClr val="0000FF"/>
      </a:hlink>
      <a:folHlink>
        <a:srgbClr val="800080"/>
      </a:folHlink>
    </a:clrScheme>
    <a:fontScheme name="Thünen">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noAutofit/>
      </a:bodyPr>
      <a:lstStyle>
        <a:defPPr>
          <a:defRPr sz="1400" b="1" kern="1200" dirty="0" smtClean="0">
            <a:solidFill>
              <a:schemeClr val="tx1">
                <a:lumMod val="50000"/>
                <a:lumOff val="50000"/>
              </a:schemeClr>
            </a:solidFill>
            <a:latin typeface="+mn-lt"/>
            <a:ea typeface="+mn-ea"/>
            <a:cs typeface="+mn-cs"/>
          </a:defRPr>
        </a:defPPr>
      </a:lstStyle>
    </a:txDef>
  </a:objectDefaults>
  <a:extraClrSchemeLst/>
</a:theme>
</file>

<file path=ppt/theme/theme9.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1443</Words>
  <Application>Microsoft Office PowerPoint</Application>
  <PresentationFormat>On-screen Show (4:3)</PresentationFormat>
  <Paragraphs>161</Paragraphs>
  <Slides>18</Slides>
  <Notes>2</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18</vt:i4>
      </vt:variant>
    </vt:vector>
  </HeadingPairs>
  <TitlesOfParts>
    <vt:vector size="32" baseType="lpstr">
      <vt:lpstr>Arial</vt:lpstr>
      <vt:lpstr>Calibri</vt:lpstr>
      <vt:lpstr>Cambria Math</vt:lpstr>
      <vt:lpstr>Symbol</vt:lpstr>
      <vt:lpstr>Times New Roman</vt:lpstr>
      <vt:lpstr>Verdana</vt:lpstr>
      <vt:lpstr>Thünen blau</vt:lpstr>
      <vt:lpstr>Benutzerdefiniertes Design</vt:lpstr>
      <vt:lpstr>Custom Design</vt:lpstr>
      <vt:lpstr>Thünen grün</vt:lpstr>
      <vt:lpstr>Thünen blaugrün</vt:lpstr>
      <vt:lpstr>Thünen rot</vt:lpstr>
      <vt:lpstr>1_Thünen blau</vt:lpstr>
      <vt:lpstr>2_Thünen blau</vt:lpstr>
      <vt:lpstr>PowerPoint Presentation</vt:lpstr>
      <vt:lpstr>Background</vt:lpstr>
      <vt:lpstr>Background</vt:lpstr>
      <vt:lpstr>Background</vt:lpstr>
      <vt:lpstr>Background</vt:lpstr>
      <vt:lpstr>Materials and Methods</vt:lpstr>
      <vt:lpstr>Materials and Methods</vt:lpstr>
      <vt:lpstr>Materials and Methods</vt:lpstr>
      <vt:lpstr>Materials and Methods</vt:lpstr>
      <vt:lpstr>Results  </vt:lpstr>
      <vt:lpstr>Results  </vt:lpstr>
      <vt:lpstr>Results  </vt:lpstr>
      <vt:lpstr>Results  </vt:lpstr>
      <vt:lpstr>Conclusion and recommendations  </vt:lpstr>
      <vt:lpstr>Conclusion and recommendations  </vt:lpstr>
      <vt:lpstr>Thank you for your attention.</vt:lpstr>
      <vt:lpstr>References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Thünen</dc:title>
  <dc:creator>Martin Banse</dc:creator>
  <cp:lastModifiedBy>Craig Chibanda</cp:lastModifiedBy>
  <cp:revision>1172</cp:revision>
  <cp:lastPrinted>2016-06-04T14:57:24Z</cp:lastPrinted>
  <dcterms:created xsi:type="dcterms:W3CDTF">2012-08-01T11:27:56Z</dcterms:created>
  <dcterms:modified xsi:type="dcterms:W3CDTF">2022-06-08T15:41:17Z</dcterms:modified>
</cp:coreProperties>
</file>