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6" r:id="rId8"/>
    <p:sldId id="269" r:id="rId9"/>
    <p:sldId id="283" r:id="rId10"/>
    <p:sldId id="284" r:id="rId11"/>
    <p:sldId id="278" r:id="rId12"/>
  </p:sldIdLst>
  <p:sldSz cx="12192000" cy="6858000"/>
  <p:notesSz cx="6858000" cy="9144000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BFD598-4CDE-40D4-A473-A73C12ECB318}" v="161" dt="2025-06-26T05:19:20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drack Mwatu" userId="ba949c3a-3928-417a-bb15-228b221dcec2" providerId="ADAL" clId="{C6BFD598-4CDE-40D4-A473-A73C12ECB318}"/>
    <pc:docChg chg="undo custSel addSld delSld modSld">
      <pc:chgData name="Shadrack Mwatu" userId="ba949c3a-3928-417a-bb15-228b221dcec2" providerId="ADAL" clId="{C6BFD598-4CDE-40D4-A473-A73C12ECB318}" dt="2025-06-26T06:09:29.880" v="7878" actId="27636"/>
      <pc:docMkLst>
        <pc:docMk/>
      </pc:docMkLst>
      <pc:sldChg chg="modSp mod">
        <pc:chgData name="Shadrack Mwatu" userId="ba949c3a-3928-417a-bb15-228b221dcec2" providerId="ADAL" clId="{C6BFD598-4CDE-40D4-A473-A73C12ECB318}" dt="2025-06-26T06:07:15.573" v="7865" actId="27636"/>
        <pc:sldMkLst>
          <pc:docMk/>
          <pc:sldMk cId="691060409" sldId="256"/>
        </pc:sldMkLst>
        <pc:spChg chg="mod">
          <ac:chgData name="Shadrack Mwatu" userId="ba949c3a-3928-417a-bb15-228b221dcec2" providerId="ADAL" clId="{C6BFD598-4CDE-40D4-A473-A73C12ECB318}" dt="2025-06-16T16:00:18.515" v="67" actId="27636"/>
          <ac:spMkLst>
            <pc:docMk/>
            <pc:sldMk cId="691060409" sldId="256"/>
            <ac:spMk id="2" creationId="{BF53024A-BD61-828C-7365-D5297D8FBF64}"/>
          </ac:spMkLst>
        </pc:spChg>
        <pc:spChg chg="mod">
          <ac:chgData name="Shadrack Mwatu" userId="ba949c3a-3928-417a-bb15-228b221dcec2" providerId="ADAL" clId="{C6BFD598-4CDE-40D4-A473-A73C12ECB318}" dt="2025-06-26T06:07:15.573" v="7865" actId="27636"/>
          <ac:spMkLst>
            <pc:docMk/>
            <pc:sldMk cId="691060409" sldId="256"/>
            <ac:spMk id="3" creationId="{FB20AABD-8518-E4D3-0391-9261133DFE47}"/>
          </ac:spMkLst>
        </pc:spChg>
      </pc:sldChg>
      <pc:sldChg chg="addSp delSp modSp new mod setBg">
        <pc:chgData name="Shadrack Mwatu" userId="ba949c3a-3928-417a-bb15-228b221dcec2" providerId="ADAL" clId="{C6BFD598-4CDE-40D4-A473-A73C12ECB318}" dt="2025-06-23T15:35:31.835" v="2974" actId="255"/>
        <pc:sldMkLst>
          <pc:docMk/>
          <pc:sldMk cId="572814246" sldId="257"/>
        </pc:sldMkLst>
        <pc:spChg chg="mod">
          <ac:chgData name="Shadrack Mwatu" userId="ba949c3a-3928-417a-bb15-228b221dcec2" providerId="ADAL" clId="{C6BFD598-4CDE-40D4-A473-A73C12ECB318}" dt="2025-06-23T15:10:17.070" v="1710" actId="26606"/>
          <ac:spMkLst>
            <pc:docMk/>
            <pc:sldMk cId="572814246" sldId="257"/>
            <ac:spMk id="2" creationId="{99528611-F90A-AD06-2656-70BB88826ED0}"/>
          </ac:spMkLst>
        </pc:spChg>
        <pc:spChg chg="add">
          <ac:chgData name="Shadrack Mwatu" userId="ba949c3a-3928-417a-bb15-228b221dcec2" providerId="ADAL" clId="{C6BFD598-4CDE-40D4-A473-A73C12ECB318}" dt="2025-06-23T15:10:17.070" v="1710" actId="26606"/>
          <ac:spMkLst>
            <pc:docMk/>
            <pc:sldMk cId="572814246" sldId="257"/>
            <ac:spMk id="9" creationId="{2659FDB4-FCBE-4A89-B46D-43D4FA54464D}"/>
          </ac:spMkLst>
        </pc:spChg>
        <pc:graphicFrameChg chg="add mod">
          <ac:chgData name="Shadrack Mwatu" userId="ba949c3a-3928-417a-bb15-228b221dcec2" providerId="ADAL" clId="{C6BFD598-4CDE-40D4-A473-A73C12ECB318}" dt="2025-06-23T15:35:31.835" v="2974" actId="255"/>
          <ac:graphicFrameMkLst>
            <pc:docMk/>
            <pc:sldMk cId="572814246" sldId="257"/>
            <ac:graphicFrameMk id="5" creationId="{F9340876-6671-E7BC-5569-85A4F6CFB12F}"/>
          </ac:graphicFrameMkLst>
        </pc:graphicFrameChg>
        <pc:cxnChg chg="add">
          <ac:chgData name="Shadrack Mwatu" userId="ba949c3a-3928-417a-bb15-228b221dcec2" providerId="ADAL" clId="{C6BFD598-4CDE-40D4-A473-A73C12ECB318}" dt="2025-06-23T15:10:17.070" v="1710" actId="26606"/>
          <ac:cxnSpMkLst>
            <pc:docMk/>
            <pc:sldMk cId="572814246" sldId="257"/>
            <ac:cxnSpMk id="16" creationId="{C8F51B3F-8331-4E4A-AE96-D47B1006EEAD}"/>
          </ac:cxnSpMkLst>
        </pc:cxnChg>
      </pc:sldChg>
      <pc:sldChg chg="addSp delSp modSp new mod modClrScheme chgLayout">
        <pc:chgData name="Shadrack Mwatu" userId="ba949c3a-3928-417a-bb15-228b221dcec2" providerId="ADAL" clId="{C6BFD598-4CDE-40D4-A473-A73C12ECB318}" dt="2025-06-26T06:08:14.026" v="7867" actId="14100"/>
        <pc:sldMkLst>
          <pc:docMk/>
          <pc:sldMk cId="1542639737" sldId="258"/>
        </pc:sldMkLst>
        <pc:spChg chg="mod ord">
          <ac:chgData name="Shadrack Mwatu" userId="ba949c3a-3928-417a-bb15-228b221dcec2" providerId="ADAL" clId="{C6BFD598-4CDE-40D4-A473-A73C12ECB318}" dt="2025-06-24T13:57:25.797" v="7476" actId="27636"/>
          <ac:spMkLst>
            <pc:docMk/>
            <pc:sldMk cId="1542639737" sldId="258"/>
            <ac:spMk id="2" creationId="{9860E54D-00E9-CA44-0B77-CB74EB058B0C}"/>
          </ac:spMkLst>
        </pc:spChg>
        <pc:spChg chg="mod ord">
          <ac:chgData name="Shadrack Mwatu" userId="ba949c3a-3928-417a-bb15-228b221dcec2" providerId="ADAL" clId="{C6BFD598-4CDE-40D4-A473-A73C12ECB318}" dt="2025-06-24T13:59:35.386" v="7488" actId="27636"/>
          <ac:spMkLst>
            <pc:docMk/>
            <pc:sldMk cId="1542639737" sldId="258"/>
            <ac:spMk id="3" creationId="{38441A7C-2D82-2C30-6D70-4FF2F21F1AC3}"/>
          </ac:spMkLst>
        </pc:spChg>
        <pc:graphicFrameChg chg="add mod">
          <ac:chgData name="Shadrack Mwatu" userId="ba949c3a-3928-417a-bb15-228b221dcec2" providerId="ADAL" clId="{C6BFD598-4CDE-40D4-A473-A73C12ECB318}" dt="2025-06-26T06:08:14.026" v="7867" actId="14100"/>
          <ac:graphicFrameMkLst>
            <pc:docMk/>
            <pc:sldMk cId="1542639737" sldId="258"/>
            <ac:graphicFrameMk id="8" creationId="{D873FE94-9280-0956-612B-56D380F796A0}"/>
          </ac:graphicFrameMkLst>
        </pc:graphicFrameChg>
      </pc:sldChg>
      <pc:sldChg chg="addSp delSp modSp new mod modClrScheme chgLayout">
        <pc:chgData name="Shadrack Mwatu" userId="ba949c3a-3928-417a-bb15-228b221dcec2" providerId="ADAL" clId="{C6BFD598-4CDE-40D4-A473-A73C12ECB318}" dt="2025-06-26T05:51:32.633" v="7634" actId="207"/>
        <pc:sldMkLst>
          <pc:docMk/>
          <pc:sldMk cId="3081526781" sldId="259"/>
        </pc:sldMkLst>
        <pc:spChg chg="mod ord">
          <ac:chgData name="Shadrack Mwatu" userId="ba949c3a-3928-417a-bb15-228b221dcec2" providerId="ADAL" clId="{C6BFD598-4CDE-40D4-A473-A73C12ECB318}" dt="2025-06-26T05:20:23.187" v="7586" actId="14100"/>
          <ac:spMkLst>
            <pc:docMk/>
            <pc:sldMk cId="3081526781" sldId="259"/>
            <ac:spMk id="2" creationId="{9F081AB9-0DFF-6B18-B7ED-6DB03DEA8686}"/>
          </ac:spMkLst>
        </pc:spChg>
        <pc:spChg chg="add mod ord">
          <ac:chgData name="Shadrack Mwatu" userId="ba949c3a-3928-417a-bb15-228b221dcec2" providerId="ADAL" clId="{C6BFD598-4CDE-40D4-A473-A73C12ECB318}" dt="2025-06-26T05:24:54.045" v="7594" actId="14100"/>
          <ac:spMkLst>
            <pc:docMk/>
            <pc:sldMk cId="3081526781" sldId="259"/>
            <ac:spMk id="4" creationId="{47AF504C-3B4D-AD5F-3455-EE59C964C0AE}"/>
          </ac:spMkLst>
        </pc:spChg>
        <pc:spChg chg="add del mod">
          <ac:chgData name="Shadrack Mwatu" userId="ba949c3a-3928-417a-bb15-228b221dcec2" providerId="ADAL" clId="{C6BFD598-4CDE-40D4-A473-A73C12ECB318}" dt="2025-06-26T05:19:20.330" v="7577"/>
          <ac:spMkLst>
            <pc:docMk/>
            <pc:sldMk cId="3081526781" sldId="259"/>
            <ac:spMk id="6" creationId="{1E4CCFBD-557B-AC69-6890-8DC66182B70E}"/>
          </ac:spMkLst>
        </pc:spChg>
        <pc:graphicFrameChg chg="add del mod">
          <ac:chgData name="Shadrack Mwatu" userId="ba949c3a-3928-417a-bb15-228b221dcec2" providerId="ADAL" clId="{C6BFD598-4CDE-40D4-A473-A73C12ECB318}" dt="2025-06-26T05:19:17.400" v="7576" actId="478"/>
          <ac:graphicFrameMkLst>
            <pc:docMk/>
            <pc:sldMk cId="3081526781" sldId="259"/>
            <ac:graphicFrameMk id="5" creationId="{6E29453F-A27D-4D4B-B8EB-44A0298B31FF}"/>
          </ac:graphicFrameMkLst>
        </pc:graphicFrameChg>
        <pc:graphicFrameChg chg="add mod modGraphic">
          <ac:chgData name="Shadrack Mwatu" userId="ba949c3a-3928-417a-bb15-228b221dcec2" providerId="ADAL" clId="{C6BFD598-4CDE-40D4-A473-A73C12ECB318}" dt="2025-06-26T05:51:32.633" v="7634" actId="207"/>
          <ac:graphicFrameMkLst>
            <pc:docMk/>
            <pc:sldMk cId="3081526781" sldId="259"/>
            <ac:graphicFrameMk id="7" creationId="{7D59DDF6-A246-F9F2-A2EE-0761E09B075C}"/>
          </ac:graphicFrameMkLst>
        </pc:graphicFrameChg>
      </pc:sldChg>
      <pc:sldChg chg="addSp delSp modSp add mod modClrScheme chgLayout">
        <pc:chgData name="Shadrack Mwatu" userId="ba949c3a-3928-417a-bb15-228b221dcec2" providerId="ADAL" clId="{C6BFD598-4CDE-40D4-A473-A73C12ECB318}" dt="2025-06-26T06:09:29.880" v="7878" actId="27636"/>
        <pc:sldMkLst>
          <pc:docMk/>
          <pc:sldMk cId="2991020298" sldId="260"/>
        </pc:sldMkLst>
        <pc:spChg chg="mod ord">
          <ac:chgData name="Shadrack Mwatu" userId="ba949c3a-3928-417a-bb15-228b221dcec2" providerId="ADAL" clId="{C6BFD598-4CDE-40D4-A473-A73C12ECB318}" dt="2025-06-26T06:09:01.348" v="7872" actId="14100"/>
          <ac:spMkLst>
            <pc:docMk/>
            <pc:sldMk cId="2991020298" sldId="260"/>
            <ac:spMk id="2" creationId="{AD77588F-27DB-6AEA-ABB0-3C7C5CA9C864}"/>
          </ac:spMkLst>
        </pc:spChg>
        <pc:spChg chg="mod ord">
          <ac:chgData name="Shadrack Mwatu" userId="ba949c3a-3928-417a-bb15-228b221dcec2" providerId="ADAL" clId="{C6BFD598-4CDE-40D4-A473-A73C12ECB318}" dt="2025-06-26T06:09:29.880" v="7878" actId="27636"/>
          <ac:spMkLst>
            <pc:docMk/>
            <pc:sldMk cId="2991020298" sldId="260"/>
            <ac:spMk id="3" creationId="{214FBBB1-997E-6956-1CB0-5DA32E19D866}"/>
          </ac:spMkLst>
        </pc:spChg>
        <pc:spChg chg="add mod">
          <ac:chgData name="Shadrack Mwatu" userId="ba949c3a-3928-417a-bb15-228b221dcec2" providerId="ADAL" clId="{C6BFD598-4CDE-40D4-A473-A73C12ECB318}" dt="2025-06-24T13:53:51.954" v="7446" actId="1076"/>
          <ac:spMkLst>
            <pc:docMk/>
            <pc:sldMk cId="2991020298" sldId="260"/>
            <ac:spMk id="9" creationId="{95AE07FD-A465-3D7D-07FE-8EB4DBDAFCA6}"/>
          </ac:spMkLst>
        </pc:spChg>
        <pc:picChg chg="add del mod">
          <ac:chgData name="Shadrack Mwatu" userId="ba949c3a-3928-417a-bb15-228b221dcec2" providerId="ADAL" clId="{C6BFD598-4CDE-40D4-A473-A73C12ECB318}" dt="2025-06-24T13:54:46.291" v="7454" actId="14100"/>
          <ac:picMkLst>
            <pc:docMk/>
            <pc:sldMk cId="2991020298" sldId="260"/>
            <ac:picMk id="5" creationId="{0B0A0035-3B4B-4938-45A8-E448F3B93546}"/>
          </ac:picMkLst>
        </pc:picChg>
        <pc:cxnChg chg="add mod">
          <ac:chgData name="Shadrack Mwatu" userId="ba949c3a-3928-417a-bb15-228b221dcec2" providerId="ADAL" clId="{C6BFD598-4CDE-40D4-A473-A73C12ECB318}" dt="2025-06-24T13:55:15.801" v="7460" actId="14100"/>
          <ac:cxnSpMkLst>
            <pc:docMk/>
            <pc:sldMk cId="2991020298" sldId="260"/>
            <ac:cxnSpMk id="10" creationId="{D1F4D9F2-2B4B-0560-3603-9B280BC54710}"/>
          </ac:cxnSpMkLst>
        </pc:cxnChg>
      </pc:sldChg>
      <pc:sldChg chg="modSp add mod">
        <pc:chgData name="Shadrack Mwatu" userId="ba949c3a-3928-417a-bb15-228b221dcec2" providerId="ADAL" clId="{C6BFD598-4CDE-40D4-A473-A73C12ECB318}" dt="2025-06-24T10:59:20.180" v="7415" actId="14100"/>
        <pc:sldMkLst>
          <pc:docMk/>
          <pc:sldMk cId="537627675" sldId="261"/>
        </pc:sldMkLst>
        <pc:spChg chg="mod">
          <ac:chgData name="Shadrack Mwatu" userId="ba949c3a-3928-417a-bb15-228b221dcec2" providerId="ADAL" clId="{C6BFD598-4CDE-40D4-A473-A73C12ECB318}" dt="2025-06-16T16:20:24.172" v="259" actId="5793"/>
          <ac:spMkLst>
            <pc:docMk/>
            <pc:sldMk cId="537627675" sldId="261"/>
            <ac:spMk id="2" creationId="{1E6AA334-81E3-EACD-761D-1E787B1FCB39}"/>
          </ac:spMkLst>
        </pc:spChg>
        <pc:spChg chg="mod">
          <ac:chgData name="Shadrack Mwatu" userId="ba949c3a-3928-417a-bb15-228b221dcec2" providerId="ADAL" clId="{C6BFD598-4CDE-40D4-A473-A73C12ECB318}" dt="2025-06-24T10:59:20.180" v="7415" actId="14100"/>
          <ac:spMkLst>
            <pc:docMk/>
            <pc:sldMk cId="537627675" sldId="261"/>
            <ac:spMk id="3" creationId="{89656C40-45ED-84E1-DAE0-EAF87667CE2D}"/>
          </ac:spMkLst>
        </pc:spChg>
      </pc:sldChg>
      <pc:sldChg chg="modSp add del mod">
        <pc:chgData name="Shadrack Mwatu" userId="ba949c3a-3928-417a-bb15-228b221dcec2" providerId="ADAL" clId="{C6BFD598-4CDE-40D4-A473-A73C12ECB318}" dt="2025-06-24T08:05:54.214" v="3842" actId="2696"/>
        <pc:sldMkLst>
          <pc:docMk/>
          <pc:sldMk cId="3051838976" sldId="262"/>
        </pc:sldMkLst>
      </pc:sldChg>
      <pc:sldChg chg="modSp add del mod">
        <pc:chgData name="Shadrack Mwatu" userId="ba949c3a-3928-417a-bb15-228b221dcec2" providerId="ADAL" clId="{C6BFD598-4CDE-40D4-A473-A73C12ECB318}" dt="2025-06-24T08:09:32.015" v="4039" actId="2696"/>
        <pc:sldMkLst>
          <pc:docMk/>
          <pc:sldMk cId="3311419497" sldId="263"/>
        </pc:sldMkLst>
      </pc:sldChg>
      <pc:sldChg chg="modSp add del mod">
        <pc:chgData name="Shadrack Mwatu" userId="ba949c3a-3928-417a-bb15-228b221dcec2" providerId="ADAL" clId="{C6BFD598-4CDE-40D4-A473-A73C12ECB318}" dt="2025-06-24T08:12:28.634" v="4201" actId="2696"/>
        <pc:sldMkLst>
          <pc:docMk/>
          <pc:sldMk cId="3927928866" sldId="264"/>
        </pc:sldMkLst>
      </pc:sldChg>
      <pc:sldChg chg="modSp add del mod">
        <pc:chgData name="Shadrack Mwatu" userId="ba949c3a-3928-417a-bb15-228b221dcec2" providerId="ADAL" clId="{C6BFD598-4CDE-40D4-A473-A73C12ECB318}" dt="2025-06-24T08:32:57.486" v="4203" actId="2696"/>
        <pc:sldMkLst>
          <pc:docMk/>
          <pc:sldMk cId="2536528779" sldId="265"/>
        </pc:sldMkLst>
      </pc:sldChg>
      <pc:sldChg chg="modSp add mod">
        <pc:chgData name="Shadrack Mwatu" userId="ba949c3a-3928-417a-bb15-228b221dcec2" providerId="ADAL" clId="{C6BFD598-4CDE-40D4-A473-A73C12ECB318}" dt="2025-06-24T09:17:45.907" v="4625" actId="20577"/>
        <pc:sldMkLst>
          <pc:docMk/>
          <pc:sldMk cId="3519515393" sldId="266"/>
        </pc:sldMkLst>
        <pc:spChg chg="mod">
          <ac:chgData name="Shadrack Mwatu" userId="ba949c3a-3928-417a-bb15-228b221dcec2" providerId="ADAL" clId="{C6BFD598-4CDE-40D4-A473-A73C12ECB318}" dt="2025-06-24T09:17:45.907" v="4625" actId="20577"/>
          <ac:spMkLst>
            <pc:docMk/>
            <pc:sldMk cId="3519515393" sldId="266"/>
            <ac:spMk id="3" creationId="{385FC5C3-B39B-FC5C-A4DB-5976A7BA99CF}"/>
          </ac:spMkLst>
        </pc:spChg>
      </pc:sldChg>
      <pc:sldChg chg="modSp add del mod">
        <pc:chgData name="Shadrack Mwatu" userId="ba949c3a-3928-417a-bb15-228b221dcec2" providerId="ADAL" clId="{C6BFD598-4CDE-40D4-A473-A73C12ECB318}" dt="2025-06-24T09:18:35.828" v="4626" actId="2696"/>
        <pc:sldMkLst>
          <pc:docMk/>
          <pc:sldMk cId="2012333758" sldId="267"/>
        </pc:sldMkLst>
      </pc:sldChg>
      <pc:sldChg chg="modSp add del mod">
        <pc:chgData name="Shadrack Mwatu" userId="ba949c3a-3928-417a-bb15-228b221dcec2" providerId="ADAL" clId="{C6BFD598-4CDE-40D4-A473-A73C12ECB318}" dt="2025-06-24T09:15:56.368" v="4577" actId="2696"/>
        <pc:sldMkLst>
          <pc:docMk/>
          <pc:sldMk cId="2796841414" sldId="268"/>
        </pc:sldMkLst>
      </pc:sldChg>
      <pc:sldChg chg="modSp add mod">
        <pc:chgData name="Shadrack Mwatu" userId="ba949c3a-3928-417a-bb15-228b221dcec2" providerId="ADAL" clId="{C6BFD598-4CDE-40D4-A473-A73C12ECB318}" dt="2025-06-24T09:35:47.036" v="5738" actId="255"/>
        <pc:sldMkLst>
          <pc:docMk/>
          <pc:sldMk cId="248455277" sldId="269"/>
        </pc:sldMkLst>
        <pc:spChg chg="mod">
          <ac:chgData name="Shadrack Mwatu" userId="ba949c3a-3928-417a-bb15-228b221dcec2" providerId="ADAL" clId="{C6BFD598-4CDE-40D4-A473-A73C12ECB318}" dt="2025-06-16T16:52:38.801" v="561" actId="1076"/>
          <ac:spMkLst>
            <pc:docMk/>
            <pc:sldMk cId="248455277" sldId="269"/>
            <ac:spMk id="2" creationId="{5FABEDE9-0086-6A99-A21A-91A4478004A7}"/>
          </ac:spMkLst>
        </pc:spChg>
        <pc:spChg chg="mod">
          <ac:chgData name="Shadrack Mwatu" userId="ba949c3a-3928-417a-bb15-228b221dcec2" providerId="ADAL" clId="{C6BFD598-4CDE-40D4-A473-A73C12ECB318}" dt="2025-06-24T09:35:47.036" v="5738" actId="255"/>
          <ac:spMkLst>
            <pc:docMk/>
            <pc:sldMk cId="248455277" sldId="269"/>
            <ac:spMk id="3" creationId="{B7B36920-FDDD-9EAE-7519-AD1F0EE16AA4}"/>
          </ac:spMkLst>
        </pc:spChg>
      </pc:sldChg>
      <pc:sldChg chg="modSp add del mod">
        <pc:chgData name="Shadrack Mwatu" userId="ba949c3a-3928-417a-bb15-228b221dcec2" providerId="ADAL" clId="{C6BFD598-4CDE-40D4-A473-A73C12ECB318}" dt="2025-06-24T09:32:14.043" v="5308" actId="2696"/>
        <pc:sldMkLst>
          <pc:docMk/>
          <pc:sldMk cId="3011455678" sldId="270"/>
        </pc:sldMkLst>
      </pc:sldChg>
      <pc:sldChg chg="modSp new del mod">
        <pc:chgData name="Shadrack Mwatu" userId="ba949c3a-3928-417a-bb15-228b221dcec2" providerId="ADAL" clId="{C6BFD598-4CDE-40D4-A473-A73C12ECB318}" dt="2025-06-24T09:46:27.501" v="6289" actId="2696"/>
        <pc:sldMkLst>
          <pc:docMk/>
          <pc:sldMk cId="1555330959" sldId="271"/>
        </pc:sldMkLst>
      </pc:sldChg>
      <pc:sldChg chg="modSp add del mod">
        <pc:chgData name="Shadrack Mwatu" userId="ba949c3a-3928-417a-bb15-228b221dcec2" providerId="ADAL" clId="{C6BFD598-4CDE-40D4-A473-A73C12ECB318}" dt="2025-06-24T09:43:17.787" v="6268" actId="2696"/>
        <pc:sldMkLst>
          <pc:docMk/>
          <pc:sldMk cId="1982689953" sldId="272"/>
        </pc:sldMkLst>
      </pc:sldChg>
      <pc:sldChg chg="modSp add del mod">
        <pc:chgData name="Shadrack Mwatu" userId="ba949c3a-3928-417a-bb15-228b221dcec2" providerId="ADAL" clId="{C6BFD598-4CDE-40D4-A473-A73C12ECB318}" dt="2025-06-24T09:43:48.813" v="6269" actId="2696"/>
        <pc:sldMkLst>
          <pc:docMk/>
          <pc:sldMk cId="3138237735" sldId="273"/>
        </pc:sldMkLst>
      </pc:sldChg>
      <pc:sldChg chg="modSp add del mod">
        <pc:chgData name="Shadrack Mwatu" userId="ba949c3a-3928-417a-bb15-228b221dcec2" providerId="ADAL" clId="{C6BFD598-4CDE-40D4-A473-A73C12ECB318}" dt="2025-06-24T09:48:12.679" v="6318" actId="2696"/>
        <pc:sldMkLst>
          <pc:docMk/>
          <pc:sldMk cId="620248487" sldId="274"/>
        </pc:sldMkLst>
      </pc:sldChg>
      <pc:sldChg chg="modSp add del mod">
        <pc:chgData name="Shadrack Mwatu" userId="ba949c3a-3928-417a-bb15-228b221dcec2" providerId="ADAL" clId="{C6BFD598-4CDE-40D4-A473-A73C12ECB318}" dt="2025-06-24T09:48:27.110" v="6319" actId="2696"/>
        <pc:sldMkLst>
          <pc:docMk/>
          <pc:sldMk cId="134749840" sldId="275"/>
        </pc:sldMkLst>
      </pc:sldChg>
      <pc:sldChg chg="modSp add del mod">
        <pc:chgData name="Shadrack Mwatu" userId="ba949c3a-3928-417a-bb15-228b221dcec2" providerId="ADAL" clId="{C6BFD598-4CDE-40D4-A473-A73C12ECB318}" dt="2025-06-24T09:48:31.370" v="6320" actId="2696"/>
        <pc:sldMkLst>
          <pc:docMk/>
          <pc:sldMk cId="1920714265" sldId="276"/>
        </pc:sldMkLst>
      </pc:sldChg>
      <pc:sldChg chg="modSp add del mod">
        <pc:chgData name="Shadrack Mwatu" userId="ba949c3a-3928-417a-bb15-228b221dcec2" providerId="ADAL" clId="{C6BFD598-4CDE-40D4-A473-A73C12ECB318}" dt="2025-06-24T10:05:21.119" v="6524" actId="2696"/>
        <pc:sldMkLst>
          <pc:docMk/>
          <pc:sldMk cId="188026736" sldId="277"/>
        </pc:sldMkLst>
      </pc:sldChg>
      <pc:sldChg chg="modSp add mod">
        <pc:chgData name="Shadrack Mwatu" userId="ba949c3a-3928-417a-bb15-228b221dcec2" providerId="ADAL" clId="{C6BFD598-4CDE-40D4-A473-A73C12ECB318}" dt="2025-06-26T06:03:52.718" v="7801" actId="20577"/>
        <pc:sldMkLst>
          <pc:docMk/>
          <pc:sldMk cId="2496692286" sldId="278"/>
        </pc:sldMkLst>
        <pc:spChg chg="mod">
          <ac:chgData name="Shadrack Mwatu" userId="ba949c3a-3928-417a-bb15-228b221dcec2" providerId="ADAL" clId="{C6BFD598-4CDE-40D4-A473-A73C12ECB318}" dt="2025-06-24T10:05:38.177" v="6609" actId="20577"/>
          <ac:spMkLst>
            <pc:docMk/>
            <pc:sldMk cId="2496692286" sldId="278"/>
            <ac:spMk id="2" creationId="{AB8C9C37-4647-4157-5A90-2A304FB49FF6}"/>
          </ac:spMkLst>
        </pc:spChg>
        <pc:spChg chg="mod">
          <ac:chgData name="Shadrack Mwatu" userId="ba949c3a-3928-417a-bb15-228b221dcec2" providerId="ADAL" clId="{C6BFD598-4CDE-40D4-A473-A73C12ECB318}" dt="2025-06-26T06:03:52.718" v="7801" actId="20577"/>
          <ac:spMkLst>
            <pc:docMk/>
            <pc:sldMk cId="2496692286" sldId="278"/>
            <ac:spMk id="3" creationId="{2FA922B0-9280-8992-2F9D-CC8AE3D4FBD9}"/>
          </ac:spMkLst>
        </pc:spChg>
      </pc:sldChg>
      <pc:sldChg chg="addSp delSp modSp add del mod">
        <pc:chgData name="Shadrack Mwatu" userId="ba949c3a-3928-417a-bb15-228b221dcec2" providerId="ADAL" clId="{C6BFD598-4CDE-40D4-A473-A73C12ECB318}" dt="2025-06-24T10:04:43.586" v="6521" actId="2696"/>
        <pc:sldMkLst>
          <pc:docMk/>
          <pc:sldMk cId="4120445618" sldId="279"/>
        </pc:sldMkLst>
      </pc:sldChg>
      <pc:sldChg chg="modSp add del mod">
        <pc:chgData name="Shadrack Mwatu" userId="ba949c3a-3928-417a-bb15-228b221dcec2" providerId="ADAL" clId="{C6BFD598-4CDE-40D4-A473-A73C12ECB318}" dt="2025-06-24T10:04:53.129" v="6522" actId="2696"/>
        <pc:sldMkLst>
          <pc:docMk/>
          <pc:sldMk cId="1507580858" sldId="280"/>
        </pc:sldMkLst>
      </pc:sldChg>
      <pc:sldChg chg="modSp add del mod">
        <pc:chgData name="Shadrack Mwatu" userId="ba949c3a-3928-417a-bb15-228b221dcec2" providerId="ADAL" clId="{C6BFD598-4CDE-40D4-A473-A73C12ECB318}" dt="2025-06-24T10:05:02.832" v="6523" actId="2696"/>
        <pc:sldMkLst>
          <pc:docMk/>
          <pc:sldMk cId="3110984086" sldId="281"/>
        </pc:sldMkLst>
      </pc:sldChg>
      <pc:sldChg chg="modSp add del mod">
        <pc:chgData name="Shadrack Mwatu" userId="ba949c3a-3928-417a-bb15-228b221dcec2" providerId="ADAL" clId="{C6BFD598-4CDE-40D4-A473-A73C12ECB318}" dt="2025-06-24T10:06:06.086" v="6614" actId="2696"/>
        <pc:sldMkLst>
          <pc:docMk/>
          <pc:sldMk cId="1548100851" sldId="282"/>
        </pc:sldMkLst>
      </pc:sldChg>
      <pc:sldChg chg="addSp delSp modSp add mod modClrScheme chgLayout">
        <pc:chgData name="Shadrack Mwatu" userId="ba949c3a-3928-417a-bb15-228b221dcec2" providerId="ADAL" clId="{C6BFD598-4CDE-40D4-A473-A73C12ECB318}" dt="2025-06-24T14:01:27.158" v="7489" actId="255"/>
        <pc:sldMkLst>
          <pc:docMk/>
          <pc:sldMk cId="3098155665" sldId="283"/>
        </pc:sldMkLst>
        <pc:spChg chg="mod ord">
          <ac:chgData name="Shadrack Mwatu" userId="ba949c3a-3928-417a-bb15-228b221dcec2" providerId="ADAL" clId="{C6BFD598-4CDE-40D4-A473-A73C12ECB318}" dt="2025-06-24T10:01:54.952" v="6496" actId="14100"/>
          <ac:spMkLst>
            <pc:docMk/>
            <pc:sldMk cId="3098155665" sldId="283"/>
            <ac:spMk id="2" creationId="{6E202714-F7AA-1A8E-CA29-5E44A9435425}"/>
          </ac:spMkLst>
        </pc:spChg>
        <pc:spChg chg="add mod ord">
          <ac:chgData name="Shadrack Mwatu" userId="ba949c3a-3928-417a-bb15-228b221dcec2" providerId="ADAL" clId="{C6BFD598-4CDE-40D4-A473-A73C12ECB318}" dt="2025-06-24T10:02:23.929" v="6500" actId="14100"/>
          <ac:spMkLst>
            <pc:docMk/>
            <pc:sldMk cId="3098155665" sldId="283"/>
            <ac:spMk id="5" creationId="{DB16502D-7824-F2F1-0C41-32B9C04613B3}"/>
          </ac:spMkLst>
        </pc:spChg>
        <pc:graphicFrameChg chg="add mod ord modGraphic">
          <ac:chgData name="Shadrack Mwatu" userId="ba949c3a-3928-417a-bb15-228b221dcec2" providerId="ADAL" clId="{C6BFD598-4CDE-40D4-A473-A73C12ECB318}" dt="2025-06-24T14:01:27.158" v="7489" actId="255"/>
          <ac:graphicFrameMkLst>
            <pc:docMk/>
            <pc:sldMk cId="3098155665" sldId="283"/>
            <ac:graphicFrameMk id="4" creationId="{0994B5AA-1D5F-89BB-A46D-544579AA13F0}"/>
          </ac:graphicFrameMkLst>
        </pc:graphicFrameChg>
      </pc:sldChg>
      <pc:sldChg chg="addSp delSp modSp add mod">
        <pc:chgData name="Shadrack Mwatu" userId="ba949c3a-3928-417a-bb15-228b221dcec2" providerId="ADAL" clId="{C6BFD598-4CDE-40D4-A473-A73C12ECB318}" dt="2025-06-26T05:57:33.699" v="7660" actId="6549"/>
        <pc:sldMkLst>
          <pc:docMk/>
          <pc:sldMk cId="4080264761" sldId="284"/>
        </pc:sldMkLst>
        <pc:spChg chg="mod">
          <ac:chgData name="Shadrack Mwatu" userId="ba949c3a-3928-417a-bb15-228b221dcec2" providerId="ADAL" clId="{C6BFD598-4CDE-40D4-A473-A73C12ECB318}" dt="2025-06-26T05:12:56.174" v="7532" actId="27636"/>
          <ac:spMkLst>
            <pc:docMk/>
            <pc:sldMk cId="4080264761" sldId="284"/>
            <ac:spMk id="2" creationId="{55C999A8-F005-65BF-7E2A-BF1FAB6A6C15}"/>
          </ac:spMkLst>
        </pc:spChg>
        <pc:spChg chg="mod">
          <ac:chgData name="Shadrack Mwatu" userId="ba949c3a-3928-417a-bb15-228b221dcec2" providerId="ADAL" clId="{C6BFD598-4CDE-40D4-A473-A73C12ECB318}" dt="2025-06-26T05:11:45.756" v="7519" actId="5793"/>
          <ac:spMkLst>
            <pc:docMk/>
            <pc:sldMk cId="4080264761" sldId="284"/>
            <ac:spMk id="5" creationId="{E5032AAC-AC78-C7D9-6695-976808780CC7}"/>
          </ac:spMkLst>
        </pc:spChg>
        <pc:spChg chg="add del mod">
          <ac:chgData name="Shadrack Mwatu" userId="ba949c3a-3928-417a-bb15-228b221dcec2" providerId="ADAL" clId="{C6BFD598-4CDE-40D4-A473-A73C12ECB318}" dt="2025-06-26T05:12:06.683" v="7521"/>
          <ac:spMkLst>
            <pc:docMk/>
            <pc:sldMk cId="4080264761" sldId="284"/>
            <ac:spMk id="6" creationId="{296F7934-983D-65B6-D85D-AE002B282245}"/>
          </ac:spMkLst>
        </pc:spChg>
        <pc:graphicFrameChg chg="del">
          <ac:chgData name="Shadrack Mwatu" userId="ba949c3a-3928-417a-bb15-228b221dcec2" providerId="ADAL" clId="{C6BFD598-4CDE-40D4-A473-A73C12ECB318}" dt="2025-06-26T05:11:39.227" v="7514" actId="478"/>
          <ac:graphicFrameMkLst>
            <pc:docMk/>
            <pc:sldMk cId="4080264761" sldId="284"/>
            <ac:graphicFrameMk id="4" creationId="{E18D9B98-57AD-F561-63EC-551BF099BB67}"/>
          </ac:graphicFrameMkLst>
        </pc:graphicFrameChg>
        <pc:graphicFrameChg chg="add mod modGraphic">
          <ac:chgData name="Shadrack Mwatu" userId="ba949c3a-3928-417a-bb15-228b221dcec2" providerId="ADAL" clId="{C6BFD598-4CDE-40D4-A473-A73C12ECB318}" dt="2025-06-26T05:57:07.955" v="7653" actId="255"/>
          <ac:graphicFrameMkLst>
            <pc:docMk/>
            <pc:sldMk cId="4080264761" sldId="284"/>
            <ac:graphicFrameMk id="7" creationId="{45BAFB3B-0ABE-4513-C3B5-435BBFFA71C0}"/>
          </ac:graphicFrameMkLst>
        </pc:graphicFrameChg>
        <pc:graphicFrameChg chg="add mod modGraphic">
          <ac:chgData name="Shadrack Mwatu" userId="ba949c3a-3928-417a-bb15-228b221dcec2" providerId="ADAL" clId="{C6BFD598-4CDE-40D4-A473-A73C12ECB318}" dt="2025-06-26T05:57:33.699" v="7660" actId="6549"/>
          <ac:graphicFrameMkLst>
            <pc:docMk/>
            <pc:sldMk cId="4080264761" sldId="284"/>
            <ac:graphicFrameMk id="8" creationId="{CD281E24-1254-79A9-383C-69F13789B09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'Figure 1.3'!$C$1</c:f>
              <c:strCache>
                <c:ptCount val="1"/>
                <c:pt idx="0">
                  <c:v>CO₂ emissions from cement (Million tonnes)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1.3'!$C$2:$C$75</c:f>
              <c:numCache>
                <c:formatCode>General</c:formatCode>
                <c:ptCount val="74"/>
                <c:pt idx="0">
                  <c:v>0</c:v>
                </c:pt>
                <c:pt idx="1">
                  <c:v>1.0999999999999999E-2</c:v>
                </c:pt>
                <c:pt idx="2">
                  <c:v>1.4999999999999999E-2</c:v>
                </c:pt>
                <c:pt idx="3">
                  <c:v>1.7999999999999999E-2</c:v>
                </c:pt>
                <c:pt idx="4">
                  <c:v>3.5999999999999997E-2</c:v>
                </c:pt>
                <c:pt idx="5">
                  <c:v>6.5000000000000002E-2</c:v>
                </c:pt>
                <c:pt idx="6">
                  <c:v>9.0999999999999998E-2</c:v>
                </c:pt>
                <c:pt idx="7">
                  <c:v>0.10199999999999999</c:v>
                </c:pt>
                <c:pt idx="8">
                  <c:v>0.109</c:v>
                </c:pt>
                <c:pt idx="9">
                  <c:v>0.157</c:v>
                </c:pt>
                <c:pt idx="10">
                  <c:v>0.17399999999999999</c:v>
                </c:pt>
                <c:pt idx="11">
                  <c:v>0.16300000000000001</c:v>
                </c:pt>
                <c:pt idx="12">
                  <c:v>0.17100000000000001</c:v>
                </c:pt>
                <c:pt idx="13">
                  <c:v>0.17100000000000001</c:v>
                </c:pt>
                <c:pt idx="14">
                  <c:v>0.20699999999999999</c:v>
                </c:pt>
                <c:pt idx="15">
                  <c:v>0.24</c:v>
                </c:pt>
                <c:pt idx="16">
                  <c:v>0.24</c:v>
                </c:pt>
                <c:pt idx="17">
                  <c:v>0.23599999999999999</c:v>
                </c:pt>
                <c:pt idx="18">
                  <c:v>0.26900000000000002</c:v>
                </c:pt>
                <c:pt idx="19">
                  <c:v>0.317</c:v>
                </c:pt>
                <c:pt idx="20">
                  <c:v>0.39300000000000002</c:v>
                </c:pt>
                <c:pt idx="21">
                  <c:v>0.39300000000000002</c:v>
                </c:pt>
                <c:pt idx="22">
                  <c:v>0.39600000000000002</c:v>
                </c:pt>
                <c:pt idx="23">
                  <c:v>0.39300000000000002</c:v>
                </c:pt>
                <c:pt idx="24">
                  <c:v>0.42199999999999999</c:v>
                </c:pt>
                <c:pt idx="25">
                  <c:v>0.44400000000000001</c:v>
                </c:pt>
                <c:pt idx="26">
                  <c:v>0.48799999999999999</c:v>
                </c:pt>
                <c:pt idx="27">
                  <c:v>0.56799999999999995</c:v>
                </c:pt>
                <c:pt idx="28">
                  <c:v>0.55700000000000005</c:v>
                </c:pt>
                <c:pt idx="29">
                  <c:v>0.42299999999999999</c:v>
                </c:pt>
                <c:pt idx="30">
                  <c:v>0.63100000000000001</c:v>
                </c:pt>
                <c:pt idx="31">
                  <c:v>0.64600000000000002</c:v>
                </c:pt>
                <c:pt idx="32">
                  <c:v>0.64600000000000002</c:v>
                </c:pt>
                <c:pt idx="33">
                  <c:v>0.63500000000000001</c:v>
                </c:pt>
                <c:pt idx="34">
                  <c:v>0.57699999999999996</c:v>
                </c:pt>
                <c:pt idx="35">
                  <c:v>0.42</c:v>
                </c:pt>
                <c:pt idx="36">
                  <c:v>0.65100000000000002</c:v>
                </c:pt>
                <c:pt idx="37">
                  <c:v>0.65800000000000003</c:v>
                </c:pt>
                <c:pt idx="38">
                  <c:v>0.61799999999999999</c:v>
                </c:pt>
                <c:pt idx="39">
                  <c:v>0.60399999999999998</c:v>
                </c:pt>
                <c:pt idx="40">
                  <c:v>0.752</c:v>
                </c:pt>
                <c:pt idx="41">
                  <c:v>0.70899999999999996</c:v>
                </c:pt>
                <c:pt idx="42">
                  <c:v>0.751</c:v>
                </c:pt>
                <c:pt idx="43">
                  <c:v>0.70599999999999996</c:v>
                </c:pt>
                <c:pt idx="44">
                  <c:v>0.72399999999999998</c:v>
                </c:pt>
                <c:pt idx="45">
                  <c:v>0.78100000000000003</c:v>
                </c:pt>
                <c:pt idx="46">
                  <c:v>0.876</c:v>
                </c:pt>
                <c:pt idx="47">
                  <c:v>0.70199999999999996</c:v>
                </c:pt>
                <c:pt idx="48">
                  <c:v>0.64200000000000002</c:v>
                </c:pt>
                <c:pt idx="49">
                  <c:v>0.625</c:v>
                </c:pt>
                <c:pt idx="50">
                  <c:v>0.57099999999999995</c:v>
                </c:pt>
                <c:pt idx="51">
                  <c:v>0.57199999999999995</c:v>
                </c:pt>
                <c:pt idx="52">
                  <c:v>0.65800000000000003</c:v>
                </c:pt>
                <c:pt idx="53">
                  <c:v>0.77300000000000002</c:v>
                </c:pt>
                <c:pt idx="54">
                  <c:v>0.86299999999999999</c:v>
                </c:pt>
                <c:pt idx="55">
                  <c:v>1.0580000000000001</c:v>
                </c:pt>
                <c:pt idx="56">
                  <c:v>1.083</c:v>
                </c:pt>
                <c:pt idx="57">
                  <c:v>1.2689999999999999</c:v>
                </c:pt>
                <c:pt idx="58">
                  <c:v>1.41</c:v>
                </c:pt>
                <c:pt idx="59">
                  <c:v>1.655</c:v>
                </c:pt>
                <c:pt idx="60">
                  <c:v>1.849</c:v>
                </c:pt>
                <c:pt idx="61">
                  <c:v>2.2320000000000002</c:v>
                </c:pt>
                <c:pt idx="62">
                  <c:v>2.3119999999999998</c:v>
                </c:pt>
                <c:pt idx="63">
                  <c:v>2.5219999999999998</c:v>
                </c:pt>
                <c:pt idx="64">
                  <c:v>2.9209999999999998</c:v>
                </c:pt>
                <c:pt idx="65">
                  <c:v>3.1589999999999998</c:v>
                </c:pt>
                <c:pt idx="66">
                  <c:v>3.343</c:v>
                </c:pt>
                <c:pt idx="67">
                  <c:v>3.105</c:v>
                </c:pt>
                <c:pt idx="68">
                  <c:v>3.0049999999999999</c:v>
                </c:pt>
                <c:pt idx="69">
                  <c:v>2.9740000000000002</c:v>
                </c:pt>
                <c:pt idx="70">
                  <c:v>3.6920000000000002</c:v>
                </c:pt>
                <c:pt idx="71">
                  <c:v>4.609</c:v>
                </c:pt>
                <c:pt idx="72">
                  <c:v>4.8849999999999998</c:v>
                </c:pt>
                <c:pt idx="73">
                  <c:v>4.7629999999999999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10-4BD5-A7D6-256E7B761F97}"/>
            </c:ext>
          </c:extLst>
        </c:ser>
        <c:ser>
          <c:idx val="1"/>
          <c:order val="1"/>
          <c:tx>
            <c:strRef>
              <c:f>'Figure 1.3'!$D$1</c:f>
              <c:strCache>
                <c:ptCount val="1"/>
                <c:pt idx="0">
                  <c:v>CO₂ emissions excluding land-use change (Million tonnes)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1.3'!$D$2:$D$75</c:f>
              <c:numCache>
                <c:formatCode>General</c:formatCode>
                <c:ptCount val="74"/>
                <c:pt idx="0">
                  <c:v>0.90900000000000003</c:v>
                </c:pt>
                <c:pt idx="1">
                  <c:v>1.3919999999999999</c:v>
                </c:pt>
                <c:pt idx="2">
                  <c:v>1.59</c:v>
                </c:pt>
                <c:pt idx="3">
                  <c:v>1.5129999999999999</c:v>
                </c:pt>
                <c:pt idx="4">
                  <c:v>1.7</c:v>
                </c:pt>
                <c:pt idx="5">
                  <c:v>1.9850000000000001</c:v>
                </c:pt>
                <c:pt idx="6">
                  <c:v>2.2200000000000002</c:v>
                </c:pt>
                <c:pt idx="7">
                  <c:v>2.282</c:v>
                </c:pt>
                <c:pt idx="8">
                  <c:v>2.0880000000000001</c:v>
                </c:pt>
                <c:pt idx="9">
                  <c:v>2.2080000000000002</c:v>
                </c:pt>
                <c:pt idx="10">
                  <c:v>2.4239999999999999</c:v>
                </c:pt>
                <c:pt idx="11">
                  <c:v>2.399</c:v>
                </c:pt>
                <c:pt idx="12">
                  <c:v>2.6219999999999999</c:v>
                </c:pt>
                <c:pt idx="13">
                  <c:v>2.8530000000000002</c:v>
                </c:pt>
                <c:pt idx="14">
                  <c:v>2.823</c:v>
                </c:pt>
                <c:pt idx="15">
                  <c:v>2.464</c:v>
                </c:pt>
                <c:pt idx="16">
                  <c:v>2.68</c:v>
                </c:pt>
                <c:pt idx="17">
                  <c:v>2.698</c:v>
                </c:pt>
                <c:pt idx="18">
                  <c:v>2.8149999999999999</c:v>
                </c:pt>
                <c:pt idx="19">
                  <c:v>3.1259999999999999</c:v>
                </c:pt>
                <c:pt idx="20">
                  <c:v>3.0779999999999998</c:v>
                </c:pt>
                <c:pt idx="21">
                  <c:v>3.6789999999999998</c:v>
                </c:pt>
                <c:pt idx="22">
                  <c:v>3.8660000000000001</c:v>
                </c:pt>
                <c:pt idx="23">
                  <c:v>3.9140000000000001</c:v>
                </c:pt>
                <c:pt idx="24">
                  <c:v>4.944</c:v>
                </c:pt>
                <c:pt idx="25">
                  <c:v>4.9690000000000003</c:v>
                </c:pt>
                <c:pt idx="26">
                  <c:v>4.6029999999999998</c:v>
                </c:pt>
                <c:pt idx="27">
                  <c:v>5.0490000000000004</c:v>
                </c:pt>
                <c:pt idx="28">
                  <c:v>5.3170000000000002</c:v>
                </c:pt>
                <c:pt idx="29">
                  <c:v>5.032</c:v>
                </c:pt>
                <c:pt idx="30">
                  <c:v>6.1890000000000001</c:v>
                </c:pt>
                <c:pt idx="31">
                  <c:v>6.5190000000000001</c:v>
                </c:pt>
                <c:pt idx="32">
                  <c:v>4.6870000000000003</c:v>
                </c:pt>
                <c:pt idx="33">
                  <c:v>4.6550000000000002</c:v>
                </c:pt>
                <c:pt idx="34">
                  <c:v>4.3140000000000001</c:v>
                </c:pt>
                <c:pt idx="35">
                  <c:v>3.7650000000000001</c:v>
                </c:pt>
                <c:pt idx="36">
                  <c:v>4.157</c:v>
                </c:pt>
                <c:pt idx="37">
                  <c:v>5.1689999999999996</c:v>
                </c:pt>
                <c:pt idx="38">
                  <c:v>4.7839999999999998</c:v>
                </c:pt>
                <c:pt idx="39">
                  <c:v>5.1870000000000003</c:v>
                </c:pt>
                <c:pt idx="40">
                  <c:v>5.819</c:v>
                </c:pt>
                <c:pt idx="41">
                  <c:v>4.8339999999999996</c:v>
                </c:pt>
                <c:pt idx="42">
                  <c:v>5.5359999999999996</c:v>
                </c:pt>
                <c:pt idx="43">
                  <c:v>6.3419999999999996</c:v>
                </c:pt>
                <c:pt idx="44">
                  <c:v>6.5529999999999999</c:v>
                </c:pt>
                <c:pt idx="45">
                  <c:v>7.5490000000000004</c:v>
                </c:pt>
                <c:pt idx="46">
                  <c:v>9.2919999999999998</c:v>
                </c:pt>
                <c:pt idx="47">
                  <c:v>8.2100000000000009</c:v>
                </c:pt>
                <c:pt idx="48">
                  <c:v>9.9600000000000009</c:v>
                </c:pt>
                <c:pt idx="49">
                  <c:v>10.071</c:v>
                </c:pt>
                <c:pt idx="50">
                  <c:v>10.409000000000001</c:v>
                </c:pt>
                <c:pt idx="51">
                  <c:v>9.2780000000000005</c:v>
                </c:pt>
                <c:pt idx="52">
                  <c:v>7.891</c:v>
                </c:pt>
                <c:pt idx="53">
                  <c:v>6.6970000000000001</c:v>
                </c:pt>
                <c:pt idx="54">
                  <c:v>7.59</c:v>
                </c:pt>
                <c:pt idx="55">
                  <c:v>8.5549999999999997</c:v>
                </c:pt>
                <c:pt idx="56">
                  <c:v>9.5660000000000007</c:v>
                </c:pt>
                <c:pt idx="57">
                  <c:v>9.8239999999999998</c:v>
                </c:pt>
                <c:pt idx="58">
                  <c:v>10.233000000000001</c:v>
                </c:pt>
                <c:pt idx="59">
                  <c:v>12.343</c:v>
                </c:pt>
                <c:pt idx="60">
                  <c:v>12.163</c:v>
                </c:pt>
                <c:pt idx="61">
                  <c:v>13.448</c:v>
                </c:pt>
                <c:pt idx="62">
                  <c:v>12.506</c:v>
                </c:pt>
                <c:pt idx="63">
                  <c:v>13.458</c:v>
                </c:pt>
                <c:pt idx="64">
                  <c:v>14.532</c:v>
                </c:pt>
                <c:pt idx="65">
                  <c:v>16.998000000000001</c:v>
                </c:pt>
                <c:pt idx="66">
                  <c:v>18.135000000000002</c:v>
                </c:pt>
                <c:pt idx="67">
                  <c:v>17.709</c:v>
                </c:pt>
                <c:pt idx="68">
                  <c:v>18.838000000000001</c:v>
                </c:pt>
                <c:pt idx="69">
                  <c:v>19.795999999999999</c:v>
                </c:pt>
                <c:pt idx="70">
                  <c:v>21.981999999999999</c:v>
                </c:pt>
                <c:pt idx="71">
                  <c:v>22.314</c:v>
                </c:pt>
                <c:pt idx="72">
                  <c:v>21.396999999999998</c:v>
                </c:pt>
                <c:pt idx="73">
                  <c:v>21.530999999999999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10-4BD5-A7D6-256E7B761F97}"/>
            </c:ext>
          </c:extLst>
        </c:ser>
        <c:ser>
          <c:idx val="2"/>
          <c:order val="2"/>
          <c:tx>
            <c:strRef>
              <c:f>'Figure 1.3'!$E$1</c:f>
              <c:strCache>
                <c:ptCount val="1"/>
                <c:pt idx="0">
                  <c:v>CO₂ emissions including land-use change (Million tonnes)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1.3'!$E$2:$E$75</c:f>
              <c:numCache>
                <c:formatCode>General</c:formatCode>
                <c:ptCount val="74"/>
                <c:pt idx="0">
                  <c:v>44.36</c:v>
                </c:pt>
                <c:pt idx="1">
                  <c:v>45.697000000000003</c:v>
                </c:pt>
                <c:pt idx="2">
                  <c:v>46.07</c:v>
                </c:pt>
                <c:pt idx="3">
                  <c:v>46.566000000000003</c:v>
                </c:pt>
                <c:pt idx="4">
                  <c:v>48.097999999999999</c:v>
                </c:pt>
                <c:pt idx="5">
                  <c:v>49.220999999999997</c:v>
                </c:pt>
                <c:pt idx="6">
                  <c:v>50.118000000000002</c:v>
                </c:pt>
                <c:pt idx="7">
                  <c:v>52.158999999999999</c:v>
                </c:pt>
                <c:pt idx="8">
                  <c:v>53.179000000000002</c:v>
                </c:pt>
                <c:pt idx="9">
                  <c:v>54.975999999999999</c:v>
                </c:pt>
                <c:pt idx="10">
                  <c:v>73.325999999999993</c:v>
                </c:pt>
                <c:pt idx="11">
                  <c:v>57.625</c:v>
                </c:pt>
                <c:pt idx="12">
                  <c:v>47.194000000000003</c:v>
                </c:pt>
                <c:pt idx="13">
                  <c:v>38.835000000000001</c:v>
                </c:pt>
                <c:pt idx="14">
                  <c:v>32.055</c:v>
                </c:pt>
                <c:pt idx="15">
                  <c:v>27.251999999999999</c:v>
                </c:pt>
                <c:pt idx="16">
                  <c:v>24.808</c:v>
                </c:pt>
                <c:pt idx="17">
                  <c:v>21.766999999999999</c:v>
                </c:pt>
                <c:pt idx="18">
                  <c:v>19.082999999999998</c:v>
                </c:pt>
                <c:pt idx="19">
                  <c:v>16.988</c:v>
                </c:pt>
                <c:pt idx="20">
                  <c:v>14.275</c:v>
                </c:pt>
                <c:pt idx="21">
                  <c:v>13.349</c:v>
                </c:pt>
                <c:pt idx="22">
                  <c:v>12.265000000000001</c:v>
                </c:pt>
                <c:pt idx="23">
                  <c:v>11.904</c:v>
                </c:pt>
                <c:pt idx="24">
                  <c:v>36.209000000000003</c:v>
                </c:pt>
                <c:pt idx="25">
                  <c:v>25.556000000000001</c:v>
                </c:pt>
                <c:pt idx="26">
                  <c:v>19.327999999999999</c:v>
                </c:pt>
                <c:pt idx="27">
                  <c:v>16.911999999999999</c:v>
                </c:pt>
                <c:pt idx="28">
                  <c:v>15.064</c:v>
                </c:pt>
                <c:pt idx="29">
                  <c:v>14.026999999999999</c:v>
                </c:pt>
                <c:pt idx="30">
                  <c:v>16</c:v>
                </c:pt>
                <c:pt idx="31">
                  <c:v>26.991</c:v>
                </c:pt>
                <c:pt idx="32">
                  <c:v>23.946000000000002</c:v>
                </c:pt>
                <c:pt idx="33">
                  <c:v>19.783999999999999</c:v>
                </c:pt>
                <c:pt idx="34">
                  <c:v>78.149000000000001</c:v>
                </c:pt>
                <c:pt idx="35">
                  <c:v>51.718000000000004</c:v>
                </c:pt>
                <c:pt idx="36">
                  <c:v>41.344999999999999</c:v>
                </c:pt>
                <c:pt idx="37">
                  <c:v>47.923000000000002</c:v>
                </c:pt>
                <c:pt idx="38">
                  <c:v>61.908999999999999</c:v>
                </c:pt>
                <c:pt idx="39">
                  <c:v>46.478000000000002</c:v>
                </c:pt>
                <c:pt idx="40">
                  <c:v>53.518000000000001</c:v>
                </c:pt>
                <c:pt idx="41">
                  <c:v>62.819000000000003</c:v>
                </c:pt>
                <c:pt idx="42">
                  <c:v>57.914999999999999</c:v>
                </c:pt>
                <c:pt idx="43">
                  <c:v>75.429000000000002</c:v>
                </c:pt>
                <c:pt idx="44">
                  <c:v>58.728000000000002</c:v>
                </c:pt>
                <c:pt idx="45">
                  <c:v>45.475999999999999</c:v>
                </c:pt>
                <c:pt idx="46">
                  <c:v>49.149000000000001</c:v>
                </c:pt>
                <c:pt idx="47">
                  <c:v>43.658999999999999</c:v>
                </c:pt>
                <c:pt idx="48">
                  <c:v>62.045999999999999</c:v>
                </c:pt>
                <c:pt idx="49">
                  <c:v>50.015999999999998</c:v>
                </c:pt>
                <c:pt idx="50">
                  <c:v>51.131</c:v>
                </c:pt>
                <c:pt idx="51">
                  <c:v>45.789000000000001</c:v>
                </c:pt>
                <c:pt idx="52">
                  <c:v>44.389000000000003</c:v>
                </c:pt>
                <c:pt idx="53">
                  <c:v>44.610999999999997</c:v>
                </c:pt>
                <c:pt idx="54">
                  <c:v>40.381999999999998</c:v>
                </c:pt>
                <c:pt idx="55">
                  <c:v>45.014000000000003</c:v>
                </c:pt>
                <c:pt idx="56">
                  <c:v>46.084000000000003</c:v>
                </c:pt>
                <c:pt idx="57">
                  <c:v>47.887</c:v>
                </c:pt>
                <c:pt idx="58">
                  <c:v>55.706000000000003</c:v>
                </c:pt>
                <c:pt idx="59">
                  <c:v>55.295000000000002</c:v>
                </c:pt>
                <c:pt idx="60">
                  <c:v>65.968000000000004</c:v>
                </c:pt>
                <c:pt idx="61">
                  <c:v>53.648000000000003</c:v>
                </c:pt>
                <c:pt idx="62">
                  <c:v>46.988999999999997</c:v>
                </c:pt>
                <c:pt idx="63">
                  <c:v>42.95</c:v>
                </c:pt>
                <c:pt idx="64">
                  <c:v>41.482999999999997</c:v>
                </c:pt>
                <c:pt idx="65">
                  <c:v>41.186</c:v>
                </c:pt>
                <c:pt idx="66">
                  <c:v>39.539000000000001</c:v>
                </c:pt>
                <c:pt idx="67">
                  <c:v>37.878999999999998</c:v>
                </c:pt>
                <c:pt idx="68">
                  <c:v>36.991999999999997</c:v>
                </c:pt>
                <c:pt idx="69">
                  <c:v>35.415999999999997</c:v>
                </c:pt>
                <c:pt idx="70">
                  <c:v>33.945999999999998</c:v>
                </c:pt>
                <c:pt idx="71">
                  <c:v>32.268000000000001</c:v>
                </c:pt>
                <c:pt idx="72">
                  <c:v>30.04</c:v>
                </c:pt>
                <c:pt idx="73">
                  <c:v>29.283000000000001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10-4BD5-A7D6-256E7B761F97}"/>
            </c:ext>
          </c:extLst>
        </c:ser>
        <c:ser>
          <c:idx val="3"/>
          <c:order val="3"/>
          <c:tx>
            <c:strRef>
              <c:f>'Figure 1.3'!$F$1</c:f>
              <c:strCache>
                <c:ptCount val="1"/>
                <c:pt idx="0">
                  <c:v>CO₂ emissions from coal (Million tonnes)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1.3'!$F$2:$F$75</c:f>
              <c:numCache>
                <c:formatCode>General</c:formatCode>
                <c:ptCount val="74"/>
                <c:pt idx="0">
                  <c:v>0.11700000000000001</c:v>
                </c:pt>
                <c:pt idx="1">
                  <c:v>5.0999999999999997E-2</c:v>
                </c:pt>
                <c:pt idx="2">
                  <c:v>7.6999999999999999E-2</c:v>
                </c:pt>
                <c:pt idx="3">
                  <c:v>3.6999999999999998E-2</c:v>
                </c:pt>
                <c:pt idx="4">
                  <c:v>6.2E-2</c:v>
                </c:pt>
                <c:pt idx="5">
                  <c:v>7.0000000000000007E-2</c:v>
                </c:pt>
                <c:pt idx="6">
                  <c:v>0.121</c:v>
                </c:pt>
                <c:pt idx="7">
                  <c:v>0.106</c:v>
                </c:pt>
                <c:pt idx="8">
                  <c:v>0.10299999999999999</c:v>
                </c:pt>
                <c:pt idx="9">
                  <c:v>9.9000000000000005E-2</c:v>
                </c:pt>
                <c:pt idx="10">
                  <c:v>0.113</c:v>
                </c:pt>
                <c:pt idx="11">
                  <c:v>9.9000000000000005E-2</c:v>
                </c:pt>
                <c:pt idx="12">
                  <c:v>0.11700000000000001</c:v>
                </c:pt>
                <c:pt idx="13">
                  <c:v>0.114</c:v>
                </c:pt>
                <c:pt idx="14">
                  <c:v>9.1999999999999998E-2</c:v>
                </c:pt>
                <c:pt idx="15">
                  <c:v>0.14599999999999999</c:v>
                </c:pt>
                <c:pt idx="16">
                  <c:v>0.128</c:v>
                </c:pt>
                <c:pt idx="17">
                  <c:v>0.13200000000000001</c:v>
                </c:pt>
                <c:pt idx="18">
                  <c:v>0.11</c:v>
                </c:pt>
                <c:pt idx="19">
                  <c:v>8.4000000000000005E-2</c:v>
                </c:pt>
                <c:pt idx="20">
                  <c:v>0.22</c:v>
                </c:pt>
                <c:pt idx="21">
                  <c:v>0.216</c:v>
                </c:pt>
                <c:pt idx="22">
                  <c:v>0.106</c:v>
                </c:pt>
                <c:pt idx="23">
                  <c:v>0.187</c:v>
                </c:pt>
                <c:pt idx="24">
                  <c:v>0.17599999999999999</c:v>
                </c:pt>
                <c:pt idx="25">
                  <c:v>0.121</c:v>
                </c:pt>
                <c:pt idx="26">
                  <c:v>0.16900000000000001</c:v>
                </c:pt>
                <c:pt idx="27">
                  <c:v>0.16900000000000001</c:v>
                </c:pt>
                <c:pt idx="28">
                  <c:v>0.13900000000000001</c:v>
                </c:pt>
                <c:pt idx="29">
                  <c:v>4.3999999999999997E-2</c:v>
                </c:pt>
                <c:pt idx="30">
                  <c:v>4.8000000000000001E-2</c:v>
                </c:pt>
                <c:pt idx="31">
                  <c:v>0.23799999999999999</c:v>
                </c:pt>
                <c:pt idx="32">
                  <c:v>8.7999999999999995E-2</c:v>
                </c:pt>
                <c:pt idx="33">
                  <c:v>0.245</c:v>
                </c:pt>
                <c:pt idx="34">
                  <c:v>0.315</c:v>
                </c:pt>
                <c:pt idx="35">
                  <c:v>0.23100000000000001</c:v>
                </c:pt>
                <c:pt idx="36">
                  <c:v>0.22700000000000001</c:v>
                </c:pt>
                <c:pt idx="37">
                  <c:v>0.245</c:v>
                </c:pt>
                <c:pt idx="38">
                  <c:v>0.3</c:v>
                </c:pt>
                <c:pt idx="39">
                  <c:v>0.35199999999999998</c:v>
                </c:pt>
                <c:pt idx="40">
                  <c:v>0.40300000000000002</c:v>
                </c:pt>
                <c:pt idx="41">
                  <c:v>0.35199999999999998</c:v>
                </c:pt>
                <c:pt idx="42">
                  <c:v>0.42099999999999999</c:v>
                </c:pt>
                <c:pt idx="43">
                  <c:v>0.35199999999999998</c:v>
                </c:pt>
                <c:pt idx="44">
                  <c:v>0.29299999999999998</c:v>
                </c:pt>
                <c:pt idx="45">
                  <c:v>0.37</c:v>
                </c:pt>
                <c:pt idx="46">
                  <c:v>0.35199999999999998</c:v>
                </c:pt>
                <c:pt idx="47">
                  <c:v>0.245</c:v>
                </c:pt>
                <c:pt idx="48">
                  <c:v>0.19800000000000001</c:v>
                </c:pt>
                <c:pt idx="49">
                  <c:v>0.19400000000000001</c:v>
                </c:pt>
                <c:pt idx="50">
                  <c:v>0.17599999999999999</c:v>
                </c:pt>
                <c:pt idx="51">
                  <c:v>0.17599999999999999</c:v>
                </c:pt>
                <c:pt idx="52">
                  <c:v>0.26400000000000001</c:v>
                </c:pt>
                <c:pt idx="53">
                  <c:v>0.245</c:v>
                </c:pt>
                <c:pt idx="54">
                  <c:v>0.28599999999999998</c:v>
                </c:pt>
                <c:pt idx="55">
                  <c:v>0.33300000000000002</c:v>
                </c:pt>
                <c:pt idx="56">
                  <c:v>0.443</c:v>
                </c:pt>
                <c:pt idx="57">
                  <c:v>0.4</c:v>
                </c:pt>
                <c:pt idx="58">
                  <c:v>0.41</c:v>
                </c:pt>
                <c:pt idx="59">
                  <c:v>0.36599999999999999</c:v>
                </c:pt>
                <c:pt idx="60">
                  <c:v>0.627</c:v>
                </c:pt>
                <c:pt idx="61">
                  <c:v>1.0149999999999999</c:v>
                </c:pt>
                <c:pt idx="62">
                  <c:v>0.90900000000000003</c:v>
                </c:pt>
                <c:pt idx="63">
                  <c:v>1.004</c:v>
                </c:pt>
                <c:pt idx="64">
                  <c:v>1.246</c:v>
                </c:pt>
                <c:pt idx="65">
                  <c:v>1.3220000000000001</c:v>
                </c:pt>
                <c:pt idx="66">
                  <c:v>1.304</c:v>
                </c:pt>
                <c:pt idx="67">
                  <c:v>1.228</c:v>
                </c:pt>
                <c:pt idx="68">
                  <c:v>1.839</c:v>
                </c:pt>
                <c:pt idx="69">
                  <c:v>1.623</c:v>
                </c:pt>
                <c:pt idx="70">
                  <c:v>2.1800000000000002</c:v>
                </c:pt>
                <c:pt idx="71">
                  <c:v>2.5310000000000001</c:v>
                </c:pt>
                <c:pt idx="72">
                  <c:v>2.7789999999999999</c:v>
                </c:pt>
                <c:pt idx="73">
                  <c:v>3.101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10-4BD5-A7D6-256E7B761F97}"/>
            </c:ext>
          </c:extLst>
        </c:ser>
        <c:ser>
          <c:idx val="4"/>
          <c:order val="4"/>
          <c:tx>
            <c:strRef>
              <c:f>'Figure 1.3'!$G$1</c:f>
              <c:strCache>
                <c:ptCount val="1"/>
                <c:pt idx="0">
                  <c:v>Consumption-based C02 emissions (Million tonnes)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1.3'!$G$2:$G$75</c:f>
              <c:numCache>
                <c:formatCode>General</c:formatCode>
                <c:ptCount val="74"/>
                <c:pt idx="40">
                  <c:v>8.1609999999999996</c:v>
                </c:pt>
                <c:pt idx="41">
                  <c:v>7.2969999999999997</c:v>
                </c:pt>
                <c:pt idx="42">
                  <c:v>8.4120000000000008</c:v>
                </c:pt>
                <c:pt idx="43">
                  <c:v>8.7219999999999995</c:v>
                </c:pt>
                <c:pt idx="44">
                  <c:v>9.0609999999999999</c:v>
                </c:pt>
                <c:pt idx="45">
                  <c:v>10.346</c:v>
                </c:pt>
                <c:pt idx="46">
                  <c:v>9.4830000000000005</c:v>
                </c:pt>
                <c:pt idx="47">
                  <c:v>9.3819999999999997</c:v>
                </c:pt>
                <c:pt idx="48">
                  <c:v>13.015000000000001</c:v>
                </c:pt>
                <c:pt idx="49">
                  <c:v>11.222</c:v>
                </c:pt>
                <c:pt idx="50">
                  <c:v>11.968</c:v>
                </c:pt>
                <c:pt idx="51">
                  <c:v>12.202</c:v>
                </c:pt>
                <c:pt idx="52">
                  <c:v>10.146000000000001</c:v>
                </c:pt>
                <c:pt idx="53">
                  <c:v>9.4939999999999998</c:v>
                </c:pt>
                <c:pt idx="54">
                  <c:v>10.053000000000001</c:v>
                </c:pt>
                <c:pt idx="55">
                  <c:v>11.664</c:v>
                </c:pt>
                <c:pt idx="56">
                  <c:v>13.268000000000001</c:v>
                </c:pt>
                <c:pt idx="57">
                  <c:v>14.256</c:v>
                </c:pt>
                <c:pt idx="58">
                  <c:v>15.125</c:v>
                </c:pt>
                <c:pt idx="59">
                  <c:v>17.079000000000001</c:v>
                </c:pt>
                <c:pt idx="60">
                  <c:v>16.885999999999999</c:v>
                </c:pt>
                <c:pt idx="61">
                  <c:v>19.247</c:v>
                </c:pt>
                <c:pt idx="62">
                  <c:v>20.149999999999999</c:v>
                </c:pt>
                <c:pt idx="63">
                  <c:v>23.236000000000001</c:v>
                </c:pt>
                <c:pt idx="64">
                  <c:v>27.809000000000001</c:v>
                </c:pt>
                <c:pt idx="65">
                  <c:v>27.678000000000001</c:v>
                </c:pt>
                <c:pt idx="66">
                  <c:v>27.475000000000001</c:v>
                </c:pt>
                <c:pt idx="67">
                  <c:v>26.251000000000001</c:v>
                </c:pt>
                <c:pt idx="68">
                  <c:v>27.614999999999998</c:v>
                </c:pt>
                <c:pt idx="69">
                  <c:v>28.542000000000002</c:v>
                </c:pt>
                <c:pt idx="70">
                  <c:v>30.097000000000001</c:v>
                </c:pt>
                <c:pt idx="71">
                  <c:v>31.771000000000001</c:v>
                </c:pt>
                <c:pt idx="72">
                  <c:v>31.617999999999999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E10-4BD5-A7D6-256E7B761F97}"/>
            </c:ext>
          </c:extLst>
        </c:ser>
        <c:ser>
          <c:idx val="5"/>
          <c:order val="5"/>
          <c:tx>
            <c:strRef>
              <c:f>'Figure 1.3'!$H$1</c:f>
              <c:strCache>
                <c:ptCount val="1"/>
                <c:pt idx="0">
                  <c:v>CO₂ emissions from land-use change (Million tonnes)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1.3'!$H$2:$H$75</c:f>
              <c:numCache>
                <c:formatCode>General</c:formatCode>
                <c:ptCount val="74"/>
                <c:pt idx="0">
                  <c:v>43.451999999999998</c:v>
                </c:pt>
                <c:pt idx="1">
                  <c:v>44.305</c:v>
                </c:pt>
                <c:pt idx="2">
                  <c:v>44.48</c:v>
                </c:pt>
                <c:pt idx="3">
                  <c:v>45.052999999999997</c:v>
                </c:pt>
                <c:pt idx="4">
                  <c:v>46.399000000000001</c:v>
                </c:pt>
                <c:pt idx="5">
                  <c:v>47.235999999999997</c:v>
                </c:pt>
                <c:pt idx="6">
                  <c:v>47.898000000000003</c:v>
                </c:pt>
                <c:pt idx="7">
                  <c:v>49.877000000000002</c:v>
                </c:pt>
                <c:pt idx="8">
                  <c:v>51.091000000000001</c:v>
                </c:pt>
                <c:pt idx="9">
                  <c:v>52.768000000000001</c:v>
                </c:pt>
                <c:pt idx="10">
                  <c:v>70.902000000000001</c:v>
                </c:pt>
                <c:pt idx="11">
                  <c:v>55.226999999999997</c:v>
                </c:pt>
                <c:pt idx="12">
                  <c:v>44.572000000000003</c:v>
                </c:pt>
                <c:pt idx="13">
                  <c:v>35.981999999999999</c:v>
                </c:pt>
                <c:pt idx="14">
                  <c:v>29.231999999999999</c:v>
                </c:pt>
                <c:pt idx="15">
                  <c:v>24.788</c:v>
                </c:pt>
                <c:pt idx="16">
                  <c:v>22.128</c:v>
                </c:pt>
                <c:pt idx="17">
                  <c:v>19.068999999999999</c:v>
                </c:pt>
                <c:pt idx="18">
                  <c:v>16.266999999999999</c:v>
                </c:pt>
                <c:pt idx="19">
                  <c:v>13.862</c:v>
                </c:pt>
                <c:pt idx="20">
                  <c:v>11.196999999999999</c:v>
                </c:pt>
                <c:pt idx="21">
                  <c:v>9.67</c:v>
                </c:pt>
                <c:pt idx="22">
                  <c:v>8.3989999999999991</c:v>
                </c:pt>
                <c:pt idx="23">
                  <c:v>7.99</c:v>
                </c:pt>
                <c:pt idx="24">
                  <c:v>31.265999999999998</c:v>
                </c:pt>
                <c:pt idx="25">
                  <c:v>20.587</c:v>
                </c:pt>
                <c:pt idx="26">
                  <c:v>14.725</c:v>
                </c:pt>
                <c:pt idx="27">
                  <c:v>11.862</c:v>
                </c:pt>
                <c:pt idx="28">
                  <c:v>9.7469999999999999</c:v>
                </c:pt>
                <c:pt idx="29">
                  <c:v>8.9949999999999992</c:v>
                </c:pt>
                <c:pt idx="30">
                  <c:v>9.8109999999999999</c:v>
                </c:pt>
                <c:pt idx="31">
                  <c:v>20.472000000000001</c:v>
                </c:pt>
                <c:pt idx="32">
                  <c:v>19.259</c:v>
                </c:pt>
                <c:pt idx="33">
                  <c:v>15.129</c:v>
                </c:pt>
                <c:pt idx="34">
                  <c:v>73.834999999999994</c:v>
                </c:pt>
                <c:pt idx="35">
                  <c:v>47.951999999999998</c:v>
                </c:pt>
                <c:pt idx="36">
                  <c:v>37.188000000000002</c:v>
                </c:pt>
                <c:pt idx="37">
                  <c:v>42.753999999999998</c:v>
                </c:pt>
                <c:pt idx="38">
                  <c:v>57.124000000000002</c:v>
                </c:pt>
                <c:pt idx="39">
                  <c:v>41.29</c:v>
                </c:pt>
                <c:pt idx="40">
                  <c:v>47.698999999999998</c:v>
                </c:pt>
                <c:pt idx="41">
                  <c:v>57.984999999999999</c:v>
                </c:pt>
                <c:pt idx="42">
                  <c:v>52.378999999999998</c:v>
                </c:pt>
                <c:pt idx="43">
                  <c:v>69.087000000000003</c:v>
                </c:pt>
                <c:pt idx="44">
                  <c:v>52.174999999999997</c:v>
                </c:pt>
                <c:pt idx="45">
                  <c:v>37.927999999999997</c:v>
                </c:pt>
                <c:pt idx="46">
                  <c:v>39.856000000000002</c:v>
                </c:pt>
                <c:pt idx="47">
                  <c:v>35.448999999999998</c:v>
                </c:pt>
                <c:pt idx="48">
                  <c:v>52.085999999999999</c:v>
                </c:pt>
                <c:pt idx="49">
                  <c:v>39.945999999999998</c:v>
                </c:pt>
                <c:pt idx="50">
                  <c:v>40.722999999999999</c:v>
                </c:pt>
                <c:pt idx="51">
                  <c:v>36.511000000000003</c:v>
                </c:pt>
                <c:pt idx="52">
                  <c:v>36.497999999999998</c:v>
                </c:pt>
                <c:pt idx="53">
                  <c:v>37.914000000000001</c:v>
                </c:pt>
                <c:pt idx="54">
                  <c:v>32.792000000000002</c:v>
                </c:pt>
                <c:pt idx="55">
                  <c:v>36.459000000000003</c:v>
                </c:pt>
                <c:pt idx="56">
                  <c:v>36.518999999999998</c:v>
                </c:pt>
                <c:pt idx="57">
                  <c:v>38.063000000000002</c:v>
                </c:pt>
                <c:pt idx="58">
                  <c:v>45.472999999999999</c:v>
                </c:pt>
                <c:pt idx="59">
                  <c:v>42.951999999999998</c:v>
                </c:pt>
                <c:pt idx="60">
                  <c:v>53.805</c:v>
                </c:pt>
                <c:pt idx="61">
                  <c:v>40.200000000000003</c:v>
                </c:pt>
                <c:pt idx="62">
                  <c:v>34.482999999999997</c:v>
                </c:pt>
                <c:pt idx="63">
                  <c:v>29.492000000000001</c:v>
                </c:pt>
                <c:pt idx="64">
                  <c:v>26.951000000000001</c:v>
                </c:pt>
                <c:pt idx="65">
                  <c:v>24.187999999999999</c:v>
                </c:pt>
                <c:pt idx="66">
                  <c:v>21.404</c:v>
                </c:pt>
                <c:pt idx="67">
                  <c:v>20.169</c:v>
                </c:pt>
                <c:pt idx="68">
                  <c:v>18.154</c:v>
                </c:pt>
                <c:pt idx="69">
                  <c:v>15.62</c:v>
                </c:pt>
                <c:pt idx="70">
                  <c:v>11.964</c:v>
                </c:pt>
                <c:pt idx="71">
                  <c:v>9.9540000000000006</c:v>
                </c:pt>
                <c:pt idx="72">
                  <c:v>8.6419999999999995</c:v>
                </c:pt>
                <c:pt idx="73">
                  <c:v>7.7519999999999998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E10-4BD5-A7D6-256E7B761F97}"/>
            </c:ext>
          </c:extLst>
        </c:ser>
        <c:ser>
          <c:idx val="6"/>
          <c:order val="6"/>
          <c:tx>
            <c:strRef>
              <c:f>'Figure 1.3'!$I$1</c:f>
              <c:strCache>
                <c:ptCount val="1"/>
                <c:pt idx="0">
                  <c:v> CO₂ emissions from oil (Million tonnes)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1.3'!$I$2:$I$75</c:f>
              <c:numCache>
                <c:formatCode>General</c:formatCode>
                <c:ptCount val="74"/>
                <c:pt idx="0">
                  <c:v>0.79100000000000004</c:v>
                </c:pt>
                <c:pt idx="1">
                  <c:v>1.33</c:v>
                </c:pt>
                <c:pt idx="2">
                  <c:v>1.4990000000000001</c:v>
                </c:pt>
                <c:pt idx="3">
                  <c:v>1.458</c:v>
                </c:pt>
                <c:pt idx="4">
                  <c:v>1.601</c:v>
                </c:pt>
                <c:pt idx="5">
                  <c:v>1.85</c:v>
                </c:pt>
                <c:pt idx="6">
                  <c:v>2.008</c:v>
                </c:pt>
                <c:pt idx="7">
                  <c:v>2.0739999999999998</c:v>
                </c:pt>
                <c:pt idx="8">
                  <c:v>1.8759999999999999</c:v>
                </c:pt>
                <c:pt idx="9">
                  <c:v>1.952</c:v>
                </c:pt>
                <c:pt idx="10">
                  <c:v>2.137</c:v>
                </c:pt>
                <c:pt idx="11">
                  <c:v>2.137</c:v>
                </c:pt>
                <c:pt idx="12">
                  <c:v>2.3340000000000001</c:v>
                </c:pt>
                <c:pt idx="13">
                  <c:v>2.5680000000000001</c:v>
                </c:pt>
                <c:pt idx="14">
                  <c:v>2.524</c:v>
                </c:pt>
                <c:pt idx="15">
                  <c:v>2.0779999999999998</c:v>
                </c:pt>
                <c:pt idx="16">
                  <c:v>2.3109999999999999</c:v>
                </c:pt>
                <c:pt idx="17">
                  <c:v>2.33</c:v>
                </c:pt>
                <c:pt idx="18">
                  <c:v>2.4369999999999998</c:v>
                </c:pt>
                <c:pt idx="19">
                  <c:v>2.726</c:v>
                </c:pt>
                <c:pt idx="20">
                  <c:v>2.4660000000000002</c:v>
                </c:pt>
                <c:pt idx="21">
                  <c:v>3.07</c:v>
                </c:pt>
                <c:pt idx="22">
                  <c:v>3.3639999999999999</c:v>
                </c:pt>
                <c:pt idx="23">
                  <c:v>3.3340000000000001</c:v>
                </c:pt>
                <c:pt idx="24">
                  <c:v>4.3460000000000001</c:v>
                </c:pt>
                <c:pt idx="25">
                  <c:v>4.4039999999999999</c:v>
                </c:pt>
                <c:pt idx="26">
                  <c:v>3.9460000000000002</c:v>
                </c:pt>
                <c:pt idx="27">
                  <c:v>4.3129999999999997</c:v>
                </c:pt>
                <c:pt idx="28">
                  <c:v>4.6210000000000004</c:v>
                </c:pt>
                <c:pt idx="29">
                  <c:v>4.5659999999999998</c:v>
                </c:pt>
                <c:pt idx="30">
                  <c:v>5.5110000000000001</c:v>
                </c:pt>
                <c:pt idx="31">
                  <c:v>5.6349999999999998</c:v>
                </c:pt>
                <c:pt idx="32">
                  <c:v>3.9529999999999998</c:v>
                </c:pt>
                <c:pt idx="33">
                  <c:v>3.7749999999999999</c:v>
                </c:pt>
                <c:pt idx="34">
                  <c:v>3.4220000000000002</c:v>
                </c:pt>
                <c:pt idx="35">
                  <c:v>3.1139999999999999</c:v>
                </c:pt>
                <c:pt idx="36">
                  <c:v>3.2789999999999999</c:v>
                </c:pt>
                <c:pt idx="37">
                  <c:v>4.266</c:v>
                </c:pt>
                <c:pt idx="38">
                  <c:v>3.8660000000000001</c:v>
                </c:pt>
                <c:pt idx="39">
                  <c:v>4.2320000000000002</c:v>
                </c:pt>
                <c:pt idx="40">
                  <c:v>4.6639999999999997</c:v>
                </c:pt>
                <c:pt idx="41">
                  <c:v>3.774</c:v>
                </c:pt>
                <c:pt idx="42">
                  <c:v>4.3639999999999999</c:v>
                </c:pt>
                <c:pt idx="43">
                  <c:v>5.2839999999999998</c:v>
                </c:pt>
                <c:pt idx="44">
                  <c:v>5.5359999999999996</c:v>
                </c:pt>
                <c:pt idx="45">
                  <c:v>6.3979999999999997</c:v>
                </c:pt>
                <c:pt idx="46">
                  <c:v>8.0640000000000001</c:v>
                </c:pt>
                <c:pt idx="47">
                  <c:v>7.2619999999999996</c:v>
                </c:pt>
                <c:pt idx="48">
                  <c:v>9.1199999999999992</c:v>
                </c:pt>
                <c:pt idx="49">
                  <c:v>9.2520000000000007</c:v>
                </c:pt>
                <c:pt idx="50">
                  <c:v>9.6620000000000008</c:v>
                </c:pt>
                <c:pt idx="51">
                  <c:v>8.5299999999999994</c:v>
                </c:pt>
                <c:pt idx="52">
                  <c:v>6.9690000000000003</c:v>
                </c:pt>
                <c:pt idx="53">
                  <c:v>5.6790000000000003</c:v>
                </c:pt>
                <c:pt idx="54">
                  <c:v>6.4409999999999998</c:v>
                </c:pt>
                <c:pt idx="55">
                  <c:v>7.1639999999999997</c:v>
                </c:pt>
                <c:pt idx="56">
                  <c:v>8.0389999999999997</c:v>
                </c:pt>
                <c:pt idx="57">
                  <c:v>8.1560000000000006</c:v>
                </c:pt>
                <c:pt idx="58">
                  <c:v>8.4130000000000003</c:v>
                </c:pt>
                <c:pt idx="59">
                  <c:v>10.321</c:v>
                </c:pt>
                <c:pt idx="60">
                  <c:v>9.6880000000000006</c:v>
                </c:pt>
                <c:pt idx="61">
                  <c:v>10.201000000000001</c:v>
                </c:pt>
                <c:pt idx="62">
                  <c:v>9.2850000000000001</c:v>
                </c:pt>
                <c:pt idx="63">
                  <c:v>9.9320000000000004</c:v>
                </c:pt>
                <c:pt idx="64">
                  <c:v>10.365</c:v>
                </c:pt>
                <c:pt idx="65">
                  <c:v>12.516999999999999</c:v>
                </c:pt>
                <c:pt idx="66">
                  <c:v>13.487</c:v>
                </c:pt>
                <c:pt idx="67">
                  <c:v>13.375999999999999</c:v>
                </c:pt>
                <c:pt idx="68">
                  <c:v>13.994</c:v>
                </c:pt>
                <c:pt idx="69">
                  <c:v>15.199</c:v>
                </c:pt>
                <c:pt idx="70">
                  <c:v>16.11</c:v>
                </c:pt>
                <c:pt idx="71">
                  <c:v>15.173999999999999</c:v>
                </c:pt>
                <c:pt idx="72">
                  <c:v>13.733000000000001</c:v>
                </c:pt>
                <c:pt idx="73">
                  <c:v>13.666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E10-4BD5-A7D6-256E7B761F97}"/>
            </c:ext>
          </c:extLst>
        </c:ser>
        <c:ser>
          <c:idx val="7"/>
          <c:order val="7"/>
          <c:tx>
            <c:strRef>
              <c:f>'Figure 1.3'!$J$1</c:f>
              <c:strCache>
                <c:ptCount val="1"/>
                <c:pt idx="0">
                  <c:v>CO₂ emissions embedded in trade (Million tonnes)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'Figure 1.3'!$B$2:$B$75</c:f>
              <c:numCache>
                <c:formatCode>General</c:formatCode>
                <c:ptCount val="74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</c:numCache>
            </c:numRef>
          </c:cat>
          <c:val>
            <c:numRef>
              <c:f>'Figure 1.3'!$J$2:$J$75</c:f>
              <c:numCache>
                <c:formatCode>General</c:formatCode>
                <c:ptCount val="74"/>
                <c:pt idx="40">
                  <c:v>2.3420000000000001</c:v>
                </c:pt>
                <c:pt idx="41">
                  <c:v>2.4630000000000001</c:v>
                </c:pt>
                <c:pt idx="42">
                  <c:v>2.8759999999999999</c:v>
                </c:pt>
                <c:pt idx="43">
                  <c:v>2.38</c:v>
                </c:pt>
                <c:pt idx="44">
                  <c:v>2.508</c:v>
                </c:pt>
                <c:pt idx="45">
                  <c:v>2.7970000000000002</c:v>
                </c:pt>
                <c:pt idx="46">
                  <c:v>0.191</c:v>
                </c:pt>
                <c:pt idx="47">
                  <c:v>1.1719999999999999</c:v>
                </c:pt>
                <c:pt idx="48">
                  <c:v>3.0550000000000002</c:v>
                </c:pt>
                <c:pt idx="49">
                  <c:v>1.151</c:v>
                </c:pt>
                <c:pt idx="50">
                  <c:v>1.56</c:v>
                </c:pt>
                <c:pt idx="51">
                  <c:v>2.9239999999999999</c:v>
                </c:pt>
                <c:pt idx="52">
                  <c:v>2.2559999999999998</c:v>
                </c:pt>
                <c:pt idx="53">
                  <c:v>2.7959999999999998</c:v>
                </c:pt>
                <c:pt idx="54">
                  <c:v>2.4630000000000001</c:v>
                </c:pt>
                <c:pt idx="55">
                  <c:v>3.109</c:v>
                </c:pt>
                <c:pt idx="56">
                  <c:v>3.702</c:v>
                </c:pt>
                <c:pt idx="57">
                  <c:v>4.4320000000000004</c:v>
                </c:pt>
                <c:pt idx="58">
                  <c:v>4.8920000000000003</c:v>
                </c:pt>
                <c:pt idx="59">
                  <c:v>4.7359999999999998</c:v>
                </c:pt>
                <c:pt idx="60">
                  <c:v>4.7229999999999999</c:v>
                </c:pt>
                <c:pt idx="61">
                  <c:v>5.7990000000000004</c:v>
                </c:pt>
                <c:pt idx="62">
                  <c:v>7.6449999999999996</c:v>
                </c:pt>
                <c:pt idx="63">
                  <c:v>9.7780000000000005</c:v>
                </c:pt>
                <c:pt idx="64">
                  <c:v>13.276999999999999</c:v>
                </c:pt>
                <c:pt idx="65">
                  <c:v>10.679</c:v>
                </c:pt>
                <c:pt idx="66">
                  <c:v>9.3409999999999993</c:v>
                </c:pt>
                <c:pt idx="67">
                  <c:v>8.5419999999999998</c:v>
                </c:pt>
                <c:pt idx="68">
                  <c:v>8.7769999999999992</c:v>
                </c:pt>
                <c:pt idx="69">
                  <c:v>8.7460000000000004</c:v>
                </c:pt>
                <c:pt idx="70">
                  <c:v>8.1150000000000002</c:v>
                </c:pt>
                <c:pt idx="71">
                  <c:v>9.4570000000000007</c:v>
                </c:pt>
                <c:pt idx="72">
                  <c:v>10.220000000000001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E10-4BD5-A7D6-256E7B761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6792464"/>
        <c:axId val="276793904"/>
      </c:lineChart>
      <c:catAx>
        <c:axId val="27679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KE"/>
          </a:p>
        </c:txPr>
        <c:crossAx val="276793904"/>
        <c:crosses val="autoZero"/>
        <c:auto val="1"/>
        <c:lblAlgn val="ctr"/>
        <c:lblOffset val="100"/>
        <c:noMultiLvlLbl val="0"/>
      </c:catAx>
      <c:valAx>
        <c:axId val="2767939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800"/>
                  <a:t>Kenya's C02 emissions by activity (Million tonnes)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K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KE"/>
          </a:p>
        </c:txPr>
        <c:crossAx val="276792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693032015065917"/>
          <c:y val="1.0182813493694818E-2"/>
          <c:w val="0.26177024482109229"/>
          <c:h val="0.939473730442329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K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K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AB841B-4CF4-46E4-9794-C04ABF79718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A517848-BB06-4FC7-9E86-E24B20D294B7}">
      <dgm:prSet custT="1"/>
      <dgm:spPr/>
      <dgm:t>
        <a:bodyPr/>
        <a:lstStyle/>
        <a:p>
          <a:r>
            <a: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Introduction</a:t>
          </a:r>
        </a:p>
      </dgm:t>
    </dgm:pt>
    <dgm:pt modelId="{C1B9F25F-095B-4C59-A7DA-624C4372BA13}" type="parTrans" cxnId="{E136FDE1-AEC1-447F-904A-4FE64E19F345}">
      <dgm:prSet/>
      <dgm:spPr/>
      <dgm:t>
        <a:bodyPr/>
        <a:lstStyle/>
        <a:p>
          <a:endParaRPr lang="en-US"/>
        </a:p>
      </dgm:t>
    </dgm:pt>
    <dgm:pt modelId="{175B466D-1DE6-4E97-BDD3-20D9D057D9C1}" type="sibTrans" cxnId="{E136FDE1-AEC1-447F-904A-4FE64E19F345}">
      <dgm:prSet/>
      <dgm:spPr/>
      <dgm:t>
        <a:bodyPr/>
        <a:lstStyle/>
        <a:p>
          <a:endParaRPr lang="en-US"/>
        </a:p>
      </dgm:t>
    </dgm:pt>
    <dgm:pt modelId="{B1E7A330-90AA-4791-8B70-468A76150005}">
      <dgm:prSet custT="1"/>
      <dgm:spPr/>
      <dgm:t>
        <a:bodyPr/>
        <a:lstStyle/>
        <a:p>
          <a:r>
            <a: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Methodology</a:t>
          </a:r>
        </a:p>
      </dgm:t>
    </dgm:pt>
    <dgm:pt modelId="{99973379-0DCB-42DE-993F-F1B97E1F3A6C}" type="parTrans" cxnId="{940E24AD-E491-4194-B912-00A8C69F43C8}">
      <dgm:prSet/>
      <dgm:spPr/>
      <dgm:t>
        <a:bodyPr/>
        <a:lstStyle/>
        <a:p>
          <a:endParaRPr lang="en-US"/>
        </a:p>
      </dgm:t>
    </dgm:pt>
    <dgm:pt modelId="{918AB399-A7CC-4259-9FBD-86CC83C41110}" type="sibTrans" cxnId="{940E24AD-E491-4194-B912-00A8C69F43C8}">
      <dgm:prSet/>
      <dgm:spPr/>
      <dgm:t>
        <a:bodyPr/>
        <a:lstStyle/>
        <a:p>
          <a:endParaRPr lang="en-US"/>
        </a:p>
      </dgm:t>
    </dgm:pt>
    <dgm:pt modelId="{F1555B3C-AB9C-427C-8DD7-A263F375279B}">
      <dgm:prSet custT="1"/>
      <dgm:spPr/>
      <dgm:t>
        <a:bodyPr/>
        <a:lstStyle/>
        <a:p>
          <a:r>
            <a: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Results</a:t>
          </a:r>
        </a:p>
      </dgm:t>
    </dgm:pt>
    <dgm:pt modelId="{7B4ADC1D-41DF-4350-A34A-A7CFBF69472F}" type="parTrans" cxnId="{1E3154A0-2B8E-4232-8BB1-085220B7A0EA}">
      <dgm:prSet/>
      <dgm:spPr/>
      <dgm:t>
        <a:bodyPr/>
        <a:lstStyle/>
        <a:p>
          <a:endParaRPr lang="en-US"/>
        </a:p>
      </dgm:t>
    </dgm:pt>
    <dgm:pt modelId="{0632C622-05FC-439C-A9B3-3F9E6518CB87}" type="sibTrans" cxnId="{1E3154A0-2B8E-4232-8BB1-085220B7A0EA}">
      <dgm:prSet/>
      <dgm:spPr/>
      <dgm:t>
        <a:bodyPr/>
        <a:lstStyle/>
        <a:p>
          <a:endParaRPr lang="en-US"/>
        </a:p>
      </dgm:t>
    </dgm:pt>
    <dgm:pt modelId="{91B18C18-23FA-4B09-8057-DF3016DDB2D1}">
      <dgm:prSet custT="1"/>
      <dgm:spPr/>
      <dgm:t>
        <a:bodyPr/>
        <a:lstStyle/>
        <a:p>
          <a:r>
            <a: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Conclusion and policy implications</a:t>
          </a:r>
        </a:p>
      </dgm:t>
    </dgm:pt>
    <dgm:pt modelId="{987CDDBE-A81C-4818-BB37-161AA7AC9233}" type="parTrans" cxnId="{FCA4F884-48FB-4A58-BA3B-E7BAB087A6EE}">
      <dgm:prSet/>
      <dgm:spPr/>
      <dgm:t>
        <a:bodyPr/>
        <a:lstStyle/>
        <a:p>
          <a:endParaRPr lang="en-US"/>
        </a:p>
      </dgm:t>
    </dgm:pt>
    <dgm:pt modelId="{BDDAFB69-32B9-432B-ACAA-9C6F1BF0C0A5}" type="sibTrans" cxnId="{FCA4F884-48FB-4A58-BA3B-E7BAB087A6EE}">
      <dgm:prSet/>
      <dgm:spPr/>
      <dgm:t>
        <a:bodyPr/>
        <a:lstStyle/>
        <a:p>
          <a:endParaRPr lang="en-US"/>
        </a:p>
      </dgm:t>
    </dgm:pt>
    <dgm:pt modelId="{06407675-B9A0-4BAB-B267-D6249635766D}" type="pres">
      <dgm:prSet presAssocID="{E4AB841B-4CF4-46E4-9794-C04ABF79718E}" presName="root" presStyleCnt="0">
        <dgm:presLayoutVars>
          <dgm:dir/>
          <dgm:resizeHandles val="exact"/>
        </dgm:presLayoutVars>
      </dgm:prSet>
      <dgm:spPr/>
    </dgm:pt>
    <dgm:pt modelId="{FC7A6704-B829-40B2-AD30-CE39074A1620}" type="pres">
      <dgm:prSet presAssocID="{2A517848-BB06-4FC7-9E86-E24B20D294B7}" presName="compNode" presStyleCnt="0"/>
      <dgm:spPr/>
    </dgm:pt>
    <dgm:pt modelId="{623FA28D-8642-4EAB-BC9E-2C590DB91A05}" type="pres">
      <dgm:prSet presAssocID="{2A517848-BB06-4FC7-9E86-E24B20D294B7}" presName="bgRect" presStyleLbl="bgShp" presStyleIdx="0" presStyleCnt="4"/>
      <dgm:spPr/>
    </dgm:pt>
    <dgm:pt modelId="{4FD93DAD-2B50-49D4-BA57-C5BCF2730898}" type="pres">
      <dgm:prSet presAssocID="{2A517848-BB06-4FC7-9E86-E24B20D294B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ke"/>
        </a:ext>
      </dgm:extLst>
    </dgm:pt>
    <dgm:pt modelId="{8AA5CEE3-4E18-4AF9-A9FD-88437B9A4178}" type="pres">
      <dgm:prSet presAssocID="{2A517848-BB06-4FC7-9E86-E24B20D294B7}" presName="spaceRect" presStyleCnt="0"/>
      <dgm:spPr/>
    </dgm:pt>
    <dgm:pt modelId="{6DFBBA3C-721D-45A5-BF47-90AD0097514E}" type="pres">
      <dgm:prSet presAssocID="{2A517848-BB06-4FC7-9E86-E24B20D294B7}" presName="parTx" presStyleLbl="revTx" presStyleIdx="0" presStyleCnt="4">
        <dgm:presLayoutVars>
          <dgm:chMax val="0"/>
          <dgm:chPref val="0"/>
        </dgm:presLayoutVars>
      </dgm:prSet>
      <dgm:spPr/>
    </dgm:pt>
    <dgm:pt modelId="{495FD7D0-7544-433F-AE4C-62ED44E1F336}" type="pres">
      <dgm:prSet presAssocID="{175B466D-1DE6-4E97-BDD3-20D9D057D9C1}" presName="sibTrans" presStyleCnt="0"/>
      <dgm:spPr/>
    </dgm:pt>
    <dgm:pt modelId="{351CD725-09D9-4FCB-BF6C-D5BB034AC15A}" type="pres">
      <dgm:prSet presAssocID="{B1E7A330-90AA-4791-8B70-468A76150005}" presName="compNode" presStyleCnt="0"/>
      <dgm:spPr/>
    </dgm:pt>
    <dgm:pt modelId="{48421E46-B176-4B19-B7E8-7A090842A0DE}" type="pres">
      <dgm:prSet presAssocID="{B1E7A330-90AA-4791-8B70-468A76150005}" presName="bgRect" presStyleLbl="bgShp" presStyleIdx="1" presStyleCnt="4"/>
      <dgm:spPr/>
    </dgm:pt>
    <dgm:pt modelId="{556E5985-461B-4765-817D-9F59A6145152}" type="pres">
      <dgm:prSet presAssocID="{B1E7A330-90AA-4791-8B70-468A7615000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Enrollment"/>
        </a:ext>
      </dgm:extLst>
    </dgm:pt>
    <dgm:pt modelId="{28517760-3759-4141-BCBA-05A6FFA9ED85}" type="pres">
      <dgm:prSet presAssocID="{B1E7A330-90AA-4791-8B70-468A76150005}" presName="spaceRect" presStyleCnt="0"/>
      <dgm:spPr/>
    </dgm:pt>
    <dgm:pt modelId="{776B4A3F-5C75-47D1-B728-3018018F296B}" type="pres">
      <dgm:prSet presAssocID="{B1E7A330-90AA-4791-8B70-468A76150005}" presName="parTx" presStyleLbl="revTx" presStyleIdx="1" presStyleCnt="4">
        <dgm:presLayoutVars>
          <dgm:chMax val="0"/>
          <dgm:chPref val="0"/>
        </dgm:presLayoutVars>
      </dgm:prSet>
      <dgm:spPr/>
    </dgm:pt>
    <dgm:pt modelId="{574C8ADF-130D-4851-BBBA-DA9396B004FD}" type="pres">
      <dgm:prSet presAssocID="{918AB399-A7CC-4259-9FBD-86CC83C41110}" presName="sibTrans" presStyleCnt="0"/>
      <dgm:spPr/>
    </dgm:pt>
    <dgm:pt modelId="{58F6C3EA-3D20-480F-B247-ED77CAC5040B}" type="pres">
      <dgm:prSet presAssocID="{F1555B3C-AB9C-427C-8DD7-A263F375279B}" presName="compNode" presStyleCnt="0"/>
      <dgm:spPr/>
    </dgm:pt>
    <dgm:pt modelId="{51708C95-FE7A-4F0D-A5C8-FD30C6A4E8B3}" type="pres">
      <dgm:prSet presAssocID="{F1555B3C-AB9C-427C-8DD7-A263F375279B}" presName="bgRect" presStyleLbl="bgShp" presStyleIdx="2" presStyleCnt="4"/>
      <dgm:spPr/>
    </dgm:pt>
    <dgm:pt modelId="{5A7EE81B-024D-49DB-B4D5-89A73ABD0A34}" type="pres">
      <dgm:prSet presAssocID="{F1555B3C-AB9C-427C-8DD7-A263F375279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naire"/>
        </a:ext>
      </dgm:extLst>
    </dgm:pt>
    <dgm:pt modelId="{01E32736-8D6D-4C28-AAF9-D05CE30E43BA}" type="pres">
      <dgm:prSet presAssocID="{F1555B3C-AB9C-427C-8DD7-A263F375279B}" presName="spaceRect" presStyleCnt="0"/>
      <dgm:spPr/>
    </dgm:pt>
    <dgm:pt modelId="{A5ACF6C7-F98B-4DE4-BE8A-78A7B5CD3AAC}" type="pres">
      <dgm:prSet presAssocID="{F1555B3C-AB9C-427C-8DD7-A263F375279B}" presName="parTx" presStyleLbl="revTx" presStyleIdx="2" presStyleCnt="4">
        <dgm:presLayoutVars>
          <dgm:chMax val="0"/>
          <dgm:chPref val="0"/>
        </dgm:presLayoutVars>
      </dgm:prSet>
      <dgm:spPr/>
    </dgm:pt>
    <dgm:pt modelId="{87F23F1F-1DD8-4AC3-8BAF-CEB2C9BF158C}" type="pres">
      <dgm:prSet presAssocID="{0632C622-05FC-439C-A9B3-3F9E6518CB87}" presName="sibTrans" presStyleCnt="0"/>
      <dgm:spPr/>
    </dgm:pt>
    <dgm:pt modelId="{E6BB3737-9601-46B1-B4BC-507F4010E8C2}" type="pres">
      <dgm:prSet presAssocID="{91B18C18-23FA-4B09-8057-DF3016DDB2D1}" presName="compNode" presStyleCnt="0"/>
      <dgm:spPr/>
    </dgm:pt>
    <dgm:pt modelId="{82027D0A-C3BA-4C09-BE96-759DCEB95FD6}" type="pres">
      <dgm:prSet presAssocID="{91B18C18-23FA-4B09-8057-DF3016DDB2D1}" presName="bgRect" presStyleLbl="bgShp" presStyleIdx="3" presStyleCnt="4"/>
      <dgm:spPr/>
    </dgm:pt>
    <dgm:pt modelId="{47F3521D-3AD0-494D-B94A-220621D194C0}" type="pres">
      <dgm:prSet presAssocID="{91B18C18-23FA-4B09-8057-DF3016DDB2D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831F33B7-6586-4C85-8093-BEC7C10C1B0F}" type="pres">
      <dgm:prSet presAssocID="{91B18C18-23FA-4B09-8057-DF3016DDB2D1}" presName="spaceRect" presStyleCnt="0"/>
      <dgm:spPr/>
    </dgm:pt>
    <dgm:pt modelId="{B40103C1-899E-4BCF-9178-B3FB740BFFB9}" type="pres">
      <dgm:prSet presAssocID="{91B18C18-23FA-4B09-8057-DF3016DDB2D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F19B038-9E2C-4E3B-8A9B-33800E83FA0B}" type="presOf" srcId="{E4AB841B-4CF4-46E4-9794-C04ABF79718E}" destId="{06407675-B9A0-4BAB-B267-D6249635766D}" srcOrd="0" destOrd="0" presId="urn:microsoft.com/office/officeart/2018/2/layout/IconVerticalSolidList"/>
    <dgm:cxn modelId="{7CB39A6D-6516-441F-96BF-5CF2F36977A4}" type="presOf" srcId="{F1555B3C-AB9C-427C-8DD7-A263F375279B}" destId="{A5ACF6C7-F98B-4DE4-BE8A-78A7B5CD3AAC}" srcOrd="0" destOrd="0" presId="urn:microsoft.com/office/officeart/2018/2/layout/IconVerticalSolidList"/>
    <dgm:cxn modelId="{FCA4F884-48FB-4A58-BA3B-E7BAB087A6EE}" srcId="{E4AB841B-4CF4-46E4-9794-C04ABF79718E}" destId="{91B18C18-23FA-4B09-8057-DF3016DDB2D1}" srcOrd="3" destOrd="0" parTransId="{987CDDBE-A81C-4818-BB37-161AA7AC9233}" sibTransId="{BDDAFB69-32B9-432B-ACAA-9C6F1BF0C0A5}"/>
    <dgm:cxn modelId="{D7EAEC92-075B-45C7-BEC3-7DCB1F469D25}" type="presOf" srcId="{B1E7A330-90AA-4791-8B70-468A76150005}" destId="{776B4A3F-5C75-47D1-B728-3018018F296B}" srcOrd="0" destOrd="0" presId="urn:microsoft.com/office/officeart/2018/2/layout/IconVerticalSolidList"/>
    <dgm:cxn modelId="{34D81A9B-6D1F-405A-B832-AE1D793DB94F}" type="presOf" srcId="{2A517848-BB06-4FC7-9E86-E24B20D294B7}" destId="{6DFBBA3C-721D-45A5-BF47-90AD0097514E}" srcOrd="0" destOrd="0" presId="urn:microsoft.com/office/officeart/2018/2/layout/IconVerticalSolidList"/>
    <dgm:cxn modelId="{1E3154A0-2B8E-4232-8BB1-085220B7A0EA}" srcId="{E4AB841B-4CF4-46E4-9794-C04ABF79718E}" destId="{F1555B3C-AB9C-427C-8DD7-A263F375279B}" srcOrd="2" destOrd="0" parTransId="{7B4ADC1D-41DF-4350-A34A-A7CFBF69472F}" sibTransId="{0632C622-05FC-439C-A9B3-3F9E6518CB87}"/>
    <dgm:cxn modelId="{03C54EA6-4FE0-4904-810F-1607449D7165}" type="presOf" srcId="{91B18C18-23FA-4B09-8057-DF3016DDB2D1}" destId="{B40103C1-899E-4BCF-9178-B3FB740BFFB9}" srcOrd="0" destOrd="0" presId="urn:microsoft.com/office/officeart/2018/2/layout/IconVerticalSolidList"/>
    <dgm:cxn modelId="{940E24AD-E491-4194-B912-00A8C69F43C8}" srcId="{E4AB841B-4CF4-46E4-9794-C04ABF79718E}" destId="{B1E7A330-90AA-4791-8B70-468A76150005}" srcOrd="1" destOrd="0" parTransId="{99973379-0DCB-42DE-993F-F1B97E1F3A6C}" sibTransId="{918AB399-A7CC-4259-9FBD-86CC83C41110}"/>
    <dgm:cxn modelId="{E136FDE1-AEC1-447F-904A-4FE64E19F345}" srcId="{E4AB841B-4CF4-46E4-9794-C04ABF79718E}" destId="{2A517848-BB06-4FC7-9E86-E24B20D294B7}" srcOrd="0" destOrd="0" parTransId="{C1B9F25F-095B-4C59-A7DA-624C4372BA13}" sibTransId="{175B466D-1DE6-4E97-BDD3-20D9D057D9C1}"/>
    <dgm:cxn modelId="{FCB02CC2-5BA9-4641-BDE0-D0D142F381A5}" type="presParOf" srcId="{06407675-B9A0-4BAB-B267-D6249635766D}" destId="{FC7A6704-B829-40B2-AD30-CE39074A1620}" srcOrd="0" destOrd="0" presId="urn:microsoft.com/office/officeart/2018/2/layout/IconVerticalSolidList"/>
    <dgm:cxn modelId="{19D42873-0618-4580-82E7-63D165C4487D}" type="presParOf" srcId="{FC7A6704-B829-40B2-AD30-CE39074A1620}" destId="{623FA28D-8642-4EAB-BC9E-2C590DB91A05}" srcOrd="0" destOrd="0" presId="urn:microsoft.com/office/officeart/2018/2/layout/IconVerticalSolidList"/>
    <dgm:cxn modelId="{AE23C2D6-5AE3-4BFE-8284-35FD983751C9}" type="presParOf" srcId="{FC7A6704-B829-40B2-AD30-CE39074A1620}" destId="{4FD93DAD-2B50-49D4-BA57-C5BCF2730898}" srcOrd="1" destOrd="0" presId="urn:microsoft.com/office/officeart/2018/2/layout/IconVerticalSolidList"/>
    <dgm:cxn modelId="{117B7E1D-A71A-48AD-917C-D86EB0E773F5}" type="presParOf" srcId="{FC7A6704-B829-40B2-AD30-CE39074A1620}" destId="{8AA5CEE3-4E18-4AF9-A9FD-88437B9A4178}" srcOrd="2" destOrd="0" presId="urn:microsoft.com/office/officeart/2018/2/layout/IconVerticalSolidList"/>
    <dgm:cxn modelId="{54377DAD-8FA1-4988-BDAE-855CF92325EF}" type="presParOf" srcId="{FC7A6704-B829-40B2-AD30-CE39074A1620}" destId="{6DFBBA3C-721D-45A5-BF47-90AD0097514E}" srcOrd="3" destOrd="0" presId="urn:microsoft.com/office/officeart/2018/2/layout/IconVerticalSolidList"/>
    <dgm:cxn modelId="{3647B71D-AD4F-4361-9BEC-BBDD0777228F}" type="presParOf" srcId="{06407675-B9A0-4BAB-B267-D6249635766D}" destId="{495FD7D0-7544-433F-AE4C-62ED44E1F336}" srcOrd="1" destOrd="0" presId="urn:microsoft.com/office/officeart/2018/2/layout/IconVerticalSolidList"/>
    <dgm:cxn modelId="{490FFF93-A739-4B7A-9869-11EE98EC4BAB}" type="presParOf" srcId="{06407675-B9A0-4BAB-B267-D6249635766D}" destId="{351CD725-09D9-4FCB-BF6C-D5BB034AC15A}" srcOrd="2" destOrd="0" presId="urn:microsoft.com/office/officeart/2018/2/layout/IconVerticalSolidList"/>
    <dgm:cxn modelId="{2549D607-91C4-4286-99C4-7664210A140A}" type="presParOf" srcId="{351CD725-09D9-4FCB-BF6C-D5BB034AC15A}" destId="{48421E46-B176-4B19-B7E8-7A090842A0DE}" srcOrd="0" destOrd="0" presId="urn:microsoft.com/office/officeart/2018/2/layout/IconVerticalSolidList"/>
    <dgm:cxn modelId="{F519E08F-0AB4-43BE-B1CB-4CF7E1951C37}" type="presParOf" srcId="{351CD725-09D9-4FCB-BF6C-D5BB034AC15A}" destId="{556E5985-461B-4765-817D-9F59A6145152}" srcOrd="1" destOrd="0" presId="urn:microsoft.com/office/officeart/2018/2/layout/IconVerticalSolidList"/>
    <dgm:cxn modelId="{DAE8976B-A857-45DE-8479-7161210AB2E7}" type="presParOf" srcId="{351CD725-09D9-4FCB-BF6C-D5BB034AC15A}" destId="{28517760-3759-4141-BCBA-05A6FFA9ED85}" srcOrd="2" destOrd="0" presId="urn:microsoft.com/office/officeart/2018/2/layout/IconVerticalSolidList"/>
    <dgm:cxn modelId="{6299361C-C610-4CE8-8565-7A7893EEEB19}" type="presParOf" srcId="{351CD725-09D9-4FCB-BF6C-D5BB034AC15A}" destId="{776B4A3F-5C75-47D1-B728-3018018F296B}" srcOrd="3" destOrd="0" presId="urn:microsoft.com/office/officeart/2018/2/layout/IconVerticalSolidList"/>
    <dgm:cxn modelId="{F0A36C93-F507-4447-A866-4B4E0682B6B5}" type="presParOf" srcId="{06407675-B9A0-4BAB-B267-D6249635766D}" destId="{574C8ADF-130D-4851-BBBA-DA9396B004FD}" srcOrd="3" destOrd="0" presId="urn:microsoft.com/office/officeart/2018/2/layout/IconVerticalSolidList"/>
    <dgm:cxn modelId="{E33312A8-6B9B-4641-83A8-DDA8C02437E3}" type="presParOf" srcId="{06407675-B9A0-4BAB-B267-D6249635766D}" destId="{58F6C3EA-3D20-480F-B247-ED77CAC5040B}" srcOrd="4" destOrd="0" presId="urn:microsoft.com/office/officeart/2018/2/layout/IconVerticalSolidList"/>
    <dgm:cxn modelId="{55F76F21-2C9D-4B08-9B0B-900C9F204D07}" type="presParOf" srcId="{58F6C3EA-3D20-480F-B247-ED77CAC5040B}" destId="{51708C95-FE7A-4F0D-A5C8-FD30C6A4E8B3}" srcOrd="0" destOrd="0" presId="urn:microsoft.com/office/officeart/2018/2/layout/IconVerticalSolidList"/>
    <dgm:cxn modelId="{2715425C-F250-4D98-B1AF-C09DA6FB0E59}" type="presParOf" srcId="{58F6C3EA-3D20-480F-B247-ED77CAC5040B}" destId="{5A7EE81B-024D-49DB-B4D5-89A73ABD0A34}" srcOrd="1" destOrd="0" presId="urn:microsoft.com/office/officeart/2018/2/layout/IconVerticalSolidList"/>
    <dgm:cxn modelId="{A2A700D3-E54D-4D0E-A93E-A237B48BD56B}" type="presParOf" srcId="{58F6C3EA-3D20-480F-B247-ED77CAC5040B}" destId="{01E32736-8D6D-4C28-AAF9-D05CE30E43BA}" srcOrd="2" destOrd="0" presId="urn:microsoft.com/office/officeart/2018/2/layout/IconVerticalSolidList"/>
    <dgm:cxn modelId="{BACE3E6A-D4FF-486F-AFC5-346CFC41DA4D}" type="presParOf" srcId="{58F6C3EA-3D20-480F-B247-ED77CAC5040B}" destId="{A5ACF6C7-F98B-4DE4-BE8A-78A7B5CD3AAC}" srcOrd="3" destOrd="0" presId="urn:microsoft.com/office/officeart/2018/2/layout/IconVerticalSolidList"/>
    <dgm:cxn modelId="{3C3A598F-B075-4257-A106-04C46E5A4E52}" type="presParOf" srcId="{06407675-B9A0-4BAB-B267-D6249635766D}" destId="{87F23F1F-1DD8-4AC3-8BAF-CEB2C9BF158C}" srcOrd="5" destOrd="0" presId="urn:microsoft.com/office/officeart/2018/2/layout/IconVerticalSolidList"/>
    <dgm:cxn modelId="{9C83E9DC-6334-4B50-9A36-AFA594E3ED34}" type="presParOf" srcId="{06407675-B9A0-4BAB-B267-D6249635766D}" destId="{E6BB3737-9601-46B1-B4BC-507F4010E8C2}" srcOrd="6" destOrd="0" presId="urn:microsoft.com/office/officeart/2018/2/layout/IconVerticalSolidList"/>
    <dgm:cxn modelId="{320740B4-4382-403D-B36A-1FE6DA3634E8}" type="presParOf" srcId="{E6BB3737-9601-46B1-B4BC-507F4010E8C2}" destId="{82027D0A-C3BA-4C09-BE96-759DCEB95FD6}" srcOrd="0" destOrd="0" presId="urn:microsoft.com/office/officeart/2018/2/layout/IconVerticalSolidList"/>
    <dgm:cxn modelId="{84F4D477-80A0-4327-B575-1F7F99D288AA}" type="presParOf" srcId="{E6BB3737-9601-46B1-B4BC-507F4010E8C2}" destId="{47F3521D-3AD0-494D-B94A-220621D194C0}" srcOrd="1" destOrd="0" presId="urn:microsoft.com/office/officeart/2018/2/layout/IconVerticalSolidList"/>
    <dgm:cxn modelId="{0DAFEFC9-234D-42C6-9F3A-68D1AB28DDE9}" type="presParOf" srcId="{E6BB3737-9601-46B1-B4BC-507F4010E8C2}" destId="{831F33B7-6586-4C85-8093-BEC7C10C1B0F}" srcOrd="2" destOrd="0" presId="urn:microsoft.com/office/officeart/2018/2/layout/IconVerticalSolidList"/>
    <dgm:cxn modelId="{C99649ED-889F-4CD2-87ED-DE8B8274740B}" type="presParOf" srcId="{E6BB3737-9601-46B1-B4BC-507F4010E8C2}" destId="{B40103C1-899E-4BCF-9178-B3FB740BFF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FA28D-8642-4EAB-BC9E-2C590DB91A05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93DAD-2B50-49D4-BA57-C5BCF2730898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BBA3C-721D-45A5-BF47-90AD0097514E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Introduction</a:t>
          </a:r>
        </a:p>
      </dsp:txBody>
      <dsp:txXfrm>
        <a:off x="1357965" y="2319"/>
        <a:ext cx="4887299" cy="1175727"/>
      </dsp:txXfrm>
    </dsp:sp>
    <dsp:sp modelId="{48421E46-B176-4B19-B7E8-7A090842A0DE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E5985-461B-4765-817D-9F59A6145152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B4A3F-5C75-47D1-B728-3018018F296B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Methodology</a:t>
          </a:r>
        </a:p>
      </dsp:txBody>
      <dsp:txXfrm>
        <a:off x="1357965" y="1471979"/>
        <a:ext cx="4887299" cy="1175727"/>
      </dsp:txXfrm>
    </dsp:sp>
    <dsp:sp modelId="{51708C95-FE7A-4F0D-A5C8-FD30C6A4E8B3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7EE81B-024D-49DB-B4D5-89A73ABD0A34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CF6C7-F98B-4DE4-BE8A-78A7B5CD3AAC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Results</a:t>
          </a:r>
        </a:p>
      </dsp:txBody>
      <dsp:txXfrm>
        <a:off x="1357965" y="2941639"/>
        <a:ext cx="4887299" cy="1175727"/>
      </dsp:txXfrm>
    </dsp:sp>
    <dsp:sp modelId="{82027D0A-C3BA-4C09-BE96-759DCEB95FD6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3521D-3AD0-494D-B94A-220621D194C0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0103C1-899E-4BCF-9178-B3FB740BFFB9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Conclusion and policy implications</a:t>
          </a:r>
        </a:p>
      </dsp:txBody>
      <dsp:txXfrm>
        <a:off x="1357965" y="4411299"/>
        <a:ext cx="4887299" cy="117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5B8BF-A6B2-C044-A6BE-25721E81C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36638-5DC8-F30F-0FCD-FD7801E7C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17A11-38AC-0AFE-C1EA-0A7725410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F2E47-6D11-6EEC-AEFC-953401C7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D3065-B76F-5930-EECC-2A0AB7DE8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54747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7E517-5AD9-9E31-0EF8-51D7DFBA8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8A29E2-4498-5536-6239-3D60B9659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34806-57FF-7526-B02A-81EBC682B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DA4E1-DE0D-5192-BBEC-0DCDDA69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4D9E4-6CA7-17C8-5190-63CD7E6F0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49088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F354FF-7A39-61F9-FE8C-9DCBF0ADA4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4C596-3F2E-E6A7-06EE-9634F4038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CD95C-FA9F-1086-74E9-8FEB8AC8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90231-4F2C-601D-FEAE-1DDCE30C9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EB769-5E8B-FE8A-6A0A-36FE37CA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84430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D516-DF1F-BA2F-18D1-547AC5B4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EBD75-5FB7-6D58-520E-FC40C040A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E6BB8-0E49-C1F7-998A-6AEC73D4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9A4CF-8507-F44B-42BD-DA809BFA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BC9FA-7C25-4B13-2183-050FA77B3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87601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2647-8380-BA96-6FED-7F66152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40305-6BE5-BCCA-688B-0DB4B67B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5AD96-A1A5-8306-65F9-67476093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6F441-9325-4E0E-D170-945382972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73E21-BC58-B71B-5F6E-B42245A4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66889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02B03-9A02-A3EC-EA99-BAC6223D6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4B744-3E3B-E6E7-DED5-CFBAF63CC8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01B19-82C3-12D4-C0BD-748DA6E2E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0DA363-AD14-F95B-B21C-F344FA613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BEB43-2228-896F-5AA0-B962A118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1FEF8-A842-689C-9311-7A921F07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8963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61BA2-28CF-E57C-512A-67A686582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54A50-708D-0140-CD3B-86BB0C98D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10F72-DF8B-9A86-7749-68F4CDC5C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5FED8B-04A0-C0D9-7DF5-2B9AB1FE3C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6B541E-39F7-49D6-0AA7-C02C73152C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7A6D04-B243-316D-D904-C2A2E74A8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84FF50-F07B-B7CB-1D1C-7DE0E1C16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37C31F-37DB-E54B-9A58-2CC9C328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081363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627-DFEA-52DC-512C-87E523D60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D93401-2BC1-2797-D4CE-7B2087D43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3237F-64A1-630B-36B4-1914BF686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7DCF9-86AA-09F1-E45A-888BED31A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13672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CAFD08-7642-2AA5-76B3-75FD6CE4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AC51A7-BDAA-60BE-7FE6-43439489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804E7-40C8-2FDF-96DF-E005029E1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73008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A8-3B70-17FC-48FD-CEE0EFA1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AFC12-0591-AF13-374D-D2BE0167F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F29E8E-E1E0-492D-F179-39217E48D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1D928-7D1B-8B04-E421-6E5C6D6C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A5498-5B63-BDB1-861E-33B39146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7C2F1-75A6-FF2C-7F96-91C8E5BA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23992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21727-E74A-61A0-028F-65109B7C9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18A897-A54B-D6C9-6417-19C383EA95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EA5B9-DD8E-889A-86D6-D274BDD33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6F1FB-5313-323F-0FD8-646F9D71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FFEDE-C20C-EFEA-538D-3A726AAB5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73D5C-CC49-6B39-2A02-1A576B30F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95952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2869DA-4E65-1ED6-53B8-3AAA55D2A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B63D9-6D69-3519-5289-09691E7A9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7A565-CC4A-E9B6-368F-51B6C2B13E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40D731-1999-41E6-8FA6-B6B325DA12D1}" type="datetimeFigureOut">
              <a:rPr lang="en-KE" smtClean="0"/>
              <a:t>26/06/2025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DF557-BD6E-A626-5E5C-07F6CFD73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2022F-4073-7146-0F9F-A121D325A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CD74A1-3855-4915-9F35-91FD2901E0FB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15796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024A-BD61-828C-7365-D5297D8FB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Trade, energy efficiency and low carbon development in Kenya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20AABD-8518-E4D3-0391-9261133DF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766106"/>
          </a:xfrm>
        </p:spPr>
        <p:txBody>
          <a:bodyPr>
            <a:normAutofit/>
          </a:bodyPr>
          <a:lstStyle/>
          <a:p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2025 GTAP Conference— Kigali, Rwanda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Shadrack Mwatu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 smwatu@kippra.or.ke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KIPPRA</a:t>
            </a:r>
          </a:p>
          <a:p>
            <a:endParaRPr lang="en-K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060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02F42-EBF4-6EAF-5DF1-9C2176350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999A8-F005-65BF-7E2A-BF1FAB6A6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4299857" cy="468086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… 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032AAC-AC78-C7D9-6695-976808780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97972"/>
            <a:ext cx="5932715" cy="6400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K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KE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5BAFB3B-0ABE-4513-C3B5-435BBFFA71C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9054289"/>
              </p:ext>
            </p:extLst>
          </p:nvPr>
        </p:nvGraphicFramePr>
        <p:xfrm>
          <a:off x="174172" y="468087"/>
          <a:ext cx="5998030" cy="6302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7698">
                  <a:extLst>
                    <a:ext uri="{9D8B030D-6E8A-4147-A177-3AD203B41FA5}">
                      <a16:colId xmlns:a16="http://schemas.microsoft.com/office/drawing/2014/main" val="4180586288"/>
                    </a:ext>
                  </a:extLst>
                </a:gridCol>
                <a:gridCol w="458648">
                  <a:extLst>
                    <a:ext uri="{9D8B030D-6E8A-4147-A177-3AD203B41FA5}">
                      <a16:colId xmlns:a16="http://schemas.microsoft.com/office/drawing/2014/main" val="51587835"/>
                    </a:ext>
                  </a:extLst>
                </a:gridCol>
                <a:gridCol w="459186">
                  <a:extLst>
                    <a:ext uri="{9D8B030D-6E8A-4147-A177-3AD203B41FA5}">
                      <a16:colId xmlns:a16="http://schemas.microsoft.com/office/drawing/2014/main" val="4075998929"/>
                    </a:ext>
                  </a:extLst>
                </a:gridCol>
                <a:gridCol w="459186">
                  <a:extLst>
                    <a:ext uri="{9D8B030D-6E8A-4147-A177-3AD203B41FA5}">
                      <a16:colId xmlns:a16="http://schemas.microsoft.com/office/drawing/2014/main" val="3820877041"/>
                    </a:ext>
                  </a:extLst>
                </a:gridCol>
                <a:gridCol w="459186">
                  <a:extLst>
                    <a:ext uri="{9D8B030D-6E8A-4147-A177-3AD203B41FA5}">
                      <a16:colId xmlns:a16="http://schemas.microsoft.com/office/drawing/2014/main" val="2313922972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3713109387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1603022106"/>
                    </a:ext>
                  </a:extLst>
                </a:gridCol>
                <a:gridCol w="882223">
                  <a:extLst>
                    <a:ext uri="{9D8B030D-6E8A-4147-A177-3AD203B41FA5}">
                      <a16:colId xmlns:a16="http://schemas.microsoft.com/office/drawing/2014/main" val="321396209"/>
                    </a:ext>
                  </a:extLst>
                </a:gridCol>
                <a:gridCol w="882223">
                  <a:extLst>
                    <a:ext uri="{9D8B030D-6E8A-4147-A177-3AD203B41FA5}">
                      <a16:colId xmlns:a16="http://schemas.microsoft.com/office/drawing/2014/main" val="451767268"/>
                    </a:ext>
                  </a:extLst>
                </a:gridCol>
              </a:tblGrid>
              <a:tr h="2118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Indicator</a:t>
                      </a:r>
                      <a:r>
                        <a:rPr lang="en-US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(SIM1)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Transport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Energy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</a:rPr>
                        <a:t>Industry</a:t>
                      </a:r>
                      <a:endParaRPr lang="en-KE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03" marR="66803" marT="0" marB="0"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569152"/>
                  </a:ext>
                </a:extLst>
              </a:tr>
              <a:tr h="1107826">
                <a:tc v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Construction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Chemicals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Mining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Non-metallic minerals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Petroleum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Other manufacturing 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 vert="vert270"/>
                </a:tc>
                <a:extLst>
                  <a:ext uri="{0D108BD9-81ED-4DB2-BD59-A6C34878D82A}">
                    <a16:rowId xmlns:a16="http://schemas.microsoft.com/office/drawing/2014/main" val="3750956116"/>
                  </a:ext>
                </a:extLst>
              </a:tr>
              <a:tr h="63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Value added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-0.04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1.21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-0.10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5.38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-0.40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-0.37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3.01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2.46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extLst>
                  <a:ext uri="{0D108BD9-81ED-4DB2-BD59-A6C34878D82A}">
                    <a16:rowId xmlns:a16="http://schemas.microsoft.com/office/drawing/2014/main" val="2266688652"/>
                  </a:ext>
                </a:extLst>
              </a:tr>
              <a:tr h="657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Petroleum demand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-1.18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-3.64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-12.1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-7.61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-1.27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-16.08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-11.35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59184"/>
                  </a:ext>
                </a:extLst>
              </a:tr>
              <a:tr h="434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Machinery demand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29.9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18.5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24.60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33.15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19.55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96431"/>
                  </a:ext>
                </a:extLst>
              </a:tr>
              <a:tr h="63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Commodity output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-0.75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-0.33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5.57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-0.99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-1.29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1.76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2.39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extLst>
                  <a:ext uri="{0D108BD9-81ED-4DB2-BD59-A6C34878D82A}">
                    <a16:rowId xmlns:a16="http://schemas.microsoft.com/office/drawing/2014/main" val="2584497662"/>
                  </a:ext>
                </a:extLst>
              </a:tr>
              <a:tr h="63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Commodity prices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0.42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-0.25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-1.02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0.17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-1.32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-0.41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extLst>
                  <a:ext uri="{0D108BD9-81ED-4DB2-BD59-A6C34878D82A}">
                    <a16:rowId xmlns:a16="http://schemas.microsoft.com/office/drawing/2014/main" val="4238309216"/>
                  </a:ext>
                </a:extLst>
              </a:tr>
              <a:tr h="657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Quantity of intermediate inputs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6.24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-0.71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-1.09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2.08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2.91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extLst>
                  <a:ext uri="{0D108BD9-81ED-4DB2-BD59-A6C34878D82A}">
                    <a16:rowId xmlns:a16="http://schemas.microsoft.com/office/drawing/2014/main" val="1367804144"/>
                  </a:ext>
                </a:extLst>
              </a:tr>
              <a:tr h="657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Price of intermediate inputs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-0.99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-1.94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-0.09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-1.98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-1.24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extLst>
                  <a:ext uri="{0D108BD9-81ED-4DB2-BD59-A6C34878D82A}">
                    <a16:rowId xmlns:a16="http://schemas.microsoft.com/office/drawing/2014/main" val="3517911771"/>
                  </a:ext>
                </a:extLst>
              </a:tr>
              <a:tr h="657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GHG emissions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-1.18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-3.64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-12.1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-7.61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-1.27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-16.08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-11.36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6803" marR="66803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04813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D281E24-1254-79A9-383C-69F13789B0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790860"/>
              </p:ext>
            </p:extLst>
          </p:nvPr>
        </p:nvGraphicFramePr>
        <p:xfrm>
          <a:off x="6172202" y="283029"/>
          <a:ext cx="5998028" cy="6487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7698">
                  <a:extLst>
                    <a:ext uri="{9D8B030D-6E8A-4147-A177-3AD203B41FA5}">
                      <a16:colId xmlns:a16="http://schemas.microsoft.com/office/drawing/2014/main" val="3153858669"/>
                    </a:ext>
                  </a:extLst>
                </a:gridCol>
                <a:gridCol w="458647">
                  <a:extLst>
                    <a:ext uri="{9D8B030D-6E8A-4147-A177-3AD203B41FA5}">
                      <a16:colId xmlns:a16="http://schemas.microsoft.com/office/drawing/2014/main" val="3743547210"/>
                    </a:ext>
                  </a:extLst>
                </a:gridCol>
                <a:gridCol w="459187">
                  <a:extLst>
                    <a:ext uri="{9D8B030D-6E8A-4147-A177-3AD203B41FA5}">
                      <a16:colId xmlns:a16="http://schemas.microsoft.com/office/drawing/2014/main" val="2813490017"/>
                    </a:ext>
                  </a:extLst>
                </a:gridCol>
                <a:gridCol w="459187">
                  <a:extLst>
                    <a:ext uri="{9D8B030D-6E8A-4147-A177-3AD203B41FA5}">
                      <a16:colId xmlns:a16="http://schemas.microsoft.com/office/drawing/2014/main" val="563607918"/>
                    </a:ext>
                  </a:extLst>
                </a:gridCol>
                <a:gridCol w="459187">
                  <a:extLst>
                    <a:ext uri="{9D8B030D-6E8A-4147-A177-3AD203B41FA5}">
                      <a16:colId xmlns:a16="http://schemas.microsoft.com/office/drawing/2014/main" val="1476149308"/>
                    </a:ext>
                  </a:extLst>
                </a:gridCol>
                <a:gridCol w="624839">
                  <a:extLst>
                    <a:ext uri="{9D8B030D-6E8A-4147-A177-3AD203B41FA5}">
                      <a16:colId xmlns:a16="http://schemas.microsoft.com/office/drawing/2014/main" val="1800429852"/>
                    </a:ext>
                  </a:extLst>
                </a:gridCol>
                <a:gridCol w="624839">
                  <a:extLst>
                    <a:ext uri="{9D8B030D-6E8A-4147-A177-3AD203B41FA5}">
                      <a16:colId xmlns:a16="http://schemas.microsoft.com/office/drawing/2014/main" val="3116437719"/>
                    </a:ext>
                  </a:extLst>
                </a:gridCol>
                <a:gridCol w="882222">
                  <a:extLst>
                    <a:ext uri="{9D8B030D-6E8A-4147-A177-3AD203B41FA5}">
                      <a16:colId xmlns:a16="http://schemas.microsoft.com/office/drawing/2014/main" val="499239638"/>
                    </a:ext>
                  </a:extLst>
                </a:gridCol>
                <a:gridCol w="882222">
                  <a:extLst>
                    <a:ext uri="{9D8B030D-6E8A-4147-A177-3AD203B41FA5}">
                      <a16:colId xmlns:a16="http://schemas.microsoft.com/office/drawing/2014/main" val="1447526875"/>
                    </a:ext>
                  </a:extLst>
                </a:gridCol>
              </a:tblGrid>
              <a:tr h="224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Indicator</a:t>
                      </a:r>
                      <a:r>
                        <a:rPr lang="en-US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(SIM2)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Transport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Energy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Industry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865530"/>
                  </a:ext>
                </a:extLst>
              </a:tr>
              <a:tr h="1197139">
                <a:tc v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K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Construction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Chemicals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Mining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Non-metallic minerals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Petroleum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Other manufacturing 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 vert="vert270"/>
                </a:tc>
                <a:extLst>
                  <a:ext uri="{0D108BD9-81ED-4DB2-BD59-A6C34878D82A}">
                    <a16:rowId xmlns:a16="http://schemas.microsoft.com/office/drawing/2014/main" val="3477395974"/>
                  </a:ext>
                </a:extLst>
              </a:tr>
              <a:tr h="456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Value added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1.29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2.16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4.76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2.72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2.22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extLst>
                  <a:ext uri="{0D108BD9-81ED-4DB2-BD59-A6C34878D82A}">
                    <a16:rowId xmlns:a16="http://schemas.microsoft.com/office/drawing/2014/main" val="2352688001"/>
                  </a:ext>
                </a:extLst>
              </a:tr>
              <a:tr h="69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Petroleum demand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-3.79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-9.13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-12.9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-7.06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-0.50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-16.65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-11.83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782810"/>
                  </a:ext>
                </a:extLst>
              </a:tr>
              <a:tr h="457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Machinery demand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30.2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22.9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25.78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34.66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19.33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417128"/>
                  </a:ext>
                </a:extLst>
              </a:tr>
              <a:tr h="6906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Commodity output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-0.87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0.28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1.87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4.83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-0.29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-0.54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1.27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2.06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extLst>
                  <a:ext uri="{0D108BD9-81ED-4DB2-BD59-A6C34878D82A}">
                    <a16:rowId xmlns:a16="http://schemas.microsoft.com/office/drawing/2014/main" val="4267145776"/>
                  </a:ext>
                </a:extLst>
              </a:tr>
              <a:tr h="6906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Commodity prices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0.74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0.53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-0.07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-1.05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0.75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-0.42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extLst>
                  <a:ext uri="{0D108BD9-81ED-4DB2-BD59-A6C34878D82A}">
                    <a16:rowId xmlns:a16="http://schemas.microsoft.com/office/drawing/2014/main" val="3151308962"/>
                  </a:ext>
                </a:extLst>
              </a:tr>
              <a:tr h="69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Quantity of intermediate inputs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-0.74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0.80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2.22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5.52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-0.27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2.61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extLst>
                  <a:ext uri="{0D108BD9-81ED-4DB2-BD59-A6C34878D82A}">
                    <a16:rowId xmlns:a16="http://schemas.microsoft.com/office/drawing/2014/main" val="769687953"/>
                  </a:ext>
                </a:extLst>
              </a:tr>
              <a:tr h="69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Price of intermediate inputs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0.38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-1.12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-0.69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-2.03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-0.63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-0.19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-2.07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-1.34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extLst>
                  <a:ext uri="{0D108BD9-81ED-4DB2-BD59-A6C34878D82A}">
                    <a16:rowId xmlns:a16="http://schemas.microsoft.com/office/drawing/2014/main" val="2472010622"/>
                  </a:ext>
                </a:extLst>
              </a:tr>
              <a:tr h="69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GHG emissions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-3.79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-9.13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-12.8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-7.06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-0.61</a:t>
                      </a:r>
                      <a:endParaRPr lang="en-KE" sz="11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-16.65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1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-11.83</a:t>
                      </a:r>
                      <a:endParaRPr lang="en-KE" sz="11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070" marR="5607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9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264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45CA1-7F84-67E0-325A-4B516815B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C9C37-4647-4157-5A90-2A304FB49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5" y="201840"/>
            <a:ext cx="10515600" cy="83230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Implications for policy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922B0-9280-8992-2F9D-CC8AE3D4F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4143"/>
            <a:ext cx="10515600" cy="514282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Two financing options reduce greenhouse gas emissions and foster low carbon development.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International community could commit to finance supply of low carbon technology commodities at lower world market prices.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Design incentives targeted to: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transport, construction, mining, and non-metallic minerals sectors— decline in value-added (SIM1).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Short-term subsidies to cushion consumers against welfare erosion from rising energy and transport prices.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Incentives to target developing skills and knowledge needed to support domestic production of low carbon technologies.</a:t>
            </a:r>
            <a:endParaRPr lang="en-K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en-K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69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28611-F90A-AD06-2656-70BB88826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8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Outline</a:t>
            </a:r>
            <a:endParaRPr lang="en-KE" sz="8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340876-6671-E7BC-5569-85A4F6CFB1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857152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281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0E54D-00E9-CA44-0B77-CB74EB058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514"/>
            <a:ext cx="10515600" cy="66403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41A7C-2D82-2C30-6D70-4FF2F21F1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7714" y="805544"/>
            <a:ext cx="6683828" cy="580489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Greenhouse gases (GHG) emissions are on rise in Kenya.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Emissions are rising in the transport, energy and industrial sectors.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Projections indicate energy production and consumption will be key contributors to emissions.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Rise in emissions due to consumption of fossil fuels in energy generation and in meeting transportation, household and industrial uses.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Enhancing energy efficiency could reduce consumption of fossil fuels, reduce GHG emissions, and transition the economy towards a low carbon development path.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73FE94-9280-0956-612B-56D380F796A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0480301"/>
              </p:ext>
            </p:extLst>
          </p:nvPr>
        </p:nvGraphicFramePr>
        <p:xfrm>
          <a:off x="6694714" y="805544"/>
          <a:ext cx="5399315" cy="5910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2639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9D96-FE26-DCAD-8276-B08C2420B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7588F-27DB-6AEA-ABB0-3C7C5CA9C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58"/>
            <a:ext cx="6030687" cy="69668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…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BBB1-997E-6956-1CB0-5DA32E19D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087" y="685800"/>
            <a:ext cx="6781800" cy="61722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Kenya’s policy and regulatory framework supports transition to a low carbon development: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Nationally Determined Contribution (NDC)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National Climate Change Framework Policy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Climate Change Act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Energy Transition and Investment Plan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transition to a low carbon development is, however, hampered by financing and technological capacity constraints.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country does not have comparative advantage in production of low carbon technologies that would support energy efficiency.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Low carbon technologies are usually embedded in commodities like machinery and equipment and constitute the largest investment demand.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0A0035-3B4B-4938-45A8-E448F3B935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71" y="1415143"/>
            <a:ext cx="5148943" cy="44849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5AE07FD-A465-3D7D-07FE-8EB4DBDAFCA6}"/>
              </a:ext>
            </a:extLst>
          </p:cNvPr>
          <p:cNvSpPr/>
          <p:nvPr/>
        </p:nvSpPr>
        <p:spPr>
          <a:xfrm>
            <a:off x="10072914" y="4530272"/>
            <a:ext cx="711200" cy="279400"/>
          </a:xfrm>
          <a:prstGeom prst="rect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Kenya</a:t>
            </a:r>
            <a:endParaRPr kumimoji="0" lang="en-KE" sz="1200" b="0" i="0" u="none" strike="noStrike" kern="1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F4D9F2-2B4B-0560-3603-9B280BC5471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9717314" y="3635829"/>
            <a:ext cx="711200" cy="894443"/>
          </a:xfrm>
          <a:prstGeom prst="straightConnector1">
            <a:avLst/>
          </a:prstGeom>
          <a:noFill/>
          <a:ln w="63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9102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CACCE-E8D2-D007-E80C-B111F4AB8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AA334-81E3-EACD-761D-1E787B1FC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943" y="199571"/>
            <a:ext cx="10515600" cy="83457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…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6C40-45ED-84E1-DAE0-EAF87667C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4143"/>
            <a:ext cx="10515600" cy="514282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Importing low carbon technologies could improve energy efficiency and transition the economy towards a low carbon development path.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Financing is needed to support importation of the low carbon technology products.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Kenya’s NDC commits to implement mitigation and adaptation measures by mobilizing: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13% of the required financial resources domestically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87% of the required financial resources through international support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study assesses the macroeconomic (e.g., GDP) and environmental (e.g., GHG emissions) implications of the two financing options to access low carbon technology.</a:t>
            </a:r>
          </a:p>
        </p:txBody>
      </p:sp>
    </p:spTree>
    <p:extLst>
      <p:ext uri="{BB962C8B-B14F-4D97-AF65-F5344CB8AC3E}">
        <p14:creationId xmlns:p14="http://schemas.microsoft.com/office/powerpoint/2010/main" val="537627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1AB9-0DFF-6B18-B7ED-6DB03DEA8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87"/>
            <a:ext cx="4452257" cy="511627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Methodology 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F504C-3B4D-AD5F-3455-EE59C964C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3827" y="163287"/>
            <a:ext cx="5508172" cy="650965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Applies single-country CGE (JRC, 2020) calibrated to the 2020 SAM for Kenya.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Has a GHG emissions module.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Suitable for ex-ante policy analysis in small-open economies, like Kenya.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CES production function supports imperfect substitution between low carbon technology and fossil fuels.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Low carbon technology embedded in machinery &amp; equipment.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Machinery &amp; </a:t>
            </a:r>
            <a:r>
              <a:rPr lang="en-GB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equipment account for: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GB" sz="2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38.74% of investment demand in imports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GB" sz="2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1.20% of marketed output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GB" sz="2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57.00% import penetration and 24.50% export intensity.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D59DDF6-A246-F9F2-A2EE-0761E09B075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60298545"/>
              </p:ext>
            </p:extLst>
          </p:nvPr>
        </p:nvGraphicFramePr>
        <p:xfrm>
          <a:off x="1" y="674913"/>
          <a:ext cx="6553201" cy="6019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9024">
                  <a:extLst>
                    <a:ext uri="{9D8B030D-6E8A-4147-A177-3AD203B41FA5}">
                      <a16:colId xmlns:a16="http://schemas.microsoft.com/office/drawing/2014/main" val="2115692557"/>
                    </a:ext>
                  </a:extLst>
                </a:gridCol>
                <a:gridCol w="852087">
                  <a:extLst>
                    <a:ext uri="{9D8B030D-6E8A-4147-A177-3AD203B41FA5}">
                      <a16:colId xmlns:a16="http://schemas.microsoft.com/office/drawing/2014/main" val="368156656"/>
                    </a:ext>
                  </a:extLst>
                </a:gridCol>
                <a:gridCol w="900590">
                  <a:extLst>
                    <a:ext uri="{9D8B030D-6E8A-4147-A177-3AD203B41FA5}">
                      <a16:colId xmlns:a16="http://schemas.microsoft.com/office/drawing/2014/main" val="3740863922"/>
                    </a:ext>
                  </a:extLst>
                </a:gridCol>
                <a:gridCol w="461437">
                  <a:extLst>
                    <a:ext uri="{9D8B030D-6E8A-4147-A177-3AD203B41FA5}">
                      <a16:colId xmlns:a16="http://schemas.microsoft.com/office/drawing/2014/main" val="804415005"/>
                    </a:ext>
                  </a:extLst>
                </a:gridCol>
                <a:gridCol w="461437">
                  <a:extLst>
                    <a:ext uri="{9D8B030D-6E8A-4147-A177-3AD203B41FA5}">
                      <a16:colId xmlns:a16="http://schemas.microsoft.com/office/drawing/2014/main" val="1677405618"/>
                    </a:ext>
                  </a:extLst>
                </a:gridCol>
                <a:gridCol w="461437">
                  <a:extLst>
                    <a:ext uri="{9D8B030D-6E8A-4147-A177-3AD203B41FA5}">
                      <a16:colId xmlns:a16="http://schemas.microsoft.com/office/drawing/2014/main" val="3526590901"/>
                    </a:ext>
                  </a:extLst>
                </a:gridCol>
                <a:gridCol w="461437">
                  <a:extLst>
                    <a:ext uri="{9D8B030D-6E8A-4147-A177-3AD203B41FA5}">
                      <a16:colId xmlns:a16="http://schemas.microsoft.com/office/drawing/2014/main" val="350833079"/>
                    </a:ext>
                  </a:extLst>
                </a:gridCol>
                <a:gridCol w="462749">
                  <a:extLst>
                    <a:ext uri="{9D8B030D-6E8A-4147-A177-3AD203B41FA5}">
                      <a16:colId xmlns:a16="http://schemas.microsoft.com/office/drawing/2014/main" val="1107998936"/>
                    </a:ext>
                  </a:extLst>
                </a:gridCol>
                <a:gridCol w="390649">
                  <a:extLst>
                    <a:ext uri="{9D8B030D-6E8A-4147-A177-3AD203B41FA5}">
                      <a16:colId xmlns:a16="http://schemas.microsoft.com/office/drawing/2014/main" val="190645143"/>
                    </a:ext>
                  </a:extLst>
                </a:gridCol>
                <a:gridCol w="439153">
                  <a:extLst>
                    <a:ext uri="{9D8B030D-6E8A-4147-A177-3AD203B41FA5}">
                      <a16:colId xmlns:a16="http://schemas.microsoft.com/office/drawing/2014/main" val="3773528444"/>
                    </a:ext>
                  </a:extLst>
                </a:gridCol>
                <a:gridCol w="553201">
                  <a:extLst>
                    <a:ext uri="{9D8B030D-6E8A-4147-A177-3AD203B41FA5}">
                      <a16:colId xmlns:a16="http://schemas.microsoft.com/office/drawing/2014/main" val="1448102240"/>
                    </a:ext>
                  </a:extLst>
                </a:gridCol>
              </a:tblGrid>
              <a:tr h="409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Factor of production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Category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Factor of production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feng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fland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fqint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fva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ftop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Total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4210628711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flivst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flivst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772195778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fcp_ag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fcp_ag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200722731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fcp_na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fcp_na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568179974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feng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feng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1774352822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fcp_ag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fcp_ag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1787978543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fcp_na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fcp_na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029658963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</a:t>
                      </a: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eng</a:t>
                      </a:r>
                      <a:r>
                        <a:rPr lang="en-US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feng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834915843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flivst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flivst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703488965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fcp_ag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fcp_ag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922755095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fcp_na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fcp_na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699712582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feng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feng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1441837034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f_c_oman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f_c_oman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372987479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f_c_petr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f_c_petr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207135640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f_c_mach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f_c_mach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576279492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f_c_oman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f_c_oman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396890275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f_c_petr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f_c_petr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1268344300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f_c_mach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f_c_mach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141242891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f_c_oman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f_c_oman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33977068"/>
                  </a:ext>
                </a:extLst>
              </a:tr>
              <a:tr h="24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4206084948"/>
                  </a:ext>
                </a:extLst>
              </a:tr>
              <a:tr h="24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838881444"/>
                  </a:ext>
                </a:extLst>
              </a:tr>
              <a:tr h="24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flab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65854072"/>
                  </a:ext>
                </a:extLst>
              </a:tr>
              <a:tr h="24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agr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278572821"/>
                  </a:ext>
                </a:extLst>
              </a:tr>
              <a:tr h="24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2228536250"/>
                  </a:ext>
                </a:extLst>
              </a:tr>
              <a:tr h="24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fod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fcap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1582" marR="31582" marT="0" marB="0"/>
                </a:tc>
                <a:extLst>
                  <a:ext uri="{0D108BD9-81ED-4DB2-BD59-A6C34878D82A}">
                    <a16:rowId xmlns:a16="http://schemas.microsoft.com/office/drawing/2014/main" val="349884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52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31096-D924-0A2D-39BD-120D115BE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9ED3-2B98-1F99-A490-EDEF1EC82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85"/>
            <a:ext cx="10515600" cy="72934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Methodology …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FC5C3-B39B-FC5C-A4DB-5976A7BA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5544"/>
            <a:ext cx="10515600" cy="551905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Indirect taxes levied on machinery and equipment include import tariffs and sales taxes.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GB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Constitute tax revenue for the government.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GB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51.54% is from import tariffs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GB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48.46% is from sales tax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Gross supply of machinery &amp; equipment in SAM is 3.5%-relatively low.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Each type of fossil fuel (e.g., coal, oil, natural gas) has a specific emission factor.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represents the amount of CO2 emitted per unit of energy consumed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CO2 emissions resulting from the combustion of fossil fuels are linear function of the quantity of energy commodities used.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base dataset on emissions is based on the 2017 GTAP11 database (Aguiar et al., 2022).</a:t>
            </a:r>
          </a:p>
        </p:txBody>
      </p:sp>
    </p:spTree>
    <p:extLst>
      <p:ext uri="{BB962C8B-B14F-4D97-AF65-F5344CB8AC3E}">
        <p14:creationId xmlns:p14="http://schemas.microsoft.com/office/powerpoint/2010/main" val="351951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4DBFB-2278-8025-0210-CAE2E2E1D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EDE9-0086-6A99-A21A-91A447800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934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Methodology …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36920-FDDD-9EAE-7519-AD1F0EE1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29343"/>
            <a:ext cx="10515600" cy="549728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Two options to finance increase in imports of machinery &amp; equipment (effective capital).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financing through domestic resources—assumes elimination of custom tariffs on imports of effective capital.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financing through international support—assumes effective capital is supplied at lower world market prices.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commitment by advanced economies to support  net zero transition in developing economies.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Both scenarios increase supply of effective capital by 32.57%.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100% elimination of tariffs on effective capital.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7.74% reduction of world market prices for effective capital.</a:t>
            </a:r>
          </a:p>
        </p:txBody>
      </p:sp>
    </p:spTree>
    <p:extLst>
      <p:ext uri="{BB962C8B-B14F-4D97-AF65-F5344CB8AC3E}">
        <p14:creationId xmlns:p14="http://schemas.microsoft.com/office/powerpoint/2010/main" val="248455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7E8EF-45E9-C000-4C88-275EA001C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2714-F7AA-1A8E-CA29-5E44A943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4299857" cy="80554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… </a:t>
            </a:r>
            <a:endParaRPr lang="en-KE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994B5AA-1D5F-89BB-A46D-544579AA13F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74482551"/>
              </p:ext>
            </p:extLst>
          </p:nvPr>
        </p:nvGraphicFramePr>
        <p:xfrm>
          <a:off x="0" y="881743"/>
          <a:ext cx="6019796" cy="5584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1071">
                  <a:extLst>
                    <a:ext uri="{9D8B030D-6E8A-4147-A177-3AD203B41FA5}">
                      <a16:colId xmlns:a16="http://schemas.microsoft.com/office/drawing/2014/main" val="3867012314"/>
                    </a:ext>
                  </a:extLst>
                </a:gridCol>
                <a:gridCol w="1117643">
                  <a:extLst>
                    <a:ext uri="{9D8B030D-6E8A-4147-A177-3AD203B41FA5}">
                      <a16:colId xmlns:a16="http://schemas.microsoft.com/office/drawing/2014/main" val="182650936"/>
                    </a:ext>
                  </a:extLst>
                </a:gridCol>
                <a:gridCol w="1611082">
                  <a:extLst>
                    <a:ext uri="{9D8B030D-6E8A-4147-A177-3AD203B41FA5}">
                      <a16:colId xmlns:a16="http://schemas.microsoft.com/office/drawing/2014/main" val="936732666"/>
                    </a:ext>
                  </a:extLst>
                </a:gridCol>
              </a:tblGrid>
              <a:tr h="1013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Indicator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SIM1(Tariffs removal)</a:t>
                      </a:r>
                      <a:endParaRPr lang="en-KE" sz="12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2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SIM2 (Reduction in world market prices)</a:t>
                      </a:r>
                      <a:endParaRPr lang="en-KE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8056293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GDP at factor cost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0.14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0.23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7018966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0.09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0.18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7012317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Exports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6.12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3.93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9487946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Imports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2.89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3.36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7898491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Household consumption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0.27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0.37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706929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Government revenue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-1.59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0.62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1961464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Total investment expenditure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-0.84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1.41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3548579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Domestic production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0.85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0.96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9500086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Domestic demand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0.14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0.53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6492013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Petroleum prices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-1.32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-1.37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2728472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Machinery prices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-5.39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-5.54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4844141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Machinery supply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32.57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32.57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3502268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Petroleum supply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-6.84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-6.66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502162"/>
                  </a:ext>
                </a:extLst>
              </a:tr>
              <a:tr h="326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GHG emissions (CO2eq)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-4.26</a:t>
                      </a:r>
                      <a:endParaRPr lang="en-KE" sz="16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KE" sz="1600" kern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-3.99</a:t>
                      </a:r>
                      <a:endParaRPr lang="en-KE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4931634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16502D-7824-F2F1-0C41-32B9C0461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52401"/>
            <a:ext cx="5932715" cy="6400799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Percentage changes relative to baseline.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Both scenarios associated with 6.84% and 6.66% reduction in supply of fossil fuels as leading sources of GHG emissions.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two interventions have positive impacts on: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GDP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Exports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Domestic production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Household consumption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Domestic demand, and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Supply of low carbon technology machinery (effective capital)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Both scenarios reduce greenhouse gas emissions by 3.99% and 4.26% respectively.</a:t>
            </a:r>
            <a:endParaRPr lang="en-K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098155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1443</Words>
  <Application>Microsoft Office PowerPoint</Application>
  <PresentationFormat>Widescreen</PresentationFormat>
  <Paragraphs>461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Tahoma</vt:lpstr>
      <vt:lpstr>Times New Roman</vt:lpstr>
      <vt:lpstr>Wingdings</vt:lpstr>
      <vt:lpstr>Office Theme</vt:lpstr>
      <vt:lpstr>Trade, energy efficiency and low carbon development in Kenya</vt:lpstr>
      <vt:lpstr>Outline</vt:lpstr>
      <vt:lpstr>Introduction</vt:lpstr>
      <vt:lpstr>Introduction …</vt:lpstr>
      <vt:lpstr>Introduction …</vt:lpstr>
      <vt:lpstr>Methodology </vt:lpstr>
      <vt:lpstr>Methodology …</vt:lpstr>
      <vt:lpstr>Methodology …</vt:lpstr>
      <vt:lpstr>Results … </vt:lpstr>
      <vt:lpstr>Results … </vt:lpstr>
      <vt:lpstr>Implications for policy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Shadrack Mwatu</dc:creator>
  <cp:lastModifiedBy>Shadrack Mwatu</cp:lastModifiedBy>
  <cp:revision>1</cp:revision>
  <dcterms:created xsi:type="dcterms:W3CDTF">2025-06-11T10:15:05Z</dcterms:created>
  <dcterms:modified xsi:type="dcterms:W3CDTF">2025-06-26T06:09:30Z</dcterms:modified>
</cp:coreProperties>
</file>