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1"/>
  </p:notesMasterIdLst>
  <p:sldIdLst>
    <p:sldId id="256" r:id="rId5"/>
    <p:sldId id="563" r:id="rId6"/>
    <p:sldId id="545" r:id="rId7"/>
    <p:sldId id="556" r:id="rId8"/>
    <p:sldId id="555" r:id="rId9"/>
    <p:sldId id="557" r:id="rId10"/>
    <p:sldId id="562" r:id="rId11"/>
    <p:sldId id="544" r:id="rId12"/>
    <p:sldId id="565" r:id="rId13"/>
    <p:sldId id="560" r:id="rId14"/>
    <p:sldId id="524" r:id="rId15"/>
    <p:sldId id="547" r:id="rId16"/>
    <p:sldId id="552" r:id="rId17"/>
    <p:sldId id="553" r:id="rId18"/>
    <p:sldId id="548" r:id="rId19"/>
    <p:sldId id="546" r:id="rId20"/>
    <p:sldId id="561" r:id="rId21"/>
    <p:sldId id="551" r:id="rId22"/>
    <p:sldId id="564" r:id="rId23"/>
    <p:sldId id="259" r:id="rId24"/>
    <p:sldId id="559" r:id="rId25"/>
    <p:sldId id="297" r:id="rId26"/>
    <p:sldId id="298" r:id="rId27"/>
    <p:sldId id="525" r:id="rId28"/>
    <p:sldId id="539" r:id="rId29"/>
    <p:sldId id="540" r:id="rId30"/>
  </p:sldIdLst>
  <p:sldSz cx="9144000" cy="5143500" type="screen16x9"/>
  <p:notesSz cx="6858000" cy="9144000"/>
  <p:defaultTextStyle>
    <a:defPPr>
      <a:defRPr lang="nl-NL"/>
    </a:defPPr>
    <a:lvl1pPr algn="l" rtl="0" fontAlgn="base">
      <a:spcBef>
        <a:spcPct val="0"/>
      </a:spcBef>
      <a:spcAft>
        <a:spcPct val="0"/>
      </a:spcAft>
      <a:defRPr kern="1200">
        <a:solidFill>
          <a:schemeClr val="tx1"/>
        </a:solidFill>
        <a:latin typeface="Calibri" pitchFamily="34" charset="0"/>
        <a:ea typeface="+mn-ea"/>
        <a:cs typeface="+mn-cs"/>
      </a:defRPr>
    </a:lvl1pPr>
    <a:lvl2pPr marL="457200" algn="l" rtl="0" fontAlgn="base">
      <a:spcBef>
        <a:spcPct val="0"/>
      </a:spcBef>
      <a:spcAft>
        <a:spcPct val="0"/>
      </a:spcAft>
      <a:defRPr kern="1200">
        <a:solidFill>
          <a:schemeClr val="tx1"/>
        </a:solidFill>
        <a:latin typeface="Calibri" pitchFamily="34" charset="0"/>
        <a:ea typeface="+mn-ea"/>
        <a:cs typeface="+mn-cs"/>
      </a:defRPr>
    </a:lvl2pPr>
    <a:lvl3pPr marL="914400" algn="l" rtl="0" fontAlgn="base">
      <a:spcBef>
        <a:spcPct val="0"/>
      </a:spcBef>
      <a:spcAft>
        <a:spcPct val="0"/>
      </a:spcAft>
      <a:defRPr kern="1200">
        <a:solidFill>
          <a:schemeClr val="tx1"/>
        </a:solidFill>
        <a:latin typeface="Calibri" pitchFamily="34" charset="0"/>
        <a:ea typeface="+mn-ea"/>
        <a:cs typeface="+mn-cs"/>
      </a:defRPr>
    </a:lvl3pPr>
    <a:lvl4pPr marL="1371600" algn="l" rtl="0" fontAlgn="base">
      <a:spcBef>
        <a:spcPct val="0"/>
      </a:spcBef>
      <a:spcAft>
        <a:spcPct val="0"/>
      </a:spcAft>
      <a:defRPr kern="1200">
        <a:solidFill>
          <a:schemeClr val="tx1"/>
        </a:solidFill>
        <a:latin typeface="Calibri" pitchFamily="34" charset="0"/>
        <a:ea typeface="+mn-ea"/>
        <a:cs typeface="+mn-cs"/>
      </a:defRPr>
    </a:lvl4pPr>
    <a:lvl5pPr marL="1828800" algn="l" rtl="0" fontAlgn="base">
      <a:spcBef>
        <a:spcPct val="0"/>
      </a:spcBef>
      <a:spcAft>
        <a:spcPct val="0"/>
      </a:spcAft>
      <a:defRPr kern="1200">
        <a:solidFill>
          <a:schemeClr val="tx1"/>
        </a:solidFill>
        <a:latin typeface="Calibri" pitchFamily="34" charset="0"/>
        <a:ea typeface="+mn-ea"/>
        <a:cs typeface="+mn-cs"/>
      </a:defRPr>
    </a:lvl5pPr>
    <a:lvl6pPr marL="2286000" algn="l" defTabSz="914400" rtl="0" eaLnBrk="1" latinLnBrk="0" hangingPunct="1">
      <a:defRPr kern="1200">
        <a:solidFill>
          <a:schemeClr val="tx1"/>
        </a:solidFill>
        <a:latin typeface="Calibri" pitchFamily="34" charset="0"/>
        <a:ea typeface="+mn-ea"/>
        <a:cs typeface="+mn-cs"/>
      </a:defRPr>
    </a:lvl6pPr>
    <a:lvl7pPr marL="2743200" algn="l" defTabSz="914400" rtl="0" eaLnBrk="1" latinLnBrk="0" hangingPunct="1">
      <a:defRPr kern="1200">
        <a:solidFill>
          <a:schemeClr val="tx1"/>
        </a:solidFill>
        <a:latin typeface="Calibri" pitchFamily="34" charset="0"/>
        <a:ea typeface="+mn-ea"/>
        <a:cs typeface="+mn-cs"/>
      </a:defRPr>
    </a:lvl7pPr>
    <a:lvl8pPr marL="3200400" algn="l" defTabSz="914400" rtl="0" eaLnBrk="1" latinLnBrk="0" hangingPunct="1">
      <a:defRPr kern="1200">
        <a:solidFill>
          <a:schemeClr val="tx1"/>
        </a:solidFill>
        <a:latin typeface="Calibri" pitchFamily="34" charset="0"/>
        <a:ea typeface="+mn-ea"/>
        <a:cs typeface="+mn-cs"/>
      </a:defRPr>
    </a:lvl8pPr>
    <a:lvl9pPr marL="3657600" algn="l" defTabSz="914400" rtl="0" eaLnBrk="1" latinLnBrk="0" hangingPunct="1">
      <a:defRPr kern="1200">
        <a:solidFill>
          <a:schemeClr val="tx1"/>
        </a:solidFill>
        <a:latin typeface="Calibri" pitchFamily="34" charset="0"/>
        <a:ea typeface="+mn-ea"/>
        <a:cs typeface="+mn-cs"/>
      </a:defRPr>
    </a:lvl9pPr>
  </p:defaultTextStyle>
  <p:extLst>
    <p:ext uri="{EFAFB233-063F-42B5-8137-9DF3F51BA10A}">
      <p15:sldGuideLst xmlns:p15="http://schemas.microsoft.com/office/powerpoint/2012/main">
        <p15:guide id="1" orient="horz" pos="928">
          <p15:clr>
            <a:srgbClr val="A4A3A4"/>
          </p15:clr>
        </p15:guide>
        <p15:guide id="2" orient="horz" pos="106">
          <p15:clr>
            <a:srgbClr val="A4A3A4"/>
          </p15:clr>
        </p15:guide>
        <p15:guide id="3" orient="horz" pos="2811">
          <p15:clr>
            <a:srgbClr val="A4A3A4"/>
          </p15:clr>
        </p15:guide>
        <p15:guide id="4" pos="391">
          <p15:clr>
            <a:srgbClr val="A4A3A4"/>
          </p15:clr>
        </p15:guide>
        <p15:guide id="5" pos="5602">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F9C35"/>
    <a:srgbClr val="005172"/>
    <a:srgbClr val="34B233"/>
    <a:srgbClr val="FFFFFF"/>
    <a:srgbClr val="000000"/>
    <a:srgbClr val="292929"/>
    <a:srgbClr val="D5D2CA"/>
    <a:srgbClr val="6AADE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3F3AF3C-0996-4573-AD34-90432004986D}" v="15" dt="2026-06-08T14:00:36.587"/>
  </p1510:revLst>
</p1510:revInfo>
</file>

<file path=ppt/tableStyles.xml><?xml version="1.0" encoding="utf-8"?>
<a:tblStyleLst xmlns:a="http://schemas.openxmlformats.org/drawingml/2006/main" def="{E8034E78-7F5D-4C2E-B375-FC64B27BC917}">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Stijl, gemiddeld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Stijl, gemiddeld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073A0DAA-6AF3-43AB-8588-CEC1D06C72B9}" styleName="Stijl, gemiddeld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38B1855-1B75-4FBE-930C-398BA8C253C6}" styleName="Stijl, thema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8034E78-7F5D-4C2E-B375-FC64B27BC917}" styleName="Stijl, donker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F5AB1C69-6EDB-4FF4-983F-18BD219EF322}" styleName="Stijl, gemiddeld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202B0CA-FC54-4496-8BCA-5EF66A818D29}" styleName="Stijl, donker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18603FDC-E32A-4AB5-989C-0864C3EAD2B8}" styleName="Stijl, thema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B344D84-9AFB-497E-A393-DC336BA19D2E}" styleName="Stijl, gemiddeld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85BE263C-DBD7-4A20-BB59-AAB30ACAA65A}" styleName="Stijl, gemiddeld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6E25E649-3F16-4E02-A733-19D2CDBF48F0}" styleName="Stijl, gemiddeld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8EC20E35-A176-4012-BC5E-935CFFF8708E}" styleName="Stijl, gemiddeld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EB9631B5-78F2-41C9-869B-9F39066F8104}" styleName="Stijl, gemiddeld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74C1A8A3-306A-4EB7-A6B1-4F7E0EB9C5D6}" styleName="Stijl, gemiddeld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2A488322-F2BA-4B5B-9748-0D474271808F}" styleName="Stijl, gemiddeld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8A107856-5554-42FB-B03E-39F5DBC370BA}" styleName="Stijl, gemiddeld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7E9639D4-E3E2-4D34-9284-5A2195B3D0D7}" styleName="Stijl, licht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90" autoAdjust="0"/>
    <p:restoredTop sz="94660"/>
  </p:normalViewPr>
  <p:slideViewPr>
    <p:cSldViewPr snapToGrid="0">
      <p:cViewPr varScale="1">
        <p:scale>
          <a:sx n="138" d="100"/>
          <a:sy n="138" d="100"/>
        </p:scale>
        <p:origin x="876" y="120"/>
      </p:cViewPr>
      <p:guideLst>
        <p:guide orient="horz" pos="928"/>
        <p:guide orient="horz" pos="106"/>
        <p:guide orient="horz" pos="2811"/>
        <p:guide pos="391"/>
        <p:guide pos="5602"/>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artelings, Heleen" userId="469beaf7-affb-4e23-be3a-0b5deb59a58f" providerId="ADAL" clId="{C79F3D78-9EC3-4B6A-9E07-DCB8584E9587}"/>
    <pc:docChg chg="undo custSel addSld delSld modSld sldOrd">
      <pc:chgData name="Bartelings, Heleen" userId="469beaf7-affb-4e23-be3a-0b5deb59a58f" providerId="ADAL" clId="{C79F3D78-9EC3-4B6A-9E07-DCB8584E9587}" dt="2026-06-08T15:30:31.660" v="427" actId="1076"/>
      <pc:docMkLst>
        <pc:docMk/>
      </pc:docMkLst>
      <pc:sldChg chg="modSp mod">
        <pc:chgData name="Bartelings, Heleen" userId="469beaf7-affb-4e23-be3a-0b5deb59a58f" providerId="ADAL" clId="{C79F3D78-9EC3-4B6A-9E07-DCB8584E9587}" dt="2026-06-04T09:18:45.515" v="11" actId="20577"/>
        <pc:sldMkLst>
          <pc:docMk/>
          <pc:sldMk cId="1983885521" sldId="256"/>
        </pc:sldMkLst>
        <pc:spChg chg="mod">
          <ac:chgData name="Bartelings, Heleen" userId="469beaf7-affb-4e23-be3a-0b5deb59a58f" providerId="ADAL" clId="{C79F3D78-9EC3-4B6A-9E07-DCB8584E9587}" dt="2026-06-04T09:18:45.515" v="11" actId="20577"/>
          <ac:spMkLst>
            <pc:docMk/>
            <pc:sldMk cId="1983885521" sldId="256"/>
            <ac:spMk id="4" creationId="{00000000-0000-0000-0000-000000000000}"/>
          </ac:spMkLst>
        </pc:spChg>
      </pc:sldChg>
      <pc:sldChg chg="ord">
        <pc:chgData name="Bartelings, Heleen" userId="469beaf7-affb-4e23-be3a-0b5deb59a58f" providerId="ADAL" clId="{C79F3D78-9EC3-4B6A-9E07-DCB8584E9587}" dt="2026-06-08T09:29:10.003" v="21"/>
        <pc:sldMkLst>
          <pc:docMk/>
          <pc:sldMk cId="1545383392" sldId="525"/>
        </pc:sldMkLst>
      </pc:sldChg>
      <pc:sldChg chg="modSp mod ord">
        <pc:chgData name="Bartelings, Heleen" userId="469beaf7-affb-4e23-be3a-0b5deb59a58f" providerId="ADAL" clId="{C79F3D78-9EC3-4B6A-9E07-DCB8584E9587}" dt="2026-06-08T13:56:45.397" v="308" actId="1076"/>
        <pc:sldMkLst>
          <pc:docMk/>
          <pc:sldMk cId="2217657715" sldId="539"/>
        </pc:sldMkLst>
        <pc:picChg chg="mod">
          <ac:chgData name="Bartelings, Heleen" userId="469beaf7-affb-4e23-be3a-0b5deb59a58f" providerId="ADAL" clId="{C79F3D78-9EC3-4B6A-9E07-DCB8584E9587}" dt="2026-06-08T13:56:45.397" v="308" actId="1076"/>
          <ac:picMkLst>
            <pc:docMk/>
            <pc:sldMk cId="2217657715" sldId="539"/>
            <ac:picMk id="10" creationId="{53F401FD-F3C5-5A24-7C6D-2A30DD09990A}"/>
          </ac:picMkLst>
        </pc:picChg>
      </pc:sldChg>
      <pc:sldChg chg="ord">
        <pc:chgData name="Bartelings, Heleen" userId="469beaf7-affb-4e23-be3a-0b5deb59a58f" providerId="ADAL" clId="{C79F3D78-9EC3-4B6A-9E07-DCB8584E9587}" dt="2026-06-08T09:29:10.003" v="21"/>
        <pc:sldMkLst>
          <pc:docMk/>
          <pc:sldMk cId="3206403026" sldId="540"/>
        </pc:sldMkLst>
      </pc:sldChg>
      <pc:sldChg chg="addSp delSp modSp mod">
        <pc:chgData name="Bartelings, Heleen" userId="469beaf7-affb-4e23-be3a-0b5deb59a58f" providerId="ADAL" clId="{C79F3D78-9EC3-4B6A-9E07-DCB8584E9587}" dt="2026-06-08T09:34:03.852" v="273" actId="692"/>
        <pc:sldMkLst>
          <pc:docMk/>
          <pc:sldMk cId="2986330651" sldId="544"/>
        </pc:sldMkLst>
        <pc:spChg chg="mod">
          <ac:chgData name="Bartelings, Heleen" userId="469beaf7-affb-4e23-be3a-0b5deb59a58f" providerId="ADAL" clId="{C79F3D78-9EC3-4B6A-9E07-DCB8584E9587}" dt="2026-06-08T09:33:10.048" v="269" actId="1076"/>
          <ac:spMkLst>
            <pc:docMk/>
            <pc:sldMk cId="2986330651" sldId="544"/>
            <ac:spMk id="18" creationId="{227E3E08-0338-494A-5728-56C5BCF251E9}"/>
          </ac:spMkLst>
        </pc:spChg>
        <pc:spChg chg="add mod">
          <ac:chgData name="Bartelings, Heleen" userId="469beaf7-affb-4e23-be3a-0b5deb59a58f" providerId="ADAL" clId="{C79F3D78-9EC3-4B6A-9E07-DCB8584E9587}" dt="2026-06-08T09:32:26.400" v="241" actId="20577"/>
          <ac:spMkLst>
            <pc:docMk/>
            <pc:sldMk cId="2986330651" sldId="544"/>
            <ac:spMk id="22" creationId="{F382BB7C-C128-AD19-14B2-443547B2D0CA}"/>
          </ac:spMkLst>
        </pc:spChg>
        <pc:spChg chg="add del mod">
          <ac:chgData name="Bartelings, Heleen" userId="469beaf7-affb-4e23-be3a-0b5deb59a58f" providerId="ADAL" clId="{C79F3D78-9EC3-4B6A-9E07-DCB8584E9587}" dt="2026-06-08T09:32:49.751" v="249" actId="478"/>
          <ac:spMkLst>
            <pc:docMk/>
            <pc:sldMk cId="2986330651" sldId="544"/>
            <ac:spMk id="26" creationId="{2AE2649B-12E7-9439-98AF-B3E7E271434E}"/>
          </ac:spMkLst>
        </pc:spChg>
        <pc:cxnChg chg="add del mod">
          <ac:chgData name="Bartelings, Heleen" userId="469beaf7-affb-4e23-be3a-0b5deb59a58f" providerId="ADAL" clId="{C79F3D78-9EC3-4B6A-9E07-DCB8584E9587}" dt="2026-06-08T09:31:43.453" v="233" actId="478"/>
          <ac:cxnSpMkLst>
            <pc:docMk/>
            <pc:sldMk cId="2986330651" sldId="544"/>
            <ac:cxnSpMk id="8" creationId="{A648E8DD-2B07-2901-3023-4D4AADBB2C48}"/>
          </ac:cxnSpMkLst>
        </pc:cxnChg>
        <pc:cxnChg chg="add mod">
          <ac:chgData name="Bartelings, Heleen" userId="469beaf7-affb-4e23-be3a-0b5deb59a58f" providerId="ADAL" clId="{C79F3D78-9EC3-4B6A-9E07-DCB8584E9587}" dt="2026-06-08T09:34:03.852" v="273" actId="692"/>
          <ac:cxnSpMkLst>
            <pc:docMk/>
            <pc:sldMk cId="2986330651" sldId="544"/>
            <ac:cxnSpMk id="15" creationId="{6C8146E0-D85D-12D9-FC95-85B87D60923B}"/>
          </ac:cxnSpMkLst>
        </pc:cxnChg>
      </pc:sldChg>
      <pc:sldChg chg="addSp delSp modSp mod">
        <pc:chgData name="Bartelings, Heleen" userId="469beaf7-affb-4e23-be3a-0b5deb59a58f" providerId="ADAL" clId="{C79F3D78-9EC3-4B6A-9E07-DCB8584E9587}" dt="2026-06-04T09:20:15.717" v="19" actId="14100"/>
        <pc:sldMkLst>
          <pc:docMk/>
          <pc:sldMk cId="3192014966" sldId="546"/>
        </pc:sldMkLst>
        <pc:picChg chg="add mod">
          <ac:chgData name="Bartelings, Heleen" userId="469beaf7-affb-4e23-be3a-0b5deb59a58f" providerId="ADAL" clId="{C79F3D78-9EC3-4B6A-9E07-DCB8584E9587}" dt="2026-06-04T09:20:15.717" v="19" actId="14100"/>
          <ac:picMkLst>
            <pc:docMk/>
            <pc:sldMk cId="3192014966" sldId="546"/>
            <ac:picMk id="2" creationId="{D3950E47-1CD4-D0C0-62B9-442197DB8966}"/>
          </ac:picMkLst>
        </pc:picChg>
      </pc:sldChg>
      <pc:sldChg chg="ord">
        <pc:chgData name="Bartelings, Heleen" userId="469beaf7-affb-4e23-be3a-0b5deb59a58f" providerId="ADAL" clId="{C79F3D78-9EC3-4B6A-9E07-DCB8584E9587}" dt="2026-06-04T09:18:54.642" v="13"/>
        <pc:sldMkLst>
          <pc:docMk/>
          <pc:sldMk cId="2313431562" sldId="555"/>
        </pc:sldMkLst>
      </pc:sldChg>
      <pc:sldChg chg="ord">
        <pc:chgData name="Bartelings, Heleen" userId="469beaf7-affb-4e23-be3a-0b5deb59a58f" providerId="ADAL" clId="{C79F3D78-9EC3-4B6A-9E07-DCB8584E9587}" dt="2026-06-04T09:19:02.073" v="15"/>
        <pc:sldMkLst>
          <pc:docMk/>
          <pc:sldMk cId="1183729724" sldId="556"/>
        </pc:sldMkLst>
      </pc:sldChg>
      <pc:sldChg chg="ord">
        <pc:chgData name="Bartelings, Heleen" userId="469beaf7-affb-4e23-be3a-0b5deb59a58f" providerId="ADAL" clId="{C79F3D78-9EC3-4B6A-9E07-DCB8584E9587}" dt="2026-06-04T09:18:54.642" v="13"/>
        <pc:sldMkLst>
          <pc:docMk/>
          <pc:sldMk cId="3624390063" sldId="557"/>
        </pc:sldMkLst>
      </pc:sldChg>
      <pc:sldChg chg="addSp delSp modSp new mod modClrScheme chgLayout">
        <pc:chgData name="Bartelings, Heleen" userId="469beaf7-affb-4e23-be3a-0b5deb59a58f" providerId="ADAL" clId="{C79F3D78-9EC3-4B6A-9E07-DCB8584E9587}" dt="2026-06-08T15:30:31.660" v="427" actId="1076"/>
        <pc:sldMkLst>
          <pc:docMk/>
          <pc:sldMk cId="3806139037" sldId="565"/>
        </pc:sldMkLst>
        <pc:spChg chg="del mod">
          <ac:chgData name="Bartelings, Heleen" userId="469beaf7-affb-4e23-be3a-0b5deb59a58f" providerId="ADAL" clId="{C79F3D78-9EC3-4B6A-9E07-DCB8584E9587}" dt="2026-06-08T13:51:06.440" v="276" actId="478"/>
          <ac:spMkLst>
            <pc:docMk/>
            <pc:sldMk cId="3806139037" sldId="565"/>
            <ac:spMk id="2" creationId="{57B9D28E-2B8D-1816-21FA-D3631388F0D5}"/>
          </ac:spMkLst>
        </pc:spChg>
        <pc:spChg chg="mod ord">
          <ac:chgData name="Bartelings, Heleen" userId="469beaf7-affb-4e23-be3a-0b5deb59a58f" providerId="ADAL" clId="{C79F3D78-9EC3-4B6A-9E07-DCB8584E9587}" dt="2026-06-08T13:56:58.259" v="312" actId="1076"/>
          <ac:spMkLst>
            <pc:docMk/>
            <pc:sldMk cId="3806139037" sldId="565"/>
            <ac:spMk id="3" creationId="{22C29D01-6D3C-A527-7CD7-2C7998D5B139}"/>
          </ac:spMkLst>
        </pc:spChg>
        <pc:spChg chg="mod ord">
          <ac:chgData name="Bartelings, Heleen" userId="469beaf7-affb-4e23-be3a-0b5deb59a58f" providerId="ADAL" clId="{C79F3D78-9EC3-4B6A-9E07-DCB8584E9587}" dt="2026-06-08T13:54:40.780" v="297" actId="700"/>
          <ac:spMkLst>
            <pc:docMk/>
            <pc:sldMk cId="3806139037" sldId="565"/>
            <ac:spMk id="4" creationId="{DFA9533F-F6E2-AC8A-B085-2074DC057BEA}"/>
          </ac:spMkLst>
        </pc:spChg>
        <pc:spChg chg="add del mod">
          <ac:chgData name="Bartelings, Heleen" userId="469beaf7-affb-4e23-be3a-0b5deb59a58f" providerId="ADAL" clId="{C79F3D78-9EC3-4B6A-9E07-DCB8584E9587}" dt="2026-06-08T13:51:08.983" v="277" actId="478"/>
          <ac:spMkLst>
            <pc:docMk/>
            <pc:sldMk cId="3806139037" sldId="565"/>
            <ac:spMk id="5" creationId="{36E98FB1-1CE6-3C26-C68E-9F61FA62C518}"/>
          </ac:spMkLst>
        </pc:spChg>
        <pc:spChg chg="add del mod">
          <ac:chgData name="Bartelings, Heleen" userId="469beaf7-affb-4e23-be3a-0b5deb59a58f" providerId="ADAL" clId="{C79F3D78-9EC3-4B6A-9E07-DCB8584E9587}" dt="2026-06-08T13:51:15.634" v="279" actId="478"/>
          <ac:spMkLst>
            <pc:docMk/>
            <pc:sldMk cId="3806139037" sldId="565"/>
            <ac:spMk id="6" creationId="{CEAF8386-F18E-EA82-5C49-3DB490140AFF}"/>
          </ac:spMkLst>
        </pc:spChg>
        <pc:spChg chg="add del mod">
          <ac:chgData name="Bartelings, Heleen" userId="469beaf7-affb-4e23-be3a-0b5deb59a58f" providerId="ADAL" clId="{C79F3D78-9EC3-4B6A-9E07-DCB8584E9587}" dt="2026-06-08T13:51:15.634" v="279" actId="478"/>
          <ac:spMkLst>
            <pc:docMk/>
            <pc:sldMk cId="3806139037" sldId="565"/>
            <ac:spMk id="7" creationId="{2DC478F2-27C4-D77B-29E0-29D86C141DCE}"/>
          </ac:spMkLst>
        </pc:spChg>
        <pc:spChg chg="add del mod">
          <ac:chgData name="Bartelings, Heleen" userId="469beaf7-affb-4e23-be3a-0b5deb59a58f" providerId="ADAL" clId="{C79F3D78-9EC3-4B6A-9E07-DCB8584E9587}" dt="2026-06-08T13:51:15.634" v="279" actId="478"/>
          <ac:spMkLst>
            <pc:docMk/>
            <pc:sldMk cId="3806139037" sldId="565"/>
            <ac:spMk id="8" creationId="{514D11CA-D6ED-EF18-6D5C-02CB22B1EAF8}"/>
          </ac:spMkLst>
        </pc:spChg>
        <pc:spChg chg="add del mod">
          <ac:chgData name="Bartelings, Heleen" userId="469beaf7-affb-4e23-be3a-0b5deb59a58f" providerId="ADAL" clId="{C79F3D78-9EC3-4B6A-9E07-DCB8584E9587}" dt="2026-06-08T13:51:15.634" v="279" actId="478"/>
          <ac:spMkLst>
            <pc:docMk/>
            <pc:sldMk cId="3806139037" sldId="565"/>
            <ac:spMk id="9" creationId="{12804F2A-3754-CA83-49CB-2CF24A5AFBC9}"/>
          </ac:spMkLst>
        </pc:spChg>
        <pc:spChg chg="add del mod">
          <ac:chgData name="Bartelings, Heleen" userId="469beaf7-affb-4e23-be3a-0b5deb59a58f" providerId="ADAL" clId="{C79F3D78-9EC3-4B6A-9E07-DCB8584E9587}" dt="2026-06-08T13:51:15.634" v="279" actId="478"/>
          <ac:spMkLst>
            <pc:docMk/>
            <pc:sldMk cId="3806139037" sldId="565"/>
            <ac:spMk id="10" creationId="{66DDE119-E138-57B7-5860-B4C0C5C7C972}"/>
          </ac:spMkLst>
        </pc:spChg>
        <pc:spChg chg="add mod">
          <ac:chgData name="Bartelings, Heleen" userId="469beaf7-affb-4e23-be3a-0b5deb59a58f" providerId="ADAL" clId="{C79F3D78-9EC3-4B6A-9E07-DCB8584E9587}" dt="2026-06-08T13:57:14.150" v="317" actId="1076"/>
          <ac:spMkLst>
            <pc:docMk/>
            <pc:sldMk cId="3806139037" sldId="565"/>
            <ac:spMk id="11" creationId="{8EA8E830-89A7-2FA2-A366-BF43ABDBEB7C}"/>
          </ac:spMkLst>
        </pc:spChg>
        <pc:spChg chg="add mod">
          <ac:chgData name="Bartelings, Heleen" userId="469beaf7-affb-4e23-be3a-0b5deb59a58f" providerId="ADAL" clId="{C79F3D78-9EC3-4B6A-9E07-DCB8584E9587}" dt="2026-06-08T13:52:29.746" v="285"/>
          <ac:spMkLst>
            <pc:docMk/>
            <pc:sldMk cId="3806139037" sldId="565"/>
            <ac:spMk id="12" creationId="{38C07215-C0A6-65AB-14BF-16B825EF539E}"/>
          </ac:spMkLst>
        </pc:spChg>
        <pc:spChg chg="add mod">
          <ac:chgData name="Bartelings, Heleen" userId="469beaf7-affb-4e23-be3a-0b5deb59a58f" providerId="ADAL" clId="{C79F3D78-9EC3-4B6A-9E07-DCB8584E9587}" dt="2026-06-08T15:29:25.090" v="423" actId="20577"/>
          <ac:spMkLst>
            <pc:docMk/>
            <pc:sldMk cId="3806139037" sldId="565"/>
            <ac:spMk id="13" creationId="{71C33CAC-5F1A-F1F2-99D4-0066963B8BE8}"/>
          </ac:spMkLst>
        </pc:spChg>
        <pc:spChg chg="add mod">
          <ac:chgData name="Bartelings, Heleen" userId="469beaf7-affb-4e23-be3a-0b5deb59a58f" providerId="ADAL" clId="{C79F3D78-9EC3-4B6A-9E07-DCB8584E9587}" dt="2026-06-08T15:26:54.547" v="346" actId="1076"/>
          <ac:spMkLst>
            <pc:docMk/>
            <pc:sldMk cId="3806139037" sldId="565"/>
            <ac:spMk id="14" creationId="{1BCDA1A3-5CAC-8883-7167-AD85393FE0DE}"/>
          </ac:spMkLst>
        </pc:spChg>
        <pc:spChg chg="add del mod">
          <ac:chgData name="Bartelings, Heleen" userId="469beaf7-affb-4e23-be3a-0b5deb59a58f" providerId="ADAL" clId="{C79F3D78-9EC3-4B6A-9E07-DCB8584E9587}" dt="2026-06-08T13:54:27.884" v="295" actId="6264"/>
          <ac:spMkLst>
            <pc:docMk/>
            <pc:sldMk cId="3806139037" sldId="565"/>
            <ac:spMk id="15" creationId="{CFDC09E5-90D1-3A04-656B-9ED39B972A9F}"/>
          </ac:spMkLst>
        </pc:spChg>
        <pc:spChg chg="add del mod">
          <ac:chgData name="Bartelings, Heleen" userId="469beaf7-affb-4e23-be3a-0b5deb59a58f" providerId="ADAL" clId="{C79F3D78-9EC3-4B6A-9E07-DCB8584E9587}" dt="2026-06-08T13:54:27.884" v="295" actId="6264"/>
          <ac:spMkLst>
            <pc:docMk/>
            <pc:sldMk cId="3806139037" sldId="565"/>
            <ac:spMk id="16" creationId="{D218DC41-9952-84B7-074A-818FAC68EBAA}"/>
          </ac:spMkLst>
        </pc:spChg>
        <pc:spChg chg="add del mod ord">
          <ac:chgData name="Bartelings, Heleen" userId="469beaf7-affb-4e23-be3a-0b5deb59a58f" providerId="ADAL" clId="{C79F3D78-9EC3-4B6A-9E07-DCB8584E9587}" dt="2026-06-08T13:54:27.884" v="295" actId="6264"/>
          <ac:spMkLst>
            <pc:docMk/>
            <pc:sldMk cId="3806139037" sldId="565"/>
            <ac:spMk id="17" creationId="{C4605249-4AB9-6181-0A87-30C837E06639}"/>
          </ac:spMkLst>
        </pc:spChg>
        <pc:spChg chg="add del mod ord">
          <ac:chgData name="Bartelings, Heleen" userId="469beaf7-affb-4e23-be3a-0b5deb59a58f" providerId="ADAL" clId="{C79F3D78-9EC3-4B6A-9E07-DCB8584E9587}" dt="2026-06-08T13:54:40.780" v="297" actId="700"/>
          <ac:spMkLst>
            <pc:docMk/>
            <pc:sldMk cId="3806139037" sldId="565"/>
            <ac:spMk id="18" creationId="{46AB3B02-30E1-80CD-6991-A04531BD5616}"/>
          </ac:spMkLst>
        </pc:spChg>
        <pc:spChg chg="add del mod ord">
          <ac:chgData name="Bartelings, Heleen" userId="469beaf7-affb-4e23-be3a-0b5deb59a58f" providerId="ADAL" clId="{C79F3D78-9EC3-4B6A-9E07-DCB8584E9587}" dt="2026-06-08T13:54:40.780" v="297" actId="700"/>
          <ac:spMkLst>
            <pc:docMk/>
            <pc:sldMk cId="3806139037" sldId="565"/>
            <ac:spMk id="19" creationId="{6FDBC210-0AA6-0F87-78C8-BEFAF091CF26}"/>
          </ac:spMkLst>
        </pc:spChg>
        <pc:spChg chg="add del mod ord">
          <ac:chgData name="Bartelings, Heleen" userId="469beaf7-affb-4e23-be3a-0b5deb59a58f" providerId="ADAL" clId="{C79F3D78-9EC3-4B6A-9E07-DCB8584E9587}" dt="2026-06-08T13:54:40.780" v="297" actId="700"/>
          <ac:spMkLst>
            <pc:docMk/>
            <pc:sldMk cId="3806139037" sldId="565"/>
            <ac:spMk id="20" creationId="{0896E4B1-F06E-D472-85F5-D9992E1A426E}"/>
          </ac:spMkLst>
        </pc:spChg>
        <pc:spChg chg="add del mod ord">
          <ac:chgData name="Bartelings, Heleen" userId="469beaf7-affb-4e23-be3a-0b5deb59a58f" providerId="ADAL" clId="{C79F3D78-9EC3-4B6A-9E07-DCB8584E9587}" dt="2026-06-08T13:54:40.780" v="297" actId="700"/>
          <ac:spMkLst>
            <pc:docMk/>
            <pc:sldMk cId="3806139037" sldId="565"/>
            <ac:spMk id="21" creationId="{7D994F05-52DA-AD0F-4A11-63CC7100A1EB}"/>
          </ac:spMkLst>
        </pc:spChg>
        <pc:spChg chg="add del mod ord">
          <ac:chgData name="Bartelings, Heleen" userId="469beaf7-affb-4e23-be3a-0b5deb59a58f" providerId="ADAL" clId="{C79F3D78-9EC3-4B6A-9E07-DCB8584E9587}" dt="2026-06-08T13:54:40.780" v="297" actId="700"/>
          <ac:spMkLst>
            <pc:docMk/>
            <pc:sldMk cId="3806139037" sldId="565"/>
            <ac:spMk id="22" creationId="{70C179EC-7346-DC2A-479F-B77DF2E5A74D}"/>
          </ac:spMkLst>
        </pc:spChg>
        <pc:spChg chg="add del mod ord">
          <ac:chgData name="Bartelings, Heleen" userId="469beaf7-affb-4e23-be3a-0b5deb59a58f" providerId="ADAL" clId="{C79F3D78-9EC3-4B6A-9E07-DCB8584E9587}" dt="2026-06-08T13:54:40.780" v="297" actId="700"/>
          <ac:spMkLst>
            <pc:docMk/>
            <pc:sldMk cId="3806139037" sldId="565"/>
            <ac:spMk id="23" creationId="{731A407E-E62A-F66A-C487-E0381289B86A}"/>
          </ac:spMkLst>
        </pc:spChg>
        <pc:spChg chg="add mod">
          <ac:chgData name="Bartelings, Heleen" userId="469beaf7-affb-4e23-be3a-0b5deb59a58f" providerId="ADAL" clId="{C79F3D78-9EC3-4B6A-9E07-DCB8584E9587}" dt="2026-06-08T13:58:52.998" v="328" actId="14100"/>
          <ac:spMkLst>
            <pc:docMk/>
            <pc:sldMk cId="3806139037" sldId="565"/>
            <ac:spMk id="27" creationId="{9CB2AFA0-4327-97C7-8646-6AEB1A176690}"/>
          </ac:spMkLst>
        </pc:spChg>
        <pc:spChg chg="add mod">
          <ac:chgData name="Bartelings, Heleen" userId="469beaf7-affb-4e23-be3a-0b5deb59a58f" providerId="ADAL" clId="{C79F3D78-9EC3-4B6A-9E07-DCB8584E9587}" dt="2026-06-08T15:29:56.338" v="426" actId="208"/>
          <ac:spMkLst>
            <pc:docMk/>
            <pc:sldMk cId="3806139037" sldId="565"/>
            <ac:spMk id="28" creationId="{6614CAAD-017C-9D2D-2AF3-5EEDBEBD73AB}"/>
          </ac:spMkLst>
        </pc:spChg>
        <pc:spChg chg="add mod">
          <ac:chgData name="Bartelings, Heleen" userId="469beaf7-affb-4e23-be3a-0b5deb59a58f" providerId="ADAL" clId="{C79F3D78-9EC3-4B6A-9E07-DCB8584E9587}" dt="2026-06-08T15:29:45.796" v="425" actId="208"/>
          <ac:spMkLst>
            <pc:docMk/>
            <pc:sldMk cId="3806139037" sldId="565"/>
            <ac:spMk id="30" creationId="{05DE1D12-6EC3-083D-E3BA-DD6518965D46}"/>
          </ac:spMkLst>
        </pc:spChg>
        <pc:spChg chg="add mod">
          <ac:chgData name="Bartelings, Heleen" userId="469beaf7-affb-4e23-be3a-0b5deb59a58f" providerId="ADAL" clId="{C79F3D78-9EC3-4B6A-9E07-DCB8584E9587}" dt="2026-06-08T15:30:31.660" v="427" actId="1076"/>
          <ac:spMkLst>
            <pc:docMk/>
            <pc:sldMk cId="3806139037" sldId="565"/>
            <ac:spMk id="31" creationId="{B1A562ED-D18A-4957-41B8-CD0EC7FB3F78}"/>
          </ac:spMkLst>
        </pc:spChg>
        <pc:picChg chg="add mod">
          <ac:chgData name="Bartelings, Heleen" userId="469beaf7-affb-4e23-be3a-0b5deb59a58f" providerId="ADAL" clId="{C79F3D78-9EC3-4B6A-9E07-DCB8584E9587}" dt="2026-06-08T13:57:51.468" v="324" actId="1076"/>
          <ac:picMkLst>
            <pc:docMk/>
            <pc:sldMk cId="3806139037" sldId="565"/>
            <ac:picMk id="24" creationId="{AC4D9724-04BB-4DFC-2945-06977737E82B}"/>
          </ac:picMkLst>
        </pc:picChg>
        <pc:picChg chg="add del mod">
          <ac:chgData name="Bartelings, Heleen" userId="469beaf7-affb-4e23-be3a-0b5deb59a58f" providerId="ADAL" clId="{C79F3D78-9EC3-4B6A-9E07-DCB8584E9587}" dt="2026-06-08T14:00:05.580" v="334" actId="21"/>
          <ac:picMkLst>
            <pc:docMk/>
            <pc:sldMk cId="3806139037" sldId="565"/>
            <ac:picMk id="25" creationId="{6FDD8A1F-7F81-1A25-17D3-C9FF798301D2}"/>
          </ac:picMkLst>
        </pc:picChg>
        <pc:picChg chg="add mod">
          <ac:chgData name="Bartelings, Heleen" userId="469beaf7-affb-4e23-be3a-0b5deb59a58f" providerId="ADAL" clId="{C79F3D78-9EC3-4B6A-9E07-DCB8584E9587}" dt="2026-06-08T13:57:45.039" v="323" actId="1076"/>
          <ac:picMkLst>
            <pc:docMk/>
            <pc:sldMk cId="3806139037" sldId="565"/>
            <ac:picMk id="26" creationId="{72742087-1E6A-E847-86B3-7E5F00C7D474}"/>
          </ac:picMkLst>
        </pc:picChg>
        <pc:picChg chg="add mod">
          <ac:chgData name="Bartelings, Heleen" userId="469beaf7-affb-4e23-be3a-0b5deb59a58f" providerId="ADAL" clId="{C79F3D78-9EC3-4B6A-9E07-DCB8584E9587}" dt="2026-06-08T15:29:29.900" v="424" actId="1076"/>
          <ac:picMkLst>
            <pc:docMk/>
            <pc:sldMk cId="3806139037" sldId="565"/>
            <ac:picMk id="29" creationId="{6FDD8A1F-7F81-1A25-17D3-C9FF798301D2}"/>
          </ac:picMkLst>
        </pc:picChg>
      </pc:sldChg>
      <pc:sldChg chg="new del">
        <pc:chgData name="Bartelings, Heleen" userId="469beaf7-affb-4e23-be3a-0b5deb59a58f" providerId="ADAL" clId="{C79F3D78-9EC3-4B6A-9E07-DCB8584E9587}" dt="2026-06-08T09:34:29.847" v="275" actId="680"/>
        <pc:sldMkLst>
          <pc:docMk/>
          <pc:sldMk cId="1710197622" sldId="566"/>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7EFC83C-B988-4A9E-9713-F559C31F4362}" type="datetimeFigureOut">
              <a:rPr lang="nl-NL" smtClean="0"/>
              <a:t>8-6-2026</a:t>
            </a:fld>
            <a:endParaRPr lang="nl-NL"/>
          </a:p>
        </p:txBody>
      </p:sp>
      <p:sp>
        <p:nvSpPr>
          <p:cNvPr id="4" name="Tijdelijke aanduiding voor dia-afbeelding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5D45D2F-C69D-4D90-B22B-9B2DC58DBD55}" type="slidenum">
              <a:rPr lang="nl-NL" smtClean="0"/>
              <a:t>‹#›</a:t>
            </a:fld>
            <a:endParaRPr lang="nl-NL"/>
          </a:p>
        </p:txBody>
      </p:sp>
    </p:spTree>
    <p:extLst>
      <p:ext uri="{BB962C8B-B14F-4D97-AF65-F5344CB8AC3E}">
        <p14:creationId xmlns:p14="http://schemas.microsoft.com/office/powerpoint/2010/main" val="34541219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5D45D2F-C69D-4D90-B22B-9B2DC58DBD55}" type="slidenum">
              <a:rPr lang="nl-NL" smtClean="0"/>
              <a:t>1</a:t>
            </a:fld>
            <a:endParaRPr lang="nl-NL"/>
          </a:p>
        </p:txBody>
      </p:sp>
    </p:spTree>
    <p:extLst>
      <p:ext uri="{BB962C8B-B14F-4D97-AF65-F5344CB8AC3E}">
        <p14:creationId xmlns:p14="http://schemas.microsoft.com/office/powerpoint/2010/main" val="35302965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5D45D2F-C69D-4D90-B22B-9B2DC58DBD55}" type="slidenum">
              <a:rPr lang="nl-NL" smtClean="0"/>
              <a:t>5</a:t>
            </a:fld>
            <a:endParaRPr lang="nl-NL"/>
          </a:p>
        </p:txBody>
      </p:sp>
    </p:spTree>
    <p:extLst>
      <p:ext uri="{BB962C8B-B14F-4D97-AF65-F5344CB8AC3E}">
        <p14:creationId xmlns:p14="http://schemas.microsoft.com/office/powerpoint/2010/main" val="18289833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L" dirty="0"/>
          </a:p>
        </p:txBody>
      </p:sp>
      <p:sp>
        <p:nvSpPr>
          <p:cNvPr id="4" name="Slide Number Placeholder 3"/>
          <p:cNvSpPr>
            <a:spLocks noGrp="1"/>
          </p:cNvSpPr>
          <p:nvPr>
            <p:ph type="sldNum" sz="quarter" idx="5"/>
          </p:nvPr>
        </p:nvSpPr>
        <p:spPr/>
        <p:txBody>
          <a:bodyPr/>
          <a:lstStyle/>
          <a:p>
            <a:fld id="{55D45D2F-C69D-4D90-B22B-9B2DC58DBD55}" type="slidenum">
              <a:rPr lang="nl-NL" smtClean="0"/>
              <a:t>9</a:t>
            </a:fld>
            <a:endParaRPr lang="nl-NL"/>
          </a:p>
        </p:txBody>
      </p:sp>
    </p:spTree>
    <p:extLst>
      <p:ext uri="{BB962C8B-B14F-4D97-AF65-F5344CB8AC3E}">
        <p14:creationId xmlns:p14="http://schemas.microsoft.com/office/powerpoint/2010/main" val="12550888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5D45D2F-C69D-4D90-B22B-9B2DC58DBD55}" type="slidenum">
              <a:rPr lang="nl-NL" smtClean="0"/>
              <a:t>11</a:t>
            </a:fld>
            <a:endParaRPr lang="nl-NL"/>
          </a:p>
        </p:txBody>
      </p:sp>
    </p:spTree>
    <p:extLst>
      <p:ext uri="{BB962C8B-B14F-4D97-AF65-F5344CB8AC3E}">
        <p14:creationId xmlns:p14="http://schemas.microsoft.com/office/powerpoint/2010/main" val="18210558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5D45D2F-C69D-4D90-B22B-9B2DC58DBD55}" type="slidenum">
              <a:rPr lang="nl-NL" smtClean="0"/>
              <a:t>12</a:t>
            </a:fld>
            <a:endParaRPr lang="nl-NL"/>
          </a:p>
        </p:txBody>
      </p:sp>
    </p:spTree>
    <p:extLst>
      <p:ext uri="{BB962C8B-B14F-4D97-AF65-F5344CB8AC3E}">
        <p14:creationId xmlns:p14="http://schemas.microsoft.com/office/powerpoint/2010/main" val="33713670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CGE model: models economy, producers, consumers. Producers buy factors, make products. Consumers sell factors and use income to buy products. Whole system in equilibrium by prices. World model -&gt; </a:t>
            </a:r>
            <a:r>
              <a:rPr lang="en-GB" err="1"/>
              <a:t>als</a:t>
            </a:r>
            <a:r>
              <a:rPr lang="en-GB"/>
              <a:t> imports and exports</a:t>
            </a:r>
          </a:p>
        </p:txBody>
      </p:sp>
      <p:sp>
        <p:nvSpPr>
          <p:cNvPr id="4" name="Slide Number Placeholder 3"/>
          <p:cNvSpPr>
            <a:spLocks noGrp="1"/>
          </p:cNvSpPr>
          <p:nvPr>
            <p:ph type="sldNum" sz="quarter" idx="5"/>
          </p:nvPr>
        </p:nvSpPr>
        <p:spPr/>
        <p:txBody>
          <a:bodyPr/>
          <a:lstStyle/>
          <a:p>
            <a:fld id="{55D45D2F-C69D-4D90-B22B-9B2DC58DBD55}" type="slidenum">
              <a:rPr lang="nl-NL" smtClean="0"/>
              <a:t>22</a:t>
            </a:fld>
            <a:endParaRPr lang="nl-NL"/>
          </a:p>
        </p:txBody>
      </p:sp>
    </p:spTree>
    <p:extLst>
      <p:ext uri="{BB962C8B-B14F-4D97-AF65-F5344CB8AC3E}">
        <p14:creationId xmlns:p14="http://schemas.microsoft.com/office/powerpoint/2010/main" val="36313858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Magnet based on </a:t>
            </a:r>
            <a:r>
              <a:rPr lang="en-GB" err="1"/>
              <a:t>Gtap</a:t>
            </a:r>
            <a:r>
              <a:rPr lang="en-GB"/>
              <a:t> -&gt; uses data -&gt; build lots of extensions more sectors and production factors then original data, modular setup can turn stuff on or off</a:t>
            </a:r>
          </a:p>
        </p:txBody>
      </p:sp>
      <p:sp>
        <p:nvSpPr>
          <p:cNvPr id="4" name="Slide Number Placeholder 3"/>
          <p:cNvSpPr>
            <a:spLocks noGrp="1"/>
          </p:cNvSpPr>
          <p:nvPr>
            <p:ph type="sldNum" sz="quarter" idx="5"/>
          </p:nvPr>
        </p:nvSpPr>
        <p:spPr/>
        <p:txBody>
          <a:bodyPr/>
          <a:lstStyle/>
          <a:p>
            <a:fld id="{55D45D2F-C69D-4D90-B22B-9B2DC58DBD55}" type="slidenum">
              <a:rPr lang="nl-NL" smtClean="0"/>
              <a:t>23</a:t>
            </a:fld>
            <a:endParaRPr lang="nl-NL"/>
          </a:p>
        </p:txBody>
      </p:sp>
    </p:spTree>
    <p:extLst>
      <p:ext uri="{BB962C8B-B14F-4D97-AF65-F5344CB8AC3E}">
        <p14:creationId xmlns:p14="http://schemas.microsoft.com/office/powerpoint/2010/main" val="308569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5D45D2F-C69D-4D90-B22B-9B2DC58DBD55}" type="slidenum">
              <a:rPr lang="nl-NL" smtClean="0"/>
              <a:t>24</a:t>
            </a:fld>
            <a:endParaRPr lang="nl-NL"/>
          </a:p>
        </p:txBody>
      </p:sp>
    </p:spTree>
    <p:extLst>
      <p:ext uri="{BB962C8B-B14F-4D97-AF65-F5344CB8AC3E}">
        <p14:creationId xmlns:p14="http://schemas.microsoft.com/office/powerpoint/2010/main" val="18169843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Titel 8"/>
          <p:cNvSpPr>
            <a:spLocks noGrp="1"/>
          </p:cNvSpPr>
          <p:nvPr>
            <p:ph type="title" hasCustomPrompt="1"/>
          </p:nvPr>
        </p:nvSpPr>
        <p:spPr/>
        <p:txBody>
          <a:bodyPr/>
          <a:lstStyle/>
          <a:p>
            <a:r>
              <a:rPr lang="en-GB"/>
              <a:t>Klik om de stijl te bewerken</a:t>
            </a:r>
          </a:p>
        </p:txBody>
      </p:sp>
      <p:sp>
        <p:nvSpPr>
          <p:cNvPr id="14" name="Tijdelijke aanduiding voor afbeelding 24"/>
          <p:cNvSpPr>
            <a:spLocks noGrp="1" noChangeAspect="1"/>
          </p:cNvSpPr>
          <p:nvPr>
            <p:ph type="pic" sz="quarter" idx="13"/>
          </p:nvPr>
        </p:nvSpPr>
        <p:spPr bwMode="auto">
          <a:xfrm>
            <a:off x="467564" y="2120875"/>
            <a:ext cx="2340000" cy="2340000"/>
          </a:xfrm>
          <a:prstGeom prst="ellipse">
            <a:avLst/>
          </a:prstGeom>
          <a:solidFill>
            <a:schemeClr val="accent3"/>
          </a:solidFill>
          <a:ln>
            <a:noFill/>
          </a:ln>
        </p:spPr>
        <p:txBody>
          <a:bodyPr anchor="ctr"/>
          <a:lstStyle>
            <a:lvl1pPr marL="0" indent="0" algn="ctr">
              <a:buNone/>
              <a:defRPr sz="800"/>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err="1">
                <a:ln>
                  <a:noFill/>
                </a:ln>
                <a:solidFill>
                  <a:sysClr val="windowText" lastClr="000000"/>
                </a:solidFill>
                <a:effectLst/>
                <a:uLnTx/>
                <a:uFillTx/>
              </a:rPr>
              <a:t>Klik</a:t>
            </a:r>
            <a:r>
              <a:rPr kumimoji="0" lang="en-GB" sz="800" b="0" i="0" u="none" strike="noStrike" kern="0" cap="none" spc="0" normalizeH="0" baseline="0" noProof="0">
                <a:ln>
                  <a:noFill/>
                </a:ln>
                <a:solidFill>
                  <a:sysClr val="windowText" lastClr="000000"/>
                </a:solidFill>
                <a:effectLst/>
                <a:uLnTx/>
                <a:uFillTx/>
              </a:rPr>
              <a:t> op het pictogram </a:t>
            </a:r>
            <a:r>
              <a:rPr kumimoji="0" lang="en-GB" sz="800" b="0" i="0" u="none" strike="noStrike" kern="0" cap="none" spc="0" normalizeH="0" baseline="0" noProof="0" err="1">
                <a:ln>
                  <a:noFill/>
                </a:ln>
                <a:solidFill>
                  <a:sysClr val="windowText" lastClr="000000"/>
                </a:solidFill>
                <a:effectLst/>
                <a:uLnTx/>
                <a:uFillTx/>
              </a:rPr>
              <a:t>als</a:t>
            </a:r>
            <a:r>
              <a:rPr kumimoji="0" lang="en-GB" sz="800" b="0" i="0" u="none" strike="noStrike" kern="0" cap="none" spc="0" normalizeH="0" baseline="0" noProof="0">
                <a:ln>
                  <a:noFill/>
                </a:ln>
                <a:solidFill>
                  <a:sysClr val="windowText" lastClr="000000"/>
                </a:solidFill>
                <a:effectLst/>
                <a:uLnTx/>
                <a:uFillTx/>
              </a:rPr>
              <a:t> u </a:t>
            </a:r>
            <a:r>
              <a:rPr kumimoji="0" lang="en-GB" sz="800" b="0" i="0" u="none" strike="noStrike" kern="0" cap="none" spc="0" normalizeH="0" baseline="0" noProof="0" err="1">
                <a:ln>
                  <a:noFill/>
                </a:ln>
                <a:solidFill>
                  <a:sysClr val="windowText" lastClr="000000"/>
                </a:solidFill>
                <a:effectLst/>
                <a:uLnTx/>
                <a:uFillTx/>
              </a:rPr>
              <a:t>een</a:t>
            </a:r>
            <a:r>
              <a:rPr kumimoji="0" lang="en-GB" sz="800" b="0" i="0" u="none" strike="noStrike" kern="0" cap="none" spc="0" normalizeH="0" baseline="0" noProof="0">
                <a:ln>
                  <a:noFill/>
                </a:ln>
                <a:solidFill>
                  <a:sysClr val="windowText" lastClr="000000"/>
                </a:solidFill>
                <a:effectLst/>
                <a:uLnTx/>
                <a:uFillTx/>
              </a:rPr>
              <a:t> </a:t>
            </a:r>
            <a:r>
              <a:rPr kumimoji="0" lang="en-GB" sz="800" b="0" i="0" u="none" strike="noStrike" kern="0" cap="none" spc="0" normalizeH="0" baseline="0" noProof="0" err="1">
                <a:ln>
                  <a:noFill/>
                </a:ln>
                <a:solidFill>
                  <a:sysClr val="windowText" lastClr="000000"/>
                </a:solidFill>
                <a:effectLst/>
                <a:uLnTx/>
                <a:uFillTx/>
              </a:rPr>
              <a:t>afbeelding</a:t>
            </a:r>
            <a:r>
              <a:rPr kumimoji="0" lang="en-GB" sz="800" b="0" i="0" u="none" strike="noStrike" kern="0" cap="none" spc="0" normalizeH="0" baseline="0" noProof="0">
                <a:ln>
                  <a:noFill/>
                </a:ln>
                <a:solidFill>
                  <a:sysClr val="windowText" lastClr="000000"/>
                </a:solidFill>
                <a:effectLst/>
                <a:uLnTx/>
                <a:uFillTx/>
              </a:rPr>
              <a:t> wilt </a:t>
            </a:r>
            <a:r>
              <a:rPr kumimoji="0" lang="en-GB" sz="800" b="0" i="0" u="none" strike="noStrike" kern="0" cap="none" spc="0" normalizeH="0" baseline="0" noProof="0" err="1">
                <a:ln>
                  <a:noFill/>
                </a:ln>
                <a:solidFill>
                  <a:sysClr val="windowText" lastClr="000000"/>
                </a:solidFill>
                <a:effectLst/>
                <a:uLnTx/>
                <a:uFillTx/>
              </a:rPr>
              <a:t>toevoegen</a:t>
            </a:r>
            <a:endParaRPr kumimoji="0" lang="en-GB" sz="800" b="0" i="0" u="none" strike="noStrike" kern="0" cap="none" spc="0" normalizeH="0" baseline="0" noProof="0">
              <a:ln>
                <a:noFill/>
              </a:ln>
              <a:solidFill>
                <a:sysClr val="windowText" lastClr="000000"/>
              </a:solidFill>
              <a:effectLst/>
              <a:uLnTx/>
              <a:uFillTx/>
            </a:endParaRPr>
          </a:p>
        </p:txBody>
      </p:sp>
      <p:sp>
        <p:nvSpPr>
          <p:cNvPr id="15" name="Tijdelijke aanduiding voor afbeelding 24"/>
          <p:cNvSpPr>
            <a:spLocks noGrp="1" noChangeAspect="1"/>
          </p:cNvSpPr>
          <p:nvPr>
            <p:ph type="pic" sz="quarter" idx="19"/>
          </p:nvPr>
        </p:nvSpPr>
        <p:spPr bwMode="auto">
          <a:xfrm>
            <a:off x="6553175" y="2120875"/>
            <a:ext cx="2340000" cy="2340000"/>
          </a:xfrm>
          <a:prstGeom prst="ellipse">
            <a:avLst/>
          </a:prstGeom>
          <a:solidFill>
            <a:schemeClr val="accent3"/>
          </a:solidFill>
          <a:ln>
            <a:noFill/>
          </a:ln>
        </p:spPr>
        <p:txBody>
          <a:bodyPr anchor="ctr"/>
          <a:lstStyle>
            <a:lvl1pPr marL="0" indent="0" algn="ctr">
              <a:buNone/>
              <a:defRPr sz="800"/>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err="1">
                <a:ln>
                  <a:noFill/>
                </a:ln>
                <a:solidFill>
                  <a:sysClr val="windowText" lastClr="000000"/>
                </a:solidFill>
                <a:effectLst/>
                <a:uLnTx/>
                <a:uFillTx/>
              </a:rPr>
              <a:t>Klik</a:t>
            </a:r>
            <a:r>
              <a:rPr kumimoji="0" lang="en-GB" sz="800" b="0" i="0" u="none" strike="noStrike" kern="0" cap="none" spc="0" normalizeH="0" baseline="0" noProof="0">
                <a:ln>
                  <a:noFill/>
                </a:ln>
                <a:solidFill>
                  <a:sysClr val="windowText" lastClr="000000"/>
                </a:solidFill>
                <a:effectLst/>
                <a:uLnTx/>
                <a:uFillTx/>
              </a:rPr>
              <a:t> op het pictogram </a:t>
            </a:r>
            <a:r>
              <a:rPr kumimoji="0" lang="en-GB" sz="800" b="0" i="0" u="none" strike="noStrike" kern="0" cap="none" spc="0" normalizeH="0" baseline="0" noProof="0" err="1">
                <a:ln>
                  <a:noFill/>
                </a:ln>
                <a:solidFill>
                  <a:sysClr val="windowText" lastClr="000000"/>
                </a:solidFill>
                <a:effectLst/>
                <a:uLnTx/>
                <a:uFillTx/>
              </a:rPr>
              <a:t>als</a:t>
            </a:r>
            <a:r>
              <a:rPr kumimoji="0" lang="en-GB" sz="800" b="0" i="0" u="none" strike="noStrike" kern="0" cap="none" spc="0" normalizeH="0" baseline="0" noProof="0">
                <a:ln>
                  <a:noFill/>
                </a:ln>
                <a:solidFill>
                  <a:sysClr val="windowText" lastClr="000000"/>
                </a:solidFill>
                <a:effectLst/>
                <a:uLnTx/>
                <a:uFillTx/>
              </a:rPr>
              <a:t> u </a:t>
            </a:r>
            <a:r>
              <a:rPr kumimoji="0" lang="en-GB" sz="800" b="0" i="0" u="none" strike="noStrike" kern="0" cap="none" spc="0" normalizeH="0" baseline="0" noProof="0" err="1">
                <a:ln>
                  <a:noFill/>
                </a:ln>
                <a:solidFill>
                  <a:sysClr val="windowText" lastClr="000000"/>
                </a:solidFill>
                <a:effectLst/>
                <a:uLnTx/>
                <a:uFillTx/>
              </a:rPr>
              <a:t>een</a:t>
            </a:r>
            <a:r>
              <a:rPr kumimoji="0" lang="en-GB" sz="800" b="0" i="0" u="none" strike="noStrike" kern="0" cap="none" spc="0" normalizeH="0" baseline="0" noProof="0">
                <a:ln>
                  <a:noFill/>
                </a:ln>
                <a:solidFill>
                  <a:sysClr val="windowText" lastClr="000000"/>
                </a:solidFill>
                <a:effectLst/>
                <a:uLnTx/>
                <a:uFillTx/>
              </a:rPr>
              <a:t> </a:t>
            </a:r>
            <a:r>
              <a:rPr kumimoji="0" lang="en-GB" sz="800" b="0" i="0" u="none" strike="noStrike" kern="0" cap="none" spc="0" normalizeH="0" baseline="0" noProof="0" err="1">
                <a:ln>
                  <a:noFill/>
                </a:ln>
                <a:solidFill>
                  <a:sysClr val="windowText" lastClr="000000"/>
                </a:solidFill>
                <a:effectLst/>
                <a:uLnTx/>
                <a:uFillTx/>
              </a:rPr>
              <a:t>afbeelding</a:t>
            </a:r>
            <a:r>
              <a:rPr kumimoji="0" lang="en-GB" sz="800" b="0" i="0" u="none" strike="noStrike" kern="0" cap="none" spc="0" normalizeH="0" baseline="0" noProof="0">
                <a:ln>
                  <a:noFill/>
                </a:ln>
                <a:solidFill>
                  <a:sysClr val="windowText" lastClr="000000"/>
                </a:solidFill>
                <a:effectLst/>
                <a:uLnTx/>
                <a:uFillTx/>
              </a:rPr>
              <a:t> wilt </a:t>
            </a:r>
            <a:r>
              <a:rPr kumimoji="0" lang="en-GB" sz="800" b="0" i="0" u="none" strike="noStrike" kern="0" cap="none" spc="0" normalizeH="0" baseline="0" noProof="0" err="1">
                <a:ln>
                  <a:noFill/>
                </a:ln>
                <a:solidFill>
                  <a:sysClr val="windowText" lastClr="000000"/>
                </a:solidFill>
                <a:effectLst/>
                <a:uLnTx/>
                <a:uFillTx/>
              </a:rPr>
              <a:t>toevoegen</a:t>
            </a:r>
            <a:endParaRPr kumimoji="0" lang="en-GB" sz="800" b="0" i="0" u="none" strike="noStrike" kern="0" cap="none" spc="0" normalizeH="0" baseline="0" noProof="0">
              <a:ln>
                <a:noFill/>
              </a:ln>
              <a:solidFill>
                <a:sysClr val="windowText" lastClr="000000"/>
              </a:solidFill>
              <a:effectLst/>
              <a:uLnTx/>
              <a:uFillTx/>
            </a:endParaRPr>
          </a:p>
        </p:txBody>
      </p:sp>
      <p:sp>
        <p:nvSpPr>
          <p:cNvPr id="16" name="Tijdelijke aanduiding voor afbeelding 24"/>
          <p:cNvSpPr>
            <a:spLocks noGrp="1" noChangeAspect="1"/>
          </p:cNvSpPr>
          <p:nvPr>
            <p:ph type="pic" sz="quarter" idx="16"/>
          </p:nvPr>
        </p:nvSpPr>
        <p:spPr bwMode="auto">
          <a:xfrm>
            <a:off x="4959012" y="2120875"/>
            <a:ext cx="2340000" cy="2340000"/>
          </a:xfrm>
          <a:prstGeom prst="ellipse">
            <a:avLst/>
          </a:prstGeom>
          <a:solidFill>
            <a:schemeClr val="accent3"/>
          </a:solidFill>
          <a:ln>
            <a:noFill/>
          </a:ln>
        </p:spPr>
        <p:txBody>
          <a:bodyPr anchor="ctr"/>
          <a:lstStyle>
            <a:lvl1pPr marL="0" indent="0" algn="ctr">
              <a:buNone/>
              <a:defRPr sz="800"/>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err="1">
                <a:ln>
                  <a:noFill/>
                </a:ln>
                <a:solidFill>
                  <a:sysClr val="windowText" lastClr="000000"/>
                </a:solidFill>
                <a:effectLst/>
                <a:uLnTx/>
                <a:uFillTx/>
              </a:rPr>
              <a:t>Klik</a:t>
            </a:r>
            <a:r>
              <a:rPr kumimoji="0" lang="en-GB" sz="800" b="0" i="0" u="none" strike="noStrike" kern="0" cap="none" spc="0" normalizeH="0" baseline="0" noProof="0">
                <a:ln>
                  <a:noFill/>
                </a:ln>
                <a:solidFill>
                  <a:sysClr val="windowText" lastClr="000000"/>
                </a:solidFill>
                <a:effectLst/>
                <a:uLnTx/>
                <a:uFillTx/>
              </a:rPr>
              <a:t> op het pictogram </a:t>
            </a:r>
            <a:r>
              <a:rPr kumimoji="0" lang="en-GB" sz="800" b="0" i="0" u="none" strike="noStrike" kern="0" cap="none" spc="0" normalizeH="0" baseline="0" noProof="0" err="1">
                <a:ln>
                  <a:noFill/>
                </a:ln>
                <a:solidFill>
                  <a:sysClr val="windowText" lastClr="000000"/>
                </a:solidFill>
                <a:effectLst/>
                <a:uLnTx/>
                <a:uFillTx/>
              </a:rPr>
              <a:t>als</a:t>
            </a:r>
            <a:r>
              <a:rPr kumimoji="0" lang="en-GB" sz="800" b="0" i="0" u="none" strike="noStrike" kern="0" cap="none" spc="0" normalizeH="0" baseline="0" noProof="0">
                <a:ln>
                  <a:noFill/>
                </a:ln>
                <a:solidFill>
                  <a:sysClr val="windowText" lastClr="000000"/>
                </a:solidFill>
                <a:effectLst/>
                <a:uLnTx/>
                <a:uFillTx/>
              </a:rPr>
              <a:t> u </a:t>
            </a:r>
            <a:r>
              <a:rPr kumimoji="0" lang="en-GB" sz="800" b="0" i="0" u="none" strike="noStrike" kern="0" cap="none" spc="0" normalizeH="0" baseline="0" noProof="0" err="1">
                <a:ln>
                  <a:noFill/>
                </a:ln>
                <a:solidFill>
                  <a:sysClr val="windowText" lastClr="000000"/>
                </a:solidFill>
                <a:effectLst/>
                <a:uLnTx/>
                <a:uFillTx/>
              </a:rPr>
              <a:t>een</a:t>
            </a:r>
            <a:r>
              <a:rPr kumimoji="0" lang="en-GB" sz="800" b="0" i="0" u="none" strike="noStrike" kern="0" cap="none" spc="0" normalizeH="0" baseline="0" noProof="0">
                <a:ln>
                  <a:noFill/>
                </a:ln>
                <a:solidFill>
                  <a:sysClr val="windowText" lastClr="000000"/>
                </a:solidFill>
                <a:effectLst/>
                <a:uLnTx/>
                <a:uFillTx/>
              </a:rPr>
              <a:t> </a:t>
            </a:r>
            <a:r>
              <a:rPr kumimoji="0" lang="en-GB" sz="800" b="0" i="0" u="none" strike="noStrike" kern="0" cap="none" spc="0" normalizeH="0" baseline="0" noProof="0" err="1">
                <a:ln>
                  <a:noFill/>
                </a:ln>
                <a:solidFill>
                  <a:sysClr val="windowText" lastClr="000000"/>
                </a:solidFill>
                <a:effectLst/>
                <a:uLnTx/>
                <a:uFillTx/>
              </a:rPr>
              <a:t>afbeelding</a:t>
            </a:r>
            <a:r>
              <a:rPr kumimoji="0" lang="en-GB" sz="800" b="0" i="0" u="none" strike="noStrike" kern="0" cap="none" spc="0" normalizeH="0" baseline="0" noProof="0">
                <a:ln>
                  <a:noFill/>
                </a:ln>
                <a:solidFill>
                  <a:sysClr val="windowText" lastClr="000000"/>
                </a:solidFill>
                <a:effectLst/>
                <a:uLnTx/>
                <a:uFillTx/>
              </a:rPr>
              <a:t> wilt </a:t>
            </a:r>
            <a:r>
              <a:rPr kumimoji="0" lang="en-GB" sz="800" b="0" i="0" u="none" strike="noStrike" kern="0" cap="none" spc="0" normalizeH="0" baseline="0" noProof="0" err="1">
                <a:ln>
                  <a:noFill/>
                </a:ln>
                <a:solidFill>
                  <a:sysClr val="windowText" lastClr="000000"/>
                </a:solidFill>
                <a:effectLst/>
                <a:uLnTx/>
                <a:uFillTx/>
              </a:rPr>
              <a:t>toevoegen</a:t>
            </a:r>
            <a:endParaRPr kumimoji="0" lang="en-GB" sz="800" b="0" i="0" u="none" strike="noStrike" kern="0" cap="none" spc="0" normalizeH="0" baseline="0" noProof="0">
              <a:ln>
                <a:noFill/>
              </a:ln>
              <a:solidFill>
                <a:sysClr val="windowText" lastClr="000000"/>
              </a:solidFill>
              <a:effectLst/>
              <a:uLnTx/>
              <a:uFillTx/>
            </a:endParaRPr>
          </a:p>
        </p:txBody>
      </p:sp>
      <p:sp>
        <p:nvSpPr>
          <p:cNvPr id="17" name="Tijdelijke aanduiding voor afbeelding 24"/>
          <p:cNvSpPr>
            <a:spLocks noGrp="1" noChangeAspect="1"/>
          </p:cNvSpPr>
          <p:nvPr>
            <p:ph type="pic" sz="quarter" idx="15"/>
          </p:nvPr>
        </p:nvSpPr>
        <p:spPr bwMode="auto">
          <a:xfrm>
            <a:off x="3364849" y="2120875"/>
            <a:ext cx="2340000" cy="2340000"/>
          </a:xfrm>
          <a:prstGeom prst="ellipse">
            <a:avLst/>
          </a:prstGeom>
          <a:solidFill>
            <a:schemeClr val="accent3"/>
          </a:solidFill>
          <a:ln>
            <a:noFill/>
          </a:ln>
        </p:spPr>
        <p:txBody>
          <a:bodyPr anchor="ctr"/>
          <a:lstStyle>
            <a:lvl1pPr marL="0" indent="0" algn="ctr">
              <a:buNone/>
              <a:defRPr sz="800"/>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err="1">
                <a:ln>
                  <a:noFill/>
                </a:ln>
                <a:solidFill>
                  <a:sysClr val="windowText" lastClr="000000"/>
                </a:solidFill>
                <a:effectLst/>
                <a:uLnTx/>
                <a:uFillTx/>
              </a:rPr>
              <a:t>Klik</a:t>
            </a:r>
            <a:r>
              <a:rPr kumimoji="0" lang="en-GB" sz="800" b="0" i="0" u="none" strike="noStrike" kern="0" cap="none" spc="0" normalizeH="0" baseline="0" noProof="0">
                <a:ln>
                  <a:noFill/>
                </a:ln>
                <a:solidFill>
                  <a:sysClr val="windowText" lastClr="000000"/>
                </a:solidFill>
                <a:effectLst/>
                <a:uLnTx/>
                <a:uFillTx/>
              </a:rPr>
              <a:t> op het pictogram </a:t>
            </a:r>
            <a:r>
              <a:rPr kumimoji="0" lang="en-GB" sz="800" b="0" i="0" u="none" strike="noStrike" kern="0" cap="none" spc="0" normalizeH="0" baseline="0" noProof="0" err="1">
                <a:ln>
                  <a:noFill/>
                </a:ln>
                <a:solidFill>
                  <a:sysClr val="windowText" lastClr="000000"/>
                </a:solidFill>
                <a:effectLst/>
                <a:uLnTx/>
                <a:uFillTx/>
              </a:rPr>
              <a:t>als</a:t>
            </a:r>
            <a:r>
              <a:rPr kumimoji="0" lang="en-GB" sz="800" b="0" i="0" u="none" strike="noStrike" kern="0" cap="none" spc="0" normalizeH="0" baseline="0" noProof="0">
                <a:ln>
                  <a:noFill/>
                </a:ln>
                <a:solidFill>
                  <a:sysClr val="windowText" lastClr="000000"/>
                </a:solidFill>
                <a:effectLst/>
                <a:uLnTx/>
                <a:uFillTx/>
              </a:rPr>
              <a:t> u </a:t>
            </a:r>
            <a:r>
              <a:rPr kumimoji="0" lang="en-GB" sz="800" b="0" i="0" u="none" strike="noStrike" kern="0" cap="none" spc="0" normalizeH="0" baseline="0" noProof="0" err="1">
                <a:ln>
                  <a:noFill/>
                </a:ln>
                <a:solidFill>
                  <a:sysClr val="windowText" lastClr="000000"/>
                </a:solidFill>
                <a:effectLst/>
                <a:uLnTx/>
                <a:uFillTx/>
              </a:rPr>
              <a:t>een</a:t>
            </a:r>
            <a:r>
              <a:rPr kumimoji="0" lang="en-GB" sz="800" b="0" i="0" u="none" strike="noStrike" kern="0" cap="none" spc="0" normalizeH="0" baseline="0" noProof="0">
                <a:ln>
                  <a:noFill/>
                </a:ln>
                <a:solidFill>
                  <a:sysClr val="windowText" lastClr="000000"/>
                </a:solidFill>
                <a:effectLst/>
                <a:uLnTx/>
                <a:uFillTx/>
              </a:rPr>
              <a:t> </a:t>
            </a:r>
            <a:r>
              <a:rPr kumimoji="0" lang="en-GB" sz="800" b="0" i="0" u="none" strike="noStrike" kern="0" cap="none" spc="0" normalizeH="0" baseline="0" noProof="0" err="1">
                <a:ln>
                  <a:noFill/>
                </a:ln>
                <a:solidFill>
                  <a:sysClr val="windowText" lastClr="000000"/>
                </a:solidFill>
                <a:effectLst/>
                <a:uLnTx/>
                <a:uFillTx/>
              </a:rPr>
              <a:t>afbeelding</a:t>
            </a:r>
            <a:r>
              <a:rPr kumimoji="0" lang="en-GB" sz="800" b="0" i="0" u="none" strike="noStrike" kern="0" cap="none" spc="0" normalizeH="0" baseline="0" noProof="0">
                <a:ln>
                  <a:noFill/>
                </a:ln>
                <a:solidFill>
                  <a:sysClr val="windowText" lastClr="000000"/>
                </a:solidFill>
                <a:effectLst/>
                <a:uLnTx/>
                <a:uFillTx/>
              </a:rPr>
              <a:t> wilt </a:t>
            </a:r>
            <a:r>
              <a:rPr kumimoji="0" lang="en-GB" sz="800" b="0" i="0" u="none" strike="noStrike" kern="0" cap="none" spc="0" normalizeH="0" baseline="0" noProof="0" err="1">
                <a:ln>
                  <a:noFill/>
                </a:ln>
                <a:solidFill>
                  <a:sysClr val="windowText" lastClr="000000"/>
                </a:solidFill>
                <a:effectLst/>
                <a:uLnTx/>
                <a:uFillTx/>
              </a:rPr>
              <a:t>toevoegen</a:t>
            </a:r>
            <a:endParaRPr kumimoji="0" lang="en-GB" sz="800" b="0" i="0" u="none" strike="noStrike" kern="0" cap="none" spc="0" normalizeH="0" baseline="0" noProof="0">
              <a:ln>
                <a:noFill/>
              </a:ln>
              <a:solidFill>
                <a:sysClr val="windowText" lastClr="000000"/>
              </a:solidFill>
              <a:effectLst/>
              <a:uLnTx/>
              <a:uFillTx/>
            </a:endParaRPr>
          </a:p>
        </p:txBody>
      </p:sp>
      <p:sp>
        <p:nvSpPr>
          <p:cNvPr id="18" name="Tijdelijke aanduiding voor tekst 21"/>
          <p:cNvSpPr>
            <a:spLocks noGrp="1"/>
          </p:cNvSpPr>
          <p:nvPr>
            <p:ph type="body" sz="quarter" idx="20"/>
          </p:nvPr>
        </p:nvSpPr>
        <p:spPr>
          <a:xfrm>
            <a:off x="505856" y="1234871"/>
            <a:ext cx="8385731" cy="330620"/>
          </a:xfrm>
        </p:spPr>
        <p:txBody>
          <a:bodyPr/>
          <a:lstStyle>
            <a:lvl1pPr marL="0" indent="0">
              <a:lnSpc>
                <a:spcPts val="2000"/>
              </a:lnSpc>
              <a:buNone/>
              <a:defRPr sz="1600"/>
            </a:lvl1pPr>
            <a:lvl2pPr marL="696913" indent="0">
              <a:lnSpc>
                <a:spcPts val="2000"/>
              </a:lnSpc>
              <a:buNone/>
              <a:defRPr sz="1600"/>
            </a:lvl2pPr>
            <a:lvl3pPr marL="1560512" indent="0">
              <a:lnSpc>
                <a:spcPts val="2000"/>
              </a:lnSpc>
              <a:buNone/>
              <a:defRPr sz="1600"/>
            </a:lvl3pPr>
            <a:lvl4pPr marL="2332037" indent="0">
              <a:lnSpc>
                <a:spcPts val="2000"/>
              </a:lnSpc>
              <a:buNone/>
              <a:defRPr sz="1600"/>
            </a:lvl4pPr>
            <a:lvl5pPr marL="3052763" indent="0">
              <a:lnSpc>
                <a:spcPts val="2000"/>
              </a:lnSpc>
              <a:buNone/>
              <a:defRPr sz="1600"/>
            </a:lvl5pPr>
          </a:lstStyle>
          <a:p>
            <a:pPr lvl="0"/>
            <a:r>
              <a:rPr lang="en-GB" err="1"/>
              <a:t>Klik</a:t>
            </a:r>
            <a:r>
              <a:rPr lang="en-GB"/>
              <a:t> om de </a:t>
            </a:r>
            <a:r>
              <a:rPr lang="en-GB" err="1"/>
              <a:t>modelstijlen</a:t>
            </a:r>
            <a:r>
              <a:rPr lang="en-GB"/>
              <a:t> </a:t>
            </a:r>
            <a:r>
              <a:rPr lang="en-GB" err="1"/>
              <a:t>te</a:t>
            </a:r>
            <a:r>
              <a:rPr lang="en-GB"/>
              <a:t> </a:t>
            </a:r>
            <a:r>
              <a:rPr lang="en-GB" err="1"/>
              <a:t>bewerken</a:t>
            </a:r>
            <a:endParaRPr lang="en-GB"/>
          </a:p>
        </p:txBody>
      </p:sp>
      <p:sp>
        <p:nvSpPr>
          <p:cNvPr id="19" name="Tijdelijke aanduiding voor tekst 21"/>
          <p:cNvSpPr>
            <a:spLocks noGrp="1"/>
          </p:cNvSpPr>
          <p:nvPr>
            <p:ph type="body" sz="quarter" idx="21"/>
          </p:nvPr>
        </p:nvSpPr>
        <p:spPr>
          <a:xfrm>
            <a:off x="505856" y="1648186"/>
            <a:ext cx="8385731" cy="330620"/>
          </a:xfrm>
        </p:spPr>
        <p:txBody>
          <a:bodyPr/>
          <a:lstStyle>
            <a:lvl1pPr marL="0" indent="0">
              <a:lnSpc>
                <a:spcPts val="2000"/>
              </a:lnSpc>
              <a:buNone/>
              <a:defRPr sz="1600"/>
            </a:lvl1pPr>
            <a:lvl2pPr marL="696913" indent="0">
              <a:lnSpc>
                <a:spcPts val="2000"/>
              </a:lnSpc>
              <a:buNone/>
              <a:defRPr sz="1600"/>
            </a:lvl2pPr>
            <a:lvl3pPr marL="1560512" indent="0">
              <a:lnSpc>
                <a:spcPts val="2000"/>
              </a:lnSpc>
              <a:buNone/>
              <a:defRPr sz="1600"/>
            </a:lvl3pPr>
            <a:lvl4pPr marL="2332037" indent="0">
              <a:lnSpc>
                <a:spcPts val="2000"/>
              </a:lnSpc>
              <a:buNone/>
              <a:defRPr sz="1600"/>
            </a:lvl4pPr>
            <a:lvl5pPr marL="3052763" indent="0">
              <a:lnSpc>
                <a:spcPts val="2000"/>
              </a:lnSpc>
              <a:buNone/>
              <a:defRPr sz="1600"/>
            </a:lvl5pPr>
          </a:lstStyle>
          <a:p>
            <a:pPr lvl="0"/>
            <a:r>
              <a:rPr lang="en-GB" err="1"/>
              <a:t>Klik</a:t>
            </a:r>
            <a:r>
              <a:rPr lang="en-GB"/>
              <a:t> om de </a:t>
            </a:r>
            <a:r>
              <a:rPr lang="en-GB" err="1"/>
              <a:t>modelstijlen</a:t>
            </a:r>
            <a:r>
              <a:rPr lang="en-GB"/>
              <a:t> </a:t>
            </a:r>
            <a:r>
              <a:rPr lang="en-GB" err="1"/>
              <a:t>te</a:t>
            </a:r>
            <a:r>
              <a:rPr lang="en-GB"/>
              <a:t> </a:t>
            </a:r>
            <a:r>
              <a:rPr lang="en-GB" err="1"/>
              <a:t>bewerken</a:t>
            </a:r>
            <a:endParaRPr lang="en-GB"/>
          </a:p>
        </p:txBody>
      </p:sp>
    </p:spTree>
    <p:extLst>
      <p:ext uri="{BB962C8B-B14F-4D97-AF65-F5344CB8AC3E}">
        <p14:creationId xmlns:p14="http://schemas.microsoft.com/office/powerpoint/2010/main" val="42398339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box with rectangular image">
    <p:spTree>
      <p:nvGrpSpPr>
        <p:cNvPr id="1" name=""/>
        <p:cNvGrpSpPr/>
        <p:nvPr/>
      </p:nvGrpSpPr>
      <p:grpSpPr>
        <a:xfrm>
          <a:off x="0" y="0"/>
          <a:ext cx="0" cy="0"/>
          <a:chOff x="0" y="0"/>
          <a:chExt cx="0" cy="0"/>
        </a:xfrm>
      </p:grpSpPr>
      <p:sp>
        <p:nvSpPr>
          <p:cNvPr id="4" name="Tijdelijke aanduiding voor tekst 4"/>
          <p:cNvSpPr>
            <a:spLocks noGrp="1"/>
          </p:cNvSpPr>
          <p:nvPr>
            <p:ph type="body" sz="quarter" idx="17"/>
          </p:nvPr>
        </p:nvSpPr>
        <p:spPr>
          <a:xfrm>
            <a:off x="504000" y="1368000"/>
            <a:ext cx="3874036" cy="3091979"/>
          </a:xfrm>
        </p:spPr>
        <p:txBody>
          <a:bodyPr lIns="90000"/>
          <a:lstStyle>
            <a:lvl1pPr marL="0" indent="0">
              <a:buNone/>
              <a:defRPr>
                <a:solidFill>
                  <a:schemeClr val="tx1"/>
                </a:solidFill>
              </a:defRPr>
            </a:lvl1pPr>
          </a:lstStyle>
          <a:p>
            <a:pPr lvl="0"/>
            <a:r>
              <a:rPr lang="en-GB" err="1"/>
              <a:t>Klik</a:t>
            </a:r>
            <a:r>
              <a:rPr lang="en-GB"/>
              <a:t> om de </a:t>
            </a:r>
            <a:r>
              <a:rPr lang="en-GB" err="1"/>
              <a:t>modelstijlen</a:t>
            </a:r>
            <a:r>
              <a:rPr lang="en-GB"/>
              <a:t> </a:t>
            </a:r>
            <a:r>
              <a:rPr lang="en-GB" err="1"/>
              <a:t>te</a:t>
            </a:r>
            <a:r>
              <a:rPr lang="en-GB"/>
              <a:t> </a:t>
            </a:r>
            <a:r>
              <a:rPr lang="en-GB" err="1"/>
              <a:t>bewerken</a:t>
            </a:r>
            <a:endParaRPr lang="en-GB"/>
          </a:p>
        </p:txBody>
      </p:sp>
      <p:sp>
        <p:nvSpPr>
          <p:cNvPr id="6" name="Titel 5"/>
          <p:cNvSpPr>
            <a:spLocks noGrp="1"/>
          </p:cNvSpPr>
          <p:nvPr>
            <p:ph type="title" hasCustomPrompt="1"/>
          </p:nvPr>
        </p:nvSpPr>
        <p:spPr>
          <a:xfrm>
            <a:off x="561600" y="169210"/>
            <a:ext cx="3816000" cy="987200"/>
          </a:xfrm>
        </p:spPr>
        <p:txBody>
          <a:bodyPr/>
          <a:lstStyle/>
          <a:p>
            <a:r>
              <a:rPr lang="en-GB"/>
              <a:t>Klik om de stijl te bewerken</a:t>
            </a:r>
          </a:p>
        </p:txBody>
      </p:sp>
      <p:sp>
        <p:nvSpPr>
          <p:cNvPr id="7" name="Tijdelijke aanduiding voor dianummer 6"/>
          <p:cNvSpPr>
            <a:spLocks noGrp="1"/>
          </p:cNvSpPr>
          <p:nvPr>
            <p:ph type="sldNum" sz="quarter" idx="18"/>
          </p:nvPr>
        </p:nvSpPr>
        <p:spPr/>
        <p:txBody>
          <a:bodyPr/>
          <a:lstStyle/>
          <a:p>
            <a:pPr algn="r"/>
            <a:fld id="{F25965E0-7062-474C-8671-DB3A3CE669B0}" type="slidenum">
              <a:rPr lang="en-GB" smtClean="0"/>
              <a:pPr algn="r"/>
              <a:t>‹#›</a:t>
            </a:fld>
            <a:endParaRPr lang="en-GB"/>
          </a:p>
        </p:txBody>
      </p:sp>
      <p:sp>
        <p:nvSpPr>
          <p:cNvPr id="8" name="Tijdelijke aanduiding voor afbeelding 24"/>
          <p:cNvSpPr>
            <a:spLocks noGrp="1" noChangeAspect="1"/>
          </p:cNvSpPr>
          <p:nvPr>
            <p:ph type="pic" sz="quarter" idx="16"/>
          </p:nvPr>
        </p:nvSpPr>
        <p:spPr>
          <a:xfrm>
            <a:off x="4607588" y="170100"/>
            <a:ext cx="4284000" cy="4284000"/>
          </a:xfrm>
          <a:prstGeom prst="rect">
            <a:avLst/>
          </a:prstGeom>
          <a:solidFill>
            <a:schemeClr val="accent3"/>
          </a:solidFill>
        </p:spPr>
        <p:txBody>
          <a:bodyPr anchor="ctr"/>
          <a:lstStyle>
            <a:lvl1pPr marL="0" indent="0" algn="ctr">
              <a:buNone/>
              <a:defRPr sz="800"/>
            </a:lvl1pPr>
          </a:lstStyle>
          <a:p>
            <a:pPr lvl="0"/>
            <a:r>
              <a:rPr lang="en-GB" noProof="0" err="1"/>
              <a:t>Klik</a:t>
            </a:r>
            <a:r>
              <a:rPr lang="en-GB" noProof="0"/>
              <a:t> op het pictogram </a:t>
            </a:r>
            <a:r>
              <a:rPr lang="en-GB" noProof="0" err="1"/>
              <a:t>als</a:t>
            </a:r>
            <a:r>
              <a:rPr lang="en-GB" noProof="0"/>
              <a:t> u </a:t>
            </a:r>
            <a:r>
              <a:rPr lang="en-GB" noProof="0" err="1"/>
              <a:t>een</a:t>
            </a:r>
            <a:r>
              <a:rPr lang="en-GB" noProof="0"/>
              <a:t> </a:t>
            </a:r>
            <a:r>
              <a:rPr lang="en-GB" noProof="0" err="1"/>
              <a:t>afbeelding</a:t>
            </a:r>
            <a:r>
              <a:rPr lang="en-GB" noProof="0"/>
              <a:t> wilt </a:t>
            </a:r>
            <a:r>
              <a:rPr lang="en-GB" noProof="0" err="1"/>
              <a:t>toevoegen</a:t>
            </a:r>
            <a:endParaRPr lang="en-GB" noProof="0"/>
          </a:p>
        </p:txBody>
      </p:sp>
    </p:spTree>
    <p:extLst>
      <p:ext uri="{BB962C8B-B14F-4D97-AF65-F5344CB8AC3E}">
        <p14:creationId xmlns:p14="http://schemas.microsoft.com/office/powerpoint/2010/main" val="41072349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 images with text boxes">
    <p:spTree>
      <p:nvGrpSpPr>
        <p:cNvPr id="1" name=""/>
        <p:cNvGrpSpPr/>
        <p:nvPr/>
      </p:nvGrpSpPr>
      <p:grpSpPr>
        <a:xfrm>
          <a:off x="0" y="0"/>
          <a:ext cx="0" cy="0"/>
          <a:chOff x="0" y="0"/>
          <a:chExt cx="0" cy="0"/>
        </a:xfrm>
      </p:grpSpPr>
      <p:sp>
        <p:nvSpPr>
          <p:cNvPr id="3" name="Tijdelijke aanduiding voor afbeelding 24"/>
          <p:cNvSpPr>
            <a:spLocks noGrp="1" noChangeAspect="1"/>
          </p:cNvSpPr>
          <p:nvPr>
            <p:ph type="pic" sz="quarter" idx="16"/>
          </p:nvPr>
        </p:nvSpPr>
        <p:spPr>
          <a:xfrm>
            <a:off x="620713" y="1473201"/>
            <a:ext cx="2556000" cy="1980000"/>
          </a:xfrm>
          <a:prstGeom prst="rect">
            <a:avLst/>
          </a:prstGeom>
          <a:solidFill>
            <a:schemeClr val="accent3"/>
          </a:solidFill>
        </p:spPr>
        <p:txBody>
          <a:bodyPr anchor="ctr"/>
          <a:lstStyle>
            <a:lvl1pPr marL="0" indent="0" algn="ctr">
              <a:buNone/>
              <a:defRPr sz="800"/>
            </a:lvl1pPr>
          </a:lstStyle>
          <a:p>
            <a:pPr lvl="0"/>
            <a:r>
              <a:rPr lang="en-GB" noProof="0" err="1"/>
              <a:t>Klik</a:t>
            </a:r>
            <a:r>
              <a:rPr lang="en-GB" noProof="0"/>
              <a:t> op het pictogram </a:t>
            </a:r>
            <a:r>
              <a:rPr lang="en-GB" noProof="0" err="1"/>
              <a:t>als</a:t>
            </a:r>
            <a:r>
              <a:rPr lang="en-GB" noProof="0"/>
              <a:t> u </a:t>
            </a:r>
            <a:r>
              <a:rPr lang="en-GB" noProof="0" err="1"/>
              <a:t>een</a:t>
            </a:r>
            <a:r>
              <a:rPr lang="en-GB" noProof="0"/>
              <a:t> </a:t>
            </a:r>
            <a:r>
              <a:rPr lang="en-GB" noProof="0" err="1"/>
              <a:t>afbeelding</a:t>
            </a:r>
            <a:r>
              <a:rPr lang="en-GB" noProof="0"/>
              <a:t> wilt </a:t>
            </a:r>
            <a:r>
              <a:rPr lang="en-GB" noProof="0" err="1"/>
              <a:t>toevoegen</a:t>
            </a:r>
            <a:endParaRPr lang="en-GB" noProof="0"/>
          </a:p>
        </p:txBody>
      </p:sp>
      <p:sp>
        <p:nvSpPr>
          <p:cNvPr id="4" name="Tijdelijke aanduiding voor afbeelding 24"/>
          <p:cNvSpPr>
            <a:spLocks noGrp="1" noChangeAspect="1"/>
          </p:cNvSpPr>
          <p:nvPr>
            <p:ph type="pic" sz="quarter" idx="17"/>
          </p:nvPr>
        </p:nvSpPr>
        <p:spPr>
          <a:xfrm>
            <a:off x="3478944" y="1473201"/>
            <a:ext cx="2556000" cy="1980000"/>
          </a:xfrm>
          <a:prstGeom prst="rect">
            <a:avLst/>
          </a:prstGeom>
          <a:solidFill>
            <a:schemeClr val="accent3"/>
          </a:solidFill>
        </p:spPr>
        <p:txBody>
          <a:bodyPr anchor="ctr"/>
          <a:lstStyle>
            <a:lvl1pPr marL="0" indent="0" algn="ctr">
              <a:buNone/>
              <a:defRPr sz="800"/>
            </a:lvl1pPr>
          </a:lstStyle>
          <a:p>
            <a:pPr lvl="0"/>
            <a:r>
              <a:rPr lang="en-GB" noProof="0" err="1"/>
              <a:t>Klik</a:t>
            </a:r>
            <a:r>
              <a:rPr lang="en-GB" noProof="0"/>
              <a:t> op het pictogram </a:t>
            </a:r>
            <a:r>
              <a:rPr lang="en-GB" noProof="0" err="1"/>
              <a:t>als</a:t>
            </a:r>
            <a:r>
              <a:rPr lang="en-GB" noProof="0"/>
              <a:t> u </a:t>
            </a:r>
            <a:r>
              <a:rPr lang="en-GB" noProof="0" err="1"/>
              <a:t>een</a:t>
            </a:r>
            <a:r>
              <a:rPr lang="en-GB" noProof="0"/>
              <a:t> </a:t>
            </a:r>
            <a:r>
              <a:rPr lang="en-GB" noProof="0" err="1"/>
              <a:t>afbeelding</a:t>
            </a:r>
            <a:r>
              <a:rPr lang="en-GB" noProof="0"/>
              <a:t> wilt </a:t>
            </a:r>
            <a:r>
              <a:rPr lang="en-GB" noProof="0" err="1"/>
              <a:t>toevoegen</a:t>
            </a:r>
            <a:endParaRPr lang="en-GB" noProof="0"/>
          </a:p>
        </p:txBody>
      </p:sp>
      <p:sp>
        <p:nvSpPr>
          <p:cNvPr id="5" name="Tijdelijke aanduiding voor afbeelding 24"/>
          <p:cNvSpPr>
            <a:spLocks noGrp="1" noChangeAspect="1"/>
          </p:cNvSpPr>
          <p:nvPr>
            <p:ph type="pic" sz="quarter" idx="18"/>
          </p:nvPr>
        </p:nvSpPr>
        <p:spPr>
          <a:xfrm>
            <a:off x="6337175" y="1473201"/>
            <a:ext cx="2556000" cy="1980000"/>
          </a:xfrm>
          <a:prstGeom prst="rect">
            <a:avLst/>
          </a:prstGeom>
          <a:solidFill>
            <a:schemeClr val="accent3"/>
          </a:solidFill>
        </p:spPr>
        <p:txBody>
          <a:bodyPr anchor="ctr"/>
          <a:lstStyle>
            <a:lvl1pPr marL="0" indent="0" algn="ctr">
              <a:buNone/>
              <a:defRPr sz="800"/>
            </a:lvl1pPr>
          </a:lstStyle>
          <a:p>
            <a:pPr lvl="0"/>
            <a:r>
              <a:rPr lang="en-GB" noProof="0" err="1"/>
              <a:t>Klik</a:t>
            </a:r>
            <a:r>
              <a:rPr lang="en-GB" noProof="0"/>
              <a:t> op het pictogram </a:t>
            </a:r>
            <a:r>
              <a:rPr lang="en-GB" noProof="0" err="1"/>
              <a:t>als</a:t>
            </a:r>
            <a:r>
              <a:rPr lang="en-GB" noProof="0"/>
              <a:t> u </a:t>
            </a:r>
            <a:r>
              <a:rPr lang="en-GB" noProof="0" err="1"/>
              <a:t>een</a:t>
            </a:r>
            <a:r>
              <a:rPr lang="en-GB" noProof="0"/>
              <a:t> </a:t>
            </a:r>
            <a:r>
              <a:rPr lang="en-GB" noProof="0" err="1"/>
              <a:t>afbeelding</a:t>
            </a:r>
            <a:r>
              <a:rPr lang="en-GB" noProof="0"/>
              <a:t> wilt </a:t>
            </a:r>
            <a:r>
              <a:rPr lang="en-GB" noProof="0" err="1"/>
              <a:t>toevoegen</a:t>
            </a:r>
            <a:endParaRPr lang="en-GB" noProof="0"/>
          </a:p>
        </p:txBody>
      </p:sp>
      <p:sp>
        <p:nvSpPr>
          <p:cNvPr id="13" name="Tijdelijke aanduiding voor dianummer 12"/>
          <p:cNvSpPr>
            <a:spLocks noGrp="1"/>
          </p:cNvSpPr>
          <p:nvPr>
            <p:ph type="sldNum" sz="quarter" idx="25"/>
          </p:nvPr>
        </p:nvSpPr>
        <p:spPr/>
        <p:txBody>
          <a:bodyPr/>
          <a:lstStyle/>
          <a:p>
            <a:pPr algn="r"/>
            <a:fld id="{F25965E0-7062-474C-8671-DB3A3CE669B0}" type="slidenum">
              <a:rPr lang="en-GB" smtClean="0"/>
              <a:pPr algn="r"/>
              <a:t>‹#›</a:t>
            </a:fld>
            <a:endParaRPr lang="en-GB"/>
          </a:p>
        </p:txBody>
      </p:sp>
      <p:sp>
        <p:nvSpPr>
          <p:cNvPr id="14" name="Titel 13"/>
          <p:cNvSpPr>
            <a:spLocks noGrp="1"/>
          </p:cNvSpPr>
          <p:nvPr>
            <p:ph type="title" hasCustomPrompt="1"/>
          </p:nvPr>
        </p:nvSpPr>
        <p:spPr/>
        <p:txBody>
          <a:bodyPr/>
          <a:lstStyle/>
          <a:p>
            <a:r>
              <a:rPr lang="en-GB"/>
              <a:t>Klik om de stijl te bewerken</a:t>
            </a:r>
          </a:p>
        </p:txBody>
      </p:sp>
      <p:sp>
        <p:nvSpPr>
          <p:cNvPr id="15" name="Tijdelijke aanduiding voor tekst 21"/>
          <p:cNvSpPr>
            <a:spLocks noGrp="1"/>
          </p:cNvSpPr>
          <p:nvPr>
            <p:ph type="body" sz="quarter" idx="20"/>
          </p:nvPr>
        </p:nvSpPr>
        <p:spPr>
          <a:xfrm>
            <a:off x="505856" y="3507017"/>
            <a:ext cx="2673132" cy="955446"/>
          </a:xfrm>
        </p:spPr>
        <p:txBody>
          <a:bodyPr/>
          <a:lstStyle>
            <a:lvl1pPr marL="0" indent="0">
              <a:lnSpc>
                <a:spcPts val="2000"/>
              </a:lnSpc>
              <a:buNone/>
              <a:defRPr sz="1600"/>
            </a:lvl1pPr>
            <a:lvl2pPr marL="696913" indent="0">
              <a:lnSpc>
                <a:spcPts val="2000"/>
              </a:lnSpc>
              <a:buNone/>
              <a:defRPr sz="1600"/>
            </a:lvl2pPr>
            <a:lvl3pPr marL="1560512" indent="0">
              <a:lnSpc>
                <a:spcPts val="2000"/>
              </a:lnSpc>
              <a:buNone/>
              <a:defRPr sz="1600"/>
            </a:lvl3pPr>
            <a:lvl4pPr marL="2332037" indent="0">
              <a:lnSpc>
                <a:spcPts val="2000"/>
              </a:lnSpc>
              <a:buNone/>
              <a:defRPr sz="1600"/>
            </a:lvl4pPr>
            <a:lvl5pPr marL="3052763" indent="0">
              <a:lnSpc>
                <a:spcPts val="2000"/>
              </a:lnSpc>
              <a:buNone/>
              <a:defRPr sz="1600"/>
            </a:lvl5pPr>
          </a:lstStyle>
          <a:p>
            <a:pPr lvl="0"/>
            <a:r>
              <a:rPr lang="en-GB" err="1"/>
              <a:t>Klik</a:t>
            </a:r>
            <a:r>
              <a:rPr lang="en-GB"/>
              <a:t> om de </a:t>
            </a:r>
            <a:r>
              <a:rPr lang="en-GB" err="1"/>
              <a:t>modelstijlen</a:t>
            </a:r>
            <a:r>
              <a:rPr lang="en-GB"/>
              <a:t> </a:t>
            </a:r>
            <a:r>
              <a:rPr lang="en-GB" err="1"/>
              <a:t>te</a:t>
            </a:r>
            <a:r>
              <a:rPr lang="en-GB"/>
              <a:t> </a:t>
            </a:r>
            <a:r>
              <a:rPr lang="en-GB" err="1"/>
              <a:t>bewerken</a:t>
            </a:r>
            <a:endParaRPr lang="en-GB"/>
          </a:p>
        </p:txBody>
      </p:sp>
      <p:sp>
        <p:nvSpPr>
          <p:cNvPr id="17" name="Tijdelijke aanduiding voor tekst 21"/>
          <p:cNvSpPr>
            <a:spLocks noGrp="1"/>
          </p:cNvSpPr>
          <p:nvPr>
            <p:ph type="body" sz="quarter" idx="26"/>
          </p:nvPr>
        </p:nvSpPr>
        <p:spPr>
          <a:xfrm>
            <a:off x="6215589" y="3507854"/>
            <a:ext cx="2673132" cy="955446"/>
          </a:xfrm>
        </p:spPr>
        <p:txBody>
          <a:bodyPr/>
          <a:lstStyle>
            <a:lvl1pPr marL="0" indent="0">
              <a:lnSpc>
                <a:spcPts val="2000"/>
              </a:lnSpc>
              <a:buNone/>
              <a:defRPr sz="1600"/>
            </a:lvl1pPr>
            <a:lvl2pPr marL="696913" indent="0">
              <a:lnSpc>
                <a:spcPts val="2000"/>
              </a:lnSpc>
              <a:buNone/>
              <a:defRPr sz="1600"/>
            </a:lvl2pPr>
            <a:lvl3pPr marL="1560512" indent="0">
              <a:lnSpc>
                <a:spcPts val="2000"/>
              </a:lnSpc>
              <a:buNone/>
              <a:defRPr sz="1600"/>
            </a:lvl3pPr>
            <a:lvl4pPr marL="2332037" indent="0">
              <a:lnSpc>
                <a:spcPts val="2000"/>
              </a:lnSpc>
              <a:buNone/>
              <a:defRPr sz="1600"/>
            </a:lvl4pPr>
            <a:lvl5pPr marL="3052763" indent="0">
              <a:lnSpc>
                <a:spcPts val="2000"/>
              </a:lnSpc>
              <a:buNone/>
              <a:defRPr sz="1600"/>
            </a:lvl5pPr>
          </a:lstStyle>
          <a:p>
            <a:pPr lvl="0"/>
            <a:r>
              <a:rPr lang="en-GB" err="1"/>
              <a:t>Klik</a:t>
            </a:r>
            <a:r>
              <a:rPr lang="en-GB"/>
              <a:t> om de </a:t>
            </a:r>
            <a:r>
              <a:rPr lang="en-GB" err="1"/>
              <a:t>modelstijlen</a:t>
            </a:r>
            <a:r>
              <a:rPr lang="en-GB"/>
              <a:t> </a:t>
            </a:r>
            <a:r>
              <a:rPr lang="en-GB" err="1"/>
              <a:t>te</a:t>
            </a:r>
            <a:r>
              <a:rPr lang="en-GB"/>
              <a:t> </a:t>
            </a:r>
            <a:r>
              <a:rPr lang="en-GB" err="1"/>
              <a:t>bewerken</a:t>
            </a:r>
            <a:endParaRPr lang="en-GB"/>
          </a:p>
        </p:txBody>
      </p:sp>
      <p:sp>
        <p:nvSpPr>
          <p:cNvPr id="18" name="Tijdelijke aanduiding voor tekst 21"/>
          <p:cNvSpPr>
            <a:spLocks noGrp="1"/>
          </p:cNvSpPr>
          <p:nvPr>
            <p:ph type="body" sz="quarter" idx="27"/>
          </p:nvPr>
        </p:nvSpPr>
        <p:spPr>
          <a:xfrm>
            <a:off x="3364454" y="3507854"/>
            <a:ext cx="2673132" cy="955446"/>
          </a:xfrm>
        </p:spPr>
        <p:txBody>
          <a:bodyPr/>
          <a:lstStyle>
            <a:lvl1pPr marL="0" indent="0">
              <a:lnSpc>
                <a:spcPts val="2000"/>
              </a:lnSpc>
              <a:buNone/>
              <a:defRPr sz="1600"/>
            </a:lvl1pPr>
            <a:lvl2pPr marL="696913" indent="0">
              <a:lnSpc>
                <a:spcPts val="2000"/>
              </a:lnSpc>
              <a:buNone/>
              <a:defRPr sz="1600"/>
            </a:lvl2pPr>
            <a:lvl3pPr marL="1560512" indent="0">
              <a:lnSpc>
                <a:spcPts val="2000"/>
              </a:lnSpc>
              <a:buNone/>
              <a:defRPr sz="1600"/>
            </a:lvl3pPr>
            <a:lvl4pPr marL="2332037" indent="0">
              <a:lnSpc>
                <a:spcPts val="2000"/>
              </a:lnSpc>
              <a:buNone/>
              <a:defRPr sz="1600"/>
            </a:lvl4pPr>
            <a:lvl5pPr marL="3052763" indent="0">
              <a:lnSpc>
                <a:spcPts val="2000"/>
              </a:lnSpc>
              <a:buNone/>
              <a:defRPr sz="1600"/>
            </a:lvl5pPr>
          </a:lstStyle>
          <a:p>
            <a:pPr lvl="0"/>
            <a:r>
              <a:rPr lang="en-GB" err="1"/>
              <a:t>Klik</a:t>
            </a:r>
            <a:r>
              <a:rPr lang="en-GB"/>
              <a:t> om de </a:t>
            </a:r>
            <a:r>
              <a:rPr lang="en-GB" err="1"/>
              <a:t>modelstijlen</a:t>
            </a:r>
            <a:r>
              <a:rPr lang="en-GB"/>
              <a:t> </a:t>
            </a:r>
            <a:r>
              <a:rPr lang="en-GB" err="1"/>
              <a:t>te</a:t>
            </a:r>
            <a:r>
              <a:rPr lang="en-GB"/>
              <a:t> </a:t>
            </a:r>
            <a:r>
              <a:rPr lang="en-GB" err="1"/>
              <a:t>bewerken</a:t>
            </a:r>
            <a:endParaRPr lang="en-GB"/>
          </a:p>
        </p:txBody>
      </p:sp>
    </p:spTree>
    <p:extLst>
      <p:ext uri="{BB962C8B-B14F-4D97-AF65-F5344CB8AC3E}">
        <p14:creationId xmlns:p14="http://schemas.microsoft.com/office/powerpoint/2010/main" val="27910310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te with 2 square images">
    <p:spTree>
      <p:nvGrpSpPr>
        <p:cNvPr id="1" name=""/>
        <p:cNvGrpSpPr/>
        <p:nvPr/>
      </p:nvGrpSpPr>
      <p:grpSpPr>
        <a:xfrm>
          <a:off x="0" y="0"/>
          <a:ext cx="0" cy="0"/>
          <a:chOff x="0" y="0"/>
          <a:chExt cx="0" cy="0"/>
        </a:xfrm>
      </p:grpSpPr>
      <p:sp>
        <p:nvSpPr>
          <p:cNvPr id="3" name="Tijdelijke aanduiding voor afbeelding 24"/>
          <p:cNvSpPr>
            <a:spLocks noGrp="1" noChangeAspect="1"/>
          </p:cNvSpPr>
          <p:nvPr>
            <p:ph type="pic" sz="quarter" idx="16"/>
          </p:nvPr>
        </p:nvSpPr>
        <p:spPr>
          <a:xfrm>
            <a:off x="620713" y="1473201"/>
            <a:ext cx="4059604" cy="2987862"/>
          </a:xfrm>
          <a:prstGeom prst="rect">
            <a:avLst/>
          </a:prstGeom>
          <a:solidFill>
            <a:schemeClr val="accent3"/>
          </a:solidFill>
        </p:spPr>
        <p:txBody>
          <a:bodyPr anchor="ctr"/>
          <a:lstStyle>
            <a:lvl1pPr marL="0" indent="0" algn="ctr">
              <a:buNone/>
              <a:defRPr sz="800"/>
            </a:lvl1pPr>
          </a:lstStyle>
          <a:p>
            <a:pPr lvl="0"/>
            <a:r>
              <a:rPr lang="en-GB" noProof="0" err="1"/>
              <a:t>Klik</a:t>
            </a:r>
            <a:r>
              <a:rPr lang="en-GB" noProof="0"/>
              <a:t> op het pictogram </a:t>
            </a:r>
            <a:r>
              <a:rPr lang="en-GB" noProof="0" err="1"/>
              <a:t>als</a:t>
            </a:r>
            <a:r>
              <a:rPr lang="en-GB" noProof="0"/>
              <a:t> u </a:t>
            </a:r>
            <a:r>
              <a:rPr lang="en-GB" noProof="0" err="1"/>
              <a:t>een</a:t>
            </a:r>
            <a:r>
              <a:rPr lang="en-GB" noProof="0"/>
              <a:t> </a:t>
            </a:r>
            <a:r>
              <a:rPr lang="en-GB" noProof="0" err="1"/>
              <a:t>afbeelding</a:t>
            </a:r>
            <a:r>
              <a:rPr lang="en-GB" noProof="0"/>
              <a:t> wilt </a:t>
            </a:r>
            <a:r>
              <a:rPr lang="en-GB" noProof="0" err="1"/>
              <a:t>toevoegen</a:t>
            </a:r>
            <a:endParaRPr lang="en-GB" noProof="0"/>
          </a:p>
        </p:txBody>
      </p:sp>
      <p:sp>
        <p:nvSpPr>
          <p:cNvPr id="5" name="Tijdelijke aanduiding voor afbeelding 24"/>
          <p:cNvSpPr>
            <a:spLocks noGrp="1" noChangeAspect="1"/>
          </p:cNvSpPr>
          <p:nvPr>
            <p:ph type="pic" sz="quarter" idx="17"/>
          </p:nvPr>
        </p:nvSpPr>
        <p:spPr>
          <a:xfrm>
            <a:off x="4826161" y="1474463"/>
            <a:ext cx="4060800" cy="2988000"/>
          </a:xfrm>
          <a:prstGeom prst="rect">
            <a:avLst/>
          </a:prstGeom>
          <a:solidFill>
            <a:schemeClr val="accent3"/>
          </a:solidFill>
        </p:spPr>
        <p:txBody>
          <a:bodyPr anchor="ctr"/>
          <a:lstStyle>
            <a:lvl1pPr marL="0" indent="0" algn="ctr">
              <a:buNone/>
              <a:defRPr sz="800"/>
            </a:lvl1pPr>
          </a:lstStyle>
          <a:p>
            <a:pPr lvl="0"/>
            <a:r>
              <a:rPr lang="en-GB" noProof="0" err="1"/>
              <a:t>Klik</a:t>
            </a:r>
            <a:r>
              <a:rPr lang="en-GB" noProof="0"/>
              <a:t> op het pictogram </a:t>
            </a:r>
            <a:r>
              <a:rPr lang="en-GB" noProof="0" err="1"/>
              <a:t>als</a:t>
            </a:r>
            <a:r>
              <a:rPr lang="en-GB" noProof="0"/>
              <a:t> u </a:t>
            </a:r>
            <a:r>
              <a:rPr lang="en-GB" noProof="0" err="1"/>
              <a:t>een</a:t>
            </a:r>
            <a:r>
              <a:rPr lang="en-GB" noProof="0"/>
              <a:t> </a:t>
            </a:r>
            <a:r>
              <a:rPr lang="en-GB" noProof="0" err="1"/>
              <a:t>afbeelding</a:t>
            </a:r>
            <a:r>
              <a:rPr lang="en-GB" noProof="0"/>
              <a:t> wilt </a:t>
            </a:r>
            <a:r>
              <a:rPr lang="en-GB" noProof="0" err="1"/>
              <a:t>toevoegen</a:t>
            </a:r>
            <a:endParaRPr lang="en-GB" noProof="0"/>
          </a:p>
        </p:txBody>
      </p:sp>
      <p:sp>
        <p:nvSpPr>
          <p:cNvPr id="6" name="Titel 5"/>
          <p:cNvSpPr>
            <a:spLocks noGrp="1"/>
          </p:cNvSpPr>
          <p:nvPr>
            <p:ph type="title" hasCustomPrompt="1"/>
          </p:nvPr>
        </p:nvSpPr>
        <p:spPr/>
        <p:txBody>
          <a:bodyPr/>
          <a:lstStyle/>
          <a:p>
            <a:r>
              <a:rPr lang="en-GB"/>
              <a:t>Klik om de stijl te bewerken</a:t>
            </a:r>
          </a:p>
        </p:txBody>
      </p:sp>
      <p:sp>
        <p:nvSpPr>
          <p:cNvPr id="7" name="Tijdelijke aanduiding voor dianummer 6"/>
          <p:cNvSpPr>
            <a:spLocks noGrp="1"/>
          </p:cNvSpPr>
          <p:nvPr>
            <p:ph type="sldNum" sz="quarter" idx="18"/>
          </p:nvPr>
        </p:nvSpPr>
        <p:spPr/>
        <p:txBody>
          <a:bodyPr/>
          <a:lstStyle/>
          <a:p>
            <a:pPr algn="r"/>
            <a:fld id="{F25965E0-7062-474C-8671-DB3A3CE669B0}" type="slidenum">
              <a:rPr lang="en-GB" smtClean="0"/>
              <a:pPr algn="r"/>
              <a:t>‹#›</a:t>
            </a:fld>
            <a:endParaRPr lang="en-GB"/>
          </a:p>
        </p:txBody>
      </p:sp>
    </p:spTree>
    <p:extLst>
      <p:ext uri="{BB962C8B-B14F-4D97-AF65-F5344CB8AC3E}">
        <p14:creationId xmlns:p14="http://schemas.microsoft.com/office/powerpoint/2010/main" val="24326276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with large image">
    <p:spTree>
      <p:nvGrpSpPr>
        <p:cNvPr id="1" name=""/>
        <p:cNvGrpSpPr/>
        <p:nvPr/>
      </p:nvGrpSpPr>
      <p:grpSpPr>
        <a:xfrm>
          <a:off x="0" y="0"/>
          <a:ext cx="0" cy="0"/>
          <a:chOff x="0" y="0"/>
          <a:chExt cx="0" cy="0"/>
        </a:xfrm>
      </p:grpSpPr>
      <p:sp>
        <p:nvSpPr>
          <p:cNvPr id="5" name="Titel 4"/>
          <p:cNvSpPr>
            <a:spLocks noGrp="1"/>
          </p:cNvSpPr>
          <p:nvPr>
            <p:ph type="title" hasCustomPrompt="1"/>
          </p:nvPr>
        </p:nvSpPr>
        <p:spPr/>
        <p:txBody>
          <a:bodyPr/>
          <a:lstStyle/>
          <a:p>
            <a:r>
              <a:rPr lang="en-GB"/>
              <a:t>Klik om de stijl te bewerken</a:t>
            </a:r>
          </a:p>
        </p:txBody>
      </p:sp>
      <p:sp>
        <p:nvSpPr>
          <p:cNvPr id="6" name="Tijdelijke aanduiding voor dianummer 5"/>
          <p:cNvSpPr>
            <a:spLocks noGrp="1"/>
          </p:cNvSpPr>
          <p:nvPr>
            <p:ph type="sldNum" sz="quarter" idx="17"/>
          </p:nvPr>
        </p:nvSpPr>
        <p:spPr/>
        <p:txBody>
          <a:bodyPr/>
          <a:lstStyle/>
          <a:p>
            <a:pPr algn="r"/>
            <a:fld id="{F25965E0-7062-474C-8671-DB3A3CE669B0}" type="slidenum">
              <a:rPr lang="en-GB" smtClean="0"/>
              <a:pPr algn="r"/>
              <a:t>‹#›</a:t>
            </a:fld>
            <a:endParaRPr lang="en-GB"/>
          </a:p>
        </p:txBody>
      </p:sp>
      <p:sp>
        <p:nvSpPr>
          <p:cNvPr id="7" name="Tijdelijke aanduiding voor afbeelding 24"/>
          <p:cNvSpPr>
            <a:spLocks noGrp="1" noChangeAspect="1"/>
          </p:cNvSpPr>
          <p:nvPr>
            <p:ph type="pic" sz="quarter" idx="16"/>
          </p:nvPr>
        </p:nvSpPr>
        <p:spPr>
          <a:xfrm>
            <a:off x="618745" y="1107712"/>
            <a:ext cx="8274430" cy="3348000"/>
          </a:xfrm>
          <a:prstGeom prst="rect">
            <a:avLst/>
          </a:prstGeom>
          <a:solidFill>
            <a:schemeClr val="accent3"/>
          </a:solidFill>
        </p:spPr>
        <p:txBody>
          <a:bodyPr anchor="ctr"/>
          <a:lstStyle>
            <a:lvl1pPr marL="0" indent="0" algn="ctr">
              <a:buNone/>
              <a:defRPr sz="800"/>
            </a:lvl1pPr>
          </a:lstStyle>
          <a:p>
            <a:pPr lvl="0"/>
            <a:r>
              <a:rPr lang="en-GB" noProof="0" err="1"/>
              <a:t>Klik</a:t>
            </a:r>
            <a:r>
              <a:rPr lang="en-GB" noProof="0"/>
              <a:t> op het pictogram </a:t>
            </a:r>
            <a:r>
              <a:rPr lang="en-GB" noProof="0" err="1"/>
              <a:t>als</a:t>
            </a:r>
            <a:r>
              <a:rPr lang="en-GB" noProof="0"/>
              <a:t> u </a:t>
            </a:r>
            <a:r>
              <a:rPr lang="en-GB" noProof="0" err="1"/>
              <a:t>een</a:t>
            </a:r>
            <a:r>
              <a:rPr lang="en-GB" noProof="0"/>
              <a:t> </a:t>
            </a:r>
            <a:r>
              <a:rPr lang="en-GB" noProof="0" err="1"/>
              <a:t>afbeelding</a:t>
            </a:r>
            <a:r>
              <a:rPr lang="en-GB" noProof="0"/>
              <a:t> wilt </a:t>
            </a:r>
            <a:r>
              <a:rPr lang="en-GB" noProof="0" err="1"/>
              <a:t>toevoegen</a:t>
            </a:r>
            <a:endParaRPr lang="en-GB" noProof="0"/>
          </a:p>
        </p:txBody>
      </p:sp>
    </p:spTree>
    <p:extLst>
      <p:ext uri="{BB962C8B-B14F-4D97-AF65-F5344CB8AC3E}">
        <p14:creationId xmlns:p14="http://schemas.microsoft.com/office/powerpoint/2010/main" val="21780158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 rectangular images">
    <p:spTree>
      <p:nvGrpSpPr>
        <p:cNvPr id="1" name=""/>
        <p:cNvGrpSpPr/>
        <p:nvPr/>
      </p:nvGrpSpPr>
      <p:grpSpPr>
        <a:xfrm>
          <a:off x="0" y="0"/>
          <a:ext cx="0" cy="0"/>
          <a:chOff x="0" y="0"/>
          <a:chExt cx="0" cy="0"/>
        </a:xfrm>
      </p:grpSpPr>
      <p:sp>
        <p:nvSpPr>
          <p:cNvPr id="5" name="Tijdelijke aanduiding voor dianummer 4"/>
          <p:cNvSpPr>
            <a:spLocks noGrp="1"/>
          </p:cNvSpPr>
          <p:nvPr>
            <p:ph type="sldNum" sz="quarter" idx="18"/>
          </p:nvPr>
        </p:nvSpPr>
        <p:spPr/>
        <p:txBody>
          <a:bodyPr/>
          <a:lstStyle/>
          <a:p>
            <a:pPr algn="r"/>
            <a:fld id="{F25965E0-7062-474C-8671-DB3A3CE669B0}" type="slidenum">
              <a:rPr lang="en-GB" smtClean="0"/>
              <a:pPr algn="r"/>
              <a:t>‹#›</a:t>
            </a:fld>
            <a:endParaRPr lang="en-GB"/>
          </a:p>
        </p:txBody>
      </p:sp>
      <p:sp>
        <p:nvSpPr>
          <p:cNvPr id="6" name="Tijdelijke aanduiding voor afbeelding 24"/>
          <p:cNvSpPr>
            <a:spLocks noGrp="1" noChangeAspect="1"/>
          </p:cNvSpPr>
          <p:nvPr>
            <p:ph type="pic" sz="quarter" idx="16"/>
          </p:nvPr>
        </p:nvSpPr>
        <p:spPr>
          <a:xfrm>
            <a:off x="615950" y="166688"/>
            <a:ext cx="4032000" cy="4290300"/>
          </a:xfrm>
          <a:prstGeom prst="rect">
            <a:avLst/>
          </a:prstGeom>
          <a:solidFill>
            <a:schemeClr val="accent3"/>
          </a:solidFill>
        </p:spPr>
        <p:txBody>
          <a:bodyPr anchor="ctr"/>
          <a:lstStyle>
            <a:lvl1pPr marL="0" indent="0" algn="ctr">
              <a:buNone/>
              <a:defRPr sz="800"/>
            </a:lvl1pPr>
          </a:lstStyle>
          <a:p>
            <a:pPr lvl="0"/>
            <a:r>
              <a:rPr lang="en-GB" noProof="0" err="1"/>
              <a:t>Klik</a:t>
            </a:r>
            <a:r>
              <a:rPr lang="en-GB" noProof="0"/>
              <a:t> op het pictogram </a:t>
            </a:r>
            <a:r>
              <a:rPr lang="en-GB" noProof="0" err="1"/>
              <a:t>als</a:t>
            </a:r>
            <a:r>
              <a:rPr lang="en-GB" noProof="0"/>
              <a:t> u </a:t>
            </a:r>
            <a:r>
              <a:rPr lang="en-GB" noProof="0" err="1"/>
              <a:t>een</a:t>
            </a:r>
            <a:r>
              <a:rPr lang="en-GB" noProof="0"/>
              <a:t> </a:t>
            </a:r>
            <a:r>
              <a:rPr lang="en-GB" noProof="0" err="1"/>
              <a:t>afbeelding</a:t>
            </a:r>
            <a:r>
              <a:rPr lang="en-GB" noProof="0"/>
              <a:t> wilt </a:t>
            </a:r>
            <a:r>
              <a:rPr lang="en-GB" noProof="0" err="1"/>
              <a:t>toevoegen</a:t>
            </a:r>
            <a:endParaRPr lang="en-GB" noProof="0"/>
          </a:p>
        </p:txBody>
      </p:sp>
      <p:sp>
        <p:nvSpPr>
          <p:cNvPr id="7" name="Tijdelijke aanduiding voor afbeelding 24"/>
          <p:cNvSpPr>
            <a:spLocks noGrp="1" noChangeAspect="1"/>
          </p:cNvSpPr>
          <p:nvPr>
            <p:ph type="pic" sz="quarter" idx="17"/>
          </p:nvPr>
        </p:nvSpPr>
        <p:spPr>
          <a:xfrm>
            <a:off x="4859588" y="166688"/>
            <a:ext cx="4032000" cy="4289669"/>
          </a:xfrm>
          <a:prstGeom prst="rect">
            <a:avLst/>
          </a:prstGeom>
          <a:solidFill>
            <a:schemeClr val="accent3"/>
          </a:solidFill>
        </p:spPr>
        <p:txBody>
          <a:bodyPr anchor="ctr"/>
          <a:lstStyle>
            <a:lvl1pPr marL="0" indent="0" algn="ctr">
              <a:buNone/>
              <a:defRPr sz="800"/>
            </a:lvl1pPr>
          </a:lstStyle>
          <a:p>
            <a:pPr lvl="0"/>
            <a:r>
              <a:rPr lang="en-GB" noProof="0" err="1"/>
              <a:t>Klik</a:t>
            </a:r>
            <a:r>
              <a:rPr lang="en-GB" noProof="0"/>
              <a:t> op het pictogram </a:t>
            </a:r>
            <a:r>
              <a:rPr lang="en-GB" noProof="0" err="1"/>
              <a:t>als</a:t>
            </a:r>
            <a:r>
              <a:rPr lang="en-GB" noProof="0"/>
              <a:t> u </a:t>
            </a:r>
            <a:r>
              <a:rPr lang="en-GB" noProof="0" err="1"/>
              <a:t>een</a:t>
            </a:r>
            <a:r>
              <a:rPr lang="en-GB" noProof="0"/>
              <a:t> </a:t>
            </a:r>
            <a:r>
              <a:rPr lang="en-GB" noProof="0" err="1"/>
              <a:t>afbeelding</a:t>
            </a:r>
            <a:r>
              <a:rPr lang="en-GB" noProof="0"/>
              <a:t> wilt </a:t>
            </a:r>
            <a:r>
              <a:rPr lang="en-GB" noProof="0" err="1"/>
              <a:t>toevoegen</a:t>
            </a:r>
            <a:endParaRPr lang="en-GB" noProof="0"/>
          </a:p>
        </p:txBody>
      </p:sp>
    </p:spTree>
    <p:extLst>
      <p:ext uri="{BB962C8B-B14F-4D97-AF65-F5344CB8AC3E}">
        <p14:creationId xmlns:p14="http://schemas.microsoft.com/office/powerpoint/2010/main" val="27044709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oto beeldvullend">
    <p:spTree>
      <p:nvGrpSpPr>
        <p:cNvPr id="1" name=""/>
        <p:cNvGrpSpPr/>
        <p:nvPr/>
      </p:nvGrpSpPr>
      <p:grpSpPr>
        <a:xfrm>
          <a:off x="0" y="0"/>
          <a:ext cx="0" cy="0"/>
          <a:chOff x="0" y="0"/>
          <a:chExt cx="0" cy="0"/>
        </a:xfrm>
      </p:grpSpPr>
      <p:sp>
        <p:nvSpPr>
          <p:cNvPr id="3" name="Tijdelijke aanduiding voor afbeelding 24"/>
          <p:cNvSpPr>
            <a:spLocks noGrp="1" noChangeAspect="1"/>
          </p:cNvSpPr>
          <p:nvPr>
            <p:ph type="pic" sz="quarter" idx="16"/>
          </p:nvPr>
        </p:nvSpPr>
        <p:spPr bwMode="gray">
          <a:xfrm>
            <a:off x="1" y="0"/>
            <a:ext cx="9143999" cy="5143500"/>
          </a:xfrm>
          <a:prstGeom prst="rect">
            <a:avLst/>
          </a:prstGeom>
          <a:solidFill>
            <a:schemeClr val="accent3"/>
          </a:solidFill>
        </p:spPr>
        <p:txBody>
          <a:bodyPr anchor="ctr"/>
          <a:lstStyle>
            <a:lvl1pPr marL="0" indent="0" algn="ctr">
              <a:buNone/>
              <a:defRPr sz="800"/>
            </a:lvl1pPr>
          </a:lstStyle>
          <a:p>
            <a:pPr lvl="0"/>
            <a:r>
              <a:rPr lang="en-GB" noProof="0" err="1"/>
              <a:t>Klik</a:t>
            </a:r>
            <a:r>
              <a:rPr lang="en-GB" noProof="0"/>
              <a:t> op het pictogram </a:t>
            </a:r>
            <a:r>
              <a:rPr lang="en-GB" noProof="0" err="1"/>
              <a:t>als</a:t>
            </a:r>
            <a:r>
              <a:rPr lang="en-GB" noProof="0"/>
              <a:t> u </a:t>
            </a:r>
            <a:r>
              <a:rPr lang="en-GB" noProof="0" err="1"/>
              <a:t>een</a:t>
            </a:r>
            <a:r>
              <a:rPr lang="en-GB" noProof="0"/>
              <a:t> </a:t>
            </a:r>
            <a:r>
              <a:rPr lang="en-GB" noProof="0" err="1"/>
              <a:t>afbeelding</a:t>
            </a:r>
            <a:r>
              <a:rPr lang="en-GB" noProof="0"/>
              <a:t> wilt </a:t>
            </a:r>
            <a:r>
              <a:rPr lang="en-GB" noProof="0" err="1"/>
              <a:t>toevoegen</a:t>
            </a:r>
            <a:endParaRPr lang="en-GB" noProof="0"/>
          </a:p>
        </p:txBody>
      </p:sp>
      <p:sp>
        <p:nvSpPr>
          <p:cNvPr id="5" name="Tijdelijke aanduiding voor dianummer 4"/>
          <p:cNvSpPr>
            <a:spLocks noGrp="1"/>
          </p:cNvSpPr>
          <p:nvPr>
            <p:ph type="sldNum" sz="quarter" idx="17"/>
          </p:nvPr>
        </p:nvSpPr>
        <p:spPr/>
        <p:txBody>
          <a:bodyPr/>
          <a:lstStyle>
            <a:lvl1pPr>
              <a:defRPr>
                <a:solidFill>
                  <a:schemeClr val="bg1"/>
                </a:solidFill>
              </a:defRPr>
            </a:lvl1pPr>
          </a:lstStyle>
          <a:p>
            <a:pPr algn="r"/>
            <a:fld id="{F25965E0-7062-474C-8671-DB3A3CE669B0}" type="slidenum">
              <a:rPr lang="en-GB" smtClean="0"/>
              <a:pPr algn="r"/>
              <a:t>‹#›</a:t>
            </a:fld>
            <a:endParaRPr lang="en-GB"/>
          </a:p>
        </p:txBody>
      </p:sp>
      <p:sp>
        <p:nvSpPr>
          <p:cNvPr id="6" name="Titel 1"/>
          <p:cNvSpPr>
            <a:spLocks noGrp="1"/>
          </p:cNvSpPr>
          <p:nvPr>
            <p:ph type="title" hasCustomPrompt="1"/>
          </p:nvPr>
        </p:nvSpPr>
        <p:spPr bwMode="white">
          <a:xfrm>
            <a:off x="561600" y="172641"/>
            <a:ext cx="8330400" cy="576832"/>
          </a:xfrm>
          <a:noFill/>
          <a:ln w="0">
            <a:gradFill>
              <a:gsLst>
                <a:gs pos="0">
                  <a:schemeClr val="bg1"/>
                </a:gs>
                <a:gs pos="1000">
                  <a:schemeClr val="bg1">
                    <a:alpha val="0"/>
                  </a:schemeClr>
                </a:gs>
                <a:gs pos="99000">
                  <a:srgbClr val="FFFFFF">
                    <a:alpha val="0"/>
                  </a:srgbClr>
                </a:gs>
                <a:gs pos="100000">
                  <a:schemeClr val="bg1"/>
                </a:gs>
              </a:gsLst>
              <a:lin ang="5400000" scaled="0"/>
            </a:gradFill>
          </a:ln>
        </p:spPr>
        <p:txBody>
          <a:bodyPr/>
          <a:lstStyle>
            <a:lvl1pPr>
              <a:defRPr>
                <a:solidFill>
                  <a:schemeClr val="bg1"/>
                </a:solidFill>
              </a:defRPr>
            </a:lvl1pPr>
          </a:lstStyle>
          <a:p>
            <a:r>
              <a:rPr lang="en-GB"/>
              <a:t>Klik om de stijl te bewerken</a:t>
            </a:r>
          </a:p>
        </p:txBody>
      </p:sp>
    </p:spTree>
    <p:extLst>
      <p:ext uri="{BB962C8B-B14F-4D97-AF65-F5344CB8AC3E}">
        <p14:creationId xmlns:p14="http://schemas.microsoft.com/office/powerpoint/2010/main" val="9266283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Empty slide">
    <p:spTree>
      <p:nvGrpSpPr>
        <p:cNvPr id="1" name=""/>
        <p:cNvGrpSpPr/>
        <p:nvPr/>
      </p:nvGrpSpPr>
      <p:grpSpPr>
        <a:xfrm>
          <a:off x="0" y="0"/>
          <a:ext cx="0" cy="0"/>
          <a:chOff x="0" y="0"/>
          <a:chExt cx="0" cy="0"/>
        </a:xfrm>
      </p:grpSpPr>
      <p:sp>
        <p:nvSpPr>
          <p:cNvPr id="3" name="Tijdelijke aanduiding voor dianummer 2"/>
          <p:cNvSpPr>
            <a:spLocks noGrp="1"/>
          </p:cNvSpPr>
          <p:nvPr>
            <p:ph type="sldNum" sz="quarter" idx="10"/>
          </p:nvPr>
        </p:nvSpPr>
        <p:spPr/>
        <p:txBody>
          <a:bodyPr/>
          <a:lstStyle/>
          <a:p>
            <a:pPr algn="r"/>
            <a:fld id="{F25965E0-7062-474C-8671-DB3A3CE669B0}" type="slidenum">
              <a:rPr lang="en-GB" smtClean="0"/>
              <a:pPr algn="r"/>
              <a:t>‹#›</a:t>
            </a:fld>
            <a:endParaRPr lang="en-GB"/>
          </a:p>
        </p:txBody>
      </p:sp>
    </p:spTree>
    <p:extLst>
      <p:ext uri="{BB962C8B-B14F-4D97-AF65-F5344CB8AC3E}">
        <p14:creationId xmlns:p14="http://schemas.microsoft.com/office/powerpoint/2010/main" val="24015829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Graph slide">
    <p:spTree>
      <p:nvGrpSpPr>
        <p:cNvPr id="1" name=""/>
        <p:cNvGrpSpPr/>
        <p:nvPr/>
      </p:nvGrpSpPr>
      <p:grpSpPr>
        <a:xfrm>
          <a:off x="0" y="0"/>
          <a:ext cx="0" cy="0"/>
          <a:chOff x="0" y="0"/>
          <a:chExt cx="0" cy="0"/>
        </a:xfrm>
      </p:grpSpPr>
      <p:sp>
        <p:nvSpPr>
          <p:cNvPr id="3" name="Tijdelijke aanduiding voor grafiek 5"/>
          <p:cNvSpPr>
            <a:spLocks noGrp="1"/>
          </p:cNvSpPr>
          <p:nvPr>
            <p:ph type="chart" sz="quarter" idx="17"/>
          </p:nvPr>
        </p:nvSpPr>
        <p:spPr>
          <a:xfrm>
            <a:off x="498238" y="1365481"/>
            <a:ext cx="8394937" cy="3092400"/>
          </a:xfrm>
          <a:noFill/>
        </p:spPr>
        <p:txBody>
          <a:bodyPr/>
          <a:lstStyle>
            <a:lvl1pPr>
              <a:defRPr>
                <a:solidFill>
                  <a:schemeClr val="bg2"/>
                </a:solidFill>
              </a:defRPr>
            </a:lvl1pPr>
          </a:lstStyle>
          <a:p>
            <a:endParaRPr lang="nl-NL"/>
          </a:p>
        </p:txBody>
      </p:sp>
      <p:sp>
        <p:nvSpPr>
          <p:cNvPr id="5" name="Titel 4"/>
          <p:cNvSpPr>
            <a:spLocks noGrp="1"/>
          </p:cNvSpPr>
          <p:nvPr>
            <p:ph type="title" hasCustomPrompt="1"/>
          </p:nvPr>
        </p:nvSpPr>
        <p:spPr/>
        <p:txBody>
          <a:bodyPr/>
          <a:lstStyle/>
          <a:p>
            <a:r>
              <a:rPr lang="en-GB"/>
              <a:t>Klik om de stijl te bewerken</a:t>
            </a:r>
          </a:p>
        </p:txBody>
      </p:sp>
      <p:sp>
        <p:nvSpPr>
          <p:cNvPr id="6" name="Tijdelijke aanduiding voor dianummer 5"/>
          <p:cNvSpPr>
            <a:spLocks noGrp="1"/>
          </p:cNvSpPr>
          <p:nvPr>
            <p:ph type="sldNum" sz="quarter" idx="18"/>
          </p:nvPr>
        </p:nvSpPr>
        <p:spPr/>
        <p:txBody>
          <a:bodyPr/>
          <a:lstStyle/>
          <a:p>
            <a:pPr algn="r"/>
            <a:fld id="{F25965E0-7062-474C-8671-DB3A3CE669B0}" type="slidenum">
              <a:rPr lang="en-GB" smtClean="0"/>
              <a:pPr algn="r"/>
              <a:t>‹#›</a:t>
            </a:fld>
            <a:endParaRPr lang="en-GB"/>
          </a:p>
        </p:txBody>
      </p:sp>
    </p:spTree>
    <p:extLst>
      <p:ext uri="{BB962C8B-B14F-4D97-AF65-F5344CB8AC3E}">
        <p14:creationId xmlns:p14="http://schemas.microsoft.com/office/powerpoint/2010/main" val="41613773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able slide">
    <p:spTree>
      <p:nvGrpSpPr>
        <p:cNvPr id="1" name=""/>
        <p:cNvGrpSpPr/>
        <p:nvPr/>
      </p:nvGrpSpPr>
      <p:grpSpPr>
        <a:xfrm>
          <a:off x="0" y="0"/>
          <a:ext cx="0" cy="0"/>
          <a:chOff x="0" y="0"/>
          <a:chExt cx="0" cy="0"/>
        </a:xfrm>
      </p:grpSpPr>
      <p:sp>
        <p:nvSpPr>
          <p:cNvPr id="5" name="Tijdelijke aanduiding voor tabel 4"/>
          <p:cNvSpPr>
            <a:spLocks noGrp="1"/>
          </p:cNvSpPr>
          <p:nvPr>
            <p:ph type="tbl" sz="quarter" idx="10"/>
          </p:nvPr>
        </p:nvSpPr>
        <p:spPr>
          <a:xfrm>
            <a:off x="620713" y="1473200"/>
            <a:ext cx="8272462" cy="2989264"/>
          </a:xfrm>
        </p:spPr>
        <p:txBody>
          <a:bodyPr/>
          <a:lstStyle>
            <a:lvl1pPr>
              <a:defRPr>
                <a:solidFill>
                  <a:schemeClr val="bg2"/>
                </a:solidFill>
              </a:defRPr>
            </a:lvl1pPr>
          </a:lstStyle>
          <a:p>
            <a:endParaRPr lang="nl-NL"/>
          </a:p>
        </p:txBody>
      </p:sp>
      <p:sp>
        <p:nvSpPr>
          <p:cNvPr id="4" name="Titel 3"/>
          <p:cNvSpPr>
            <a:spLocks noGrp="1"/>
          </p:cNvSpPr>
          <p:nvPr>
            <p:ph type="title" hasCustomPrompt="1"/>
          </p:nvPr>
        </p:nvSpPr>
        <p:spPr/>
        <p:txBody>
          <a:bodyPr/>
          <a:lstStyle/>
          <a:p>
            <a:r>
              <a:rPr lang="en-GB"/>
              <a:t>Klik om de stijl te bewerken</a:t>
            </a:r>
          </a:p>
        </p:txBody>
      </p:sp>
      <p:sp>
        <p:nvSpPr>
          <p:cNvPr id="6" name="Tijdelijke aanduiding voor dianummer 5"/>
          <p:cNvSpPr>
            <a:spLocks noGrp="1"/>
          </p:cNvSpPr>
          <p:nvPr>
            <p:ph type="sldNum" sz="quarter" idx="11"/>
          </p:nvPr>
        </p:nvSpPr>
        <p:spPr/>
        <p:txBody>
          <a:bodyPr/>
          <a:lstStyle/>
          <a:p>
            <a:pPr algn="r"/>
            <a:fld id="{F25965E0-7062-474C-8671-DB3A3CE669B0}" type="slidenum">
              <a:rPr lang="en-GB" smtClean="0"/>
              <a:pPr algn="r"/>
              <a:t>‹#›</a:t>
            </a:fld>
            <a:endParaRPr lang="en-GB"/>
          </a:p>
        </p:txBody>
      </p:sp>
    </p:spTree>
    <p:extLst>
      <p:ext uri="{BB962C8B-B14F-4D97-AF65-F5344CB8AC3E}">
        <p14:creationId xmlns:p14="http://schemas.microsoft.com/office/powerpoint/2010/main" val="13693371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End slide with circle image">
    <p:spTree>
      <p:nvGrpSpPr>
        <p:cNvPr id="1" name=""/>
        <p:cNvGrpSpPr/>
        <p:nvPr/>
      </p:nvGrpSpPr>
      <p:grpSpPr>
        <a:xfrm>
          <a:off x="0" y="0"/>
          <a:ext cx="0" cy="0"/>
          <a:chOff x="0" y="0"/>
          <a:chExt cx="0" cy="0"/>
        </a:xfrm>
      </p:grpSpPr>
      <p:sp>
        <p:nvSpPr>
          <p:cNvPr id="7" name="Tijdelijke aanduiding voor afbeelding 24"/>
          <p:cNvSpPr>
            <a:spLocks noGrp="1" noChangeAspect="1"/>
          </p:cNvSpPr>
          <p:nvPr>
            <p:ph type="pic" sz="quarter" idx="16"/>
          </p:nvPr>
        </p:nvSpPr>
        <p:spPr>
          <a:xfrm>
            <a:off x="4598375" y="168357"/>
            <a:ext cx="4294800" cy="4294105"/>
          </a:xfrm>
          <a:prstGeom prst="ellipse">
            <a:avLst/>
          </a:prstGeom>
          <a:solidFill>
            <a:schemeClr val="accent3"/>
          </a:solidFill>
        </p:spPr>
        <p:txBody>
          <a:bodyPr anchor="ctr"/>
          <a:lstStyle>
            <a:lvl1pPr marL="0" indent="0" algn="ctr">
              <a:buNone/>
              <a:defRPr sz="800"/>
            </a:lvl1pPr>
          </a:lstStyle>
          <a:p>
            <a:pPr lvl="0"/>
            <a:r>
              <a:rPr lang="en-GB" noProof="0" err="1"/>
              <a:t>Klik</a:t>
            </a:r>
            <a:r>
              <a:rPr lang="en-GB" noProof="0"/>
              <a:t> op het pictogram </a:t>
            </a:r>
            <a:r>
              <a:rPr lang="en-GB" noProof="0" err="1"/>
              <a:t>als</a:t>
            </a:r>
            <a:r>
              <a:rPr lang="en-GB" noProof="0"/>
              <a:t> u </a:t>
            </a:r>
            <a:r>
              <a:rPr lang="en-GB" noProof="0" err="1"/>
              <a:t>een</a:t>
            </a:r>
            <a:r>
              <a:rPr lang="en-GB" noProof="0"/>
              <a:t> </a:t>
            </a:r>
            <a:r>
              <a:rPr lang="en-GB" noProof="0" err="1"/>
              <a:t>afbeelding</a:t>
            </a:r>
            <a:r>
              <a:rPr lang="en-GB" noProof="0"/>
              <a:t> wilt </a:t>
            </a:r>
            <a:r>
              <a:rPr lang="en-GB" noProof="0" err="1"/>
              <a:t>toevoegen</a:t>
            </a:r>
            <a:endParaRPr lang="en-GB" noProof="0"/>
          </a:p>
        </p:txBody>
      </p:sp>
      <p:sp>
        <p:nvSpPr>
          <p:cNvPr id="4" name="Titel 3"/>
          <p:cNvSpPr>
            <a:spLocks noGrp="1"/>
          </p:cNvSpPr>
          <p:nvPr>
            <p:ph type="title" hasCustomPrompt="1"/>
          </p:nvPr>
        </p:nvSpPr>
        <p:spPr>
          <a:xfrm>
            <a:off x="561600" y="169210"/>
            <a:ext cx="3816000" cy="987200"/>
          </a:xfrm>
        </p:spPr>
        <p:txBody>
          <a:bodyPr/>
          <a:lstStyle/>
          <a:p>
            <a:r>
              <a:rPr lang="en-GB"/>
              <a:t>Klik om de stijl te bewerken</a:t>
            </a:r>
          </a:p>
        </p:txBody>
      </p:sp>
      <p:sp>
        <p:nvSpPr>
          <p:cNvPr id="5" name="Tijdelijke aanduiding voor dianummer 4"/>
          <p:cNvSpPr>
            <a:spLocks noGrp="1"/>
          </p:cNvSpPr>
          <p:nvPr>
            <p:ph type="sldNum" sz="quarter" idx="18"/>
          </p:nvPr>
        </p:nvSpPr>
        <p:spPr/>
        <p:txBody>
          <a:bodyPr/>
          <a:lstStyle/>
          <a:p>
            <a:pPr algn="r"/>
            <a:fld id="{F25965E0-7062-474C-8671-DB3A3CE669B0}" type="slidenum">
              <a:rPr lang="en-GB" smtClean="0"/>
              <a:pPr algn="r"/>
              <a:t>‹#›</a:t>
            </a:fld>
            <a:endParaRPr lang="en-GB"/>
          </a:p>
        </p:txBody>
      </p:sp>
      <p:sp>
        <p:nvSpPr>
          <p:cNvPr id="6" name="Tijdelijke aanduiding voor afbeelding 24"/>
          <p:cNvSpPr>
            <a:spLocks noGrp="1"/>
          </p:cNvSpPr>
          <p:nvPr>
            <p:ph type="pic" sz="quarter" idx="19" hasCustomPrompt="1"/>
          </p:nvPr>
        </p:nvSpPr>
        <p:spPr>
          <a:xfrm>
            <a:off x="2293449" y="4594924"/>
            <a:ext cx="1116000" cy="455707"/>
          </a:xfrm>
          <a:prstGeom prst="rect">
            <a:avLst/>
          </a:prstGeom>
          <a:solidFill>
            <a:schemeClr val="accent3"/>
          </a:solidFill>
        </p:spPr>
        <p:txBody>
          <a:bodyPr anchor="ctr"/>
          <a:lstStyle>
            <a:lvl1pPr marL="0" indent="0" algn="l">
              <a:lnSpc>
                <a:spcPts val="1000"/>
              </a:lnSpc>
              <a:spcBef>
                <a:spcPts val="0"/>
              </a:spcBef>
              <a:buNone/>
              <a:defRPr sz="600"/>
            </a:lvl1pPr>
          </a:lstStyle>
          <a:p>
            <a:pPr lvl="0"/>
            <a:r>
              <a:rPr lang="en-GB" noProof="0" err="1"/>
              <a:t>Klik</a:t>
            </a:r>
            <a:r>
              <a:rPr lang="en-GB" noProof="0"/>
              <a:t> op het pictogram </a:t>
            </a:r>
            <a:r>
              <a:rPr lang="en-GB" noProof="0" err="1"/>
              <a:t>als</a:t>
            </a:r>
            <a:r>
              <a:rPr lang="en-GB" noProof="0"/>
              <a:t> u </a:t>
            </a:r>
            <a:r>
              <a:rPr lang="en-GB" noProof="0" err="1"/>
              <a:t>een</a:t>
            </a:r>
            <a:r>
              <a:rPr lang="en-GB" noProof="0"/>
              <a:t> logo wilt </a:t>
            </a:r>
            <a:r>
              <a:rPr lang="en-GB" noProof="0" err="1"/>
              <a:t>toevoegen</a:t>
            </a:r>
            <a:endParaRPr lang="en-GB" noProof="0"/>
          </a:p>
        </p:txBody>
      </p:sp>
      <p:sp>
        <p:nvSpPr>
          <p:cNvPr id="9" name="Tijdelijke aanduiding voor afbeelding 24"/>
          <p:cNvSpPr>
            <a:spLocks noGrp="1"/>
          </p:cNvSpPr>
          <p:nvPr>
            <p:ph type="pic" sz="quarter" idx="24" hasCustomPrompt="1"/>
          </p:nvPr>
        </p:nvSpPr>
        <p:spPr>
          <a:xfrm>
            <a:off x="3643126" y="4594924"/>
            <a:ext cx="1116000" cy="455707"/>
          </a:xfrm>
          <a:prstGeom prst="rect">
            <a:avLst/>
          </a:prstGeom>
          <a:solidFill>
            <a:schemeClr val="accent3"/>
          </a:solidFill>
        </p:spPr>
        <p:txBody>
          <a:bodyPr anchor="ctr"/>
          <a:lstStyle>
            <a:lvl1pPr marL="0" indent="0" algn="l">
              <a:lnSpc>
                <a:spcPts val="1000"/>
              </a:lnSpc>
              <a:spcBef>
                <a:spcPts val="0"/>
              </a:spcBef>
              <a:buNone/>
              <a:defRPr sz="600"/>
            </a:lvl1pPr>
          </a:lstStyle>
          <a:p>
            <a:pPr lvl="0"/>
            <a:r>
              <a:rPr lang="en-GB" noProof="0" err="1"/>
              <a:t>Klik</a:t>
            </a:r>
            <a:r>
              <a:rPr lang="en-GB" noProof="0"/>
              <a:t> op het pictogram </a:t>
            </a:r>
            <a:r>
              <a:rPr lang="en-GB" noProof="0" err="1"/>
              <a:t>als</a:t>
            </a:r>
            <a:r>
              <a:rPr lang="en-GB" noProof="0"/>
              <a:t> u </a:t>
            </a:r>
            <a:r>
              <a:rPr lang="en-GB" noProof="0" err="1"/>
              <a:t>een</a:t>
            </a:r>
            <a:r>
              <a:rPr lang="en-GB" noProof="0"/>
              <a:t> logo wilt </a:t>
            </a:r>
            <a:r>
              <a:rPr lang="en-GB" noProof="0" err="1"/>
              <a:t>toevoegen</a:t>
            </a:r>
            <a:endParaRPr lang="en-GB" noProof="0"/>
          </a:p>
        </p:txBody>
      </p:sp>
      <p:sp>
        <p:nvSpPr>
          <p:cNvPr id="10" name="Tijdelijke aanduiding voor afbeelding 24"/>
          <p:cNvSpPr>
            <a:spLocks noGrp="1"/>
          </p:cNvSpPr>
          <p:nvPr>
            <p:ph type="pic" sz="quarter" idx="25" hasCustomPrompt="1"/>
          </p:nvPr>
        </p:nvSpPr>
        <p:spPr>
          <a:xfrm>
            <a:off x="4992803" y="4594924"/>
            <a:ext cx="1116000" cy="455707"/>
          </a:xfrm>
          <a:prstGeom prst="rect">
            <a:avLst/>
          </a:prstGeom>
          <a:solidFill>
            <a:schemeClr val="accent3"/>
          </a:solidFill>
        </p:spPr>
        <p:txBody>
          <a:bodyPr anchor="ctr"/>
          <a:lstStyle>
            <a:lvl1pPr marL="0" indent="0" algn="l">
              <a:lnSpc>
                <a:spcPts val="1000"/>
              </a:lnSpc>
              <a:spcBef>
                <a:spcPts val="0"/>
              </a:spcBef>
              <a:buNone/>
              <a:defRPr sz="600"/>
            </a:lvl1pPr>
          </a:lstStyle>
          <a:p>
            <a:pPr lvl="0"/>
            <a:r>
              <a:rPr lang="en-GB" noProof="0" err="1"/>
              <a:t>Klik</a:t>
            </a:r>
            <a:r>
              <a:rPr lang="en-GB" noProof="0"/>
              <a:t> op het pictogram </a:t>
            </a:r>
            <a:r>
              <a:rPr lang="en-GB" noProof="0" err="1"/>
              <a:t>als</a:t>
            </a:r>
            <a:r>
              <a:rPr lang="en-GB" noProof="0"/>
              <a:t> u </a:t>
            </a:r>
            <a:r>
              <a:rPr lang="en-GB" noProof="0" err="1"/>
              <a:t>een</a:t>
            </a:r>
            <a:r>
              <a:rPr lang="en-GB" noProof="0"/>
              <a:t> logo wilt </a:t>
            </a:r>
            <a:r>
              <a:rPr lang="en-GB" noProof="0" err="1"/>
              <a:t>toevoegen</a:t>
            </a:r>
            <a:endParaRPr lang="en-GB" noProof="0"/>
          </a:p>
        </p:txBody>
      </p:sp>
      <p:sp>
        <p:nvSpPr>
          <p:cNvPr id="11" name="Tijdelijke aanduiding voor afbeelding 24"/>
          <p:cNvSpPr>
            <a:spLocks noGrp="1"/>
          </p:cNvSpPr>
          <p:nvPr>
            <p:ph type="pic" sz="quarter" idx="26" hasCustomPrompt="1"/>
          </p:nvPr>
        </p:nvSpPr>
        <p:spPr>
          <a:xfrm>
            <a:off x="6342480" y="4594924"/>
            <a:ext cx="1116000" cy="455707"/>
          </a:xfrm>
          <a:prstGeom prst="rect">
            <a:avLst/>
          </a:prstGeom>
          <a:solidFill>
            <a:schemeClr val="accent3"/>
          </a:solidFill>
        </p:spPr>
        <p:txBody>
          <a:bodyPr anchor="ctr"/>
          <a:lstStyle>
            <a:lvl1pPr marL="0" indent="0" algn="l">
              <a:lnSpc>
                <a:spcPts val="1000"/>
              </a:lnSpc>
              <a:spcBef>
                <a:spcPts val="0"/>
              </a:spcBef>
              <a:buNone/>
              <a:defRPr sz="600"/>
            </a:lvl1pPr>
          </a:lstStyle>
          <a:p>
            <a:pPr lvl="0"/>
            <a:r>
              <a:rPr lang="en-GB" noProof="0" err="1"/>
              <a:t>Klik</a:t>
            </a:r>
            <a:r>
              <a:rPr lang="en-GB" noProof="0"/>
              <a:t> op het pictogram </a:t>
            </a:r>
            <a:r>
              <a:rPr lang="en-GB" noProof="0" err="1"/>
              <a:t>als</a:t>
            </a:r>
            <a:r>
              <a:rPr lang="en-GB" noProof="0"/>
              <a:t> u </a:t>
            </a:r>
            <a:r>
              <a:rPr lang="en-GB" noProof="0" err="1"/>
              <a:t>een</a:t>
            </a:r>
            <a:r>
              <a:rPr lang="en-GB" noProof="0"/>
              <a:t> logo wilt </a:t>
            </a:r>
            <a:r>
              <a:rPr lang="en-GB" noProof="0" err="1"/>
              <a:t>toevoegen</a:t>
            </a:r>
            <a:endParaRPr lang="en-GB" noProof="0"/>
          </a:p>
        </p:txBody>
      </p:sp>
      <p:sp>
        <p:nvSpPr>
          <p:cNvPr id="12" name="Tijdelijke aanduiding voor tekst 4"/>
          <p:cNvSpPr>
            <a:spLocks noGrp="1"/>
          </p:cNvSpPr>
          <p:nvPr>
            <p:ph type="body" sz="quarter" idx="17"/>
          </p:nvPr>
        </p:nvSpPr>
        <p:spPr>
          <a:xfrm>
            <a:off x="504000" y="1368000"/>
            <a:ext cx="3874036" cy="3091979"/>
          </a:xfrm>
        </p:spPr>
        <p:txBody>
          <a:bodyPr lIns="90000"/>
          <a:lstStyle>
            <a:lvl1pPr marL="0" indent="0">
              <a:buNone/>
              <a:defRPr>
                <a:solidFill>
                  <a:schemeClr val="tx1"/>
                </a:solidFill>
              </a:defRPr>
            </a:lvl1pPr>
          </a:lstStyle>
          <a:p>
            <a:pPr lvl="0"/>
            <a:r>
              <a:rPr lang="en-GB" err="1"/>
              <a:t>Klik</a:t>
            </a:r>
            <a:r>
              <a:rPr lang="en-GB"/>
              <a:t> om de </a:t>
            </a:r>
            <a:r>
              <a:rPr lang="en-GB" err="1"/>
              <a:t>modelstijlen</a:t>
            </a:r>
            <a:r>
              <a:rPr lang="en-GB"/>
              <a:t> </a:t>
            </a:r>
            <a:r>
              <a:rPr lang="en-GB" err="1"/>
              <a:t>te</a:t>
            </a:r>
            <a:r>
              <a:rPr lang="en-GB"/>
              <a:t> </a:t>
            </a:r>
            <a:r>
              <a:rPr lang="en-GB" err="1"/>
              <a:t>bewerken</a:t>
            </a:r>
            <a:endParaRPr lang="en-GB"/>
          </a:p>
        </p:txBody>
      </p:sp>
    </p:spTree>
    <p:extLst>
      <p:ext uri="{BB962C8B-B14F-4D97-AF65-F5344CB8AC3E}">
        <p14:creationId xmlns:p14="http://schemas.microsoft.com/office/powerpoint/2010/main" val="32034507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xt slide with bullets">
    <p:spTree>
      <p:nvGrpSpPr>
        <p:cNvPr id="1" name=""/>
        <p:cNvGrpSpPr/>
        <p:nvPr/>
      </p:nvGrpSpPr>
      <p:grpSpPr>
        <a:xfrm>
          <a:off x="0" y="0"/>
          <a:ext cx="0" cy="0"/>
          <a:chOff x="0" y="0"/>
          <a:chExt cx="0" cy="0"/>
        </a:xfrm>
      </p:grpSpPr>
      <p:sp>
        <p:nvSpPr>
          <p:cNvPr id="3" name="Tijdelijke aanduiding voor tekst 6"/>
          <p:cNvSpPr>
            <a:spLocks noGrp="1"/>
          </p:cNvSpPr>
          <p:nvPr>
            <p:ph type="body" sz="quarter" idx="10"/>
          </p:nvPr>
        </p:nvSpPr>
        <p:spPr>
          <a:xfrm>
            <a:off x="493200" y="1368000"/>
            <a:ext cx="8398800" cy="3092400"/>
          </a:xfrm>
        </p:spPr>
        <p:txBody>
          <a:bodyPr/>
          <a:lstStyle>
            <a:lvl2pPr>
              <a:buClr>
                <a:schemeClr val="bg2"/>
              </a:buClr>
              <a:defRPr/>
            </a:lvl2pPr>
          </a:lstStyle>
          <a:p>
            <a:pPr lvl="0"/>
            <a:r>
              <a:rPr lang="en-GB" err="1"/>
              <a:t>Klik</a:t>
            </a:r>
            <a:r>
              <a:rPr lang="en-GB"/>
              <a:t> om de </a:t>
            </a:r>
            <a:r>
              <a:rPr lang="en-GB" err="1"/>
              <a:t>modelstijlen</a:t>
            </a:r>
            <a:r>
              <a:rPr lang="en-GB"/>
              <a:t> </a:t>
            </a:r>
            <a:r>
              <a:rPr lang="en-GB" err="1"/>
              <a:t>te</a:t>
            </a:r>
            <a:r>
              <a:rPr lang="en-GB"/>
              <a:t> </a:t>
            </a:r>
            <a:r>
              <a:rPr lang="en-GB" err="1"/>
              <a:t>bewerken</a:t>
            </a:r>
            <a:endParaRPr lang="en-GB"/>
          </a:p>
          <a:p>
            <a:pPr lvl="1"/>
            <a:r>
              <a:rPr lang="en-GB" err="1"/>
              <a:t>Tweede</a:t>
            </a:r>
            <a:r>
              <a:rPr lang="en-GB"/>
              <a:t> </a:t>
            </a:r>
            <a:r>
              <a:rPr lang="en-GB" err="1"/>
              <a:t>niveau</a:t>
            </a:r>
            <a:endParaRPr lang="en-GB"/>
          </a:p>
          <a:p>
            <a:pPr lvl="2"/>
            <a:r>
              <a:rPr lang="en-GB" err="1"/>
              <a:t>Derde</a:t>
            </a:r>
            <a:r>
              <a:rPr lang="en-GB"/>
              <a:t> </a:t>
            </a:r>
            <a:r>
              <a:rPr lang="en-GB" err="1"/>
              <a:t>niveau</a:t>
            </a:r>
            <a:endParaRPr lang="en-GB"/>
          </a:p>
          <a:p>
            <a:pPr lvl="3"/>
            <a:r>
              <a:rPr lang="en-GB" err="1"/>
              <a:t>Vierde</a:t>
            </a:r>
            <a:r>
              <a:rPr lang="en-GB"/>
              <a:t> </a:t>
            </a:r>
            <a:r>
              <a:rPr lang="en-GB" err="1"/>
              <a:t>niveau</a:t>
            </a:r>
            <a:endParaRPr lang="en-GB"/>
          </a:p>
          <a:p>
            <a:pPr lvl="4"/>
            <a:r>
              <a:rPr lang="en-GB" err="1"/>
              <a:t>Vijfde</a:t>
            </a:r>
            <a:r>
              <a:rPr lang="en-GB"/>
              <a:t> </a:t>
            </a:r>
            <a:r>
              <a:rPr lang="en-GB" err="1"/>
              <a:t>niveau</a:t>
            </a:r>
            <a:endParaRPr lang="en-GB"/>
          </a:p>
        </p:txBody>
      </p:sp>
      <p:sp>
        <p:nvSpPr>
          <p:cNvPr id="5" name="Titel 4"/>
          <p:cNvSpPr>
            <a:spLocks noGrp="1"/>
          </p:cNvSpPr>
          <p:nvPr>
            <p:ph type="title" hasCustomPrompt="1"/>
          </p:nvPr>
        </p:nvSpPr>
        <p:spPr/>
        <p:txBody>
          <a:bodyPr/>
          <a:lstStyle/>
          <a:p>
            <a:r>
              <a:rPr lang="en-GB"/>
              <a:t>Klik om de stijl te bewerken</a:t>
            </a:r>
          </a:p>
        </p:txBody>
      </p:sp>
      <p:sp>
        <p:nvSpPr>
          <p:cNvPr id="6" name="Tijdelijke aanduiding voor dianummer 5"/>
          <p:cNvSpPr>
            <a:spLocks noGrp="1"/>
          </p:cNvSpPr>
          <p:nvPr>
            <p:ph type="sldNum" sz="quarter" idx="11"/>
          </p:nvPr>
        </p:nvSpPr>
        <p:spPr/>
        <p:txBody>
          <a:bodyPr/>
          <a:lstStyle/>
          <a:p>
            <a:pPr algn="r"/>
            <a:fld id="{F25965E0-7062-474C-8671-DB3A3CE669B0}" type="slidenum">
              <a:rPr lang="en-GB" smtClean="0"/>
              <a:pPr algn="r"/>
              <a:t>‹#›</a:t>
            </a:fld>
            <a:endParaRPr lang="en-GB"/>
          </a:p>
        </p:txBody>
      </p:sp>
    </p:spTree>
    <p:extLst>
      <p:ext uri="{BB962C8B-B14F-4D97-AF65-F5344CB8AC3E}">
        <p14:creationId xmlns:p14="http://schemas.microsoft.com/office/powerpoint/2010/main" val="24033010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End slide with multiple logo's">
    <p:spTree>
      <p:nvGrpSpPr>
        <p:cNvPr id="1" name=""/>
        <p:cNvGrpSpPr/>
        <p:nvPr/>
      </p:nvGrpSpPr>
      <p:grpSpPr>
        <a:xfrm>
          <a:off x="0" y="0"/>
          <a:ext cx="0" cy="0"/>
          <a:chOff x="0" y="0"/>
          <a:chExt cx="0" cy="0"/>
        </a:xfrm>
      </p:grpSpPr>
      <p:sp>
        <p:nvSpPr>
          <p:cNvPr id="3" name="Titel 2"/>
          <p:cNvSpPr>
            <a:spLocks noGrp="1"/>
          </p:cNvSpPr>
          <p:nvPr>
            <p:ph type="title" hasCustomPrompt="1"/>
          </p:nvPr>
        </p:nvSpPr>
        <p:spPr>
          <a:xfrm>
            <a:off x="561600" y="169210"/>
            <a:ext cx="3816000" cy="987200"/>
          </a:xfrm>
        </p:spPr>
        <p:txBody>
          <a:bodyPr/>
          <a:lstStyle/>
          <a:p>
            <a:r>
              <a:rPr lang="en-GB"/>
              <a:t>Klik om de stijl te bewerken</a:t>
            </a:r>
          </a:p>
        </p:txBody>
      </p:sp>
      <p:sp>
        <p:nvSpPr>
          <p:cNvPr id="4" name="Tijdelijke aanduiding voor dianummer 3"/>
          <p:cNvSpPr>
            <a:spLocks noGrp="1"/>
          </p:cNvSpPr>
          <p:nvPr>
            <p:ph type="sldNum" sz="quarter" idx="27"/>
          </p:nvPr>
        </p:nvSpPr>
        <p:spPr/>
        <p:txBody>
          <a:bodyPr/>
          <a:lstStyle/>
          <a:p>
            <a:pPr algn="r"/>
            <a:fld id="{F25965E0-7062-474C-8671-DB3A3CE669B0}" type="slidenum">
              <a:rPr lang="en-GB" smtClean="0"/>
              <a:pPr algn="r"/>
              <a:t>‹#›</a:t>
            </a:fld>
            <a:endParaRPr lang="en-GB"/>
          </a:p>
        </p:txBody>
      </p:sp>
      <p:sp>
        <p:nvSpPr>
          <p:cNvPr id="10" name="Tijdelijke aanduiding voor afbeelding 24"/>
          <p:cNvSpPr>
            <a:spLocks noGrp="1" noChangeAspect="1"/>
          </p:cNvSpPr>
          <p:nvPr>
            <p:ph type="pic" sz="quarter" idx="16"/>
          </p:nvPr>
        </p:nvSpPr>
        <p:spPr>
          <a:xfrm>
            <a:off x="4598375" y="168357"/>
            <a:ext cx="4294800" cy="4294105"/>
          </a:xfrm>
          <a:prstGeom prst="ellipse">
            <a:avLst/>
          </a:prstGeom>
          <a:solidFill>
            <a:schemeClr val="accent3"/>
          </a:solidFill>
        </p:spPr>
        <p:txBody>
          <a:bodyPr anchor="ctr"/>
          <a:lstStyle>
            <a:lvl1pPr marL="0" indent="0" algn="ctr">
              <a:buNone/>
              <a:defRPr sz="800"/>
            </a:lvl1pPr>
          </a:lstStyle>
          <a:p>
            <a:pPr lvl="0"/>
            <a:r>
              <a:rPr lang="en-GB" noProof="0" err="1"/>
              <a:t>Klik</a:t>
            </a:r>
            <a:r>
              <a:rPr lang="en-GB" noProof="0"/>
              <a:t> op het pictogram </a:t>
            </a:r>
            <a:r>
              <a:rPr lang="en-GB" noProof="0" err="1"/>
              <a:t>als</a:t>
            </a:r>
            <a:r>
              <a:rPr lang="en-GB" noProof="0"/>
              <a:t> u </a:t>
            </a:r>
            <a:r>
              <a:rPr lang="en-GB" noProof="0" err="1"/>
              <a:t>een</a:t>
            </a:r>
            <a:r>
              <a:rPr lang="en-GB" noProof="0"/>
              <a:t> </a:t>
            </a:r>
            <a:r>
              <a:rPr lang="en-GB" noProof="0" err="1"/>
              <a:t>afbeelding</a:t>
            </a:r>
            <a:r>
              <a:rPr lang="en-GB" noProof="0"/>
              <a:t> wilt </a:t>
            </a:r>
            <a:r>
              <a:rPr lang="en-GB" noProof="0" err="1"/>
              <a:t>toevoegen</a:t>
            </a:r>
            <a:endParaRPr lang="en-GB" noProof="0"/>
          </a:p>
        </p:txBody>
      </p:sp>
      <p:sp>
        <p:nvSpPr>
          <p:cNvPr id="11" name="Tijdelijke aanduiding voor tekst 4"/>
          <p:cNvSpPr>
            <a:spLocks noGrp="1"/>
          </p:cNvSpPr>
          <p:nvPr>
            <p:ph type="body" sz="quarter" idx="17"/>
          </p:nvPr>
        </p:nvSpPr>
        <p:spPr>
          <a:xfrm>
            <a:off x="504000" y="1368000"/>
            <a:ext cx="3874036" cy="3091979"/>
          </a:xfrm>
        </p:spPr>
        <p:txBody>
          <a:bodyPr lIns="90000"/>
          <a:lstStyle>
            <a:lvl1pPr marL="0" indent="0">
              <a:buNone/>
              <a:defRPr>
                <a:solidFill>
                  <a:schemeClr val="tx1"/>
                </a:solidFill>
              </a:defRPr>
            </a:lvl1pPr>
          </a:lstStyle>
          <a:p>
            <a:pPr lvl="0"/>
            <a:r>
              <a:rPr lang="en-GB" err="1"/>
              <a:t>Klik</a:t>
            </a:r>
            <a:r>
              <a:rPr lang="en-GB"/>
              <a:t> om de </a:t>
            </a:r>
            <a:r>
              <a:rPr lang="en-GB" err="1"/>
              <a:t>modelstijlen</a:t>
            </a:r>
            <a:r>
              <a:rPr lang="en-GB"/>
              <a:t> </a:t>
            </a:r>
            <a:r>
              <a:rPr lang="en-GB" err="1"/>
              <a:t>te</a:t>
            </a:r>
            <a:r>
              <a:rPr lang="en-GB"/>
              <a:t> </a:t>
            </a:r>
            <a:r>
              <a:rPr lang="en-GB" err="1"/>
              <a:t>bewerken</a:t>
            </a:r>
            <a:endParaRPr lang="en-GB"/>
          </a:p>
        </p:txBody>
      </p:sp>
    </p:spTree>
    <p:extLst>
      <p:ext uri="{BB962C8B-B14F-4D97-AF65-F5344CB8AC3E}">
        <p14:creationId xmlns:p14="http://schemas.microsoft.com/office/powerpoint/2010/main" val="39112640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text boxes">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GB" err="1"/>
              <a:t>Klik</a:t>
            </a:r>
            <a:r>
              <a:rPr lang="en-GB"/>
              <a:t> om de </a:t>
            </a:r>
            <a:r>
              <a:rPr lang="en-GB" err="1"/>
              <a:t>stijl</a:t>
            </a:r>
            <a:r>
              <a:rPr lang="en-GB"/>
              <a:t> </a:t>
            </a:r>
            <a:r>
              <a:rPr lang="en-GB" err="1"/>
              <a:t>te</a:t>
            </a:r>
            <a:r>
              <a:rPr lang="en-GB"/>
              <a:t> </a:t>
            </a:r>
            <a:r>
              <a:rPr lang="en-GB" err="1"/>
              <a:t>bewerken</a:t>
            </a:r>
            <a:endParaRPr lang="en-GB"/>
          </a:p>
        </p:txBody>
      </p:sp>
      <p:sp>
        <p:nvSpPr>
          <p:cNvPr id="3" name="Tijdelijke aanduiding voor tekst 6"/>
          <p:cNvSpPr>
            <a:spLocks noGrp="1"/>
          </p:cNvSpPr>
          <p:nvPr>
            <p:ph type="body" sz="quarter" idx="10"/>
          </p:nvPr>
        </p:nvSpPr>
        <p:spPr>
          <a:xfrm>
            <a:off x="493200" y="1368000"/>
            <a:ext cx="4104000" cy="3092400"/>
          </a:xfrm>
        </p:spPr>
        <p:txBody>
          <a:bodyPr/>
          <a:lstStyle>
            <a:lvl2pPr>
              <a:buClr>
                <a:schemeClr val="bg2"/>
              </a:buClr>
              <a:defRPr/>
            </a:lvl2pPr>
          </a:lstStyle>
          <a:p>
            <a:pPr lvl="0"/>
            <a:r>
              <a:rPr lang="en-GB" err="1"/>
              <a:t>Klik</a:t>
            </a:r>
            <a:r>
              <a:rPr lang="en-GB"/>
              <a:t> om de </a:t>
            </a:r>
            <a:r>
              <a:rPr lang="en-GB" err="1"/>
              <a:t>modelstijlen</a:t>
            </a:r>
            <a:r>
              <a:rPr lang="en-GB"/>
              <a:t> </a:t>
            </a:r>
            <a:r>
              <a:rPr lang="en-GB" err="1"/>
              <a:t>te</a:t>
            </a:r>
            <a:r>
              <a:rPr lang="en-GB"/>
              <a:t> </a:t>
            </a:r>
            <a:r>
              <a:rPr lang="en-GB" err="1"/>
              <a:t>bewerken</a:t>
            </a:r>
            <a:endParaRPr lang="en-GB"/>
          </a:p>
          <a:p>
            <a:pPr lvl="1"/>
            <a:r>
              <a:rPr lang="en-GB" err="1"/>
              <a:t>Tweede</a:t>
            </a:r>
            <a:r>
              <a:rPr lang="en-GB"/>
              <a:t> </a:t>
            </a:r>
            <a:r>
              <a:rPr lang="en-GB" err="1"/>
              <a:t>niveau</a:t>
            </a:r>
            <a:endParaRPr lang="en-GB"/>
          </a:p>
          <a:p>
            <a:pPr lvl="2"/>
            <a:r>
              <a:rPr lang="en-GB" err="1"/>
              <a:t>Derde</a:t>
            </a:r>
            <a:r>
              <a:rPr lang="en-GB"/>
              <a:t> </a:t>
            </a:r>
            <a:r>
              <a:rPr lang="en-GB" err="1"/>
              <a:t>niveau</a:t>
            </a:r>
            <a:endParaRPr lang="en-GB"/>
          </a:p>
        </p:txBody>
      </p:sp>
      <p:sp>
        <p:nvSpPr>
          <p:cNvPr id="4" name="Tijdelijke aanduiding voor tekst 6"/>
          <p:cNvSpPr>
            <a:spLocks noGrp="1"/>
          </p:cNvSpPr>
          <p:nvPr>
            <p:ph type="body" sz="quarter" idx="11"/>
          </p:nvPr>
        </p:nvSpPr>
        <p:spPr>
          <a:xfrm>
            <a:off x="4785800" y="1368000"/>
            <a:ext cx="4104000" cy="3092400"/>
          </a:xfrm>
        </p:spPr>
        <p:txBody>
          <a:bodyPr/>
          <a:lstStyle>
            <a:lvl2pPr>
              <a:buClr>
                <a:schemeClr val="bg2"/>
              </a:buClr>
              <a:defRPr/>
            </a:lvl2pPr>
          </a:lstStyle>
          <a:p>
            <a:pPr lvl="0"/>
            <a:r>
              <a:rPr lang="en-GB" err="1"/>
              <a:t>Klik</a:t>
            </a:r>
            <a:r>
              <a:rPr lang="en-GB"/>
              <a:t> om de </a:t>
            </a:r>
            <a:r>
              <a:rPr lang="en-GB" err="1"/>
              <a:t>modelstijlen</a:t>
            </a:r>
            <a:r>
              <a:rPr lang="en-GB"/>
              <a:t> </a:t>
            </a:r>
            <a:r>
              <a:rPr lang="en-GB" err="1"/>
              <a:t>te</a:t>
            </a:r>
            <a:r>
              <a:rPr lang="en-GB"/>
              <a:t> </a:t>
            </a:r>
            <a:r>
              <a:rPr lang="en-GB" err="1"/>
              <a:t>bewerken</a:t>
            </a:r>
            <a:endParaRPr lang="en-GB"/>
          </a:p>
          <a:p>
            <a:pPr lvl="1"/>
            <a:r>
              <a:rPr lang="en-GB" err="1"/>
              <a:t>Tweede</a:t>
            </a:r>
            <a:r>
              <a:rPr lang="en-GB"/>
              <a:t> </a:t>
            </a:r>
            <a:r>
              <a:rPr lang="en-GB" err="1"/>
              <a:t>niveau</a:t>
            </a:r>
            <a:endParaRPr lang="en-GB"/>
          </a:p>
          <a:p>
            <a:pPr lvl="2"/>
            <a:r>
              <a:rPr lang="en-GB" err="1"/>
              <a:t>Derde</a:t>
            </a:r>
            <a:r>
              <a:rPr lang="en-GB"/>
              <a:t> </a:t>
            </a:r>
            <a:r>
              <a:rPr lang="en-GB" err="1"/>
              <a:t>niveau</a:t>
            </a:r>
            <a:endParaRPr lang="en-GB"/>
          </a:p>
        </p:txBody>
      </p:sp>
      <p:sp>
        <p:nvSpPr>
          <p:cNvPr id="6" name="Tijdelijke aanduiding voor dianummer 5"/>
          <p:cNvSpPr>
            <a:spLocks noGrp="1"/>
          </p:cNvSpPr>
          <p:nvPr>
            <p:ph type="sldNum" sz="quarter" idx="12"/>
          </p:nvPr>
        </p:nvSpPr>
        <p:spPr/>
        <p:txBody>
          <a:bodyPr/>
          <a:lstStyle/>
          <a:p>
            <a:pPr algn="r"/>
            <a:fld id="{F25965E0-7062-474C-8671-DB3A3CE669B0}" type="slidenum">
              <a:rPr lang="en-GB" smtClean="0"/>
              <a:pPr algn="r"/>
              <a:t>‹#›</a:t>
            </a:fld>
            <a:endParaRPr lang="en-GB"/>
          </a:p>
        </p:txBody>
      </p:sp>
    </p:spTree>
    <p:extLst>
      <p:ext uri="{BB962C8B-B14F-4D97-AF65-F5344CB8AC3E}">
        <p14:creationId xmlns:p14="http://schemas.microsoft.com/office/powerpoint/2010/main" val="12704931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box with image">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GB" err="1"/>
              <a:t>Klik</a:t>
            </a:r>
            <a:r>
              <a:rPr lang="en-GB"/>
              <a:t> om de </a:t>
            </a:r>
            <a:r>
              <a:rPr lang="en-GB" err="1"/>
              <a:t>stijl</a:t>
            </a:r>
            <a:r>
              <a:rPr lang="en-GB"/>
              <a:t> </a:t>
            </a:r>
            <a:r>
              <a:rPr lang="en-GB" err="1"/>
              <a:t>te</a:t>
            </a:r>
            <a:r>
              <a:rPr lang="en-GB"/>
              <a:t> </a:t>
            </a:r>
            <a:r>
              <a:rPr lang="en-GB" err="1"/>
              <a:t>bewerken</a:t>
            </a:r>
            <a:endParaRPr lang="en-GB"/>
          </a:p>
        </p:txBody>
      </p:sp>
      <p:sp>
        <p:nvSpPr>
          <p:cNvPr id="6" name="Tijdelijke aanduiding voor dianummer 5"/>
          <p:cNvSpPr>
            <a:spLocks noGrp="1"/>
          </p:cNvSpPr>
          <p:nvPr>
            <p:ph type="sldNum" sz="quarter" idx="18"/>
          </p:nvPr>
        </p:nvSpPr>
        <p:spPr/>
        <p:txBody>
          <a:bodyPr/>
          <a:lstStyle/>
          <a:p>
            <a:pPr algn="r"/>
            <a:fld id="{F25965E0-7062-474C-8671-DB3A3CE669B0}" type="slidenum">
              <a:rPr lang="en-GB" smtClean="0"/>
              <a:pPr algn="r"/>
              <a:t>‹#›</a:t>
            </a:fld>
            <a:endParaRPr lang="en-GB"/>
          </a:p>
        </p:txBody>
      </p:sp>
      <p:sp>
        <p:nvSpPr>
          <p:cNvPr id="7" name="Tijdelijke aanduiding voor tekst 6"/>
          <p:cNvSpPr>
            <a:spLocks noGrp="1"/>
          </p:cNvSpPr>
          <p:nvPr>
            <p:ph type="body" sz="quarter" idx="10"/>
          </p:nvPr>
        </p:nvSpPr>
        <p:spPr>
          <a:xfrm>
            <a:off x="493200" y="1368000"/>
            <a:ext cx="4104000" cy="3092400"/>
          </a:xfrm>
        </p:spPr>
        <p:txBody>
          <a:bodyPr/>
          <a:lstStyle>
            <a:lvl2pPr>
              <a:buClr>
                <a:schemeClr val="bg2"/>
              </a:buClr>
              <a:defRPr/>
            </a:lvl2pPr>
          </a:lstStyle>
          <a:p>
            <a:pPr lvl="0"/>
            <a:r>
              <a:rPr lang="en-GB" err="1"/>
              <a:t>Klik</a:t>
            </a:r>
            <a:r>
              <a:rPr lang="en-GB"/>
              <a:t> om de </a:t>
            </a:r>
            <a:r>
              <a:rPr lang="en-GB" err="1"/>
              <a:t>modelstijlen</a:t>
            </a:r>
            <a:r>
              <a:rPr lang="en-GB"/>
              <a:t> </a:t>
            </a:r>
            <a:r>
              <a:rPr lang="en-GB" err="1"/>
              <a:t>te</a:t>
            </a:r>
            <a:r>
              <a:rPr lang="en-GB"/>
              <a:t> </a:t>
            </a:r>
            <a:r>
              <a:rPr lang="en-GB" err="1"/>
              <a:t>bewerken</a:t>
            </a:r>
            <a:endParaRPr lang="en-GB"/>
          </a:p>
          <a:p>
            <a:pPr lvl="1"/>
            <a:r>
              <a:rPr lang="en-GB" err="1"/>
              <a:t>Tweede</a:t>
            </a:r>
            <a:r>
              <a:rPr lang="en-GB"/>
              <a:t> </a:t>
            </a:r>
            <a:r>
              <a:rPr lang="en-GB" err="1"/>
              <a:t>niveau</a:t>
            </a:r>
            <a:endParaRPr lang="en-GB"/>
          </a:p>
          <a:p>
            <a:pPr lvl="2"/>
            <a:r>
              <a:rPr lang="en-GB" err="1"/>
              <a:t>Derde</a:t>
            </a:r>
            <a:r>
              <a:rPr lang="en-GB"/>
              <a:t> </a:t>
            </a:r>
            <a:r>
              <a:rPr lang="en-GB" err="1"/>
              <a:t>niveau</a:t>
            </a:r>
            <a:endParaRPr lang="en-GB"/>
          </a:p>
        </p:txBody>
      </p:sp>
      <p:sp>
        <p:nvSpPr>
          <p:cNvPr id="8" name="Tijdelijke aanduiding voor afbeelding 24"/>
          <p:cNvSpPr>
            <a:spLocks noGrp="1" noChangeAspect="1"/>
          </p:cNvSpPr>
          <p:nvPr>
            <p:ph type="pic" sz="quarter" idx="17"/>
          </p:nvPr>
        </p:nvSpPr>
        <p:spPr>
          <a:xfrm>
            <a:off x="4828401" y="1474788"/>
            <a:ext cx="4051491" cy="2986087"/>
          </a:xfrm>
          <a:prstGeom prst="rect">
            <a:avLst/>
          </a:prstGeom>
          <a:solidFill>
            <a:schemeClr val="accent3"/>
          </a:solidFill>
        </p:spPr>
        <p:txBody>
          <a:bodyPr anchor="ctr"/>
          <a:lstStyle>
            <a:lvl1pPr marL="0" indent="0" algn="ctr">
              <a:buNone/>
              <a:defRPr sz="800"/>
            </a:lvl1pPr>
          </a:lstStyle>
          <a:p>
            <a:pPr lvl="0"/>
            <a:r>
              <a:rPr lang="en-GB" noProof="0" err="1"/>
              <a:t>Klik</a:t>
            </a:r>
            <a:r>
              <a:rPr lang="en-GB" noProof="0"/>
              <a:t> op het pictogram </a:t>
            </a:r>
            <a:r>
              <a:rPr lang="en-GB" noProof="0" err="1"/>
              <a:t>als</a:t>
            </a:r>
            <a:r>
              <a:rPr lang="en-GB" noProof="0"/>
              <a:t> u </a:t>
            </a:r>
            <a:r>
              <a:rPr lang="en-GB" noProof="0" err="1"/>
              <a:t>een</a:t>
            </a:r>
            <a:r>
              <a:rPr lang="en-GB" noProof="0"/>
              <a:t> </a:t>
            </a:r>
            <a:r>
              <a:rPr lang="en-GB" noProof="0" err="1"/>
              <a:t>afbeelding</a:t>
            </a:r>
            <a:r>
              <a:rPr lang="en-GB" noProof="0"/>
              <a:t> wilt </a:t>
            </a:r>
            <a:r>
              <a:rPr lang="en-GB" noProof="0" err="1"/>
              <a:t>toevoegen</a:t>
            </a:r>
            <a:endParaRPr lang="en-GB" noProof="0"/>
          </a:p>
        </p:txBody>
      </p:sp>
    </p:spTree>
    <p:extLst>
      <p:ext uri="{BB962C8B-B14F-4D97-AF65-F5344CB8AC3E}">
        <p14:creationId xmlns:p14="http://schemas.microsoft.com/office/powerpoint/2010/main" val="32950174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box with graph">
    <p:spTree>
      <p:nvGrpSpPr>
        <p:cNvPr id="1" name=""/>
        <p:cNvGrpSpPr/>
        <p:nvPr/>
      </p:nvGrpSpPr>
      <p:grpSpPr>
        <a:xfrm>
          <a:off x="0" y="0"/>
          <a:ext cx="0" cy="0"/>
          <a:chOff x="0" y="0"/>
          <a:chExt cx="0" cy="0"/>
        </a:xfrm>
      </p:grpSpPr>
      <p:sp>
        <p:nvSpPr>
          <p:cNvPr id="6" name="Tijdelijke aanduiding voor grafiek 5"/>
          <p:cNvSpPr>
            <a:spLocks noGrp="1"/>
          </p:cNvSpPr>
          <p:nvPr>
            <p:ph type="chart" sz="quarter" idx="17"/>
          </p:nvPr>
        </p:nvSpPr>
        <p:spPr>
          <a:xfrm>
            <a:off x="4791075" y="1364830"/>
            <a:ext cx="4102100" cy="3097633"/>
          </a:xfrm>
          <a:noFill/>
        </p:spPr>
        <p:txBody>
          <a:bodyPr/>
          <a:lstStyle>
            <a:lvl1pPr>
              <a:defRPr>
                <a:solidFill>
                  <a:schemeClr val="bg2"/>
                </a:solidFill>
              </a:defRPr>
            </a:lvl1pPr>
          </a:lstStyle>
          <a:p>
            <a:endParaRPr lang="nl-NL"/>
          </a:p>
        </p:txBody>
      </p:sp>
      <p:sp>
        <p:nvSpPr>
          <p:cNvPr id="5" name="Titel 4"/>
          <p:cNvSpPr>
            <a:spLocks noGrp="1"/>
          </p:cNvSpPr>
          <p:nvPr>
            <p:ph type="title" hasCustomPrompt="1"/>
          </p:nvPr>
        </p:nvSpPr>
        <p:spPr/>
        <p:txBody>
          <a:bodyPr/>
          <a:lstStyle/>
          <a:p>
            <a:r>
              <a:rPr lang="en-GB"/>
              <a:t>Klik om de stijl te bewerken</a:t>
            </a:r>
          </a:p>
        </p:txBody>
      </p:sp>
      <p:sp>
        <p:nvSpPr>
          <p:cNvPr id="7" name="Tijdelijke aanduiding voor dianummer 6"/>
          <p:cNvSpPr>
            <a:spLocks noGrp="1"/>
          </p:cNvSpPr>
          <p:nvPr>
            <p:ph type="sldNum" sz="quarter" idx="18"/>
          </p:nvPr>
        </p:nvSpPr>
        <p:spPr/>
        <p:txBody>
          <a:bodyPr/>
          <a:lstStyle/>
          <a:p>
            <a:pPr algn="r"/>
            <a:fld id="{F25965E0-7062-474C-8671-DB3A3CE669B0}" type="slidenum">
              <a:rPr lang="en-GB" smtClean="0"/>
              <a:pPr algn="r"/>
              <a:t>‹#›</a:t>
            </a:fld>
            <a:endParaRPr lang="en-GB"/>
          </a:p>
        </p:txBody>
      </p:sp>
      <p:sp>
        <p:nvSpPr>
          <p:cNvPr id="8" name="Tijdelijke aanduiding voor tekst 6"/>
          <p:cNvSpPr>
            <a:spLocks noGrp="1"/>
          </p:cNvSpPr>
          <p:nvPr>
            <p:ph type="body" sz="quarter" idx="10"/>
          </p:nvPr>
        </p:nvSpPr>
        <p:spPr>
          <a:xfrm>
            <a:off x="493200" y="1368000"/>
            <a:ext cx="4104000" cy="3092400"/>
          </a:xfrm>
        </p:spPr>
        <p:txBody>
          <a:bodyPr/>
          <a:lstStyle>
            <a:lvl2pPr>
              <a:buClr>
                <a:schemeClr val="bg2"/>
              </a:buClr>
              <a:defRPr/>
            </a:lvl2pPr>
          </a:lstStyle>
          <a:p>
            <a:pPr lvl="0"/>
            <a:r>
              <a:rPr lang="en-GB" err="1"/>
              <a:t>Klik</a:t>
            </a:r>
            <a:r>
              <a:rPr lang="en-GB"/>
              <a:t> om de </a:t>
            </a:r>
            <a:r>
              <a:rPr lang="en-GB" err="1"/>
              <a:t>modelstijlen</a:t>
            </a:r>
            <a:r>
              <a:rPr lang="en-GB"/>
              <a:t> </a:t>
            </a:r>
            <a:r>
              <a:rPr lang="en-GB" err="1"/>
              <a:t>te</a:t>
            </a:r>
            <a:r>
              <a:rPr lang="en-GB"/>
              <a:t> </a:t>
            </a:r>
            <a:r>
              <a:rPr lang="en-GB" err="1"/>
              <a:t>bewerken</a:t>
            </a:r>
            <a:endParaRPr lang="en-GB"/>
          </a:p>
          <a:p>
            <a:pPr lvl="1"/>
            <a:r>
              <a:rPr lang="en-GB" err="1"/>
              <a:t>Tweede</a:t>
            </a:r>
            <a:r>
              <a:rPr lang="en-GB"/>
              <a:t> </a:t>
            </a:r>
            <a:r>
              <a:rPr lang="en-GB" err="1"/>
              <a:t>niveau</a:t>
            </a:r>
            <a:endParaRPr lang="en-GB"/>
          </a:p>
          <a:p>
            <a:pPr lvl="2"/>
            <a:r>
              <a:rPr lang="en-GB" err="1"/>
              <a:t>Derde</a:t>
            </a:r>
            <a:r>
              <a:rPr lang="en-GB"/>
              <a:t> </a:t>
            </a:r>
            <a:r>
              <a:rPr lang="en-GB" err="1"/>
              <a:t>niveau</a:t>
            </a:r>
            <a:endParaRPr lang="en-GB"/>
          </a:p>
        </p:txBody>
      </p:sp>
    </p:spTree>
    <p:extLst>
      <p:ext uri="{BB962C8B-B14F-4D97-AF65-F5344CB8AC3E}">
        <p14:creationId xmlns:p14="http://schemas.microsoft.com/office/powerpoint/2010/main" val="8954067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box with table">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GB" err="1"/>
              <a:t>Klik</a:t>
            </a:r>
            <a:r>
              <a:rPr lang="en-GB"/>
              <a:t> om de </a:t>
            </a:r>
            <a:r>
              <a:rPr lang="en-GB" err="1"/>
              <a:t>stijl</a:t>
            </a:r>
            <a:r>
              <a:rPr lang="en-GB"/>
              <a:t> </a:t>
            </a:r>
            <a:r>
              <a:rPr lang="en-GB" err="1"/>
              <a:t>te</a:t>
            </a:r>
            <a:r>
              <a:rPr lang="en-GB"/>
              <a:t> </a:t>
            </a:r>
            <a:r>
              <a:rPr lang="en-GB" err="1"/>
              <a:t>bewerken</a:t>
            </a:r>
            <a:endParaRPr lang="en-GB"/>
          </a:p>
        </p:txBody>
      </p:sp>
      <p:sp>
        <p:nvSpPr>
          <p:cNvPr id="5" name="Tijdelijke aanduiding voor tabel 4"/>
          <p:cNvSpPr>
            <a:spLocks noGrp="1"/>
          </p:cNvSpPr>
          <p:nvPr>
            <p:ph type="tbl" sz="quarter" idx="11"/>
          </p:nvPr>
        </p:nvSpPr>
        <p:spPr>
          <a:xfrm>
            <a:off x="4791075" y="1473200"/>
            <a:ext cx="4102100" cy="2989264"/>
          </a:xfrm>
        </p:spPr>
        <p:txBody>
          <a:bodyPr/>
          <a:lstStyle>
            <a:lvl1pPr>
              <a:defRPr>
                <a:solidFill>
                  <a:schemeClr val="bg2"/>
                </a:solidFill>
              </a:defRPr>
            </a:lvl1pPr>
          </a:lstStyle>
          <a:p>
            <a:endParaRPr lang="nl-NL"/>
          </a:p>
        </p:txBody>
      </p:sp>
      <p:sp>
        <p:nvSpPr>
          <p:cNvPr id="6" name="Tijdelijke aanduiding voor dianummer 5"/>
          <p:cNvSpPr>
            <a:spLocks noGrp="1"/>
          </p:cNvSpPr>
          <p:nvPr>
            <p:ph type="sldNum" sz="quarter" idx="12"/>
          </p:nvPr>
        </p:nvSpPr>
        <p:spPr/>
        <p:txBody>
          <a:bodyPr/>
          <a:lstStyle/>
          <a:p>
            <a:pPr algn="r"/>
            <a:fld id="{F25965E0-7062-474C-8671-DB3A3CE669B0}" type="slidenum">
              <a:rPr lang="en-GB" smtClean="0"/>
              <a:pPr algn="r"/>
              <a:t>‹#›</a:t>
            </a:fld>
            <a:endParaRPr lang="en-GB"/>
          </a:p>
        </p:txBody>
      </p:sp>
      <p:sp>
        <p:nvSpPr>
          <p:cNvPr id="7" name="Tijdelijke aanduiding voor tekst 6"/>
          <p:cNvSpPr>
            <a:spLocks noGrp="1"/>
          </p:cNvSpPr>
          <p:nvPr>
            <p:ph type="body" sz="quarter" idx="10"/>
          </p:nvPr>
        </p:nvSpPr>
        <p:spPr>
          <a:xfrm>
            <a:off x="493200" y="1368000"/>
            <a:ext cx="4104000" cy="3092400"/>
          </a:xfrm>
        </p:spPr>
        <p:txBody>
          <a:bodyPr/>
          <a:lstStyle>
            <a:lvl2pPr>
              <a:buClr>
                <a:schemeClr val="bg2"/>
              </a:buClr>
              <a:defRPr/>
            </a:lvl2pPr>
          </a:lstStyle>
          <a:p>
            <a:pPr lvl="0"/>
            <a:r>
              <a:rPr lang="en-GB" err="1"/>
              <a:t>Klik</a:t>
            </a:r>
            <a:r>
              <a:rPr lang="en-GB"/>
              <a:t> om de </a:t>
            </a:r>
            <a:r>
              <a:rPr lang="en-GB" err="1"/>
              <a:t>modelstijlen</a:t>
            </a:r>
            <a:r>
              <a:rPr lang="en-GB"/>
              <a:t> </a:t>
            </a:r>
            <a:r>
              <a:rPr lang="en-GB" err="1"/>
              <a:t>te</a:t>
            </a:r>
            <a:r>
              <a:rPr lang="en-GB"/>
              <a:t> </a:t>
            </a:r>
            <a:r>
              <a:rPr lang="en-GB" err="1"/>
              <a:t>bewerken</a:t>
            </a:r>
            <a:endParaRPr lang="en-GB"/>
          </a:p>
          <a:p>
            <a:pPr lvl="1"/>
            <a:r>
              <a:rPr lang="en-GB" err="1"/>
              <a:t>Tweede</a:t>
            </a:r>
            <a:r>
              <a:rPr lang="en-GB"/>
              <a:t> </a:t>
            </a:r>
            <a:r>
              <a:rPr lang="en-GB" err="1"/>
              <a:t>niveau</a:t>
            </a:r>
            <a:endParaRPr lang="en-GB"/>
          </a:p>
          <a:p>
            <a:pPr lvl="2"/>
            <a:r>
              <a:rPr lang="en-GB" err="1"/>
              <a:t>Derde</a:t>
            </a:r>
            <a:r>
              <a:rPr lang="en-GB"/>
              <a:t> </a:t>
            </a:r>
            <a:r>
              <a:rPr lang="en-GB" err="1"/>
              <a:t>niveau</a:t>
            </a:r>
            <a:endParaRPr lang="en-GB"/>
          </a:p>
        </p:txBody>
      </p:sp>
    </p:spTree>
    <p:extLst>
      <p:ext uri="{BB962C8B-B14F-4D97-AF65-F5344CB8AC3E}">
        <p14:creationId xmlns:p14="http://schemas.microsoft.com/office/powerpoint/2010/main" val="16283940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Organogram">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GB" err="1"/>
              <a:t>Klik</a:t>
            </a:r>
            <a:r>
              <a:rPr lang="en-GB"/>
              <a:t> om de </a:t>
            </a:r>
            <a:r>
              <a:rPr lang="en-GB" err="1"/>
              <a:t>stijl</a:t>
            </a:r>
            <a:r>
              <a:rPr lang="en-GB"/>
              <a:t> </a:t>
            </a:r>
            <a:r>
              <a:rPr lang="en-GB" err="1"/>
              <a:t>te</a:t>
            </a:r>
            <a:r>
              <a:rPr lang="en-GB"/>
              <a:t> </a:t>
            </a:r>
            <a:r>
              <a:rPr lang="en-GB" err="1"/>
              <a:t>bewerken</a:t>
            </a:r>
            <a:endParaRPr lang="en-GB"/>
          </a:p>
        </p:txBody>
      </p:sp>
      <p:sp>
        <p:nvSpPr>
          <p:cNvPr id="4" name="Tijdelijke aanduiding voor dianummer 3"/>
          <p:cNvSpPr>
            <a:spLocks noGrp="1"/>
          </p:cNvSpPr>
          <p:nvPr>
            <p:ph type="sldNum" sz="quarter" idx="11"/>
          </p:nvPr>
        </p:nvSpPr>
        <p:spPr/>
        <p:txBody>
          <a:bodyPr/>
          <a:lstStyle/>
          <a:p>
            <a:pPr algn="r"/>
            <a:fld id="{F25965E0-7062-474C-8671-DB3A3CE669B0}" type="slidenum">
              <a:rPr lang="en-GB" smtClean="0"/>
              <a:pPr algn="r"/>
              <a:t>‹#›</a:t>
            </a:fld>
            <a:endParaRPr lang="en-GB"/>
          </a:p>
        </p:txBody>
      </p:sp>
      <p:sp>
        <p:nvSpPr>
          <p:cNvPr id="5" name="Tijdelijke aanduiding voor SmartArt 7"/>
          <p:cNvSpPr>
            <a:spLocks noGrp="1"/>
          </p:cNvSpPr>
          <p:nvPr>
            <p:ph type="dgm" sz="quarter" idx="10"/>
          </p:nvPr>
        </p:nvSpPr>
        <p:spPr>
          <a:xfrm>
            <a:off x="493200" y="1368000"/>
            <a:ext cx="8398800" cy="3092400"/>
          </a:xfrm>
        </p:spPr>
        <p:txBody>
          <a:bodyPr/>
          <a:lstStyle/>
          <a:p>
            <a:endParaRPr lang="nl-NL"/>
          </a:p>
        </p:txBody>
      </p:sp>
    </p:spTree>
    <p:extLst>
      <p:ext uri="{BB962C8B-B14F-4D97-AF65-F5344CB8AC3E}">
        <p14:creationId xmlns:p14="http://schemas.microsoft.com/office/powerpoint/2010/main" val="4607591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Only title">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GB" err="1"/>
              <a:t>Klik</a:t>
            </a:r>
            <a:r>
              <a:rPr lang="en-GB"/>
              <a:t> om de </a:t>
            </a:r>
            <a:r>
              <a:rPr lang="en-GB" err="1"/>
              <a:t>stijl</a:t>
            </a:r>
            <a:r>
              <a:rPr lang="en-GB"/>
              <a:t> </a:t>
            </a:r>
            <a:r>
              <a:rPr lang="en-GB" err="1"/>
              <a:t>te</a:t>
            </a:r>
            <a:r>
              <a:rPr lang="en-GB"/>
              <a:t> </a:t>
            </a:r>
            <a:r>
              <a:rPr lang="en-GB" err="1"/>
              <a:t>bewerken</a:t>
            </a:r>
            <a:endParaRPr lang="en-GB"/>
          </a:p>
        </p:txBody>
      </p:sp>
      <p:sp>
        <p:nvSpPr>
          <p:cNvPr id="4" name="Tijdelijke aanduiding voor dianummer 3"/>
          <p:cNvSpPr>
            <a:spLocks noGrp="1"/>
          </p:cNvSpPr>
          <p:nvPr>
            <p:ph type="sldNum" sz="quarter" idx="10"/>
          </p:nvPr>
        </p:nvSpPr>
        <p:spPr/>
        <p:txBody>
          <a:bodyPr/>
          <a:lstStyle/>
          <a:p>
            <a:pPr algn="r"/>
            <a:fld id="{F25965E0-7062-474C-8671-DB3A3CE669B0}" type="slidenum">
              <a:rPr lang="en-GB" smtClean="0"/>
              <a:pPr algn="r"/>
              <a:t>‹#›</a:t>
            </a:fld>
            <a:endParaRPr lang="en-GB"/>
          </a:p>
        </p:txBody>
      </p:sp>
    </p:spTree>
    <p:extLst>
      <p:ext uri="{BB962C8B-B14F-4D97-AF65-F5344CB8AC3E}">
        <p14:creationId xmlns:p14="http://schemas.microsoft.com/office/powerpoint/2010/main" val="320351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with multiple logo's">
    <p:spTree>
      <p:nvGrpSpPr>
        <p:cNvPr id="1" name=""/>
        <p:cNvGrpSpPr/>
        <p:nvPr/>
      </p:nvGrpSpPr>
      <p:grpSpPr>
        <a:xfrm>
          <a:off x="0" y="0"/>
          <a:ext cx="0" cy="0"/>
          <a:chOff x="0" y="0"/>
          <a:chExt cx="0" cy="0"/>
        </a:xfrm>
      </p:grpSpPr>
      <p:sp>
        <p:nvSpPr>
          <p:cNvPr id="3" name="Tijdelijke aanduiding voor afbeelding 24"/>
          <p:cNvSpPr>
            <a:spLocks noGrp="1"/>
          </p:cNvSpPr>
          <p:nvPr>
            <p:ph type="pic" sz="quarter" idx="16" hasCustomPrompt="1"/>
          </p:nvPr>
        </p:nvSpPr>
        <p:spPr>
          <a:xfrm>
            <a:off x="2293449" y="4594924"/>
            <a:ext cx="1116000" cy="455707"/>
          </a:xfrm>
          <a:prstGeom prst="rect">
            <a:avLst/>
          </a:prstGeom>
          <a:solidFill>
            <a:schemeClr val="accent3"/>
          </a:solidFill>
        </p:spPr>
        <p:txBody>
          <a:bodyPr anchor="ctr"/>
          <a:lstStyle>
            <a:lvl1pPr marL="0" indent="0" algn="l">
              <a:lnSpc>
                <a:spcPts val="1000"/>
              </a:lnSpc>
              <a:spcBef>
                <a:spcPts val="0"/>
              </a:spcBef>
              <a:buNone/>
              <a:defRPr sz="600"/>
            </a:lvl1pPr>
          </a:lstStyle>
          <a:p>
            <a:pPr lvl="0"/>
            <a:r>
              <a:rPr lang="en-GB" noProof="0" err="1"/>
              <a:t>Klik</a:t>
            </a:r>
            <a:r>
              <a:rPr lang="en-GB" noProof="0"/>
              <a:t> op het pictogram </a:t>
            </a:r>
            <a:r>
              <a:rPr lang="en-GB" noProof="0" err="1"/>
              <a:t>als</a:t>
            </a:r>
            <a:r>
              <a:rPr lang="en-GB" noProof="0"/>
              <a:t> u </a:t>
            </a:r>
            <a:r>
              <a:rPr lang="en-GB" noProof="0" err="1"/>
              <a:t>een</a:t>
            </a:r>
            <a:r>
              <a:rPr lang="en-GB" noProof="0"/>
              <a:t> logo wilt </a:t>
            </a:r>
            <a:r>
              <a:rPr lang="en-GB" noProof="0" err="1"/>
              <a:t>toevoegen</a:t>
            </a:r>
            <a:endParaRPr lang="en-GB" noProof="0"/>
          </a:p>
        </p:txBody>
      </p:sp>
      <p:sp>
        <p:nvSpPr>
          <p:cNvPr id="16" name="Tijdelijke aanduiding voor afbeelding 24"/>
          <p:cNvSpPr>
            <a:spLocks noGrp="1"/>
          </p:cNvSpPr>
          <p:nvPr>
            <p:ph type="pic" sz="quarter" idx="24" hasCustomPrompt="1"/>
          </p:nvPr>
        </p:nvSpPr>
        <p:spPr>
          <a:xfrm>
            <a:off x="3643126" y="4594924"/>
            <a:ext cx="1116000" cy="455707"/>
          </a:xfrm>
          <a:prstGeom prst="rect">
            <a:avLst/>
          </a:prstGeom>
          <a:solidFill>
            <a:schemeClr val="accent3"/>
          </a:solidFill>
        </p:spPr>
        <p:txBody>
          <a:bodyPr anchor="ctr"/>
          <a:lstStyle>
            <a:lvl1pPr marL="0" indent="0" algn="l">
              <a:lnSpc>
                <a:spcPts val="1000"/>
              </a:lnSpc>
              <a:spcBef>
                <a:spcPts val="0"/>
              </a:spcBef>
              <a:buNone/>
              <a:defRPr sz="600"/>
            </a:lvl1pPr>
          </a:lstStyle>
          <a:p>
            <a:pPr lvl="0"/>
            <a:r>
              <a:rPr lang="en-GB" noProof="0" err="1"/>
              <a:t>Klik</a:t>
            </a:r>
            <a:r>
              <a:rPr lang="en-GB" noProof="0"/>
              <a:t> op het pictogram </a:t>
            </a:r>
            <a:r>
              <a:rPr lang="en-GB" noProof="0" err="1"/>
              <a:t>als</a:t>
            </a:r>
            <a:r>
              <a:rPr lang="en-GB" noProof="0"/>
              <a:t> u </a:t>
            </a:r>
            <a:r>
              <a:rPr lang="en-GB" noProof="0" err="1"/>
              <a:t>een</a:t>
            </a:r>
            <a:r>
              <a:rPr lang="en-GB" noProof="0"/>
              <a:t> logo wilt </a:t>
            </a:r>
            <a:r>
              <a:rPr lang="en-GB" noProof="0" err="1"/>
              <a:t>toevoegen</a:t>
            </a:r>
            <a:endParaRPr lang="en-GB" noProof="0"/>
          </a:p>
        </p:txBody>
      </p:sp>
      <p:sp>
        <p:nvSpPr>
          <p:cNvPr id="17" name="Tijdelijke aanduiding voor afbeelding 24"/>
          <p:cNvSpPr>
            <a:spLocks noGrp="1"/>
          </p:cNvSpPr>
          <p:nvPr>
            <p:ph type="pic" sz="quarter" idx="25" hasCustomPrompt="1"/>
          </p:nvPr>
        </p:nvSpPr>
        <p:spPr>
          <a:xfrm>
            <a:off x="4992803" y="4594924"/>
            <a:ext cx="1116000" cy="455707"/>
          </a:xfrm>
          <a:prstGeom prst="rect">
            <a:avLst/>
          </a:prstGeom>
          <a:solidFill>
            <a:schemeClr val="accent3"/>
          </a:solidFill>
        </p:spPr>
        <p:txBody>
          <a:bodyPr anchor="ctr"/>
          <a:lstStyle>
            <a:lvl1pPr marL="0" indent="0" algn="l">
              <a:lnSpc>
                <a:spcPts val="1000"/>
              </a:lnSpc>
              <a:spcBef>
                <a:spcPts val="0"/>
              </a:spcBef>
              <a:buNone/>
              <a:defRPr sz="600"/>
            </a:lvl1pPr>
          </a:lstStyle>
          <a:p>
            <a:pPr lvl="0"/>
            <a:r>
              <a:rPr lang="en-GB" noProof="0" err="1"/>
              <a:t>Klik</a:t>
            </a:r>
            <a:r>
              <a:rPr lang="en-GB" noProof="0"/>
              <a:t> op het pictogram </a:t>
            </a:r>
            <a:r>
              <a:rPr lang="en-GB" noProof="0" err="1"/>
              <a:t>als</a:t>
            </a:r>
            <a:r>
              <a:rPr lang="en-GB" noProof="0"/>
              <a:t> u </a:t>
            </a:r>
            <a:r>
              <a:rPr lang="en-GB" noProof="0" err="1"/>
              <a:t>een</a:t>
            </a:r>
            <a:r>
              <a:rPr lang="en-GB" noProof="0"/>
              <a:t> logo wilt </a:t>
            </a:r>
            <a:r>
              <a:rPr lang="en-GB" noProof="0" err="1"/>
              <a:t>toevoegen</a:t>
            </a:r>
            <a:endParaRPr lang="en-GB" noProof="0"/>
          </a:p>
        </p:txBody>
      </p:sp>
      <p:sp>
        <p:nvSpPr>
          <p:cNvPr id="18" name="Tijdelijke aanduiding voor afbeelding 24"/>
          <p:cNvSpPr>
            <a:spLocks noGrp="1"/>
          </p:cNvSpPr>
          <p:nvPr>
            <p:ph type="pic" sz="quarter" idx="26" hasCustomPrompt="1"/>
          </p:nvPr>
        </p:nvSpPr>
        <p:spPr>
          <a:xfrm>
            <a:off x="6342480" y="4594924"/>
            <a:ext cx="1116000" cy="455707"/>
          </a:xfrm>
          <a:prstGeom prst="rect">
            <a:avLst/>
          </a:prstGeom>
          <a:solidFill>
            <a:schemeClr val="accent3"/>
          </a:solidFill>
        </p:spPr>
        <p:txBody>
          <a:bodyPr anchor="ctr"/>
          <a:lstStyle>
            <a:lvl1pPr marL="0" indent="0" algn="l">
              <a:lnSpc>
                <a:spcPts val="1000"/>
              </a:lnSpc>
              <a:spcBef>
                <a:spcPts val="0"/>
              </a:spcBef>
              <a:buNone/>
              <a:defRPr sz="600"/>
            </a:lvl1pPr>
          </a:lstStyle>
          <a:p>
            <a:pPr lvl="0"/>
            <a:r>
              <a:rPr lang="en-GB" noProof="0" err="1"/>
              <a:t>Klik</a:t>
            </a:r>
            <a:r>
              <a:rPr lang="en-GB" noProof="0"/>
              <a:t> op het pictogram </a:t>
            </a:r>
            <a:r>
              <a:rPr lang="en-GB" noProof="0" err="1"/>
              <a:t>als</a:t>
            </a:r>
            <a:r>
              <a:rPr lang="en-GB" noProof="0"/>
              <a:t> u </a:t>
            </a:r>
            <a:r>
              <a:rPr lang="en-GB" noProof="0" err="1"/>
              <a:t>een</a:t>
            </a:r>
            <a:r>
              <a:rPr lang="en-GB" noProof="0"/>
              <a:t> logo wilt </a:t>
            </a:r>
            <a:r>
              <a:rPr lang="en-GB" noProof="0" err="1"/>
              <a:t>toevoegen</a:t>
            </a:r>
            <a:endParaRPr lang="en-GB" noProof="0"/>
          </a:p>
        </p:txBody>
      </p:sp>
      <p:sp>
        <p:nvSpPr>
          <p:cNvPr id="2" name="Tijdelijke aanduiding voor dianummer 1"/>
          <p:cNvSpPr>
            <a:spLocks noGrp="1"/>
          </p:cNvSpPr>
          <p:nvPr>
            <p:ph type="sldNum" sz="quarter" idx="27"/>
          </p:nvPr>
        </p:nvSpPr>
        <p:spPr/>
        <p:txBody>
          <a:bodyPr/>
          <a:lstStyle/>
          <a:p>
            <a:pPr algn="r"/>
            <a:fld id="{F25965E0-7062-474C-8671-DB3A3CE669B0}" type="slidenum">
              <a:rPr lang="en-GB" smtClean="0"/>
              <a:pPr algn="r"/>
              <a:t>‹#›</a:t>
            </a:fld>
            <a:endParaRPr lang="en-GB"/>
          </a:p>
        </p:txBody>
      </p:sp>
      <p:sp>
        <p:nvSpPr>
          <p:cNvPr id="4" name="Titel 3"/>
          <p:cNvSpPr>
            <a:spLocks noGrp="1"/>
          </p:cNvSpPr>
          <p:nvPr>
            <p:ph type="title" hasCustomPrompt="1"/>
          </p:nvPr>
        </p:nvSpPr>
        <p:spPr/>
        <p:txBody>
          <a:bodyPr/>
          <a:lstStyle/>
          <a:p>
            <a:r>
              <a:rPr lang="en-GB"/>
              <a:t>Klik om de stijl te bewerken</a:t>
            </a:r>
          </a:p>
        </p:txBody>
      </p:sp>
      <p:sp>
        <p:nvSpPr>
          <p:cNvPr id="23" name="Tijdelijke aanduiding voor afbeelding 24"/>
          <p:cNvSpPr>
            <a:spLocks noGrp="1" noChangeAspect="1"/>
          </p:cNvSpPr>
          <p:nvPr>
            <p:ph type="pic" sz="quarter" idx="13"/>
          </p:nvPr>
        </p:nvSpPr>
        <p:spPr bwMode="auto">
          <a:xfrm>
            <a:off x="467564" y="2120875"/>
            <a:ext cx="2340000" cy="2340000"/>
          </a:xfrm>
          <a:prstGeom prst="ellipse">
            <a:avLst/>
          </a:prstGeom>
          <a:solidFill>
            <a:schemeClr val="accent3"/>
          </a:solidFill>
          <a:ln>
            <a:noFill/>
          </a:ln>
        </p:spPr>
        <p:txBody>
          <a:bodyPr anchor="ctr"/>
          <a:lstStyle>
            <a:lvl1pPr marL="0" indent="0" algn="ctr">
              <a:buNone/>
              <a:defRPr sz="800"/>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err="1">
                <a:ln>
                  <a:noFill/>
                </a:ln>
                <a:solidFill>
                  <a:sysClr val="windowText" lastClr="000000"/>
                </a:solidFill>
                <a:effectLst/>
                <a:uLnTx/>
                <a:uFillTx/>
              </a:rPr>
              <a:t>Klik</a:t>
            </a:r>
            <a:r>
              <a:rPr kumimoji="0" lang="en-GB" sz="800" b="0" i="0" u="none" strike="noStrike" kern="0" cap="none" spc="0" normalizeH="0" baseline="0" noProof="0">
                <a:ln>
                  <a:noFill/>
                </a:ln>
                <a:solidFill>
                  <a:sysClr val="windowText" lastClr="000000"/>
                </a:solidFill>
                <a:effectLst/>
                <a:uLnTx/>
                <a:uFillTx/>
              </a:rPr>
              <a:t> op het pictogram </a:t>
            </a:r>
            <a:r>
              <a:rPr kumimoji="0" lang="en-GB" sz="800" b="0" i="0" u="none" strike="noStrike" kern="0" cap="none" spc="0" normalizeH="0" baseline="0" noProof="0" err="1">
                <a:ln>
                  <a:noFill/>
                </a:ln>
                <a:solidFill>
                  <a:sysClr val="windowText" lastClr="000000"/>
                </a:solidFill>
                <a:effectLst/>
                <a:uLnTx/>
                <a:uFillTx/>
              </a:rPr>
              <a:t>als</a:t>
            </a:r>
            <a:r>
              <a:rPr kumimoji="0" lang="en-GB" sz="800" b="0" i="0" u="none" strike="noStrike" kern="0" cap="none" spc="0" normalizeH="0" baseline="0" noProof="0">
                <a:ln>
                  <a:noFill/>
                </a:ln>
                <a:solidFill>
                  <a:sysClr val="windowText" lastClr="000000"/>
                </a:solidFill>
                <a:effectLst/>
                <a:uLnTx/>
                <a:uFillTx/>
              </a:rPr>
              <a:t> u </a:t>
            </a:r>
            <a:r>
              <a:rPr kumimoji="0" lang="en-GB" sz="800" b="0" i="0" u="none" strike="noStrike" kern="0" cap="none" spc="0" normalizeH="0" baseline="0" noProof="0" err="1">
                <a:ln>
                  <a:noFill/>
                </a:ln>
                <a:solidFill>
                  <a:sysClr val="windowText" lastClr="000000"/>
                </a:solidFill>
                <a:effectLst/>
                <a:uLnTx/>
                <a:uFillTx/>
              </a:rPr>
              <a:t>een</a:t>
            </a:r>
            <a:r>
              <a:rPr kumimoji="0" lang="en-GB" sz="800" b="0" i="0" u="none" strike="noStrike" kern="0" cap="none" spc="0" normalizeH="0" baseline="0" noProof="0">
                <a:ln>
                  <a:noFill/>
                </a:ln>
                <a:solidFill>
                  <a:sysClr val="windowText" lastClr="000000"/>
                </a:solidFill>
                <a:effectLst/>
                <a:uLnTx/>
                <a:uFillTx/>
              </a:rPr>
              <a:t> </a:t>
            </a:r>
            <a:r>
              <a:rPr kumimoji="0" lang="en-GB" sz="800" b="0" i="0" u="none" strike="noStrike" kern="0" cap="none" spc="0" normalizeH="0" baseline="0" noProof="0" err="1">
                <a:ln>
                  <a:noFill/>
                </a:ln>
                <a:solidFill>
                  <a:sysClr val="windowText" lastClr="000000"/>
                </a:solidFill>
                <a:effectLst/>
                <a:uLnTx/>
                <a:uFillTx/>
              </a:rPr>
              <a:t>afbeelding</a:t>
            </a:r>
            <a:r>
              <a:rPr kumimoji="0" lang="en-GB" sz="800" b="0" i="0" u="none" strike="noStrike" kern="0" cap="none" spc="0" normalizeH="0" baseline="0" noProof="0">
                <a:ln>
                  <a:noFill/>
                </a:ln>
                <a:solidFill>
                  <a:sysClr val="windowText" lastClr="000000"/>
                </a:solidFill>
                <a:effectLst/>
                <a:uLnTx/>
                <a:uFillTx/>
              </a:rPr>
              <a:t> wilt </a:t>
            </a:r>
            <a:r>
              <a:rPr kumimoji="0" lang="en-GB" sz="800" b="0" i="0" u="none" strike="noStrike" kern="0" cap="none" spc="0" normalizeH="0" baseline="0" noProof="0" err="1">
                <a:ln>
                  <a:noFill/>
                </a:ln>
                <a:solidFill>
                  <a:sysClr val="windowText" lastClr="000000"/>
                </a:solidFill>
                <a:effectLst/>
                <a:uLnTx/>
                <a:uFillTx/>
              </a:rPr>
              <a:t>toevoegen</a:t>
            </a:r>
            <a:endParaRPr kumimoji="0" lang="en-GB" sz="800" b="0" i="0" u="none" strike="noStrike" kern="0" cap="none" spc="0" normalizeH="0" baseline="0" noProof="0">
              <a:ln>
                <a:noFill/>
              </a:ln>
              <a:solidFill>
                <a:sysClr val="windowText" lastClr="000000"/>
              </a:solidFill>
              <a:effectLst/>
              <a:uLnTx/>
              <a:uFillTx/>
            </a:endParaRPr>
          </a:p>
        </p:txBody>
      </p:sp>
      <p:sp>
        <p:nvSpPr>
          <p:cNvPr id="24" name="Tijdelijke aanduiding voor afbeelding 24"/>
          <p:cNvSpPr>
            <a:spLocks noGrp="1" noChangeAspect="1"/>
          </p:cNvSpPr>
          <p:nvPr>
            <p:ph type="pic" sz="quarter" idx="19"/>
          </p:nvPr>
        </p:nvSpPr>
        <p:spPr bwMode="auto">
          <a:xfrm>
            <a:off x="6553175" y="2120875"/>
            <a:ext cx="2340000" cy="2340000"/>
          </a:xfrm>
          <a:prstGeom prst="ellipse">
            <a:avLst/>
          </a:prstGeom>
          <a:solidFill>
            <a:schemeClr val="accent3"/>
          </a:solidFill>
          <a:ln>
            <a:noFill/>
          </a:ln>
        </p:spPr>
        <p:txBody>
          <a:bodyPr anchor="ctr"/>
          <a:lstStyle>
            <a:lvl1pPr marL="0" indent="0" algn="ctr">
              <a:buNone/>
              <a:defRPr sz="800"/>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err="1">
                <a:ln>
                  <a:noFill/>
                </a:ln>
                <a:solidFill>
                  <a:sysClr val="windowText" lastClr="000000"/>
                </a:solidFill>
                <a:effectLst/>
                <a:uLnTx/>
                <a:uFillTx/>
              </a:rPr>
              <a:t>Klik</a:t>
            </a:r>
            <a:r>
              <a:rPr kumimoji="0" lang="en-GB" sz="800" b="0" i="0" u="none" strike="noStrike" kern="0" cap="none" spc="0" normalizeH="0" baseline="0" noProof="0">
                <a:ln>
                  <a:noFill/>
                </a:ln>
                <a:solidFill>
                  <a:sysClr val="windowText" lastClr="000000"/>
                </a:solidFill>
                <a:effectLst/>
                <a:uLnTx/>
                <a:uFillTx/>
              </a:rPr>
              <a:t> op het pictogram </a:t>
            </a:r>
            <a:r>
              <a:rPr kumimoji="0" lang="en-GB" sz="800" b="0" i="0" u="none" strike="noStrike" kern="0" cap="none" spc="0" normalizeH="0" baseline="0" noProof="0" err="1">
                <a:ln>
                  <a:noFill/>
                </a:ln>
                <a:solidFill>
                  <a:sysClr val="windowText" lastClr="000000"/>
                </a:solidFill>
                <a:effectLst/>
                <a:uLnTx/>
                <a:uFillTx/>
              </a:rPr>
              <a:t>als</a:t>
            </a:r>
            <a:r>
              <a:rPr kumimoji="0" lang="en-GB" sz="800" b="0" i="0" u="none" strike="noStrike" kern="0" cap="none" spc="0" normalizeH="0" baseline="0" noProof="0">
                <a:ln>
                  <a:noFill/>
                </a:ln>
                <a:solidFill>
                  <a:sysClr val="windowText" lastClr="000000"/>
                </a:solidFill>
                <a:effectLst/>
                <a:uLnTx/>
                <a:uFillTx/>
              </a:rPr>
              <a:t> u </a:t>
            </a:r>
            <a:r>
              <a:rPr kumimoji="0" lang="en-GB" sz="800" b="0" i="0" u="none" strike="noStrike" kern="0" cap="none" spc="0" normalizeH="0" baseline="0" noProof="0" err="1">
                <a:ln>
                  <a:noFill/>
                </a:ln>
                <a:solidFill>
                  <a:sysClr val="windowText" lastClr="000000"/>
                </a:solidFill>
                <a:effectLst/>
                <a:uLnTx/>
                <a:uFillTx/>
              </a:rPr>
              <a:t>een</a:t>
            </a:r>
            <a:r>
              <a:rPr kumimoji="0" lang="en-GB" sz="800" b="0" i="0" u="none" strike="noStrike" kern="0" cap="none" spc="0" normalizeH="0" baseline="0" noProof="0">
                <a:ln>
                  <a:noFill/>
                </a:ln>
                <a:solidFill>
                  <a:sysClr val="windowText" lastClr="000000"/>
                </a:solidFill>
                <a:effectLst/>
                <a:uLnTx/>
                <a:uFillTx/>
              </a:rPr>
              <a:t> </a:t>
            </a:r>
            <a:r>
              <a:rPr kumimoji="0" lang="en-GB" sz="800" b="0" i="0" u="none" strike="noStrike" kern="0" cap="none" spc="0" normalizeH="0" baseline="0" noProof="0" err="1">
                <a:ln>
                  <a:noFill/>
                </a:ln>
                <a:solidFill>
                  <a:sysClr val="windowText" lastClr="000000"/>
                </a:solidFill>
                <a:effectLst/>
                <a:uLnTx/>
                <a:uFillTx/>
              </a:rPr>
              <a:t>afbeelding</a:t>
            </a:r>
            <a:r>
              <a:rPr kumimoji="0" lang="en-GB" sz="800" b="0" i="0" u="none" strike="noStrike" kern="0" cap="none" spc="0" normalizeH="0" baseline="0" noProof="0">
                <a:ln>
                  <a:noFill/>
                </a:ln>
                <a:solidFill>
                  <a:sysClr val="windowText" lastClr="000000"/>
                </a:solidFill>
                <a:effectLst/>
                <a:uLnTx/>
                <a:uFillTx/>
              </a:rPr>
              <a:t> wilt </a:t>
            </a:r>
            <a:r>
              <a:rPr kumimoji="0" lang="en-GB" sz="800" b="0" i="0" u="none" strike="noStrike" kern="0" cap="none" spc="0" normalizeH="0" baseline="0" noProof="0" err="1">
                <a:ln>
                  <a:noFill/>
                </a:ln>
                <a:solidFill>
                  <a:sysClr val="windowText" lastClr="000000"/>
                </a:solidFill>
                <a:effectLst/>
                <a:uLnTx/>
                <a:uFillTx/>
              </a:rPr>
              <a:t>toevoegen</a:t>
            </a:r>
            <a:endParaRPr kumimoji="0" lang="en-GB" sz="800" b="0" i="0" u="none" strike="noStrike" kern="0" cap="none" spc="0" normalizeH="0" baseline="0" noProof="0">
              <a:ln>
                <a:noFill/>
              </a:ln>
              <a:solidFill>
                <a:sysClr val="windowText" lastClr="000000"/>
              </a:solidFill>
              <a:effectLst/>
              <a:uLnTx/>
              <a:uFillTx/>
            </a:endParaRPr>
          </a:p>
        </p:txBody>
      </p:sp>
      <p:sp>
        <p:nvSpPr>
          <p:cNvPr id="25" name="Tijdelijke aanduiding voor afbeelding 24"/>
          <p:cNvSpPr>
            <a:spLocks noGrp="1" noChangeAspect="1"/>
          </p:cNvSpPr>
          <p:nvPr>
            <p:ph type="pic" sz="quarter" idx="28"/>
          </p:nvPr>
        </p:nvSpPr>
        <p:spPr bwMode="auto">
          <a:xfrm>
            <a:off x="4959012" y="2120875"/>
            <a:ext cx="2340000" cy="2340000"/>
          </a:xfrm>
          <a:prstGeom prst="ellipse">
            <a:avLst/>
          </a:prstGeom>
          <a:solidFill>
            <a:schemeClr val="accent3"/>
          </a:solidFill>
          <a:ln>
            <a:noFill/>
          </a:ln>
        </p:spPr>
        <p:txBody>
          <a:bodyPr anchor="ctr"/>
          <a:lstStyle>
            <a:lvl1pPr marL="0" indent="0" algn="ctr">
              <a:buNone/>
              <a:defRPr sz="800"/>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err="1">
                <a:ln>
                  <a:noFill/>
                </a:ln>
                <a:solidFill>
                  <a:sysClr val="windowText" lastClr="000000"/>
                </a:solidFill>
                <a:effectLst/>
                <a:uLnTx/>
                <a:uFillTx/>
              </a:rPr>
              <a:t>Klik</a:t>
            </a:r>
            <a:r>
              <a:rPr kumimoji="0" lang="en-GB" sz="800" b="0" i="0" u="none" strike="noStrike" kern="0" cap="none" spc="0" normalizeH="0" baseline="0" noProof="0">
                <a:ln>
                  <a:noFill/>
                </a:ln>
                <a:solidFill>
                  <a:sysClr val="windowText" lastClr="000000"/>
                </a:solidFill>
                <a:effectLst/>
                <a:uLnTx/>
                <a:uFillTx/>
              </a:rPr>
              <a:t> op het pictogram </a:t>
            </a:r>
            <a:r>
              <a:rPr kumimoji="0" lang="en-GB" sz="800" b="0" i="0" u="none" strike="noStrike" kern="0" cap="none" spc="0" normalizeH="0" baseline="0" noProof="0" err="1">
                <a:ln>
                  <a:noFill/>
                </a:ln>
                <a:solidFill>
                  <a:sysClr val="windowText" lastClr="000000"/>
                </a:solidFill>
                <a:effectLst/>
                <a:uLnTx/>
                <a:uFillTx/>
              </a:rPr>
              <a:t>als</a:t>
            </a:r>
            <a:r>
              <a:rPr kumimoji="0" lang="en-GB" sz="800" b="0" i="0" u="none" strike="noStrike" kern="0" cap="none" spc="0" normalizeH="0" baseline="0" noProof="0">
                <a:ln>
                  <a:noFill/>
                </a:ln>
                <a:solidFill>
                  <a:sysClr val="windowText" lastClr="000000"/>
                </a:solidFill>
                <a:effectLst/>
                <a:uLnTx/>
                <a:uFillTx/>
              </a:rPr>
              <a:t> u </a:t>
            </a:r>
            <a:r>
              <a:rPr kumimoji="0" lang="en-GB" sz="800" b="0" i="0" u="none" strike="noStrike" kern="0" cap="none" spc="0" normalizeH="0" baseline="0" noProof="0" err="1">
                <a:ln>
                  <a:noFill/>
                </a:ln>
                <a:solidFill>
                  <a:sysClr val="windowText" lastClr="000000"/>
                </a:solidFill>
                <a:effectLst/>
                <a:uLnTx/>
                <a:uFillTx/>
              </a:rPr>
              <a:t>een</a:t>
            </a:r>
            <a:r>
              <a:rPr kumimoji="0" lang="en-GB" sz="800" b="0" i="0" u="none" strike="noStrike" kern="0" cap="none" spc="0" normalizeH="0" baseline="0" noProof="0">
                <a:ln>
                  <a:noFill/>
                </a:ln>
                <a:solidFill>
                  <a:sysClr val="windowText" lastClr="000000"/>
                </a:solidFill>
                <a:effectLst/>
                <a:uLnTx/>
                <a:uFillTx/>
              </a:rPr>
              <a:t> </a:t>
            </a:r>
            <a:r>
              <a:rPr kumimoji="0" lang="en-GB" sz="800" b="0" i="0" u="none" strike="noStrike" kern="0" cap="none" spc="0" normalizeH="0" baseline="0" noProof="0" err="1">
                <a:ln>
                  <a:noFill/>
                </a:ln>
                <a:solidFill>
                  <a:sysClr val="windowText" lastClr="000000"/>
                </a:solidFill>
                <a:effectLst/>
                <a:uLnTx/>
                <a:uFillTx/>
              </a:rPr>
              <a:t>afbeelding</a:t>
            </a:r>
            <a:r>
              <a:rPr kumimoji="0" lang="en-GB" sz="800" b="0" i="0" u="none" strike="noStrike" kern="0" cap="none" spc="0" normalizeH="0" baseline="0" noProof="0">
                <a:ln>
                  <a:noFill/>
                </a:ln>
                <a:solidFill>
                  <a:sysClr val="windowText" lastClr="000000"/>
                </a:solidFill>
                <a:effectLst/>
                <a:uLnTx/>
                <a:uFillTx/>
              </a:rPr>
              <a:t> wilt </a:t>
            </a:r>
            <a:r>
              <a:rPr kumimoji="0" lang="en-GB" sz="800" b="0" i="0" u="none" strike="noStrike" kern="0" cap="none" spc="0" normalizeH="0" baseline="0" noProof="0" err="1">
                <a:ln>
                  <a:noFill/>
                </a:ln>
                <a:solidFill>
                  <a:sysClr val="windowText" lastClr="000000"/>
                </a:solidFill>
                <a:effectLst/>
                <a:uLnTx/>
                <a:uFillTx/>
              </a:rPr>
              <a:t>toevoegen</a:t>
            </a:r>
            <a:endParaRPr kumimoji="0" lang="en-GB" sz="800" b="0" i="0" u="none" strike="noStrike" kern="0" cap="none" spc="0" normalizeH="0" baseline="0" noProof="0">
              <a:ln>
                <a:noFill/>
              </a:ln>
              <a:solidFill>
                <a:sysClr val="windowText" lastClr="000000"/>
              </a:solidFill>
              <a:effectLst/>
              <a:uLnTx/>
              <a:uFillTx/>
            </a:endParaRPr>
          </a:p>
        </p:txBody>
      </p:sp>
      <p:sp>
        <p:nvSpPr>
          <p:cNvPr id="26" name="Tijdelijke aanduiding voor afbeelding 24"/>
          <p:cNvSpPr>
            <a:spLocks noGrp="1" noChangeAspect="1"/>
          </p:cNvSpPr>
          <p:nvPr>
            <p:ph type="pic" sz="quarter" idx="15"/>
          </p:nvPr>
        </p:nvSpPr>
        <p:spPr bwMode="auto">
          <a:xfrm>
            <a:off x="3364849" y="2120875"/>
            <a:ext cx="2340000" cy="2340000"/>
          </a:xfrm>
          <a:prstGeom prst="ellipse">
            <a:avLst/>
          </a:prstGeom>
          <a:solidFill>
            <a:schemeClr val="accent3"/>
          </a:solidFill>
          <a:ln>
            <a:noFill/>
          </a:ln>
        </p:spPr>
        <p:txBody>
          <a:bodyPr anchor="ctr"/>
          <a:lstStyle>
            <a:lvl1pPr marL="0" indent="0" algn="ctr">
              <a:buNone/>
              <a:defRPr sz="800"/>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err="1">
                <a:ln>
                  <a:noFill/>
                </a:ln>
                <a:solidFill>
                  <a:sysClr val="windowText" lastClr="000000"/>
                </a:solidFill>
                <a:effectLst/>
                <a:uLnTx/>
                <a:uFillTx/>
              </a:rPr>
              <a:t>Klik</a:t>
            </a:r>
            <a:r>
              <a:rPr kumimoji="0" lang="en-GB" sz="800" b="0" i="0" u="none" strike="noStrike" kern="0" cap="none" spc="0" normalizeH="0" baseline="0" noProof="0">
                <a:ln>
                  <a:noFill/>
                </a:ln>
                <a:solidFill>
                  <a:sysClr val="windowText" lastClr="000000"/>
                </a:solidFill>
                <a:effectLst/>
                <a:uLnTx/>
                <a:uFillTx/>
              </a:rPr>
              <a:t> op het pictogram </a:t>
            </a:r>
            <a:r>
              <a:rPr kumimoji="0" lang="en-GB" sz="800" b="0" i="0" u="none" strike="noStrike" kern="0" cap="none" spc="0" normalizeH="0" baseline="0" noProof="0" err="1">
                <a:ln>
                  <a:noFill/>
                </a:ln>
                <a:solidFill>
                  <a:sysClr val="windowText" lastClr="000000"/>
                </a:solidFill>
                <a:effectLst/>
                <a:uLnTx/>
                <a:uFillTx/>
              </a:rPr>
              <a:t>als</a:t>
            </a:r>
            <a:r>
              <a:rPr kumimoji="0" lang="en-GB" sz="800" b="0" i="0" u="none" strike="noStrike" kern="0" cap="none" spc="0" normalizeH="0" baseline="0" noProof="0">
                <a:ln>
                  <a:noFill/>
                </a:ln>
                <a:solidFill>
                  <a:sysClr val="windowText" lastClr="000000"/>
                </a:solidFill>
                <a:effectLst/>
                <a:uLnTx/>
                <a:uFillTx/>
              </a:rPr>
              <a:t> u </a:t>
            </a:r>
            <a:r>
              <a:rPr kumimoji="0" lang="en-GB" sz="800" b="0" i="0" u="none" strike="noStrike" kern="0" cap="none" spc="0" normalizeH="0" baseline="0" noProof="0" err="1">
                <a:ln>
                  <a:noFill/>
                </a:ln>
                <a:solidFill>
                  <a:sysClr val="windowText" lastClr="000000"/>
                </a:solidFill>
                <a:effectLst/>
                <a:uLnTx/>
                <a:uFillTx/>
              </a:rPr>
              <a:t>een</a:t>
            </a:r>
            <a:r>
              <a:rPr kumimoji="0" lang="en-GB" sz="800" b="0" i="0" u="none" strike="noStrike" kern="0" cap="none" spc="0" normalizeH="0" baseline="0" noProof="0">
                <a:ln>
                  <a:noFill/>
                </a:ln>
                <a:solidFill>
                  <a:sysClr val="windowText" lastClr="000000"/>
                </a:solidFill>
                <a:effectLst/>
                <a:uLnTx/>
                <a:uFillTx/>
              </a:rPr>
              <a:t> </a:t>
            </a:r>
            <a:r>
              <a:rPr kumimoji="0" lang="en-GB" sz="800" b="0" i="0" u="none" strike="noStrike" kern="0" cap="none" spc="0" normalizeH="0" baseline="0" noProof="0" err="1">
                <a:ln>
                  <a:noFill/>
                </a:ln>
                <a:solidFill>
                  <a:sysClr val="windowText" lastClr="000000"/>
                </a:solidFill>
                <a:effectLst/>
                <a:uLnTx/>
                <a:uFillTx/>
              </a:rPr>
              <a:t>afbeelding</a:t>
            </a:r>
            <a:r>
              <a:rPr kumimoji="0" lang="en-GB" sz="800" b="0" i="0" u="none" strike="noStrike" kern="0" cap="none" spc="0" normalizeH="0" baseline="0" noProof="0">
                <a:ln>
                  <a:noFill/>
                </a:ln>
                <a:solidFill>
                  <a:sysClr val="windowText" lastClr="000000"/>
                </a:solidFill>
                <a:effectLst/>
                <a:uLnTx/>
                <a:uFillTx/>
              </a:rPr>
              <a:t> wilt </a:t>
            </a:r>
            <a:r>
              <a:rPr kumimoji="0" lang="en-GB" sz="800" b="0" i="0" u="none" strike="noStrike" kern="0" cap="none" spc="0" normalizeH="0" baseline="0" noProof="0" err="1">
                <a:ln>
                  <a:noFill/>
                </a:ln>
                <a:solidFill>
                  <a:sysClr val="windowText" lastClr="000000"/>
                </a:solidFill>
                <a:effectLst/>
                <a:uLnTx/>
                <a:uFillTx/>
              </a:rPr>
              <a:t>toevoegen</a:t>
            </a:r>
            <a:endParaRPr kumimoji="0" lang="en-GB" sz="800" b="0" i="0" u="none" strike="noStrike" kern="0" cap="none" spc="0" normalizeH="0" baseline="0" noProof="0">
              <a:ln>
                <a:noFill/>
              </a:ln>
              <a:solidFill>
                <a:sysClr val="windowText" lastClr="000000"/>
              </a:solidFill>
              <a:effectLst/>
              <a:uLnTx/>
              <a:uFillTx/>
            </a:endParaRPr>
          </a:p>
        </p:txBody>
      </p:sp>
      <p:sp>
        <p:nvSpPr>
          <p:cNvPr id="27" name="Tijdelijke aanduiding voor tekst 21"/>
          <p:cNvSpPr>
            <a:spLocks noGrp="1"/>
          </p:cNvSpPr>
          <p:nvPr>
            <p:ph type="body" sz="quarter" idx="20"/>
          </p:nvPr>
        </p:nvSpPr>
        <p:spPr>
          <a:xfrm>
            <a:off x="505856" y="1234871"/>
            <a:ext cx="8385731" cy="330620"/>
          </a:xfrm>
        </p:spPr>
        <p:txBody>
          <a:bodyPr/>
          <a:lstStyle>
            <a:lvl1pPr marL="0" indent="0">
              <a:lnSpc>
                <a:spcPts val="2000"/>
              </a:lnSpc>
              <a:buNone/>
              <a:defRPr sz="1600"/>
            </a:lvl1pPr>
            <a:lvl2pPr marL="696913" indent="0">
              <a:lnSpc>
                <a:spcPts val="2000"/>
              </a:lnSpc>
              <a:buNone/>
              <a:defRPr sz="1600"/>
            </a:lvl2pPr>
            <a:lvl3pPr marL="1560512" indent="0">
              <a:lnSpc>
                <a:spcPts val="2000"/>
              </a:lnSpc>
              <a:buNone/>
              <a:defRPr sz="1600"/>
            </a:lvl3pPr>
            <a:lvl4pPr marL="2332037" indent="0">
              <a:lnSpc>
                <a:spcPts val="2000"/>
              </a:lnSpc>
              <a:buNone/>
              <a:defRPr sz="1600"/>
            </a:lvl4pPr>
            <a:lvl5pPr marL="3052763" indent="0">
              <a:lnSpc>
                <a:spcPts val="2000"/>
              </a:lnSpc>
              <a:buNone/>
              <a:defRPr sz="1600"/>
            </a:lvl5pPr>
          </a:lstStyle>
          <a:p>
            <a:pPr lvl="0"/>
            <a:r>
              <a:rPr lang="en-GB" err="1"/>
              <a:t>Klik</a:t>
            </a:r>
            <a:r>
              <a:rPr lang="en-GB"/>
              <a:t> om de </a:t>
            </a:r>
            <a:r>
              <a:rPr lang="en-GB" err="1"/>
              <a:t>modelstijlen</a:t>
            </a:r>
            <a:r>
              <a:rPr lang="en-GB"/>
              <a:t> </a:t>
            </a:r>
            <a:r>
              <a:rPr lang="en-GB" err="1"/>
              <a:t>te</a:t>
            </a:r>
            <a:r>
              <a:rPr lang="en-GB"/>
              <a:t> </a:t>
            </a:r>
            <a:r>
              <a:rPr lang="en-GB" err="1"/>
              <a:t>bewerken</a:t>
            </a:r>
            <a:endParaRPr lang="en-GB"/>
          </a:p>
        </p:txBody>
      </p:sp>
      <p:sp>
        <p:nvSpPr>
          <p:cNvPr id="28" name="Tijdelijke aanduiding voor tekst 21"/>
          <p:cNvSpPr>
            <a:spLocks noGrp="1"/>
          </p:cNvSpPr>
          <p:nvPr>
            <p:ph type="body" sz="quarter" idx="21"/>
          </p:nvPr>
        </p:nvSpPr>
        <p:spPr>
          <a:xfrm>
            <a:off x="505856" y="1648186"/>
            <a:ext cx="8385731" cy="330620"/>
          </a:xfrm>
        </p:spPr>
        <p:txBody>
          <a:bodyPr/>
          <a:lstStyle>
            <a:lvl1pPr marL="0" indent="0">
              <a:lnSpc>
                <a:spcPts val="2000"/>
              </a:lnSpc>
              <a:buNone/>
              <a:defRPr sz="1600"/>
            </a:lvl1pPr>
            <a:lvl2pPr marL="696913" indent="0">
              <a:lnSpc>
                <a:spcPts val="2000"/>
              </a:lnSpc>
              <a:buNone/>
              <a:defRPr sz="1600"/>
            </a:lvl2pPr>
            <a:lvl3pPr marL="1560512" indent="0">
              <a:lnSpc>
                <a:spcPts val="2000"/>
              </a:lnSpc>
              <a:buNone/>
              <a:defRPr sz="1600"/>
            </a:lvl3pPr>
            <a:lvl4pPr marL="2332037" indent="0">
              <a:lnSpc>
                <a:spcPts val="2000"/>
              </a:lnSpc>
              <a:buNone/>
              <a:defRPr sz="1600"/>
            </a:lvl4pPr>
            <a:lvl5pPr marL="3052763" indent="0">
              <a:lnSpc>
                <a:spcPts val="2000"/>
              </a:lnSpc>
              <a:buNone/>
              <a:defRPr sz="1600"/>
            </a:lvl5pPr>
          </a:lstStyle>
          <a:p>
            <a:pPr lvl="0"/>
            <a:r>
              <a:rPr lang="en-GB" err="1"/>
              <a:t>Klik</a:t>
            </a:r>
            <a:r>
              <a:rPr lang="en-GB"/>
              <a:t> om de </a:t>
            </a:r>
            <a:r>
              <a:rPr lang="en-GB" err="1"/>
              <a:t>modelstijlen</a:t>
            </a:r>
            <a:r>
              <a:rPr lang="en-GB"/>
              <a:t> </a:t>
            </a:r>
            <a:r>
              <a:rPr lang="en-GB" err="1"/>
              <a:t>te</a:t>
            </a:r>
            <a:r>
              <a:rPr lang="en-GB"/>
              <a:t> </a:t>
            </a:r>
            <a:r>
              <a:rPr lang="en-GB" err="1"/>
              <a:t>bewerken</a:t>
            </a:r>
            <a:endParaRPr lang="en-GB"/>
          </a:p>
        </p:txBody>
      </p:sp>
    </p:spTree>
    <p:extLst>
      <p:ext uri="{BB962C8B-B14F-4D97-AF65-F5344CB8AC3E}">
        <p14:creationId xmlns:p14="http://schemas.microsoft.com/office/powerpoint/2010/main" val="38645169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Pr>
        <a:blipFill>
          <a:blip r:embed="rId22"/>
          <a:stretch>
            <a:fillRect/>
          </a:stretch>
        </a:blipFill>
        <a:effectLst/>
      </p:bgPr>
    </p:bg>
    <p:spTree>
      <p:nvGrpSpPr>
        <p:cNvPr id="1" name=""/>
        <p:cNvGrpSpPr/>
        <p:nvPr/>
      </p:nvGrpSpPr>
      <p:grpSpPr>
        <a:xfrm>
          <a:off x="0" y="0"/>
          <a:ext cx="0" cy="0"/>
          <a:chOff x="0" y="0"/>
          <a:chExt cx="0" cy="0"/>
        </a:xfrm>
      </p:grpSpPr>
      <p:sp>
        <p:nvSpPr>
          <p:cNvPr id="1026" name="Tijdelijke aanduiding voor titel 1"/>
          <p:cNvSpPr>
            <a:spLocks noGrp="1"/>
          </p:cNvSpPr>
          <p:nvPr>
            <p:ph type="title"/>
          </p:nvPr>
        </p:nvSpPr>
        <p:spPr bwMode="auto">
          <a:xfrm>
            <a:off x="561600" y="169210"/>
            <a:ext cx="8330400" cy="576832"/>
          </a:xfrm>
          <a:prstGeom prst="rect">
            <a:avLst/>
          </a:prstGeom>
          <a:noFill/>
          <a:ln w="0">
            <a:gradFill>
              <a:gsLst>
                <a:gs pos="0">
                  <a:schemeClr val="tx1"/>
                </a:gs>
                <a:gs pos="1000">
                  <a:schemeClr val="tx1">
                    <a:alpha val="0"/>
                  </a:schemeClr>
                </a:gs>
                <a:gs pos="99000">
                  <a:srgbClr val="005172">
                    <a:alpha val="0"/>
                  </a:srgbClr>
                </a:gs>
                <a:gs pos="100000">
                  <a:schemeClr val="tx1"/>
                </a:gs>
              </a:gsLst>
              <a:lin ang="5400000" scaled="0"/>
            </a:gradFill>
          </a:ln>
        </p:spPr>
        <p:txBody>
          <a:bodyPr vert="horz" wrap="square" lIns="18000" tIns="18000" rIns="91440" bIns="180000" numCol="1" anchor="t" anchorCtr="0" compatLnSpc="1">
            <a:prstTxWarp prst="textNoShape">
              <a:avLst/>
            </a:prstTxWarp>
            <a:spAutoFit/>
          </a:bodyPr>
          <a:lstStyle/>
          <a:p>
            <a:pPr lvl="0"/>
            <a:r>
              <a:rPr lang="en-GB" err="1"/>
              <a:t>Klik</a:t>
            </a:r>
            <a:r>
              <a:rPr lang="en-GB"/>
              <a:t> om de </a:t>
            </a:r>
            <a:r>
              <a:rPr lang="en-GB" err="1"/>
              <a:t>stijl</a:t>
            </a:r>
            <a:r>
              <a:rPr lang="en-GB"/>
              <a:t> </a:t>
            </a:r>
            <a:r>
              <a:rPr lang="en-GB" err="1"/>
              <a:t>te</a:t>
            </a:r>
            <a:r>
              <a:rPr lang="en-GB"/>
              <a:t> </a:t>
            </a:r>
            <a:r>
              <a:rPr lang="en-GB" err="1"/>
              <a:t>bewerken</a:t>
            </a:r>
            <a:endParaRPr lang="en-GB"/>
          </a:p>
        </p:txBody>
      </p:sp>
      <p:sp>
        <p:nvSpPr>
          <p:cNvPr id="1028" name="Tijdelijke aanduiding voor tekst 23"/>
          <p:cNvSpPr>
            <a:spLocks noGrp="1"/>
          </p:cNvSpPr>
          <p:nvPr>
            <p:ph type="body" idx="1"/>
          </p:nvPr>
        </p:nvSpPr>
        <p:spPr bwMode="auto">
          <a:xfrm>
            <a:off x="501567" y="1368000"/>
            <a:ext cx="8391607" cy="309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err="1"/>
              <a:t>Klik</a:t>
            </a:r>
            <a:r>
              <a:rPr lang="en-GB"/>
              <a:t> om de </a:t>
            </a:r>
            <a:r>
              <a:rPr lang="en-GB" err="1"/>
              <a:t>modelstijlen</a:t>
            </a:r>
            <a:r>
              <a:rPr lang="en-GB"/>
              <a:t> </a:t>
            </a:r>
            <a:r>
              <a:rPr lang="en-GB" err="1"/>
              <a:t>te</a:t>
            </a:r>
            <a:r>
              <a:rPr lang="en-GB"/>
              <a:t> </a:t>
            </a:r>
            <a:r>
              <a:rPr lang="en-GB" err="1"/>
              <a:t>bewerken</a:t>
            </a:r>
            <a:endParaRPr lang="en-GB"/>
          </a:p>
          <a:p>
            <a:pPr lvl="1"/>
            <a:r>
              <a:rPr lang="en-GB" err="1"/>
              <a:t>Tweede</a:t>
            </a:r>
            <a:r>
              <a:rPr lang="en-GB"/>
              <a:t> </a:t>
            </a:r>
            <a:r>
              <a:rPr lang="en-GB" err="1"/>
              <a:t>niveau</a:t>
            </a:r>
            <a:endParaRPr lang="en-GB"/>
          </a:p>
          <a:p>
            <a:pPr lvl="2"/>
            <a:r>
              <a:rPr lang="en-GB" err="1"/>
              <a:t>Derde</a:t>
            </a:r>
            <a:r>
              <a:rPr lang="en-GB"/>
              <a:t> </a:t>
            </a:r>
            <a:r>
              <a:rPr lang="en-GB" err="1"/>
              <a:t>niveau</a:t>
            </a:r>
            <a:endParaRPr lang="en-GB"/>
          </a:p>
          <a:p>
            <a:pPr lvl="3"/>
            <a:r>
              <a:rPr lang="en-GB" err="1"/>
              <a:t>Vierde</a:t>
            </a:r>
            <a:r>
              <a:rPr lang="en-GB"/>
              <a:t> </a:t>
            </a:r>
            <a:r>
              <a:rPr lang="en-GB" err="1"/>
              <a:t>niveau</a:t>
            </a:r>
            <a:endParaRPr lang="en-GB"/>
          </a:p>
          <a:p>
            <a:pPr lvl="4"/>
            <a:r>
              <a:rPr lang="en-GB" err="1"/>
              <a:t>Vijfde</a:t>
            </a:r>
            <a:r>
              <a:rPr lang="en-GB"/>
              <a:t> </a:t>
            </a:r>
            <a:r>
              <a:rPr lang="en-GB" err="1"/>
              <a:t>niveau</a:t>
            </a:r>
            <a:endParaRPr lang="en-GB"/>
          </a:p>
          <a:p>
            <a:pPr lvl="4"/>
            <a:endParaRPr lang="en-GB"/>
          </a:p>
        </p:txBody>
      </p:sp>
      <p:sp>
        <p:nvSpPr>
          <p:cNvPr id="4" name="Tijdelijke aanduiding voor dianummer 1"/>
          <p:cNvSpPr>
            <a:spLocks noGrp="1"/>
          </p:cNvSpPr>
          <p:nvPr>
            <p:ph type="sldNum" sz="quarter" idx="4"/>
          </p:nvPr>
        </p:nvSpPr>
        <p:spPr>
          <a:xfrm>
            <a:off x="8463600" y="4773600"/>
            <a:ext cx="468000" cy="123188"/>
          </a:xfrm>
          <a:prstGeom prst="rect">
            <a:avLst/>
          </a:prstGeom>
          <a:noFill/>
        </p:spPr>
        <p:txBody>
          <a:bodyPr wrap="square" tIns="0" rIns="36000" bIns="0" rtlCol="0">
            <a:noAutofit/>
          </a:bodyPr>
          <a:lstStyle>
            <a:lvl1pPr>
              <a:lnSpc>
                <a:spcPts val="900"/>
              </a:lnSpc>
              <a:defRPr lang="nl-NL" sz="800" smtClean="0">
                <a:latin typeface="Verdana" pitchFamily="34" charset="0"/>
              </a:defRPr>
            </a:lvl1pPr>
          </a:lstStyle>
          <a:p>
            <a:pPr algn="r"/>
            <a:fld id="{F25965E0-7062-474C-8671-DB3A3CE669B0}" type="slidenum">
              <a:rPr lang="en-GB" smtClean="0"/>
              <a:pPr algn="r"/>
              <a:t>‹#›</a:t>
            </a:fld>
            <a:endParaRPr lang="en-GB"/>
          </a:p>
        </p:txBody>
      </p:sp>
      <p:pic>
        <p:nvPicPr>
          <p:cNvPr id="3" name="Picture 2">
            <a:extLst>
              <a:ext uri="{FF2B5EF4-FFF2-40B4-BE49-F238E27FC236}">
                <a16:creationId xmlns:a16="http://schemas.microsoft.com/office/drawing/2014/main" id="{A8E30808-6B6D-4E2E-92F7-980407802B6B}"/>
              </a:ext>
            </a:extLst>
          </p:cNvPr>
          <p:cNvPicPr>
            <a:picLocks/>
          </p:cNvPicPr>
          <p:nvPr userDrawn="1"/>
        </p:nvPicPr>
        <p:blipFill>
          <a:blip r:embed="rId23" cstate="print">
            <a:extLst>
              <a:ext uri="{28A0092B-C50C-407E-A947-70E740481C1C}">
                <a14:useLocalDpi xmlns:a14="http://schemas.microsoft.com/office/drawing/2010/main" val="0"/>
              </a:ext>
            </a:extLst>
          </a:blip>
          <a:stretch>
            <a:fillRect/>
          </a:stretch>
        </p:blipFill>
        <p:spPr bwMode="hidden">
          <a:xfrm>
            <a:off x="0" y="0"/>
            <a:ext cx="9144000" cy="5143500"/>
          </a:xfrm>
          <a:prstGeom prst="rect">
            <a:avLst/>
          </a:prstGeom>
        </p:spPr>
      </p:pic>
    </p:spTree>
  </p:cSld>
  <p:clrMap bg1="lt1" tx1="dk1" bg2="lt2" tx2="dk2" accent1="accent1" accent2="accent2" accent3="accent3" accent4="accent4" accent5="accent5" accent6="accent6" hlink="hlink" folHlink="folHlink"/>
  <p:sldLayoutIdLst>
    <p:sldLayoutId id="2147483652" r:id="rId1"/>
    <p:sldLayoutId id="2147483667" r:id="rId2"/>
    <p:sldLayoutId id="2147483669" r:id="rId3"/>
    <p:sldLayoutId id="2147483670" r:id="rId4"/>
    <p:sldLayoutId id="2147483671" r:id="rId5"/>
    <p:sldLayoutId id="2147483672" r:id="rId6"/>
    <p:sldLayoutId id="2147483673" r:id="rId7"/>
    <p:sldLayoutId id="2147483668" r:id="rId8"/>
    <p:sldLayoutId id="2147483664" r:id="rId9"/>
    <p:sldLayoutId id="2147483653" r:id="rId10"/>
    <p:sldLayoutId id="2147483655" r:id="rId11"/>
    <p:sldLayoutId id="2147483656" r:id="rId12"/>
    <p:sldLayoutId id="2147483657" r:id="rId13"/>
    <p:sldLayoutId id="2147483659" r:id="rId14"/>
    <p:sldLayoutId id="2147483660" r:id="rId15"/>
    <p:sldLayoutId id="2147483661" r:id="rId16"/>
    <p:sldLayoutId id="2147483663" r:id="rId17"/>
    <p:sldLayoutId id="2147483665" r:id="rId18"/>
    <p:sldLayoutId id="2147483654" r:id="rId19"/>
    <p:sldLayoutId id="2147483666" r:id="rId20"/>
  </p:sldLayoutIdLst>
  <p:hf hdr="0" ftr="0" dt="0"/>
  <p:txStyles>
    <p:titleStyle>
      <a:lvl1pPr algn="l" rtl="0" fontAlgn="base">
        <a:lnSpc>
          <a:spcPts val="3200"/>
        </a:lnSpc>
        <a:spcBef>
          <a:spcPct val="0"/>
        </a:spcBef>
        <a:spcAft>
          <a:spcPct val="0"/>
        </a:spcAft>
        <a:defRPr sz="2600" kern="1200">
          <a:solidFill>
            <a:schemeClr val="bg2"/>
          </a:solidFill>
          <a:latin typeface="Verdana" pitchFamily="34" charset="0"/>
          <a:ea typeface="+mj-ea"/>
          <a:cs typeface="+mj-cs"/>
        </a:defRPr>
      </a:lvl1pPr>
      <a:lvl2pPr algn="l" rtl="0" fontAlgn="base">
        <a:lnSpc>
          <a:spcPts val="4000"/>
        </a:lnSpc>
        <a:spcBef>
          <a:spcPct val="0"/>
        </a:spcBef>
        <a:spcAft>
          <a:spcPct val="0"/>
        </a:spcAft>
        <a:defRPr sz="3200">
          <a:solidFill>
            <a:schemeClr val="bg1"/>
          </a:solidFill>
          <a:latin typeface="Verdana" pitchFamily="34" charset="0"/>
        </a:defRPr>
      </a:lvl2pPr>
      <a:lvl3pPr algn="l" rtl="0" fontAlgn="base">
        <a:lnSpc>
          <a:spcPts val="4000"/>
        </a:lnSpc>
        <a:spcBef>
          <a:spcPct val="0"/>
        </a:spcBef>
        <a:spcAft>
          <a:spcPct val="0"/>
        </a:spcAft>
        <a:defRPr sz="3200">
          <a:solidFill>
            <a:schemeClr val="bg1"/>
          </a:solidFill>
          <a:latin typeface="Verdana" pitchFamily="34" charset="0"/>
        </a:defRPr>
      </a:lvl3pPr>
      <a:lvl4pPr algn="l" rtl="0" fontAlgn="base">
        <a:lnSpc>
          <a:spcPts val="4000"/>
        </a:lnSpc>
        <a:spcBef>
          <a:spcPct val="0"/>
        </a:spcBef>
        <a:spcAft>
          <a:spcPct val="0"/>
        </a:spcAft>
        <a:defRPr sz="3200">
          <a:solidFill>
            <a:schemeClr val="bg1"/>
          </a:solidFill>
          <a:latin typeface="Verdana" pitchFamily="34" charset="0"/>
        </a:defRPr>
      </a:lvl4pPr>
      <a:lvl5pPr algn="l" rtl="0" fontAlgn="base">
        <a:lnSpc>
          <a:spcPts val="4000"/>
        </a:lnSpc>
        <a:spcBef>
          <a:spcPct val="0"/>
        </a:spcBef>
        <a:spcAft>
          <a:spcPct val="0"/>
        </a:spcAft>
        <a:defRPr sz="3200">
          <a:solidFill>
            <a:schemeClr val="bg1"/>
          </a:solidFill>
          <a:latin typeface="Verdana" pitchFamily="34" charset="0"/>
        </a:defRPr>
      </a:lvl5pPr>
      <a:lvl6pPr marL="457200" algn="l" rtl="0" fontAlgn="base">
        <a:lnSpc>
          <a:spcPts val="4000"/>
        </a:lnSpc>
        <a:spcBef>
          <a:spcPct val="0"/>
        </a:spcBef>
        <a:spcAft>
          <a:spcPct val="0"/>
        </a:spcAft>
        <a:defRPr sz="3200">
          <a:solidFill>
            <a:schemeClr val="bg1"/>
          </a:solidFill>
          <a:latin typeface="Verdana" pitchFamily="34" charset="0"/>
        </a:defRPr>
      </a:lvl6pPr>
      <a:lvl7pPr marL="914400" algn="l" rtl="0" fontAlgn="base">
        <a:lnSpc>
          <a:spcPts val="4000"/>
        </a:lnSpc>
        <a:spcBef>
          <a:spcPct val="0"/>
        </a:spcBef>
        <a:spcAft>
          <a:spcPct val="0"/>
        </a:spcAft>
        <a:defRPr sz="3200">
          <a:solidFill>
            <a:schemeClr val="bg1"/>
          </a:solidFill>
          <a:latin typeface="Verdana" pitchFamily="34" charset="0"/>
        </a:defRPr>
      </a:lvl7pPr>
      <a:lvl8pPr marL="1371600" algn="l" rtl="0" fontAlgn="base">
        <a:lnSpc>
          <a:spcPts val="4000"/>
        </a:lnSpc>
        <a:spcBef>
          <a:spcPct val="0"/>
        </a:spcBef>
        <a:spcAft>
          <a:spcPct val="0"/>
        </a:spcAft>
        <a:defRPr sz="3200">
          <a:solidFill>
            <a:schemeClr val="bg1"/>
          </a:solidFill>
          <a:latin typeface="Verdana" pitchFamily="34" charset="0"/>
        </a:defRPr>
      </a:lvl8pPr>
      <a:lvl9pPr marL="1828800" algn="l" rtl="0" fontAlgn="base">
        <a:lnSpc>
          <a:spcPts val="4000"/>
        </a:lnSpc>
        <a:spcBef>
          <a:spcPct val="0"/>
        </a:spcBef>
        <a:spcAft>
          <a:spcPct val="0"/>
        </a:spcAft>
        <a:defRPr sz="3200">
          <a:solidFill>
            <a:schemeClr val="bg1"/>
          </a:solidFill>
          <a:latin typeface="Verdana" pitchFamily="34" charset="0"/>
        </a:defRPr>
      </a:lvl9pPr>
    </p:titleStyle>
    <p:bodyStyle>
      <a:lvl1pPr marL="252413" indent="-252413" algn="l" rtl="0" fontAlgn="base">
        <a:lnSpc>
          <a:spcPts val="2400"/>
        </a:lnSpc>
        <a:spcBef>
          <a:spcPts val="1100"/>
        </a:spcBef>
        <a:spcAft>
          <a:spcPct val="0"/>
        </a:spcAft>
        <a:buClr>
          <a:schemeClr val="bg2"/>
        </a:buClr>
        <a:buSzPct val="140000"/>
        <a:buFont typeface="Wingdings" pitchFamily="2" charset="2"/>
        <a:buChar char="§"/>
        <a:defRPr sz="1800" kern="1200">
          <a:solidFill>
            <a:schemeClr val="bg2"/>
          </a:solidFill>
          <a:latin typeface="Verdana" pitchFamily="34" charset="0"/>
          <a:ea typeface="+mn-ea"/>
          <a:cs typeface="+mn-cs"/>
        </a:defRPr>
      </a:lvl1pPr>
      <a:lvl2pPr marL="982663" indent="-285750" algn="l" rtl="0" fontAlgn="base">
        <a:lnSpc>
          <a:spcPts val="2400"/>
        </a:lnSpc>
        <a:spcBef>
          <a:spcPts val="900"/>
        </a:spcBef>
        <a:spcAft>
          <a:spcPct val="0"/>
        </a:spcAft>
        <a:buClr>
          <a:schemeClr val="bg2"/>
        </a:buClr>
        <a:buSzPct val="115000"/>
        <a:buFont typeface="Verdana" pitchFamily="34" charset="0"/>
        <a:buChar char="●"/>
        <a:defRPr sz="1800" kern="1200">
          <a:solidFill>
            <a:schemeClr val="bg2"/>
          </a:solidFill>
          <a:latin typeface="Verdana" pitchFamily="34" charset="0"/>
          <a:ea typeface="+mn-ea"/>
          <a:cs typeface="+mn-cs"/>
        </a:defRPr>
      </a:lvl2pPr>
      <a:lvl3pPr marL="1879600" indent="-319088" algn="l" rtl="0" fontAlgn="base">
        <a:lnSpc>
          <a:spcPts val="2400"/>
        </a:lnSpc>
        <a:spcBef>
          <a:spcPts val="900"/>
        </a:spcBef>
        <a:spcAft>
          <a:spcPct val="0"/>
        </a:spcAft>
        <a:buSzPct val="115000"/>
        <a:buFont typeface="Verdana" pitchFamily="34" charset="0"/>
        <a:buChar char="●"/>
        <a:defRPr sz="1800" kern="1200">
          <a:solidFill>
            <a:schemeClr val="bg2"/>
          </a:solidFill>
          <a:latin typeface="Verdana" pitchFamily="34" charset="0"/>
          <a:ea typeface="+mn-ea"/>
          <a:cs typeface="+mn-cs"/>
        </a:defRPr>
      </a:lvl3pPr>
      <a:lvl4pPr marL="2692400" indent="-360363" algn="l" rtl="0" fontAlgn="base">
        <a:lnSpc>
          <a:spcPts val="2400"/>
        </a:lnSpc>
        <a:spcBef>
          <a:spcPts val="900"/>
        </a:spcBef>
        <a:spcAft>
          <a:spcPct val="0"/>
        </a:spcAft>
        <a:buSzPct val="115000"/>
        <a:buFont typeface="Verdana" pitchFamily="34" charset="0"/>
        <a:buChar char="●"/>
        <a:defRPr sz="1800" kern="1200" baseline="0">
          <a:solidFill>
            <a:schemeClr val="bg2"/>
          </a:solidFill>
          <a:latin typeface="Verdana" pitchFamily="34" charset="0"/>
          <a:ea typeface="+mn-ea"/>
          <a:cs typeface="+mn-cs"/>
        </a:defRPr>
      </a:lvl4pPr>
      <a:lvl5pPr marL="3405188" indent="-352425" algn="l" rtl="0" fontAlgn="base">
        <a:lnSpc>
          <a:spcPts val="2400"/>
        </a:lnSpc>
        <a:spcBef>
          <a:spcPts val="900"/>
        </a:spcBef>
        <a:spcAft>
          <a:spcPct val="0"/>
        </a:spcAft>
        <a:buSzPct val="115000"/>
        <a:buFont typeface="Verdana" pitchFamily="34" charset="0"/>
        <a:buChar char="●"/>
        <a:defRPr sz="1800" kern="1200">
          <a:solidFill>
            <a:schemeClr val="bg2"/>
          </a:solidFill>
          <a:latin typeface="Verdana"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4.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1.svg"/><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61600" y="169210"/>
            <a:ext cx="8330400" cy="987200"/>
          </a:xfrm>
        </p:spPr>
        <p:txBody>
          <a:bodyPr/>
          <a:lstStyle/>
          <a:p>
            <a:pPr algn="ctr"/>
            <a:r>
              <a:rPr lang="en-GB"/>
              <a:t>Pathways toward sustainable livestock farming in the EU: a macroeconomic analysis.</a:t>
            </a:r>
            <a:endParaRPr lang="nl-NL"/>
          </a:p>
        </p:txBody>
      </p:sp>
      <p:pic>
        <p:nvPicPr>
          <p:cNvPr id="16" name="Tijdelijke aanduiding voor afbeelding 15"/>
          <p:cNvPicPr>
            <a:picLocks noGrp="1" noChangeAspect="1"/>
          </p:cNvPicPr>
          <p:nvPr>
            <p:ph type="pic" sz="quarter" idx="19"/>
          </p:nvPr>
        </p:nvPicPr>
        <p:blipFill>
          <a:blip r:embed="rId3" cstate="print">
            <a:extLst>
              <a:ext uri="{28A0092B-C50C-407E-A947-70E740481C1C}">
                <a14:useLocalDpi xmlns:a14="http://schemas.microsoft.com/office/drawing/2010/main" val="0"/>
              </a:ext>
            </a:extLst>
          </a:blip>
          <a:srcRect/>
          <a:stretch>
            <a:fillRect/>
          </a:stretch>
        </p:blipFill>
        <p:spPr/>
      </p:pic>
      <p:pic>
        <p:nvPicPr>
          <p:cNvPr id="14" name="Tijdelijke aanduiding voor afbeelding 13"/>
          <p:cNvPicPr>
            <a:picLocks noGrp="1" noChangeAspect="1"/>
          </p:cNvPicPr>
          <p:nvPr>
            <p:ph type="pic" sz="quarter" idx="16"/>
          </p:nvPr>
        </p:nvPicPr>
        <p:blipFill>
          <a:blip r:embed="rId4" cstate="print">
            <a:extLst>
              <a:ext uri="{28A0092B-C50C-407E-A947-70E740481C1C}">
                <a14:useLocalDpi xmlns:a14="http://schemas.microsoft.com/office/drawing/2010/main" val="0"/>
              </a:ext>
            </a:extLst>
          </a:blip>
          <a:srcRect/>
          <a:stretch>
            <a:fillRect/>
          </a:stretch>
        </p:blipFill>
        <p:spPr/>
      </p:pic>
      <p:pic>
        <p:nvPicPr>
          <p:cNvPr id="13" name="Tijdelijke aanduiding voor afbeelding 12"/>
          <p:cNvPicPr>
            <a:picLocks noGrp="1" noChangeAspect="1"/>
          </p:cNvPicPr>
          <p:nvPr>
            <p:ph type="pic" sz="quarter" idx="15"/>
          </p:nvPr>
        </p:nvPicPr>
        <p:blipFill>
          <a:blip r:embed="rId5" cstate="print">
            <a:extLst>
              <a:ext uri="{28A0092B-C50C-407E-A947-70E740481C1C}">
                <a14:useLocalDpi xmlns:a14="http://schemas.microsoft.com/office/drawing/2010/main" val="0"/>
              </a:ext>
            </a:extLst>
          </a:blip>
          <a:srcRect/>
          <a:stretch>
            <a:fillRect/>
          </a:stretch>
        </p:blipFill>
        <p:spPr/>
      </p:pic>
      <p:sp>
        <p:nvSpPr>
          <p:cNvPr id="4" name="Tijdelijke aanduiding voor tekst 3"/>
          <p:cNvSpPr>
            <a:spLocks noGrp="1"/>
          </p:cNvSpPr>
          <p:nvPr>
            <p:ph type="body" sz="quarter" idx="20"/>
          </p:nvPr>
        </p:nvSpPr>
        <p:spPr>
          <a:noFill/>
        </p:spPr>
        <p:txBody>
          <a:bodyPr/>
          <a:lstStyle/>
          <a:p>
            <a:pPr algn="ctr"/>
            <a:r>
              <a:rPr lang="en-GB" dirty="0">
                <a:latin typeface="Verdana"/>
                <a:ea typeface="Verdana"/>
              </a:rPr>
              <a:t>GTAP, 18</a:t>
            </a:r>
            <a:r>
              <a:rPr lang="en-GB" baseline="30000" dirty="0">
                <a:latin typeface="Verdana"/>
                <a:ea typeface="Verdana"/>
              </a:rPr>
              <a:t>th</a:t>
            </a:r>
            <a:r>
              <a:rPr lang="en-GB" dirty="0">
                <a:latin typeface="Verdana"/>
                <a:ea typeface="Verdana"/>
              </a:rPr>
              <a:t> June 2026</a:t>
            </a:r>
          </a:p>
          <a:p>
            <a:pPr algn="ctr"/>
            <a:r>
              <a:rPr lang="en-GB" dirty="0">
                <a:latin typeface="Verdana"/>
                <a:ea typeface="Verdana"/>
              </a:rPr>
              <a:t>Heleen Bartelings, Elisa Bardazzi, Marcos Esau Dominguez Viera</a:t>
            </a:r>
          </a:p>
          <a:p>
            <a:pPr algn="ctr"/>
            <a:endParaRPr lang="en-GB" dirty="0"/>
          </a:p>
        </p:txBody>
      </p:sp>
    </p:spTree>
    <p:extLst>
      <p:ext uri="{BB962C8B-B14F-4D97-AF65-F5344CB8AC3E}">
        <p14:creationId xmlns:p14="http://schemas.microsoft.com/office/powerpoint/2010/main" val="19838855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57020E-A83D-6194-0682-4155AF57EC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B72497-9F89-E410-48BF-D5B91C15CA4F}"/>
              </a:ext>
            </a:extLst>
          </p:cNvPr>
          <p:cNvSpPr>
            <a:spLocks noGrp="1"/>
          </p:cNvSpPr>
          <p:nvPr>
            <p:ph type="title"/>
          </p:nvPr>
        </p:nvSpPr>
        <p:spPr>
          <a:xfrm>
            <a:off x="403945" y="1995382"/>
            <a:ext cx="8330400" cy="576832"/>
          </a:xfrm>
        </p:spPr>
        <p:txBody>
          <a:bodyPr/>
          <a:lstStyle/>
          <a:p>
            <a:r>
              <a:rPr lang="en-US" b="1">
                <a:latin typeface="Verdana"/>
                <a:ea typeface="Verdana"/>
              </a:rPr>
              <a:t>Results</a:t>
            </a:r>
            <a:endParaRPr lang="en-US" b="1"/>
          </a:p>
        </p:txBody>
      </p:sp>
      <p:sp>
        <p:nvSpPr>
          <p:cNvPr id="3" name="Slide Number Placeholder 2">
            <a:extLst>
              <a:ext uri="{FF2B5EF4-FFF2-40B4-BE49-F238E27FC236}">
                <a16:creationId xmlns:a16="http://schemas.microsoft.com/office/drawing/2014/main" id="{DD8E32E7-64B7-4BAE-2C32-8942926F565E}"/>
              </a:ext>
            </a:extLst>
          </p:cNvPr>
          <p:cNvSpPr>
            <a:spLocks noGrp="1"/>
          </p:cNvSpPr>
          <p:nvPr>
            <p:ph type="sldNum" sz="quarter" idx="10"/>
          </p:nvPr>
        </p:nvSpPr>
        <p:spPr/>
        <p:txBody>
          <a:bodyPr/>
          <a:lstStyle/>
          <a:p>
            <a:pPr algn="r"/>
            <a:fld id="{F25965E0-7062-474C-8671-DB3A3CE669B0}" type="slidenum">
              <a:rPr lang="en-GB" smtClean="0"/>
              <a:pPr algn="r"/>
              <a:t>10</a:t>
            </a:fld>
            <a:endParaRPr lang="en-GB"/>
          </a:p>
        </p:txBody>
      </p:sp>
    </p:spTree>
    <p:extLst>
      <p:ext uri="{BB962C8B-B14F-4D97-AF65-F5344CB8AC3E}">
        <p14:creationId xmlns:p14="http://schemas.microsoft.com/office/powerpoint/2010/main" val="5442677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C08F7FE-6422-0BA9-C62C-154BB7E05A01}"/>
              </a:ext>
            </a:extLst>
          </p:cNvPr>
          <p:cNvPicPr>
            <a:picLocks noChangeAspect="1"/>
          </p:cNvPicPr>
          <p:nvPr/>
        </p:nvPicPr>
        <p:blipFill>
          <a:blip r:embed="rId3"/>
          <a:stretch>
            <a:fillRect/>
          </a:stretch>
        </p:blipFill>
        <p:spPr>
          <a:xfrm>
            <a:off x="212401" y="825724"/>
            <a:ext cx="6325200" cy="3848510"/>
          </a:xfrm>
          <a:prstGeom prst="rect">
            <a:avLst/>
          </a:prstGeom>
        </p:spPr>
      </p:pic>
      <p:sp>
        <p:nvSpPr>
          <p:cNvPr id="3" name="Title 2">
            <a:extLst>
              <a:ext uri="{FF2B5EF4-FFF2-40B4-BE49-F238E27FC236}">
                <a16:creationId xmlns:a16="http://schemas.microsoft.com/office/drawing/2014/main" id="{A88473B6-AC15-2383-D12D-BD42689DE046}"/>
              </a:ext>
            </a:extLst>
          </p:cNvPr>
          <p:cNvSpPr>
            <a:spLocks noGrp="1"/>
          </p:cNvSpPr>
          <p:nvPr>
            <p:ph type="title"/>
          </p:nvPr>
        </p:nvSpPr>
        <p:spPr/>
        <p:txBody>
          <a:bodyPr/>
          <a:lstStyle/>
          <a:p>
            <a:r>
              <a:rPr lang="en-GB">
                <a:latin typeface="Verdana"/>
                <a:ea typeface="Verdana"/>
              </a:rPr>
              <a:t>Business-as-Usual (BAU): Food indicators</a:t>
            </a:r>
            <a:endParaRPr lang="en-US"/>
          </a:p>
        </p:txBody>
      </p:sp>
      <p:sp>
        <p:nvSpPr>
          <p:cNvPr id="4" name="Slide Number Placeholder 3">
            <a:extLst>
              <a:ext uri="{FF2B5EF4-FFF2-40B4-BE49-F238E27FC236}">
                <a16:creationId xmlns:a16="http://schemas.microsoft.com/office/drawing/2014/main" id="{B095727C-0A77-E2D8-C4F1-C382920FBEA6}"/>
              </a:ext>
            </a:extLst>
          </p:cNvPr>
          <p:cNvSpPr>
            <a:spLocks noGrp="1"/>
          </p:cNvSpPr>
          <p:nvPr>
            <p:ph type="sldNum" sz="quarter" idx="11"/>
          </p:nvPr>
        </p:nvSpPr>
        <p:spPr/>
        <p:txBody>
          <a:bodyPr/>
          <a:lstStyle/>
          <a:p>
            <a:pPr algn="r"/>
            <a:fld id="{F25965E0-7062-474C-8671-DB3A3CE669B0}" type="slidenum">
              <a:rPr lang="en-GB" smtClean="0"/>
              <a:pPr algn="r"/>
              <a:t>11</a:t>
            </a:fld>
            <a:endParaRPr lang="en-GB"/>
          </a:p>
        </p:txBody>
      </p:sp>
      <p:sp>
        <p:nvSpPr>
          <p:cNvPr id="8" name="TextBox 7">
            <a:extLst>
              <a:ext uri="{FF2B5EF4-FFF2-40B4-BE49-F238E27FC236}">
                <a16:creationId xmlns:a16="http://schemas.microsoft.com/office/drawing/2014/main" id="{FDC8FD3B-CAB9-73A2-C58E-AB123191893F}"/>
              </a:ext>
            </a:extLst>
          </p:cNvPr>
          <p:cNvSpPr txBox="1"/>
          <p:nvPr/>
        </p:nvSpPr>
        <p:spPr>
          <a:xfrm>
            <a:off x="7041600" y="1029600"/>
            <a:ext cx="1890000" cy="3996030"/>
          </a:xfrm>
          <a:prstGeom prst="rect">
            <a:avLst/>
          </a:prstGeom>
          <a:noFill/>
        </p:spPr>
        <p:txBody>
          <a:bodyPr wrap="square" rtlCol="0">
            <a:spAutoFit/>
          </a:bodyPr>
          <a:lstStyle/>
          <a:p>
            <a:pPr>
              <a:lnSpc>
                <a:spcPts val="1800"/>
              </a:lnSpc>
            </a:pPr>
            <a:r>
              <a:rPr lang="en-GB" sz="1400">
                <a:latin typeface="Verdana" pitchFamily="34" charset="0"/>
              </a:rPr>
              <a:t>Moderate GDP and population growth lead to increased food demand</a:t>
            </a:r>
          </a:p>
          <a:p>
            <a:pPr>
              <a:lnSpc>
                <a:spcPts val="1800"/>
              </a:lnSpc>
            </a:pPr>
            <a:endParaRPr lang="en-GB" sz="1400">
              <a:latin typeface="Verdana" pitchFamily="34" charset="0"/>
            </a:endParaRPr>
          </a:p>
          <a:p>
            <a:pPr>
              <a:lnSpc>
                <a:spcPts val="1800"/>
              </a:lnSpc>
            </a:pPr>
            <a:r>
              <a:rPr lang="en-GB" sz="1400">
                <a:latin typeface="Verdana" pitchFamily="34" charset="0"/>
              </a:rPr>
              <a:t>Demand for crops and processed food grow more then animal products</a:t>
            </a:r>
          </a:p>
          <a:p>
            <a:pPr>
              <a:lnSpc>
                <a:spcPts val="1800"/>
              </a:lnSpc>
            </a:pPr>
            <a:endParaRPr lang="en-GB" sz="1400">
              <a:latin typeface="Verdana" pitchFamily="34" charset="0"/>
            </a:endParaRPr>
          </a:p>
          <a:p>
            <a:pPr>
              <a:lnSpc>
                <a:spcPts val="1800"/>
              </a:lnSpc>
            </a:pPr>
            <a:r>
              <a:rPr lang="en-GB" sz="1400">
                <a:latin typeface="Verdana" pitchFamily="34" charset="0"/>
              </a:rPr>
              <a:t>Animal products production declines, increased demand met through imports</a:t>
            </a:r>
          </a:p>
          <a:p>
            <a:pPr>
              <a:lnSpc>
                <a:spcPts val="1800"/>
              </a:lnSpc>
            </a:pPr>
            <a:endParaRPr lang="en-GB" sz="1400">
              <a:latin typeface="Verdana" pitchFamily="34" charset="0"/>
            </a:endParaRPr>
          </a:p>
        </p:txBody>
      </p:sp>
    </p:spTree>
    <p:extLst>
      <p:ext uri="{BB962C8B-B14F-4D97-AF65-F5344CB8AC3E}">
        <p14:creationId xmlns:p14="http://schemas.microsoft.com/office/powerpoint/2010/main" val="19495998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96AA592-F759-3279-7184-440D867515D5}"/>
              </a:ext>
            </a:extLst>
          </p:cNvPr>
          <p:cNvSpPr>
            <a:spLocks noGrp="1"/>
          </p:cNvSpPr>
          <p:nvPr>
            <p:ph type="title"/>
          </p:nvPr>
        </p:nvSpPr>
        <p:spPr>
          <a:xfrm>
            <a:off x="302400" y="169210"/>
            <a:ext cx="8589600" cy="576832"/>
          </a:xfrm>
        </p:spPr>
        <p:txBody>
          <a:bodyPr/>
          <a:lstStyle/>
          <a:p>
            <a:r>
              <a:rPr lang="en-GB" sz="2400">
                <a:latin typeface="Verdana"/>
                <a:ea typeface="Verdana"/>
              </a:rPr>
              <a:t>Economic impacts vs BAU in 2050</a:t>
            </a:r>
          </a:p>
        </p:txBody>
      </p:sp>
      <p:sp>
        <p:nvSpPr>
          <p:cNvPr id="4" name="Slide Number Placeholder 3">
            <a:extLst>
              <a:ext uri="{FF2B5EF4-FFF2-40B4-BE49-F238E27FC236}">
                <a16:creationId xmlns:a16="http://schemas.microsoft.com/office/drawing/2014/main" id="{E48B3367-2B4C-7209-8E03-81F6822BCACF}"/>
              </a:ext>
            </a:extLst>
          </p:cNvPr>
          <p:cNvSpPr>
            <a:spLocks noGrp="1"/>
          </p:cNvSpPr>
          <p:nvPr>
            <p:ph type="sldNum" sz="quarter" idx="11"/>
          </p:nvPr>
        </p:nvSpPr>
        <p:spPr/>
        <p:txBody>
          <a:bodyPr/>
          <a:lstStyle/>
          <a:p>
            <a:pPr algn="r"/>
            <a:fld id="{F25965E0-7062-474C-8671-DB3A3CE669B0}" type="slidenum">
              <a:rPr lang="en-GB" smtClean="0"/>
              <a:pPr algn="r"/>
              <a:t>12</a:t>
            </a:fld>
            <a:endParaRPr lang="en-GB"/>
          </a:p>
        </p:txBody>
      </p:sp>
      <p:pic>
        <p:nvPicPr>
          <p:cNvPr id="2" name="Picture 1">
            <a:extLst>
              <a:ext uri="{FF2B5EF4-FFF2-40B4-BE49-F238E27FC236}">
                <a16:creationId xmlns:a16="http://schemas.microsoft.com/office/drawing/2014/main" id="{70389DE6-F3CC-E0CC-F3A4-822AF1C2A1FC}"/>
              </a:ext>
            </a:extLst>
          </p:cNvPr>
          <p:cNvPicPr>
            <a:picLocks noChangeAspect="1"/>
          </p:cNvPicPr>
          <p:nvPr/>
        </p:nvPicPr>
        <p:blipFill>
          <a:blip r:embed="rId3"/>
          <a:stretch>
            <a:fillRect/>
          </a:stretch>
        </p:blipFill>
        <p:spPr>
          <a:xfrm>
            <a:off x="187200" y="1069035"/>
            <a:ext cx="7009984" cy="3164565"/>
          </a:xfrm>
          <a:prstGeom prst="rect">
            <a:avLst/>
          </a:prstGeom>
        </p:spPr>
      </p:pic>
      <p:sp>
        <p:nvSpPr>
          <p:cNvPr id="5" name="TextBox 4">
            <a:extLst>
              <a:ext uri="{FF2B5EF4-FFF2-40B4-BE49-F238E27FC236}">
                <a16:creationId xmlns:a16="http://schemas.microsoft.com/office/drawing/2014/main" id="{9370B495-4F8B-AD9A-9918-150EDD15867C}"/>
              </a:ext>
            </a:extLst>
          </p:cNvPr>
          <p:cNvSpPr txBox="1"/>
          <p:nvPr/>
        </p:nvSpPr>
        <p:spPr>
          <a:xfrm>
            <a:off x="7329601" y="1144800"/>
            <a:ext cx="1692000" cy="3303533"/>
          </a:xfrm>
          <a:prstGeom prst="rect">
            <a:avLst/>
          </a:prstGeom>
          <a:noFill/>
        </p:spPr>
        <p:txBody>
          <a:bodyPr wrap="square" rtlCol="0">
            <a:spAutoFit/>
          </a:bodyPr>
          <a:lstStyle/>
          <a:p>
            <a:pPr>
              <a:lnSpc>
                <a:spcPts val="1800"/>
              </a:lnSpc>
            </a:pPr>
            <a:r>
              <a:rPr lang="en-GB" sz="1400">
                <a:latin typeface="Verdana" pitchFamily="34" charset="0"/>
              </a:rPr>
              <a:t>Production &amp; trade declines in all but efficiency first.</a:t>
            </a:r>
          </a:p>
          <a:p>
            <a:pPr>
              <a:lnSpc>
                <a:spcPts val="1800"/>
              </a:lnSpc>
            </a:pPr>
            <a:endParaRPr lang="en-GB" sz="1400">
              <a:latin typeface="Verdana" pitchFamily="34" charset="0"/>
            </a:endParaRPr>
          </a:p>
          <a:p>
            <a:pPr>
              <a:lnSpc>
                <a:spcPts val="1800"/>
              </a:lnSpc>
            </a:pPr>
            <a:r>
              <a:rPr lang="en-GB" sz="1400">
                <a:latin typeface="Verdana" pitchFamily="34" charset="0"/>
              </a:rPr>
              <a:t>Food becomes more expensive in all but efficiency first.</a:t>
            </a:r>
          </a:p>
          <a:p>
            <a:pPr>
              <a:lnSpc>
                <a:spcPts val="1800"/>
              </a:lnSpc>
            </a:pPr>
            <a:endParaRPr lang="en-GB" sz="1400">
              <a:latin typeface="Verdana" pitchFamily="34" charset="0"/>
            </a:endParaRPr>
          </a:p>
          <a:p>
            <a:pPr>
              <a:lnSpc>
                <a:spcPts val="1800"/>
              </a:lnSpc>
            </a:pPr>
            <a:endParaRPr lang="en-GB" sz="1400">
              <a:latin typeface="Verdana" pitchFamily="34" charset="0"/>
            </a:endParaRPr>
          </a:p>
          <a:p>
            <a:pPr>
              <a:lnSpc>
                <a:spcPts val="1800"/>
              </a:lnSpc>
            </a:pPr>
            <a:endParaRPr lang="en-GB" sz="1400">
              <a:latin typeface="Verdana" pitchFamily="34" charset="0"/>
            </a:endParaRPr>
          </a:p>
          <a:p>
            <a:pPr>
              <a:lnSpc>
                <a:spcPts val="1800"/>
              </a:lnSpc>
            </a:pPr>
            <a:endParaRPr lang="en-GB" sz="1400">
              <a:latin typeface="Verdana" pitchFamily="34" charset="0"/>
            </a:endParaRPr>
          </a:p>
          <a:p>
            <a:pPr>
              <a:lnSpc>
                <a:spcPts val="1800"/>
              </a:lnSpc>
            </a:pPr>
            <a:endParaRPr lang="en-GB" sz="1400">
              <a:latin typeface="Verdana" pitchFamily="34" charset="0"/>
            </a:endParaRPr>
          </a:p>
        </p:txBody>
      </p:sp>
    </p:spTree>
    <p:extLst>
      <p:ext uri="{BB962C8B-B14F-4D97-AF65-F5344CB8AC3E}">
        <p14:creationId xmlns:p14="http://schemas.microsoft.com/office/powerpoint/2010/main" val="5645259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C1A88E4-C8DE-9F00-CB7F-D55112731C67}"/>
              </a:ext>
            </a:extLst>
          </p:cNvPr>
          <p:cNvSpPr>
            <a:spLocks noGrp="1"/>
          </p:cNvSpPr>
          <p:nvPr>
            <p:ph type="title"/>
          </p:nvPr>
        </p:nvSpPr>
        <p:spPr/>
        <p:txBody>
          <a:bodyPr/>
          <a:lstStyle/>
          <a:p>
            <a:r>
              <a:rPr lang="en-GB">
                <a:latin typeface="Verdana"/>
                <a:ea typeface="Verdana"/>
              </a:rPr>
              <a:t>Nutritional impacts </a:t>
            </a:r>
            <a:r>
              <a:rPr lang="en-GB" sz="2400">
                <a:latin typeface="Verdana"/>
                <a:ea typeface="Verdana"/>
              </a:rPr>
              <a:t>vs BAU in 2050</a:t>
            </a:r>
            <a:endParaRPr lang="en-GB"/>
          </a:p>
        </p:txBody>
      </p:sp>
      <p:sp>
        <p:nvSpPr>
          <p:cNvPr id="4" name="Slide Number Placeholder 3">
            <a:extLst>
              <a:ext uri="{FF2B5EF4-FFF2-40B4-BE49-F238E27FC236}">
                <a16:creationId xmlns:a16="http://schemas.microsoft.com/office/drawing/2014/main" id="{141A3108-0DD9-7E15-AB8C-F76733169F17}"/>
              </a:ext>
            </a:extLst>
          </p:cNvPr>
          <p:cNvSpPr>
            <a:spLocks noGrp="1"/>
          </p:cNvSpPr>
          <p:nvPr>
            <p:ph type="sldNum" sz="quarter" idx="11"/>
          </p:nvPr>
        </p:nvSpPr>
        <p:spPr/>
        <p:txBody>
          <a:bodyPr/>
          <a:lstStyle/>
          <a:p>
            <a:pPr algn="r"/>
            <a:fld id="{F25965E0-7062-474C-8671-DB3A3CE669B0}" type="slidenum">
              <a:rPr lang="en-GB" smtClean="0"/>
              <a:pPr algn="r"/>
              <a:t>13</a:t>
            </a:fld>
            <a:endParaRPr lang="en-GB"/>
          </a:p>
        </p:txBody>
      </p:sp>
      <p:pic>
        <p:nvPicPr>
          <p:cNvPr id="5" name="Picture 4">
            <a:extLst>
              <a:ext uri="{FF2B5EF4-FFF2-40B4-BE49-F238E27FC236}">
                <a16:creationId xmlns:a16="http://schemas.microsoft.com/office/drawing/2014/main" id="{21BDD0F5-5216-CD8D-3E30-510C3D4A3E8B}"/>
              </a:ext>
            </a:extLst>
          </p:cNvPr>
          <p:cNvPicPr>
            <a:picLocks noChangeAspect="1"/>
          </p:cNvPicPr>
          <p:nvPr/>
        </p:nvPicPr>
        <p:blipFill>
          <a:blip r:embed="rId2"/>
          <a:stretch>
            <a:fillRect/>
          </a:stretch>
        </p:blipFill>
        <p:spPr>
          <a:xfrm>
            <a:off x="424173" y="746042"/>
            <a:ext cx="8398961" cy="3336357"/>
          </a:xfrm>
          <a:prstGeom prst="rect">
            <a:avLst/>
          </a:prstGeom>
        </p:spPr>
      </p:pic>
    </p:spTree>
    <p:extLst>
      <p:ext uri="{BB962C8B-B14F-4D97-AF65-F5344CB8AC3E}">
        <p14:creationId xmlns:p14="http://schemas.microsoft.com/office/powerpoint/2010/main" val="36167613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221C99E-6552-1C75-0352-54EBD9D28E5C}"/>
              </a:ext>
            </a:extLst>
          </p:cNvPr>
          <p:cNvSpPr>
            <a:spLocks noGrp="1"/>
          </p:cNvSpPr>
          <p:nvPr>
            <p:ph type="title"/>
          </p:nvPr>
        </p:nvSpPr>
        <p:spPr/>
        <p:txBody>
          <a:bodyPr/>
          <a:lstStyle/>
          <a:p>
            <a:r>
              <a:rPr lang="en-GB">
                <a:latin typeface="Verdana"/>
                <a:ea typeface="Verdana"/>
              </a:rPr>
              <a:t>Environmental impacts </a:t>
            </a:r>
            <a:r>
              <a:rPr lang="en-GB" sz="2400">
                <a:latin typeface="Verdana"/>
                <a:ea typeface="Verdana"/>
              </a:rPr>
              <a:t>vs BAU in 2050</a:t>
            </a:r>
            <a:endParaRPr lang="en-GB"/>
          </a:p>
        </p:txBody>
      </p:sp>
      <p:sp>
        <p:nvSpPr>
          <p:cNvPr id="4" name="Slide Number Placeholder 3">
            <a:extLst>
              <a:ext uri="{FF2B5EF4-FFF2-40B4-BE49-F238E27FC236}">
                <a16:creationId xmlns:a16="http://schemas.microsoft.com/office/drawing/2014/main" id="{A95E83CC-B533-818C-8964-B070141DAC14}"/>
              </a:ext>
            </a:extLst>
          </p:cNvPr>
          <p:cNvSpPr>
            <a:spLocks noGrp="1"/>
          </p:cNvSpPr>
          <p:nvPr>
            <p:ph type="sldNum" sz="quarter" idx="11"/>
          </p:nvPr>
        </p:nvSpPr>
        <p:spPr/>
        <p:txBody>
          <a:bodyPr/>
          <a:lstStyle/>
          <a:p>
            <a:pPr algn="r"/>
            <a:fld id="{F25965E0-7062-474C-8671-DB3A3CE669B0}" type="slidenum">
              <a:rPr lang="en-GB" smtClean="0"/>
              <a:pPr algn="r"/>
              <a:t>14</a:t>
            </a:fld>
            <a:endParaRPr lang="en-GB"/>
          </a:p>
        </p:txBody>
      </p:sp>
      <p:pic>
        <p:nvPicPr>
          <p:cNvPr id="5" name="Picture 4">
            <a:extLst>
              <a:ext uri="{FF2B5EF4-FFF2-40B4-BE49-F238E27FC236}">
                <a16:creationId xmlns:a16="http://schemas.microsoft.com/office/drawing/2014/main" id="{F95EE180-5B0B-5CF7-34F9-969D72FE7F71}"/>
              </a:ext>
            </a:extLst>
          </p:cNvPr>
          <p:cNvPicPr>
            <a:picLocks noChangeAspect="1"/>
          </p:cNvPicPr>
          <p:nvPr/>
        </p:nvPicPr>
        <p:blipFill>
          <a:blip r:embed="rId2"/>
          <a:stretch>
            <a:fillRect/>
          </a:stretch>
        </p:blipFill>
        <p:spPr>
          <a:xfrm>
            <a:off x="713649" y="825987"/>
            <a:ext cx="6986179" cy="4070801"/>
          </a:xfrm>
          <a:prstGeom prst="rect">
            <a:avLst/>
          </a:prstGeom>
        </p:spPr>
      </p:pic>
    </p:spTree>
    <p:extLst>
      <p:ext uri="{BB962C8B-B14F-4D97-AF65-F5344CB8AC3E}">
        <p14:creationId xmlns:p14="http://schemas.microsoft.com/office/powerpoint/2010/main" val="7842116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F47B825F-C9F6-073C-F247-42C543A861C8}"/>
              </a:ext>
            </a:extLst>
          </p:cNvPr>
          <p:cNvPicPr>
            <a:picLocks noChangeAspect="1"/>
          </p:cNvPicPr>
          <p:nvPr/>
        </p:nvPicPr>
        <p:blipFill>
          <a:blip r:embed="rId2"/>
          <a:stretch>
            <a:fillRect/>
          </a:stretch>
        </p:blipFill>
        <p:spPr>
          <a:xfrm>
            <a:off x="287999" y="556586"/>
            <a:ext cx="6350401" cy="2499061"/>
          </a:xfrm>
          <a:prstGeom prst="rect">
            <a:avLst/>
          </a:prstGeom>
        </p:spPr>
      </p:pic>
      <p:sp>
        <p:nvSpPr>
          <p:cNvPr id="3" name="Title 2">
            <a:extLst>
              <a:ext uri="{FF2B5EF4-FFF2-40B4-BE49-F238E27FC236}">
                <a16:creationId xmlns:a16="http://schemas.microsoft.com/office/drawing/2014/main" id="{91B41636-BEF5-6696-62E9-913A4592CD10}"/>
              </a:ext>
            </a:extLst>
          </p:cNvPr>
          <p:cNvSpPr>
            <a:spLocks noGrp="1"/>
          </p:cNvSpPr>
          <p:nvPr>
            <p:ph type="title"/>
          </p:nvPr>
        </p:nvSpPr>
        <p:spPr>
          <a:xfrm>
            <a:off x="285703" y="64107"/>
            <a:ext cx="8330400" cy="571510"/>
          </a:xfrm>
        </p:spPr>
        <p:txBody>
          <a:bodyPr/>
          <a:lstStyle/>
          <a:p>
            <a:r>
              <a:rPr lang="en-GB" sz="2400">
                <a:latin typeface="Verdana"/>
                <a:ea typeface="Verdana"/>
              </a:rPr>
              <a:t>Land demand changes vs BAU in 2050</a:t>
            </a:r>
          </a:p>
        </p:txBody>
      </p:sp>
      <p:sp>
        <p:nvSpPr>
          <p:cNvPr id="4" name="Slide Number Placeholder 3">
            <a:extLst>
              <a:ext uri="{FF2B5EF4-FFF2-40B4-BE49-F238E27FC236}">
                <a16:creationId xmlns:a16="http://schemas.microsoft.com/office/drawing/2014/main" id="{30DDBE2D-EB82-44A2-6D24-FFD7BA114E9F}"/>
              </a:ext>
            </a:extLst>
          </p:cNvPr>
          <p:cNvSpPr>
            <a:spLocks noGrp="1"/>
          </p:cNvSpPr>
          <p:nvPr>
            <p:ph type="sldNum" sz="quarter" idx="11"/>
          </p:nvPr>
        </p:nvSpPr>
        <p:spPr/>
        <p:txBody>
          <a:bodyPr/>
          <a:lstStyle/>
          <a:p>
            <a:pPr algn="r"/>
            <a:fld id="{F25965E0-7062-474C-8671-DB3A3CE669B0}" type="slidenum">
              <a:rPr lang="en-GB" smtClean="0"/>
              <a:pPr algn="r"/>
              <a:t>15</a:t>
            </a:fld>
            <a:endParaRPr lang="en-GB"/>
          </a:p>
        </p:txBody>
      </p:sp>
      <p:sp>
        <p:nvSpPr>
          <p:cNvPr id="7" name="TextBox 6">
            <a:extLst>
              <a:ext uri="{FF2B5EF4-FFF2-40B4-BE49-F238E27FC236}">
                <a16:creationId xmlns:a16="http://schemas.microsoft.com/office/drawing/2014/main" id="{3BA72457-6E46-F00B-FABF-A7B338025765}"/>
              </a:ext>
            </a:extLst>
          </p:cNvPr>
          <p:cNvSpPr txBox="1"/>
          <p:nvPr/>
        </p:nvSpPr>
        <p:spPr>
          <a:xfrm>
            <a:off x="7153200" y="950400"/>
            <a:ext cx="1702800" cy="2841868"/>
          </a:xfrm>
          <a:prstGeom prst="rect">
            <a:avLst/>
          </a:prstGeom>
          <a:noFill/>
        </p:spPr>
        <p:txBody>
          <a:bodyPr wrap="square" lIns="91440" tIns="45720" rIns="91440" bIns="45720" rtlCol="0" anchor="t">
            <a:spAutoFit/>
          </a:bodyPr>
          <a:lstStyle/>
          <a:p>
            <a:pPr marL="285750" indent="-285750">
              <a:lnSpc>
                <a:spcPts val="1800"/>
              </a:lnSpc>
              <a:buFont typeface="Arial" panose="020B0604020202020204" pitchFamily="34" charset="0"/>
              <a:buChar char="•"/>
            </a:pPr>
            <a:r>
              <a:rPr lang="en-GB" sz="1400" dirty="0">
                <a:latin typeface="Verdana"/>
                <a:ea typeface="Verdana"/>
              </a:rPr>
              <a:t>Land pressure EU stays constant</a:t>
            </a:r>
          </a:p>
          <a:p>
            <a:pPr marL="285750" indent="-285750">
              <a:lnSpc>
                <a:spcPts val="1800"/>
              </a:lnSpc>
              <a:buFont typeface="Arial" panose="020B0604020202020204" pitchFamily="34" charset="0"/>
              <a:buChar char="•"/>
            </a:pPr>
            <a:r>
              <a:rPr lang="en-GB" sz="1400" dirty="0">
                <a:latin typeface="Verdana"/>
                <a:ea typeface="Verdana"/>
              </a:rPr>
              <a:t>Land between livestock and crops redistributed</a:t>
            </a:r>
            <a:endParaRPr lang="en-GB" sz="1400" dirty="0">
              <a:latin typeface="Verdana" pitchFamily="34" charset="0"/>
            </a:endParaRPr>
          </a:p>
          <a:p>
            <a:pPr marL="285750" indent="-285750">
              <a:lnSpc>
                <a:spcPts val="1800"/>
              </a:lnSpc>
              <a:buFont typeface="Arial" panose="020B0604020202020204" pitchFamily="34" charset="0"/>
              <a:buChar char="•"/>
            </a:pPr>
            <a:r>
              <a:rPr lang="en-GB" sz="1400" dirty="0">
                <a:latin typeface="Verdana"/>
                <a:ea typeface="Verdana"/>
              </a:rPr>
              <a:t>ROW land pressure increases</a:t>
            </a:r>
          </a:p>
        </p:txBody>
      </p:sp>
      <p:sp>
        <p:nvSpPr>
          <p:cNvPr id="8" name="TextBox 7">
            <a:extLst>
              <a:ext uri="{FF2B5EF4-FFF2-40B4-BE49-F238E27FC236}">
                <a16:creationId xmlns:a16="http://schemas.microsoft.com/office/drawing/2014/main" id="{D7572040-7904-C778-4D19-F2AC9C1A871B}"/>
              </a:ext>
            </a:extLst>
          </p:cNvPr>
          <p:cNvSpPr txBox="1"/>
          <p:nvPr/>
        </p:nvSpPr>
        <p:spPr>
          <a:xfrm>
            <a:off x="3276934" y="752828"/>
            <a:ext cx="429926" cy="302712"/>
          </a:xfrm>
          <a:prstGeom prst="rect">
            <a:avLst/>
          </a:prstGeom>
          <a:noFill/>
        </p:spPr>
        <p:txBody>
          <a:bodyPr wrap="none" rtlCol="0">
            <a:spAutoFit/>
          </a:bodyPr>
          <a:lstStyle/>
          <a:p>
            <a:pPr>
              <a:lnSpc>
                <a:spcPts val="1800"/>
              </a:lnSpc>
            </a:pPr>
            <a:r>
              <a:rPr lang="en-GB" sz="1400">
                <a:latin typeface="Verdana" pitchFamily="34" charset="0"/>
              </a:rPr>
              <a:t>EU</a:t>
            </a:r>
          </a:p>
        </p:txBody>
      </p:sp>
      <p:pic>
        <p:nvPicPr>
          <p:cNvPr id="11" name="Picture 10">
            <a:extLst>
              <a:ext uri="{FF2B5EF4-FFF2-40B4-BE49-F238E27FC236}">
                <a16:creationId xmlns:a16="http://schemas.microsoft.com/office/drawing/2014/main" id="{94D3DE85-1B75-1BAA-A164-127D8319160F}"/>
              </a:ext>
            </a:extLst>
          </p:cNvPr>
          <p:cNvPicPr>
            <a:picLocks noChangeAspect="1"/>
          </p:cNvPicPr>
          <p:nvPr/>
        </p:nvPicPr>
        <p:blipFill>
          <a:blip r:embed="rId3"/>
          <a:stretch>
            <a:fillRect/>
          </a:stretch>
        </p:blipFill>
        <p:spPr>
          <a:xfrm>
            <a:off x="212399" y="2790367"/>
            <a:ext cx="6415571" cy="2230821"/>
          </a:xfrm>
          <a:prstGeom prst="rect">
            <a:avLst/>
          </a:prstGeom>
        </p:spPr>
      </p:pic>
      <p:sp>
        <p:nvSpPr>
          <p:cNvPr id="9" name="TextBox 8">
            <a:extLst>
              <a:ext uri="{FF2B5EF4-FFF2-40B4-BE49-F238E27FC236}">
                <a16:creationId xmlns:a16="http://schemas.microsoft.com/office/drawing/2014/main" id="{00D6BAB3-AE57-6BCF-6F29-91C56AA6590D}"/>
              </a:ext>
            </a:extLst>
          </p:cNvPr>
          <p:cNvSpPr txBox="1"/>
          <p:nvPr/>
        </p:nvSpPr>
        <p:spPr>
          <a:xfrm>
            <a:off x="3276934" y="2602166"/>
            <a:ext cx="628698" cy="302712"/>
          </a:xfrm>
          <a:prstGeom prst="rect">
            <a:avLst/>
          </a:prstGeom>
          <a:noFill/>
        </p:spPr>
        <p:txBody>
          <a:bodyPr wrap="none" rtlCol="0">
            <a:spAutoFit/>
          </a:bodyPr>
          <a:lstStyle/>
          <a:p>
            <a:pPr>
              <a:lnSpc>
                <a:spcPts val="1800"/>
              </a:lnSpc>
            </a:pPr>
            <a:r>
              <a:rPr lang="en-GB" sz="1400">
                <a:latin typeface="Verdana" pitchFamily="34" charset="0"/>
              </a:rPr>
              <a:t>ROW</a:t>
            </a:r>
          </a:p>
        </p:txBody>
      </p:sp>
    </p:spTree>
    <p:extLst>
      <p:ext uri="{BB962C8B-B14F-4D97-AF65-F5344CB8AC3E}">
        <p14:creationId xmlns:p14="http://schemas.microsoft.com/office/powerpoint/2010/main" val="28815539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35A10A7-C14D-CCCD-EEB5-0DC47E27DAC6}"/>
              </a:ext>
            </a:extLst>
          </p:cNvPr>
          <p:cNvSpPr>
            <a:spLocks noGrp="1"/>
          </p:cNvSpPr>
          <p:nvPr>
            <p:ph type="title"/>
          </p:nvPr>
        </p:nvSpPr>
        <p:spPr/>
        <p:txBody>
          <a:bodyPr/>
          <a:lstStyle/>
          <a:p>
            <a:r>
              <a:rPr lang="en-GB">
                <a:latin typeface="Verdana"/>
                <a:ea typeface="Verdana"/>
              </a:rPr>
              <a:t>Overview of key indicators in the EU and ROW</a:t>
            </a:r>
          </a:p>
        </p:txBody>
      </p:sp>
      <p:sp>
        <p:nvSpPr>
          <p:cNvPr id="4" name="Slide Number Placeholder 3">
            <a:extLst>
              <a:ext uri="{FF2B5EF4-FFF2-40B4-BE49-F238E27FC236}">
                <a16:creationId xmlns:a16="http://schemas.microsoft.com/office/drawing/2014/main" id="{05CFCDFE-80A9-F2BF-81FF-BEE1494F4A06}"/>
              </a:ext>
            </a:extLst>
          </p:cNvPr>
          <p:cNvSpPr>
            <a:spLocks noGrp="1"/>
          </p:cNvSpPr>
          <p:nvPr>
            <p:ph type="sldNum" sz="quarter" idx="11"/>
          </p:nvPr>
        </p:nvSpPr>
        <p:spPr/>
        <p:txBody>
          <a:bodyPr/>
          <a:lstStyle/>
          <a:p>
            <a:pPr algn="r"/>
            <a:fld id="{F25965E0-7062-474C-8671-DB3A3CE669B0}" type="slidenum">
              <a:rPr lang="en-GB" smtClean="0"/>
              <a:pPr algn="r"/>
              <a:t>16</a:t>
            </a:fld>
            <a:endParaRPr lang="en-GB"/>
          </a:p>
        </p:txBody>
      </p:sp>
      <p:pic>
        <p:nvPicPr>
          <p:cNvPr id="2" name="Picture 1" descr="A screenshot of a graph&#10;&#10;AI-generated content may be incorrect.">
            <a:extLst>
              <a:ext uri="{FF2B5EF4-FFF2-40B4-BE49-F238E27FC236}">
                <a16:creationId xmlns:a16="http://schemas.microsoft.com/office/drawing/2014/main" id="{D3950E47-1CD4-D0C0-62B9-442197DB8966}"/>
              </a:ext>
            </a:extLst>
          </p:cNvPr>
          <p:cNvPicPr>
            <a:picLocks noChangeAspect="1"/>
          </p:cNvPicPr>
          <p:nvPr/>
        </p:nvPicPr>
        <p:blipFill>
          <a:blip r:embed="rId2"/>
          <a:stretch>
            <a:fillRect/>
          </a:stretch>
        </p:blipFill>
        <p:spPr>
          <a:xfrm>
            <a:off x="456384" y="795487"/>
            <a:ext cx="7821707" cy="3748804"/>
          </a:xfrm>
          <a:prstGeom prst="rect">
            <a:avLst/>
          </a:prstGeom>
        </p:spPr>
      </p:pic>
    </p:spTree>
    <p:extLst>
      <p:ext uri="{BB962C8B-B14F-4D97-AF65-F5344CB8AC3E}">
        <p14:creationId xmlns:p14="http://schemas.microsoft.com/office/powerpoint/2010/main" val="31920149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912B7C-A840-C5B0-B7D6-B61CA85AC8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BDBFB34-4914-5E9E-B943-08A1A0DB2DFC}"/>
              </a:ext>
            </a:extLst>
          </p:cNvPr>
          <p:cNvSpPr>
            <a:spLocks noGrp="1"/>
          </p:cNvSpPr>
          <p:nvPr>
            <p:ph type="title"/>
          </p:nvPr>
        </p:nvSpPr>
        <p:spPr>
          <a:xfrm>
            <a:off x="403945" y="1995382"/>
            <a:ext cx="8330400" cy="576832"/>
          </a:xfrm>
        </p:spPr>
        <p:txBody>
          <a:bodyPr/>
          <a:lstStyle/>
          <a:p>
            <a:r>
              <a:rPr lang="en-US" b="1">
                <a:latin typeface="Verdana"/>
                <a:ea typeface="Verdana"/>
              </a:rPr>
              <a:t>Conclusions</a:t>
            </a:r>
            <a:endParaRPr lang="en-US" b="1"/>
          </a:p>
        </p:txBody>
      </p:sp>
      <p:sp>
        <p:nvSpPr>
          <p:cNvPr id="3" name="Slide Number Placeholder 2">
            <a:extLst>
              <a:ext uri="{FF2B5EF4-FFF2-40B4-BE49-F238E27FC236}">
                <a16:creationId xmlns:a16="http://schemas.microsoft.com/office/drawing/2014/main" id="{13900F2C-D179-56E1-48E6-6CDA413F7B5B}"/>
              </a:ext>
            </a:extLst>
          </p:cNvPr>
          <p:cNvSpPr>
            <a:spLocks noGrp="1"/>
          </p:cNvSpPr>
          <p:nvPr>
            <p:ph type="sldNum" sz="quarter" idx="10"/>
          </p:nvPr>
        </p:nvSpPr>
        <p:spPr/>
        <p:txBody>
          <a:bodyPr/>
          <a:lstStyle/>
          <a:p>
            <a:pPr algn="r"/>
            <a:fld id="{F25965E0-7062-474C-8671-DB3A3CE669B0}" type="slidenum">
              <a:rPr lang="en-GB" smtClean="0"/>
              <a:pPr algn="r"/>
              <a:t>17</a:t>
            </a:fld>
            <a:endParaRPr lang="en-GB"/>
          </a:p>
        </p:txBody>
      </p:sp>
    </p:spTree>
    <p:extLst>
      <p:ext uri="{BB962C8B-B14F-4D97-AF65-F5344CB8AC3E}">
        <p14:creationId xmlns:p14="http://schemas.microsoft.com/office/powerpoint/2010/main" val="7774598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18E23FD-22C0-ABC1-9D96-B74D6C4EFCB8}"/>
              </a:ext>
            </a:extLst>
          </p:cNvPr>
          <p:cNvSpPr>
            <a:spLocks noGrp="1"/>
          </p:cNvSpPr>
          <p:nvPr>
            <p:ph type="body" sz="quarter" idx="10"/>
          </p:nvPr>
        </p:nvSpPr>
        <p:spPr>
          <a:xfrm>
            <a:off x="493200" y="856800"/>
            <a:ext cx="8398800" cy="3196324"/>
          </a:xfrm>
          <a:solidFill>
            <a:schemeClr val="bg1"/>
          </a:solidFill>
          <a:ln>
            <a:solidFill>
              <a:schemeClr val="bg1"/>
            </a:solidFill>
          </a:ln>
        </p:spPr>
        <p:txBody>
          <a:bodyPr/>
          <a:lstStyle/>
          <a:p>
            <a:pPr marL="252095" indent="-252095">
              <a:lnSpc>
                <a:spcPct val="150000"/>
              </a:lnSpc>
            </a:pPr>
            <a:r>
              <a:rPr lang="en-GB" i="1">
                <a:latin typeface="Verdana"/>
                <a:ea typeface="Verdana"/>
              </a:rPr>
              <a:t>High Animal Welfare</a:t>
            </a:r>
            <a:r>
              <a:rPr lang="en-GB">
                <a:latin typeface="Verdana"/>
                <a:ea typeface="Verdana"/>
              </a:rPr>
              <a:t> most positive, with increases both in the economy/production side and emissions, and only mild repercussions on nutritional outcomes and GDP. </a:t>
            </a:r>
            <a:endParaRPr lang="en-US">
              <a:latin typeface="Verdana"/>
              <a:ea typeface="Verdana"/>
            </a:endParaRPr>
          </a:p>
          <a:p>
            <a:pPr marL="252095" indent="-252095">
              <a:lnSpc>
                <a:spcPct val="150000"/>
              </a:lnSpc>
            </a:pPr>
            <a:r>
              <a:rPr lang="en-GB">
                <a:latin typeface="Verdana"/>
                <a:ea typeface="Verdana"/>
              </a:rPr>
              <a:t>Only </a:t>
            </a:r>
            <a:r>
              <a:rPr lang="en-GB" i="1">
                <a:latin typeface="Verdana"/>
                <a:ea typeface="Verdana"/>
              </a:rPr>
              <a:t>Efficiency First</a:t>
            </a:r>
            <a:r>
              <a:rPr lang="en-GB">
                <a:latin typeface="Verdana"/>
                <a:ea typeface="Verdana"/>
              </a:rPr>
              <a:t>, increases food affordability. </a:t>
            </a:r>
            <a:endParaRPr lang="en-GB" sz="2000"/>
          </a:p>
          <a:p>
            <a:pPr marL="252095" indent="-252095">
              <a:lnSpc>
                <a:spcPct val="150000"/>
              </a:lnSpc>
            </a:pPr>
            <a:r>
              <a:rPr lang="en-GB" i="1">
                <a:latin typeface="Verdana"/>
                <a:ea typeface="Verdana"/>
              </a:rPr>
              <a:t>Stockless </a:t>
            </a:r>
            <a:r>
              <a:rPr lang="en-GB">
                <a:latin typeface="Verdana"/>
                <a:ea typeface="Verdana"/>
              </a:rPr>
              <a:t>has the largest impact on the rest of the world. This storyline boosts livestock production and wages outside the EU, but also increases emissions and lowers diet affordability due to new competition for exports.</a:t>
            </a:r>
            <a:endParaRPr lang="en-US" sz="2000"/>
          </a:p>
          <a:p>
            <a:pPr marL="252095" indent="-252095">
              <a:lnSpc>
                <a:spcPct val="150000"/>
              </a:lnSpc>
            </a:pPr>
            <a:endParaRPr lang="en-GB">
              <a:ea typeface="Verdana" pitchFamily="34" charset="0"/>
            </a:endParaRPr>
          </a:p>
          <a:p>
            <a:pPr marL="252095" indent="-252095">
              <a:lnSpc>
                <a:spcPct val="150000"/>
              </a:lnSpc>
            </a:pPr>
            <a:endParaRPr lang="en-GB">
              <a:ea typeface="Verdana" pitchFamily="34" charset="0"/>
            </a:endParaRPr>
          </a:p>
        </p:txBody>
      </p:sp>
      <p:sp>
        <p:nvSpPr>
          <p:cNvPr id="3" name="Title 2">
            <a:extLst>
              <a:ext uri="{FF2B5EF4-FFF2-40B4-BE49-F238E27FC236}">
                <a16:creationId xmlns:a16="http://schemas.microsoft.com/office/drawing/2014/main" id="{CA477F7B-0DE2-E84B-6CB0-2177313C0DA4}"/>
              </a:ext>
            </a:extLst>
          </p:cNvPr>
          <p:cNvSpPr>
            <a:spLocks noGrp="1"/>
          </p:cNvSpPr>
          <p:nvPr>
            <p:ph type="title"/>
          </p:nvPr>
        </p:nvSpPr>
        <p:spPr/>
        <p:txBody>
          <a:bodyPr/>
          <a:lstStyle/>
          <a:p>
            <a:r>
              <a:rPr lang="en-GB"/>
              <a:t>Conclusions</a:t>
            </a:r>
          </a:p>
        </p:txBody>
      </p:sp>
      <p:sp>
        <p:nvSpPr>
          <p:cNvPr id="4" name="Slide Number Placeholder 3">
            <a:extLst>
              <a:ext uri="{FF2B5EF4-FFF2-40B4-BE49-F238E27FC236}">
                <a16:creationId xmlns:a16="http://schemas.microsoft.com/office/drawing/2014/main" id="{A783BDEB-06FA-38F7-AC16-782CE7154317}"/>
              </a:ext>
            </a:extLst>
          </p:cNvPr>
          <p:cNvSpPr>
            <a:spLocks noGrp="1"/>
          </p:cNvSpPr>
          <p:nvPr>
            <p:ph type="sldNum" sz="quarter" idx="11"/>
          </p:nvPr>
        </p:nvSpPr>
        <p:spPr/>
        <p:txBody>
          <a:bodyPr/>
          <a:lstStyle/>
          <a:p>
            <a:pPr algn="r"/>
            <a:fld id="{F25965E0-7062-474C-8671-DB3A3CE669B0}" type="slidenum">
              <a:rPr lang="en-GB" smtClean="0"/>
              <a:pPr algn="r"/>
              <a:t>18</a:t>
            </a:fld>
            <a:endParaRPr lang="en-GB"/>
          </a:p>
        </p:txBody>
      </p:sp>
    </p:spTree>
    <p:extLst>
      <p:ext uri="{BB962C8B-B14F-4D97-AF65-F5344CB8AC3E}">
        <p14:creationId xmlns:p14="http://schemas.microsoft.com/office/powerpoint/2010/main" val="19407450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F59FAB-B8F9-AE88-FD91-9884683EA4E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3D8A090-00BF-3213-B46B-324F2EA38376}"/>
              </a:ext>
            </a:extLst>
          </p:cNvPr>
          <p:cNvSpPr>
            <a:spLocks noGrp="1"/>
          </p:cNvSpPr>
          <p:nvPr>
            <p:ph type="body" sz="quarter" idx="10"/>
          </p:nvPr>
        </p:nvSpPr>
        <p:spPr>
          <a:xfrm>
            <a:off x="493200" y="856800"/>
            <a:ext cx="8398800" cy="4273634"/>
          </a:xfrm>
          <a:solidFill>
            <a:schemeClr val="bg1"/>
          </a:solidFill>
          <a:ln>
            <a:solidFill>
              <a:schemeClr val="bg1"/>
            </a:solidFill>
          </a:ln>
        </p:spPr>
        <p:txBody>
          <a:bodyPr/>
          <a:lstStyle/>
          <a:p>
            <a:pPr marL="252095" indent="-252095">
              <a:lnSpc>
                <a:spcPct val="150000"/>
              </a:lnSpc>
            </a:pPr>
            <a:r>
              <a:rPr lang="en-GB">
                <a:latin typeface="Verdana"/>
                <a:ea typeface="Verdana"/>
              </a:rPr>
              <a:t>Overall, most storylines present pros and cons and potentially a mix of them, will be necessary to achieve a future that is sustainable from all its three main components.</a:t>
            </a:r>
            <a:endParaRPr lang="nl-NL">
              <a:latin typeface="Verdana"/>
              <a:ea typeface="Verdana"/>
            </a:endParaRPr>
          </a:p>
          <a:p>
            <a:pPr marL="252095" indent="-252095">
              <a:lnSpc>
                <a:spcPct val="150000"/>
              </a:lnSpc>
            </a:pPr>
            <a:endParaRPr lang="en-GB">
              <a:ea typeface="Verdana" pitchFamily="34" charset="0"/>
            </a:endParaRPr>
          </a:p>
          <a:p>
            <a:pPr marL="252095" indent="-252095">
              <a:lnSpc>
                <a:spcPct val="150000"/>
              </a:lnSpc>
            </a:pPr>
            <a:endParaRPr lang="en-GB">
              <a:ea typeface="Verdana" pitchFamily="34" charset="0"/>
            </a:endParaRPr>
          </a:p>
        </p:txBody>
      </p:sp>
      <p:sp>
        <p:nvSpPr>
          <p:cNvPr id="3" name="Title 2">
            <a:extLst>
              <a:ext uri="{FF2B5EF4-FFF2-40B4-BE49-F238E27FC236}">
                <a16:creationId xmlns:a16="http://schemas.microsoft.com/office/drawing/2014/main" id="{2429014C-EF5D-EE8A-F8F8-18A8AB744E78}"/>
              </a:ext>
            </a:extLst>
          </p:cNvPr>
          <p:cNvSpPr>
            <a:spLocks noGrp="1"/>
          </p:cNvSpPr>
          <p:nvPr>
            <p:ph type="title"/>
          </p:nvPr>
        </p:nvSpPr>
        <p:spPr/>
        <p:txBody>
          <a:bodyPr/>
          <a:lstStyle/>
          <a:p>
            <a:r>
              <a:rPr lang="en-GB">
                <a:latin typeface="Verdana"/>
                <a:ea typeface="Verdana"/>
              </a:rPr>
              <a:t>Conclusions (Cont.)</a:t>
            </a:r>
            <a:endParaRPr lang="en-GB"/>
          </a:p>
        </p:txBody>
      </p:sp>
      <p:sp>
        <p:nvSpPr>
          <p:cNvPr id="4" name="Slide Number Placeholder 3">
            <a:extLst>
              <a:ext uri="{FF2B5EF4-FFF2-40B4-BE49-F238E27FC236}">
                <a16:creationId xmlns:a16="http://schemas.microsoft.com/office/drawing/2014/main" id="{79E5405A-A1AF-1156-3F7F-829DC73DB04F}"/>
              </a:ext>
            </a:extLst>
          </p:cNvPr>
          <p:cNvSpPr>
            <a:spLocks noGrp="1"/>
          </p:cNvSpPr>
          <p:nvPr>
            <p:ph type="sldNum" sz="quarter" idx="11"/>
          </p:nvPr>
        </p:nvSpPr>
        <p:spPr/>
        <p:txBody>
          <a:bodyPr/>
          <a:lstStyle/>
          <a:p>
            <a:pPr algn="r"/>
            <a:fld id="{F25965E0-7062-474C-8671-DB3A3CE669B0}" type="slidenum">
              <a:rPr lang="en-GB" smtClean="0"/>
              <a:pPr algn="r"/>
              <a:t>19</a:t>
            </a:fld>
            <a:endParaRPr lang="en-GB"/>
          </a:p>
        </p:txBody>
      </p:sp>
    </p:spTree>
    <p:extLst>
      <p:ext uri="{BB962C8B-B14F-4D97-AF65-F5344CB8AC3E}">
        <p14:creationId xmlns:p14="http://schemas.microsoft.com/office/powerpoint/2010/main" val="14041716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5BFD78-C12C-F2EA-6930-6C40F21FB2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BAD4A6-16E9-9AD9-60A1-B9B84627BC9F}"/>
              </a:ext>
            </a:extLst>
          </p:cNvPr>
          <p:cNvSpPr>
            <a:spLocks noGrp="1"/>
          </p:cNvSpPr>
          <p:nvPr>
            <p:ph type="title"/>
          </p:nvPr>
        </p:nvSpPr>
        <p:spPr>
          <a:xfrm>
            <a:off x="403945" y="1995382"/>
            <a:ext cx="8330400" cy="576832"/>
          </a:xfrm>
        </p:spPr>
        <p:txBody>
          <a:bodyPr/>
          <a:lstStyle/>
          <a:p>
            <a:r>
              <a:rPr lang="en-US" b="1">
                <a:latin typeface="Verdana"/>
                <a:ea typeface="Verdana"/>
              </a:rPr>
              <a:t>Background</a:t>
            </a:r>
            <a:endParaRPr lang="en-US" b="1">
              <a:ea typeface="Verdana"/>
            </a:endParaRPr>
          </a:p>
        </p:txBody>
      </p:sp>
      <p:sp>
        <p:nvSpPr>
          <p:cNvPr id="3" name="Slide Number Placeholder 2">
            <a:extLst>
              <a:ext uri="{FF2B5EF4-FFF2-40B4-BE49-F238E27FC236}">
                <a16:creationId xmlns:a16="http://schemas.microsoft.com/office/drawing/2014/main" id="{6F851EBD-736C-5F06-255F-089A5F541F44}"/>
              </a:ext>
            </a:extLst>
          </p:cNvPr>
          <p:cNvSpPr>
            <a:spLocks noGrp="1"/>
          </p:cNvSpPr>
          <p:nvPr>
            <p:ph type="sldNum" sz="quarter" idx="10"/>
          </p:nvPr>
        </p:nvSpPr>
        <p:spPr/>
        <p:txBody>
          <a:bodyPr/>
          <a:lstStyle/>
          <a:p>
            <a:pPr algn="r"/>
            <a:fld id="{F25965E0-7062-474C-8671-DB3A3CE669B0}" type="slidenum">
              <a:rPr lang="en-GB" smtClean="0"/>
              <a:pPr algn="r"/>
              <a:t>2</a:t>
            </a:fld>
            <a:endParaRPr lang="en-GB"/>
          </a:p>
        </p:txBody>
      </p:sp>
    </p:spTree>
    <p:extLst>
      <p:ext uri="{BB962C8B-B14F-4D97-AF65-F5344CB8AC3E}">
        <p14:creationId xmlns:p14="http://schemas.microsoft.com/office/powerpoint/2010/main" val="4761522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561600" y="169210"/>
            <a:ext cx="3816000" cy="576832"/>
          </a:xfrm>
        </p:spPr>
        <p:txBody>
          <a:bodyPr/>
          <a:lstStyle/>
          <a:p>
            <a:r>
              <a:rPr lang="en-GB"/>
              <a:t>Thank You!</a:t>
            </a:r>
          </a:p>
        </p:txBody>
      </p:sp>
      <p:pic>
        <p:nvPicPr>
          <p:cNvPr id="3" name="Picture Placeholder 2">
            <a:extLst>
              <a:ext uri="{FF2B5EF4-FFF2-40B4-BE49-F238E27FC236}">
                <a16:creationId xmlns:a16="http://schemas.microsoft.com/office/drawing/2014/main" id="{481A4765-8B24-4EE7-8E78-499F5AE2EE18}"/>
              </a:ext>
            </a:extLst>
          </p:cNvPr>
          <p:cNvPicPr>
            <a:picLocks noGrp="1" noChangeAspect="1"/>
          </p:cNvPicPr>
          <p:nvPr>
            <p:ph type="pic" sz="quarter" idx="16"/>
          </p:nvPr>
        </p:nvPicPr>
        <p:blipFill>
          <a:blip r:embed="rId2">
            <a:extLst>
              <a:ext uri="{28A0092B-C50C-407E-A947-70E740481C1C}">
                <a14:useLocalDpi xmlns:a14="http://schemas.microsoft.com/office/drawing/2010/main" val="0"/>
              </a:ext>
            </a:extLst>
          </a:blip>
          <a:srcRect l="12500" r="12500"/>
          <a:stretch>
            <a:fillRect/>
          </a:stretch>
        </p:blipFill>
        <p:spPr/>
      </p:pic>
      <p:sp>
        <p:nvSpPr>
          <p:cNvPr id="6" name="Tijdelijke aanduiding voor tekst 5"/>
          <p:cNvSpPr>
            <a:spLocks noGrp="1"/>
          </p:cNvSpPr>
          <p:nvPr>
            <p:ph type="body" sz="quarter" idx="17"/>
          </p:nvPr>
        </p:nvSpPr>
        <p:spPr/>
        <p:txBody>
          <a:bodyPr/>
          <a:lstStyle/>
          <a:p>
            <a:r>
              <a:rPr lang="en-GB"/>
              <a:t>More information about MAGNET can be found at:</a:t>
            </a:r>
          </a:p>
          <a:p>
            <a:r>
              <a:rPr lang="en-GB"/>
              <a:t>https://www.magnet-model.eu/</a:t>
            </a:r>
          </a:p>
        </p:txBody>
      </p:sp>
      <p:sp>
        <p:nvSpPr>
          <p:cNvPr id="19" name="Tijdelijke aanduiding voor dianummer 18"/>
          <p:cNvSpPr>
            <a:spLocks noGrp="1"/>
          </p:cNvSpPr>
          <p:nvPr>
            <p:ph type="sldNum" sz="quarter" idx="27"/>
          </p:nvPr>
        </p:nvSpPr>
        <p:spPr/>
        <p:txBody>
          <a:bodyPr/>
          <a:lstStyle/>
          <a:p>
            <a:pPr algn="r"/>
            <a:fld id="{F25965E0-7062-474C-8671-DB3A3CE669B0}" type="slidenum">
              <a:rPr lang="en-GB" smtClean="0"/>
              <a:pPr algn="r"/>
              <a:t>20</a:t>
            </a:fld>
            <a:endParaRPr lang="en-GB"/>
          </a:p>
        </p:txBody>
      </p:sp>
    </p:spTree>
    <p:extLst>
      <p:ext uri="{BB962C8B-B14F-4D97-AF65-F5344CB8AC3E}">
        <p14:creationId xmlns:p14="http://schemas.microsoft.com/office/powerpoint/2010/main" val="4834367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1C6262-66F8-EA42-5076-A1849B1ADED8}"/>
              </a:ext>
            </a:extLst>
          </p:cNvPr>
          <p:cNvSpPr>
            <a:spLocks noGrp="1"/>
          </p:cNvSpPr>
          <p:nvPr>
            <p:ph type="title"/>
          </p:nvPr>
        </p:nvSpPr>
        <p:spPr>
          <a:xfrm>
            <a:off x="403945" y="1995382"/>
            <a:ext cx="8330400" cy="576832"/>
          </a:xfrm>
        </p:spPr>
        <p:txBody>
          <a:bodyPr/>
          <a:lstStyle/>
          <a:p>
            <a:r>
              <a:rPr lang="en-US" b="1">
                <a:latin typeface="Verdana"/>
                <a:ea typeface="Verdana"/>
              </a:rPr>
              <a:t>ANNEX</a:t>
            </a:r>
            <a:endParaRPr lang="en-US" b="1"/>
          </a:p>
        </p:txBody>
      </p:sp>
      <p:sp>
        <p:nvSpPr>
          <p:cNvPr id="3" name="Slide Number Placeholder 2">
            <a:extLst>
              <a:ext uri="{FF2B5EF4-FFF2-40B4-BE49-F238E27FC236}">
                <a16:creationId xmlns:a16="http://schemas.microsoft.com/office/drawing/2014/main" id="{5C5FC62E-5423-2C18-6FE1-FDD4FF0693A6}"/>
              </a:ext>
            </a:extLst>
          </p:cNvPr>
          <p:cNvSpPr>
            <a:spLocks noGrp="1"/>
          </p:cNvSpPr>
          <p:nvPr>
            <p:ph type="sldNum" sz="quarter" idx="10"/>
          </p:nvPr>
        </p:nvSpPr>
        <p:spPr/>
        <p:txBody>
          <a:bodyPr/>
          <a:lstStyle/>
          <a:p>
            <a:pPr algn="r"/>
            <a:fld id="{F25965E0-7062-474C-8671-DB3A3CE669B0}" type="slidenum">
              <a:rPr lang="en-GB" smtClean="0"/>
              <a:pPr algn="r"/>
              <a:t>21</a:t>
            </a:fld>
            <a:endParaRPr lang="en-GB"/>
          </a:p>
        </p:txBody>
      </p:sp>
    </p:spTree>
    <p:extLst>
      <p:ext uri="{BB962C8B-B14F-4D97-AF65-F5344CB8AC3E}">
        <p14:creationId xmlns:p14="http://schemas.microsoft.com/office/powerpoint/2010/main" val="6813737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6D6A858-6B31-4752-AEA8-C9D560CCA3A3}"/>
              </a:ext>
            </a:extLst>
          </p:cNvPr>
          <p:cNvSpPr>
            <a:spLocks noGrp="1"/>
          </p:cNvSpPr>
          <p:nvPr>
            <p:ph type="title"/>
          </p:nvPr>
        </p:nvSpPr>
        <p:spPr>
          <a:xfrm>
            <a:off x="561600" y="169210"/>
            <a:ext cx="8330400" cy="987200"/>
          </a:xfrm>
        </p:spPr>
        <p:txBody>
          <a:bodyPr/>
          <a:lstStyle/>
          <a:p>
            <a:r>
              <a:rPr lang="en-GB"/>
              <a:t>MAGNET – a complete economic model of nations in the global economy</a:t>
            </a:r>
          </a:p>
        </p:txBody>
      </p:sp>
      <p:sp>
        <p:nvSpPr>
          <p:cNvPr id="4" name="Slide Number Placeholder 3">
            <a:extLst>
              <a:ext uri="{FF2B5EF4-FFF2-40B4-BE49-F238E27FC236}">
                <a16:creationId xmlns:a16="http://schemas.microsoft.com/office/drawing/2014/main" id="{345BB228-022D-4C13-BFC5-43108150F44D}"/>
              </a:ext>
            </a:extLst>
          </p:cNvPr>
          <p:cNvSpPr>
            <a:spLocks noGrp="1"/>
          </p:cNvSpPr>
          <p:nvPr>
            <p:ph type="sldNum" sz="quarter" idx="11"/>
          </p:nvPr>
        </p:nvSpPr>
        <p:spPr/>
        <p:txBody>
          <a:bodyPr/>
          <a:lstStyle/>
          <a:p>
            <a:pPr algn="r"/>
            <a:fld id="{F25965E0-7062-474C-8671-DB3A3CE669B0}" type="slidenum">
              <a:rPr lang="en-GB" smtClean="0"/>
              <a:pPr algn="r"/>
              <a:t>22</a:t>
            </a:fld>
            <a:endParaRPr lang="en-GB"/>
          </a:p>
        </p:txBody>
      </p:sp>
      <p:grpSp>
        <p:nvGrpSpPr>
          <p:cNvPr id="5" name="Group 4">
            <a:extLst>
              <a:ext uri="{FF2B5EF4-FFF2-40B4-BE49-F238E27FC236}">
                <a16:creationId xmlns:a16="http://schemas.microsoft.com/office/drawing/2014/main" id="{F482C157-C0C8-4849-810A-425BD1697D27}"/>
              </a:ext>
            </a:extLst>
          </p:cNvPr>
          <p:cNvGrpSpPr/>
          <p:nvPr/>
        </p:nvGrpSpPr>
        <p:grpSpPr>
          <a:xfrm>
            <a:off x="561600" y="1368000"/>
            <a:ext cx="7707167" cy="3155122"/>
            <a:chOff x="293834" y="2126492"/>
            <a:chExt cx="7707167" cy="3155122"/>
          </a:xfrm>
        </p:grpSpPr>
        <p:pic>
          <p:nvPicPr>
            <p:cNvPr id="6" name="Picture 4">
              <a:extLst>
                <a:ext uri="{FF2B5EF4-FFF2-40B4-BE49-F238E27FC236}">
                  <a16:creationId xmlns:a16="http://schemas.microsoft.com/office/drawing/2014/main" id="{DBA0B80E-2980-42CD-8242-01360360352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3834" y="2126492"/>
              <a:ext cx="7707167" cy="31551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5">
              <a:extLst>
                <a:ext uri="{FF2B5EF4-FFF2-40B4-BE49-F238E27FC236}">
                  <a16:creationId xmlns:a16="http://schemas.microsoft.com/office/drawing/2014/main" id="{0E7BA951-2074-4A08-A1AC-3BB29A86186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2098" y="2810709"/>
              <a:ext cx="1577578" cy="1682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Oval 7">
              <a:extLst>
                <a:ext uri="{FF2B5EF4-FFF2-40B4-BE49-F238E27FC236}">
                  <a16:creationId xmlns:a16="http://schemas.microsoft.com/office/drawing/2014/main" id="{4081134D-7EBE-4272-8127-1A43A3FF1549}"/>
                </a:ext>
              </a:extLst>
            </p:cNvPr>
            <p:cNvSpPr/>
            <p:nvPr/>
          </p:nvSpPr>
          <p:spPr>
            <a:xfrm>
              <a:off x="4022678" y="3551110"/>
              <a:ext cx="890517" cy="35258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54000" numCol="1" spcCol="0" rtlCol="0" fromWordArt="0" anchor="ctr" anchorCtr="0" forceAA="0" compatLnSpc="1">
              <a:prstTxWarp prst="textNoShape">
                <a:avLst/>
              </a:prstTxWarp>
              <a:spAutoFit/>
            </a:bodyPr>
            <a:lstStyle/>
            <a:p>
              <a:pPr algn="ctr" fontAlgn="base">
                <a:spcBef>
                  <a:spcPct val="0"/>
                </a:spcBef>
                <a:spcAft>
                  <a:spcPct val="0"/>
                </a:spcAft>
              </a:pPr>
              <a:r>
                <a:rPr lang="en-GB" sz="1050">
                  <a:solidFill>
                    <a:srgbClr val="005172"/>
                  </a:solidFill>
                  <a:latin typeface="Verdana"/>
                </a:rPr>
                <a:t>Prices</a:t>
              </a:r>
            </a:p>
          </p:txBody>
        </p:sp>
      </p:grpSp>
    </p:spTree>
    <p:extLst>
      <p:ext uri="{BB962C8B-B14F-4D97-AF65-F5344CB8AC3E}">
        <p14:creationId xmlns:p14="http://schemas.microsoft.com/office/powerpoint/2010/main" val="26967161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3200B2D-EAB6-4F1E-83C2-FBC0FFD8A40E}"/>
              </a:ext>
            </a:extLst>
          </p:cNvPr>
          <p:cNvSpPr>
            <a:spLocks noGrp="1"/>
          </p:cNvSpPr>
          <p:nvPr>
            <p:ph type="title"/>
          </p:nvPr>
        </p:nvSpPr>
        <p:spPr/>
        <p:txBody>
          <a:bodyPr/>
          <a:lstStyle/>
          <a:p>
            <a:r>
              <a:rPr lang="en-GB"/>
              <a:t>MAGNET - modular design philosophy</a:t>
            </a:r>
          </a:p>
        </p:txBody>
      </p:sp>
      <p:sp>
        <p:nvSpPr>
          <p:cNvPr id="4" name="Slide Number Placeholder 3">
            <a:extLst>
              <a:ext uri="{FF2B5EF4-FFF2-40B4-BE49-F238E27FC236}">
                <a16:creationId xmlns:a16="http://schemas.microsoft.com/office/drawing/2014/main" id="{A5B594E4-5B59-42A3-A4A5-44B71BF2609A}"/>
              </a:ext>
            </a:extLst>
          </p:cNvPr>
          <p:cNvSpPr>
            <a:spLocks noGrp="1"/>
          </p:cNvSpPr>
          <p:nvPr>
            <p:ph type="sldNum" sz="quarter" idx="11"/>
          </p:nvPr>
        </p:nvSpPr>
        <p:spPr/>
        <p:txBody>
          <a:bodyPr/>
          <a:lstStyle/>
          <a:p>
            <a:pPr algn="r"/>
            <a:fld id="{F25965E0-7062-474C-8671-DB3A3CE669B0}" type="slidenum">
              <a:rPr lang="en-GB" smtClean="0"/>
              <a:pPr algn="r"/>
              <a:t>23</a:t>
            </a:fld>
            <a:endParaRPr lang="en-GB"/>
          </a:p>
        </p:txBody>
      </p:sp>
      <p:sp>
        <p:nvSpPr>
          <p:cNvPr id="5" name="Text Placeholder 2">
            <a:extLst>
              <a:ext uri="{FF2B5EF4-FFF2-40B4-BE49-F238E27FC236}">
                <a16:creationId xmlns:a16="http://schemas.microsoft.com/office/drawing/2014/main" id="{D7576DCF-B8F4-41A7-A047-6112248C24EF}"/>
              </a:ext>
            </a:extLst>
          </p:cNvPr>
          <p:cNvSpPr>
            <a:spLocks noGrp="1"/>
          </p:cNvSpPr>
          <p:nvPr>
            <p:ph type="body" sz="quarter" idx="10"/>
          </p:nvPr>
        </p:nvSpPr>
        <p:spPr>
          <a:xfrm>
            <a:off x="3292649" y="808447"/>
            <a:ext cx="5289751" cy="3649052"/>
          </a:xfrm>
        </p:spPr>
        <p:txBody>
          <a:bodyPr/>
          <a:lstStyle/>
          <a:p>
            <a:pPr marL="252095" indent="-252095"/>
            <a:r>
              <a:rPr lang="en-GB"/>
              <a:t>GTAP model (and data) at the core - shared international starting point for global CGE models</a:t>
            </a:r>
            <a:endParaRPr lang="en-US"/>
          </a:p>
          <a:p>
            <a:pPr marL="252095" indent="-252095">
              <a:lnSpc>
                <a:spcPct val="100000"/>
              </a:lnSpc>
            </a:pPr>
            <a:r>
              <a:rPr lang="en-GB" sz="1400">
                <a:highlight>
                  <a:srgbClr val="FFFF00"/>
                </a:highlight>
                <a:latin typeface="Verdana"/>
                <a:ea typeface="Verdana"/>
              </a:rPr>
              <a:t>160 region</a:t>
            </a:r>
            <a:r>
              <a:rPr lang="en-GB" sz="1400">
                <a:latin typeface="Verdana"/>
                <a:ea typeface="Verdana"/>
              </a:rPr>
              <a:t>s, &gt;100 sectors, 15 production factors (land, 5 labour types, capital, natural resources (forestry/mining), 3 fossil fuel resources, 4 wild fish stocks)</a:t>
            </a:r>
          </a:p>
          <a:p>
            <a:pPr marL="252095" indent="-252095"/>
            <a:r>
              <a:rPr lang="en-GB"/>
              <a:t>Extensions </a:t>
            </a:r>
            <a:endParaRPr lang="en-GB">
              <a:ea typeface="Verdana" pitchFamily="34" charset="0"/>
            </a:endParaRPr>
          </a:p>
          <a:p>
            <a:pPr marL="400685" lvl="1" indent="-200660">
              <a:lnSpc>
                <a:spcPts val="1575"/>
              </a:lnSpc>
              <a:spcBef>
                <a:spcPts val="450"/>
              </a:spcBef>
              <a:buFont typeface="Wingdings" panose="05000000000000000000" pitchFamily="2" charset="2"/>
              <a:buChar char="Ø"/>
            </a:pPr>
            <a:r>
              <a:rPr lang="en-GB" sz="1350"/>
              <a:t>added as </a:t>
            </a:r>
            <a:r>
              <a:rPr lang="en-GB" sz="1350" u="sng"/>
              <a:t>modules</a:t>
            </a:r>
            <a:endParaRPr lang="en-GB" sz="1350" u="sng">
              <a:ea typeface="Verdana" pitchFamily="34" charset="0"/>
            </a:endParaRPr>
          </a:p>
          <a:p>
            <a:pPr marL="400685" lvl="1" indent="-200660">
              <a:lnSpc>
                <a:spcPts val="1575"/>
              </a:lnSpc>
              <a:spcBef>
                <a:spcPts val="450"/>
              </a:spcBef>
              <a:buFont typeface="Wingdings" panose="05000000000000000000" pitchFamily="2" charset="2"/>
              <a:buChar char="Ø"/>
            </a:pPr>
            <a:r>
              <a:rPr lang="en-GB" sz="1350"/>
              <a:t>creating </a:t>
            </a:r>
            <a:r>
              <a:rPr lang="en-GB" sz="1350" u="sng"/>
              <a:t>parallel universes</a:t>
            </a:r>
            <a:r>
              <a:rPr lang="en-GB" sz="1350"/>
              <a:t> of different equations</a:t>
            </a:r>
            <a:endParaRPr lang="en-GB" sz="1350" u="sng">
              <a:ea typeface="Verdana" pitchFamily="34" charset="0"/>
            </a:endParaRPr>
          </a:p>
          <a:p>
            <a:pPr marL="252095" indent="-252095"/>
            <a:r>
              <a:rPr lang="en-GB"/>
              <a:t>MAGNET is thus a </a:t>
            </a:r>
            <a:r>
              <a:rPr lang="en-GB" u="sng"/>
              <a:t>model platform</a:t>
            </a:r>
            <a:r>
              <a:rPr lang="en-GB"/>
              <a:t>, not a single model</a:t>
            </a:r>
            <a:endParaRPr lang="en-GB">
              <a:ea typeface="Verdana" pitchFamily="34" charset="0"/>
            </a:endParaRPr>
          </a:p>
        </p:txBody>
      </p:sp>
      <p:pic>
        <p:nvPicPr>
          <p:cNvPr id="6" name="Picture 5">
            <a:extLst>
              <a:ext uri="{FF2B5EF4-FFF2-40B4-BE49-F238E27FC236}">
                <a16:creationId xmlns:a16="http://schemas.microsoft.com/office/drawing/2014/main" id="{BEC5A8FA-A951-4110-9387-BFABBA2D2103}"/>
              </a:ext>
            </a:extLst>
          </p:cNvPr>
          <p:cNvPicPr>
            <a:picLocks noChangeAspect="1"/>
          </p:cNvPicPr>
          <p:nvPr/>
        </p:nvPicPr>
        <p:blipFill>
          <a:blip r:embed="rId3"/>
          <a:stretch>
            <a:fillRect/>
          </a:stretch>
        </p:blipFill>
        <p:spPr>
          <a:xfrm>
            <a:off x="449904" y="2339933"/>
            <a:ext cx="2842744" cy="2159938"/>
          </a:xfrm>
          <a:prstGeom prst="rect">
            <a:avLst/>
          </a:prstGeom>
        </p:spPr>
      </p:pic>
      <p:pic>
        <p:nvPicPr>
          <p:cNvPr id="7" name="Picture 6">
            <a:extLst>
              <a:ext uri="{FF2B5EF4-FFF2-40B4-BE49-F238E27FC236}">
                <a16:creationId xmlns:a16="http://schemas.microsoft.com/office/drawing/2014/main" id="{40FE28F5-F23A-4718-8CD7-44B52DEC228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7471" y="746042"/>
            <a:ext cx="2438122" cy="1520940"/>
          </a:xfrm>
          <a:prstGeom prst="ellipse">
            <a:avLst/>
          </a:prstGeom>
        </p:spPr>
      </p:pic>
    </p:spTree>
    <p:extLst>
      <p:ext uri="{BB962C8B-B14F-4D97-AF65-F5344CB8AC3E}">
        <p14:creationId xmlns:p14="http://schemas.microsoft.com/office/powerpoint/2010/main" val="32607554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C2E7B65-6EDB-0280-4B87-A41D03915FB6}"/>
              </a:ext>
            </a:extLst>
          </p:cNvPr>
          <p:cNvSpPr>
            <a:spLocks noGrp="1"/>
          </p:cNvSpPr>
          <p:nvPr>
            <p:ph type="title"/>
          </p:nvPr>
        </p:nvSpPr>
        <p:spPr/>
        <p:txBody>
          <a:bodyPr/>
          <a:lstStyle/>
          <a:p>
            <a:r>
              <a:rPr lang="en-GB"/>
              <a:t>Live Capital in MAGNET</a:t>
            </a:r>
          </a:p>
        </p:txBody>
      </p:sp>
      <p:sp>
        <p:nvSpPr>
          <p:cNvPr id="4" name="Slide Number Placeholder 3">
            <a:extLst>
              <a:ext uri="{FF2B5EF4-FFF2-40B4-BE49-F238E27FC236}">
                <a16:creationId xmlns:a16="http://schemas.microsoft.com/office/drawing/2014/main" id="{253A0A35-0EC1-F3EC-CCF7-D69B50C09C07}"/>
              </a:ext>
            </a:extLst>
          </p:cNvPr>
          <p:cNvSpPr>
            <a:spLocks noGrp="1"/>
          </p:cNvSpPr>
          <p:nvPr>
            <p:ph type="sldNum" sz="quarter" idx="11"/>
          </p:nvPr>
        </p:nvSpPr>
        <p:spPr/>
        <p:txBody>
          <a:bodyPr/>
          <a:lstStyle/>
          <a:p>
            <a:pPr algn="r"/>
            <a:fld id="{F25965E0-7062-474C-8671-DB3A3CE669B0}" type="slidenum">
              <a:rPr lang="en-GB" smtClean="0"/>
              <a:pPr algn="r"/>
              <a:t>24</a:t>
            </a:fld>
            <a:endParaRPr lang="en-GB"/>
          </a:p>
        </p:txBody>
      </p:sp>
      <p:graphicFrame>
        <p:nvGraphicFramePr>
          <p:cNvPr id="2" name="Table 1">
            <a:extLst>
              <a:ext uri="{FF2B5EF4-FFF2-40B4-BE49-F238E27FC236}">
                <a16:creationId xmlns:a16="http://schemas.microsoft.com/office/drawing/2014/main" id="{82A885B1-C7A6-97F3-CF8E-21B7A442BEF9}"/>
              </a:ext>
            </a:extLst>
          </p:cNvPr>
          <p:cNvGraphicFramePr>
            <a:graphicFrameLocks noGrp="1"/>
          </p:cNvGraphicFramePr>
          <p:nvPr/>
        </p:nvGraphicFramePr>
        <p:xfrm>
          <a:off x="2732779" y="964142"/>
          <a:ext cx="5024124" cy="1500090"/>
        </p:xfrm>
        <a:graphic>
          <a:graphicData uri="http://schemas.openxmlformats.org/drawingml/2006/table">
            <a:tbl>
              <a:tblPr>
                <a:tableStyleId>{B301B821-A1FF-4177-AEE7-76D212191A09}</a:tableStyleId>
              </a:tblPr>
              <a:tblGrid>
                <a:gridCol w="1845072">
                  <a:extLst>
                    <a:ext uri="{9D8B030D-6E8A-4147-A177-3AD203B41FA5}">
                      <a16:colId xmlns:a16="http://schemas.microsoft.com/office/drawing/2014/main" val="3666975067"/>
                    </a:ext>
                  </a:extLst>
                </a:gridCol>
                <a:gridCol w="3179052">
                  <a:extLst>
                    <a:ext uri="{9D8B030D-6E8A-4147-A177-3AD203B41FA5}">
                      <a16:colId xmlns:a16="http://schemas.microsoft.com/office/drawing/2014/main" val="3074938273"/>
                    </a:ext>
                  </a:extLst>
                </a:gridCol>
              </a:tblGrid>
              <a:tr h="190771">
                <a:tc>
                  <a:txBody>
                    <a:bodyPr/>
                    <a:lstStyle/>
                    <a:p>
                      <a:pPr algn="just">
                        <a:lnSpc>
                          <a:spcPct val="115000"/>
                        </a:lnSpc>
                        <a:spcAft>
                          <a:spcPts val="600"/>
                        </a:spcAft>
                      </a:pPr>
                      <a:r>
                        <a:rPr lang="hu-HU" sz="1100" b="1">
                          <a:solidFill>
                            <a:schemeClr val="bg1"/>
                          </a:solidFill>
                          <a:effectLst/>
                          <a:latin typeface="Calibri" panose="020F0502020204030204" pitchFamily="34" charset="0"/>
                          <a:cs typeface="Calibri" panose="020F0502020204030204" pitchFamily="34" charset="0"/>
                        </a:rPr>
                        <a:t>Account Section </a:t>
                      </a:r>
                      <a:endParaRPr lang="en-GB" sz="1100" b="1">
                        <a:solidFill>
                          <a:schemeClr val="bg1"/>
                        </a:solidFill>
                        <a:effectLst/>
                        <a:latin typeface="Calibri" panose="020F0502020204030204" pitchFamily="34" charset="0"/>
                        <a:ea typeface="Corbel" panose="020B0503020204020204" pitchFamily="34" charset="0"/>
                        <a:cs typeface="Calibri" panose="020F0502020204030204" pitchFamily="34" charset="0"/>
                      </a:endParaRPr>
                    </a:p>
                  </a:txBody>
                  <a:tcPr marL="66675" marR="66675" marT="0" marB="0">
                    <a:solidFill>
                      <a:schemeClr val="accent5">
                        <a:lumMod val="40000"/>
                        <a:lumOff val="60000"/>
                      </a:schemeClr>
                    </a:solidFill>
                  </a:tcPr>
                </a:tc>
                <a:tc>
                  <a:txBody>
                    <a:bodyPr/>
                    <a:lstStyle/>
                    <a:p>
                      <a:pPr algn="just">
                        <a:lnSpc>
                          <a:spcPct val="115000"/>
                        </a:lnSpc>
                        <a:spcAft>
                          <a:spcPts val="600"/>
                        </a:spcAft>
                      </a:pPr>
                      <a:r>
                        <a:rPr lang="hu-HU" sz="1100" b="1">
                          <a:solidFill>
                            <a:schemeClr val="bg1"/>
                          </a:solidFill>
                          <a:effectLst/>
                          <a:latin typeface="Calibri" panose="020F0502020204030204" pitchFamily="34" charset="0"/>
                          <a:cs typeface="Calibri" panose="020F0502020204030204" pitchFamily="34" charset="0"/>
                        </a:rPr>
                        <a:t>Adapted Variable </a:t>
                      </a:r>
                      <a:endParaRPr lang="en-GB" sz="1100" b="1">
                        <a:solidFill>
                          <a:schemeClr val="bg1"/>
                        </a:solidFill>
                        <a:effectLst/>
                        <a:latin typeface="Calibri" panose="020F0502020204030204" pitchFamily="34" charset="0"/>
                        <a:ea typeface="Corbel" panose="020B0503020204020204" pitchFamily="34" charset="0"/>
                        <a:cs typeface="Calibri" panose="020F0502020204030204" pitchFamily="34" charset="0"/>
                      </a:endParaRPr>
                    </a:p>
                  </a:txBody>
                  <a:tcPr marL="66675" marR="66675" marT="0" marB="0">
                    <a:solidFill>
                      <a:schemeClr val="accent5">
                        <a:lumMod val="40000"/>
                        <a:lumOff val="60000"/>
                      </a:schemeClr>
                    </a:solidFill>
                  </a:tcPr>
                </a:tc>
                <a:extLst>
                  <a:ext uri="{0D108BD9-81ED-4DB2-BD59-A6C34878D82A}">
                    <a16:rowId xmlns:a16="http://schemas.microsoft.com/office/drawing/2014/main" val="3486058858"/>
                  </a:ext>
                </a:extLst>
              </a:tr>
              <a:tr h="318198">
                <a:tc>
                  <a:txBody>
                    <a:bodyPr/>
                    <a:lstStyle/>
                    <a:p>
                      <a:pPr algn="just">
                        <a:lnSpc>
                          <a:spcPct val="115000"/>
                        </a:lnSpc>
                        <a:spcAft>
                          <a:spcPts val="600"/>
                        </a:spcAft>
                      </a:pPr>
                      <a:r>
                        <a:rPr lang="hu-HU" sz="1000">
                          <a:effectLst/>
                          <a:latin typeface="Calibri" panose="020F0502020204030204" pitchFamily="34" charset="0"/>
                          <a:cs typeface="Calibri" panose="020F0502020204030204" pitchFamily="34" charset="0"/>
                        </a:rPr>
                        <a:t>Activities Column</a:t>
                      </a:r>
                      <a:endParaRPr lang="en-GB" sz="1000">
                        <a:effectLst/>
                        <a:latin typeface="Calibri" panose="020F0502020204030204" pitchFamily="34" charset="0"/>
                        <a:ea typeface="Corbel" panose="020B0503020204020204" pitchFamily="34" charset="0"/>
                        <a:cs typeface="Calibri" panose="020F0502020204030204" pitchFamily="34" charset="0"/>
                      </a:endParaRPr>
                    </a:p>
                  </a:txBody>
                  <a:tcPr marL="66675" marR="66675" marT="0" marB="0"/>
                </a:tc>
                <a:tc>
                  <a:txBody>
                    <a:bodyPr/>
                    <a:lstStyle/>
                    <a:p>
                      <a:pPr algn="just">
                        <a:lnSpc>
                          <a:spcPct val="115000"/>
                        </a:lnSpc>
                        <a:spcAft>
                          <a:spcPts val="600"/>
                        </a:spcAft>
                      </a:pPr>
                      <a:r>
                        <a:rPr lang="hu-HU" sz="1000">
                          <a:effectLst/>
                          <a:latin typeface="Calibri" panose="020F0502020204030204" pitchFamily="34" charset="0"/>
                          <a:cs typeface="Calibri" panose="020F0502020204030204" pitchFamily="34" charset="0"/>
                        </a:rPr>
                        <a:t>Input Value Added, Taxation on Firm Endowment use </a:t>
                      </a:r>
                      <a:endParaRPr lang="en-GB" sz="1000">
                        <a:effectLst/>
                        <a:latin typeface="Calibri" panose="020F0502020204030204" pitchFamily="34" charset="0"/>
                        <a:ea typeface="Corbel" panose="020B0503020204020204" pitchFamily="34" charset="0"/>
                        <a:cs typeface="Calibri" panose="020F0502020204030204" pitchFamily="34" charset="0"/>
                      </a:endParaRPr>
                    </a:p>
                  </a:txBody>
                  <a:tcPr marL="66675" marR="66675" marT="0" marB="0"/>
                </a:tc>
                <a:extLst>
                  <a:ext uri="{0D108BD9-81ED-4DB2-BD59-A6C34878D82A}">
                    <a16:rowId xmlns:a16="http://schemas.microsoft.com/office/drawing/2014/main" val="1418846389"/>
                  </a:ext>
                </a:extLst>
              </a:tr>
              <a:tr h="464707">
                <a:tc>
                  <a:txBody>
                    <a:bodyPr/>
                    <a:lstStyle/>
                    <a:p>
                      <a:pPr algn="just">
                        <a:lnSpc>
                          <a:spcPct val="115000"/>
                        </a:lnSpc>
                        <a:spcAft>
                          <a:spcPts val="600"/>
                        </a:spcAft>
                      </a:pPr>
                      <a:r>
                        <a:rPr lang="hu-HU" sz="1000">
                          <a:effectLst/>
                          <a:latin typeface="Calibri" panose="020F0502020204030204" pitchFamily="34" charset="0"/>
                          <a:cs typeface="Calibri" panose="020F0502020204030204" pitchFamily="34" charset="0"/>
                        </a:rPr>
                        <a:t>Endowment Colum</a:t>
                      </a:r>
                      <a:endParaRPr lang="en-GB" sz="1000">
                        <a:effectLst/>
                        <a:latin typeface="Calibri" panose="020F0502020204030204" pitchFamily="34" charset="0"/>
                        <a:ea typeface="Corbel" panose="020B0503020204020204" pitchFamily="34" charset="0"/>
                        <a:cs typeface="Calibri" panose="020F0502020204030204" pitchFamily="34" charset="0"/>
                      </a:endParaRPr>
                    </a:p>
                  </a:txBody>
                  <a:tcPr marL="66675" marR="66675" marT="0" marB="0"/>
                </a:tc>
                <a:tc>
                  <a:txBody>
                    <a:bodyPr/>
                    <a:lstStyle/>
                    <a:p>
                      <a:pPr algn="just">
                        <a:lnSpc>
                          <a:spcPct val="115000"/>
                        </a:lnSpc>
                        <a:spcAft>
                          <a:spcPts val="600"/>
                        </a:spcAft>
                      </a:pPr>
                      <a:r>
                        <a:rPr lang="hu-HU" sz="1000">
                          <a:effectLst/>
                          <a:latin typeface="Calibri" panose="020F0502020204030204" pitchFamily="34" charset="0"/>
                          <a:cs typeface="Calibri" panose="020F0502020204030204" pitchFamily="34" charset="0"/>
                        </a:rPr>
                        <a:t>Regional Household Revenue (dependent on endowments), Total taxation, Total Investment account</a:t>
                      </a:r>
                      <a:endParaRPr lang="en-GB" sz="1000">
                        <a:effectLst/>
                        <a:latin typeface="Calibri" panose="020F0502020204030204" pitchFamily="34" charset="0"/>
                        <a:ea typeface="Corbel" panose="020B0503020204020204" pitchFamily="34" charset="0"/>
                        <a:cs typeface="Calibri" panose="020F0502020204030204" pitchFamily="34" charset="0"/>
                      </a:endParaRPr>
                    </a:p>
                  </a:txBody>
                  <a:tcPr marL="66675" marR="66675" marT="0" marB="0"/>
                </a:tc>
                <a:extLst>
                  <a:ext uri="{0D108BD9-81ED-4DB2-BD59-A6C34878D82A}">
                    <a16:rowId xmlns:a16="http://schemas.microsoft.com/office/drawing/2014/main" val="900742002"/>
                  </a:ext>
                </a:extLst>
              </a:tr>
              <a:tr h="526414">
                <a:tc>
                  <a:txBody>
                    <a:bodyPr/>
                    <a:lstStyle/>
                    <a:p>
                      <a:pPr algn="just">
                        <a:lnSpc>
                          <a:spcPct val="115000"/>
                        </a:lnSpc>
                        <a:spcAft>
                          <a:spcPts val="600"/>
                        </a:spcAft>
                      </a:pPr>
                      <a:r>
                        <a:rPr lang="hu-HU" sz="1000">
                          <a:effectLst/>
                          <a:latin typeface="Calibri" panose="020F0502020204030204" pitchFamily="34" charset="0"/>
                          <a:cs typeface="Calibri" panose="020F0502020204030204" pitchFamily="34" charset="0"/>
                        </a:rPr>
                        <a:t>Investment column</a:t>
                      </a:r>
                      <a:endParaRPr lang="en-GB" sz="1000">
                        <a:effectLst/>
                        <a:latin typeface="Calibri" panose="020F0502020204030204" pitchFamily="34" charset="0"/>
                        <a:ea typeface="Corbel" panose="020B0503020204020204" pitchFamily="34" charset="0"/>
                        <a:cs typeface="Calibri" panose="020F0502020204030204" pitchFamily="34" charset="0"/>
                      </a:endParaRPr>
                    </a:p>
                  </a:txBody>
                  <a:tcPr marL="66675" marR="66675" marT="0" marB="0"/>
                </a:tc>
                <a:tc>
                  <a:txBody>
                    <a:bodyPr/>
                    <a:lstStyle/>
                    <a:p>
                      <a:pPr algn="just">
                        <a:lnSpc>
                          <a:spcPct val="115000"/>
                        </a:lnSpc>
                        <a:spcAft>
                          <a:spcPts val="600"/>
                        </a:spcAft>
                      </a:pPr>
                      <a:r>
                        <a:rPr lang="hu-HU" sz="1000">
                          <a:effectLst/>
                          <a:latin typeface="Calibri" panose="020F0502020204030204" pitchFamily="34" charset="0"/>
                          <a:cs typeface="Calibri" panose="020F0502020204030204" pitchFamily="34" charset="0"/>
                        </a:rPr>
                        <a:t>Import and domestic value of livestock sectors, taxation of imported and domestic livestock sectors</a:t>
                      </a:r>
                      <a:endParaRPr lang="en-GB" sz="1000">
                        <a:effectLst/>
                        <a:latin typeface="Calibri" panose="020F0502020204030204" pitchFamily="34" charset="0"/>
                        <a:ea typeface="Corbel" panose="020B0503020204020204" pitchFamily="34" charset="0"/>
                        <a:cs typeface="Calibri" panose="020F0502020204030204" pitchFamily="34" charset="0"/>
                      </a:endParaRPr>
                    </a:p>
                  </a:txBody>
                  <a:tcPr marL="66675" marR="66675" marT="0" marB="0"/>
                </a:tc>
                <a:extLst>
                  <a:ext uri="{0D108BD9-81ED-4DB2-BD59-A6C34878D82A}">
                    <a16:rowId xmlns:a16="http://schemas.microsoft.com/office/drawing/2014/main" val="3608388201"/>
                  </a:ext>
                </a:extLst>
              </a:tr>
            </a:tbl>
          </a:graphicData>
        </a:graphic>
      </p:graphicFrame>
      <p:graphicFrame>
        <p:nvGraphicFramePr>
          <p:cNvPr id="5" name="Table 4">
            <a:extLst>
              <a:ext uri="{FF2B5EF4-FFF2-40B4-BE49-F238E27FC236}">
                <a16:creationId xmlns:a16="http://schemas.microsoft.com/office/drawing/2014/main" id="{483E94D6-371A-4F2A-9B42-B399D41A0AB9}"/>
              </a:ext>
            </a:extLst>
          </p:cNvPr>
          <p:cNvGraphicFramePr>
            <a:graphicFrameLocks noGrp="1"/>
          </p:cNvGraphicFramePr>
          <p:nvPr/>
        </p:nvGraphicFramePr>
        <p:xfrm>
          <a:off x="451906" y="809896"/>
          <a:ext cx="1870381" cy="1272614"/>
        </p:xfrm>
        <a:graphic>
          <a:graphicData uri="http://schemas.openxmlformats.org/drawingml/2006/table">
            <a:tbl>
              <a:tblPr>
                <a:tableStyleId>{B301B821-A1FF-4177-AEE7-76D212191A09}</a:tableStyleId>
              </a:tblPr>
              <a:tblGrid>
                <a:gridCol w="1870381">
                  <a:extLst>
                    <a:ext uri="{9D8B030D-6E8A-4147-A177-3AD203B41FA5}">
                      <a16:colId xmlns:a16="http://schemas.microsoft.com/office/drawing/2014/main" val="252688343"/>
                    </a:ext>
                  </a:extLst>
                </a:gridCol>
              </a:tblGrid>
              <a:tr h="434982">
                <a:tc>
                  <a:txBody>
                    <a:bodyPr/>
                    <a:lstStyle/>
                    <a:p>
                      <a:pPr algn="just">
                        <a:lnSpc>
                          <a:spcPct val="115000"/>
                        </a:lnSpc>
                      </a:pPr>
                      <a:r>
                        <a:rPr lang="en-US" sz="1100" b="1" noProof="0">
                          <a:ln>
                            <a:noFill/>
                          </a:ln>
                          <a:solidFill>
                            <a:schemeClr val="bg1"/>
                          </a:solidFill>
                          <a:effectLst/>
                          <a:latin typeface="Calibri" panose="020F0502020204030204" pitchFamily="34" charset="0"/>
                          <a:cs typeface="Calibri" panose="020F0502020204030204" pitchFamily="34" charset="0"/>
                        </a:rPr>
                        <a:t>Activities</a:t>
                      </a:r>
                      <a:r>
                        <a:rPr lang="nl-NL" sz="1100" b="1">
                          <a:ln>
                            <a:noFill/>
                          </a:ln>
                          <a:solidFill>
                            <a:schemeClr val="bg1"/>
                          </a:solidFill>
                          <a:effectLst/>
                          <a:latin typeface="Calibri" panose="020F0502020204030204" pitchFamily="34" charset="0"/>
                          <a:cs typeface="Calibri" panose="020F0502020204030204" pitchFamily="34" charset="0"/>
                        </a:rPr>
                        <a:t> </a:t>
                      </a:r>
                      <a:r>
                        <a:rPr lang="en-US" sz="1100" b="1" noProof="0">
                          <a:ln>
                            <a:noFill/>
                          </a:ln>
                          <a:solidFill>
                            <a:schemeClr val="bg1"/>
                          </a:solidFill>
                          <a:effectLst/>
                          <a:latin typeface="Calibri" panose="020F0502020204030204" pitchFamily="34" charset="0"/>
                          <a:cs typeface="Calibri" panose="020F0502020204030204" pitchFamily="34" charset="0"/>
                        </a:rPr>
                        <a:t>relying</a:t>
                      </a:r>
                      <a:r>
                        <a:rPr lang="nl-NL" sz="1100" b="1">
                          <a:ln>
                            <a:noFill/>
                          </a:ln>
                          <a:solidFill>
                            <a:schemeClr val="bg1"/>
                          </a:solidFill>
                          <a:effectLst/>
                          <a:latin typeface="Calibri" panose="020F0502020204030204" pitchFamily="34" charset="0"/>
                          <a:cs typeface="Calibri" panose="020F0502020204030204" pitchFamily="34" charset="0"/>
                        </a:rPr>
                        <a:t> on </a:t>
                      </a:r>
                      <a:r>
                        <a:rPr lang="en-GB" sz="1100" b="1" kern="1200">
                          <a:ln>
                            <a:noFill/>
                          </a:ln>
                          <a:solidFill>
                            <a:schemeClr val="bg1"/>
                          </a:solidFill>
                          <a:effectLst/>
                          <a:latin typeface="Calibri" panose="020F0502020204030204" pitchFamily="34" charset="0"/>
                          <a:cs typeface="Calibri" panose="020F0502020204030204" pitchFamily="34" charset="0"/>
                        </a:rPr>
                        <a:t>standing herds in Magnet</a:t>
                      </a:r>
                      <a:endParaRPr lang="en-GB" sz="1100" b="1">
                        <a:ln>
                          <a:noFill/>
                        </a:ln>
                        <a:solidFill>
                          <a:schemeClr val="bg1"/>
                        </a:solidFill>
                        <a:effectLst/>
                        <a:latin typeface="Calibri" panose="020F0502020204030204" pitchFamily="34" charset="0"/>
                        <a:ea typeface="Corbel" panose="020B0503020204020204" pitchFamily="34" charset="0"/>
                        <a:cs typeface="Calibri" panose="020F0502020204030204" pitchFamily="34" charset="0"/>
                      </a:endParaRPr>
                    </a:p>
                  </a:txBody>
                  <a:tcPr marL="68580" marR="68580" marT="0" marB="0">
                    <a:solidFill>
                      <a:schemeClr val="accent5">
                        <a:lumMod val="40000"/>
                        <a:lumOff val="60000"/>
                      </a:schemeClr>
                    </a:solidFill>
                  </a:tcPr>
                </a:tc>
                <a:extLst>
                  <a:ext uri="{0D108BD9-81ED-4DB2-BD59-A6C34878D82A}">
                    <a16:rowId xmlns:a16="http://schemas.microsoft.com/office/drawing/2014/main" val="1687705407"/>
                  </a:ext>
                </a:extLst>
              </a:tr>
              <a:tr h="209408">
                <a:tc>
                  <a:txBody>
                    <a:bodyPr/>
                    <a:lstStyle/>
                    <a:p>
                      <a:pPr algn="just">
                        <a:lnSpc>
                          <a:spcPct val="115000"/>
                        </a:lnSpc>
                      </a:pPr>
                      <a:r>
                        <a:rPr lang="nl-NL" sz="1000" err="1">
                          <a:effectLst/>
                          <a:latin typeface="Calibri" panose="020F0502020204030204" pitchFamily="34" charset="0"/>
                          <a:cs typeface="Calibri" panose="020F0502020204030204" pitchFamily="34" charset="0"/>
                        </a:rPr>
                        <a:t>Raw</a:t>
                      </a:r>
                      <a:r>
                        <a:rPr lang="nl-NL" sz="1000">
                          <a:effectLst/>
                          <a:latin typeface="Calibri" panose="020F0502020204030204" pitchFamily="34" charset="0"/>
                          <a:cs typeface="Calibri" panose="020F0502020204030204" pitchFamily="34" charset="0"/>
                        </a:rPr>
                        <a:t> </a:t>
                      </a:r>
                      <a:r>
                        <a:rPr lang="nl-NL" sz="1000" err="1">
                          <a:effectLst/>
                          <a:latin typeface="Calibri" panose="020F0502020204030204" pitchFamily="34" charset="0"/>
                          <a:cs typeface="Calibri" panose="020F0502020204030204" pitchFamily="34" charset="0"/>
                        </a:rPr>
                        <a:t>milk</a:t>
                      </a:r>
                      <a:endParaRPr lang="en-GB" sz="1000">
                        <a:effectLst/>
                        <a:latin typeface="Calibri" panose="020F0502020204030204" pitchFamily="34" charset="0"/>
                        <a:ea typeface="Corbel" panose="020B0503020204020204" pitchFamily="34" charset="0"/>
                        <a:cs typeface="Calibri" panose="020F0502020204030204" pitchFamily="34" charset="0"/>
                      </a:endParaRPr>
                    </a:p>
                  </a:txBody>
                  <a:tcPr marL="68580" marR="68580" marT="0" marB="0"/>
                </a:tc>
                <a:extLst>
                  <a:ext uri="{0D108BD9-81ED-4DB2-BD59-A6C34878D82A}">
                    <a16:rowId xmlns:a16="http://schemas.microsoft.com/office/drawing/2014/main" val="2229933942"/>
                  </a:ext>
                </a:extLst>
              </a:tr>
              <a:tr h="209408">
                <a:tc>
                  <a:txBody>
                    <a:bodyPr/>
                    <a:lstStyle/>
                    <a:p>
                      <a:pPr algn="just">
                        <a:lnSpc>
                          <a:spcPct val="115000"/>
                        </a:lnSpc>
                      </a:pPr>
                      <a:r>
                        <a:rPr lang="hu-HU" sz="1000">
                          <a:effectLst/>
                          <a:latin typeface="Calibri" panose="020F0502020204030204" pitchFamily="34" charset="0"/>
                          <a:cs typeface="Calibri" panose="020F0502020204030204" pitchFamily="34" charset="0"/>
                        </a:rPr>
                        <a:t>Other cattle</a:t>
                      </a:r>
                      <a:endParaRPr lang="en-GB" sz="1000">
                        <a:effectLst/>
                        <a:latin typeface="Calibri" panose="020F0502020204030204" pitchFamily="34" charset="0"/>
                        <a:ea typeface="Corbel" panose="020B0503020204020204" pitchFamily="34" charset="0"/>
                        <a:cs typeface="Calibri" panose="020F0502020204030204" pitchFamily="34" charset="0"/>
                      </a:endParaRPr>
                    </a:p>
                  </a:txBody>
                  <a:tcPr marL="68580" marR="68580" marT="0" marB="0"/>
                </a:tc>
                <a:extLst>
                  <a:ext uri="{0D108BD9-81ED-4DB2-BD59-A6C34878D82A}">
                    <a16:rowId xmlns:a16="http://schemas.microsoft.com/office/drawing/2014/main" val="2130807766"/>
                  </a:ext>
                </a:extLst>
              </a:tr>
              <a:tr h="209408">
                <a:tc>
                  <a:txBody>
                    <a:bodyPr/>
                    <a:lstStyle/>
                    <a:p>
                      <a:pPr algn="just">
                        <a:lnSpc>
                          <a:spcPct val="115000"/>
                        </a:lnSpc>
                      </a:pPr>
                      <a:r>
                        <a:rPr lang="hu-HU" sz="1000">
                          <a:effectLst/>
                          <a:latin typeface="Calibri" panose="020F0502020204030204" pitchFamily="34" charset="0"/>
                          <a:cs typeface="Calibri" panose="020F0502020204030204" pitchFamily="34" charset="0"/>
                        </a:rPr>
                        <a:t>Beef cattle</a:t>
                      </a:r>
                      <a:endParaRPr lang="en-GB" sz="1000">
                        <a:effectLst/>
                        <a:latin typeface="Calibri" panose="020F0502020204030204" pitchFamily="34" charset="0"/>
                        <a:ea typeface="Corbel" panose="020B0503020204020204" pitchFamily="34" charset="0"/>
                        <a:cs typeface="Calibri" panose="020F0502020204030204" pitchFamily="34" charset="0"/>
                      </a:endParaRPr>
                    </a:p>
                  </a:txBody>
                  <a:tcPr marL="68580" marR="68580" marT="0" marB="0"/>
                </a:tc>
                <a:extLst>
                  <a:ext uri="{0D108BD9-81ED-4DB2-BD59-A6C34878D82A}">
                    <a16:rowId xmlns:a16="http://schemas.microsoft.com/office/drawing/2014/main" val="3363929402"/>
                  </a:ext>
                </a:extLst>
              </a:tr>
              <a:tr h="209408">
                <a:tc>
                  <a:txBody>
                    <a:bodyPr/>
                    <a:lstStyle/>
                    <a:p>
                      <a:pPr algn="just">
                        <a:lnSpc>
                          <a:spcPct val="115000"/>
                        </a:lnSpc>
                      </a:pPr>
                      <a:r>
                        <a:rPr lang="hu-HU" sz="1000">
                          <a:effectLst/>
                          <a:latin typeface="Calibri" panose="020F0502020204030204" pitchFamily="34" charset="0"/>
                          <a:cs typeface="Calibri" panose="020F0502020204030204" pitchFamily="34" charset="0"/>
                        </a:rPr>
                        <a:t>Pigs</a:t>
                      </a:r>
                      <a:endParaRPr lang="en-GB" sz="1000">
                        <a:effectLst/>
                        <a:latin typeface="Calibri" panose="020F0502020204030204" pitchFamily="34" charset="0"/>
                        <a:ea typeface="Corbel" panose="020B0503020204020204" pitchFamily="34" charset="0"/>
                        <a:cs typeface="Calibri" panose="020F0502020204030204" pitchFamily="34" charset="0"/>
                      </a:endParaRPr>
                    </a:p>
                  </a:txBody>
                  <a:tcPr marL="68580" marR="68580" marT="0" marB="0"/>
                </a:tc>
                <a:extLst>
                  <a:ext uri="{0D108BD9-81ED-4DB2-BD59-A6C34878D82A}">
                    <a16:rowId xmlns:a16="http://schemas.microsoft.com/office/drawing/2014/main" val="1077122042"/>
                  </a:ext>
                </a:extLst>
              </a:tr>
            </a:tbl>
          </a:graphicData>
        </a:graphic>
      </p:graphicFrame>
      <p:pic>
        <p:nvPicPr>
          <p:cNvPr id="7" name="Graphic 6" descr="Line arrow: Counter-clockwise curve outline">
            <a:extLst>
              <a:ext uri="{FF2B5EF4-FFF2-40B4-BE49-F238E27FC236}">
                <a16:creationId xmlns:a16="http://schemas.microsoft.com/office/drawing/2014/main" id="{995B0E41-1DB3-F51F-45BF-3154A27990C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8228289">
            <a:off x="2127557" y="2089896"/>
            <a:ext cx="485083" cy="485083"/>
          </a:xfrm>
          <a:prstGeom prst="rect">
            <a:avLst/>
          </a:prstGeom>
        </p:spPr>
      </p:pic>
      <p:pic>
        <p:nvPicPr>
          <p:cNvPr id="8" name="Graphic 7" descr="Line arrow: Counter-clockwise curve outline">
            <a:extLst>
              <a:ext uri="{FF2B5EF4-FFF2-40B4-BE49-F238E27FC236}">
                <a16:creationId xmlns:a16="http://schemas.microsoft.com/office/drawing/2014/main" id="{A804415D-9C25-8267-CAC1-A73DD67CB6D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8499941" flipV="1">
            <a:off x="7758806" y="2262825"/>
            <a:ext cx="462056" cy="413652"/>
          </a:xfrm>
          <a:prstGeom prst="rect">
            <a:avLst/>
          </a:prstGeom>
        </p:spPr>
      </p:pic>
      <p:pic>
        <p:nvPicPr>
          <p:cNvPr id="9" name="Picture 8">
            <a:extLst>
              <a:ext uri="{FF2B5EF4-FFF2-40B4-BE49-F238E27FC236}">
                <a16:creationId xmlns:a16="http://schemas.microsoft.com/office/drawing/2014/main" id="{E9F56481-A7A9-D438-7417-4DF9BCD16886}"/>
              </a:ext>
            </a:extLst>
          </p:cNvPr>
          <p:cNvPicPr>
            <a:picLocks noChangeAspect="1"/>
          </p:cNvPicPr>
          <p:nvPr/>
        </p:nvPicPr>
        <p:blipFill rotWithShape="1">
          <a:blip r:embed="rId4"/>
          <a:srcRect l="13917" r="16892"/>
          <a:stretch/>
        </p:blipFill>
        <p:spPr>
          <a:xfrm>
            <a:off x="5872789" y="2690982"/>
            <a:ext cx="2732539" cy="2283308"/>
          </a:xfrm>
          <a:prstGeom prst="rect">
            <a:avLst/>
          </a:prstGeom>
          <a:ln>
            <a:solidFill>
              <a:schemeClr val="bg2"/>
            </a:solidFill>
          </a:ln>
        </p:spPr>
      </p:pic>
      <p:sp>
        <p:nvSpPr>
          <p:cNvPr id="10" name="TextBox 9">
            <a:extLst>
              <a:ext uri="{FF2B5EF4-FFF2-40B4-BE49-F238E27FC236}">
                <a16:creationId xmlns:a16="http://schemas.microsoft.com/office/drawing/2014/main" id="{1195F552-33C3-D11C-5EEF-103896FDBD3F}"/>
              </a:ext>
            </a:extLst>
          </p:cNvPr>
          <p:cNvSpPr txBox="1"/>
          <p:nvPr/>
        </p:nvSpPr>
        <p:spPr>
          <a:xfrm>
            <a:off x="304860" y="2922237"/>
            <a:ext cx="5460509" cy="1443537"/>
          </a:xfrm>
          <a:prstGeom prst="rect">
            <a:avLst/>
          </a:prstGeom>
          <a:noFill/>
        </p:spPr>
        <p:txBody>
          <a:bodyPr wrap="square" rtlCol="0">
            <a:spAutoFit/>
          </a:bodyPr>
          <a:lstStyle/>
          <a:p>
            <a:pPr>
              <a:lnSpc>
                <a:spcPts val="1800"/>
              </a:lnSpc>
            </a:pPr>
            <a:r>
              <a:rPr lang="nl-NL" sz="900" b="1" dirty="0">
                <a:latin typeface="+mn-lt"/>
              </a:rPr>
              <a:t>Basic </a:t>
            </a:r>
            <a:r>
              <a:rPr lang="en-US" sz="900" b="1" dirty="0">
                <a:latin typeface="+mn-lt"/>
              </a:rPr>
              <a:t>Assumptions</a:t>
            </a:r>
          </a:p>
          <a:p>
            <a:pPr>
              <a:lnSpc>
                <a:spcPts val="1800"/>
              </a:lnSpc>
            </a:pPr>
            <a:r>
              <a:rPr lang="nl-NL" sz="900" dirty="0">
                <a:latin typeface="+mn-lt"/>
              </a:rPr>
              <a:t>- </a:t>
            </a:r>
            <a:r>
              <a:rPr lang="en-GB" sz="900" dirty="0">
                <a:effectLst/>
                <a:latin typeface="+mn-lt"/>
                <a:ea typeface="Corbel" panose="020B0503020204020204" pitchFamily="34" charset="0"/>
                <a:cs typeface="Tahoma" panose="020B0604030504040204" pitchFamily="34" charset="0"/>
              </a:rPr>
              <a:t>live capital is sector-specific -&gt; it is not possible to exchange it between livestock sectors </a:t>
            </a:r>
            <a:endParaRPr lang="nl-NL" sz="900" dirty="0">
              <a:effectLst/>
              <a:latin typeface="+mn-lt"/>
              <a:ea typeface="Corbel" panose="020B0503020204020204" pitchFamily="34" charset="0"/>
              <a:cs typeface="Tahoma" panose="020B0604030504040204" pitchFamily="34" charset="0"/>
            </a:endParaRPr>
          </a:p>
          <a:p>
            <a:pPr>
              <a:lnSpc>
                <a:spcPts val="1800"/>
              </a:lnSpc>
            </a:pPr>
            <a:r>
              <a:rPr lang="nl-NL" sz="900" dirty="0">
                <a:latin typeface="+mn-lt"/>
                <a:cs typeface="Tahoma" panose="020B0604030504040204" pitchFamily="34" charset="0"/>
              </a:rPr>
              <a:t>- </a:t>
            </a:r>
            <a:r>
              <a:rPr lang="en-GB" sz="900" dirty="0">
                <a:effectLst/>
                <a:latin typeface="+mn-lt"/>
                <a:ea typeface="Corbel" panose="020B0503020204020204" pitchFamily="34" charset="0"/>
                <a:cs typeface="Tahoma" panose="020B0604030504040204" pitchFamily="34" charset="0"/>
              </a:rPr>
              <a:t>Live capital is introduced into the production structure at the same level as the other primary inputs (e.g., other capital, labour), and the elasticity of substitution is maintained</a:t>
            </a:r>
            <a:endParaRPr lang="nl-NL" sz="900" dirty="0">
              <a:latin typeface="+mn-lt"/>
              <a:ea typeface="Corbel" panose="020B0503020204020204" pitchFamily="34" charset="0"/>
              <a:cs typeface="Tahoma" panose="020B0604030504040204" pitchFamily="34" charset="0"/>
            </a:endParaRPr>
          </a:p>
          <a:p>
            <a:pPr>
              <a:lnSpc>
                <a:spcPts val="1800"/>
              </a:lnSpc>
            </a:pPr>
            <a:r>
              <a:rPr lang="nl-NL" sz="900" dirty="0">
                <a:effectLst/>
                <a:latin typeface="+mn-lt"/>
                <a:ea typeface="Corbel" panose="020B0503020204020204" pitchFamily="34" charset="0"/>
                <a:cs typeface="Tahoma" panose="020B0604030504040204" pitchFamily="34" charset="0"/>
              </a:rPr>
              <a:t>- </a:t>
            </a:r>
            <a:r>
              <a:rPr lang="en-GB" sz="900" dirty="0">
                <a:effectLst/>
                <a:latin typeface="+mn-lt"/>
                <a:ea typeface="Corbel" panose="020B0503020204020204" pitchFamily="34" charset="0"/>
                <a:cs typeface="Tahoma" panose="020B0604030504040204" pitchFamily="34" charset="0"/>
              </a:rPr>
              <a:t>The quantity of herd capital is assumed to be fixed (i.e. the quantity of livestock owned in the base year of calibration will remain unchanged (possibly change in future)</a:t>
            </a:r>
            <a:endParaRPr lang="en-GB" sz="900" dirty="0">
              <a:latin typeface="+mn-lt"/>
            </a:endParaRPr>
          </a:p>
        </p:txBody>
      </p:sp>
    </p:spTree>
    <p:extLst>
      <p:ext uri="{BB962C8B-B14F-4D97-AF65-F5344CB8AC3E}">
        <p14:creationId xmlns:p14="http://schemas.microsoft.com/office/powerpoint/2010/main" val="15453833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C2E7B65-6EDB-0280-4B87-A41D03915FB6}"/>
              </a:ext>
            </a:extLst>
          </p:cNvPr>
          <p:cNvSpPr>
            <a:spLocks noGrp="1"/>
          </p:cNvSpPr>
          <p:nvPr>
            <p:ph type="title"/>
          </p:nvPr>
        </p:nvSpPr>
        <p:spPr/>
        <p:txBody>
          <a:bodyPr/>
          <a:lstStyle/>
          <a:p>
            <a:r>
              <a:rPr lang="en-GB"/>
              <a:t>Manure in MAGNET</a:t>
            </a:r>
          </a:p>
        </p:txBody>
      </p:sp>
      <p:sp>
        <p:nvSpPr>
          <p:cNvPr id="4" name="Slide Number Placeholder 3">
            <a:extLst>
              <a:ext uri="{FF2B5EF4-FFF2-40B4-BE49-F238E27FC236}">
                <a16:creationId xmlns:a16="http://schemas.microsoft.com/office/drawing/2014/main" id="{253A0A35-0EC1-F3EC-CCF7-D69B50C09C07}"/>
              </a:ext>
            </a:extLst>
          </p:cNvPr>
          <p:cNvSpPr>
            <a:spLocks noGrp="1"/>
          </p:cNvSpPr>
          <p:nvPr>
            <p:ph type="sldNum" sz="quarter" idx="11"/>
          </p:nvPr>
        </p:nvSpPr>
        <p:spPr/>
        <p:txBody>
          <a:bodyPr/>
          <a:lstStyle/>
          <a:p>
            <a:pPr algn="r"/>
            <a:fld id="{F25965E0-7062-474C-8671-DB3A3CE669B0}" type="slidenum">
              <a:rPr lang="en-GB" smtClean="0"/>
              <a:pPr algn="r"/>
              <a:t>25</a:t>
            </a:fld>
            <a:endParaRPr lang="en-GB"/>
          </a:p>
        </p:txBody>
      </p:sp>
      <p:graphicFrame>
        <p:nvGraphicFramePr>
          <p:cNvPr id="2" name="Table 1">
            <a:extLst>
              <a:ext uri="{FF2B5EF4-FFF2-40B4-BE49-F238E27FC236}">
                <a16:creationId xmlns:a16="http://schemas.microsoft.com/office/drawing/2014/main" id="{077AD969-DD53-8C28-7B03-54689446207A}"/>
              </a:ext>
            </a:extLst>
          </p:cNvPr>
          <p:cNvGraphicFramePr>
            <a:graphicFrameLocks noGrp="1"/>
          </p:cNvGraphicFramePr>
          <p:nvPr/>
        </p:nvGraphicFramePr>
        <p:xfrm>
          <a:off x="256185" y="1619228"/>
          <a:ext cx="2717267" cy="2622072"/>
        </p:xfrm>
        <a:graphic>
          <a:graphicData uri="http://schemas.openxmlformats.org/drawingml/2006/table">
            <a:tbl>
              <a:tblPr>
                <a:tableStyleId>{B301B821-A1FF-4177-AEE7-76D212191A09}</a:tableStyleId>
              </a:tblPr>
              <a:tblGrid>
                <a:gridCol w="652743">
                  <a:extLst>
                    <a:ext uri="{9D8B030D-6E8A-4147-A177-3AD203B41FA5}">
                      <a16:colId xmlns:a16="http://schemas.microsoft.com/office/drawing/2014/main" val="517918853"/>
                    </a:ext>
                  </a:extLst>
                </a:gridCol>
                <a:gridCol w="883378">
                  <a:extLst>
                    <a:ext uri="{9D8B030D-6E8A-4147-A177-3AD203B41FA5}">
                      <a16:colId xmlns:a16="http://schemas.microsoft.com/office/drawing/2014/main" val="2562310119"/>
                    </a:ext>
                  </a:extLst>
                </a:gridCol>
                <a:gridCol w="1181146">
                  <a:extLst>
                    <a:ext uri="{9D8B030D-6E8A-4147-A177-3AD203B41FA5}">
                      <a16:colId xmlns:a16="http://schemas.microsoft.com/office/drawing/2014/main" val="891114698"/>
                    </a:ext>
                  </a:extLst>
                </a:gridCol>
              </a:tblGrid>
              <a:tr h="629944">
                <a:tc>
                  <a:txBody>
                    <a:bodyPr/>
                    <a:lstStyle/>
                    <a:p>
                      <a:pPr>
                        <a:lnSpc>
                          <a:spcPct val="115000"/>
                        </a:lnSpc>
                      </a:pPr>
                      <a:r>
                        <a:rPr lang="nl-NL" sz="1100">
                          <a:solidFill>
                            <a:schemeClr val="bg1"/>
                          </a:solidFill>
                          <a:effectLst/>
                          <a:latin typeface="Calibri" panose="020F0502020204030204" pitchFamily="34" charset="0"/>
                          <a:cs typeface="Calibri" panose="020F0502020204030204" pitchFamily="34" charset="0"/>
                        </a:rPr>
                        <a:t>MAGNET name</a:t>
                      </a:r>
                      <a:endParaRPr lang="en-GB" sz="1100">
                        <a:solidFill>
                          <a:schemeClr val="bg1"/>
                        </a:solidFill>
                        <a:effectLst/>
                        <a:latin typeface="Calibri" panose="020F0502020204030204" pitchFamily="34" charset="0"/>
                        <a:ea typeface="Corbel" panose="020B0503020204020204" pitchFamily="34" charset="0"/>
                        <a:cs typeface="Calibri" panose="020F0502020204030204" pitchFamily="34" charset="0"/>
                      </a:endParaRPr>
                    </a:p>
                  </a:txBody>
                  <a:tcPr marL="68580" marR="68580" marT="0" marB="0" anchor="ctr">
                    <a:solidFill>
                      <a:schemeClr val="accent5">
                        <a:lumMod val="40000"/>
                        <a:lumOff val="60000"/>
                      </a:schemeClr>
                    </a:solidFill>
                  </a:tcPr>
                </a:tc>
                <a:tc>
                  <a:txBody>
                    <a:bodyPr/>
                    <a:lstStyle/>
                    <a:p>
                      <a:pPr>
                        <a:lnSpc>
                          <a:spcPct val="115000"/>
                        </a:lnSpc>
                      </a:pPr>
                      <a:r>
                        <a:rPr lang="nl-NL" sz="1100">
                          <a:solidFill>
                            <a:schemeClr val="bg1"/>
                          </a:solidFill>
                          <a:effectLst/>
                          <a:latin typeface="Calibri" panose="020F0502020204030204" pitchFamily="34" charset="0"/>
                          <a:cs typeface="Calibri" panose="020F0502020204030204" pitchFamily="34" charset="0"/>
                        </a:rPr>
                        <a:t>OECD Livestock</a:t>
                      </a:r>
                      <a:endParaRPr lang="en-GB" sz="1100">
                        <a:solidFill>
                          <a:schemeClr val="bg1"/>
                        </a:solidFill>
                        <a:effectLst/>
                        <a:latin typeface="Calibri" panose="020F0502020204030204" pitchFamily="34" charset="0"/>
                        <a:ea typeface="Corbel" panose="020B0503020204020204" pitchFamily="34" charset="0"/>
                        <a:cs typeface="Calibri" panose="020F0502020204030204" pitchFamily="34" charset="0"/>
                      </a:endParaRPr>
                    </a:p>
                  </a:txBody>
                  <a:tcPr marL="68580" marR="68580" marT="0" marB="0" anchor="ctr">
                    <a:solidFill>
                      <a:schemeClr val="accent5">
                        <a:lumMod val="40000"/>
                        <a:lumOff val="60000"/>
                      </a:schemeClr>
                    </a:solidFill>
                  </a:tcPr>
                </a:tc>
                <a:tc>
                  <a:txBody>
                    <a:bodyPr/>
                    <a:lstStyle/>
                    <a:p>
                      <a:pPr>
                        <a:lnSpc>
                          <a:spcPct val="115000"/>
                        </a:lnSpc>
                      </a:pPr>
                      <a:r>
                        <a:rPr lang="nl-NL" sz="1100" dirty="0">
                          <a:solidFill>
                            <a:schemeClr val="bg1"/>
                          </a:solidFill>
                          <a:effectLst/>
                          <a:latin typeface="Calibri" panose="020F0502020204030204" pitchFamily="34" charset="0"/>
                          <a:cs typeface="Calibri" panose="020F0502020204030204" pitchFamily="34" charset="0"/>
                        </a:rPr>
                        <a:t>Brown (2021) Livestock</a:t>
                      </a:r>
                      <a:endParaRPr lang="en-GB" sz="1100" dirty="0">
                        <a:solidFill>
                          <a:schemeClr val="bg1"/>
                        </a:solidFill>
                        <a:effectLst/>
                        <a:latin typeface="Calibri" panose="020F0502020204030204" pitchFamily="34" charset="0"/>
                        <a:ea typeface="Corbel" panose="020B0503020204020204" pitchFamily="34" charset="0"/>
                        <a:cs typeface="Calibri" panose="020F0502020204030204" pitchFamily="34" charset="0"/>
                      </a:endParaRPr>
                    </a:p>
                  </a:txBody>
                  <a:tcPr marL="68580" marR="68580" marT="0" marB="0" anchor="ctr">
                    <a:solidFill>
                      <a:schemeClr val="accent5">
                        <a:lumMod val="40000"/>
                        <a:lumOff val="60000"/>
                      </a:schemeClr>
                    </a:solidFill>
                  </a:tcPr>
                </a:tc>
                <a:extLst>
                  <a:ext uri="{0D108BD9-81ED-4DB2-BD59-A6C34878D82A}">
                    <a16:rowId xmlns:a16="http://schemas.microsoft.com/office/drawing/2014/main" val="1727438077"/>
                  </a:ext>
                </a:extLst>
              </a:tr>
              <a:tr h="306950">
                <a:tc>
                  <a:txBody>
                    <a:bodyPr/>
                    <a:lstStyle/>
                    <a:p>
                      <a:pPr>
                        <a:lnSpc>
                          <a:spcPct val="115000"/>
                        </a:lnSpc>
                      </a:pPr>
                      <a:r>
                        <a:rPr lang="nl-NL" sz="1100">
                          <a:effectLst/>
                          <a:latin typeface="Calibri" panose="020F0502020204030204" pitchFamily="34" charset="0"/>
                          <a:cs typeface="Calibri" panose="020F0502020204030204" pitchFamily="34" charset="0"/>
                        </a:rPr>
                        <a:t>Dairy</a:t>
                      </a:r>
                      <a:endParaRPr lang="en-GB" sz="1100">
                        <a:effectLst/>
                        <a:latin typeface="Calibri" panose="020F0502020204030204" pitchFamily="34" charset="0"/>
                        <a:ea typeface="Corbel" panose="020B0503020204020204" pitchFamily="34" charset="0"/>
                        <a:cs typeface="Calibri" panose="020F0502020204030204" pitchFamily="34" charset="0"/>
                      </a:endParaRPr>
                    </a:p>
                  </a:txBody>
                  <a:tcPr marL="68580" marR="68580" marT="0" marB="0" anchor="ctr"/>
                </a:tc>
                <a:tc>
                  <a:txBody>
                    <a:bodyPr/>
                    <a:lstStyle/>
                    <a:p>
                      <a:pPr>
                        <a:lnSpc>
                          <a:spcPct val="115000"/>
                        </a:lnSpc>
                      </a:pPr>
                      <a:r>
                        <a:rPr lang="nl-NL" sz="1100">
                          <a:effectLst/>
                          <a:latin typeface="Calibri" panose="020F0502020204030204" pitchFamily="34" charset="0"/>
                          <a:cs typeface="Calibri" panose="020F0502020204030204" pitchFamily="34" charset="0"/>
                        </a:rPr>
                        <a:t>Beef (splitted)</a:t>
                      </a:r>
                      <a:endParaRPr lang="en-GB" sz="1100">
                        <a:effectLst/>
                        <a:latin typeface="Calibri" panose="020F0502020204030204" pitchFamily="34" charset="0"/>
                        <a:ea typeface="Corbel" panose="020B0503020204020204" pitchFamily="34" charset="0"/>
                        <a:cs typeface="Calibri" panose="020F0502020204030204" pitchFamily="34" charset="0"/>
                      </a:endParaRPr>
                    </a:p>
                  </a:txBody>
                  <a:tcPr marL="68580" marR="68580" marT="0" marB="0" anchor="ctr"/>
                </a:tc>
                <a:tc>
                  <a:txBody>
                    <a:bodyPr/>
                    <a:lstStyle/>
                    <a:p>
                      <a:pPr>
                        <a:lnSpc>
                          <a:spcPct val="115000"/>
                        </a:lnSpc>
                      </a:pPr>
                      <a:r>
                        <a:rPr lang="hu-HU" sz="1100">
                          <a:effectLst/>
                          <a:latin typeface="Calibri" panose="020F0502020204030204" pitchFamily="34" charset="0"/>
                          <a:cs typeface="Calibri" panose="020F0502020204030204" pitchFamily="34" charset="0"/>
                        </a:rPr>
                        <a:t>Dairy</a:t>
                      </a:r>
                      <a:endParaRPr lang="en-GB" sz="1100">
                        <a:effectLst/>
                        <a:latin typeface="Calibri" panose="020F0502020204030204" pitchFamily="34" charset="0"/>
                        <a:ea typeface="Corbel" panose="020B0503020204020204" pitchFamily="34" charset="0"/>
                        <a:cs typeface="Calibri" panose="020F0502020204030204" pitchFamily="34" charset="0"/>
                      </a:endParaRPr>
                    </a:p>
                  </a:txBody>
                  <a:tcPr marL="68580" marR="68580" marT="0" marB="0" anchor="ctr"/>
                </a:tc>
                <a:extLst>
                  <a:ext uri="{0D108BD9-81ED-4DB2-BD59-A6C34878D82A}">
                    <a16:rowId xmlns:a16="http://schemas.microsoft.com/office/drawing/2014/main" val="2179052937"/>
                  </a:ext>
                </a:extLst>
              </a:tr>
              <a:tr h="565394">
                <a:tc>
                  <a:txBody>
                    <a:bodyPr/>
                    <a:lstStyle/>
                    <a:p>
                      <a:pPr>
                        <a:lnSpc>
                          <a:spcPct val="115000"/>
                        </a:lnSpc>
                      </a:pPr>
                      <a:r>
                        <a:rPr lang="hu-HU" sz="1100">
                          <a:effectLst/>
                          <a:latin typeface="Calibri" panose="020F0502020204030204" pitchFamily="34" charset="0"/>
                          <a:cs typeface="Calibri" panose="020F0502020204030204" pitchFamily="34" charset="0"/>
                        </a:rPr>
                        <a:t>Other cattle</a:t>
                      </a:r>
                      <a:endParaRPr lang="en-GB" sz="1100">
                        <a:effectLst/>
                        <a:latin typeface="Calibri" panose="020F0502020204030204" pitchFamily="34" charset="0"/>
                        <a:ea typeface="Corbel" panose="020B0503020204020204" pitchFamily="34" charset="0"/>
                        <a:cs typeface="Calibri" panose="020F0502020204030204" pitchFamily="34" charset="0"/>
                      </a:endParaRPr>
                    </a:p>
                  </a:txBody>
                  <a:tcPr marL="68580" marR="68580" marT="0" marB="0" anchor="ctr"/>
                </a:tc>
                <a:tc>
                  <a:txBody>
                    <a:bodyPr/>
                    <a:lstStyle/>
                    <a:p>
                      <a:pPr>
                        <a:lnSpc>
                          <a:spcPct val="115000"/>
                        </a:lnSpc>
                      </a:pPr>
                      <a:r>
                        <a:rPr lang="nl-NL" sz="1100">
                          <a:effectLst/>
                          <a:latin typeface="Calibri" panose="020F0502020204030204" pitchFamily="34" charset="0"/>
                          <a:cs typeface="Calibri" panose="020F0502020204030204" pitchFamily="34" charset="0"/>
                        </a:rPr>
                        <a:t>Sheep, goats, horses</a:t>
                      </a:r>
                      <a:endParaRPr lang="en-GB" sz="1100">
                        <a:effectLst/>
                        <a:latin typeface="Calibri" panose="020F0502020204030204" pitchFamily="34" charset="0"/>
                        <a:ea typeface="Corbel" panose="020B0503020204020204" pitchFamily="34" charset="0"/>
                        <a:cs typeface="Calibri" panose="020F0502020204030204" pitchFamily="34" charset="0"/>
                      </a:endParaRPr>
                    </a:p>
                  </a:txBody>
                  <a:tcPr marL="68580" marR="68580" marT="0" marB="0" anchor="ctr"/>
                </a:tc>
                <a:tc>
                  <a:txBody>
                    <a:bodyPr/>
                    <a:lstStyle/>
                    <a:p>
                      <a:pPr>
                        <a:lnSpc>
                          <a:spcPct val="115000"/>
                        </a:lnSpc>
                      </a:pPr>
                      <a:r>
                        <a:rPr lang="hu-HU" sz="1100">
                          <a:effectLst/>
                          <a:latin typeface="Calibri" panose="020F0502020204030204" pitchFamily="34" charset="0"/>
                          <a:cs typeface="Calibri" panose="020F0502020204030204" pitchFamily="34" charset="0"/>
                        </a:rPr>
                        <a:t>Sheep, Horses</a:t>
                      </a:r>
                      <a:endParaRPr lang="en-GB" sz="1100">
                        <a:effectLst/>
                        <a:latin typeface="Calibri" panose="020F0502020204030204" pitchFamily="34" charset="0"/>
                        <a:ea typeface="Corbel" panose="020B0503020204020204" pitchFamily="34" charset="0"/>
                        <a:cs typeface="Calibri" panose="020F0502020204030204" pitchFamily="34" charset="0"/>
                      </a:endParaRPr>
                    </a:p>
                  </a:txBody>
                  <a:tcPr marL="68580" marR="68580" marT="0" marB="0" anchor="ctr"/>
                </a:tc>
                <a:extLst>
                  <a:ext uri="{0D108BD9-81ED-4DB2-BD59-A6C34878D82A}">
                    <a16:rowId xmlns:a16="http://schemas.microsoft.com/office/drawing/2014/main" val="1733836302"/>
                  </a:ext>
                </a:extLst>
              </a:tr>
              <a:tr h="438565">
                <a:tc>
                  <a:txBody>
                    <a:bodyPr/>
                    <a:lstStyle/>
                    <a:p>
                      <a:pPr>
                        <a:lnSpc>
                          <a:spcPct val="115000"/>
                        </a:lnSpc>
                      </a:pPr>
                      <a:r>
                        <a:rPr lang="hu-HU" sz="1100">
                          <a:effectLst/>
                          <a:latin typeface="Calibri" panose="020F0502020204030204" pitchFamily="34" charset="0"/>
                          <a:cs typeface="Calibri" panose="020F0502020204030204" pitchFamily="34" charset="0"/>
                        </a:rPr>
                        <a:t>Beef cattle</a:t>
                      </a:r>
                      <a:endParaRPr lang="en-GB" sz="1100">
                        <a:effectLst/>
                        <a:latin typeface="Calibri" panose="020F0502020204030204" pitchFamily="34" charset="0"/>
                        <a:ea typeface="Corbel" panose="020B0503020204020204" pitchFamily="34" charset="0"/>
                        <a:cs typeface="Calibri" panose="020F0502020204030204" pitchFamily="34" charset="0"/>
                      </a:endParaRPr>
                    </a:p>
                  </a:txBody>
                  <a:tcPr marL="68580" marR="68580" marT="0" marB="0" anchor="ctr"/>
                </a:tc>
                <a:tc>
                  <a:txBody>
                    <a:bodyPr/>
                    <a:lstStyle/>
                    <a:p>
                      <a:pPr>
                        <a:lnSpc>
                          <a:spcPct val="115000"/>
                        </a:lnSpc>
                      </a:pPr>
                      <a:r>
                        <a:rPr lang="nl-NL" sz="1100">
                          <a:effectLst/>
                          <a:latin typeface="Calibri" panose="020F0502020204030204" pitchFamily="34" charset="0"/>
                          <a:cs typeface="Calibri" panose="020F0502020204030204" pitchFamily="34" charset="0"/>
                        </a:rPr>
                        <a:t>Beef (splitted)</a:t>
                      </a:r>
                      <a:endParaRPr lang="en-GB" sz="1100">
                        <a:effectLst/>
                        <a:latin typeface="Calibri" panose="020F0502020204030204" pitchFamily="34" charset="0"/>
                        <a:ea typeface="Corbel" panose="020B0503020204020204" pitchFamily="34" charset="0"/>
                        <a:cs typeface="Calibri" panose="020F0502020204030204" pitchFamily="34" charset="0"/>
                      </a:endParaRPr>
                    </a:p>
                  </a:txBody>
                  <a:tcPr marL="68580" marR="68580" marT="0" marB="0" anchor="ctr"/>
                </a:tc>
                <a:tc>
                  <a:txBody>
                    <a:bodyPr/>
                    <a:lstStyle/>
                    <a:p>
                      <a:pPr>
                        <a:lnSpc>
                          <a:spcPct val="115000"/>
                        </a:lnSpc>
                      </a:pPr>
                      <a:r>
                        <a:rPr lang="nl-NL" sz="1100">
                          <a:effectLst/>
                          <a:latin typeface="Calibri" panose="020F0502020204030204" pitchFamily="34" charset="0"/>
                          <a:cs typeface="Calibri" panose="020F0502020204030204" pitchFamily="34" charset="0"/>
                        </a:rPr>
                        <a:t>Beef, veal</a:t>
                      </a:r>
                      <a:endParaRPr lang="en-GB" sz="1100">
                        <a:effectLst/>
                        <a:latin typeface="Calibri" panose="020F0502020204030204" pitchFamily="34" charset="0"/>
                        <a:ea typeface="Corbel" panose="020B0503020204020204" pitchFamily="34" charset="0"/>
                        <a:cs typeface="Calibri" panose="020F0502020204030204" pitchFamily="34" charset="0"/>
                      </a:endParaRPr>
                    </a:p>
                  </a:txBody>
                  <a:tcPr marL="68580" marR="68580" marT="0" marB="0" anchor="ctr"/>
                </a:tc>
                <a:extLst>
                  <a:ext uri="{0D108BD9-81ED-4DB2-BD59-A6C34878D82A}">
                    <a16:rowId xmlns:a16="http://schemas.microsoft.com/office/drawing/2014/main" val="902225073"/>
                  </a:ext>
                </a:extLst>
              </a:tr>
              <a:tr h="306950">
                <a:tc>
                  <a:txBody>
                    <a:bodyPr/>
                    <a:lstStyle/>
                    <a:p>
                      <a:pPr>
                        <a:lnSpc>
                          <a:spcPct val="115000"/>
                        </a:lnSpc>
                      </a:pPr>
                      <a:r>
                        <a:rPr lang="hu-HU" sz="1100">
                          <a:effectLst/>
                          <a:latin typeface="Calibri" panose="020F0502020204030204" pitchFamily="34" charset="0"/>
                          <a:cs typeface="Calibri" panose="020F0502020204030204" pitchFamily="34" charset="0"/>
                        </a:rPr>
                        <a:t>Pigs</a:t>
                      </a:r>
                      <a:endParaRPr lang="en-GB" sz="1100">
                        <a:effectLst/>
                        <a:latin typeface="Calibri" panose="020F0502020204030204" pitchFamily="34" charset="0"/>
                        <a:ea typeface="Corbel" panose="020B0503020204020204" pitchFamily="34" charset="0"/>
                        <a:cs typeface="Calibri" panose="020F0502020204030204" pitchFamily="34" charset="0"/>
                      </a:endParaRPr>
                    </a:p>
                  </a:txBody>
                  <a:tcPr marL="68580" marR="68580" marT="0" marB="0" anchor="ctr"/>
                </a:tc>
                <a:tc>
                  <a:txBody>
                    <a:bodyPr/>
                    <a:lstStyle/>
                    <a:p>
                      <a:pPr>
                        <a:lnSpc>
                          <a:spcPct val="115000"/>
                        </a:lnSpc>
                      </a:pPr>
                      <a:r>
                        <a:rPr lang="nl-NL" sz="1100">
                          <a:effectLst/>
                          <a:latin typeface="Calibri" panose="020F0502020204030204" pitchFamily="34" charset="0"/>
                          <a:cs typeface="Calibri" panose="020F0502020204030204" pitchFamily="34" charset="0"/>
                        </a:rPr>
                        <a:t>Pigs</a:t>
                      </a:r>
                      <a:endParaRPr lang="en-GB" sz="1100">
                        <a:effectLst/>
                        <a:latin typeface="Calibri" panose="020F0502020204030204" pitchFamily="34" charset="0"/>
                        <a:ea typeface="Corbel" panose="020B0503020204020204" pitchFamily="34" charset="0"/>
                        <a:cs typeface="Calibri" panose="020F0502020204030204" pitchFamily="34" charset="0"/>
                      </a:endParaRPr>
                    </a:p>
                  </a:txBody>
                  <a:tcPr marL="68580" marR="68580" marT="0" marB="0" anchor="ctr"/>
                </a:tc>
                <a:tc>
                  <a:txBody>
                    <a:bodyPr/>
                    <a:lstStyle/>
                    <a:p>
                      <a:pPr>
                        <a:lnSpc>
                          <a:spcPct val="115000"/>
                        </a:lnSpc>
                      </a:pPr>
                      <a:r>
                        <a:rPr lang="hu-HU" sz="1100">
                          <a:effectLst/>
                          <a:latin typeface="Calibri" panose="020F0502020204030204" pitchFamily="34" charset="0"/>
                          <a:cs typeface="Calibri" panose="020F0502020204030204" pitchFamily="34" charset="0"/>
                        </a:rPr>
                        <a:t>Hogs</a:t>
                      </a:r>
                      <a:endParaRPr lang="en-GB" sz="1100">
                        <a:effectLst/>
                        <a:latin typeface="Calibri" panose="020F0502020204030204" pitchFamily="34" charset="0"/>
                        <a:ea typeface="Corbel" panose="020B0503020204020204" pitchFamily="34" charset="0"/>
                        <a:cs typeface="Calibri" panose="020F0502020204030204" pitchFamily="34" charset="0"/>
                      </a:endParaRPr>
                    </a:p>
                  </a:txBody>
                  <a:tcPr marL="68580" marR="68580" marT="0" marB="0" anchor="ctr"/>
                </a:tc>
                <a:extLst>
                  <a:ext uri="{0D108BD9-81ED-4DB2-BD59-A6C34878D82A}">
                    <a16:rowId xmlns:a16="http://schemas.microsoft.com/office/drawing/2014/main" val="1459943967"/>
                  </a:ext>
                </a:extLst>
              </a:tr>
              <a:tr h="306950">
                <a:tc>
                  <a:txBody>
                    <a:bodyPr/>
                    <a:lstStyle/>
                    <a:p>
                      <a:pPr>
                        <a:lnSpc>
                          <a:spcPct val="115000"/>
                        </a:lnSpc>
                      </a:pPr>
                      <a:r>
                        <a:rPr lang="hu-HU" sz="1100">
                          <a:effectLst/>
                          <a:latin typeface="Calibri" panose="020F0502020204030204" pitchFamily="34" charset="0"/>
                          <a:cs typeface="Calibri" panose="020F0502020204030204" pitchFamily="34" charset="0"/>
                        </a:rPr>
                        <a:t>Poultry</a:t>
                      </a:r>
                      <a:endParaRPr lang="en-GB" sz="1100">
                        <a:effectLst/>
                        <a:latin typeface="Calibri" panose="020F0502020204030204" pitchFamily="34" charset="0"/>
                        <a:ea typeface="Corbel" panose="020B0503020204020204" pitchFamily="34" charset="0"/>
                        <a:cs typeface="Calibri" panose="020F0502020204030204" pitchFamily="34" charset="0"/>
                      </a:endParaRPr>
                    </a:p>
                  </a:txBody>
                  <a:tcPr marL="68580" marR="68580" marT="0" marB="0" anchor="ctr"/>
                </a:tc>
                <a:tc>
                  <a:txBody>
                    <a:bodyPr/>
                    <a:lstStyle/>
                    <a:p>
                      <a:pPr>
                        <a:lnSpc>
                          <a:spcPct val="115000"/>
                        </a:lnSpc>
                      </a:pPr>
                      <a:r>
                        <a:rPr lang="en-US" sz="1100" noProof="0">
                          <a:effectLst/>
                          <a:latin typeface="Calibri" panose="020F0502020204030204" pitchFamily="34" charset="0"/>
                          <a:cs typeface="Calibri" panose="020F0502020204030204" pitchFamily="34" charset="0"/>
                        </a:rPr>
                        <a:t>Poultry</a:t>
                      </a:r>
                      <a:endParaRPr lang="en-US" sz="1100" noProof="0">
                        <a:effectLst/>
                        <a:latin typeface="Calibri" panose="020F0502020204030204" pitchFamily="34" charset="0"/>
                        <a:ea typeface="Corbel" panose="020B0503020204020204" pitchFamily="34" charset="0"/>
                        <a:cs typeface="Calibri" panose="020F0502020204030204" pitchFamily="34" charset="0"/>
                      </a:endParaRPr>
                    </a:p>
                  </a:txBody>
                  <a:tcPr marL="68580" marR="68580" marT="0" marB="0" anchor="ctr"/>
                </a:tc>
                <a:tc>
                  <a:txBody>
                    <a:bodyPr/>
                    <a:lstStyle/>
                    <a:p>
                      <a:pPr>
                        <a:lnSpc>
                          <a:spcPct val="115000"/>
                        </a:lnSpc>
                      </a:pPr>
                      <a:r>
                        <a:rPr lang="hu-HU" sz="1100" dirty="0">
                          <a:effectLst/>
                          <a:latin typeface="Calibri" panose="020F0502020204030204" pitchFamily="34" charset="0"/>
                          <a:cs typeface="Calibri" panose="020F0502020204030204" pitchFamily="34" charset="0"/>
                        </a:rPr>
                        <a:t>Chicken, Turkeys</a:t>
                      </a:r>
                      <a:endParaRPr lang="en-GB" sz="1100" dirty="0">
                        <a:effectLst/>
                        <a:latin typeface="Calibri" panose="020F0502020204030204" pitchFamily="34" charset="0"/>
                        <a:ea typeface="Corbel" panose="020B0503020204020204" pitchFamily="34" charset="0"/>
                        <a:cs typeface="Calibri" panose="020F0502020204030204" pitchFamily="34" charset="0"/>
                      </a:endParaRPr>
                    </a:p>
                  </a:txBody>
                  <a:tcPr marL="68580" marR="68580" marT="0" marB="0" anchor="ctr"/>
                </a:tc>
                <a:extLst>
                  <a:ext uri="{0D108BD9-81ED-4DB2-BD59-A6C34878D82A}">
                    <a16:rowId xmlns:a16="http://schemas.microsoft.com/office/drawing/2014/main" val="2290834493"/>
                  </a:ext>
                </a:extLst>
              </a:tr>
            </a:tbl>
          </a:graphicData>
        </a:graphic>
      </p:graphicFrame>
      <p:sp>
        <p:nvSpPr>
          <p:cNvPr id="5" name="TextBox 4">
            <a:extLst>
              <a:ext uri="{FF2B5EF4-FFF2-40B4-BE49-F238E27FC236}">
                <a16:creationId xmlns:a16="http://schemas.microsoft.com/office/drawing/2014/main" id="{43D37CD8-2C47-F8C5-0763-D6BE88B34D4A}"/>
              </a:ext>
            </a:extLst>
          </p:cNvPr>
          <p:cNvSpPr txBox="1"/>
          <p:nvPr/>
        </p:nvSpPr>
        <p:spPr>
          <a:xfrm>
            <a:off x="488196" y="821105"/>
            <a:ext cx="2253246" cy="306109"/>
          </a:xfrm>
          <a:prstGeom prst="rect">
            <a:avLst/>
          </a:prstGeom>
          <a:noFill/>
        </p:spPr>
        <p:txBody>
          <a:bodyPr wrap="none" rtlCol="0">
            <a:spAutoFit/>
          </a:bodyPr>
          <a:lstStyle/>
          <a:p>
            <a:pPr>
              <a:lnSpc>
                <a:spcPts val="1800"/>
              </a:lnSpc>
            </a:pPr>
            <a:r>
              <a:rPr lang="nl-NL" sz="1200" b="1" err="1">
                <a:cs typeface="Calibri" panose="020F0502020204030204" pitchFamily="34" charset="0"/>
              </a:rPr>
              <a:t>Mapping</a:t>
            </a:r>
            <a:r>
              <a:rPr lang="nl-NL" sz="1200" b="1">
                <a:cs typeface="Calibri" panose="020F0502020204030204" pitchFamily="34" charset="0"/>
              </a:rPr>
              <a:t> </a:t>
            </a:r>
            <a:r>
              <a:rPr lang="nl-NL" sz="1200" b="1" err="1">
                <a:cs typeface="Calibri" panose="020F0502020204030204" pitchFamily="34" charset="0"/>
              </a:rPr>
              <a:t>between</a:t>
            </a:r>
            <a:r>
              <a:rPr lang="nl-NL" sz="1200" b="1">
                <a:cs typeface="Calibri" panose="020F0502020204030204" pitchFamily="34" charset="0"/>
              </a:rPr>
              <a:t> Data Sources </a:t>
            </a:r>
            <a:endParaRPr lang="en-GB" sz="1200" b="1" err="1">
              <a:cs typeface="Calibri" panose="020F0502020204030204" pitchFamily="34" charset="0"/>
            </a:endParaRPr>
          </a:p>
        </p:txBody>
      </p:sp>
      <p:pic>
        <p:nvPicPr>
          <p:cNvPr id="6" name="Graphic 5" descr="Line arrow: Counter-clockwise curve outline">
            <a:extLst>
              <a:ext uri="{FF2B5EF4-FFF2-40B4-BE49-F238E27FC236}">
                <a16:creationId xmlns:a16="http://schemas.microsoft.com/office/drawing/2014/main" id="{451CCE41-0055-D9D5-3F9A-4518D2474E7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rot="4636221" flipH="1" flipV="1">
            <a:off x="1067764" y="1238727"/>
            <a:ext cx="427290" cy="396298"/>
          </a:xfrm>
          <a:prstGeom prst="rect">
            <a:avLst/>
          </a:prstGeom>
        </p:spPr>
      </p:pic>
      <p:sp>
        <p:nvSpPr>
          <p:cNvPr id="9" name="TextBox 8">
            <a:extLst>
              <a:ext uri="{FF2B5EF4-FFF2-40B4-BE49-F238E27FC236}">
                <a16:creationId xmlns:a16="http://schemas.microsoft.com/office/drawing/2014/main" id="{20155FD3-D93B-4D2E-269C-F729C354B02E}"/>
              </a:ext>
            </a:extLst>
          </p:cNvPr>
          <p:cNvSpPr txBox="1"/>
          <p:nvPr/>
        </p:nvSpPr>
        <p:spPr>
          <a:xfrm>
            <a:off x="1467521" y="1214877"/>
            <a:ext cx="2253246" cy="261610"/>
          </a:xfrm>
          <a:prstGeom prst="rect">
            <a:avLst/>
          </a:prstGeom>
          <a:noFill/>
        </p:spPr>
        <p:txBody>
          <a:bodyPr wrap="square">
            <a:spAutoFit/>
          </a:bodyPr>
          <a:lstStyle/>
          <a:p>
            <a:r>
              <a:rPr lang="en-GB" sz="1100">
                <a:effectLst/>
                <a:latin typeface="Calibri" panose="020F0502020204030204" pitchFamily="34" charset="0"/>
                <a:ea typeface="Corbel" panose="020B0503020204020204" pitchFamily="34" charset="0"/>
                <a:cs typeface="Tahoma" panose="020B0604030504040204" pitchFamily="34" charset="0"/>
              </a:rPr>
              <a:t>from 1990 to 2021 for 52 countries</a:t>
            </a:r>
            <a:endParaRPr lang="en-GB" sz="1100"/>
          </a:p>
        </p:txBody>
      </p:sp>
      <p:pic>
        <p:nvPicPr>
          <p:cNvPr id="10" name="Picture 9">
            <a:extLst>
              <a:ext uri="{FF2B5EF4-FFF2-40B4-BE49-F238E27FC236}">
                <a16:creationId xmlns:a16="http://schemas.microsoft.com/office/drawing/2014/main" id="{53F401FD-F3C5-5A24-7C6D-2A30DD09990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5895"/>
          <a:stretch/>
        </p:blipFill>
        <p:spPr bwMode="auto">
          <a:xfrm>
            <a:off x="3636649" y="771997"/>
            <a:ext cx="4820275" cy="2519410"/>
          </a:xfrm>
          <a:prstGeom prst="rect">
            <a:avLst/>
          </a:prstGeom>
          <a:noFill/>
          <a:ln>
            <a:noFill/>
          </a:ln>
        </p:spPr>
      </p:pic>
      <p:pic>
        <p:nvPicPr>
          <p:cNvPr id="11" name="Picture 10">
            <a:extLst>
              <a:ext uri="{FF2B5EF4-FFF2-40B4-BE49-F238E27FC236}">
                <a16:creationId xmlns:a16="http://schemas.microsoft.com/office/drawing/2014/main" id="{2E65510E-55B9-7EBD-29B7-73D60A86B3F9}"/>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97212" y="3120437"/>
            <a:ext cx="2949575" cy="1637665"/>
          </a:xfrm>
          <a:prstGeom prst="rect">
            <a:avLst/>
          </a:prstGeom>
          <a:noFill/>
          <a:ln>
            <a:noFill/>
          </a:ln>
        </p:spPr>
      </p:pic>
      <p:pic>
        <p:nvPicPr>
          <p:cNvPr id="12" name="Picture 11">
            <a:extLst>
              <a:ext uri="{FF2B5EF4-FFF2-40B4-BE49-F238E27FC236}">
                <a16:creationId xmlns:a16="http://schemas.microsoft.com/office/drawing/2014/main" id="{4B01331C-E6D6-CEAD-F71D-2ECCFF4943F1}"/>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59515" y="3135935"/>
            <a:ext cx="2949575" cy="1637665"/>
          </a:xfrm>
          <a:prstGeom prst="rect">
            <a:avLst/>
          </a:prstGeom>
          <a:noFill/>
          <a:ln>
            <a:noFill/>
          </a:ln>
        </p:spPr>
      </p:pic>
    </p:spTree>
    <p:extLst>
      <p:ext uri="{BB962C8B-B14F-4D97-AF65-F5344CB8AC3E}">
        <p14:creationId xmlns:p14="http://schemas.microsoft.com/office/powerpoint/2010/main" val="22176577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7DF3E75-6314-8D4B-22F2-6C31E119C510}"/>
              </a:ext>
            </a:extLst>
          </p:cNvPr>
          <p:cNvSpPr>
            <a:spLocks noGrp="1"/>
          </p:cNvSpPr>
          <p:nvPr>
            <p:ph type="title"/>
          </p:nvPr>
        </p:nvSpPr>
        <p:spPr/>
        <p:txBody>
          <a:bodyPr/>
          <a:lstStyle/>
          <a:p>
            <a:r>
              <a:rPr lang="en-GB"/>
              <a:t>Different feed types and residues as feed</a:t>
            </a:r>
          </a:p>
        </p:txBody>
      </p:sp>
      <p:sp>
        <p:nvSpPr>
          <p:cNvPr id="4" name="Slide Number Placeholder 3">
            <a:extLst>
              <a:ext uri="{FF2B5EF4-FFF2-40B4-BE49-F238E27FC236}">
                <a16:creationId xmlns:a16="http://schemas.microsoft.com/office/drawing/2014/main" id="{4116FFD1-FC9E-E205-C544-C5B7F8CE9E4B}"/>
              </a:ext>
            </a:extLst>
          </p:cNvPr>
          <p:cNvSpPr>
            <a:spLocks noGrp="1"/>
          </p:cNvSpPr>
          <p:nvPr>
            <p:ph type="sldNum" sz="quarter" idx="11"/>
          </p:nvPr>
        </p:nvSpPr>
        <p:spPr/>
        <p:txBody>
          <a:bodyPr/>
          <a:lstStyle/>
          <a:p>
            <a:pPr algn="r"/>
            <a:fld id="{F25965E0-7062-474C-8671-DB3A3CE669B0}" type="slidenum">
              <a:rPr lang="en-GB" smtClean="0"/>
              <a:pPr algn="r"/>
              <a:t>26</a:t>
            </a:fld>
            <a:endParaRPr lang="en-GB"/>
          </a:p>
        </p:txBody>
      </p:sp>
      <p:graphicFrame>
        <p:nvGraphicFramePr>
          <p:cNvPr id="8" name="Table 7">
            <a:extLst>
              <a:ext uri="{FF2B5EF4-FFF2-40B4-BE49-F238E27FC236}">
                <a16:creationId xmlns:a16="http://schemas.microsoft.com/office/drawing/2014/main" id="{FA650D4B-544E-AA2D-8A4F-0C029C389133}"/>
              </a:ext>
            </a:extLst>
          </p:cNvPr>
          <p:cNvGraphicFramePr>
            <a:graphicFrameLocks noGrp="1"/>
          </p:cNvGraphicFramePr>
          <p:nvPr/>
        </p:nvGraphicFramePr>
        <p:xfrm>
          <a:off x="294044" y="814864"/>
          <a:ext cx="2245050" cy="3793199"/>
        </p:xfrm>
        <a:graphic>
          <a:graphicData uri="http://schemas.openxmlformats.org/drawingml/2006/table">
            <a:tbl>
              <a:tblPr firstRow="1" firstCol="1" bandRow="1">
                <a:tableStyleId>{125E5076-3810-47DD-B79F-674D7AD40C01}</a:tableStyleId>
              </a:tblPr>
              <a:tblGrid>
                <a:gridCol w="1092552">
                  <a:extLst>
                    <a:ext uri="{9D8B030D-6E8A-4147-A177-3AD203B41FA5}">
                      <a16:colId xmlns:a16="http://schemas.microsoft.com/office/drawing/2014/main" val="2124707384"/>
                    </a:ext>
                  </a:extLst>
                </a:gridCol>
                <a:gridCol w="1152498">
                  <a:extLst>
                    <a:ext uri="{9D8B030D-6E8A-4147-A177-3AD203B41FA5}">
                      <a16:colId xmlns:a16="http://schemas.microsoft.com/office/drawing/2014/main" val="1372525197"/>
                    </a:ext>
                  </a:extLst>
                </a:gridCol>
              </a:tblGrid>
              <a:tr h="181099">
                <a:tc>
                  <a:txBody>
                    <a:bodyPr/>
                    <a:lstStyle/>
                    <a:p>
                      <a:pPr>
                        <a:lnSpc>
                          <a:spcPct val="125000"/>
                        </a:lnSpc>
                        <a:spcAft>
                          <a:spcPts val="800"/>
                        </a:spcAft>
                      </a:pPr>
                      <a:r>
                        <a:rPr lang="nl-NL" sz="1000">
                          <a:effectLst/>
                        </a:rPr>
                        <a:t>Feedtypes</a:t>
                      </a:r>
                      <a:endParaRPr lang="nl-NL" sz="800">
                        <a:effectLst/>
                        <a:latin typeface="Verdana" panose="020B0604030504040204" pitchFamily="34" charset="0"/>
                        <a:ea typeface="Calibri" panose="020F0502020204030204" pitchFamily="34" charset="0"/>
                        <a:cs typeface="Arial" panose="020B0604020202020204" pitchFamily="34" charset="0"/>
                      </a:endParaRPr>
                    </a:p>
                  </a:txBody>
                  <a:tcPr marL="64839" marR="64839" marT="0" marB="0"/>
                </a:tc>
                <a:tc>
                  <a:txBody>
                    <a:bodyPr/>
                    <a:lstStyle/>
                    <a:p>
                      <a:pPr>
                        <a:lnSpc>
                          <a:spcPct val="125000"/>
                        </a:lnSpc>
                        <a:spcAft>
                          <a:spcPts val="800"/>
                        </a:spcAft>
                      </a:pPr>
                      <a:r>
                        <a:rPr lang="nl-NL" sz="1000">
                          <a:effectLst/>
                        </a:rPr>
                        <a:t>Commodities</a:t>
                      </a:r>
                      <a:endParaRPr lang="nl-NL" sz="800">
                        <a:effectLst/>
                        <a:latin typeface="Verdana" panose="020B0604030504040204" pitchFamily="34" charset="0"/>
                        <a:ea typeface="Calibri" panose="020F0502020204030204" pitchFamily="34" charset="0"/>
                        <a:cs typeface="Arial" panose="020B0604020202020204" pitchFamily="34" charset="0"/>
                      </a:endParaRPr>
                    </a:p>
                  </a:txBody>
                  <a:tcPr marL="64839" marR="64839" marT="0" marB="0"/>
                </a:tc>
                <a:extLst>
                  <a:ext uri="{0D108BD9-81ED-4DB2-BD59-A6C34878D82A}">
                    <a16:rowId xmlns:a16="http://schemas.microsoft.com/office/drawing/2014/main" val="3898447179"/>
                  </a:ext>
                </a:extLst>
              </a:tr>
              <a:tr h="181099">
                <a:tc>
                  <a:txBody>
                    <a:bodyPr/>
                    <a:lstStyle/>
                    <a:p>
                      <a:pPr>
                        <a:lnSpc>
                          <a:spcPct val="125000"/>
                        </a:lnSpc>
                        <a:spcAft>
                          <a:spcPts val="800"/>
                        </a:spcAft>
                      </a:pPr>
                      <a:r>
                        <a:rPr lang="nl-NL" sz="1000">
                          <a:effectLst/>
                        </a:rPr>
                        <a:t>Crops</a:t>
                      </a:r>
                      <a:endParaRPr lang="nl-NL" sz="800">
                        <a:effectLst/>
                        <a:latin typeface="Verdana" panose="020B0604030504040204" pitchFamily="34" charset="0"/>
                        <a:ea typeface="Calibri" panose="020F0502020204030204" pitchFamily="34" charset="0"/>
                        <a:cs typeface="Arial" panose="020B0604020202020204" pitchFamily="34" charset="0"/>
                      </a:endParaRPr>
                    </a:p>
                  </a:txBody>
                  <a:tcPr marL="64839" marR="64839" marT="0" marB="0"/>
                </a:tc>
                <a:tc>
                  <a:txBody>
                    <a:bodyPr/>
                    <a:lstStyle/>
                    <a:p>
                      <a:pPr>
                        <a:lnSpc>
                          <a:spcPct val="125000"/>
                        </a:lnSpc>
                        <a:spcAft>
                          <a:spcPts val="800"/>
                        </a:spcAft>
                      </a:pPr>
                      <a:r>
                        <a:rPr lang="nl-NL" sz="1000">
                          <a:effectLst/>
                        </a:rPr>
                        <a:t>Nuts</a:t>
                      </a:r>
                      <a:endParaRPr lang="nl-NL" sz="800">
                        <a:effectLst/>
                        <a:latin typeface="Verdana" panose="020B0604030504040204" pitchFamily="34" charset="0"/>
                        <a:ea typeface="Calibri" panose="020F0502020204030204" pitchFamily="34" charset="0"/>
                        <a:cs typeface="Arial" panose="020B0604020202020204" pitchFamily="34" charset="0"/>
                      </a:endParaRPr>
                    </a:p>
                  </a:txBody>
                  <a:tcPr marL="64839" marR="64839" marT="0" marB="0"/>
                </a:tc>
                <a:extLst>
                  <a:ext uri="{0D108BD9-81ED-4DB2-BD59-A6C34878D82A}">
                    <a16:rowId xmlns:a16="http://schemas.microsoft.com/office/drawing/2014/main" val="1212939365"/>
                  </a:ext>
                </a:extLst>
              </a:tr>
              <a:tr h="181099">
                <a:tc>
                  <a:txBody>
                    <a:bodyPr/>
                    <a:lstStyle/>
                    <a:p>
                      <a:pPr>
                        <a:lnSpc>
                          <a:spcPct val="125000"/>
                        </a:lnSpc>
                        <a:spcAft>
                          <a:spcPts val="800"/>
                        </a:spcAft>
                      </a:pPr>
                      <a:r>
                        <a:rPr lang="nl-NL" sz="1000">
                          <a:effectLst/>
                        </a:rPr>
                        <a:t>Crops</a:t>
                      </a:r>
                      <a:endParaRPr lang="nl-NL" sz="800">
                        <a:effectLst/>
                        <a:latin typeface="Verdana" panose="020B0604030504040204" pitchFamily="34" charset="0"/>
                        <a:ea typeface="Calibri" panose="020F0502020204030204" pitchFamily="34" charset="0"/>
                        <a:cs typeface="Arial" panose="020B0604020202020204" pitchFamily="34" charset="0"/>
                      </a:endParaRPr>
                    </a:p>
                  </a:txBody>
                  <a:tcPr marL="64839" marR="64839" marT="0" marB="0"/>
                </a:tc>
                <a:tc>
                  <a:txBody>
                    <a:bodyPr/>
                    <a:lstStyle/>
                    <a:p>
                      <a:pPr>
                        <a:lnSpc>
                          <a:spcPct val="125000"/>
                        </a:lnSpc>
                        <a:spcAft>
                          <a:spcPts val="800"/>
                        </a:spcAft>
                      </a:pPr>
                      <a:r>
                        <a:rPr lang="nl-NL" sz="1000">
                          <a:effectLst/>
                        </a:rPr>
                        <a:t>Crops</a:t>
                      </a:r>
                      <a:endParaRPr lang="nl-NL" sz="800">
                        <a:effectLst/>
                        <a:latin typeface="Verdana" panose="020B0604030504040204" pitchFamily="34" charset="0"/>
                        <a:ea typeface="Calibri" panose="020F0502020204030204" pitchFamily="34" charset="0"/>
                        <a:cs typeface="Arial" panose="020B0604020202020204" pitchFamily="34" charset="0"/>
                      </a:endParaRPr>
                    </a:p>
                  </a:txBody>
                  <a:tcPr marL="64839" marR="64839" marT="0" marB="0"/>
                </a:tc>
                <a:extLst>
                  <a:ext uri="{0D108BD9-81ED-4DB2-BD59-A6C34878D82A}">
                    <a16:rowId xmlns:a16="http://schemas.microsoft.com/office/drawing/2014/main" val="3190801424"/>
                  </a:ext>
                </a:extLst>
              </a:tr>
              <a:tr h="181099">
                <a:tc>
                  <a:txBody>
                    <a:bodyPr/>
                    <a:lstStyle/>
                    <a:p>
                      <a:pPr>
                        <a:lnSpc>
                          <a:spcPct val="125000"/>
                        </a:lnSpc>
                        <a:spcAft>
                          <a:spcPts val="800"/>
                        </a:spcAft>
                      </a:pPr>
                      <a:r>
                        <a:rPr lang="nl-NL" sz="1000">
                          <a:effectLst/>
                        </a:rPr>
                        <a:t>Crops</a:t>
                      </a:r>
                      <a:endParaRPr lang="nl-NL" sz="800">
                        <a:effectLst/>
                        <a:latin typeface="Verdana" panose="020B0604030504040204" pitchFamily="34" charset="0"/>
                        <a:ea typeface="Calibri" panose="020F0502020204030204" pitchFamily="34" charset="0"/>
                        <a:cs typeface="Arial" panose="020B0604020202020204" pitchFamily="34" charset="0"/>
                      </a:endParaRPr>
                    </a:p>
                  </a:txBody>
                  <a:tcPr marL="64839" marR="64839" marT="0" marB="0"/>
                </a:tc>
                <a:tc>
                  <a:txBody>
                    <a:bodyPr/>
                    <a:lstStyle/>
                    <a:p>
                      <a:pPr>
                        <a:lnSpc>
                          <a:spcPct val="125000"/>
                        </a:lnSpc>
                        <a:spcAft>
                          <a:spcPts val="800"/>
                        </a:spcAft>
                      </a:pPr>
                      <a:r>
                        <a:rPr lang="nl-NL" sz="1000">
                          <a:effectLst/>
                        </a:rPr>
                        <a:t>Fruit</a:t>
                      </a:r>
                      <a:endParaRPr lang="nl-NL" sz="800">
                        <a:effectLst/>
                        <a:latin typeface="Verdana" panose="020B0604030504040204" pitchFamily="34" charset="0"/>
                        <a:ea typeface="Calibri" panose="020F0502020204030204" pitchFamily="34" charset="0"/>
                        <a:cs typeface="Arial" panose="020B0604020202020204" pitchFamily="34" charset="0"/>
                      </a:endParaRPr>
                    </a:p>
                  </a:txBody>
                  <a:tcPr marL="64839" marR="64839" marT="0" marB="0"/>
                </a:tc>
                <a:extLst>
                  <a:ext uri="{0D108BD9-81ED-4DB2-BD59-A6C34878D82A}">
                    <a16:rowId xmlns:a16="http://schemas.microsoft.com/office/drawing/2014/main" val="193983715"/>
                  </a:ext>
                </a:extLst>
              </a:tr>
              <a:tr h="181099">
                <a:tc>
                  <a:txBody>
                    <a:bodyPr/>
                    <a:lstStyle/>
                    <a:p>
                      <a:pPr>
                        <a:lnSpc>
                          <a:spcPct val="125000"/>
                        </a:lnSpc>
                        <a:spcAft>
                          <a:spcPts val="800"/>
                        </a:spcAft>
                      </a:pPr>
                      <a:r>
                        <a:rPr lang="nl-NL" sz="1000">
                          <a:effectLst/>
                        </a:rPr>
                        <a:t>Crops</a:t>
                      </a:r>
                      <a:endParaRPr lang="nl-NL" sz="800">
                        <a:effectLst/>
                        <a:latin typeface="Verdana" panose="020B0604030504040204" pitchFamily="34" charset="0"/>
                        <a:ea typeface="Calibri" panose="020F0502020204030204" pitchFamily="34" charset="0"/>
                        <a:cs typeface="Arial" panose="020B0604020202020204" pitchFamily="34" charset="0"/>
                      </a:endParaRPr>
                    </a:p>
                  </a:txBody>
                  <a:tcPr marL="64839" marR="64839" marT="0" marB="0"/>
                </a:tc>
                <a:tc>
                  <a:txBody>
                    <a:bodyPr/>
                    <a:lstStyle/>
                    <a:p>
                      <a:pPr>
                        <a:lnSpc>
                          <a:spcPct val="125000"/>
                        </a:lnSpc>
                        <a:spcAft>
                          <a:spcPts val="800"/>
                        </a:spcAft>
                      </a:pPr>
                      <a:r>
                        <a:rPr lang="nl-NL" sz="1000">
                          <a:effectLst/>
                        </a:rPr>
                        <a:t>Vegetables</a:t>
                      </a:r>
                      <a:endParaRPr lang="nl-NL" sz="800">
                        <a:effectLst/>
                        <a:latin typeface="Verdana" panose="020B0604030504040204" pitchFamily="34" charset="0"/>
                        <a:ea typeface="Calibri" panose="020F0502020204030204" pitchFamily="34" charset="0"/>
                        <a:cs typeface="Arial" panose="020B0604020202020204" pitchFamily="34" charset="0"/>
                      </a:endParaRPr>
                    </a:p>
                  </a:txBody>
                  <a:tcPr marL="64839" marR="64839" marT="0" marB="0"/>
                </a:tc>
                <a:extLst>
                  <a:ext uri="{0D108BD9-81ED-4DB2-BD59-A6C34878D82A}">
                    <a16:rowId xmlns:a16="http://schemas.microsoft.com/office/drawing/2014/main" val="304351986"/>
                  </a:ext>
                </a:extLst>
              </a:tr>
              <a:tr h="358126">
                <a:tc>
                  <a:txBody>
                    <a:bodyPr/>
                    <a:lstStyle/>
                    <a:p>
                      <a:pPr>
                        <a:lnSpc>
                          <a:spcPct val="125000"/>
                        </a:lnSpc>
                        <a:spcAft>
                          <a:spcPts val="800"/>
                        </a:spcAft>
                      </a:pPr>
                      <a:r>
                        <a:rPr lang="nl-NL" sz="1000">
                          <a:effectLst/>
                        </a:rPr>
                        <a:t>Crops</a:t>
                      </a:r>
                      <a:endParaRPr lang="nl-NL" sz="800">
                        <a:effectLst/>
                        <a:latin typeface="Verdana" panose="020B0604030504040204" pitchFamily="34" charset="0"/>
                        <a:ea typeface="Calibri" panose="020F0502020204030204" pitchFamily="34" charset="0"/>
                        <a:cs typeface="Arial" panose="020B0604020202020204" pitchFamily="34" charset="0"/>
                      </a:endParaRPr>
                    </a:p>
                  </a:txBody>
                  <a:tcPr marL="64839" marR="64839" marT="0" marB="0"/>
                </a:tc>
                <a:tc>
                  <a:txBody>
                    <a:bodyPr/>
                    <a:lstStyle/>
                    <a:p>
                      <a:pPr>
                        <a:lnSpc>
                          <a:spcPct val="125000"/>
                        </a:lnSpc>
                        <a:spcAft>
                          <a:spcPts val="800"/>
                        </a:spcAft>
                      </a:pPr>
                      <a:r>
                        <a:rPr lang="nl-NL" sz="1000">
                          <a:effectLst/>
                        </a:rPr>
                        <a:t>Sugar cane, sugar beet</a:t>
                      </a:r>
                      <a:endParaRPr lang="nl-NL" sz="800">
                        <a:effectLst/>
                        <a:latin typeface="Verdana" panose="020B0604030504040204" pitchFamily="34" charset="0"/>
                        <a:ea typeface="Calibri" panose="020F0502020204030204" pitchFamily="34" charset="0"/>
                        <a:cs typeface="Arial" panose="020B0604020202020204" pitchFamily="34" charset="0"/>
                      </a:endParaRPr>
                    </a:p>
                  </a:txBody>
                  <a:tcPr marL="64839" marR="64839" marT="0" marB="0"/>
                </a:tc>
                <a:extLst>
                  <a:ext uri="{0D108BD9-81ED-4DB2-BD59-A6C34878D82A}">
                    <a16:rowId xmlns:a16="http://schemas.microsoft.com/office/drawing/2014/main" val="1021918000"/>
                  </a:ext>
                </a:extLst>
              </a:tr>
              <a:tr h="181099">
                <a:tc>
                  <a:txBody>
                    <a:bodyPr/>
                    <a:lstStyle/>
                    <a:p>
                      <a:pPr>
                        <a:lnSpc>
                          <a:spcPct val="125000"/>
                        </a:lnSpc>
                        <a:spcAft>
                          <a:spcPts val="800"/>
                        </a:spcAft>
                      </a:pPr>
                      <a:r>
                        <a:rPr lang="nl-NL" sz="1000">
                          <a:effectLst/>
                        </a:rPr>
                        <a:t>Crops</a:t>
                      </a:r>
                      <a:endParaRPr lang="nl-NL" sz="800">
                        <a:effectLst/>
                        <a:latin typeface="Verdana" panose="020B0604030504040204" pitchFamily="34" charset="0"/>
                        <a:ea typeface="Calibri" panose="020F0502020204030204" pitchFamily="34" charset="0"/>
                        <a:cs typeface="Arial" panose="020B0604020202020204" pitchFamily="34" charset="0"/>
                      </a:endParaRPr>
                    </a:p>
                  </a:txBody>
                  <a:tcPr marL="64839" marR="64839" marT="0" marB="0"/>
                </a:tc>
                <a:tc>
                  <a:txBody>
                    <a:bodyPr/>
                    <a:lstStyle/>
                    <a:p>
                      <a:pPr>
                        <a:lnSpc>
                          <a:spcPct val="125000"/>
                        </a:lnSpc>
                        <a:spcAft>
                          <a:spcPts val="800"/>
                        </a:spcAft>
                      </a:pPr>
                      <a:r>
                        <a:rPr lang="nl-NL" sz="1000">
                          <a:effectLst/>
                        </a:rPr>
                        <a:t>Other agriculture</a:t>
                      </a:r>
                      <a:endParaRPr lang="nl-NL" sz="800">
                        <a:effectLst/>
                        <a:latin typeface="Verdana" panose="020B0604030504040204" pitchFamily="34" charset="0"/>
                        <a:ea typeface="Calibri" panose="020F0502020204030204" pitchFamily="34" charset="0"/>
                        <a:cs typeface="Arial" panose="020B0604020202020204" pitchFamily="34" charset="0"/>
                      </a:endParaRPr>
                    </a:p>
                  </a:txBody>
                  <a:tcPr marL="64839" marR="64839" marT="0" marB="0"/>
                </a:tc>
                <a:extLst>
                  <a:ext uri="{0D108BD9-81ED-4DB2-BD59-A6C34878D82A}">
                    <a16:rowId xmlns:a16="http://schemas.microsoft.com/office/drawing/2014/main" val="3169250996"/>
                  </a:ext>
                </a:extLst>
              </a:tr>
              <a:tr h="181099">
                <a:tc>
                  <a:txBody>
                    <a:bodyPr/>
                    <a:lstStyle/>
                    <a:p>
                      <a:pPr>
                        <a:lnSpc>
                          <a:spcPct val="125000"/>
                        </a:lnSpc>
                        <a:spcAft>
                          <a:spcPts val="800"/>
                        </a:spcAft>
                      </a:pPr>
                      <a:r>
                        <a:rPr lang="nl-NL" sz="1000">
                          <a:effectLst/>
                        </a:rPr>
                        <a:t>Residues</a:t>
                      </a:r>
                      <a:endParaRPr lang="nl-NL" sz="800">
                        <a:effectLst/>
                        <a:latin typeface="Verdana" panose="020B0604030504040204" pitchFamily="34" charset="0"/>
                        <a:ea typeface="Calibri" panose="020F0502020204030204" pitchFamily="34" charset="0"/>
                        <a:cs typeface="Arial" panose="020B0604020202020204" pitchFamily="34" charset="0"/>
                      </a:endParaRPr>
                    </a:p>
                  </a:txBody>
                  <a:tcPr marL="64839" marR="64839" marT="0" marB="0"/>
                </a:tc>
                <a:tc>
                  <a:txBody>
                    <a:bodyPr/>
                    <a:lstStyle/>
                    <a:p>
                      <a:pPr>
                        <a:lnSpc>
                          <a:spcPct val="125000"/>
                        </a:lnSpc>
                        <a:spcAft>
                          <a:spcPts val="800"/>
                        </a:spcAft>
                      </a:pPr>
                      <a:r>
                        <a:rPr lang="nl-NL" sz="1000">
                          <a:effectLst/>
                        </a:rPr>
                        <a:t>residue osd</a:t>
                      </a:r>
                      <a:endParaRPr lang="nl-NL" sz="800">
                        <a:effectLst/>
                        <a:latin typeface="Verdana" panose="020B0604030504040204" pitchFamily="34" charset="0"/>
                        <a:ea typeface="Calibri" panose="020F0502020204030204" pitchFamily="34" charset="0"/>
                        <a:cs typeface="Arial" panose="020B0604020202020204" pitchFamily="34" charset="0"/>
                      </a:endParaRPr>
                    </a:p>
                  </a:txBody>
                  <a:tcPr marL="64839" marR="64839" marT="0" marB="0"/>
                </a:tc>
                <a:extLst>
                  <a:ext uri="{0D108BD9-81ED-4DB2-BD59-A6C34878D82A}">
                    <a16:rowId xmlns:a16="http://schemas.microsoft.com/office/drawing/2014/main" val="1920088757"/>
                  </a:ext>
                </a:extLst>
              </a:tr>
              <a:tr h="181099">
                <a:tc>
                  <a:txBody>
                    <a:bodyPr/>
                    <a:lstStyle/>
                    <a:p>
                      <a:pPr>
                        <a:lnSpc>
                          <a:spcPct val="125000"/>
                        </a:lnSpc>
                        <a:spcAft>
                          <a:spcPts val="800"/>
                        </a:spcAft>
                      </a:pPr>
                      <a:r>
                        <a:rPr lang="nl-NL" sz="1000">
                          <a:effectLst/>
                        </a:rPr>
                        <a:t>Residues</a:t>
                      </a:r>
                      <a:endParaRPr lang="nl-NL" sz="800">
                        <a:effectLst/>
                        <a:latin typeface="Verdana" panose="020B0604030504040204" pitchFamily="34" charset="0"/>
                        <a:ea typeface="Calibri" panose="020F0502020204030204" pitchFamily="34" charset="0"/>
                        <a:cs typeface="Arial" panose="020B0604020202020204" pitchFamily="34" charset="0"/>
                      </a:endParaRPr>
                    </a:p>
                  </a:txBody>
                  <a:tcPr marL="64839" marR="64839" marT="0" marB="0"/>
                </a:tc>
                <a:tc>
                  <a:txBody>
                    <a:bodyPr/>
                    <a:lstStyle/>
                    <a:p>
                      <a:pPr>
                        <a:lnSpc>
                          <a:spcPct val="125000"/>
                        </a:lnSpc>
                        <a:spcAft>
                          <a:spcPts val="800"/>
                        </a:spcAft>
                      </a:pPr>
                      <a:r>
                        <a:rPr lang="nl-NL" sz="1000">
                          <a:effectLst/>
                        </a:rPr>
                        <a:t>residue gro</a:t>
                      </a:r>
                      <a:endParaRPr lang="nl-NL" sz="800">
                        <a:effectLst/>
                        <a:latin typeface="Verdana" panose="020B0604030504040204" pitchFamily="34" charset="0"/>
                        <a:ea typeface="Calibri" panose="020F0502020204030204" pitchFamily="34" charset="0"/>
                        <a:cs typeface="Arial" panose="020B0604020202020204" pitchFamily="34" charset="0"/>
                      </a:endParaRPr>
                    </a:p>
                  </a:txBody>
                  <a:tcPr marL="64839" marR="64839" marT="0" marB="0"/>
                </a:tc>
                <a:extLst>
                  <a:ext uri="{0D108BD9-81ED-4DB2-BD59-A6C34878D82A}">
                    <a16:rowId xmlns:a16="http://schemas.microsoft.com/office/drawing/2014/main" val="1110537048"/>
                  </a:ext>
                </a:extLst>
              </a:tr>
              <a:tr h="181099">
                <a:tc>
                  <a:txBody>
                    <a:bodyPr/>
                    <a:lstStyle/>
                    <a:p>
                      <a:pPr>
                        <a:lnSpc>
                          <a:spcPct val="125000"/>
                        </a:lnSpc>
                        <a:spcAft>
                          <a:spcPts val="800"/>
                        </a:spcAft>
                      </a:pPr>
                      <a:r>
                        <a:rPr lang="nl-NL" sz="1000">
                          <a:effectLst/>
                        </a:rPr>
                        <a:t>Residues</a:t>
                      </a:r>
                      <a:endParaRPr lang="nl-NL" sz="800">
                        <a:effectLst/>
                        <a:latin typeface="Verdana" panose="020B0604030504040204" pitchFamily="34" charset="0"/>
                        <a:ea typeface="Calibri" panose="020F0502020204030204" pitchFamily="34" charset="0"/>
                        <a:cs typeface="Arial" panose="020B0604020202020204" pitchFamily="34" charset="0"/>
                      </a:endParaRPr>
                    </a:p>
                  </a:txBody>
                  <a:tcPr marL="64839" marR="64839" marT="0" marB="0"/>
                </a:tc>
                <a:tc>
                  <a:txBody>
                    <a:bodyPr/>
                    <a:lstStyle/>
                    <a:p>
                      <a:pPr>
                        <a:lnSpc>
                          <a:spcPct val="125000"/>
                        </a:lnSpc>
                        <a:spcAft>
                          <a:spcPts val="800"/>
                        </a:spcAft>
                      </a:pPr>
                      <a:r>
                        <a:rPr lang="nl-NL" sz="1000">
                          <a:effectLst/>
                        </a:rPr>
                        <a:t>residue pdr</a:t>
                      </a:r>
                      <a:endParaRPr lang="nl-NL" sz="800">
                        <a:effectLst/>
                        <a:latin typeface="Verdana" panose="020B0604030504040204" pitchFamily="34" charset="0"/>
                        <a:ea typeface="Calibri" panose="020F0502020204030204" pitchFamily="34" charset="0"/>
                        <a:cs typeface="Arial" panose="020B0604020202020204" pitchFamily="34" charset="0"/>
                      </a:endParaRPr>
                    </a:p>
                  </a:txBody>
                  <a:tcPr marL="64839" marR="64839" marT="0" marB="0"/>
                </a:tc>
                <a:extLst>
                  <a:ext uri="{0D108BD9-81ED-4DB2-BD59-A6C34878D82A}">
                    <a16:rowId xmlns:a16="http://schemas.microsoft.com/office/drawing/2014/main" val="343653554"/>
                  </a:ext>
                </a:extLst>
              </a:tr>
              <a:tr h="181099">
                <a:tc>
                  <a:txBody>
                    <a:bodyPr/>
                    <a:lstStyle/>
                    <a:p>
                      <a:pPr>
                        <a:lnSpc>
                          <a:spcPct val="125000"/>
                        </a:lnSpc>
                        <a:spcAft>
                          <a:spcPts val="800"/>
                        </a:spcAft>
                      </a:pPr>
                      <a:r>
                        <a:rPr lang="nl-NL" sz="1000">
                          <a:effectLst/>
                        </a:rPr>
                        <a:t>Molasse</a:t>
                      </a:r>
                      <a:endParaRPr lang="nl-NL" sz="800">
                        <a:effectLst/>
                        <a:latin typeface="Verdana" panose="020B0604030504040204" pitchFamily="34" charset="0"/>
                        <a:ea typeface="Calibri" panose="020F0502020204030204" pitchFamily="34" charset="0"/>
                        <a:cs typeface="Arial" panose="020B0604020202020204" pitchFamily="34" charset="0"/>
                      </a:endParaRPr>
                    </a:p>
                  </a:txBody>
                  <a:tcPr marL="64839" marR="64839" marT="0" marB="0"/>
                </a:tc>
                <a:tc>
                  <a:txBody>
                    <a:bodyPr/>
                    <a:lstStyle/>
                    <a:p>
                      <a:pPr>
                        <a:lnSpc>
                          <a:spcPct val="125000"/>
                        </a:lnSpc>
                        <a:spcAft>
                          <a:spcPts val="800"/>
                        </a:spcAft>
                      </a:pPr>
                      <a:r>
                        <a:rPr lang="nl-NL" sz="1000">
                          <a:effectLst/>
                        </a:rPr>
                        <a:t>Sugar and molasses</a:t>
                      </a:r>
                      <a:endParaRPr lang="nl-NL" sz="800">
                        <a:effectLst/>
                        <a:latin typeface="Verdana" panose="020B0604030504040204" pitchFamily="34" charset="0"/>
                        <a:ea typeface="Calibri" panose="020F0502020204030204" pitchFamily="34" charset="0"/>
                        <a:cs typeface="Arial" panose="020B0604020202020204" pitchFamily="34" charset="0"/>
                      </a:endParaRPr>
                    </a:p>
                  </a:txBody>
                  <a:tcPr marL="64839" marR="64839" marT="0" marB="0"/>
                </a:tc>
                <a:extLst>
                  <a:ext uri="{0D108BD9-81ED-4DB2-BD59-A6C34878D82A}">
                    <a16:rowId xmlns:a16="http://schemas.microsoft.com/office/drawing/2014/main" val="1832650272"/>
                  </a:ext>
                </a:extLst>
              </a:tr>
              <a:tr h="181099">
                <a:tc>
                  <a:txBody>
                    <a:bodyPr/>
                    <a:lstStyle/>
                    <a:p>
                      <a:pPr>
                        <a:lnSpc>
                          <a:spcPct val="125000"/>
                        </a:lnSpc>
                        <a:spcAft>
                          <a:spcPts val="800"/>
                        </a:spcAft>
                      </a:pPr>
                      <a:r>
                        <a:rPr lang="nl-NL" sz="1000">
                          <a:effectLst/>
                        </a:rPr>
                        <a:t>Crops</a:t>
                      </a:r>
                      <a:endParaRPr lang="nl-NL" sz="800">
                        <a:effectLst/>
                        <a:latin typeface="Verdana" panose="020B0604030504040204" pitchFamily="34" charset="0"/>
                        <a:ea typeface="Calibri" panose="020F0502020204030204" pitchFamily="34" charset="0"/>
                        <a:cs typeface="Arial" panose="020B0604020202020204" pitchFamily="34" charset="0"/>
                      </a:endParaRPr>
                    </a:p>
                  </a:txBody>
                  <a:tcPr marL="64839" marR="64839" marT="0" marB="0"/>
                </a:tc>
                <a:tc>
                  <a:txBody>
                    <a:bodyPr/>
                    <a:lstStyle/>
                    <a:p>
                      <a:pPr>
                        <a:lnSpc>
                          <a:spcPct val="125000"/>
                        </a:lnSpc>
                        <a:spcAft>
                          <a:spcPts val="800"/>
                        </a:spcAft>
                      </a:pPr>
                      <a:r>
                        <a:rPr lang="nl-NL" sz="1000">
                          <a:effectLst/>
                        </a:rPr>
                        <a:t>Roots and tubers</a:t>
                      </a:r>
                      <a:endParaRPr lang="nl-NL" sz="800">
                        <a:effectLst/>
                        <a:latin typeface="Verdana" panose="020B0604030504040204" pitchFamily="34" charset="0"/>
                        <a:ea typeface="Calibri" panose="020F0502020204030204" pitchFamily="34" charset="0"/>
                        <a:cs typeface="Arial" panose="020B0604020202020204" pitchFamily="34" charset="0"/>
                      </a:endParaRPr>
                    </a:p>
                  </a:txBody>
                  <a:tcPr marL="64839" marR="64839" marT="0" marB="0"/>
                </a:tc>
                <a:extLst>
                  <a:ext uri="{0D108BD9-81ED-4DB2-BD59-A6C34878D82A}">
                    <a16:rowId xmlns:a16="http://schemas.microsoft.com/office/drawing/2014/main" val="105362841"/>
                  </a:ext>
                </a:extLst>
              </a:tr>
              <a:tr h="181099">
                <a:tc>
                  <a:txBody>
                    <a:bodyPr/>
                    <a:lstStyle/>
                    <a:p>
                      <a:pPr>
                        <a:lnSpc>
                          <a:spcPct val="125000"/>
                        </a:lnSpc>
                        <a:spcAft>
                          <a:spcPts val="800"/>
                        </a:spcAft>
                      </a:pPr>
                      <a:r>
                        <a:rPr lang="nl-NL" sz="1000">
                          <a:effectLst/>
                        </a:rPr>
                        <a:t>Crops</a:t>
                      </a:r>
                      <a:endParaRPr lang="nl-NL" sz="800">
                        <a:effectLst/>
                        <a:latin typeface="Verdana" panose="020B0604030504040204" pitchFamily="34" charset="0"/>
                        <a:ea typeface="Calibri" panose="020F0502020204030204" pitchFamily="34" charset="0"/>
                        <a:cs typeface="Arial" panose="020B0604020202020204" pitchFamily="34" charset="0"/>
                      </a:endParaRPr>
                    </a:p>
                  </a:txBody>
                  <a:tcPr marL="64839" marR="64839" marT="0" marB="0"/>
                </a:tc>
                <a:tc>
                  <a:txBody>
                    <a:bodyPr/>
                    <a:lstStyle/>
                    <a:p>
                      <a:pPr>
                        <a:lnSpc>
                          <a:spcPct val="125000"/>
                        </a:lnSpc>
                        <a:spcAft>
                          <a:spcPts val="800"/>
                        </a:spcAft>
                      </a:pPr>
                      <a:r>
                        <a:rPr lang="nl-NL" sz="1000">
                          <a:effectLst/>
                        </a:rPr>
                        <a:t>Pulses</a:t>
                      </a:r>
                      <a:endParaRPr lang="nl-NL" sz="800">
                        <a:effectLst/>
                        <a:latin typeface="Verdana" panose="020B0604030504040204" pitchFamily="34" charset="0"/>
                        <a:ea typeface="Calibri" panose="020F0502020204030204" pitchFamily="34" charset="0"/>
                        <a:cs typeface="Arial" panose="020B0604020202020204" pitchFamily="34" charset="0"/>
                      </a:endParaRPr>
                    </a:p>
                  </a:txBody>
                  <a:tcPr marL="64839" marR="64839" marT="0" marB="0"/>
                </a:tc>
                <a:extLst>
                  <a:ext uri="{0D108BD9-81ED-4DB2-BD59-A6C34878D82A}">
                    <a16:rowId xmlns:a16="http://schemas.microsoft.com/office/drawing/2014/main" val="600553301"/>
                  </a:ext>
                </a:extLst>
              </a:tr>
              <a:tr h="181099">
                <a:tc>
                  <a:txBody>
                    <a:bodyPr/>
                    <a:lstStyle/>
                    <a:p>
                      <a:pPr>
                        <a:lnSpc>
                          <a:spcPct val="125000"/>
                        </a:lnSpc>
                        <a:spcAft>
                          <a:spcPts val="800"/>
                        </a:spcAft>
                      </a:pPr>
                      <a:r>
                        <a:rPr lang="nl-NL" sz="1000">
                          <a:effectLst/>
                        </a:rPr>
                        <a:t>Animal feed</a:t>
                      </a:r>
                      <a:endParaRPr lang="nl-NL" sz="800">
                        <a:effectLst/>
                        <a:latin typeface="Verdana" panose="020B0604030504040204" pitchFamily="34" charset="0"/>
                        <a:ea typeface="Calibri" panose="020F0502020204030204" pitchFamily="34" charset="0"/>
                        <a:cs typeface="Arial" panose="020B0604020202020204" pitchFamily="34" charset="0"/>
                      </a:endParaRPr>
                    </a:p>
                  </a:txBody>
                  <a:tcPr marL="64839" marR="64839" marT="0" marB="0"/>
                </a:tc>
                <a:tc>
                  <a:txBody>
                    <a:bodyPr/>
                    <a:lstStyle/>
                    <a:p>
                      <a:pPr>
                        <a:lnSpc>
                          <a:spcPct val="125000"/>
                        </a:lnSpc>
                        <a:spcAft>
                          <a:spcPts val="800"/>
                        </a:spcAft>
                      </a:pPr>
                      <a:r>
                        <a:rPr lang="nl-NL" sz="1000">
                          <a:effectLst/>
                        </a:rPr>
                        <a:t>Cattle feed</a:t>
                      </a:r>
                      <a:endParaRPr lang="nl-NL" sz="800">
                        <a:effectLst/>
                        <a:latin typeface="Verdana" panose="020B0604030504040204" pitchFamily="34" charset="0"/>
                        <a:ea typeface="Calibri" panose="020F0502020204030204" pitchFamily="34" charset="0"/>
                        <a:cs typeface="Arial" panose="020B0604020202020204" pitchFamily="34" charset="0"/>
                      </a:endParaRPr>
                    </a:p>
                  </a:txBody>
                  <a:tcPr marL="64839" marR="64839" marT="0" marB="0"/>
                </a:tc>
                <a:extLst>
                  <a:ext uri="{0D108BD9-81ED-4DB2-BD59-A6C34878D82A}">
                    <a16:rowId xmlns:a16="http://schemas.microsoft.com/office/drawing/2014/main" val="2639257318"/>
                  </a:ext>
                </a:extLst>
              </a:tr>
              <a:tr h="181099">
                <a:tc>
                  <a:txBody>
                    <a:bodyPr/>
                    <a:lstStyle/>
                    <a:p>
                      <a:pPr>
                        <a:lnSpc>
                          <a:spcPct val="125000"/>
                        </a:lnSpc>
                        <a:spcAft>
                          <a:spcPts val="800"/>
                        </a:spcAft>
                      </a:pPr>
                      <a:r>
                        <a:rPr lang="nl-NL" sz="1000">
                          <a:effectLst/>
                        </a:rPr>
                        <a:t>Animal feed</a:t>
                      </a:r>
                      <a:endParaRPr lang="nl-NL" sz="800">
                        <a:effectLst/>
                        <a:latin typeface="Verdana" panose="020B0604030504040204" pitchFamily="34" charset="0"/>
                        <a:ea typeface="Calibri" panose="020F0502020204030204" pitchFamily="34" charset="0"/>
                        <a:cs typeface="Arial" panose="020B0604020202020204" pitchFamily="34" charset="0"/>
                      </a:endParaRPr>
                    </a:p>
                  </a:txBody>
                  <a:tcPr marL="64839" marR="64839" marT="0" marB="0"/>
                </a:tc>
                <a:tc>
                  <a:txBody>
                    <a:bodyPr/>
                    <a:lstStyle/>
                    <a:p>
                      <a:pPr>
                        <a:lnSpc>
                          <a:spcPct val="125000"/>
                        </a:lnSpc>
                        <a:spcAft>
                          <a:spcPts val="800"/>
                        </a:spcAft>
                      </a:pPr>
                      <a:r>
                        <a:rPr lang="nl-NL" sz="1000">
                          <a:effectLst/>
                        </a:rPr>
                        <a:t>Pig feed</a:t>
                      </a:r>
                      <a:endParaRPr lang="nl-NL" sz="800">
                        <a:effectLst/>
                        <a:latin typeface="Verdana" panose="020B0604030504040204" pitchFamily="34" charset="0"/>
                        <a:ea typeface="Calibri" panose="020F0502020204030204" pitchFamily="34" charset="0"/>
                        <a:cs typeface="Arial" panose="020B0604020202020204" pitchFamily="34" charset="0"/>
                      </a:endParaRPr>
                    </a:p>
                  </a:txBody>
                  <a:tcPr marL="64839" marR="64839" marT="0" marB="0"/>
                </a:tc>
                <a:extLst>
                  <a:ext uri="{0D108BD9-81ED-4DB2-BD59-A6C34878D82A}">
                    <a16:rowId xmlns:a16="http://schemas.microsoft.com/office/drawing/2014/main" val="603721354"/>
                  </a:ext>
                </a:extLst>
              </a:tr>
              <a:tr h="181099">
                <a:tc>
                  <a:txBody>
                    <a:bodyPr/>
                    <a:lstStyle/>
                    <a:p>
                      <a:pPr>
                        <a:lnSpc>
                          <a:spcPct val="125000"/>
                        </a:lnSpc>
                        <a:spcAft>
                          <a:spcPts val="800"/>
                        </a:spcAft>
                      </a:pPr>
                      <a:r>
                        <a:rPr lang="nl-NL" sz="1000">
                          <a:effectLst/>
                        </a:rPr>
                        <a:t>Animal feed</a:t>
                      </a:r>
                      <a:endParaRPr lang="nl-NL" sz="800">
                        <a:effectLst/>
                        <a:latin typeface="Verdana" panose="020B0604030504040204" pitchFamily="34" charset="0"/>
                        <a:ea typeface="Calibri" panose="020F0502020204030204" pitchFamily="34" charset="0"/>
                        <a:cs typeface="Arial" panose="020B0604020202020204" pitchFamily="34" charset="0"/>
                      </a:endParaRPr>
                    </a:p>
                  </a:txBody>
                  <a:tcPr marL="64839" marR="64839" marT="0" marB="0"/>
                </a:tc>
                <a:tc>
                  <a:txBody>
                    <a:bodyPr/>
                    <a:lstStyle/>
                    <a:p>
                      <a:pPr>
                        <a:lnSpc>
                          <a:spcPct val="125000"/>
                        </a:lnSpc>
                        <a:spcAft>
                          <a:spcPts val="800"/>
                        </a:spcAft>
                      </a:pPr>
                      <a:r>
                        <a:rPr lang="nl-NL" sz="1000">
                          <a:effectLst/>
                        </a:rPr>
                        <a:t>Fish feed</a:t>
                      </a:r>
                      <a:endParaRPr lang="nl-NL" sz="800">
                        <a:effectLst/>
                        <a:latin typeface="Verdana" panose="020B0604030504040204" pitchFamily="34" charset="0"/>
                        <a:ea typeface="Calibri" panose="020F0502020204030204" pitchFamily="34" charset="0"/>
                        <a:cs typeface="Arial" panose="020B0604020202020204" pitchFamily="34" charset="0"/>
                      </a:endParaRPr>
                    </a:p>
                  </a:txBody>
                  <a:tcPr marL="64839" marR="64839" marT="0" marB="0"/>
                </a:tc>
                <a:extLst>
                  <a:ext uri="{0D108BD9-81ED-4DB2-BD59-A6C34878D82A}">
                    <a16:rowId xmlns:a16="http://schemas.microsoft.com/office/drawing/2014/main" val="1333137530"/>
                  </a:ext>
                </a:extLst>
              </a:tr>
              <a:tr h="181099">
                <a:tc>
                  <a:txBody>
                    <a:bodyPr/>
                    <a:lstStyle/>
                    <a:p>
                      <a:pPr>
                        <a:lnSpc>
                          <a:spcPct val="125000"/>
                        </a:lnSpc>
                        <a:spcAft>
                          <a:spcPts val="800"/>
                        </a:spcAft>
                      </a:pPr>
                      <a:r>
                        <a:rPr lang="nl-NL" sz="1000">
                          <a:effectLst/>
                        </a:rPr>
                        <a:t>Animal feed</a:t>
                      </a:r>
                      <a:endParaRPr lang="nl-NL" sz="800">
                        <a:effectLst/>
                        <a:latin typeface="Verdana" panose="020B0604030504040204" pitchFamily="34" charset="0"/>
                        <a:ea typeface="Calibri" panose="020F0502020204030204" pitchFamily="34" charset="0"/>
                        <a:cs typeface="Arial" panose="020B0604020202020204" pitchFamily="34" charset="0"/>
                      </a:endParaRPr>
                    </a:p>
                  </a:txBody>
                  <a:tcPr marL="64839" marR="64839" marT="0" marB="0"/>
                </a:tc>
                <a:tc>
                  <a:txBody>
                    <a:bodyPr/>
                    <a:lstStyle/>
                    <a:p>
                      <a:pPr>
                        <a:lnSpc>
                          <a:spcPct val="125000"/>
                        </a:lnSpc>
                        <a:spcAft>
                          <a:spcPts val="800"/>
                        </a:spcAft>
                      </a:pPr>
                      <a:r>
                        <a:rPr lang="nl-NL" sz="1000">
                          <a:effectLst/>
                        </a:rPr>
                        <a:t>Feed </a:t>
                      </a:r>
                      <a:r>
                        <a:rPr lang="nl-NL" sz="1000" err="1">
                          <a:effectLst/>
                        </a:rPr>
                        <a:t>poultry</a:t>
                      </a:r>
                      <a:endParaRPr lang="nl-NL" sz="800">
                        <a:effectLst/>
                        <a:latin typeface="Verdana" panose="020B0604030504040204" pitchFamily="34" charset="0"/>
                        <a:ea typeface="Calibri" panose="020F0502020204030204" pitchFamily="34" charset="0"/>
                        <a:cs typeface="Arial" panose="020B0604020202020204" pitchFamily="34" charset="0"/>
                      </a:endParaRPr>
                    </a:p>
                  </a:txBody>
                  <a:tcPr marL="64839" marR="64839" marT="0" marB="0"/>
                </a:tc>
                <a:extLst>
                  <a:ext uri="{0D108BD9-81ED-4DB2-BD59-A6C34878D82A}">
                    <a16:rowId xmlns:a16="http://schemas.microsoft.com/office/drawing/2014/main" val="1641477675"/>
                  </a:ext>
                </a:extLst>
              </a:tr>
            </a:tbl>
          </a:graphicData>
        </a:graphic>
      </p:graphicFrame>
      <p:pic>
        <p:nvPicPr>
          <p:cNvPr id="14" name="Picture 13">
            <a:extLst>
              <a:ext uri="{FF2B5EF4-FFF2-40B4-BE49-F238E27FC236}">
                <a16:creationId xmlns:a16="http://schemas.microsoft.com/office/drawing/2014/main" id="{51A945F3-AB66-4CE0-D742-BF5D6F7FCD5D}"/>
              </a:ext>
            </a:extLst>
          </p:cNvPr>
          <p:cNvPicPr>
            <a:picLocks noChangeAspect="1"/>
          </p:cNvPicPr>
          <p:nvPr/>
        </p:nvPicPr>
        <p:blipFill>
          <a:blip r:embed="rId2"/>
          <a:stretch>
            <a:fillRect/>
          </a:stretch>
        </p:blipFill>
        <p:spPr>
          <a:xfrm>
            <a:off x="2685617" y="1038367"/>
            <a:ext cx="6245983" cy="3442908"/>
          </a:xfrm>
          <a:prstGeom prst="rect">
            <a:avLst/>
          </a:prstGeom>
        </p:spPr>
      </p:pic>
    </p:spTree>
    <p:extLst>
      <p:ext uri="{BB962C8B-B14F-4D97-AF65-F5344CB8AC3E}">
        <p14:creationId xmlns:p14="http://schemas.microsoft.com/office/powerpoint/2010/main" val="32064030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1A69480-E1F8-2853-293D-D318F078B7B7}"/>
              </a:ext>
            </a:extLst>
          </p:cNvPr>
          <p:cNvSpPr>
            <a:spLocks noGrp="1"/>
          </p:cNvSpPr>
          <p:nvPr>
            <p:ph type="body" sz="quarter" idx="10"/>
          </p:nvPr>
        </p:nvSpPr>
        <p:spPr>
          <a:xfrm>
            <a:off x="493200" y="1000800"/>
            <a:ext cx="8398800" cy="3459600"/>
          </a:xfrm>
        </p:spPr>
        <p:txBody>
          <a:bodyPr/>
          <a:lstStyle/>
          <a:p>
            <a:pPr marL="252095" indent="-252095"/>
            <a:r>
              <a:rPr lang="en-US">
                <a:latin typeface="Verdana"/>
                <a:ea typeface="Verdana"/>
              </a:rPr>
              <a:t>The future of livestock systems is a critical area of inquiry, given the pressing need to balance environmental sustainability, economic viability, and social equity in the evolving landscape of livestock farming across Europe. </a:t>
            </a:r>
          </a:p>
          <a:p>
            <a:pPr marL="0" indent="0">
              <a:buNone/>
            </a:pPr>
            <a:endParaRPr lang="en-US">
              <a:latin typeface="Verdana"/>
              <a:ea typeface="Verdana"/>
            </a:endParaRPr>
          </a:p>
          <a:p>
            <a:pPr marL="252095" indent="-252095"/>
            <a:r>
              <a:rPr lang="en-US">
                <a:latin typeface="Verdana"/>
                <a:ea typeface="Verdana"/>
              </a:rPr>
              <a:t>Five different pathways are determined by stakeholders describing a more sustainable livestock sector in the EU.</a:t>
            </a:r>
            <a:endParaRPr lang="en-GB">
              <a:ea typeface="Verdana" pitchFamily="34" charset="0"/>
            </a:endParaRPr>
          </a:p>
        </p:txBody>
      </p:sp>
      <p:sp>
        <p:nvSpPr>
          <p:cNvPr id="3" name="Title 2">
            <a:extLst>
              <a:ext uri="{FF2B5EF4-FFF2-40B4-BE49-F238E27FC236}">
                <a16:creationId xmlns:a16="http://schemas.microsoft.com/office/drawing/2014/main" id="{C08EB1B1-3AFB-0587-86BC-45B8895640E6}"/>
              </a:ext>
            </a:extLst>
          </p:cNvPr>
          <p:cNvSpPr>
            <a:spLocks noGrp="1"/>
          </p:cNvSpPr>
          <p:nvPr>
            <p:ph type="title"/>
          </p:nvPr>
        </p:nvSpPr>
        <p:spPr/>
        <p:txBody>
          <a:bodyPr/>
          <a:lstStyle/>
          <a:p>
            <a:r>
              <a:rPr lang="en-GB">
                <a:latin typeface="Verdana"/>
                <a:ea typeface="Verdana"/>
              </a:rPr>
              <a:t>Introducing the EU Horizon project: </a:t>
            </a:r>
            <a:r>
              <a:rPr lang="en-GB" b="1">
                <a:latin typeface="Verdana"/>
                <a:ea typeface="Verdana"/>
              </a:rPr>
              <a:t>Pathways</a:t>
            </a:r>
          </a:p>
        </p:txBody>
      </p:sp>
      <p:sp>
        <p:nvSpPr>
          <p:cNvPr id="4" name="Slide Number Placeholder 3">
            <a:extLst>
              <a:ext uri="{FF2B5EF4-FFF2-40B4-BE49-F238E27FC236}">
                <a16:creationId xmlns:a16="http://schemas.microsoft.com/office/drawing/2014/main" id="{751CB727-0E79-7AE4-8106-821E59DCA0B4}"/>
              </a:ext>
            </a:extLst>
          </p:cNvPr>
          <p:cNvSpPr>
            <a:spLocks noGrp="1"/>
          </p:cNvSpPr>
          <p:nvPr>
            <p:ph type="sldNum" sz="quarter" idx="11"/>
          </p:nvPr>
        </p:nvSpPr>
        <p:spPr/>
        <p:txBody>
          <a:bodyPr/>
          <a:lstStyle/>
          <a:p>
            <a:pPr algn="r"/>
            <a:fld id="{F25965E0-7062-474C-8671-DB3A3CE669B0}" type="slidenum">
              <a:rPr lang="en-GB" smtClean="0"/>
              <a:pPr algn="r"/>
              <a:t>3</a:t>
            </a:fld>
            <a:endParaRPr lang="en-GB"/>
          </a:p>
        </p:txBody>
      </p:sp>
    </p:spTree>
    <p:extLst>
      <p:ext uri="{BB962C8B-B14F-4D97-AF65-F5344CB8AC3E}">
        <p14:creationId xmlns:p14="http://schemas.microsoft.com/office/powerpoint/2010/main" val="5601844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9257CA4-01CE-0296-3587-E37355C138F5}"/>
              </a:ext>
            </a:extLst>
          </p:cNvPr>
          <p:cNvSpPr>
            <a:spLocks noGrp="1"/>
          </p:cNvSpPr>
          <p:nvPr>
            <p:ph type="body" sz="quarter" idx="10"/>
          </p:nvPr>
        </p:nvSpPr>
        <p:spPr>
          <a:xfrm>
            <a:off x="493200" y="921600"/>
            <a:ext cx="8398800" cy="3092400"/>
          </a:xfrm>
        </p:spPr>
        <p:txBody>
          <a:bodyPr/>
          <a:lstStyle/>
          <a:p>
            <a:pPr marL="0" indent="0">
              <a:buNone/>
            </a:pPr>
            <a:r>
              <a:rPr lang="en-GB">
                <a:latin typeface="Verdana"/>
                <a:ea typeface="Verdana"/>
              </a:rPr>
              <a:t>Evaluate the trade-offs associated with future alternative scenarios by:</a:t>
            </a:r>
          </a:p>
          <a:p>
            <a:pPr marL="252095" indent="-252095">
              <a:buFont typeface="Arial" panose="020B0604020202020204" pitchFamily="34" charset="0"/>
              <a:buChar char="•"/>
            </a:pPr>
            <a:r>
              <a:rPr lang="en-GB">
                <a:latin typeface="Verdana"/>
                <a:ea typeface="Verdana"/>
              </a:rPr>
              <a:t>Determining macro economic impacts</a:t>
            </a:r>
          </a:p>
          <a:p>
            <a:pPr marL="252095" indent="-252095">
              <a:buFont typeface="Arial" panose="020B0604020202020204" pitchFamily="34" charset="0"/>
              <a:buChar char="•"/>
            </a:pPr>
            <a:r>
              <a:rPr lang="en-GB">
                <a:latin typeface="Verdana"/>
                <a:ea typeface="Verdana"/>
              </a:rPr>
              <a:t>Environmental impacts</a:t>
            </a:r>
          </a:p>
          <a:p>
            <a:pPr marL="252095" indent="-252095">
              <a:buFont typeface="Arial" panose="020B0604020202020204" pitchFamily="34" charset="0"/>
              <a:buChar char="•"/>
            </a:pPr>
            <a:r>
              <a:rPr lang="en-GB">
                <a:latin typeface="Verdana"/>
                <a:ea typeface="Verdana"/>
              </a:rPr>
              <a:t>Nutritional impacts</a:t>
            </a:r>
          </a:p>
          <a:p>
            <a:pPr marL="252095" indent="-252095">
              <a:buFont typeface="Arial" panose="020B0604020202020204" pitchFamily="34" charset="0"/>
              <a:buChar char="•"/>
            </a:pPr>
            <a:endParaRPr lang="en-GB">
              <a:ea typeface="Verdana" pitchFamily="34" charset="0"/>
            </a:endParaRPr>
          </a:p>
          <a:p>
            <a:pPr marL="0" indent="0">
              <a:buNone/>
            </a:pPr>
            <a:r>
              <a:rPr lang="en-GB">
                <a:latin typeface="Verdana"/>
                <a:ea typeface="Verdana"/>
              </a:rPr>
              <a:t>By applying MAGNET and simulating the impact of these scenarios compared to a Business-as-Usual scenario (BAU).</a:t>
            </a:r>
          </a:p>
        </p:txBody>
      </p:sp>
      <p:sp>
        <p:nvSpPr>
          <p:cNvPr id="3" name="Title 2">
            <a:extLst>
              <a:ext uri="{FF2B5EF4-FFF2-40B4-BE49-F238E27FC236}">
                <a16:creationId xmlns:a16="http://schemas.microsoft.com/office/drawing/2014/main" id="{AAD86B75-8EE8-2C9D-2567-ABF436338A24}"/>
              </a:ext>
            </a:extLst>
          </p:cNvPr>
          <p:cNvSpPr>
            <a:spLocks noGrp="1"/>
          </p:cNvSpPr>
          <p:nvPr>
            <p:ph type="title"/>
          </p:nvPr>
        </p:nvSpPr>
        <p:spPr/>
        <p:txBody>
          <a:bodyPr/>
          <a:lstStyle/>
          <a:p>
            <a:r>
              <a:rPr lang="en-GB"/>
              <a:t>Aim of the analysis</a:t>
            </a:r>
          </a:p>
        </p:txBody>
      </p:sp>
      <p:sp>
        <p:nvSpPr>
          <p:cNvPr id="4" name="Slide Number Placeholder 3">
            <a:extLst>
              <a:ext uri="{FF2B5EF4-FFF2-40B4-BE49-F238E27FC236}">
                <a16:creationId xmlns:a16="http://schemas.microsoft.com/office/drawing/2014/main" id="{23155B5F-0646-F171-8C23-A228FAC16829}"/>
              </a:ext>
            </a:extLst>
          </p:cNvPr>
          <p:cNvSpPr>
            <a:spLocks noGrp="1"/>
          </p:cNvSpPr>
          <p:nvPr>
            <p:ph type="sldNum" sz="quarter" idx="11"/>
          </p:nvPr>
        </p:nvSpPr>
        <p:spPr/>
        <p:txBody>
          <a:bodyPr/>
          <a:lstStyle/>
          <a:p>
            <a:pPr algn="r"/>
            <a:fld id="{F25965E0-7062-474C-8671-DB3A3CE669B0}" type="slidenum">
              <a:rPr lang="en-GB" smtClean="0"/>
              <a:pPr algn="r"/>
              <a:t>4</a:t>
            </a:fld>
            <a:endParaRPr lang="en-GB"/>
          </a:p>
        </p:txBody>
      </p:sp>
    </p:spTree>
    <p:extLst>
      <p:ext uri="{BB962C8B-B14F-4D97-AF65-F5344CB8AC3E}">
        <p14:creationId xmlns:p14="http://schemas.microsoft.com/office/powerpoint/2010/main" val="11837297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9C762FA-6B11-888D-E654-311F5AE108BE}"/>
              </a:ext>
            </a:extLst>
          </p:cNvPr>
          <p:cNvSpPr>
            <a:spLocks noGrp="1"/>
          </p:cNvSpPr>
          <p:nvPr>
            <p:ph type="title"/>
          </p:nvPr>
        </p:nvSpPr>
        <p:spPr/>
        <p:txBody>
          <a:bodyPr/>
          <a:lstStyle/>
          <a:p>
            <a:r>
              <a:rPr lang="en-GB"/>
              <a:t>5 different Pathways: Livestock in the EU in 2050</a:t>
            </a:r>
          </a:p>
        </p:txBody>
      </p:sp>
      <p:sp>
        <p:nvSpPr>
          <p:cNvPr id="4" name="Slide Number Placeholder 3">
            <a:extLst>
              <a:ext uri="{FF2B5EF4-FFF2-40B4-BE49-F238E27FC236}">
                <a16:creationId xmlns:a16="http://schemas.microsoft.com/office/drawing/2014/main" id="{E81F732F-7D7F-B659-BD09-4B14D87E268E}"/>
              </a:ext>
            </a:extLst>
          </p:cNvPr>
          <p:cNvSpPr>
            <a:spLocks noGrp="1"/>
          </p:cNvSpPr>
          <p:nvPr>
            <p:ph type="sldNum" sz="quarter" idx="11"/>
          </p:nvPr>
        </p:nvSpPr>
        <p:spPr/>
        <p:txBody>
          <a:bodyPr/>
          <a:lstStyle/>
          <a:p>
            <a:pPr algn="r"/>
            <a:fld id="{F25965E0-7062-474C-8671-DB3A3CE669B0}" type="slidenum">
              <a:rPr lang="en-GB" smtClean="0"/>
              <a:pPr algn="r"/>
              <a:t>5</a:t>
            </a:fld>
            <a:endParaRPr lang="en-GB"/>
          </a:p>
        </p:txBody>
      </p:sp>
      <p:sp>
        <p:nvSpPr>
          <p:cNvPr id="5" name="Oval 4">
            <a:extLst>
              <a:ext uri="{FF2B5EF4-FFF2-40B4-BE49-F238E27FC236}">
                <a16:creationId xmlns:a16="http://schemas.microsoft.com/office/drawing/2014/main" id="{01CF82AF-3039-4B4F-0858-02ECFB8EACF8}"/>
              </a:ext>
            </a:extLst>
          </p:cNvPr>
          <p:cNvSpPr/>
          <p:nvPr/>
        </p:nvSpPr>
        <p:spPr>
          <a:xfrm>
            <a:off x="1044000" y="1218594"/>
            <a:ext cx="1980000" cy="1292413"/>
          </a:xfrm>
          <a:prstGeom prst="ellipse">
            <a:avLst/>
          </a:prstGeom>
          <a:ln/>
        </p:spPr>
        <p:style>
          <a:lnRef idx="2">
            <a:schemeClr val="accent4"/>
          </a:lnRef>
          <a:fillRef idx="1">
            <a:schemeClr val="lt1"/>
          </a:fillRef>
          <a:effectRef idx="0">
            <a:schemeClr val="accent4"/>
          </a:effectRef>
          <a:fontRef idx="minor">
            <a:schemeClr val="dk1"/>
          </a:fontRef>
        </p:style>
        <p:txBody>
          <a:bodyPr rot="0" spcFirstLastPara="0" vertOverflow="overflow" horzOverflow="overflow" vert="horz" wrap="square" lIns="91440" tIns="45720" rIns="91440" bIns="72000" numCol="1" spcCol="0" rtlCol="0" fromWordArt="0" anchor="ctr" anchorCtr="0" forceAA="0" compatLnSpc="1">
            <a:prstTxWarp prst="textNoShape">
              <a:avLst/>
            </a:prstTxWarp>
            <a:spAutoFit/>
          </a:bodyPr>
          <a:lstStyle/>
          <a:p>
            <a:pPr algn="ctr"/>
            <a:r>
              <a:rPr lang="en-GB" sz="1400">
                <a:solidFill>
                  <a:srgbClr val="0070C0"/>
                </a:solidFill>
              </a:rPr>
              <a:t>Animal Welfare</a:t>
            </a:r>
            <a:endParaRPr lang="en-GB" sz="1400">
              <a:solidFill>
                <a:schemeClr val="tx1"/>
              </a:solidFill>
            </a:endParaRPr>
          </a:p>
          <a:p>
            <a:pPr algn="ctr"/>
            <a:r>
              <a:rPr lang="en-GB" sz="1200">
                <a:solidFill>
                  <a:schemeClr val="tx1"/>
                </a:solidFill>
              </a:rPr>
              <a:t>Welfare animal main priority</a:t>
            </a:r>
          </a:p>
        </p:txBody>
      </p:sp>
      <p:sp>
        <p:nvSpPr>
          <p:cNvPr id="6" name="Oval 5">
            <a:extLst>
              <a:ext uri="{FF2B5EF4-FFF2-40B4-BE49-F238E27FC236}">
                <a16:creationId xmlns:a16="http://schemas.microsoft.com/office/drawing/2014/main" id="{4F54EEB7-254A-8463-19D1-E71F2397F4FE}"/>
              </a:ext>
            </a:extLst>
          </p:cNvPr>
          <p:cNvSpPr/>
          <p:nvPr/>
        </p:nvSpPr>
        <p:spPr>
          <a:xfrm>
            <a:off x="6120000" y="1088757"/>
            <a:ext cx="1980000" cy="1552088"/>
          </a:xfrm>
          <a:prstGeom prst="ellipse">
            <a:avLst/>
          </a:prstGeom>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91440" tIns="45720" rIns="91440" bIns="72000" numCol="1" spcCol="0" rtlCol="0" fromWordArt="0" anchor="ctr" anchorCtr="0" forceAA="0" compatLnSpc="1">
            <a:prstTxWarp prst="textNoShape">
              <a:avLst/>
            </a:prstTxWarp>
            <a:spAutoFit/>
          </a:bodyPr>
          <a:lstStyle/>
          <a:p>
            <a:pPr algn="ctr"/>
            <a:r>
              <a:rPr lang="en-GB" sz="1400">
                <a:solidFill>
                  <a:srgbClr val="0070C0"/>
                </a:solidFill>
              </a:rPr>
              <a:t>Rural Renaissance </a:t>
            </a:r>
            <a:r>
              <a:rPr lang="en-GB" sz="1200">
                <a:solidFill>
                  <a:schemeClr val="tx1"/>
                </a:solidFill>
              </a:rPr>
              <a:t>boosting local communities priority</a:t>
            </a:r>
          </a:p>
        </p:txBody>
      </p:sp>
      <p:sp>
        <p:nvSpPr>
          <p:cNvPr id="7" name="Oval 6">
            <a:extLst>
              <a:ext uri="{FF2B5EF4-FFF2-40B4-BE49-F238E27FC236}">
                <a16:creationId xmlns:a16="http://schemas.microsoft.com/office/drawing/2014/main" id="{7E8FEB93-DBAA-49C4-E550-23C2DDDBA049}"/>
              </a:ext>
            </a:extLst>
          </p:cNvPr>
          <p:cNvSpPr/>
          <p:nvPr/>
        </p:nvSpPr>
        <p:spPr>
          <a:xfrm>
            <a:off x="3582000" y="1849498"/>
            <a:ext cx="1980000" cy="1811764"/>
          </a:xfrm>
          <a:prstGeom prst="ellipse">
            <a:avLst/>
          </a:prstGeom>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72000" numCol="1" spcCol="0" rtlCol="0" fromWordArt="0" anchor="ctr" anchorCtr="0" forceAA="0" compatLnSpc="1">
            <a:prstTxWarp prst="textNoShape">
              <a:avLst/>
            </a:prstTxWarp>
            <a:spAutoFit/>
          </a:bodyPr>
          <a:lstStyle/>
          <a:p>
            <a:pPr algn="ctr"/>
            <a:r>
              <a:rPr lang="en-GB" sz="1400">
                <a:solidFill>
                  <a:srgbClr val="0070C0"/>
                </a:solidFill>
              </a:rPr>
              <a:t>Efficiency first </a:t>
            </a:r>
          </a:p>
          <a:p>
            <a:pPr algn="ctr"/>
            <a:r>
              <a:rPr lang="en-GB" sz="1200">
                <a:solidFill>
                  <a:schemeClr val="tx1"/>
                </a:solidFill>
              </a:rPr>
              <a:t>animal production as efficient as possible</a:t>
            </a:r>
          </a:p>
        </p:txBody>
      </p:sp>
      <p:sp>
        <p:nvSpPr>
          <p:cNvPr id="8" name="Oval 7">
            <a:extLst>
              <a:ext uri="{FF2B5EF4-FFF2-40B4-BE49-F238E27FC236}">
                <a16:creationId xmlns:a16="http://schemas.microsoft.com/office/drawing/2014/main" id="{3F0F83A4-F28C-2BD8-75C7-18B378425DBE}"/>
              </a:ext>
            </a:extLst>
          </p:cNvPr>
          <p:cNvSpPr/>
          <p:nvPr/>
        </p:nvSpPr>
        <p:spPr>
          <a:xfrm>
            <a:off x="1210800" y="3149434"/>
            <a:ext cx="1980000" cy="1249134"/>
          </a:xfrm>
          <a:prstGeom prst="ellipse">
            <a:avLst/>
          </a:prstGeom>
          <a:ln/>
        </p:spPr>
        <p:style>
          <a:lnRef idx="2">
            <a:schemeClr val="accent5"/>
          </a:lnRef>
          <a:fillRef idx="1">
            <a:schemeClr val="lt1"/>
          </a:fillRef>
          <a:effectRef idx="0">
            <a:schemeClr val="accent5"/>
          </a:effectRef>
          <a:fontRef idx="minor">
            <a:schemeClr val="dk1"/>
          </a:fontRef>
        </p:style>
        <p:txBody>
          <a:bodyPr rot="0" spcFirstLastPara="0" vertOverflow="overflow" horzOverflow="overflow" vert="horz" wrap="square" lIns="91440" tIns="45720" rIns="91440" bIns="72000" numCol="1" spcCol="0" rtlCol="0" fromWordArt="0" anchor="ctr" anchorCtr="0" forceAA="0" compatLnSpc="1">
            <a:prstTxWarp prst="textNoShape">
              <a:avLst/>
            </a:prstTxWarp>
            <a:spAutoFit/>
          </a:bodyPr>
          <a:lstStyle/>
          <a:p>
            <a:pPr algn="ctr"/>
            <a:r>
              <a:rPr lang="en-GB" sz="1400">
                <a:solidFill>
                  <a:srgbClr val="0070C0"/>
                </a:solidFill>
              </a:rPr>
              <a:t>Feed no Food </a:t>
            </a:r>
          </a:p>
          <a:p>
            <a:pPr algn="ctr"/>
            <a:r>
              <a:rPr lang="en-GB" sz="1200">
                <a:solidFill>
                  <a:schemeClr val="tx1"/>
                </a:solidFill>
              </a:rPr>
              <a:t>land is not used for animal feed production</a:t>
            </a:r>
          </a:p>
        </p:txBody>
      </p:sp>
      <p:sp>
        <p:nvSpPr>
          <p:cNvPr id="9" name="Oval 8">
            <a:extLst>
              <a:ext uri="{FF2B5EF4-FFF2-40B4-BE49-F238E27FC236}">
                <a16:creationId xmlns:a16="http://schemas.microsoft.com/office/drawing/2014/main" id="{F24857A2-0F0D-688F-07F5-1C145308CC87}"/>
              </a:ext>
            </a:extLst>
          </p:cNvPr>
          <p:cNvSpPr/>
          <p:nvPr/>
        </p:nvSpPr>
        <p:spPr>
          <a:xfrm>
            <a:off x="6120000" y="3165343"/>
            <a:ext cx="1980000" cy="1249134"/>
          </a:xfrm>
          <a:prstGeom prst="ellipse">
            <a:avLst/>
          </a:prstGeom>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72000" numCol="1" spcCol="0" rtlCol="0" fromWordArt="0" anchor="ctr" anchorCtr="0" forceAA="0" compatLnSpc="1">
            <a:prstTxWarp prst="textNoShape">
              <a:avLst/>
            </a:prstTxWarp>
            <a:spAutoFit/>
          </a:bodyPr>
          <a:lstStyle/>
          <a:p>
            <a:pPr algn="ctr"/>
            <a:r>
              <a:rPr lang="en-GB" sz="1400">
                <a:solidFill>
                  <a:srgbClr val="0070C0"/>
                </a:solidFill>
              </a:rPr>
              <a:t>No livestock </a:t>
            </a:r>
            <a:r>
              <a:rPr lang="en-GB" sz="1200">
                <a:solidFill>
                  <a:schemeClr val="tx1"/>
                </a:solidFill>
              </a:rPr>
              <a:t>no animal production in the EU</a:t>
            </a:r>
          </a:p>
        </p:txBody>
      </p:sp>
    </p:spTree>
    <p:extLst>
      <p:ext uri="{BB962C8B-B14F-4D97-AF65-F5344CB8AC3E}">
        <p14:creationId xmlns:p14="http://schemas.microsoft.com/office/powerpoint/2010/main" val="23134315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FC652D5-40BF-B0D9-32FD-41C9EE05C2A0}"/>
              </a:ext>
            </a:extLst>
          </p:cNvPr>
          <p:cNvSpPr>
            <a:spLocks noGrp="1"/>
          </p:cNvSpPr>
          <p:nvPr>
            <p:ph type="title"/>
          </p:nvPr>
        </p:nvSpPr>
        <p:spPr/>
        <p:txBody>
          <a:bodyPr/>
          <a:lstStyle/>
          <a:p>
            <a:r>
              <a:rPr lang="en-GB"/>
              <a:t>Pathways: Implementation</a:t>
            </a:r>
          </a:p>
        </p:txBody>
      </p:sp>
      <p:sp>
        <p:nvSpPr>
          <p:cNvPr id="4" name="Slide Number Placeholder 3">
            <a:extLst>
              <a:ext uri="{FF2B5EF4-FFF2-40B4-BE49-F238E27FC236}">
                <a16:creationId xmlns:a16="http://schemas.microsoft.com/office/drawing/2014/main" id="{D618389F-B84F-ED27-694C-6D37450EADBD}"/>
              </a:ext>
            </a:extLst>
          </p:cNvPr>
          <p:cNvSpPr>
            <a:spLocks noGrp="1"/>
          </p:cNvSpPr>
          <p:nvPr>
            <p:ph type="sldNum" sz="quarter" idx="11"/>
          </p:nvPr>
        </p:nvSpPr>
        <p:spPr/>
        <p:txBody>
          <a:bodyPr/>
          <a:lstStyle/>
          <a:p>
            <a:pPr algn="r"/>
            <a:fld id="{F25965E0-7062-474C-8671-DB3A3CE669B0}" type="slidenum">
              <a:rPr lang="en-GB" smtClean="0"/>
              <a:pPr algn="r"/>
              <a:t>6</a:t>
            </a:fld>
            <a:endParaRPr lang="en-GB"/>
          </a:p>
        </p:txBody>
      </p:sp>
      <p:sp>
        <p:nvSpPr>
          <p:cNvPr id="5" name="Oval 4">
            <a:extLst>
              <a:ext uri="{FF2B5EF4-FFF2-40B4-BE49-F238E27FC236}">
                <a16:creationId xmlns:a16="http://schemas.microsoft.com/office/drawing/2014/main" id="{7E823B6E-A597-69C7-557F-E16CC0BF882F}"/>
              </a:ext>
            </a:extLst>
          </p:cNvPr>
          <p:cNvSpPr/>
          <p:nvPr/>
        </p:nvSpPr>
        <p:spPr>
          <a:xfrm>
            <a:off x="705600" y="850722"/>
            <a:ext cx="2318400" cy="2028160"/>
          </a:xfrm>
          <a:prstGeom prst="ellipse">
            <a:avLst/>
          </a:prstGeom>
          <a:ln/>
        </p:spPr>
        <p:style>
          <a:lnRef idx="2">
            <a:schemeClr val="accent4"/>
          </a:lnRef>
          <a:fillRef idx="1">
            <a:schemeClr val="lt1"/>
          </a:fillRef>
          <a:effectRef idx="0">
            <a:schemeClr val="accent4"/>
          </a:effectRef>
          <a:fontRef idx="minor">
            <a:schemeClr val="dk1"/>
          </a:fontRef>
        </p:style>
        <p:txBody>
          <a:bodyPr rot="0" spcFirstLastPara="0" vertOverflow="overflow" horzOverflow="overflow" vert="horz" wrap="square" lIns="91440" tIns="45720" rIns="91440" bIns="72000" numCol="1" spcCol="0" rtlCol="0" fromWordArt="0" anchor="ctr" anchorCtr="0" forceAA="0" compatLnSpc="1">
            <a:prstTxWarp prst="textNoShape">
              <a:avLst/>
            </a:prstTxWarp>
            <a:spAutoFit/>
          </a:bodyPr>
          <a:lstStyle/>
          <a:p>
            <a:pPr algn="ctr"/>
            <a:r>
              <a:rPr lang="en-GB" sz="1400">
                <a:solidFill>
                  <a:srgbClr val="0070C0"/>
                </a:solidFill>
              </a:rPr>
              <a:t>Animal Welfare</a:t>
            </a:r>
            <a:endParaRPr lang="en-GB" sz="1400">
              <a:solidFill>
                <a:schemeClr val="tx1"/>
              </a:solidFill>
            </a:endParaRPr>
          </a:p>
          <a:p>
            <a:pPr algn="ctr"/>
            <a:r>
              <a:rPr lang="en-GB" sz="1200">
                <a:solidFill>
                  <a:schemeClr val="tx1"/>
                </a:solidFill>
              </a:rPr>
              <a:t>Increase capital &amp; labour per animal</a:t>
            </a:r>
          </a:p>
          <a:p>
            <a:pPr algn="ctr"/>
            <a:r>
              <a:rPr lang="en-GB" sz="1200">
                <a:solidFill>
                  <a:schemeClr val="tx1"/>
                </a:solidFill>
              </a:rPr>
              <a:t>More grazing, less feed</a:t>
            </a:r>
          </a:p>
          <a:p>
            <a:pPr algn="ctr"/>
            <a:r>
              <a:rPr lang="en-GB" sz="1200">
                <a:solidFill>
                  <a:schemeClr val="tx1"/>
                </a:solidFill>
              </a:rPr>
              <a:t>Protect EU market with tariffs </a:t>
            </a:r>
          </a:p>
        </p:txBody>
      </p:sp>
      <p:sp>
        <p:nvSpPr>
          <p:cNvPr id="6" name="Oval 5">
            <a:extLst>
              <a:ext uri="{FF2B5EF4-FFF2-40B4-BE49-F238E27FC236}">
                <a16:creationId xmlns:a16="http://schemas.microsoft.com/office/drawing/2014/main" id="{E07FD07D-AB36-F68D-71B1-67359BA74D0D}"/>
              </a:ext>
            </a:extLst>
          </p:cNvPr>
          <p:cNvSpPr/>
          <p:nvPr/>
        </p:nvSpPr>
        <p:spPr>
          <a:xfrm>
            <a:off x="6120000" y="829083"/>
            <a:ext cx="2217600" cy="2071439"/>
          </a:xfrm>
          <a:prstGeom prst="ellipse">
            <a:avLst/>
          </a:prstGeom>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91440" tIns="45720" rIns="91440" bIns="72000" numCol="1" spcCol="0" rtlCol="0" fromWordArt="0" anchor="ctr" anchorCtr="0" forceAA="0" compatLnSpc="1">
            <a:prstTxWarp prst="textNoShape">
              <a:avLst/>
            </a:prstTxWarp>
            <a:spAutoFit/>
          </a:bodyPr>
          <a:lstStyle/>
          <a:p>
            <a:pPr algn="ctr"/>
            <a:r>
              <a:rPr lang="en-GB" sz="1400">
                <a:solidFill>
                  <a:srgbClr val="0070C0"/>
                </a:solidFill>
              </a:rPr>
              <a:t>Rural Renaissance</a:t>
            </a:r>
          </a:p>
          <a:p>
            <a:pPr algn="ctr"/>
            <a:r>
              <a:rPr lang="en-GB" sz="1200">
                <a:solidFill>
                  <a:schemeClr val="tx1"/>
                </a:solidFill>
              </a:rPr>
              <a:t>More demand domestic product, tariffs, increase labour, decrease capital</a:t>
            </a:r>
          </a:p>
        </p:txBody>
      </p:sp>
      <p:sp>
        <p:nvSpPr>
          <p:cNvPr id="7" name="Oval 6">
            <a:extLst>
              <a:ext uri="{FF2B5EF4-FFF2-40B4-BE49-F238E27FC236}">
                <a16:creationId xmlns:a16="http://schemas.microsoft.com/office/drawing/2014/main" id="{74596C83-EE36-DB1C-588E-F23E08CDFA92}"/>
              </a:ext>
            </a:extLst>
          </p:cNvPr>
          <p:cNvSpPr/>
          <p:nvPr/>
        </p:nvSpPr>
        <p:spPr>
          <a:xfrm>
            <a:off x="3582000" y="1719662"/>
            <a:ext cx="1980000" cy="2071439"/>
          </a:xfrm>
          <a:prstGeom prst="ellipse">
            <a:avLst/>
          </a:prstGeom>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72000" numCol="1" spcCol="0" rtlCol="0" fromWordArt="0" anchor="ctr" anchorCtr="0" forceAA="0" compatLnSpc="1">
            <a:prstTxWarp prst="textNoShape">
              <a:avLst/>
            </a:prstTxWarp>
            <a:spAutoFit/>
          </a:bodyPr>
          <a:lstStyle/>
          <a:p>
            <a:pPr algn="ctr"/>
            <a:r>
              <a:rPr lang="en-GB" sz="1400">
                <a:solidFill>
                  <a:srgbClr val="0070C0"/>
                </a:solidFill>
              </a:rPr>
              <a:t>Efficiency first </a:t>
            </a:r>
          </a:p>
          <a:p>
            <a:pPr algn="ctr"/>
            <a:r>
              <a:rPr lang="en-GB" sz="1200">
                <a:solidFill>
                  <a:schemeClr val="tx1"/>
                </a:solidFill>
              </a:rPr>
              <a:t>Less labour, more capital, more technology, less grazing</a:t>
            </a:r>
          </a:p>
        </p:txBody>
      </p:sp>
      <p:sp>
        <p:nvSpPr>
          <p:cNvPr id="8" name="Oval 7">
            <a:extLst>
              <a:ext uri="{FF2B5EF4-FFF2-40B4-BE49-F238E27FC236}">
                <a16:creationId xmlns:a16="http://schemas.microsoft.com/office/drawing/2014/main" id="{AC2146A3-5547-5192-9EDC-5FE1C040E30C}"/>
              </a:ext>
            </a:extLst>
          </p:cNvPr>
          <p:cNvSpPr/>
          <p:nvPr/>
        </p:nvSpPr>
        <p:spPr>
          <a:xfrm>
            <a:off x="987600" y="3004038"/>
            <a:ext cx="1980000" cy="1768484"/>
          </a:xfrm>
          <a:prstGeom prst="ellipse">
            <a:avLst/>
          </a:prstGeom>
          <a:ln/>
        </p:spPr>
        <p:style>
          <a:lnRef idx="2">
            <a:schemeClr val="accent5"/>
          </a:lnRef>
          <a:fillRef idx="1">
            <a:schemeClr val="lt1"/>
          </a:fillRef>
          <a:effectRef idx="0">
            <a:schemeClr val="accent5"/>
          </a:effectRef>
          <a:fontRef idx="minor">
            <a:schemeClr val="dk1"/>
          </a:fontRef>
        </p:style>
        <p:txBody>
          <a:bodyPr rot="0" spcFirstLastPara="0" vertOverflow="overflow" horzOverflow="overflow" vert="horz" wrap="square" lIns="91440" tIns="45720" rIns="91440" bIns="72000" numCol="1" spcCol="0" rtlCol="0" fromWordArt="0" anchor="ctr" anchorCtr="0" forceAA="0" compatLnSpc="1">
            <a:prstTxWarp prst="textNoShape">
              <a:avLst/>
            </a:prstTxWarp>
            <a:spAutoFit/>
          </a:bodyPr>
          <a:lstStyle/>
          <a:p>
            <a:pPr algn="ctr"/>
            <a:r>
              <a:rPr lang="en-GB" sz="1400">
                <a:solidFill>
                  <a:srgbClr val="0070C0"/>
                </a:solidFill>
              </a:rPr>
              <a:t>Feed no Food </a:t>
            </a:r>
          </a:p>
          <a:p>
            <a:pPr algn="ctr"/>
            <a:r>
              <a:rPr lang="en-GB" sz="1200">
                <a:solidFill>
                  <a:schemeClr val="tx1"/>
                </a:solidFill>
              </a:rPr>
              <a:t>no feed production and import, more grazing, more biomass use</a:t>
            </a:r>
          </a:p>
        </p:txBody>
      </p:sp>
      <p:sp>
        <p:nvSpPr>
          <p:cNvPr id="9" name="Oval 8">
            <a:extLst>
              <a:ext uri="{FF2B5EF4-FFF2-40B4-BE49-F238E27FC236}">
                <a16:creationId xmlns:a16="http://schemas.microsoft.com/office/drawing/2014/main" id="{056E8735-9698-91F8-24A5-1DF3AC3B6F59}"/>
              </a:ext>
            </a:extLst>
          </p:cNvPr>
          <p:cNvSpPr/>
          <p:nvPr/>
        </p:nvSpPr>
        <p:spPr>
          <a:xfrm>
            <a:off x="6120000" y="3035506"/>
            <a:ext cx="1980000" cy="1508809"/>
          </a:xfrm>
          <a:prstGeom prst="ellipse">
            <a:avLst/>
          </a:prstGeom>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72000" numCol="1" spcCol="0" rtlCol="0" fromWordArt="0" anchor="ctr" anchorCtr="0" forceAA="0" compatLnSpc="1">
            <a:prstTxWarp prst="textNoShape">
              <a:avLst/>
            </a:prstTxWarp>
            <a:spAutoFit/>
          </a:bodyPr>
          <a:lstStyle/>
          <a:p>
            <a:pPr algn="ctr"/>
            <a:r>
              <a:rPr lang="en-GB" sz="1400">
                <a:solidFill>
                  <a:srgbClr val="0070C0"/>
                </a:solidFill>
              </a:rPr>
              <a:t>No livestock </a:t>
            </a:r>
            <a:r>
              <a:rPr lang="en-GB" sz="1200">
                <a:solidFill>
                  <a:schemeClr val="tx1"/>
                </a:solidFill>
              </a:rPr>
              <a:t>90% reduction of both livestock and processing</a:t>
            </a:r>
          </a:p>
        </p:txBody>
      </p:sp>
    </p:spTree>
    <p:extLst>
      <p:ext uri="{BB962C8B-B14F-4D97-AF65-F5344CB8AC3E}">
        <p14:creationId xmlns:p14="http://schemas.microsoft.com/office/powerpoint/2010/main" val="36243900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ED98FB-F667-E255-E2DC-64D625568B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9E89D4-1768-19B0-130E-C68F1825228B}"/>
              </a:ext>
            </a:extLst>
          </p:cNvPr>
          <p:cNvSpPr>
            <a:spLocks noGrp="1"/>
          </p:cNvSpPr>
          <p:nvPr>
            <p:ph type="title"/>
          </p:nvPr>
        </p:nvSpPr>
        <p:spPr>
          <a:xfrm>
            <a:off x="403945" y="1995382"/>
            <a:ext cx="8330400" cy="576832"/>
          </a:xfrm>
        </p:spPr>
        <p:txBody>
          <a:bodyPr/>
          <a:lstStyle/>
          <a:p>
            <a:r>
              <a:rPr lang="en-US" b="1">
                <a:latin typeface="Verdana"/>
                <a:ea typeface="Verdana"/>
              </a:rPr>
              <a:t>Methods</a:t>
            </a:r>
            <a:endParaRPr lang="en-US" b="1"/>
          </a:p>
        </p:txBody>
      </p:sp>
      <p:sp>
        <p:nvSpPr>
          <p:cNvPr id="3" name="Slide Number Placeholder 2">
            <a:extLst>
              <a:ext uri="{FF2B5EF4-FFF2-40B4-BE49-F238E27FC236}">
                <a16:creationId xmlns:a16="http://schemas.microsoft.com/office/drawing/2014/main" id="{B63194EB-3D2E-1C75-F9F0-B91AD99A6C23}"/>
              </a:ext>
            </a:extLst>
          </p:cNvPr>
          <p:cNvSpPr>
            <a:spLocks noGrp="1"/>
          </p:cNvSpPr>
          <p:nvPr>
            <p:ph type="sldNum" sz="quarter" idx="10"/>
          </p:nvPr>
        </p:nvSpPr>
        <p:spPr/>
        <p:txBody>
          <a:bodyPr/>
          <a:lstStyle/>
          <a:p>
            <a:pPr algn="r"/>
            <a:fld id="{F25965E0-7062-474C-8671-DB3A3CE669B0}" type="slidenum">
              <a:rPr lang="en-GB" smtClean="0"/>
              <a:pPr algn="r"/>
              <a:t>7</a:t>
            </a:fld>
            <a:endParaRPr lang="en-GB"/>
          </a:p>
        </p:txBody>
      </p:sp>
    </p:spTree>
    <p:extLst>
      <p:ext uri="{BB962C8B-B14F-4D97-AF65-F5344CB8AC3E}">
        <p14:creationId xmlns:p14="http://schemas.microsoft.com/office/powerpoint/2010/main" val="23711697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C2E7B65-6EDB-0280-4B87-A41D03915FB6}"/>
              </a:ext>
            </a:extLst>
          </p:cNvPr>
          <p:cNvSpPr>
            <a:spLocks noGrp="1"/>
          </p:cNvSpPr>
          <p:nvPr>
            <p:ph type="title"/>
          </p:nvPr>
        </p:nvSpPr>
        <p:spPr/>
        <p:txBody>
          <a:bodyPr/>
          <a:lstStyle/>
          <a:p>
            <a:r>
              <a:rPr lang="en-GB"/>
              <a:t>Livestock in MAGNET</a:t>
            </a:r>
          </a:p>
        </p:txBody>
      </p:sp>
      <p:sp>
        <p:nvSpPr>
          <p:cNvPr id="4" name="Slide Number Placeholder 3">
            <a:extLst>
              <a:ext uri="{FF2B5EF4-FFF2-40B4-BE49-F238E27FC236}">
                <a16:creationId xmlns:a16="http://schemas.microsoft.com/office/drawing/2014/main" id="{253A0A35-0EC1-F3EC-CCF7-D69B50C09C07}"/>
              </a:ext>
            </a:extLst>
          </p:cNvPr>
          <p:cNvSpPr>
            <a:spLocks noGrp="1"/>
          </p:cNvSpPr>
          <p:nvPr>
            <p:ph type="sldNum" sz="quarter" idx="11"/>
          </p:nvPr>
        </p:nvSpPr>
        <p:spPr/>
        <p:txBody>
          <a:bodyPr/>
          <a:lstStyle/>
          <a:p>
            <a:pPr algn="r"/>
            <a:fld id="{F25965E0-7062-474C-8671-DB3A3CE669B0}" type="slidenum">
              <a:rPr lang="en-GB" smtClean="0"/>
              <a:pPr algn="r"/>
              <a:t>8</a:t>
            </a:fld>
            <a:endParaRPr lang="en-GB"/>
          </a:p>
        </p:txBody>
      </p:sp>
      <p:sp>
        <p:nvSpPr>
          <p:cNvPr id="5" name="Rectangle 4">
            <a:extLst>
              <a:ext uri="{FF2B5EF4-FFF2-40B4-BE49-F238E27FC236}">
                <a16:creationId xmlns:a16="http://schemas.microsoft.com/office/drawing/2014/main" id="{956ADAF8-DF6A-9F79-430A-2E39F20513FE}"/>
              </a:ext>
            </a:extLst>
          </p:cNvPr>
          <p:cNvSpPr/>
          <p:nvPr/>
        </p:nvSpPr>
        <p:spPr>
          <a:xfrm>
            <a:off x="2722179" y="1221064"/>
            <a:ext cx="2262352" cy="2057862"/>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72000" numCol="1" spcCol="0" rtlCol="0" fromWordArt="0" anchor="ctr" anchorCtr="0" forceAA="0" compatLnSpc="1">
            <a:prstTxWarp prst="textNoShape">
              <a:avLst/>
            </a:prstTxWarp>
            <a:spAutoFit/>
          </a:bodyPr>
          <a:lstStyle/>
          <a:p>
            <a:pPr algn="ctr"/>
            <a:r>
              <a:rPr lang="en-GB" sz="1400">
                <a:solidFill>
                  <a:schemeClr val="tx1"/>
                </a:solidFill>
              </a:rPr>
              <a:t>6 Animal sectors</a:t>
            </a:r>
          </a:p>
          <a:p>
            <a:pPr algn="ctr"/>
            <a:endParaRPr lang="en-GB" sz="1400">
              <a:solidFill>
                <a:schemeClr val="tx1"/>
              </a:solidFill>
            </a:endParaRPr>
          </a:p>
          <a:p>
            <a:pPr algn="ctr"/>
            <a:r>
              <a:rPr lang="en-GB" sz="1400">
                <a:solidFill>
                  <a:schemeClr val="tx1"/>
                </a:solidFill>
              </a:rPr>
              <a:t>Beef cattle</a:t>
            </a:r>
          </a:p>
          <a:p>
            <a:pPr algn="ctr"/>
            <a:r>
              <a:rPr lang="en-GB" sz="1400">
                <a:solidFill>
                  <a:schemeClr val="tx1"/>
                </a:solidFill>
              </a:rPr>
              <a:t>Other Cattle</a:t>
            </a:r>
          </a:p>
          <a:p>
            <a:pPr algn="ctr"/>
            <a:r>
              <a:rPr lang="en-GB" sz="1400">
                <a:solidFill>
                  <a:schemeClr val="tx1"/>
                </a:solidFill>
              </a:rPr>
              <a:t>Poultry</a:t>
            </a:r>
          </a:p>
          <a:p>
            <a:pPr algn="ctr"/>
            <a:r>
              <a:rPr lang="en-GB" sz="1400">
                <a:solidFill>
                  <a:schemeClr val="tx1"/>
                </a:solidFill>
              </a:rPr>
              <a:t>Pigs</a:t>
            </a:r>
          </a:p>
          <a:p>
            <a:pPr algn="ctr"/>
            <a:r>
              <a:rPr lang="en-GB" sz="1400">
                <a:solidFill>
                  <a:schemeClr val="tx1"/>
                </a:solidFill>
              </a:rPr>
              <a:t>Raw Milk</a:t>
            </a:r>
          </a:p>
          <a:p>
            <a:pPr algn="ctr"/>
            <a:r>
              <a:rPr lang="en-GB" sz="1400">
                <a:solidFill>
                  <a:schemeClr val="tx1"/>
                </a:solidFill>
              </a:rPr>
              <a:t>Wool</a:t>
            </a:r>
          </a:p>
          <a:p>
            <a:pPr algn="ctr"/>
            <a:endParaRPr lang="en-GB" sz="1400">
              <a:solidFill>
                <a:schemeClr val="tx1"/>
              </a:solidFill>
            </a:endParaRPr>
          </a:p>
        </p:txBody>
      </p:sp>
      <p:sp>
        <p:nvSpPr>
          <p:cNvPr id="6" name="Rectangle 5">
            <a:extLst>
              <a:ext uri="{FF2B5EF4-FFF2-40B4-BE49-F238E27FC236}">
                <a16:creationId xmlns:a16="http://schemas.microsoft.com/office/drawing/2014/main" id="{48BAF675-A32F-A7E3-1ADE-4BFD564B853C}"/>
              </a:ext>
            </a:extLst>
          </p:cNvPr>
          <p:cNvSpPr/>
          <p:nvPr/>
        </p:nvSpPr>
        <p:spPr>
          <a:xfrm>
            <a:off x="6201248" y="836211"/>
            <a:ext cx="2262352" cy="2057862"/>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72000" numCol="1" spcCol="0" rtlCol="0" fromWordArt="0" anchor="ctr" anchorCtr="0" forceAA="0" compatLnSpc="1">
            <a:prstTxWarp prst="textNoShape">
              <a:avLst/>
            </a:prstTxWarp>
            <a:spAutoFit/>
          </a:bodyPr>
          <a:lstStyle/>
          <a:p>
            <a:pPr algn="ctr"/>
            <a:r>
              <a:rPr lang="en-GB" sz="1400" dirty="0">
                <a:solidFill>
                  <a:schemeClr val="tx1"/>
                </a:solidFill>
              </a:rPr>
              <a:t>6 Processing sectors</a:t>
            </a:r>
          </a:p>
          <a:p>
            <a:pPr algn="ctr"/>
            <a:endParaRPr lang="en-GB" sz="1400" dirty="0">
              <a:solidFill>
                <a:schemeClr val="tx1"/>
              </a:solidFill>
            </a:endParaRPr>
          </a:p>
          <a:p>
            <a:pPr algn="ctr"/>
            <a:r>
              <a:rPr lang="en-GB" sz="1400" dirty="0">
                <a:solidFill>
                  <a:schemeClr val="tx1"/>
                </a:solidFill>
              </a:rPr>
              <a:t>Beef meat</a:t>
            </a:r>
          </a:p>
          <a:p>
            <a:pPr algn="ctr"/>
            <a:r>
              <a:rPr lang="en-GB" sz="1400" dirty="0">
                <a:solidFill>
                  <a:schemeClr val="tx1"/>
                </a:solidFill>
              </a:rPr>
              <a:t>Other Cattle meat</a:t>
            </a:r>
          </a:p>
          <a:p>
            <a:pPr algn="ctr"/>
            <a:r>
              <a:rPr lang="en-GB" sz="1400" dirty="0">
                <a:solidFill>
                  <a:schemeClr val="tx1"/>
                </a:solidFill>
              </a:rPr>
              <a:t>Poultry meat</a:t>
            </a:r>
          </a:p>
          <a:p>
            <a:pPr algn="ctr"/>
            <a:r>
              <a:rPr lang="en-GB" sz="1400" dirty="0">
                <a:solidFill>
                  <a:schemeClr val="tx1"/>
                </a:solidFill>
              </a:rPr>
              <a:t>Pig meat</a:t>
            </a:r>
          </a:p>
          <a:p>
            <a:pPr algn="ctr"/>
            <a:r>
              <a:rPr lang="en-GB" sz="1400" dirty="0">
                <a:solidFill>
                  <a:schemeClr val="tx1"/>
                </a:solidFill>
              </a:rPr>
              <a:t>Processed Milk</a:t>
            </a:r>
          </a:p>
          <a:p>
            <a:pPr algn="ctr"/>
            <a:r>
              <a:rPr lang="en-GB" sz="1400" dirty="0">
                <a:solidFill>
                  <a:schemeClr val="tx1"/>
                </a:solidFill>
              </a:rPr>
              <a:t>Textiles</a:t>
            </a:r>
          </a:p>
          <a:p>
            <a:pPr algn="ctr"/>
            <a:endParaRPr lang="en-GB" sz="1400" dirty="0">
              <a:solidFill>
                <a:schemeClr val="tx1"/>
              </a:solidFill>
            </a:endParaRPr>
          </a:p>
        </p:txBody>
      </p:sp>
      <p:sp>
        <p:nvSpPr>
          <p:cNvPr id="7" name="Arrow: Right 6">
            <a:extLst>
              <a:ext uri="{FF2B5EF4-FFF2-40B4-BE49-F238E27FC236}">
                <a16:creationId xmlns:a16="http://schemas.microsoft.com/office/drawing/2014/main" id="{DE6466F8-A812-5748-A447-0F3B4910E7BE}"/>
              </a:ext>
            </a:extLst>
          </p:cNvPr>
          <p:cNvSpPr/>
          <p:nvPr/>
        </p:nvSpPr>
        <p:spPr>
          <a:xfrm>
            <a:off x="5226269" y="1952592"/>
            <a:ext cx="748862" cy="392167"/>
          </a:xfrm>
          <a:prstGeom prst="rightArrow">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72000" numCol="1" spcCol="0" rtlCol="0" fromWordArt="0" anchor="ctr" anchorCtr="0" forceAA="0" compatLnSpc="1">
            <a:prstTxWarp prst="textNoShape">
              <a:avLst/>
            </a:prstTxWarp>
            <a:spAutoFit/>
          </a:bodyPr>
          <a:lstStyle/>
          <a:p>
            <a:pPr algn="ctr"/>
            <a:endParaRPr lang="en-GB" sz="1400">
              <a:solidFill>
                <a:schemeClr val="tx1"/>
              </a:solidFill>
            </a:endParaRPr>
          </a:p>
        </p:txBody>
      </p:sp>
      <p:sp>
        <p:nvSpPr>
          <p:cNvPr id="9" name="Rectangle 8">
            <a:extLst>
              <a:ext uri="{FF2B5EF4-FFF2-40B4-BE49-F238E27FC236}">
                <a16:creationId xmlns:a16="http://schemas.microsoft.com/office/drawing/2014/main" id="{98CDA521-2F13-0E07-18CE-098974ABC392}"/>
              </a:ext>
            </a:extLst>
          </p:cNvPr>
          <p:cNvSpPr/>
          <p:nvPr/>
        </p:nvSpPr>
        <p:spPr>
          <a:xfrm>
            <a:off x="646386" y="1228092"/>
            <a:ext cx="1371600" cy="33431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72000" numCol="1" spcCol="0" rtlCol="0" fromWordArt="0" anchor="ctr" anchorCtr="0" forceAA="0" compatLnSpc="1">
            <a:prstTxWarp prst="textNoShape">
              <a:avLst/>
            </a:prstTxWarp>
            <a:spAutoFit/>
          </a:bodyPr>
          <a:lstStyle/>
          <a:p>
            <a:pPr algn="ctr"/>
            <a:r>
              <a:rPr lang="en-GB" sz="1400">
                <a:solidFill>
                  <a:schemeClr val="tx1"/>
                </a:solidFill>
              </a:rPr>
              <a:t>Capital</a:t>
            </a:r>
          </a:p>
        </p:txBody>
      </p:sp>
      <p:sp>
        <p:nvSpPr>
          <p:cNvPr id="10" name="Rectangle 9">
            <a:extLst>
              <a:ext uri="{FF2B5EF4-FFF2-40B4-BE49-F238E27FC236}">
                <a16:creationId xmlns:a16="http://schemas.microsoft.com/office/drawing/2014/main" id="{AF54B604-550C-100F-BDEC-DABA1AA78026}"/>
              </a:ext>
            </a:extLst>
          </p:cNvPr>
          <p:cNvSpPr/>
          <p:nvPr/>
        </p:nvSpPr>
        <p:spPr>
          <a:xfrm>
            <a:off x="664779" y="1639614"/>
            <a:ext cx="1371600" cy="33431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72000" numCol="1" spcCol="0" rtlCol="0" fromWordArt="0" anchor="ctr" anchorCtr="0" forceAA="0" compatLnSpc="1">
            <a:prstTxWarp prst="textNoShape">
              <a:avLst/>
            </a:prstTxWarp>
            <a:spAutoFit/>
          </a:bodyPr>
          <a:lstStyle/>
          <a:p>
            <a:pPr algn="ctr"/>
            <a:r>
              <a:rPr lang="en-GB" sz="1400">
                <a:solidFill>
                  <a:schemeClr val="tx1"/>
                </a:solidFill>
              </a:rPr>
              <a:t>Labour</a:t>
            </a:r>
          </a:p>
        </p:txBody>
      </p:sp>
      <p:sp>
        <p:nvSpPr>
          <p:cNvPr id="11" name="Rectangle 10">
            <a:extLst>
              <a:ext uri="{FF2B5EF4-FFF2-40B4-BE49-F238E27FC236}">
                <a16:creationId xmlns:a16="http://schemas.microsoft.com/office/drawing/2014/main" id="{90411CE5-A439-8FFC-76F2-A5611CE61028}"/>
              </a:ext>
            </a:extLst>
          </p:cNvPr>
          <p:cNvSpPr/>
          <p:nvPr/>
        </p:nvSpPr>
        <p:spPr>
          <a:xfrm>
            <a:off x="664779" y="2051136"/>
            <a:ext cx="1371600" cy="33431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72000" numCol="1" spcCol="0" rtlCol="0" fromWordArt="0" anchor="ctr" anchorCtr="0" forceAA="0" compatLnSpc="1">
            <a:prstTxWarp prst="textNoShape">
              <a:avLst/>
            </a:prstTxWarp>
            <a:spAutoFit/>
          </a:bodyPr>
          <a:lstStyle/>
          <a:p>
            <a:pPr algn="ctr"/>
            <a:r>
              <a:rPr lang="en-GB" sz="1400">
                <a:solidFill>
                  <a:schemeClr val="tx1"/>
                </a:solidFill>
              </a:rPr>
              <a:t>Land</a:t>
            </a:r>
          </a:p>
        </p:txBody>
      </p:sp>
      <p:sp>
        <p:nvSpPr>
          <p:cNvPr id="12" name="Rectangle 11">
            <a:extLst>
              <a:ext uri="{FF2B5EF4-FFF2-40B4-BE49-F238E27FC236}">
                <a16:creationId xmlns:a16="http://schemas.microsoft.com/office/drawing/2014/main" id="{BA395ED3-187D-D951-56D8-2572E0379F84}"/>
              </a:ext>
            </a:extLst>
          </p:cNvPr>
          <p:cNvSpPr/>
          <p:nvPr/>
        </p:nvSpPr>
        <p:spPr>
          <a:xfrm>
            <a:off x="646386" y="2462658"/>
            <a:ext cx="1371600" cy="33431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72000" numCol="1" spcCol="0" rtlCol="0" fromWordArt="0" anchor="ctr" anchorCtr="0" forceAA="0" compatLnSpc="1">
            <a:prstTxWarp prst="textNoShape">
              <a:avLst/>
            </a:prstTxWarp>
            <a:spAutoFit/>
          </a:bodyPr>
          <a:lstStyle/>
          <a:p>
            <a:pPr algn="ctr"/>
            <a:r>
              <a:rPr lang="en-GB" sz="1400">
                <a:solidFill>
                  <a:schemeClr val="tx1"/>
                </a:solidFill>
              </a:rPr>
              <a:t>Feed</a:t>
            </a:r>
          </a:p>
        </p:txBody>
      </p:sp>
      <p:sp>
        <p:nvSpPr>
          <p:cNvPr id="16" name="Arrow: Down 15">
            <a:extLst>
              <a:ext uri="{FF2B5EF4-FFF2-40B4-BE49-F238E27FC236}">
                <a16:creationId xmlns:a16="http://schemas.microsoft.com/office/drawing/2014/main" id="{FE768F74-6607-ED05-30CE-3E726B971885}"/>
              </a:ext>
            </a:extLst>
          </p:cNvPr>
          <p:cNvSpPr/>
          <p:nvPr/>
        </p:nvSpPr>
        <p:spPr>
          <a:xfrm rot="16200000">
            <a:off x="2259724" y="1973927"/>
            <a:ext cx="341586" cy="488731"/>
          </a:xfrm>
          <a:prstGeom prst="downArrow">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72000" numCol="1" spcCol="0" rtlCol="0" fromWordArt="0" anchor="ctr" anchorCtr="0" forceAA="0" compatLnSpc="1">
            <a:prstTxWarp prst="textNoShape">
              <a:avLst/>
            </a:prstTxWarp>
            <a:spAutoFit/>
          </a:bodyPr>
          <a:lstStyle/>
          <a:p>
            <a:pPr algn="ctr"/>
            <a:endParaRPr lang="en-GB" sz="1400">
              <a:solidFill>
                <a:schemeClr val="tx1"/>
              </a:solidFill>
            </a:endParaRPr>
          </a:p>
        </p:txBody>
      </p:sp>
      <p:sp>
        <p:nvSpPr>
          <p:cNvPr id="17" name="Arrow: Down 16">
            <a:extLst>
              <a:ext uri="{FF2B5EF4-FFF2-40B4-BE49-F238E27FC236}">
                <a16:creationId xmlns:a16="http://schemas.microsoft.com/office/drawing/2014/main" id="{625422CD-5D0F-0810-2452-9641CB91F05D}"/>
              </a:ext>
            </a:extLst>
          </p:cNvPr>
          <p:cNvSpPr/>
          <p:nvPr/>
        </p:nvSpPr>
        <p:spPr>
          <a:xfrm>
            <a:off x="3728545" y="3342290"/>
            <a:ext cx="370490" cy="580146"/>
          </a:xfrm>
          <a:prstGeom prst="downArrow">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72000" numCol="1" spcCol="0" rtlCol="0" fromWordArt="0" anchor="ctr" anchorCtr="0" forceAA="0" compatLnSpc="1">
            <a:prstTxWarp prst="textNoShape">
              <a:avLst/>
            </a:prstTxWarp>
            <a:spAutoFit/>
          </a:bodyPr>
          <a:lstStyle/>
          <a:p>
            <a:pPr algn="ctr"/>
            <a:endParaRPr lang="en-GB" sz="1400">
              <a:solidFill>
                <a:schemeClr val="tx1"/>
              </a:solidFill>
            </a:endParaRPr>
          </a:p>
        </p:txBody>
      </p:sp>
      <p:sp>
        <p:nvSpPr>
          <p:cNvPr id="18" name="TextBox 17">
            <a:extLst>
              <a:ext uri="{FF2B5EF4-FFF2-40B4-BE49-F238E27FC236}">
                <a16:creationId xmlns:a16="http://schemas.microsoft.com/office/drawing/2014/main" id="{227E3E08-0338-494A-5728-56C5BCF251E9}"/>
              </a:ext>
            </a:extLst>
          </p:cNvPr>
          <p:cNvSpPr txBox="1"/>
          <p:nvPr/>
        </p:nvSpPr>
        <p:spPr>
          <a:xfrm>
            <a:off x="5157278" y="1257426"/>
            <a:ext cx="817853" cy="764376"/>
          </a:xfrm>
          <a:prstGeom prst="rect">
            <a:avLst/>
          </a:prstGeom>
          <a:noFill/>
        </p:spPr>
        <p:txBody>
          <a:bodyPr wrap="none" rtlCol="0">
            <a:spAutoFit/>
          </a:bodyPr>
          <a:lstStyle/>
          <a:p>
            <a:pPr>
              <a:lnSpc>
                <a:spcPts val="1800"/>
              </a:lnSpc>
            </a:pPr>
            <a:r>
              <a:rPr lang="en-GB" sz="1400" dirty="0">
                <a:latin typeface="Verdana" pitchFamily="34" charset="0"/>
              </a:rPr>
              <a:t>Meat</a:t>
            </a:r>
          </a:p>
          <a:p>
            <a:pPr>
              <a:lnSpc>
                <a:spcPts val="1800"/>
              </a:lnSpc>
            </a:pPr>
            <a:r>
              <a:rPr lang="en-GB" sz="1400" dirty="0">
                <a:latin typeface="Verdana" pitchFamily="34" charset="0"/>
              </a:rPr>
              <a:t>milk</a:t>
            </a:r>
          </a:p>
          <a:p>
            <a:pPr>
              <a:lnSpc>
                <a:spcPts val="1800"/>
              </a:lnSpc>
            </a:pPr>
            <a:r>
              <a:rPr lang="en-GB" sz="1400" dirty="0">
                <a:latin typeface="Verdana" pitchFamily="34" charset="0"/>
              </a:rPr>
              <a:t>leather</a:t>
            </a:r>
          </a:p>
        </p:txBody>
      </p:sp>
      <p:sp>
        <p:nvSpPr>
          <p:cNvPr id="19" name="Rectangle 18">
            <a:extLst>
              <a:ext uri="{FF2B5EF4-FFF2-40B4-BE49-F238E27FC236}">
                <a16:creationId xmlns:a16="http://schemas.microsoft.com/office/drawing/2014/main" id="{1EB7637F-9B41-EB18-F91D-6A2BA4E3E42F}"/>
              </a:ext>
            </a:extLst>
          </p:cNvPr>
          <p:cNvSpPr/>
          <p:nvPr/>
        </p:nvSpPr>
        <p:spPr>
          <a:xfrm>
            <a:off x="641131" y="2874180"/>
            <a:ext cx="1371600" cy="33431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72000" numCol="1" spcCol="0" rtlCol="0" fromWordArt="0" anchor="ctr" anchorCtr="0" forceAA="0" compatLnSpc="1">
            <a:prstTxWarp prst="textNoShape">
              <a:avLst/>
            </a:prstTxWarp>
            <a:spAutoFit/>
          </a:bodyPr>
          <a:lstStyle/>
          <a:p>
            <a:pPr algn="ctr"/>
            <a:r>
              <a:rPr lang="en-GB" sz="1400">
                <a:solidFill>
                  <a:schemeClr val="tx1"/>
                </a:solidFill>
              </a:rPr>
              <a:t>Animals</a:t>
            </a:r>
          </a:p>
        </p:txBody>
      </p:sp>
      <p:sp>
        <p:nvSpPr>
          <p:cNvPr id="20" name="Rectangle 19">
            <a:extLst>
              <a:ext uri="{FF2B5EF4-FFF2-40B4-BE49-F238E27FC236}">
                <a16:creationId xmlns:a16="http://schemas.microsoft.com/office/drawing/2014/main" id="{4CF7678A-3706-0920-A467-AC351BC0B462}"/>
              </a:ext>
            </a:extLst>
          </p:cNvPr>
          <p:cNvSpPr/>
          <p:nvPr/>
        </p:nvSpPr>
        <p:spPr>
          <a:xfrm>
            <a:off x="3200400" y="3976508"/>
            <a:ext cx="1371600" cy="334313"/>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72000" numCol="1" spcCol="0" rtlCol="0" fromWordArt="0" anchor="ctr" anchorCtr="0" forceAA="0" compatLnSpc="1">
            <a:prstTxWarp prst="textNoShape">
              <a:avLst/>
            </a:prstTxWarp>
            <a:spAutoFit/>
          </a:bodyPr>
          <a:lstStyle/>
          <a:p>
            <a:pPr algn="ctr"/>
            <a:r>
              <a:rPr lang="en-GB" sz="1400">
                <a:solidFill>
                  <a:schemeClr val="tx1"/>
                </a:solidFill>
              </a:rPr>
              <a:t>Manure</a:t>
            </a:r>
          </a:p>
        </p:txBody>
      </p:sp>
      <p:sp>
        <p:nvSpPr>
          <p:cNvPr id="21" name="Rectangle 20">
            <a:extLst>
              <a:ext uri="{FF2B5EF4-FFF2-40B4-BE49-F238E27FC236}">
                <a16:creationId xmlns:a16="http://schemas.microsoft.com/office/drawing/2014/main" id="{8DEDA54A-1322-44D5-8B7E-4F2DF9D3BE08}"/>
              </a:ext>
            </a:extLst>
          </p:cNvPr>
          <p:cNvSpPr/>
          <p:nvPr/>
        </p:nvSpPr>
        <p:spPr>
          <a:xfrm>
            <a:off x="6201248" y="3041336"/>
            <a:ext cx="2262352" cy="2057862"/>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72000" numCol="1" spcCol="0" rtlCol="0" fromWordArt="0" anchor="ctr" anchorCtr="0" forceAA="0" compatLnSpc="1">
            <a:prstTxWarp prst="textNoShape">
              <a:avLst/>
            </a:prstTxWarp>
            <a:spAutoFit/>
          </a:bodyPr>
          <a:lstStyle/>
          <a:p>
            <a:pPr algn="ctr"/>
            <a:r>
              <a:rPr lang="en-GB" sz="1400">
                <a:solidFill>
                  <a:schemeClr val="tx1"/>
                </a:solidFill>
              </a:rPr>
              <a:t>12 Crop sectors</a:t>
            </a:r>
          </a:p>
          <a:p>
            <a:pPr algn="ctr"/>
            <a:endParaRPr lang="en-GB" sz="1400">
              <a:solidFill>
                <a:schemeClr val="tx1"/>
              </a:solidFill>
            </a:endParaRPr>
          </a:p>
          <a:p>
            <a:pPr algn="ctr"/>
            <a:r>
              <a:rPr lang="en-GB" sz="1400">
                <a:solidFill>
                  <a:schemeClr val="tx1"/>
                </a:solidFill>
              </a:rPr>
              <a:t>Paddy rice, Wheat,</a:t>
            </a:r>
          </a:p>
          <a:p>
            <a:pPr algn="ctr"/>
            <a:r>
              <a:rPr lang="en-GB" sz="1400">
                <a:solidFill>
                  <a:schemeClr val="tx1"/>
                </a:solidFill>
              </a:rPr>
              <a:t>Grains, Vegetables,</a:t>
            </a:r>
          </a:p>
          <a:p>
            <a:pPr algn="ctr"/>
            <a:r>
              <a:rPr lang="en-GB" sz="1400">
                <a:solidFill>
                  <a:schemeClr val="tx1"/>
                </a:solidFill>
              </a:rPr>
              <a:t>Fruits, Nuts, Pulses, Roots &amp; Tubers, Oilseeds, Sugar beet,</a:t>
            </a:r>
          </a:p>
          <a:p>
            <a:pPr algn="ctr"/>
            <a:r>
              <a:rPr lang="en-GB" sz="1400">
                <a:solidFill>
                  <a:schemeClr val="tx1"/>
                </a:solidFill>
              </a:rPr>
              <a:t>Fibres, other crops (including forage)</a:t>
            </a:r>
          </a:p>
        </p:txBody>
      </p:sp>
      <p:sp>
        <p:nvSpPr>
          <p:cNvPr id="23" name="Arrow: Right 22">
            <a:extLst>
              <a:ext uri="{FF2B5EF4-FFF2-40B4-BE49-F238E27FC236}">
                <a16:creationId xmlns:a16="http://schemas.microsoft.com/office/drawing/2014/main" id="{A989612A-D955-862D-1605-B2B42372CB83}"/>
              </a:ext>
            </a:extLst>
          </p:cNvPr>
          <p:cNvSpPr/>
          <p:nvPr/>
        </p:nvSpPr>
        <p:spPr>
          <a:xfrm>
            <a:off x="4802882" y="4052261"/>
            <a:ext cx="1253359" cy="172373"/>
          </a:xfrm>
          <a:prstGeom prst="rightArrow">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72000" numCol="1" spcCol="0" rtlCol="0" fromWordArt="0" anchor="ctr" anchorCtr="0" forceAA="0" compatLnSpc="1">
            <a:prstTxWarp prst="textNoShape">
              <a:avLst/>
            </a:prstTxWarp>
            <a:spAutoFit/>
          </a:bodyPr>
          <a:lstStyle/>
          <a:p>
            <a:pPr algn="ctr"/>
            <a:endParaRPr lang="en-GB" sz="1400">
              <a:solidFill>
                <a:schemeClr val="tx1"/>
              </a:solidFill>
            </a:endParaRPr>
          </a:p>
        </p:txBody>
      </p:sp>
      <p:sp>
        <p:nvSpPr>
          <p:cNvPr id="24" name="Rectangle 23">
            <a:extLst>
              <a:ext uri="{FF2B5EF4-FFF2-40B4-BE49-F238E27FC236}">
                <a16:creationId xmlns:a16="http://schemas.microsoft.com/office/drawing/2014/main" id="{BB857EDC-133B-8809-312C-033A833203FA}"/>
              </a:ext>
            </a:extLst>
          </p:cNvPr>
          <p:cNvSpPr/>
          <p:nvPr/>
        </p:nvSpPr>
        <p:spPr>
          <a:xfrm>
            <a:off x="3200400" y="4424533"/>
            <a:ext cx="1371600" cy="549757"/>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72000" numCol="1" spcCol="0" rtlCol="0" fromWordArt="0" anchor="ctr" anchorCtr="0" forceAA="0" compatLnSpc="1">
            <a:prstTxWarp prst="textNoShape">
              <a:avLst/>
            </a:prstTxWarp>
            <a:spAutoFit/>
          </a:bodyPr>
          <a:lstStyle/>
          <a:p>
            <a:pPr algn="ctr"/>
            <a:r>
              <a:rPr lang="en-GB" sz="1400">
                <a:solidFill>
                  <a:schemeClr val="tx1"/>
                </a:solidFill>
              </a:rPr>
              <a:t>Fossil fertilizers</a:t>
            </a:r>
          </a:p>
        </p:txBody>
      </p:sp>
      <p:sp>
        <p:nvSpPr>
          <p:cNvPr id="25" name="Rectangle 24">
            <a:extLst>
              <a:ext uri="{FF2B5EF4-FFF2-40B4-BE49-F238E27FC236}">
                <a16:creationId xmlns:a16="http://schemas.microsoft.com/office/drawing/2014/main" id="{1FCDF8E7-4FAC-D66F-1C32-EA1ECCB14F79}"/>
              </a:ext>
            </a:extLst>
          </p:cNvPr>
          <p:cNvSpPr/>
          <p:nvPr/>
        </p:nvSpPr>
        <p:spPr>
          <a:xfrm>
            <a:off x="641131" y="3278926"/>
            <a:ext cx="1371600" cy="54975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72000" numCol="1" spcCol="0" rtlCol="0" fromWordArt="0" anchor="ctr" anchorCtr="0" forceAA="0" compatLnSpc="1">
            <a:prstTxWarp prst="textNoShape">
              <a:avLst/>
            </a:prstTxWarp>
            <a:spAutoFit/>
          </a:bodyPr>
          <a:lstStyle/>
          <a:p>
            <a:pPr algn="ctr"/>
            <a:r>
              <a:rPr lang="en-GB" sz="1400">
                <a:solidFill>
                  <a:schemeClr val="tx1"/>
                </a:solidFill>
              </a:rPr>
              <a:t>Services and other</a:t>
            </a:r>
          </a:p>
        </p:txBody>
      </p:sp>
      <p:cxnSp>
        <p:nvCxnSpPr>
          <p:cNvPr id="15" name="Straight Arrow Connector 14">
            <a:extLst>
              <a:ext uri="{FF2B5EF4-FFF2-40B4-BE49-F238E27FC236}">
                <a16:creationId xmlns:a16="http://schemas.microsoft.com/office/drawing/2014/main" id="{6C8146E0-D85D-12D9-FC95-85B87D60923B}"/>
              </a:ext>
            </a:extLst>
          </p:cNvPr>
          <p:cNvCxnSpPr/>
          <p:nvPr/>
        </p:nvCxnSpPr>
        <p:spPr>
          <a:xfrm flipH="1" flipV="1">
            <a:off x="5126182" y="3151909"/>
            <a:ext cx="930059" cy="588818"/>
          </a:xfrm>
          <a:prstGeom prst="straightConnector1">
            <a:avLst/>
          </a:prstGeom>
          <a:ln w="50800">
            <a:tailEnd type="triangle"/>
          </a:ln>
        </p:spPr>
        <p:style>
          <a:lnRef idx="3">
            <a:schemeClr val="accent1"/>
          </a:lnRef>
          <a:fillRef idx="0">
            <a:schemeClr val="accent1"/>
          </a:fillRef>
          <a:effectRef idx="2">
            <a:schemeClr val="accent1"/>
          </a:effectRef>
          <a:fontRef idx="minor">
            <a:schemeClr val="tx1"/>
          </a:fontRef>
        </p:style>
      </p:cxnSp>
      <p:sp>
        <p:nvSpPr>
          <p:cNvPr id="22" name="TextBox 21">
            <a:extLst>
              <a:ext uri="{FF2B5EF4-FFF2-40B4-BE49-F238E27FC236}">
                <a16:creationId xmlns:a16="http://schemas.microsoft.com/office/drawing/2014/main" id="{F382BB7C-C128-AD19-14B2-443547B2D0CA}"/>
              </a:ext>
            </a:extLst>
          </p:cNvPr>
          <p:cNvSpPr txBox="1"/>
          <p:nvPr/>
        </p:nvSpPr>
        <p:spPr>
          <a:xfrm>
            <a:off x="5415110" y="3041336"/>
            <a:ext cx="574196" cy="302712"/>
          </a:xfrm>
          <a:prstGeom prst="rect">
            <a:avLst/>
          </a:prstGeom>
          <a:noFill/>
        </p:spPr>
        <p:txBody>
          <a:bodyPr wrap="none" rtlCol="0">
            <a:spAutoFit/>
          </a:bodyPr>
          <a:lstStyle/>
          <a:p>
            <a:pPr>
              <a:lnSpc>
                <a:spcPts val="1800"/>
              </a:lnSpc>
            </a:pPr>
            <a:r>
              <a:rPr lang="en-GB" sz="1400" dirty="0">
                <a:latin typeface="Verdana" pitchFamily="34" charset="0"/>
              </a:rPr>
              <a:t>feed</a:t>
            </a:r>
          </a:p>
        </p:txBody>
      </p:sp>
    </p:spTree>
    <p:extLst>
      <p:ext uri="{BB962C8B-B14F-4D97-AF65-F5344CB8AC3E}">
        <p14:creationId xmlns:p14="http://schemas.microsoft.com/office/powerpoint/2010/main" val="29863306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2C29D01-6D3C-A527-7CD7-2C7998D5B139}"/>
              </a:ext>
            </a:extLst>
          </p:cNvPr>
          <p:cNvSpPr>
            <a:spLocks noGrp="1"/>
          </p:cNvSpPr>
          <p:nvPr>
            <p:ph type="title"/>
          </p:nvPr>
        </p:nvSpPr>
        <p:spPr/>
        <p:txBody>
          <a:bodyPr/>
          <a:lstStyle/>
          <a:p>
            <a:r>
              <a:rPr lang="en-US"/>
              <a:t>Adjustments made to livestock</a:t>
            </a:r>
            <a:endParaRPr lang="en-NL" dirty="0"/>
          </a:p>
        </p:txBody>
      </p:sp>
      <p:sp>
        <p:nvSpPr>
          <p:cNvPr id="4" name="Slide Number Placeholder 3">
            <a:extLst>
              <a:ext uri="{FF2B5EF4-FFF2-40B4-BE49-F238E27FC236}">
                <a16:creationId xmlns:a16="http://schemas.microsoft.com/office/drawing/2014/main" id="{DFA9533F-F6E2-AC8A-B085-2074DC057BEA}"/>
              </a:ext>
            </a:extLst>
          </p:cNvPr>
          <p:cNvSpPr>
            <a:spLocks noGrp="1"/>
          </p:cNvSpPr>
          <p:nvPr>
            <p:ph type="sldNum" sz="quarter" idx="11"/>
          </p:nvPr>
        </p:nvSpPr>
        <p:spPr/>
        <p:txBody>
          <a:bodyPr/>
          <a:lstStyle/>
          <a:p>
            <a:pPr algn="r"/>
            <a:fld id="{F25965E0-7062-474C-8671-DB3A3CE669B0}" type="slidenum">
              <a:rPr lang="en-GB" smtClean="0"/>
              <a:pPr algn="r"/>
              <a:t>9</a:t>
            </a:fld>
            <a:endParaRPr lang="en-GB"/>
          </a:p>
        </p:txBody>
      </p:sp>
      <p:sp>
        <p:nvSpPr>
          <p:cNvPr id="11" name="TextBox 3">
            <a:extLst>
              <a:ext uri="{FF2B5EF4-FFF2-40B4-BE49-F238E27FC236}">
                <a16:creationId xmlns:a16="http://schemas.microsoft.com/office/drawing/2014/main" id="{8EA8E830-89A7-2FA2-A366-BF43ABDBEB7C}"/>
              </a:ext>
            </a:extLst>
          </p:cNvPr>
          <p:cNvSpPr txBox="1"/>
          <p:nvPr/>
        </p:nvSpPr>
        <p:spPr>
          <a:xfrm>
            <a:off x="314647" y="2571750"/>
            <a:ext cx="2845725" cy="1723549"/>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sz="1800"/>
            </a:pPr>
            <a:r>
              <a:rPr dirty="0"/>
              <a:t>🐄 Live Capital</a:t>
            </a:r>
          </a:p>
          <a:p>
            <a:pPr lvl="1">
              <a:defRPr sz="1100"/>
            </a:pPr>
            <a:r>
              <a:rPr dirty="0"/>
              <a:t>• Livestock separated from generic capital</a:t>
            </a:r>
            <a:br>
              <a:rPr dirty="0"/>
            </a:br>
            <a:r>
              <a:rPr dirty="0"/>
              <a:t>• Sector-specific herd capital</a:t>
            </a:r>
            <a:br>
              <a:rPr dirty="0"/>
            </a:br>
            <a:r>
              <a:rPr dirty="0"/>
              <a:t>• Dairy, beef, other cattle, pigs</a:t>
            </a:r>
            <a:br>
              <a:rPr dirty="0"/>
            </a:br>
            <a:r>
              <a:rPr dirty="0"/>
              <a:t>• Primary production factor</a:t>
            </a:r>
          </a:p>
          <a:p>
            <a:pPr>
              <a:defRPr sz="1100" b="1"/>
            </a:pPr>
            <a:endParaRPr lang="en-US" dirty="0"/>
          </a:p>
          <a:p>
            <a:pPr>
              <a:defRPr sz="1100" b="1"/>
            </a:pPr>
            <a:r>
              <a:rPr dirty="0"/>
              <a:t>Benefit: Better representation of livestock assets</a:t>
            </a:r>
          </a:p>
        </p:txBody>
      </p:sp>
      <p:sp>
        <p:nvSpPr>
          <p:cNvPr id="13" name="TextBox 4">
            <a:extLst>
              <a:ext uri="{FF2B5EF4-FFF2-40B4-BE49-F238E27FC236}">
                <a16:creationId xmlns:a16="http://schemas.microsoft.com/office/drawing/2014/main" id="{71C33CAC-5F1A-F1F2-99D4-0066963B8BE8}"/>
              </a:ext>
            </a:extLst>
          </p:cNvPr>
          <p:cNvSpPr txBox="1"/>
          <p:nvPr/>
        </p:nvSpPr>
        <p:spPr>
          <a:xfrm>
            <a:off x="3262821" y="1023556"/>
            <a:ext cx="2618358" cy="2062103"/>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sz="1800"/>
            </a:pPr>
            <a:r>
              <a:rPr dirty="0"/>
              <a:t>♻️ Manure Module</a:t>
            </a:r>
          </a:p>
          <a:p>
            <a:pPr lvl="1">
              <a:defRPr sz="1100"/>
            </a:pPr>
            <a:r>
              <a:rPr dirty="0"/>
              <a:t>• Explicit manure generation</a:t>
            </a:r>
            <a:r>
              <a:rPr lang="en-US" dirty="0"/>
              <a:t> by livestock sectors used as fertilizer and feedstock biogas</a:t>
            </a:r>
            <a:br>
              <a:rPr dirty="0"/>
            </a:br>
            <a:r>
              <a:rPr dirty="0"/>
              <a:t>• 52-country database</a:t>
            </a:r>
            <a:br>
              <a:rPr dirty="0"/>
            </a:br>
            <a:r>
              <a:rPr dirty="0"/>
              <a:t>• 1990–2021 coverage</a:t>
            </a:r>
          </a:p>
          <a:p>
            <a:pPr>
              <a:defRPr sz="1100" b="1"/>
            </a:pPr>
            <a:endParaRPr lang="en-US" dirty="0"/>
          </a:p>
          <a:p>
            <a:pPr>
              <a:defRPr sz="1100" b="1"/>
            </a:pPr>
            <a:r>
              <a:rPr dirty="0"/>
              <a:t>Benefit: Tracks nutrient and environmental flows</a:t>
            </a:r>
            <a:endParaRPr lang="en-US" dirty="0"/>
          </a:p>
          <a:p>
            <a:pPr>
              <a:defRPr sz="1100" b="1"/>
            </a:pPr>
            <a:endParaRPr dirty="0"/>
          </a:p>
        </p:txBody>
      </p:sp>
      <p:sp>
        <p:nvSpPr>
          <p:cNvPr id="14" name="TextBox 5">
            <a:extLst>
              <a:ext uri="{FF2B5EF4-FFF2-40B4-BE49-F238E27FC236}">
                <a16:creationId xmlns:a16="http://schemas.microsoft.com/office/drawing/2014/main" id="{1BCDA1A3-5CAC-8883-7167-AD85393FE0DE}"/>
              </a:ext>
            </a:extLst>
          </p:cNvPr>
          <p:cNvSpPr txBox="1"/>
          <p:nvPr/>
        </p:nvSpPr>
        <p:spPr>
          <a:xfrm>
            <a:off x="6319040" y="2706184"/>
            <a:ext cx="2408115" cy="1892826"/>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sz="1800"/>
            </a:pPr>
            <a:r>
              <a:rPr dirty="0"/>
              <a:t>🌾 Feed Module</a:t>
            </a:r>
          </a:p>
          <a:p>
            <a:pPr lvl="1">
              <a:defRPr sz="1100"/>
            </a:pPr>
            <a:r>
              <a:rPr dirty="0"/>
              <a:t>• Animal-specific feed requirements</a:t>
            </a:r>
            <a:br>
              <a:rPr dirty="0"/>
            </a:br>
            <a:r>
              <a:rPr dirty="0"/>
              <a:t>• Crops, residues, molasses, feeds</a:t>
            </a:r>
            <a:br>
              <a:rPr dirty="0"/>
            </a:br>
            <a:r>
              <a:rPr dirty="0"/>
              <a:t>• Feed restrictions by livestock type</a:t>
            </a:r>
          </a:p>
          <a:p>
            <a:pPr>
              <a:defRPr sz="1100" b="1"/>
            </a:pPr>
            <a:endParaRPr lang="en-US" dirty="0"/>
          </a:p>
          <a:p>
            <a:pPr>
              <a:defRPr sz="1100" b="1"/>
            </a:pPr>
            <a:r>
              <a:rPr dirty="0"/>
              <a:t>Benefit: More realistic feed demand</a:t>
            </a:r>
          </a:p>
        </p:txBody>
      </p:sp>
      <p:pic>
        <p:nvPicPr>
          <p:cNvPr id="24" name="Picture 23">
            <a:extLst>
              <a:ext uri="{FF2B5EF4-FFF2-40B4-BE49-F238E27FC236}">
                <a16:creationId xmlns:a16="http://schemas.microsoft.com/office/drawing/2014/main" id="{AC4D9724-04BB-4DFC-2945-06977737E82B}"/>
              </a:ext>
            </a:extLst>
          </p:cNvPr>
          <p:cNvPicPr>
            <a:picLocks noChangeAspect="1"/>
          </p:cNvPicPr>
          <p:nvPr/>
        </p:nvPicPr>
        <p:blipFill>
          <a:blip r:embed="rId3"/>
          <a:stretch>
            <a:fillRect/>
          </a:stretch>
        </p:blipFill>
        <p:spPr>
          <a:xfrm>
            <a:off x="6377253" y="992137"/>
            <a:ext cx="2514747" cy="1386178"/>
          </a:xfrm>
          <a:prstGeom prst="rect">
            <a:avLst/>
          </a:prstGeom>
        </p:spPr>
      </p:pic>
      <p:pic>
        <p:nvPicPr>
          <p:cNvPr id="26" name="Picture 25">
            <a:extLst>
              <a:ext uri="{FF2B5EF4-FFF2-40B4-BE49-F238E27FC236}">
                <a16:creationId xmlns:a16="http://schemas.microsoft.com/office/drawing/2014/main" id="{72742087-1E6A-E847-86B3-7E5F00C7D474}"/>
              </a:ext>
            </a:extLst>
          </p:cNvPr>
          <p:cNvPicPr>
            <a:picLocks noChangeAspect="1"/>
          </p:cNvPicPr>
          <p:nvPr/>
        </p:nvPicPr>
        <p:blipFill rotWithShape="1">
          <a:blip r:embed="rId4"/>
          <a:srcRect l="13917" r="16892"/>
          <a:stretch/>
        </p:blipFill>
        <p:spPr>
          <a:xfrm>
            <a:off x="668198" y="902223"/>
            <a:ext cx="1874111" cy="1566006"/>
          </a:xfrm>
          <a:prstGeom prst="rect">
            <a:avLst/>
          </a:prstGeom>
          <a:ln>
            <a:solidFill>
              <a:schemeClr val="bg2"/>
            </a:solidFill>
          </a:ln>
        </p:spPr>
      </p:pic>
      <p:sp>
        <p:nvSpPr>
          <p:cNvPr id="27" name="Rectangle: Rounded Corners 26">
            <a:extLst>
              <a:ext uri="{FF2B5EF4-FFF2-40B4-BE49-F238E27FC236}">
                <a16:creationId xmlns:a16="http://schemas.microsoft.com/office/drawing/2014/main" id="{9CB2AFA0-4327-97C7-8646-6AEB1A176690}"/>
              </a:ext>
            </a:extLst>
          </p:cNvPr>
          <p:cNvSpPr/>
          <p:nvPr/>
        </p:nvSpPr>
        <p:spPr>
          <a:xfrm>
            <a:off x="1745673" y="902223"/>
            <a:ext cx="228600" cy="226922"/>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72000" numCol="1" spcCol="0" rtlCol="0" fromWordArt="0" anchor="ctr" anchorCtr="0" forceAA="0" compatLnSpc="1">
            <a:prstTxWarp prst="textNoShape">
              <a:avLst/>
            </a:prstTxWarp>
            <a:spAutoFit/>
          </a:bodyPr>
          <a:lstStyle/>
          <a:p>
            <a:pPr algn="ctr"/>
            <a:endParaRPr lang="en-NL" sz="1400" dirty="0">
              <a:solidFill>
                <a:schemeClr val="tx1"/>
              </a:solidFill>
            </a:endParaRPr>
          </a:p>
        </p:txBody>
      </p:sp>
      <p:sp>
        <p:nvSpPr>
          <p:cNvPr id="28" name="Rectangle: Rounded Corners 27">
            <a:extLst>
              <a:ext uri="{FF2B5EF4-FFF2-40B4-BE49-F238E27FC236}">
                <a16:creationId xmlns:a16="http://schemas.microsoft.com/office/drawing/2014/main" id="{6614CAAD-017C-9D2D-2AF3-5EEDBEBD73AB}"/>
              </a:ext>
            </a:extLst>
          </p:cNvPr>
          <p:cNvSpPr/>
          <p:nvPr/>
        </p:nvSpPr>
        <p:spPr>
          <a:xfrm>
            <a:off x="3160372" y="848201"/>
            <a:ext cx="2845725" cy="2014159"/>
          </a:xfrm>
          <a:prstGeom prst="round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72000" numCol="1" spcCol="0" rtlCol="0" fromWordArt="0" anchor="ctr" anchorCtr="0" forceAA="0" compatLnSpc="1">
            <a:prstTxWarp prst="textNoShape">
              <a:avLst/>
            </a:prstTxWarp>
            <a:spAutoFit/>
          </a:bodyPr>
          <a:lstStyle/>
          <a:p>
            <a:pPr algn="ctr"/>
            <a:endParaRPr lang="en-NL" sz="1400" dirty="0">
              <a:solidFill>
                <a:schemeClr val="tx1"/>
              </a:solidFill>
            </a:endParaRPr>
          </a:p>
        </p:txBody>
      </p:sp>
      <p:pic>
        <p:nvPicPr>
          <p:cNvPr id="29" name="Picture 28">
            <a:extLst>
              <a:ext uri="{FF2B5EF4-FFF2-40B4-BE49-F238E27FC236}">
                <a16:creationId xmlns:a16="http://schemas.microsoft.com/office/drawing/2014/main" id="{6FDD8A1F-7F81-1A25-17D3-C9FF798301D2}"/>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5895"/>
          <a:stretch/>
        </p:blipFill>
        <p:spPr bwMode="auto">
          <a:xfrm>
            <a:off x="3310342" y="3085659"/>
            <a:ext cx="2459304" cy="1285403"/>
          </a:xfrm>
          <a:prstGeom prst="rect">
            <a:avLst/>
          </a:prstGeom>
          <a:noFill/>
          <a:ln>
            <a:noFill/>
          </a:ln>
        </p:spPr>
      </p:pic>
      <p:sp>
        <p:nvSpPr>
          <p:cNvPr id="30" name="Rectangle: Rounded Corners 29">
            <a:extLst>
              <a:ext uri="{FF2B5EF4-FFF2-40B4-BE49-F238E27FC236}">
                <a16:creationId xmlns:a16="http://schemas.microsoft.com/office/drawing/2014/main" id="{05DE1D12-6EC3-083D-E3BA-DD6518965D46}"/>
              </a:ext>
            </a:extLst>
          </p:cNvPr>
          <p:cNvSpPr/>
          <p:nvPr/>
        </p:nvSpPr>
        <p:spPr>
          <a:xfrm>
            <a:off x="231518" y="2566360"/>
            <a:ext cx="2845725" cy="2014159"/>
          </a:xfrm>
          <a:prstGeom prst="round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72000" numCol="1" spcCol="0" rtlCol="0" fromWordArt="0" anchor="ctr" anchorCtr="0" forceAA="0" compatLnSpc="1">
            <a:prstTxWarp prst="textNoShape">
              <a:avLst/>
            </a:prstTxWarp>
            <a:spAutoFit/>
          </a:bodyPr>
          <a:lstStyle/>
          <a:p>
            <a:pPr algn="ctr"/>
            <a:endParaRPr lang="en-NL" sz="1400" dirty="0">
              <a:solidFill>
                <a:schemeClr val="tx1"/>
              </a:solidFill>
            </a:endParaRPr>
          </a:p>
        </p:txBody>
      </p:sp>
      <p:sp>
        <p:nvSpPr>
          <p:cNvPr id="31" name="Rectangle: Rounded Corners 30">
            <a:extLst>
              <a:ext uri="{FF2B5EF4-FFF2-40B4-BE49-F238E27FC236}">
                <a16:creationId xmlns:a16="http://schemas.microsoft.com/office/drawing/2014/main" id="{B1A562ED-D18A-4957-41B8-CD0EC7FB3F78}"/>
              </a:ext>
            </a:extLst>
          </p:cNvPr>
          <p:cNvSpPr/>
          <p:nvPr/>
        </p:nvSpPr>
        <p:spPr>
          <a:xfrm>
            <a:off x="6085875" y="2566359"/>
            <a:ext cx="2845725" cy="2014159"/>
          </a:xfrm>
          <a:prstGeom prst="roundRect">
            <a:avLst/>
          </a:prstGeom>
          <a:noFill/>
          <a:ln>
            <a:solidFill>
              <a:srgbClr val="3F9C3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72000" numCol="1" spcCol="0" rtlCol="0" fromWordArt="0" anchor="ctr" anchorCtr="0" forceAA="0" compatLnSpc="1">
            <a:prstTxWarp prst="textNoShape">
              <a:avLst/>
            </a:prstTxWarp>
            <a:spAutoFit/>
          </a:bodyPr>
          <a:lstStyle/>
          <a:p>
            <a:pPr algn="ctr"/>
            <a:endParaRPr lang="en-NL" sz="1400" dirty="0">
              <a:solidFill>
                <a:schemeClr val="tx1"/>
              </a:solidFill>
            </a:endParaRPr>
          </a:p>
        </p:txBody>
      </p:sp>
    </p:spTree>
    <p:extLst>
      <p:ext uri="{BB962C8B-B14F-4D97-AF65-F5344CB8AC3E}">
        <p14:creationId xmlns:p14="http://schemas.microsoft.com/office/powerpoint/2010/main" val="3806139037"/>
      </p:ext>
    </p:extLst>
  </p:cSld>
  <p:clrMapOvr>
    <a:masterClrMapping/>
  </p:clrMapOvr>
</p:sld>
</file>

<file path=ppt/theme/theme1.xml><?xml version="1.0" encoding="utf-8"?>
<a:theme xmlns:a="http://schemas.openxmlformats.org/drawingml/2006/main" name="WUR">
  <a:themeElements>
    <a:clrScheme name="Wageningen UR witte achtergrond">
      <a:dk1>
        <a:srgbClr val="005172"/>
      </a:dk1>
      <a:lt1>
        <a:srgbClr val="FFFFFF"/>
      </a:lt1>
      <a:dk2>
        <a:srgbClr val="34B233"/>
      </a:dk2>
      <a:lt2>
        <a:srgbClr val="005172"/>
      </a:lt2>
      <a:accent1>
        <a:srgbClr val="519FD7"/>
      </a:accent1>
      <a:accent2>
        <a:srgbClr val="A59D95"/>
      </a:accent2>
      <a:accent3>
        <a:srgbClr val="D5D2CA"/>
      </a:accent3>
      <a:accent4>
        <a:srgbClr val="FF7900"/>
      </a:accent4>
      <a:accent5>
        <a:srgbClr val="00549F"/>
      </a:accent5>
      <a:accent6>
        <a:srgbClr val="000000"/>
      </a:accent6>
      <a:hlink>
        <a:srgbClr val="00549F"/>
      </a:hlink>
      <a:folHlink>
        <a:srgbClr val="000000"/>
      </a:folHlink>
    </a:clrScheme>
    <a:fontScheme name="Wageningen UR">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solidFill>
        <a:ln>
          <a:noFill/>
        </a:ln>
      </a:spPr>
      <a:bodyPr rot="0" spcFirstLastPara="0" vertOverflow="overflow" horzOverflow="overflow" vert="horz" wrap="square" lIns="91440" tIns="45720" rIns="91440" bIns="72000" numCol="1" spcCol="0" rtlCol="0" fromWordArt="0" anchor="ctr" anchorCtr="0" forceAA="0" compatLnSpc="1">
        <a:prstTxWarp prst="textNoShape">
          <a:avLst/>
        </a:prstTxWarp>
        <a:spAutoFit/>
      </a:bodyPr>
      <a:lstStyle>
        <a:defPPr algn="ctr">
          <a:defRPr sz="1400"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5875">
          <a:solidFill>
            <a:schemeClr val="bg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nSpc>
            <a:spcPts val="1800"/>
          </a:lnSpc>
          <a:defRPr sz="1400" dirty="0" err="1" smtClean="0">
            <a:latin typeface="Verdana" pitchFamily="34" charset="0"/>
          </a:defRPr>
        </a:defPPr>
      </a:lstStyle>
    </a:txDef>
  </a:objectDefaults>
  <a:extraClrScheme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E0D791C36ECEC4D9A75735AA842EC1D" ma:contentTypeVersion="12" ma:contentTypeDescription="Een nieuw document maken." ma:contentTypeScope="" ma:versionID="63802319c335901809a0c816ff6dff33">
  <xsd:schema xmlns:xsd="http://www.w3.org/2001/XMLSchema" xmlns:xs="http://www.w3.org/2001/XMLSchema" xmlns:p="http://schemas.microsoft.com/office/2006/metadata/properties" xmlns:ns2="c2daec6f-fe64-4f14-a102-0144c321b54f" xmlns:ns3="e7115090-2936-483e-91ce-9eeb6a16c494" targetNamespace="http://schemas.microsoft.com/office/2006/metadata/properties" ma:root="true" ma:fieldsID="a5c7a4bd9dc094bbc6b4067523a2362b" ns2:_="" ns3:_="">
    <xsd:import namespace="c2daec6f-fe64-4f14-a102-0144c321b54f"/>
    <xsd:import namespace="e7115090-2936-483e-91ce-9eeb6a16c494"/>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2daec6f-fe64-4f14-a102-0144c321b54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5ec99919-4982-4388-8a64-83a11d2ca210"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7115090-2936-483e-91ce-9eeb6a16c494"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9ac9b40f-dae8-46ad-abcf-0c7a7d7184d2}" ma:internalName="TaxCatchAll" ma:showField="CatchAllData" ma:web="e7115090-2936-483e-91ce-9eeb6a16c494">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e7115090-2936-483e-91ce-9eeb6a16c494" xsi:nil="true"/>
    <lcf76f155ced4ddcb4097134ff3c332f xmlns="c2daec6f-fe64-4f14-a102-0144c321b54f">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8DC776D1-D08C-48A3-8532-6ED07269D4F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2daec6f-fe64-4f14-a102-0144c321b54f"/>
    <ds:schemaRef ds:uri="e7115090-2936-483e-91ce-9eeb6a16c4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D8838CF-923D-409E-87CD-51855BB8C06F}">
  <ds:schemaRefs>
    <ds:schemaRef ds:uri="http://schemas.microsoft.com/sharepoint/v3/contenttype/forms"/>
  </ds:schemaRefs>
</ds:datastoreItem>
</file>

<file path=customXml/itemProps3.xml><?xml version="1.0" encoding="utf-8"?>
<ds:datastoreItem xmlns:ds="http://schemas.openxmlformats.org/officeDocument/2006/customXml" ds:itemID="{87F5F1FA-9E6D-4ACC-85A1-D459924EDC0D}">
  <ds:schemaRefs>
    <ds:schemaRef ds:uri="c2daec6f-fe64-4f14-a102-0144c321b54f"/>
    <ds:schemaRef ds:uri="e7115090-2936-483e-91ce-9eeb6a16c49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Ion</Template>
  <TotalTime>499</TotalTime>
  <Words>1143</Words>
  <Application>Microsoft Office PowerPoint</Application>
  <PresentationFormat>On-screen Show (16:9)</PresentationFormat>
  <Paragraphs>237</Paragraphs>
  <Slides>26</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Arial</vt:lpstr>
      <vt:lpstr>Calibri</vt:lpstr>
      <vt:lpstr>Verdana</vt:lpstr>
      <vt:lpstr>Wingdings</vt:lpstr>
      <vt:lpstr>WUR</vt:lpstr>
      <vt:lpstr>Pathways toward sustainable livestock farming in the EU: a macroeconomic analysis.</vt:lpstr>
      <vt:lpstr>Background</vt:lpstr>
      <vt:lpstr>Introducing the EU Horizon project: Pathways</vt:lpstr>
      <vt:lpstr>Aim of the analysis</vt:lpstr>
      <vt:lpstr>5 different Pathways: Livestock in the EU in 2050</vt:lpstr>
      <vt:lpstr>Pathways: Implementation</vt:lpstr>
      <vt:lpstr>Methods</vt:lpstr>
      <vt:lpstr>Livestock in MAGNET</vt:lpstr>
      <vt:lpstr>Adjustments made to livestock</vt:lpstr>
      <vt:lpstr>Results</vt:lpstr>
      <vt:lpstr>Business-as-Usual (BAU): Food indicators</vt:lpstr>
      <vt:lpstr>Economic impacts vs BAU in 2050</vt:lpstr>
      <vt:lpstr>Nutritional impacts vs BAU in 2050</vt:lpstr>
      <vt:lpstr>Environmental impacts vs BAU in 2050</vt:lpstr>
      <vt:lpstr>Land demand changes vs BAU in 2050</vt:lpstr>
      <vt:lpstr>Overview of key indicators in the EU and ROW</vt:lpstr>
      <vt:lpstr>Conclusions</vt:lpstr>
      <vt:lpstr>Conclusions</vt:lpstr>
      <vt:lpstr>Conclusions (Cont.)</vt:lpstr>
      <vt:lpstr>Thank You!</vt:lpstr>
      <vt:lpstr>ANNEX</vt:lpstr>
      <vt:lpstr>MAGNET – a complete economic model of nations in the global economy</vt:lpstr>
      <vt:lpstr>MAGNET - modular design philosophy</vt:lpstr>
      <vt:lpstr>Live Capital in MAGNET</vt:lpstr>
      <vt:lpstr>Manure in MAGNET</vt:lpstr>
      <vt:lpstr>Different feed types and residues as feed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Martin Brinkman</dc:creator>
  <cp:lastModifiedBy>Bartelings, Heleen</cp:lastModifiedBy>
  <cp:revision>3</cp:revision>
  <dcterms:created xsi:type="dcterms:W3CDTF">2011-09-29T08:30:03Z</dcterms:created>
  <dcterms:modified xsi:type="dcterms:W3CDTF">2026-06-08T15:30:40Z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o_Template">
    <vt:lpwstr>WHUKW.pptx</vt:lpwstr>
  </property>
  <property fmtid="{D5CDD505-2E9C-101B-9397-08002B2CF9AE}" pid="3" name="ContentTypeId">
    <vt:lpwstr>0x0101003E0D791C36ECEC4D9A75735AA842EC1D</vt:lpwstr>
  </property>
  <property fmtid="{D5CDD505-2E9C-101B-9397-08002B2CF9AE}" pid="4" name="MediaServiceImageTags">
    <vt:lpwstr/>
  </property>
</Properties>
</file>