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7" r:id="rId5"/>
    <p:sldId id="258" r:id="rId6"/>
    <p:sldId id="259" r:id="rId7"/>
    <p:sldId id="260" r:id="rId8"/>
    <p:sldId id="261" r:id="rId9"/>
    <p:sldId id="265" r:id="rId10"/>
    <p:sldId id="266" r:id="rId11"/>
    <p:sldId id="267" r:id="rId12"/>
    <p:sldId id="268" r:id="rId13"/>
    <p:sldId id="269" r:id="rId14"/>
    <p:sldId id="270" r:id="rId15"/>
    <p:sldId id="272" r:id="rId16"/>
    <p:sldId id="273" r:id="rId17"/>
    <p:sldId id="274" r:id="rId18"/>
    <p:sldId id="262" r:id="rId19"/>
    <p:sldId id="263" r:id="rId20"/>
    <p:sldId id="264" r:id="rId21"/>
    <p:sldId id="275" r:id="rId22"/>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2" d="100"/>
          <a:sy n="62" d="100"/>
        </p:scale>
        <p:origin x="72"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https://vustaff-my.sharepoint.com/personal/e5105509_vu_edu_au/Documents/2025/PC2/5206002_Expenditure_Volume_Meas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vustaff-my.sharepoint.com/personal/e5105509_vu_edu_au/Documents/2025/PC2/C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vustaff-my.sharepoint.com/personal/e5105509_vu_edu_au/Documents/2025/PC2/CF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vustaff-my.sharepoint.com/personal/e5105509_vu_edu_au/Documents/2025/PC2/5206002_Expenditure_Volume_Measur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vustaff-my.sharepoint.com/personal/e5105509_vu_edu_au/Documents/2025/PC2/5206002_Expenditure_Volume_Measure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Sheet1!$D$1</c:f>
          <c:strCache>
            <c:ptCount val="1"/>
            <c:pt idx="0">
              <c:v>Quarterly real private business investment, Australia</c:v>
            </c:pt>
          </c:strCache>
        </c:strRef>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Sheet1!$D$1</c:f>
              <c:strCache>
                <c:ptCount val="1"/>
                <c:pt idx="0">
                  <c:v>Quarterly real private business investment, Australia</c:v>
                </c:pt>
              </c:strCache>
            </c:strRef>
          </c:tx>
          <c:spPr>
            <a:ln w="28575" cap="rnd">
              <a:solidFill>
                <a:schemeClr val="accent1"/>
              </a:solidFill>
              <a:round/>
            </a:ln>
            <a:effectLst/>
          </c:spPr>
          <c:marker>
            <c:symbol val="none"/>
          </c:marker>
          <c:cat>
            <c:numRef>
              <c:f>Sheet1!$A$221:$A$278</c:f>
              <c:numCache>
                <c:formatCode>mmm\-yyyy</c:formatCode>
                <c:ptCount val="58"/>
                <c:pt idx="0">
                  <c:v>40787</c:v>
                </c:pt>
                <c:pt idx="1">
                  <c:v>40878</c:v>
                </c:pt>
                <c:pt idx="2">
                  <c:v>40969</c:v>
                </c:pt>
                <c:pt idx="3">
                  <c:v>41061</c:v>
                </c:pt>
                <c:pt idx="4">
                  <c:v>41153</c:v>
                </c:pt>
                <c:pt idx="5">
                  <c:v>41244</c:v>
                </c:pt>
                <c:pt idx="6">
                  <c:v>41334</c:v>
                </c:pt>
                <c:pt idx="7">
                  <c:v>41426</c:v>
                </c:pt>
                <c:pt idx="8">
                  <c:v>41518</c:v>
                </c:pt>
                <c:pt idx="9">
                  <c:v>41609</c:v>
                </c:pt>
                <c:pt idx="10">
                  <c:v>41699</c:v>
                </c:pt>
                <c:pt idx="11">
                  <c:v>41791</c:v>
                </c:pt>
                <c:pt idx="12">
                  <c:v>41883</c:v>
                </c:pt>
                <c:pt idx="13">
                  <c:v>41974</c:v>
                </c:pt>
                <c:pt idx="14">
                  <c:v>42064</c:v>
                </c:pt>
                <c:pt idx="15">
                  <c:v>42156</c:v>
                </c:pt>
                <c:pt idx="16">
                  <c:v>42248</c:v>
                </c:pt>
                <c:pt idx="17">
                  <c:v>42339</c:v>
                </c:pt>
                <c:pt idx="18">
                  <c:v>42430</c:v>
                </c:pt>
                <c:pt idx="19">
                  <c:v>42522</c:v>
                </c:pt>
                <c:pt idx="20">
                  <c:v>42614</c:v>
                </c:pt>
                <c:pt idx="21">
                  <c:v>42705</c:v>
                </c:pt>
                <c:pt idx="22">
                  <c:v>42795</c:v>
                </c:pt>
                <c:pt idx="23">
                  <c:v>42887</c:v>
                </c:pt>
                <c:pt idx="24">
                  <c:v>42979</c:v>
                </c:pt>
                <c:pt idx="25">
                  <c:v>43070</c:v>
                </c:pt>
                <c:pt idx="26">
                  <c:v>43160</c:v>
                </c:pt>
                <c:pt idx="27">
                  <c:v>43252</c:v>
                </c:pt>
                <c:pt idx="28">
                  <c:v>43344</c:v>
                </c:pt>
                <c:pt idx="29">
                  <c:v>43435</c:v>
                </c:pt>
                <c:pt idx="30">
                  <c:v>43525</c:v>
                </c:pt>
                <c:pt idx="31">
                  <c:v>43617</c:v>
                </c:pt>
                <c:pt idx="32">
                  <c:v>43709</c:v>
                </c:pt>
                <c:pt idx="33">
                  <c:v>43800</c:v>
                </c:pt>
                <c:pt idx="34">
                  <c:v>43891</c:v>
                </c:pt>
                <c:pt idx="35">
                  <c:v>43983</c:v>
                </c:pt>
                <c:pt idx="36">
                  <c:v>44075</c:v>
                </c:pt>
                <c:pt idx="37">
                  <c:v>44166</c:v>
                </c:pt>
                <c:pt idx="38">
                  <c:v>44256</c:v>
                </c:pt>
                <c:pt idx="39">
                  <c:v>44348</c:v>
                </c:pt>
                <c:pt idx="40">
                  <c:v>44440</c:v>
                </c:pt>
                <c:pt idx="41">
                  <c:v>44531</c:v>
                </c:pt>
                <c:pt idx="42">
                  <c:v>44621</c:v>
                </c:pt>
                <c:pt idx="43">
                  <c:v>44713</c:v>
                </c:pt>
                <c:pt idx="44">
                  <c:v>44805</c:v>
                </c:pt>
                <c:pt idx="45">
                  <c:v>44896</c:v>
                </c:pt>
                <c:pt idx="46">
                  <c:v>44986</c:v>
                </c:pt>
                <c:pt idx="47">
                  <c:v>45078</c:v>
                </c:pt>
                <c:pt idx="48">
                  <c:v>45170</c:v>
                </c:pt>
                <c:pt idx="49">
                  <c:v>45261</c:v>
                </c:pt>
                <c:pt idx="50">
                  <c:v>45352</c:v>
                </c:pt>
                <c:pt idx="51">
                  <c:v>45444</c:v>
                </c:pt>
                <c:pt idx="52">
                  <c:v>45536</c:v>
                </c:pt>
                <c:pt idx="53">
                  <c:v>45627</c:v>
                </c:pt>
                <c:pt idx="54">
                  <c:v>45717</c:v>
                </c:pt>
                <c:pt idx="55">
                  <c:v>45809</c:v>
                </c:pt>
                <c:pt idx="56">
                  <c:v>45901</c:v>
                </c:pt>
                <c:pt idx="57">
                  <c:v>45992</c:v>
                </c:pt>
              </c:numCache>
            </c:numRef>
          </c:cat>
          <c:val>
            <c:numRef>
              <c:f>Sheet1!$D$221:$D$278</c:f>
              <c:numCache>
                <c:formatCode>0;\-0;0;@</c:formatCode>
                <c:ptCount val="58"/>
                <c:pt idx="0">
                  <c:v>76649</c:v>
                </c:pt>
                <c:pt idx="1">
                  <c:v>74360</c:v>
                </c:pt>
                <c:pt idx="2">
                  <c:v>82785</c:v>
                </c:pt>
                <c:pt idx="3">
                  <c:v>86058</c:v>
                </c:pt>
                <c:pt idx="4">
                  <c:v>85729</c:v>
                </c:pt>
                <c:pt idx="5">
                  <c:v>81334</c:v>
                </c:pt>
                <c:pt idx="6">
                  <c:v>82301</c:v>
                </c:pt>
                <c:pt idx="7">
                  <c:v>85962</c:v>
                </c:pt>
                <c:pt idx="8">
                  <c:v>81672</c:v>
                </c:pt>
                <c:pt idx="9">
                  <c:v>79082</c:v>
                </c:pt>
                <c:pt idx="10">
                  <c:v>78799</c:v>
                </c:pt>
                <c:pt idx="11">
                  <c:v>79668</c:v>
                </c:pt>
                <c:pt idx="12">
                  <c:v>76210</c:v>
                </c:pt>
                <c:pt idx="13">
                  <c:v>74730</c:v>
                </c:pt>
                <c:pt idx="14">
                  <c:v>73040</c:v>
                </c:pt>
                <c:pt idx="15">
                  <c:v>70989</c:v>
                </c:pt>
                <c:pt idx="16">
                  <c:v>67692</c:v>
                </c:pt>
                <c:pt idx="17">
                  <c:v>66187</c:v>
                </c:pt>
                <c:pt idx="18">
                  <c:v>64502</c:v>
                </c:pt>
                <c:pt idx="19">
                  <c:v>61541</c:v>
                </c:pt>
                <c:pt idx="20">
                  <c:v>60081</c:v>
                </c:pt>
                <c:pt idx="21">
                  <c:v>60326</c:v>
                </c:pt>
                <c:pt idx="22">
                  <c:v>62140</c:v>
                </c:pt>
                <c:pt idx="23">
                  <c:v>61077</c:v>
                </c:pt>
                <c:pt idx="24">
                  <c:v>67256</c:v>
                </c:pt>
                <c:pt idx="25">
                  <c:v>66175</c:v>
                </c:pt>
                <c:pt idx="26">
                  <c:v>67079</c:v>
                </c:pt>
                <c:pt idx="27">
                  <c:v>66397</c:v>
                </c:pt>
                <c:pt idx="28">
                  <c:v>65595</c:v>
                </c:pt>
                <c:pt idx="29">
                  <c:v>65451</c:v>
                </c:pt>
                <c:pt idx="30">
                  <c:v>66357</c:v>
                </c:pt>
                <c:pt idx="31">
                  <c:v>65654</c:v>
                </c:pt>
                <c:pt idx="32">
                  <c:v>66331</c:v>
                </c:pt>
                <c:pt idx="33">
                  <c:v>66379</c:v>
                </c:pt>
                <c:pt idx="34">
                  <c:v>65953</c:v>
                </c:pt>
                <c:pt idx="35">
                  <c:v>63421</c:v>
                </c:pt>
                <c:pt idx="36">
                  <c:v>62500</c:v>
                </c:pt>
                <c:pt idx="37">
                  <c:v>65116</c:v>
                </c:pt>
                <c:pt idx="38">
                  <c:v>68862</c:v>
                </c:pt>
                <c:pt idx="39">
                  <c:v>69784</c:v>
                </c:pt>
                <c:pt idx="40">
                  <c:v>70117</c:v>
                </c:pt>
                <c:pt idx="41">
                  <c:v>71321</c:v>
                </c:pt>
                <c:pt idx="42">
                  <c:v>72003</c:v>
                </c:pt>
                <c:pt idx="43">
                  <c:v>73282</c:v>
                </c:pt>
                <c:pt idx="44">
                  <c:v>75016</c:v>
                </c:pt>
                <c:pt idx="45">
                  <c:v>74943</c:v>
                </c:pt>
                <c:pt idx="46">
                  <c:v>77429</c:v>
                </c:pt>
                <c:pt idx="47">
                  <c:v>79220</c:v>
                </c:pt>
                <c:pt idx="48">
                  <c:v>79047</c:v>
                </c:pt>
                <c:pt idx="49">
                  <c:v>80470</c:v>
                </c:pt>
                <c:pt idx="50">
                  <c:v>79965</c:v>
                </c:pt>
                <c:pt idx="51">
                  <c:v>80154</c:v>
                </c:pt>
                <c:pt idx="52">
                  <c:v>79405</c:v>
                </c:pt>
                <c:pt idx="53">
                  <c:v>79765</c:v>
                </c:pt>
                <c:pt idx="54">
                  <c:v>79799</c:v>
                </c:pt>
                <c:pt idx="55">
                  <c:v>79846</c:v>
                </c:pt>
                <c:pt idx="56">
                  <c:v>82654</c:v>
                </c:pt>
                <c:pt idx="57">
                  <c:v>82842</c:v>
                </c:pt>
              </c:numCache>
            </c:numRef>
          </c:val>
          <c:smooth val="0"/>
          <c:extLst>
            <c:ext xmlns:c16="http://schemas.microsoft.com/office/drawing/2014/chart" uri="{C3380CC4-5D6E-409C-BE32-E72D297353CC}">
              <c16:uniqueId val="{00000000-2928-46C9-A123-B3ED5F50FFF8}"/>
            </c:ext>
          </c:extLst>
        </c:ser>
        <c:dLbls>
          <c:showLegendKey val="0"/>
          <c:showVal val="0"/>
          <c:showCatName val="0"/>
          <c:showSerName val="0"/>
          <c:showPercent val="0"/>
          <c:showBubbleSize val="0"/>
        </c:dLbls>
        <c:smooth val="0"/>
        <c:axId val="1128161168"/>
        <c:axId val="1128161496"/>
      </c:lineChart>
      <c:dateAx>
        <c:axId val="1128161168"/>
        <c:scaling>
          <c:orientation val="minMax"/>
        </c:scaling>
        <c:delete val="0"/>
        <c:axPos val="b"/>
        <c:numFmt formatCode="mmm\-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496"/>
        <c:crosses val="autoZero"/>
        <c:auto val="1"/>
        <c:lblOffset val="100"/>
        <c:baseTimeUnit val="months"/>
      </c:dateAx>
      <c:valAx>
        <c:axId val="1128161496"/>
        <c:scaling>
          <c:orientation val="minMax"/>
        </c:scaling>
        <c:delete val="0"/>
        <c:axPos val="l"/>
        <c:majorGridlines>
          <c:spPr>
            <a:ln w="9525" cap="flat" cmpd="sng" algn="ctr">
              <a:solidFill>
                <a:schemeClr val="tx1">
                  <a:lumMod val="15000"/>
                  <a:lumOff val="85000"/>
                </a:schemeClr>
              </a:solidFill>
              <a:round/>
            </a:ln>
            <a:effectLst/>
          </c:spPr>
        </c:majorGridlines>
        <c:title>
          <c:tx>
            <c:strRef>
              <c:f>Sheet1!$D$2</c:f>
              <c:strCache>
                <c:ptCount val="1"/>
                <c:pt idx="0">
                  <c:v>AUD, 2025 prices</c:v>
                </c:pt>
              </c:strCache>
            </c:strRef>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ROR!$N$3</c:f>
          <c:strCache>
            <c:ptCount val="1"/>
            <c:pt idx="0">
              <c:v>Rate of return for asset with lifetime of 5 years, for various discount rates (R) and earnings ratios, with and without 10% CFT</c:v>
            </c:pt>
          </c:strCache>
        </c:strRef>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0"/>
          <c:tx>
            <c:strRef>
              <c:f>ROR!$F$2</c:f>
              <c:strCache>
                <c:ptCount val="1"/>
                <c:pt idx="0">
                  <c:v>R=0.04, no tax</c:v>
                </c:pt>
              </c:strCache>
            </c:strRef>
          </c:tx>
          <c:spPr>
            <a:ln w="28575" cap="rnd">
              <a:solidFill>
                <a:schemeClr val="accent3"/>
              </a:solidFill>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0-B5E9-4792-A37F-360CCAEA7C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ROR!$F$6:$F$21</c:f>
              <c:numCache>
                <c:formatCode>General</c:formatCode>
                <c:ptCount val="16"/>
                <c:pt idx="0">
                  <c:v>-0.10963553379675761</c:v>
                </c:pt>
                <c:pt idx="1">
                  <c:v>-6.5117310486595414E-2</c:v>
                </c:pt>
                <c:pt idx="2">
                  <c:v>-2.0599087176433328E-2</c:v>
                </c:pt>
                <c:pt idx="3">
                  <c:v>2.3919136133728758E-2</c:v>
                </c:pt>
                <c:pt idx="4">
                  <c:v>6.8437359443890955E-2</c:v>
                </c:pt>
                <c:pt idx="5">
                  <c:v>0.11295558275405315</c:v>
                </c:pt>
                <c:pt idx="6">
                  <c:v>0.15747380606421535</c:v>
                </c:pt>
                <c:pt idx="7">
                  <c:v>0.20199202937437755</c:v>
                </c:pt>
                <c:pt idx="8">
                  <c:v>0.24651025268453974</c:v>
                </c:pt>
                <c:pt idx="9">
                  <c:v>0.29102847599470172</c:v>
                </c:pt>
                <c:pt idx="10">
                  <c:v>0.33554669930486392</c:v>
                </c:pt>
                <c:pt idx="11">
                  <c:v>0.38006492261502611</c:v>
                </c:pt>
                <c:pt idx="12">
                  <c:v>0.42458314592518831</c:v>
                </c:pt>
                <c:pt idx="13">
                  <c:v>0.46910136923535051</c:v>
                </c:pt>
                <c:pt idx="14">
                  <c:v>0.51361959254551248</c:v>
                </c:pt>
                <c:pt idx="15">
                  <c:v>0.55813781585567468</c:v>
                </c:pt>
              </c:numCache>
            </c:numRef>
          </c:val>
          <c:smooth val="0"/>
          <c:extLst>
            <c:ext xmlns:c16="http://schemas.microsoft.com/office/drawing/2014/chart" uri="{C3380CC4-5D6E-409C-BE32-E72D297353CC}">
              <c16:uniqueId val="{00000001-B5E9-4792-A37F-360CCAEA7C00}"/>
            </c:ext>
          </c:extLst>
        </c:ser>
        <c:ser>
          <c:idx val="5"/>
          <c:order val="1"/>
          <c:tx>
            <c:strRef>
              <c:f>ROR!$J$3</c:f>
              <c:strCache>
                <c:ptCount val="1"/>
                <c:pt idx="0">
                  <c:v>RROR</c:v>
                </c:pt>
              </c:strCache>
            </c:strRef>
          </c:tx>
          <c:spPr>
            <a:ln w="28575" cap="rnd">
              <a:solidFill>
                <a:schemeClr val="accent6"/>
              </a:solidFill>
              <a:prstDash val="dash"/>
              <a:round/>
            </a:ln>
            <a:effectLst/>
          </c:spPr>
          <c:marker>
            <c:symbol val="none"/>
          </c:marker>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ROR!$J$6:$J$21</c:f>
              <c:numCache>
                <c:formatCode>General</c:formatCode>
                <c:ptCount val="16"/>
                <c:pt idx="0">
                  <c:v>0.1</c:v>
                </c:pt>
                <c:pt idx="1">
                  <c:v>0.1</c:v>
                </c:pt>
                <c:pt idx="2">
                  <c:v>0.1</c:v>
                </c:pt>
                <c:pt idx="3">
                  <c:v>0.1</c:v>
                </c:pt>
                <c:pt idx="4">
                  <c:v>0.1</c:v>
                </c:pt>
                <c:pt idx="5">
                  <c:v>0.1</c:v>
                </c:pt>
                <c:pt idx="6">
                  <c:v>0.1</c:v>
                </c:pt>
                <c:pt idx="7">
                  <c:v>0.1</c:v>
                </c:pt>
                <c:pt idx="8">
                  <c:v>0.1</c:v>
                </c:pt>
                <c:pt idx="9">
                  <c:v>0.1</c:v>
                </c:pt>
                <c:pt idx="10">
                  <c:v>0.1</c:v>
                </c:pt>
                <c:pt idx="11">
                  <c:v>0.1</c:v>
                </c:pt>
                <c:pt idx="12">
                  <c:v>0.1</c:v>
                </c:pt>
                <c:pt idx="13">
                  <c:v>0.1</c:v>
                </c:pt>
                <c:pt idx="14">
                  <c:v>0.1</c:v>
                </c:pt>
                <c:pt idx="15">
                  <c:v>0.1</c:v>
                </c:pt>
              </c:numCache>
            </c:numRef>
          </c:val>
          <c:smooth val="0"/>
          <c:extLst>
            <c:ext xmlns:c16="http://schemas.microsoft.com/office/drawing/2014/chart" uri="{C3380CC4-5D6E-409C-BE32-E72D297353CC}">
              <c16:uniqueId val="{00000002-B5E9-4792-A37F-360CCAEA7C00}"/>
            </c:ext>
          </c:extLst>
        </c:ser>
        <c:ser>
          <c:idx val="0"/>
          <c:order val="2"/>
          <c:tx>
            <c:strRef>
              <c:f>ROR!$S$3</c:f>
              <c:strCache>
                <c:ptCount val="1"/>
                <c:pt idx="0">
                  <c:v>R=0.04, CFT</c:v>
                </c:pt>
              </c:strCache>
            </c:strRef>
          </c:tx>
          <c:spPr>
            <a:ln w="28575" cap="rnd">
              <a:solidFill>
                <a:schemeClr val="accent3"/>
              </a:solidFill>
              <a:prstDash val="sysDot"/>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3-B5E9-4792-A37F-360CCAEA7C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ROR!$S$6:$S$21</c:f>
              <c:numCache>
                <c:formatCode>General</c:formatCode>
                <c:ptCount val="16"/>
                <c:pt idx="0">
                  <c:v>-8.8671980417081853E-2</c:v>
                </c:pt>
                <c:pt idx="1">
                  <c:v>-4.8605579437935871E-2</c:v>
                </c:pt>
                <c:pt idx="2">
                  <c:v>-8.5391784587899935E-3</c:v>
                </c:pt>
                <c:pt idx="3">
                  <c:v>3.1527222520355884E-2</c:v>
                </c:pt>
                <c:pt idx="4">
                  <c:v>7.1593623499501866E-2</c:v>
                </c:pt>
                <c:pt idx="5">
                  <c:v>0.11166002447864784</c:v>
                </c:pt>
                <c:pt idx="6">
                  <c:v>0.15172642545779383</c:v>
                </c:pt>
                <c:pt idx="7">
                  <c:v>0.19179282643693982</c:v>
                </c:pt>
                <c:pt idx="8">
                  <c:v>0.23185922741608578</c:v>
                </c:pt>
                <c:pt idx="9">
                  <c:v>0.27192562839523154</c:v>
                </c:pt>
                <c:pt idx="10">
                  <c:v>0.31199202937437753</c:v>
                </c:pt>
                <c:pt idx="11">
                  <c:v>0.35205843035352352</c:v>
                </c:pt>
                <c:pt idx="12">
                  <c:v>0.39212483133266951</c:v>
                </c:pt>
                <c:pt idx="13">
                  <c:v>0.4321912323118155</c:v>
                </c:pt>
                <c:pt idx="14">
                  <c:v>0.47225763329096127</c:v>
                </c:pt>
                <c:pt idx="15">
                  <c:v>0.5123240342701072</c:v>
                </c:pt>
              </c:numCache>
            </c:numRef>
          </c:val>
          <c:smooth val="0"/>
          <c:extLst>
            <c:ext xmlns:c16="http://schemas.microsoft.com/office/drawing/2014/chart" uri="{C3380CC4-5D6E-409C-BE32-E72D297353CC}">
              <c16:uniqueId val="{00000004-B5E9-4792-A37F-360CCAEA7C00}"/>
            </c:ext>
          </c:extLst>
        </c:ser>
        <c:ser>
          <c:idx val="1"/>
          <c:order val="3"/>
          <c:tx>
            <c:strRef>
              <c:f>ROR!$I$2</c:f>
              <c:strCache>
                <c:ptCount val="1"/>
                <c:pt idx="0">
                  <c:v>R=0.1, no tax</c:v>
                </c:pt>
              </c:strCache>
            </c:strRef>
          </c:tx>
          <c:spPr>
            <a:ln w="28575" cap="rnd">
              <a:solidFill>
                <a:schemeClr val="accent2"/>
              </a:solidFill>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5-B5E9-4792-A37F-360CCAEA7C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ROR!$I$6:$I$21</c:f>
              <c:numCache>
                <c:formatCode>General</c:formatCode>
                <c:ptCount val="16"/>
                <c:pt idx="0">
                  <c:v>-0.24184264611830986</c:v>
                </c:pt>
                <c:pt idx="1">
                  <c:v>-0.20393477842422536</c:v>
                </c:pt>
                <c:pt idx="2">
                  <c:v>-0.16602691073014075</c:v>
                </c:pt>
                <c:pt idx="3">
                  <c:v>-0.12811904303605626</c:v>
                </c:pt>
                <c:pt idx="4">
                  <c:v>-9.021117534197165E-2</c:v>
                </c:pt>
                <c:pt idx="5">
                  <c:v>-5.2303307647887154E-2</c:v>
                </c:pt>
                <c:pt idx="6">
                  <c:v>-1.4395439953802658E-2</c:v>
                </c:pt>
                <c:pt idx="7">
                  <c:v>2.3512427740281838E-2</c:v>
                </c:pt>
                <c:pt idx="8">
                  <c:v>6.1420295434366556E-2</c:v>
                </c:pt>
                <c:pt idx="9">
                  <c:v>9.9328163128451052E-2</c:v>
                </c:pt>
                <c:pt idx="10">
                  <c:v>0.13723603082253555</c:v>
                </c:pt>
                <c:pt idx="11">
                  <c:v>0.17514389851662004</c:v>
                </c:pt>
                <c:pt idx="12">
                  <c:v>0.21305176621070454</c:v>
                </c:pt>
                <c:pt idx="13">
                  <c:v>0.25095963390478904</c:v>
                </c:pt>
                <c:pt idx="14">
                  <c:v>0.28886750159887375</c:v>
                </c:pt>
                <c:pt idx="15">
                  <c:v>0.32677536929295825</c:v>
                </c:pt>
              </c:numCache>
            </c:numRef>
          </c:val>
          <c:smooth val="0"/>
          <c:extLst>
            <c:ext xmlns:c16="http://schemas.microsoft.com/office/drawing/2014/chart" uri="{C3380CC4-5D6E-409C-BE32-E72D297353CC}">
              <c16:uniqueId val="{00000006-B5E9-4792-A37F-360CCAEA7C00}"/>
            </c:ext>
          </c:extLst>
        </c:ser>
        <c:ser>
          <c:idx val="3"/>
          <c:order val="4"/>
          <c:tx>
            <c:strRef>
              <c:f>ROR!$V$3</c:f>
              <c:strCache>
                <c:ptCount val="1"/>
                <c:pt idx="0">
                  <c:v>R=0.1, CFT</c:v>
                </c:pt>
              </c:strCache>
            </c:strRef>
          </c:tx>
          <c:spPr>
            <a:ln w="28575" cap="rnd">
              <a:solidFill>
                <a:schemeClr val="accent2"/>
              </a:solidFill>
              <a:prstDash val="sysDot"/>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7-B5E9-4792-A37F-360CCAEA7C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ROR!$V$6:$V$21</c:f>
              <c:numCache>
                <c:formatCode>General</c:formatCode>
                <c:ptCount val="16"/>
                <c:pt idx="0">
                  <c:v>-0.20765838150647886</c:v>
                </c:pt>
                <c:pt idx="1">
                  <c:v>-0.17354130058180281</c:v>
                </c:pt>
                <c:pt idx="2">
                  <c:v>-0.13942421965712667</c:v>
                </c:pt>
                <c:pt idx="3">
                  <c:v>-0.10530713873245062</c:v>
                </c:pt>
                <c:pt idx="4">
                  <c:v>-7.1190057807774487E-2</c:v>
                </c:pt>
                <c:pt idx="5">
                  <c:v>-3.7072976883098435E-2</c:v>
                </c:pt>
                <c:pt idx="6">
                  <c:v>-2.9558959584223901E-3</c:v>
                </c:pt>
                <c:pt idx="7">
                  <c:v>3.1161184966253658E-2</c:v>
                </c:pt>
                <c:pt idx="8">
                  <c:v>6.5278265890929901E-2</c:v>
                </c:pt>
                <c:pt idx="9">
                  <c:v>9.9395346815605939E-2</c:v>
                </c:pt>
                <c:pt idx="10">
                  <c:v>0.13351242774028199</c:v>
                </c:pt>
                <c:pt idx="11">
                  <c:v>0.16762950866495804</c:v>
                </c:pt>
                <c:pt idx="12">
                  <c:v>0.2017465895896341</c:v>
                </c:pt>
                <c:pt idx="13">
                  <c:v>0.23586367051431015</c:v>
                </c:pt>
                <c:pt idx="14">
                  <c:v>0.26998075143898642</c:v>
                </c:pt>
                <c:pt idx="15">
                  <c:v>0.30409783236366245</c:v>
                </c:pt>
              </c:numCache>
            </c:numRef>
          </c:val>
          <c:smooth val="0"/>
          <c:extLst>
            <c:ext xmlns:c16="http://schemas.microsoft.com/office/drawing/2014/chart" uri="{C3380CC4-5D6E-409C-BE32-E72D297353CC}">
              <c16:uniqueId val="{00000008-B5E9-4792-A37F-360CCAEA7C00}"/>
            </c:ext>
          </c:extLst>
        </c:ser>
        <c:dLbls>
          <c:showLegendKey val="0"/>
          <c:showVal val="0"/>
          <c:showCatName val="0"/>
          <c:showSerName val="0"/>
          <c:showPercent val="0"/>
          <c:showBubbleSize val="0"/>
        </c:dLbls>
        <c:smooth val="0"/>
        <c:axId val="761452960"/>
        <c:axId val="793844560"/>
      </c:lineChart>
      <c:catAx>
        <c:axId val="761452960"/>
        <c:scaling>
          <c:orientation val="minMax"/>
        </c:scaling>
        <c:delete val="0"/>
        <c:axPos val="b"/>
        <c:title>
          <c:tx>
            <c:strRef>
              <c:f>ROR!$C$6</c:f>
              <c:strCache>
                <c:ptCount val="1"/>
                <c:pt idx="0">
                  <c:v>Earnings ratio (X/Y)</c:v>
                </c:pt>
              </c:strCache>
            </c:strRef>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3844560"/>
        <c:crosses val="autoZero"/>
        <c:auto val="1"/>
        <c:lblAlgn val="ctr"/>
        <c:lblOffset val="100"/>
        <c:noMultiLvlLbl val="0"/>
      </c:catAx>
      <c:valAx>
        <c:axId val="793844560"/>
        <c:scaling>
          <c:orientation val="minMax"/>
        </c:scaling>
        <c:delete val="0"/>
        <c:axPos val="l"/>
        <c:majorGridlines>
          <c:spPr>
            <a:ln w="9525" cap="flat" cmpd="sng" algn="ctr">
              <a:solidFill>
                <a:schemeClr val="tx1">
                  <a:lumMod val="15000"/>
                  <a:lumOff val="85000"/>
                </a:schemeClr>
              </a:solidFill>
              <a:round/>
            </a:ln>
            <a:effectLst/>
          </c:spPr>
        </c:majorGridlines>
        <c:title>
          <c:tx>
            <c:strRef>
              <c:f>ROR!$C$4</c:f>
              <c:strCache>
                <c:ptCount val="1"/>
              </c:strCache>
            </c:strRef>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1452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ROR!$Y$3</c:f>
          <c:strCache>
            <c:ptCount val="1"/>
            <c:pt idx="0">
              <c:v>Rate of return for asset with lifetime of 5 years, for various discount rates (R) and earnings ratios, with and without 20% CIT</c:v>
            </c:pt>
          </c:strCache>
        </c:strRef>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0"/>
          <c:tx>
            <c:strRef>
              <c:f>ROR!$F$2</c:f>
              <c:strCache>
                <c:ptCount val="1"/>
                <c:pt idx="0">
                  <c:v>R=0.04, no tax</c:v>
                </c:pt>
              </c:strCache>
            </c:strRef>
          </c:tx>
          <c:spPr>
            <a:ln w="28575" cap="rnd">
              <a:solidFill>
                <a:schemeClr val="accent3"/>
              </a:solidFill>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0-B9A1-4525-A45D-35868ACD0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ROR!$F$6:$F$21</c:f>
              <c:numCache>
                <c:formatCode>General</c:formatCode>
                <c:ptCount val="16"/>
                <c:pt idx="0">
                  <c:v>-0.10963553379675761</c:v>
                </c:pt>
                <c:pt idx="1">
                  <c:v>-6.5117310486595414E-2</c:v>
                </c:pt>
                <c:pt idx="2">
                  <c:v>-2.0599087176433328E-2</c:v>
                </c:pt>
                <c:pt idx="3">
                  <c:v>2.3919136133728758E-2</c:v>
                </c:pt>
                <c:pt idx="4">
                  <c:v>6.8437359443890955E-2</c:v>
                </c:pt>
                <c:pt idx="5">
                  <c:v>0.11295558275405315</c:v>
                </c:pt>
                <c:pt idx="6">
                  <c:v>0.15747380606421535</c:v>
                </c:pt>
                <c:pt idx="7">
                  <c:v>0.20199202937437755</c:v>
                </c:pt>
                <c:pt idx="8">
                  <c:v>0.24651025268453974</c:v>
                </c:pt>
                <c:pt idx="9">
                  <c:v>0.29102847599470172</c:v>
                </c:pt>
                <c:pt idx="10">
                  <c:v>0.33554669930486392</c:v>
                </c:pt>
                <c:pt idx="11">
                  <c:v>0.38006492261502611</c:v>
                </c:pt>
                <c:pt idx="12">
                  <c:v>0.42458314592518831</c:v>
                </c:pt>
                <c:pt idx="13">
                  <c:v>0.46910136923535051</c:v>
                </c:pt>
                <c:pt idx="14">
                  <c:v>0.51361959254551248</c:v>
                </c:pt>
                <c:pt idx="15">
                  <c:v>0.55813781585567468</c:v>
                </c:pt>
              </c:numCache>
            </c:numRef>
          </c:val>
          <c:smooth val="0"/>
          <c:extLst>
            <c:ext xmlns:c16="http://schemas.microsoft.com/office/drawing/2014/chart" uri="{C3380CC4-5D6E-409C-BE32-E72D297353CC}">
              <c16:uniqueId val="{00000001-B9A1-4525-A45D-35868ACD0115}"/>
            </c:ext>
          </c:extLst>
        </c:ser>
        <c:ser>
          <c:idx val="5"/>
          <c:order val="1"/>
          <c:tx>
            <c:strRef>
              <c:f>ROR!$J$3</c:f>
              <c:strCache>
                <c:ptCount val="1"/>
                <c:pt idx="0">
                  <c:v>RROR</c:v>
                </c:pt>
              </c:strCache>
            </c:strRef>
          </c:tx>
          <c:spPr>
            <a:ln w="28575" cap="rnd">
              <a:solidFill>
                <a:schemeClr val="accent6"/>
              </a:solidFill>
              <a:prstDash val="dash"/>
              <a:round/>
            </a:ln>
            <a:effectLst/>
          </c:spPr>
          <c:marker>
            <c:symbol val="none"/>
          </c:marker>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ROR!$J$6:$J$21</c:f>
              <c:numCache>
                <c:formatCode>General</c:formatCode>
                <c:ptCount val="16"/>
                <c:pt idx="0">
                  <c:v>0.1</c:v>
                </c:pt>
                <c:pt idx="1">
                  <c:v>0.1</c:v>
                </c:pt>
                <c:pt idx="2">
                  <c:v>0.1</c:v>
                </c:pt>
                <c:pt idx="3">
                  <c:v>0.1</c:v>
                </c:pt>
                <c:pt idx="4">
                  <c:v>0.1</c:v>
                </c:pt>
                <c:pt idx="5">
                  <c:v>0.1</c:v>
                </c:pt>
                <c:pt idx="6">
                  <c:v>0.1</c:v>
                </c:pt>
                <c:pt idx="7">
                  <c:v>0.1</c:v>
                </c:pt>
                <c:pt idx="8">
                  <c:v>0.1</c:v>
                </c:pt>
                <c:pt idx="9">
                  <c:v>0.1</c:v>
                </c:pt>
                <c:pt idx="10">
                  <c:v>0.1</c:v>
                </c:pt>
                <c:pt idx="11">
                  <c:v>0.1</c:v>
                </c:pt>
                <c:pt idx="12">
                  <c:v>0.1</c:v>
                </c:pt>
                <c:pt idx="13">
                  <c:v>0.1</c:v>
                </c:pt>
                <c:pt idx="14">
                  <c:v>0.1</c:v>
                </c:pt>
                <c:pt idx="15">
                  <c:v>0.1</c:v>
                </c:pt>
              </c:numCache>
            </c:numRef>
          </c:val>
          <c:smooth val="0"/>
          <c:extLst>
            <c:ext xmlns:c16="http://schemas.microsoft.com/office/drawing/2014/chart" uri="{C3380CC4-5D6E-409C-BE32-E72D297353CC}">
              <c16:uniqueId val="{00000002-B9A1-4525-A45D-35868ACD0115}"/>
            </c:ext>
          </c:extLst>
        </c:ser>
        <c:ser>
          <c:idx val="0"/>
          <c:order val="2"/>
          <c:tx>
            <c:strRef>
              <c:f>ROR!$AD$3</c:f>
              <c:strCache>
                <c:ptCount val="1"/>
                <c:pt idx="0">
                  <c:v>R=0.04, CIT</c:v>
                </c:pt>
              </c:strCache>
            </c:strRef>
          </c:tx>
          <c:spPr>
            <a:ln w="28575" cap="rnd">
              <a:solidFill>
                <a:schemeClr val="accent3"/>
              </a:solidFill>
              <a:prstDash val="dash"/>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3-B9A1-4525-A45D-35868ACD0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ROR!$AD$6:$AD$21</c:f>
              <c:numCache>
                <c:formatCode>General</c:formatCode>
                <c:ptCount val="16"/>
                <c:pt idx="0">
                  <c:v>-0.1096355337967575</c:v>
                </c:pt>
                <c:pt idx="1">
                  <c:v>-7.4020955148627721E-2</c:v>
                </c:pt>
                <c:pt idx="2">
                  <c:v>-3.8406376500498052E-2</c:v>
                </c:pt>
                <c:pt idx="3">
                  <c:v>-2.7917978523682718E-3</c:v>
                </c:pt>
                <c:pt idx="4">
                  <c:v>3.2822780795761508E-2</c:v>
                </c:pt>
                <c:pt idx="5">
                  <c:v>6.8437359443891177E-2</c:v>
                </c:pt>
                <c:pt idx="6">
                  <c:v>0.10405193809202085</c:v>
                </c:pt>
                <c:pt idx="7">
                  <c:v>0.13966651674015074</c:v>
                </c:pt>
                <c:pt idx="8">
                  <c:v>0.17528109538828041</c:v>
                </c:pt>
                <c:pt idx="9">
                  <c:v>0.21089567403641007</c:v>
                </c:pt>
                <c:pt idx="10">
                  <c:v>0.24651025268453997</c:v>
                </c:pt>
                <c:pt idx="11">
                  <c:v>0.28212483133266963</c:v>
                </c:pt>
                <c:pt idx="12">
                  <c:v>0.3177394099807993</c:v>
                </c:pt>
                <c:pt idx="13">
                  <c:v>0.35335398862892897</c:v>
                </c:pt>
                <c:pt idx="14">
                  <c:v>0.38896856727705886</c:v>
                </c:pt>
                <c:pt idx="15">
                  <c:v>0.42458314592518853</c:v>
                </c:pt>
              </c:numCache>
            </c:numRef>
          </c:val>
          <c:smooth val="0"/>
          <c:extLst>
            <c:ext xmlns:c16="http://schemas.microsoft.com/office/drawing/2014/chart" uri="{C3380CC4-5D6E-409C-BE32-E72D297353CC}">
              <c16:uniqueId val="{00000004-B9A1-4525-A45D-35868ACD0115}"/>
            </c:ext>
          </c:extLst>
        </c:ser>
        <c:ser>
          <c:idx val="1"/>
          <c:order val="3"/>
          <c:tx>
            <c:strRef>
              <c:f>ROR!$I$2</c:f>
              <c:strCache>
                <c:ptCount val="1"/>
                <c:pt idx="0">
                  <c:v>R=0.1, no tax</c:v>
                </c:pt>
              </c:strCache>
            </c:strRef>
          </c:tx>
          <c:spPr>
            <a:ln w="28575" cap="rnd">
              <a:solidFill>
                <a:schemeClr val="accent2"/>
              </a:solidFill>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5-B9A1-4525-A45D-35868ACD0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ROR!$I$6:$I$21</c:f>
              <c:numCache>
                <c:formatCode>General</c:formatCode>
                <c:ptCount val="16"/>
                <c:pt idx="0">
                  <c:v>-0.24184264611830986</c:v>
                </c:pt>
                <c:pt idx="1">
                  <c:v>-0.20393477842422536</c:v>
                </c:pt>
                <c:pt idx="2">
                  <c:v>-0.16602691073014075</c:v>
                </c:pt>
                <c:pt idx="3">
                  <c:v>-0.12811904303605626</c:v>
                </c:pt>
                <c:pt idx="4">
                  <c:v>-9.021117534197165E-2</c:v>
                </c:pt>
                <c:pt idx="5">
                  <c:v>-5.2303307647887154E-2</c:v>
                </c:pt>
                <c:pt idx="6">
                  <c:v>-1.4395439953802658E-2</c:v>
                </c:pt>
                <c:pt idx="7">
                  <c:v>2.3512427740281838E-2</c:v>
                </c:pt>
                <c:pt idx="8">
                  <c:v>6.1420295434366556E-2</c:v>
                </c:pt>
                <c:pt idx="9">
                  <c:v>9.9328163128451052E-2</c:v>
                </c:pt>
                <c:pt idx="10">
                  <c:v>0.13723603082253555</c:v>
                </c:pt>
                <c:pt idx="11">
                  <c:v>0.17514389851662004</c:v>
                </c:pt>
                <c:pt idx="12">
                  <c:v>0.21305176621070454</c:v>
                </c:pt>
                <c:pt idx="13">
                  <c:v>0.25095963390478904</c:v>
                </c:pt>
                <c:pt idx="14">
                  <c:v>0.28886750159887375</c:v>
                </c:pt>
                <c:pt idx="15">
                  <c:v>0.32677536929295825</c:v>
                </c:pt>
              </c:numCache>
            </c:numRef>
          </c:val>
          <c:smooth val="0"/>
          <c:extLst>
            <c:ext xmlns:c16="http://schemas.microsoft.com/office/drawing/2014/chart" uri="{C3380CC4-5D6E-409C-BE32-E72D297353CC}">
              <c16:uniqueId val="{00000006-B9A1-4525-A45D-35868ACD0115}"/>
            </c:ext>
          </c:extLst>
        </c:ser>
        <c:ser>
          <c:idx val="3"/>
          <c:order val="4"/>
          <c:tx>
            <c:strRef>
              <c:f>ROR!$AG$3</c:f>
              <c:strCache>
                <c:ptCount val="1"/>
                <c:pt idx="0">
                  <c:v>R=0.1, CIT</c:v>
                </c:pt>
              </c:strCache>
            </c:strRef>
          </c:tx>
          <c:spPr>
            <a:ln w="28575" cap="rnd">
              <a:solidFill>
                <a:schemeClr val="accent2"/>
              </a:solidFill>
              <a:prstDash val="dash"/>
              <a:round/>
            </a:ln>
            <a:effectLst/>
          </c:spPr>
          <c:marker>
            <c:symbol val="none"/>
          </c:marker>
          <c:dLbls>
            <c:dLbl>
              <c:idx val="15"/>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7-B9A1-4525-A45D-35868ACD01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ROR!$D$6:$D$21</c:f>
              <c:numCache>
                <c:formatCode>General</c:formatCode>
                <c:ptCount val="16"/>
                <c:pt idx="0">
                  <c:v>0.2</c:v>
                </c:pt>
                <c:pt idx="1">
                  <c:v>0.21000000000000002</c:v>
                </c:pt>
                <c:pt idx="2">
                  <c:v>0.22000000000000003</c:v>
                </c:pt>
                <c:pt idx="3">
                  <c:v>0.23000000000000004</c:v>
                </c:pt>
                <c:pt idx="4">
                  <c:v>0.24000000000000005</c:v>
                </c:pt>
                <c:pt idx="5">
                  <c:v>0.25000000000000006</c:v>
                </c:pt>
                <c:pt idx="6">
                  <c:v>0.26000000000000006</c:v>
                </c:pt>
                <c:pt idx="7">
                  <c:v>0.27000000000000007</c:v>
                </c:pt>
                <c:pt idx="8">
                  <c:v>0.28000000000000008</c:v>
                </c:pt>
                <c:pt idx="9">
                  <c:v>0.29000000000000009</c:v>
                </c:pt>
                <c:pt idx="10">
                  <c:v>0.3000000000000001</c:v>
                </c:pt>
                <c:pt idx="11">
                  <c:v>0.31000000000000011</c:v>
                </c:pt>
                <c:pt idx="12">
                  <c:v>0.32000000000000012</c:v>
                </c:pt>
                <c:pt idx="13">
                  <c:v>0.33000000000000013</c:v>
                </c:pt>
                <c:pt idx="14">
                  <c:v>0.34000000000000014</c:v>
                </c:pt>
                <c:pt idx="15">
                  <c:v>0.35000000000000014</c:v>
                </c:pt>
              </c:numCache>
            </c:numRef>
          </c:cat>
          <c:val>
            <c:numRef>
              <c:f>ROR!$AG$6:$AG$21</c:f>
              <c:numCache>
                <c:formatCode>General</c:formatCode>
                <c:ptCount val="16"/>
                <c:pt idx="0">
                  <c:v>-0.24184264611830975</c:v>
                </c:pt>
                <c:pt idx="1">
                  <c:v>-0.21151635196304208</c:v>
                </c:pt>
                <c:pt idx="2">
                  <c:v>-0.18119005780777453</c:v>
                </c:pt>
                <c:pt idx="3">
                  <c:v>-0.15086376365250687</c:v>
                </c:pt>
                <c:pt idx="4">
                  <c:v>-0.1205374694972392</c:v>
                </c:pt>
                <c:pt idx="5">
                  <c:v>-9.021117534197165E-2</c:v>
                </c:pt>
                <c:pt idx="6">
                  <c:v>-5.9884881186703987E-2</c:v>
                </c:pt>
                <c:pt idx="7">
                  <c:v>-2.9558587031436212E-2</c:v>
                </c:pt>
                <c:pt idx="8">
                  <c:v>7.6770712383145145E-4</c:v>
                </c:pt>
                <c:pt idx="9">
                  <c:v>3.1094001279099004E-2</c:v>
                </c:pt>
                <c:pt idx="10">
                  <c:v>6.1420295434366556E-2</c:v>
                </c:pt>
                <c:pt idx="11">
                  <c:v>9.1746589589634331E-2</c:v>
                </c:pt>
                <c:pt idx="12">
                  <c:v>0.12207288374490188</c:v>
                </c:pt>
                <c:pt idx="13">
                  <c:v>0.15239917790016966</c:v>
                </c:pt>
                <c:pt idx="14">
                  <c:v>0.18272547205543721</c:v>
                </c:pt>
                <c:pt idx="15">
                  <c:v>0.21305176621070476</c:v>
                </c:pt>
              </c:numCache>
            </c:numRef>
          </c:val>
          <c:smooth val="0"/>
          <c:extLst>
            <c:ext xmlns:c16="http://schemas.microsoft.com/office/drawing/2014/chart" uri="{C3380CC4-5D6E-409C-BE32-E72D297353CC}">
              <c16:uniqueId val="{00000008-B9A1-4525-A45D-35868ACD0115}"/>
            </c:ext>
          </c:extLst>
        </c:ser>
        <c:dLbls>
          <c:showLegendKey val="0"/>
          <c:showVal val="0"/>
          <c:showCatName val="0"/>
          <c:showSerName val="0"/>
          <c:showPercent val="0"/>
          <c:showBubbleSize val="0"/>
        </c:dLbls>
        <c:smooth val="0"/>
        <c:axId val="761452960"/>
        <c:axId val="793844560"/>
      </c:lineChart>
      <c:catAx>
        <c:axId val="761452960"/>
        <c:scaling>
          <c:orientation val="minMax"/>
        </c:scaling>
        <c:delete val="0"/>
        <c:axPos val="b"/>
        <c:title>
          <c:tx>
            <c:strRef>
              <c:f>ROR!$C$6</c:f>
              <c:strCache>
                <c:ptCount val="1"/>
                <c:pt idx="0">
                  <c:v>Earnings ratio (X/Y)</c:v>
                </c:pt>
              </c:strCache>
            </c:strRef>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3844560"/>
        <c:crosses val="autoZero"/>
        <c:auto val="1"/>
        <c:lblAlgn val="ctr"/>
        <c:lblOffset val="100"/>
        <c:noMultiLvlLbl val="0"/>
      </c:catAx>
      <c:valAx>
        <c:axId val="793844560"/>
        <c:scaling>
          <c:orientation val="minMax"/>
        </c:scaling>
        <c:delete val="0"/>
        <c:axPos val="l"/>
        <c:majorGridlines>
          <c:spPr>
            <a:ln w="9525" cap="flat" cmpd="sng" algn="ctr">
              <a:solidFill>
                <a:schemeClr val="tx1">
                  <a:lumMod val="15000"/>
                  <a:lumOff val="85000"/>
                </a:schemeClr>
              </a:solidFill>
              <a:round/>
            </a:ln>
            <a:effectLst/>
          </c:spPr>
        </c:majorGridlines>
        <c:title>
          <c:tx>
            <c:strRef>
              <c:f>ROR!$C$4</c:f>
              <c:strCache>
                <c:ptCount val="1"/>
              </c:strCache>
            </c:strRef>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1452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Sheet1!$D$1</c:f>
          <c:strCache>
            <c:ptCount val="1"/>
            <c:pt idx="0">
              <c:v>Quarterly real private business investment, Australia</c:v>
            </c:pt>
          </c:strCache>
        </c:strRef>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Sheet1!$D$1</c:f>
              <c:strCache>
                <c:ptCount val="1"/>
                <c:pt idx="0">
                  <c:v>Quarterly real private business investment, Australia</c:v>
                </c:pt>
              </c:strCache>
            </c:strRef>
          </c:tx>
          <c:spPr>
            <a:ln w="28575" cap="rnd">
              <a:solidFill>
                <a:schemeClr val="accent1"/>
              </a:solidFill>
              <a:round/>
            </a:ln>
            <a:effectLst/>
          </c:spPr>
          <c:marker>
            <c:symbol val="none"/>
          </c:marker>
          <c:cat>
            <c:numRef>
              <c:f>Sheet1!$A$221:$A$278</c:f>
              <c:numCache>
                <c:formatCode>mmm\-yyyy</c:formatCode>
                <c:ptCount val="58"/>
                <c:pt idx="0">
                  <c:v>40787</c:v>
                </c:pt>
                <c:pt idx="1">
                  <c:v>40878</c:v>
                </c:pt>
                <c:pt idx="2">
                  <c:v>40969</c:v>
                </c:pt>
                <c:pt idx="3">
                  <c:v>41061</c:v>
                </c:pt>
                <c:pt idx="4">
                  <c:v>41153</c:v>
                </c:pt>
                <c:pt idx="5">
                  <c:v>41244</c:v>
                </c:pt>
                <c:pt idx="6">
                  <c:v>41334</c:v>
                </c:pt>
                <c:pt idx="7">
                  <c:v>41426</c:v>
                </c:pt>
                <c:pt idx="8">
                  <c:v>41518</c:v>
                </c:pt>
                <c:pt idx="9">
                  <c:v>41609</c:v>
                </c:pt>
                <c:pt idx="10">
                  <c:v>41699</c:v>
                </c:pt>
                <c:pt idx="11">
                  <c:v>41791</c:v>
                </c:pt>
                <c:pt idx="12">
                  <c:v>41883</c:v>
                </c:pt>
                <c:pt idx="13">
                  <c:v>41974</c:v>
                </c:pt>
                <c:pt idx="14">
                  <c:v>42064</c:v>
                </c:pt>
                <c:pt idx="15">
                  <c:v>42156</c:v>
                </c:pt>
                <c:pt idx="16">
                  <c:v>42248</c:v>
                </c:pt>
                <c:pt idx="17">
                  <c:v>42339</c:v>
                </c:pt>
                <c:pt idx="18">
                  <c:v>42430</c:v>
                </c:pt>
                <c:pt idx="19">
                  <c:v>42522</c:v>
                </c:pt>
                <c:pt idx="20">
                  <c:v>42614</c:v>
                </c:pt>
                <c:pt idx="21">
                  <c:v>42705</c:v>
                </c:pt>
                <c:pt idx="22">
                  <c:v>42795</c:v>
                </c:pt>
                <c:pt idx="23">
                  <c:v>42887</c:v>
                </c:pt>
                <c:pt idx="24">
                  <c:v>42979</c:v>
                </c:pt>
                <c:pt idx="25">
                  <c:v>43070</c:v>
                </c:pt>
                <c:pt idx="26">
                  <c:v>43160</c:v>
                </c:pt>
                <c:pt idx="27">
                  <c:v>43252</c:v>
                </c:pt>
                <c:pt idx="28">
                  <c:v>43344</c:v>
                </c:pt>
                <c:pt idx="29">
                  <c:v>43435</c:v>
                </c:pt>
                <c:pt idx="30">
                  <c:v>43525</c:v>
                </c:pt>
                <c:pt idx="31">
                  <c:v>43617</c:v>
                </c:pt>
                <c:pt idx="32">
                  <c:v>43709</c:v>
                </c:pt>
                <c:pt idx="33">
                  <c:v>43800</c:v>
                </c:pt>
                <c:pt idx="34">
                  <c:v>43891</c:v>
                </c:pt>
                <c:pt idx="35">
                  <c:v>43983</c:v>
                </c:pt>
                <c:pt idx="36">
                  <c:v>44075</c:v>
                </c:pt>
                <c:pt idx="37">
                  <c:v>44166</c:v>
                </c:pt>
                <c:pt idx="38">
                  <c:v>44256</c:v>
                </c:pt>
                <c:pt idx="39">
                  <c:v>44348</c:v>
                </c:pt>
                <c:pt idx="40">
                  <c:v>44440</c:v>
                </c:pt>
                <c:pt idx="41">
                  <c:v>44531</c:v>
                </c:pt>
                <c:pt idx="42">
                  <c:v>44621</c:v>
                </c:pt>
                <c:pt idx="43">
                  <c:v>44713</c:v>
                </c:pt>
                <c:pt idx="44">
                  <c:v>44805</c:v>
                </c:pt>
                <c:pt idx="45">
                  <c:v>44896</c:v>
                </c:pt>
                <c:pt idx="46">
                  <c:v>44986</c:v>
                </c:pt>
                <c:pt idx="47">
                  <c:v>45078</c:v>
                </c:pt>
                <c:pt idx="48">
                  <c:v>45170</c:v>
                </c:pt>
                <c:pt idx="49">
                  <c:v>45261</c:v>
                </c:pt>
                <c:pt idx="50">
                  <c:v>45352</c:v>
                </c:pt>
                <c:pt idx="51">
                  <c:v>45444</c:v>
                </c:pt>
                <c:pt idx="52">
                  <c:v>45536</c:v>
                </c:pt>
                <c:pt idx="53">
                  <c:v>45627</c:v>
                </c:pt>
                <c:pt idx="54">
                  <c:v>45717</c:v>
                </c:pt>
                <c:pt idx="55">
                  <c:v>45809</c:v>
                </c:pt>
                <c:pt idx="56">
                  <c:v>45901</c:v>
                </c:pt>
                <c:pt idx="57">
                  <c:v>45992</c:v>
                </c:pt>
              </c:numCache>
            </c:numRef>
          </c:cat>
          <c:val>
            <c:numRef>
              <c:f>Sheet1!$D$221:$D$278</c:f>
              <c:numCache>
                <c:formatCode>0;\-0;0;@</c:formatCode>
                <c:ptCount val="58"/>
                <c:pt idx="0">
                  <c:v>76649</c:v>
                </c:pt>
                <c:pt idx="1">
                  <c:v>74360</c:v>
                </c:pt>
                <c:pt idx="2">
                  <c:v>82785</c:v>
                </c:pt>
                <c:pt idx="3">
                  <c:v>86058</c:v>
                </c:pt>
                <c:pt idx="4">
                  <c:v>85729</c:v>
                </c:pt>
                <c:pt idx="5">
                  <c:v>81334</c:v>
                </c:pt>
                <c:pt idx="6">
                  <c:v>82301</c:v>
                </c:pt>
                <c:pt idx="7">
                  <c:v>85962</c:v>
                </c:pt>
                <c:pt idx="8">
                  <c:v>81672</c:v>
                </c:pt>
                <c:pt idx="9">
                  <c:v>79082</c:v>
                </c:pt>
                <c:pt idx="10">
                  <c:v>78799</c:v>
                </c:pt>
                <c:pt idx="11">
                  <c:v>79668</c:v>
                </c:pt>
                <c:pt idx="12">
                  <c:v>76210</c:v>
                </c:pt>
                <c:pt idx="13">
                  <c:v>74730</c:v>
                </c:pt>
                <c:pt idx="14">
                  <c:v>73040</c:v>
                </c:pt>
                <c:pt idx="15">
                  <c:v>70989</c:v>
                </c:pt>
                <c:pt idx="16">
                  <c:v>67692</c:v>
                </c:pt>
                <c:pt idx="17">
                  <c:v>66187</c:v>
                </c:pt>
                <c:pt idx="18">
                  <c:v>64502</c:v>
                </c:pt>
                <c:pt idx="19">
                  <c:v>61541</c:v>
                </c:pt>
                <c:pt idx="20">
                  <c:v>60081</c:v>
                </c:pt>
                <c:pt idx="21">
                  <c:v>60326</c:v>
                </c:pt>
                <c:pt idx="22">
                  <c:v>62140</c:v>
                </c:pt>
                <c:pt idx="23">
                  <c:v>61077</c:v>
                </c:pt>
                <c:pt idx="24">
                  <c:v>67256</c:v>
                </c:pt>
                <c:pt idx="25">
                  <c:v>66175</c:v>
                </c:pt>
                <c:pt idx="26">
                  <c:v>67079</c:v>
                </c:pt>
                <c:pt idx="27">
                  <c:v>66397</c:v>
                </c:pt>
                <c:pt idx="28">
                  <c:v>65595</c:v>
                </c:pt>
                <c:pt idx="29">
                  <c:v>65451</c:v>
                </c:pt>
                <c:pt idx="30">
                  <c:v>66357</c:v>
                </c:pt>
                <c:pt idx="31">
                  <c:v>65654</c:v>
                </c:pt>
                <c:pt idx="32">
                  <c:v>66331</c:v>
                </c:pt>
                <c:pt idx="33">
                  <c:v>66379</c:v>
                </c:pt>
                <c:pt idx="34">
                  <c:v>65953</c:v>
                </c:pt>
                <c:pt idx="35">
                  <c:v>63421</c:v>
                </c:pt>
                <c:pt idx="36">
                  <c:v>62500</c:v>
                </c:pt>
                <c:pt idx="37">
                  <c:v>65116</c:v>
                </c:pt>
                <c:pt idx="38">
                  <c:v>68862</c:v>
                </c:pt>
                <c:pt idx="39">
                  <c:v>69784</c:v>
                </c:pt>
                <c:pt idx="40">
                  <c:v>70117</c:v>
                </c:pt>
                <c:pt idx="41">
                  <c:v>71321</c:v>
                </c:pt>
                <c:pt idx="42">
                  <c:v>72003</c:v>
                </c:pt>
                <c:pt idx="43">
                  <c:v>73282</c:v>
                </c:pt>
                <c:pt idx="44">
                  <c:v>75016</c:v>
                </c:pt>
                <c:pt idx="45">
                  <c:v>74943</c:v>
                </c:pt>
                <c:pt idx="46">
                  <c:v>77429</c:v>
                </c:pt>
                <c:pt idx="47">
                  <c:v>79220</c:v>
                </c:pt>
                <c:pt idx="48">
                  <c:v>79047</c:v>
                </c:pt>
                <c:pt idx="49">
                  <c:v>80470</c:v>
                </c:pt>
                <c:pt idx="50">
                  <c:v>79965</c:v>
                </c:pt>
                <c:pt idx="51">
                  <c:v>80154</c:v>
                </c:pt>
                <c:pt idx="52">
                  <c:v>79405</c:v>
                </c:pt>
                <c:pt idx="53">
                  <c:v>79765</c:v>
                </c:pt>
                <c:pt idx="54">
                  <c:v>79799</c:v>
                </c:pt>
                <c:pt idx="55">
                  <c:v>79846</c:v>
                </c:pt>
                <c:pt idx="56">
                  <c:v>82654</c:v>
                </c:pt>
                <c:pt idx="57">
                  <c:v>82842</c:v>
                </c:pt>
              </c:numCache>
            </c:numRef>
          </c:val>
          <c:smooth val="0"/>
          <c:extLst>
            <c:ext xmlns:c16="http://schemas.microsoft.com/office/drawing/2014/chart" uri="{C3380CC4-5D6E-409C-BE32-E72D297353CC}">
              <c16:uniqueId val="{00000000-2928-46C9-A123-B3ED5F50FFF8}"/>
            </c:ext>
          </c:extLst>
        </c:ser>
        <c:dLbls>
          <c:showLegendKey val="0"/>
          <c:showVal val="0"/>
          <c:showCatName val="0"/>
          <c:showSerName val="0"/>
          <c:showPercent val="0"/>
          <c:showBubbleSize val="0"/>
        </c:dLbls>
        <c:smooth val="0"/>
        <c:axId val="1128161168"/>
        <c:axId val="1128161496"/>
      </c:lineChart>
      <c:dateAx>
        <c:axId val="1128161168"/>
        <c:scaling>
          <c:orientation val="minMax"/>
        </c:scaling>
        <c:delete val="0"/>
        <c:axPos val="b"/>
        <c:numFmt formatCode="mmm\-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496"/>
        <c:crosses val="autoZero"/>
        <c:auto val="1"/>
        <c:lblOffset val="100"/>
        <c:baseTimeUnit val="months"/>
      </c:dateAx>
      <c:valAx>
        <c:axId val="1128161496"/>
        <c:scaling>
          <c:orientation val="minMax"/>
        </c:scaling>
        <c:delete val="0"/>
        <c:axPos val="l"/>
        <c:majorGridlines>
          <c:spPr>
            <a:ln w="9525" cap="flat" cmpd="sng" algn="ctr">
              <a:solidFill>
                <a:schemeClr val="tx1">
                  <a:lumMod val="15000"/>
                  <a:lumOff val="85000"/>
                </a:schemeClr>
              </a:solidFill>
              <a:round/>
            </a:ln>
            <a:effectLst/>
          </c:spPr>
        </c:majorGridlines>
        <c:title>
          <c:tx>
            <c:strRef>
              <c:f>Sheet1!$D$2</c:f>
              <c:strCache>
                <c:ptCount val="1"/>
                <c:pt idx="0">
                  <c:v>AUD, 2025 prices</c:v>
                </c:pt>
              </c:strCache>
            </c:strRef>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Sheet1!$D$1</c:f>
          <c:strCache>
            <c:ptCount val="1"/>
            <c:pt idx="0">
              <c:v>Quarterly real private business investment, Australia</c:v>
            </c:pt>
          </c:strCache>
        </c:strRef>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Sheet1!$D$1</c:f>
              <c:strCache>
                <c:ptCount val="1"/>
                <c:pt idx="0">
                  <c:v>Quarterly real private business investment, Australia</c:v>
                </c:pt>
              </c:strCache>
            </c:strRef>
          </c:tx>
          <c:spPr>
            <a:ln w="28575" cap="rnd">
              <a:solidFill>
                <a:schemeClr val="accent1"/>
              </a:solidFill>
              <a:round/>
            </a:ln>
            <a:effectLst/>
          </c:spPr>
          <c:marker>
            <c:symbol val="none"/>
          </c:marker>
          <c:cat>
            <c:numRef>
              <c:f>Sheet1!$A$117:$A$278</c:f>
              <c:numCache>
                <c:formatCode>mmm\-yyyy</c:formatCode>
                <c:ptCount val="162"/>
                <c:pt idx="0">
                  <c:v>31291</c:v>
                </c:pt>
                <c:pt idx="1">
                  <c:v>31382</c:v>
                </c:pt>
                <c:pt idx="2">
                  <c:v>31472</c:v>
                </c:pt>
                <c:pt idx="3">
                  <c:v>31564</c:v>
                </c:pt>
                <c:pt idx="4">
                  <c:v>31656</c:v>
                </c:pt>
                <c:pt idx="5">
                  <c:v>31747</c:v>
                </c:pt>
                <c:pt idx="6">
                  <c:v>31837</c:v>
                </c:pt>
                <c:pt idx="7">
                  <c:v>31929</c:v>
                </c:pt>
                <c:pt idx="8">
                  <c:v>32021</c:v>
                </c:pt>
                <c:pt idx="9">
                  <c:v>32112</c:v>
                </c:pt>
                <c:pt idx="10">
                  <c:v>32203</c:v>
                </c:pt>
                <c:pt idx="11">
                  <c:v>32295</c:v>
                </c:pt>
                <c:pt idx="12">
                  <c:v>32387</c:v>
                </c:pt>
                <c:pt idx="13">
                  <c:v>32478</c:v>
                </c:pt>
                <c:pt idx="14">
                  <c:v>32568</c:v>
                </c:pt>
                <c:pt idx="15">
                  <c:v>32660</c:v>
                </c:pt>
                <c:pt idx="16">
                  <c:v>32752</c:v>
                </c:pt>
                <c:pt idx="17">
                  <c:v>32843</c:v>
                </c:pt>
                <c:pt idx="18">
                  <c:v>32933</c:v>
                </c:pt>
                <c:pt idx="19">
                  <c:v>33025</c:v>
                </c:pt>
                <c:pt idx="20">
                  <c:v>33117</c:v>
                </c:pt>
                <c:pt idx="21">
                  <c:v>33208</c:v>
                </c:pt>
                <c:pt idx="22">
                  <c:v>33298</c:v>
                </c:pt>
                <c:pt idx="23">
                  <c:v>33390</c:v>
                </c:pt>
                <c:pt idx="24">
                  <c:v>33482</c:v>
                </c:pt>
                <c:pt idx="25">
                  <c:v>33573</c:v>
                </c:pt>
                <c:pt idx="26">
                  <c:v>33664</c:v>
                </c:pt>
                <c:pt idx="27">
                  <c:v>33756</c:v>
                </c:pt>
                <c:pt idx="28">
                  <c:v>33848</c:v>
                </c:pt>
                <c:pt idx="29">
                  <c:v>33939</c:v>
                </c:pt>
                <c:pt idx="30">
                  <c:v>34029</c:v>
                </c:pt>
                <c:pt idx="31">
                  <c:v>34121</c:v>
                </c:pt>
                <c:pt idx="32">
                  <c:v>34213</c:v>
                </c:pt>
                <c:pt idx="33">
                  <c:v>34304</c:v>
                </c:pt>
                <c:pt idx="34">
                  <c:v>34394</c:v>
                </c:pt>
                <c:pt idx="35">
                  <c:v>34486</c:v>
                </c:pt>
                <c:pt idx="36">
                  <c:v>34578</c:v>
                </c:pt>
                <c:pt idx="37">
                  <c:v>34669</c:v>
                </c:pt>
                <c:pt idx="38">
                  <c:v>34759</c:v>
                </c:pt>
                <c:pt idx="39">
                  <c:v>34851</c:v>
                </c:pt>
                <c:pt idx="40">
                  <c:v>34943</c:v>
                </c:pt>
                <c:pt idx="41">
                  <c:v>35034</c:v>
                </c:pt>
                <c:pt idx="42">
                  <c:v>35125</c:v>
                </c:pt>
                <c:pt idx="43">
                  <c:v>35217</c:v>
                </c:pt>
                <c:pt idx="44">
                  <c:v>35309</c:v>
                </c:pt>
                <c:pt idx="45">
                  <c:v>35400</c:v>
                </c:pt>
                <c:pt idx="46">
                  <c:v>35490</c:v>
                </c:pt>
                <c:pt idx="47">
                  <c:v>35582</c:v>
                </c:pt>
                <c:pt idx="48">
                  <c:v>35674</c:v>
                </c:pt>
                <c:pt idx="49">
                  <c:v>35765</c:v>
                </c:pt>
                <c:pt idx="50">
                  <c:v>35855</c:v>
                </c:pt>
                <c:pt idx="51">
                  <c:v>35947</c:v>
                </c:pt>
                <c:pt idx="52">
                  <c:v>36039</c:v>
                </c:pt>
                <c:pt idx="53">
                  <c:v>36130</c:v>
                </c:pt>
                <c:pt idx="54">
                  <c:v>36220</c:v>
                </c:pt>
                <c:pt idx="55">
                  <c:v>36312</c:v>
                </c:pt>
                <c:pt idx="56">
                  <c:v>36404</c:v>
                </c:pt>
                <c:pt idx="57">
                  <c:v>36495</c:v>
                </c:pt>
                <c:pt idx="58">
                  <c:v>36586</c:v>
                </c:pt>
                <c:pt idx="59">
                  <c:v>36678</c:v>
                </c:pt>
                <c:pt idx="60">
                  <c:v>36770</c:v>
                </c:pt>
                <c:pt idx="61">
                  <c:v>36861</c:v>
                </c:pt>
                <c:pt idx="62">
                  <c:v>36951</c:v>
                </c:pt>
                <c:pt idx="63">
                  <c:v>37043</c:v>
                </c:pt>
                <c:pt idx="64">
                  <c:v>37135</c:v>
                </c:pt>
                <c:pt idx="65">
                  <c:v>37226</c:v>
                </c:pt>
                <c:pt idx="66">
                  <c:v>37316</c:v>
                </c:pt>
                <c:pt idx="67">
                  <c:v>37408</c:v>
                </c:pt>
                <c:pt idx="68">
                  <c:v>37500</c:v>
                </c:pt>
                <c:pt idx="69">
                  <c:v>37591</c:v>
                </c:pt>
                <c:pt idx="70">
                  <c:v>37681</c:v>
                </c:pt>
                <c:pt idx="71">
                  <c:v>37773</c:v>
                </c:pt>
                <c:pt idx="72">
                  <c:v>37865</c:v>
                </c:pt>
                <c:pt idx="73">
                  <c:v>37956</c:v>
                </c:pt>
                <c:pt idx="74">
                  <c:v>38047</c:v>
                </c:pt>
                <c:pt idx="75">
                  <c:v>38139</c:v>
                </c:pt>
                <c:pt idx="76">
                  <c:v>38231</c:v>
                </c:pt>
                <c:pt idx="77">
                  <c:v>38322</c:v>
                </c:pt>
                <c:pt idx="78">
                  <c:v>38412</c:v>
                </c:pt>
                <c:pt idx="79">
                  <c:v>38504</c:v>
                </c:pt>
                <c:pt idx="80">
                  <c:v>38596</c:v>
                </c:pt>
                <c:pt idx="81">
                  <c:v>38687</c:v>
                </c:pt>
                <c:pt idx="82">
                  <c:v>38777</c:v>
                </c:pt>
                <c:pt idx="83">
                  <c:v>38869</c:v>
                </c:pt>
                <c:pt idx="84">
                  <c:v>38961</c:v>
                </c:pt>
                <c:pt idx="85">
                  <c:v>39052</c:v>
                </c:pt>
                <c:pt idx="86">
                  <c:v>39142</c:v>
                </c:pt>
                <c:pt idx="87">
                  <c:v>39234</c:v>
                </c:pt>
                <c:pt idx="88">
                  <c:v>39326</c:v>
                </c:pt>
                <c:pt idx="89">
                  <c:v>39417</c:v>
                </c:pt>
                <c:pt idx="90">
                  <c:v>39508</c:v>
                </c:pt>
                <c:pt idx="91">
                  <c:v>39600</c:v>
                </c:pt>
                <c:pt idx="92">
                  <c:v>39692</c:v>
                </c:pt>
                <c:pt idx="93">
                  <c:v>39783</c:v>
                </c:pt>
                <c:pt idx="94">
                  <c:v>39873</c:v>
                </c:pt>
                <c:pt idx="95">
                  <c:v>39965</c:v>
                </c:pt>
                <c:pt idx="96">
                  <c:v>40057</c:v>
                </c:pt>
                <c:pt idx="97">
                  <c:v>40148</c:v>
                </c:pt>
                <c:pt idx="98">
                  <c:v>40238</c:v>
                </c:pt>
                <c:pt idx="99">
                  <c:v>40330</c:v>
                </c:pt>
                <c:pt idx="100">
                  <c:v>40422</c:v>
                </c:pt>
                <c:pt idx="101">
                  <c:v>40513</c:v>
                </c:pt>
                <c:pt idx="102">
                  <c:v>40603</c:v>
                </c:pt>
                <c:pt idx="103">
                  <c:v>40695</c:v>
                </c:pt>
                <c:pt idx="104">
                  <c:v>40787</c:v>
                </c:pt>
                <c:pt idx="105">
                  <c:v>40878</c:v>
                </c:pt>
                <c:pt idx="106">
                  <c:v>40969</c:v>
                </c:pt>
                <c:pt idx="107">
                  <c:v>41061</c:v>
                </c:pt>
                <c:pt idx="108">
                  <c:v>41153</c:v>
                </c:pt>
                <c:pt idx="109">
                  <c:v>41244</c:v>
                </c:pt>
                <c:pt idx="110">
                  <c:v>41334</c:v>
                </c:pt>
                <c:pt idx="111">
                  <c:v>41426</c:v>
                </c:pt>
                <c:pt idx="112">
                  <c:v>41518</c:v>
                </c:pt>
                <c:pt idx="113">
                  <c:v>41609</c:v>
                </c:pt>
                <c:pt idx="114">
                  <c:v>41699</c:v>
                </c:pt>
                <c:pt idx="115">
                  <c:v>41791</c:v>
                </c:pt>
                <c:pt idx="116">
                  <c:v>41883</c:v>
                </c:pt>
                <c:pt idx="117">
                  <c:v>41974</c:v>
                </c:pt>
                <c:pt idx="118">
                  <c:v>42064</c:v>
                </c:pt>
                <c:pt idx="119">
                  <c:v>42156</c:v>
                </c:pt>
                <c:pt idx="120">
                  <c:v>42248</c:v>
                </c:pt>
                <c:pt idx="121">
                  <c:v>42339</c:v>
                </c:pt>
                <c:pt idx="122">
                  <c:v>42430</c:v>
                </c:pt>
                <c:pt idx="123">
                  <c:v>42522</c:v>
                </c:pt>
                <c:pt idx="124">
                  <c:v>42614</c:v>
                </c:pt>
                <c:pt idx="125">
                  <c:v>42705</c:v>
                </c:pt>
                <c:pt idx="126">
                  <c:v>42795</c:v>
                </c:pt>
                <c:pt idx="127">
                  <c:v>42887</c:v>
                </c:pt>
                <c:pt idx="128">
                  <c:v>42979</c:v>
                </c:pt>
                <c:pt idx="129">
                  <c:v>43070</c:v>
                </c:pt>
                <c:pt idx="130">
                  <c:v>43160</c:v>
                </c:pt>
                <c:pt idx="131">
                  <c:v>43252</c:v>
                </c:pt>
                <c:pt idx="132">
                  <c:v>43344</c:v>
                </c:pt>
                <c:pt idx="133">
                  <c:v>43435</c:v>
                </c:pt>
                <c:pt idx="134">
                  <c:v>43525</c:v>
                </c:pt>
                <c:pt idx="135">
                  <c:v>43617</c:v>
                </c:pt>
                <c:pt idx="136">
                  <c:v>43709</c:v>
                </c:pt>
                <c:pt idx="137">
                  <c:v>43800</c:v>
                </c:pt>
                <c:pt idx="138">
                  <c:v>43891</c:v>
                </c:pt>
                <c:pt idx="139">
                  <c:v>43983</c:v>
                </c:pt>
                <c:pt idx="140">
                  <c:v>44075</c:v>
                </c:pt>
                <c:pt idx="141">
                  <c:v>44166</c:v>
                </c:pt>
                <c:pt idx="142">
                  <c:v>44256</c:v>
                </c:pt>
                <c:pt idx="143">
                  <c:v>44348</c:v>
                </c:pt>
                <c:pt idx="144">
                  <c:v>44440</c:v>
                </c:pt>
                <c:pt idx="145">
                  <c:v>44531</c:v>
                </c:pt>
                <c:pt idx="146">
                  <c:v>44621</c:v>
                </c:pt>
                <c:pt idx="147">
                  <c:v>44713</c:v>
                </c:pt>
                <c:pt idx="148">
                  <c:v>44805</c:v>
                </c:pt>
                <c:pt idx="149">
                  <c:v>44896</c:v>
                </c:pt>
                <c:pt idx="150">
                  <c:v>44986</c:v>
                </c:pt>
                <c:pt idx="151">
                  <c:v>45078</c:v>
                </c:pt>
                <c:pt idx="152">
                  <c:v>45170</c:v>
                </c:pt>
                <c:pt idx="153">
                  <c:v>45261</c:v>
                </c:pt>
                <c:pt idx="154">
                  <c:v>45352</c:v>
                </c:pt>
                <c:pt idx="155">
                  <c:v>45444</c:v>
                </c:pt>
                <c:pt idx="156">
                  <c:v>45536</c:v>
                </c:pt>
                <c:pt idx="157">
                  <c:v>45627</c:v>
                </c:pt>
                <c:pt idx="158">
                  <c:v>45717</c:v>
                </c:pt>
                <c:pt idx="159">
                  <c:v>45809</c:v>
                </c:pt>
                <c:pt idx="160">
                  <c:v>45901</c:v>
                </c:pt>
                <c:pt idx="161">
                  <c:v>45992</c:v>
                </c:pt>
              </c:numCache>
            </c:numRef>
          </c:cat>
          <c:val>
            <c:numRef>
              <c:f>Sheet1!$D$117:$D$278</c:f>
              <c:numCache>
                <c:formatCode>0;\-0;0;@</c:formatCode>
                <c:ptCount val="162"/>
                <c:pt idx="0">
                  <c:v>13967</c:v>
                </c:pt>
                <c:pt idx="1">
                  <c:v>13484</c:v>
                </c:pt>
                <c:pt idx="2">
                  <c:v>13266</c:v>
                </c:pt>
                <c:pt idx="3">
                  <c:v>13773</c:v>
                </c:pt>
                <c:pt idx="4">
                  <c:v>13325</c:v>
                </c:pt>
                <c:pt idx="5">
                  <c:v>14602</c:v>
                </c:pt>
                <c:pt idx="6">
                  <c:v>13775</c:v>
                </c:pt>
                <c:pt idx="7">
                  <c:v>15217</c:v>
                </c:pt>
                <c:pt idx="8">
                  <c:v>15159</c:v>
                </c:pt>
                <c:pt idx="9">
                  <c:v>16187</c:v>
                </c:pt>
                <c:pt idx="10">
                  <c:v>16827</c:v>
                </c:pt>
                <c:pt idx="11">
                  <c:v>17936</c:v>
                </c:pt>
                <c:pt idx="12">
                  <c:v>16640</c:v>
                </c:pt>
                <c:pt idx="13">
                  <c:v>18289</c:v>
                </c:pt>
                <c:pt idx="14">
                  <c:v>19303</c:v>
                </c:pt>
                <c:pt idx="15">
                  <c:v>19711</c:v>
                </c:pt>
                <c:pt idx="16">
                  <c:v>19448</c:v>
                </c:pt>
                <c:pt idx="17">
                  <c:v>19002</c:v>
                </c:pt>
                <c:pt idx="18">
                  <c:v>18406</c:v>
                </c:pt>
                <c:pt idx="19">
                  <c:v>17508</c:v>
                </c:pt>
                <c:pt idx="20">
                  <c:v>17485</c:v>
                </c:pt>
                <c:pt idx="21">
                  <c:v>16617</c:v>
                </c:pt>
                <c:pt idx="22">
                  <c:v>15407</c:v>
                </c:pt>
                <c:pt idx="23">
                  <c:v>15221</c:v>
                </c:pt>
                <c:pt idx="24">
                  <c:v>14577</c:v>
                </c:pt>
                <c:pt idx="25">
                  <c:v>14335</c:v>
                </c:pt>
                <c:pt idx="26">
                  <c:v>14738</c:v>
                </c:pt>
                <c:pt idx="27">
                  <c:v>14599</c:v>
                </c:pt>
                <c:pt idx="28">
                  <c:v>14087</c:v>
                </c:pt>
                <c:pt idx="29">
                  <c:v>16982</c:v>
                </c:pt>
                <c:pt idx="30">
                  <c:v>15820</c:v>
                </c:pt>
                <c:pt idx="31">
                  <c:v>16097</c:v>
                </c:pt>
                <c:pt idx="32">
                  <c:v>15726</c:v>
                </c:pt>
                <c:pt idx="33">
                  <c:v>16186</c:v>
                </c:pt>
                <c:pt idx="34">
                  <c:v>17649</c:v>
                </c:pt>
                <c:pt idx="35">
                  <c:v>17949</c:v>
                </c:pt>
                <c:pt idx="36">
                  <c:v>18848</c:v>
                </c:pt>
                <c:pt idx="37">
                  <c:v>19919</c:v>
                </c:pt>
                <c:pt idx="38">
                  <c:v>19869</c:v>
                </c:pt>
                <c:pt idx="39">
                  <c:v>20875</c:v>
                </c:pt>
                <c:pt idx="40">
                  <c:v>20957</c:v>
                </c:pt>
                <c:pt idx="41">
                  <c:v>21193</c:v>
                </c:pt>
                <c:pt idx="42">
                  <c:v>23039</c:v>
                </c:pt>
                <c:pt idx="43">
                  <c:v>23877</c:v>
                </c:pt>
                <c:pt idx="44">
                  <c:v>23919</c:v>
                </c:pt>
                <c:pt idx="45">
                  <c:v>24088</c:v>
                </c:pt>
                <c:pt idx="46">
                  <c:v>24711</c:v>
                </c:pt>
                <c:pt idx="47">
                  <c:v>27319</c:v>
                </c:pt>
                <c:pt idx="48">
                  <c:v>26328</c:v>
                </c:pt>
                <c:pt idx="49">
                  <c:v>26330</c:v>
                </c:pt>
                <c:pt idx="50">
                  <c:v>31071</c:v>
                </c:pt>
                <c:pt idx="51">
                  <c:v>27600</c:v>
                </c:pt>
                <c:pt idx="52">
                  <c:v>27204</c:v>
                </c:pt>
                <c:pt idx="53">
                  <c:v>27973</c:v>
                </c:pt>
                <c:pt idx="54">
                  <c:v>27348</c:v>
                </c:pt>
                <c:pt idx="55">
                  <c:v>29034</c:v>
                </c:pt>
                <c:pt idx="56">
                  <c:v>29109</c:v>
                </c:pt>
                <c:pt idx="57">
                  <c:v>29298</c:v>
                </c:pt>
                <c:pt idx="58">
                  <c:v>32393</c:v>
                </c:pt>
                <c:pt idx="59">
                  <c:v>30953</c:v>
                </c:pt>
                <c:pt idx="60">
                  <c:v>31530</c:v>
                </c:pt>
                <c:pt idx="61">
                  <c:v>27497</c:v>
                </c:pt>
                <c:pt idx="62">
                  <c:v>28711</c:v>
                </c:pt>
                <c:pt idx="63">
                  <c:v>28273</c:v>
                </c:pt>
                <c:pt idx="64">
                  <c:v>29156</c:v>
                </c:pt>
                <c:pt idx="65">
                  <c:v>29346</c:v>
                </c:pt>
                <c:pt idx="66">
                  <c:v>30497</c:v>
                </c:pt>
                <c:pt idx="67">
                  <c:v>31906</c:v>
                </c:pt>
                <c:pt idx="68">
                  <c:v>33094</c:v>
                </c:pt>
                <c:pt idx="69">
                  <c:v>35372</c:v>
                </c:pt>
                <c:pt idx="70">
                  <c:v>35659</c:v>
                </c:pt>
                <c:pt idx="71">
                  <c:v>36305</c:v>
                </c:pt>
                <c:pt idx="72">
                  <c:v>37840</c:v>
                </c:pt>
                <c:pt idx="73">
                  <c:v>38854</c:v>
                </c:pt>
                <c:pt idx="74">
                  <c:v>39493</c:v>
                </c:pt>
                <c:pt idx="75">
                  <c:v>40371</c:v>
                </c:pt>
                <c:pt idx="76">
                  <c:v>40787</c:v>
                </c:pt>
                <c:pt idx="77">
                  <c:v>43548</c:v>
                </c:pt>
                <c:pt idx="78">
                  <c:v>43606</c:v>
                </c:pt>
                <c:pt idx="79">
                  <c:v>46034</c:v>
                </c:pt>
                <c:pt idx="80">
                  <c:v>47859</c:v>
                </c:pt>
                <c:pt idx="81">
                  <c:v>50440</c:v>
                </c:pt>
                <c:pt idx="82">
                  <c:v>50483</c:v>
                </c:pt>
                <c:pt idx="83">
                  <c:v>50949</c:v>
                </c:pt>
                <c:pt idx="84">
                  <c:v>50475</c:v>
                </c:pt>
                <c:pt idx="85">
                  <c:v>51073</c:v>
                </c:pt>
                <c:pt idx="86">
                  <c:v>54981</c:v>
                </c:pt>
                <c:pt idx="87">
                  <c:v>57130</c:v>
                </c:pt>
                <c:pt idx="88">
                  <c:v>58242</c:v>
                </c:pt>
                <c:pt idx="89">
                  <c:v>58637</c:v>
                </c:pt>
                <c:pt idx="90">
                  <c:v>61127</c:v>
                </c:pt>
                <c:pt idx="91">
                  <c:v>62523</c:v>
                </c:pt>
                <c:pt idx="92">
                  <c:v>63341</c:v>
                </c:pt>
                <c:pt idx="93">
                  <c:v>63504</c:v>
                </c:pt>
                <c:pt idx="94">
                  <c:v>61160</c:v>
                </c:pt>
                <c:pt idx="95">
                  <c:v>61259</c:v>
                </c:pt>
                <c:pt idx="96">
                  <c:v>57334</c:v>
                </c:pt>
                <c:pt idx="97">
                  <c:v>60185</c:v>
                </c:pt>
                <c:pt idx="98">
                  <c:v>57871</c:v>
                </c:pt>
                <c:pt idx="99">
                  <c:v>59381</c:v>
                </c:pt>
                <c:pt idx="100">
                  <c:v>60281</c:v>
                </c:pt>
                <c:pt idx="101">
                  <c:v>62378</c:v>
                </c:pt>
                <c:pt idx="102">
                  <c:v>66116</c:v>
                </c:pt>
                <c:pt idx="103">
                  <c:v>69229</c:v>
                </c:pt>
                <c:pt idx="104">
                  <c:v>76649</c:v>
                </c:pt>
                <c:pt idx="105">
                  <c:v>74360</c:v>
                </c:pt>
                <c:pt idx="106">
                  <c:v>82785</c:v>
                </c:pt>
                <c:pt idx="107">
                  <c:v>86058</c:v>
                </c:pt>
                <c:pt idx="108">
                  <c:v>85729</c:v>
                </c:pt>
                <c:pt idx="109">
                  <c:v>81334</c:v>
                </c:pt>
                <c:pt idx="110">
                  <c:v>82301</c:v>
                </c:pt>
                <c:pt idx="111">
                  <c:v>85962</c:v>
                </c:pt>
                <c:pt idx="112">
                  <c:v>81672</c:v>
                </c:pt>
                <c:pt idx="113">
                  <c:v>79082</c:v>
                </c:pt>
                <c:pt idx="114">
                  <c:v>78799</c:v>
                </c:pt>
                <c:pt idx="115">
                  <c:v>79668</c:v>
                </c:pt>
                <c:pt idx="116">
                  <c:v>76210</c:v>
                </c:pt>
                <c:pt idx="117">
                  <c:v>74730</c:v>
                </c:pt>
                <c:pt idx="118">
                  <c:v>73040</c:v>
                </c:pt>
                <c:pt idx="119">
                  <c:v>70989</c:v>
                </c:pt>
                <c:pt idx="120">
                  <c:v>67692</c:v>
                </c:pt>
                <c:pt idx="121">
                  <c:v>66187</c:v>
                </c:pt>
                <c:pt idx="122">
                  <c:v>64502</c:v>
                </c:pt>
                <c:pt idx="123">
                  <c:v>61541</c:v>
                </c:pt>
                <c:pt idx="124">
                  <c:v>60081</c:v>
                </c:pt>
                <c:pt idx="125">
                  <c:v>60326</c:v>
                </c:pt>
                <c:pt idx="126">
                  <c:v>62140</c:v>
                </c:pt>
                <c:pt idx="127">
                  <c:v>61077</c:v>
                </c:pt>
                <c:pt idx="128">
                  <c:v>67256</c:v>
                </c:pt>
                <c:pt idx="129">
                  <c:v>66175</c:v>
                </c:pt>
                <c:pt idx="130">
                  <c:v>67079</c:v>
                </c:pt>
                <c:pt idx="131">
                  <c:v>66397</c:v>
                </c:pt>
                <c:pt idx="132">
                  <c:v>65595</c:v>
                </c:pt>
                <c:pt idx="133">
                  <c:v>65451</c:v>
                </c:pt>
                <c:pt idx="134">
                  <c:v>66357</c:v>
                </c:pt>
                <c:pt idx="135">
                  <c:v>65654</c:v>
                </c:pt>
                <c:pt idx="136">
                  <c:v>66331</c:v>
                </c:pt>
                <c:pt idx="137">
                  <c:v>66379</c:v>
                </c:pt>
                <c:pt idx="138">
                  <c:v>65953</c:v>
                </c:pt>
                <c:pt idx="139">
                  <c:v>63421</c:v>
                </c:pt>
                <c:pt idx="140">
                  <c:v>62500</c:v>
                </c:pt>
                <c:pt idx="141">
                  <c:v>65116</c:v>
                </c:pt>
                <c:pt idx="142">
                  <c:v>68862</c:v>
                </c:pt>
                <c:pt idx="143">
                  <c:v>69784</c:v>
                </c:pt>
                <c:pt idx="144">
                  <c:v>70117</c:v>
                </c:pt>
                <c:pt idx="145">
                  <c:v>71321</c:v>
                </c:pt>
                <c:pt idx="146">
                  <c:v>72003</c:v>
                </c:pt>
                <c:pt idx="147">
                  <c:v>73282</c:v>
                </c:pt>
                <c:pt idx="148">
                  <c:v>75016</c:v>
                </c:pt>
                <c:pt idx="149">
                  <c:v>74943</c:v>
                </c:pt>
                <c:pt idx="150">
                  <c:v>77429</c:v>
                </c:pt>
                <c:pt idx="151">
                  <c:v>79220</c:v>
                </c:pt>
                <c:pt idx="152">
                  <c:v>79047</c:v>
                </c:pt>
                <c:pt idx="153">
                  <c:v>80470</c:v>
                </c:pt>
                <c:pt idx="154">
                  <c:v>79965</c:v>
                </c:pt>
                <c:pt idx="155">
                  <c:v>80154</c:v>
                </c:pt>
                <c:pt idx="156">
                  <c:v>79405</c:v>
                </c:pt>
                <c:pt idx="157">
                  <c:v>79765</c:v>
                </c:pt>
                <c:pt idx="158">
                  <c:v>79799</c:v>
                </c:pt>
                <c:pt idx="159">
                  <c:v>79846</c:v>
                </c:pt>
                <c:pt idx="160">
                  <c:v>82654</c:v>
                </c:pt>
                <c:pt idx="161">
                  <c:v>82842</c:v>
                </c:pt>
              </c:numCache>
            </c:numRef>
          </c:val>
          <c:smooth val="0"/>
          <c:extLst>
            <c:ext xmlns:c16="http://schemas.microsoft.com/office/drawing/2014/chart" uri="{C3380CC4-5D6E-409C-BE32-E72D297353CC}">
              <c16:uniqueId val="{00000000-9C56-46A2-A732-8E8412C604BE}"/>
            </c:ext>
          </c:extLst>
        </c:ser>
        <c:ser>
          <c:idx val="1"/>
          <c:order val="1"/>
          <c:spPr>
            <a:ln w="28575" cap="rnd">
              <a:solidFill>
                <a:schemeClr val="accent1"/>
              </a:solidFill>
              <a:prstDash val="sysDot"/>
              <a:round/>
            </a:ln>
            <a:effectLst/>
          </c:spPr>
          <c:marker>
            <c:symbol val="none"/>
          </c:marker>
          <c:cat>
            <c:numRef>
              <c:f>Sheet1!$A$117:$A$278</c:f>
              <c:numCache>
                <c:formatCode>mmm\-yyyy</c:formatCode>
                <c:ptCount val="162"/>
                <c:pt idx="0">
                  <c:v>31291</c:v>
                </c:pt>
                <c:pt idx="1">
                  <c:v>31382</c:v>
                </c:pt>
                <c:pt idx="2">
                  <c:v>31472</c:v>
                </c:pt>
                <c:pt idx="3">
                  <c:v>31564</c:v>
                </c:pt>
                <c:pt idx="4">
                  <c:v>31656</c:v>
                </c:pt>
                <c:pt idx="5">
                  <c:v>31747</c:v>
                </c:pt>
                <c:pt idx="6">
                  <c:v>31837</c:v>
                </c:pt>
                <c:pt idx="7">
                  <c:v>31929</c:v>
                </c:pt>
                <c:pt idx="8">
                  <c:v>32021</c:v>
                </c:pt>
                <c:pt idx="9">
                  <c:v>32112</c:v>
                </c:pt>
                <c:pt idx="10">
                  <c:v>32203</c:v>
                </c:pt>
                <c:pt idx="11">
                  <c:v>32295</c:v>
                </c:pt>
                <c:pt idx="12">
                  <c:v>32387</c:v>
                </c:pt>
                <c:pt idx="13">
                  <c:v>32478</c:v>
                </c:pt>
                <c:pt idx="14">
                  <c:v>32568</c:v>
                </c:pt>
                <c:pt idx="15">
                  <c:v>32660</c:v>
                </c:pt>
                <c:pt idx="16">
                  <c:v>32752</c:v>
                </c:pt>
                <c:pt idx="17">
                  <c:v>32843</c:v>
                </c:pt>
                <c:pt idx="18">
                  <c:v>32933</c:v>
                </c:pt>
                <c:pt idx="19">
                  <c:v>33025</c:v>
                </c:pt>
                <c:pt idx="20">
                  <c:v>33117</c:v>
                </c:pt>
                <c:pt idx="21">
                  <c:v>33208</c:v>
                </c:pt>
                <c:pt idx="22">
                  <c:v>33298</c:v>
                </c:pt>
                <c:pt idx="23">
                  <c:v>33390</c:v>
                </c:pt>
                <c:pt idx="24">
                  <c:v>33482</c:v>
                </c:pt>
                <c:pt idx="25">
                  <c:v>33573</c:v>
                </c:pt>
                <c:pt idx="26">
                  <c:v>33664</c:v>
                </c:pt>
                <c:pt idx="27">
                  <c:v>33756</c:v>
                </c:pt>
                <c:pt idx="28">
                  <c:v>33848</c:v>
                </c:pt>
                <c:pt idx="29">
                  <c:v>33939</c:v>
                </c:pt>
                <c:pt idx="30">
                  <c:v>34029</c:v>
                </c:pt>
                <c:pt idx="31">
                  <c:v>34121</c:v>
                </c:pt>
                <c:pt idx="32">
                  <c:v>34213</c:v>
                </c:pt>
                <c:pt idx="33">
                  <c:v>34304</c:v>
                </c:pt>
                <c:pt idx="34">
                  <c:v>34394</c:v>
                </c:pt>
                <c:pt idx="35">
                  <c:v>34486</c:v>
                </c:pt>
                <c:pt idx="36">
                  <c:v>34578</c:v>
                </c:pt>
                <c:pt idx="37">
                  <c:v>34669</c:v>
                </c:pt>
                <c:pt idx="38">
                  <c:v>34759</c:v>
                </c:pt>
                <c:pt idx="39">
                  <c:v>34851</c:v>
                </c:pt>
                <c:pt idx="40">
                  <c:v>34943</c:v>
                </c:pt>
                <c:pt idx="41">
                  <c:v>35034</c:v>
                </c:pt>
                <c:pt idx="42">
                  <c:v>35125</c:v>
                </c:pt>
                <c:pt idx="43">
                  <c:v>35217</c:v>
                </c:pt>
                <c:pt idx="44">
                  <c:v>35309</c:v>
                </c:pt>
                <c:pt idx="45">
                  <c:v>35400</c:v>
                </c:pt>
                <c:pt idx="46">
                  <c:v>35490</c:v>
                </c:pt>
                <c:pt idx="47">
                  <c:v>35582</c:v>
                </c:pt>
                <c:pt idx="48">
                  <c:v>35674</c:v>
                </c:pt>
                <c:pt idx="49">
                  <c:v>35765</c:v>
                </c:pt>
                <c:pt idx="50">
                  <c:v>35855</c:v>
                </c:pt>
                <c:pt idx="51">
                  <c:v>35947</c:v>
                </c:pt>
                <c:pt idx="52">
                  <c:v>36039</c:v>
                </c:pt>
                <c:pt idx="53">
                  <c:v>36130</c:v>
                </c:pt>
                <c:pt idx="54">
                  <c:v>36220</c:v>
                </c:pt>
                <c:pt idx="55">
                  <c:v>36312</c:v>
                </c:pt>
                <c:pt idx="56">
                  <c:v>36404</c:v>
                </c:pt>
                <c:pt idx="57">
                  <c:v>36495</c:v>
                </c:pt>
                <c:pt idx="58">
                  <c:v>36586</c:v>
                </c:pt>
                <c:pt idx="59">
                  <c:v>36678</c:v>
                </c:pt>
                <c:pt idx="60">
                  <c:v>36770</c:v>
                </c:pt>
                <c:pt idx="61">
                  <c:v>36861</c:v>
                </c:pt>
                <c:pt idx="62">
                  <c:v>36951</c:v>
                </c:pt>
                <c:pt idx="63">
                  <c:v>37043</c:v>
                </c:pt>
                <c:pt idx="64">
                  <c:v>37135</c:v>
                </c:pt>
                <c:pt idx="65">
                  <c:v>37226</c:v>
                </c:pt>
                <c:pt idx="66">
                  <c:v>37316</c:v>
                </c:pt>
                <c:pt idx="67">
                  <c:v>37408</c:v>
                </c:pt>
                <c:pt idx="68">
                  <c:v>37500</c:v>
                </c:pt>
                <c:pt idx="69">
                  <c:v>37591</c:v>
                </c:pt>
                <c:pt idx="70">
                  <c:v>37681</c:v>
                </c:pt>
                <c:pt idx="71">
                  <c:v>37773</c:v>
                </c:pt>
                <c:pt idx="72">
                  <c:v>37865</c:v>
                </c:pt>
                <c:pt idx="73">
                  <c:v>37956</c:v>
                </c:pt>
                <c:pt idx="74">
                  <c:v>38047</c:v>
                </c:pt>
                <c:pt idx="75">
                  <c:v>38139</c:v>
                </c:pt>
                <c:pt idx="76">
                  <c:v>38231</c:v>
                </c:pt>
                <c:pt idx="77">
                  <c:v>38322</c:v>
                </c:pt>
                <c:pt idx="78">
                  <c:v>38412</c:v>
                </c:pt>
                <c:pt idx="79">
                  <c:v>38504</c:v>
                </c:pt>
                <c:pt idx="80">
                  <c:v>38596</c:v>
                </c:pt>
                <c:pt idx="81">
                  <c:v>38687</c:v>
                </c:pt>
                <c:pt idx="82">
                  <c:v>38777</c:v>
                </c:pt>
                <c:pt idx="83">
                  <c:v>38869</c:v>
                </c:pt>
                <c:pt idx="84">
                  <c:v>38961</c:v>
                </c:pt>
                <c:pt idx="85">
                  <c:v>39052</c:v>
                </c:pt>
                <c:pt idx="86">
                  <c:v>39142</c:v>
                </c:pt>
                <c:pt idx="87">
                  <c:v>39234</c:v>
                </c:pt>
                <c:pt idx="88">
                  <c:v>39326</c:v>
                </c:pt>
                <c:pt idx="89">
                  <c:v>39417</c:v>
                </c:pt>
                <c:pt idx="90">
                  <c:v>39508</c:v>
                </c:pt>
                <c:pt idx="91">
                  <c:v>39600</c:v>
                </c:pt>
                <c:pt idx="92">
                  <c:v>39692</c:v>
                </c:pt>
                <c:pt idx="93">
                  <c:v>39783</c:v>
                </c:pt>
                <c:pt idx="94">
                  <c:v>39873</c:v>
                </c:pt>
                <c:pt idx="95">
                  <c:v>39965</c:v>
                </c:pt>
                <c:pt idx="96">
                  <c:v>40057</c:v>
                </c:pt>
                <c:pt idx="97">
                  <c:v>40148</c:v>
                </c:pt>
                <c:pt idx="98">
                  <c:v>40238</c:v>
                </c:pt>
                <c:pt idx="99">
                  <c:v>40330</c:v>
                </c:pt>
                <c:pt idx="100">
                  <c:v>40422</c:v>
                </c:pt>
                <c:pt idx="101">
                  <c:v>40513</c:v>
                </c:pt>
                <c:pt idx="102">
                  <c:v>40603</c:v>
                </c:pt>
                <c:pt idx="103">
                  <c:v>40695</c:v>
                </c:pt>
                <c:pt idx="104">
                  <c:v>40787</c:v>
                </c:pt>
                <c:pt idx="105">
                  <c:v>40878</c:v>
                </c:pt>
                <c:pt idx="106">
                  <c:v>40969</c:v>
                </c:pt>
                <c:pt idx="107">
                  <c:v>41061</c:v>
                </c:pt>
                <c:pt idx="108">
                  <c:v>41153</c:v>
                </c:pt>
                <c:pt idx="109">
                  <c:v>41244</c:v>
                </c:pt>
                <c:pt idx="110">
                  <c:v>41334</c:v>
                </c:pt>
                <c:pt idx="111">
                  <c:v>41426</c:v>
                </c:pt>
                <c:pt idx="112">
                  <c:v>41518</c:v>
                </c:pt>
                <c:pt idx="113">
                  <c:v>41609</c:v>
                </c:pt>
                <c:pt idx="114">
                  <c:v>41699</c:v>
                </c:pt>
                <c:pt idx="115">
                  <c:v>41791</c:v>
                </c:pt>
                <c:pt idx="116">
                  <c:v>41883</c:v>
                </c:pt>
                <c:pt idx="117">
                  <c:v>41974</c:v>
                </c:pt>
                <c:pt idx="118">
                  <c:v>42064</c:v>
                </c:pt>
                <c:pt idx="119">
                  <c:v>42156</c:v>
                </c:pt>
                <c:pt idx="120">
                  <c:v>42248</c:v>
                </c:pt>
                <c:pt idx="121">
                  <c:v>42339</c:v>
                </c:pt>
                <c:pt idx="122">
                  <c:v>42430</c:v>
                </c:pt>
                <c:pt idx="123">
                  <c:v>42522</c:v>
                </c:pt>
                <c:pt idx="124">
                  <c:v>42614</c:v>
                </c:pt>
                <c:pt idx="125">
                  <c:v>42705</c:v>
                </c:pt>
                <c:pt idx="126">
                  <c:v>42795</c:v>
                </c:pt>
                <c:pt idx="127">
                  <c:v>42887</c:v>
                </c:pt>
                <c:pt idx="128">
                  <c:v>42979</c:v>
                </c:pt>
                <c:pt idx="129">
                  <c:v>43070</c:v>
                </c:pt>
                <c:pt idx="130">
                  <c:v>43160</c:v>
                </c:pt>
                <c:pt idx="131">
                  <c:v>43252</c:v>
                </c:pt>
                <c:pt idx="132">
                  <c:v>43344</c:v>
                </c:pt>
                <c:pt idx="133">
                  <c:v>43435</c:v>
                </c:pt>
                <c:pt idx="134">
                  <c:v>43525</c:v>
                </c:pt>
                <c:pt idx="135">
                  <c:v>43617</c:v>
                </c:pt>
                <c:pt idx="136">
                  <c:v>43709</c:v>
                </c:pt>
                <c:pt idx="137">
                  <c:v>43800</c:v>
                </c:pt>
                <c:pt idx="138">
                  <c:v>43891</c:v>
                </c:pt>
                <c:pt idx="139">
                  <c:v>43983</c:v>
                </c:pt>
                <c:pt idx="140">
                  <c:v>44075</c:v>
                </c:pt>
                <c:pt idx="141">
                  <c:v>44166</c:v>
                </c:pt>
                <c:pt idx="142">
                  <c:v>44256</c:v>
                </c:pt>
                <c:pt idx="143">
                  <c:v>44348</c:v>
                </c:pt>
                <c:pt idx="144">
                  <c:v>44440</c:v>
                </c:pt>
                <c:pt idx="145">
                  <c:v>44531</c:v>
                </c:pt>
                <c:pt idx="146">
                  <c:v>44621</c:v>
                </c:pt>
                <c:pt idx="147">
                  <c:v>44713</c:v>
                </c:pt>
                <c:pt idx="148">
                  <c:v>44805</c:v>
                </c:pt>
                <c:pt idx="149">
                  <c:v>44896</c:v>
                </c:pt>
                <c:pt idx="150">
                  <c:v>44986</c:v>
                </c:pt>
                <c:pt idx="151">
                  <c:v>45078</c:v>
                </c:pt>
                <c:pt idx="152">
                  <c:v>45170</c:v>
                </c:pt>
                <c:pt idx="153">
                  <c:v>45261</c:v>
                </c:pt>
                <c:pt idx="154">
                  <c:v>45352</c:v>
                </c:pt>
                <c:pt idx="155">
                  <c:v>45444</c:v>
                </c:pt>
                <c:pt idx="156">
                  <c:v>45536</c:v>
                </c:pt>
                <c:pt idx="157">
                  <c:v>45627</c:v>
                </c:pt>
                <c:pt idx="158">
                  <c:v>45717</c:v>
                </c:pt>
                <c:pt idx="159">
                  <c:v>45809</c:v>
                </c:pt>
                <c:pt idx="160">
                  <c:v>45901</c:v>
                </c:pt>
                <c:pt idx="161">
                  <c:v>45992</c:v>
                </c:pt>
              </c:numCache>
            </c:numRef>
          </c:cat>
          <c:val>
            <c:numRef>
              <c:f>Sheet1!$M$117:$M$278</c:f>
              <c:numCache>
                <c:formatCode>0;\-0;0;@</c:formatCode>
                <c:ptCount val="162"/>
                <c:pt idx="0">
                  <c:v>13967</c:v>
                </c:pt>
                <c:pt idx="1">
                  <c:v>13484</c:v>
                </c:pt>
                <c:pt idx="2">
                  <c:v>13266</c:v>
                </c:pt>
                <c:pt idx="3">
                  <c:v>13773</c:v>
                </c:pt>
                <c:pt idx="4">
                  <c:v>13325</c:v>
                </c:pt>
                <c:pt idx="5">
                  <c:v>14602</c:v>
                </c:pt>
                <c:pt idx="6">
                  <c:v>13775</c:v>
                </c:pt>
                <c:pt idx="7">
                  <c:v>15217</c:v>
                </c:pt>
                <c:pt idx="8">
                  <c:v>15159</c:v>
                </c:pt>
                <c:pt idx="9">
                  <c:v>16187</c:v>
                </c:pt>
                <c:pt idx="10">
                  <c:v>16827</c:v>
                </c:pt>
                <c:pt idx="11">
                  <c:v>17936</c:v>
                </c:pt>
                <c:pt idx="12">
                  <c:v>16640</c:v>
                </c:pt>
                <c:pt idx="13">
                  <c:v>18289</c:v>
                </c:pt>
                <c:pt idx="14">
                  <c:v>19303</c:v>
                </c:pt>
                <c:pt idx="15">
                  <c:v>19711</c:v>
                </c:pt>
                <c:pt idx="16">
                  <c:v>19448</c:v>
                </c:pt>
                <c:pt idx="17">
                  <c:v>19002</c:v>
                </c:pt>
                <c:pt idx="18">
                  <c:v>18406</c:v>
                </c:pt>
                <c:pt idx="19">
                  <c:v>17508</c:v>
                </c:pt>
                <c:pt idx="20">
                  <c:v>17485</c:v>
                </c:pt>
                <c:pt idx="21">
                  <c:v>16617</c:v>
                </c:pt>
                <c:pt idx="22">
                  <c:v>15407</c:v>
                </c:pt>
                <c:pt idx="23">
                  <c:v>15221</c:v>
                </c:pt>
                <c:pt idx="24">
                  <c:v>14577</c:v>
                </c:pt>
                <c:pt idx="25">
                  <c:v>14335</c:v>
                </c:pt>
                <c:pt idx="26">
                  <c:v>14738</c:v>
                </c:pt>
                <c:pt idx="27">
                  <c:v>14599</c:v>
                </c:pt>
                <c:pt idx="28">
                  <c:v>14087</c:v>
                </c:pt>
                <c:pt idx="29">
                  <c:v>16982</c:v>
                </c:pt>
                <c:pt idx="30">
                  <c:v>15820</c:v>
                </c:pt>
                <c:pt idx="31">
                  <c:v>16097</c:v>
                </c:pt>
                <c:pt idx="32">
                  <c:v>15726</c:v>
                </c:pt>
                <c:pt idx="33">
                  <c:v>16186</c:v>
                </c:pt>
                <c:pt idx="34">
                  <c:v>17649</c:v>
                </c:pt>
                <c:pt idx="35">
                  <c:v>17949</c:v>
                </c:pt>
                <c:pt idx="36">
                  <c:v>18848</c:v>
                </c:pt>
                <c:pt idx="37">
                  <c:v>19919</c:v>
                </c:pt>
                <c:pt idx="38">
                  <c:v>19869</c:v>
                </c:pt>
                <c:pt idx="39">
                  <c:v>20875</c:v>
                </c:pt>
                <c:pt idx="40">
                  <c:v>20957</c:v>
                </c:pt>
                <c:pt idx="41">
                  <c:v>21193</c:v>
                </c:pt>
                <c:pt idx="42">
                  <c:v>23039</c:v>
                </c:pt>
                <c:pt idx="43">
                  <c:v>23877</c:v>
                </c:pt>
                <c:pt idx="44">
                  <c:v>23919</c:v>
                </c:pt>
                <c:pt idx="45">
                  <c:v>24088</c:v>
                </c:pt>
                <c:pt idx="46">
                  <c:v>24711</c:v>
                </c:pt>
                <c:pt idx="47">
                  <c:v>27319</c:v>
                </c:pt>
                <c:pt idx="48">
                  <c:v>26328</c:v>
                </c:pt>
                <c:pt idx="49">
                  <c:v>26330</c:v>
                </c:pt>
                <c:pt idx="50">
                  <c:v>31071</c:v>
                </c:pt>
                <c:pt idx="51">
                  <c:v>27600</c:v>
                </c:pt>
                <c:pt idx="52">
                  <c:v>27204</c:v>
                </c:pt>
                <c:pt idx="53">
                  <c:v>27973</c:v>
                </c:pt>
                <c:pt idx="54">
                  <c:v>27348</c:v>
                </c:pt>
                <c:pt idx="55">
                  <c:v>29034</c:v>
                </c:pt>
                <c:pt idx="56">
                  <c:v>29109</c:v>
                </c:pt>
                <c:pt idx="57">
                  <c:v>29298</c:v>
                </c:pt>
                <c:pt idx="58">
                  <c:v>32393</c:v>
                </c:pt>
                <c:pt idx="59">
                  <c:v>30953</c:v>
                </c:pt>
                <c:pt idx="60">
                  <c:v>31530</c:v>
                </c:pt>
                <c:pt idx="61">
                  <c:v>27497</c:v>
                </c:pt>
                <c:pt idx="62">
                  <c:v>28711</c:v>
                </c:pt>
                <c:pt idx="63">
                  <c:v>28273</c:v>
                </c:pt>
                <c:pt idx="64">
                  <c:v>29156</c:v>
                </c:pt>
                <c:pt idx="65">
                  <c:v>29346</c:v>
                </c:pt>
                <c:pt idx="66">
                  <c:v>30497</c:v>
                </c:pt>
                <c:pt idx="67">
                  <c:v>31906</c:v>
                </c:pt>
                <c:pt idx="68">
                  <c:v>33094</c:v>
                </c:pt>
                <c:pt idx="69">
                  <c:v>35372</c:v>
                </c:pt>
                <c:pt idx="70">
                  <c:v>35659</c:v>
                </c:pt>
                <c:pt idx="71">
                  <c:v>36305</c:v>
                </c:pt>
                <c:pt idx="72">
                  <c:v>36651.705673595126</c:v>
                </c:pt>
                <c:pt idx="73">
                  <c:v>37001.722318794797</c:v>
                </c:pt>
                <c:pt idx="74">
                  <c:v>37355.081554732482</c:v>
                </c:pt>
                <c:pt idx="75">
                  <c:v>37711.815302498202</c:v>
                </c:pt>
                <c:pt idx="76">
                  <c:v>38071.955788022169</c:v>
                </c:pt>
                <c:pt idx="77">
                  <c:v>38435.535544985949</c:v>
                </c:pt>
                <c:pt idx="78">
                  <c:v>38802.587417761424</c:v>
                </c:pt>
                <c:pt idx="79">
                  <c:v>39173.144564377835</c:v>
                </c:pt>
                <c:pt idx="80">
                  <c:v>39547.240459517125</c:v>
                </c:pt>
                <c:pt idx="81">
                  <c:v>39924.908897537927</c:v>
                </c:pt>
                <c:pt idx="82">
                  <c:v>40306.183995528423</c:v>
                </c:pt>
                <c:pt idx="83">
                  <c:v>40691.100196388325</c:v>
                </c:pt>
                <c:pt idx="84">
                  <c:v>41079.69227194033</c:v>
                </c:pt>
                <c:pt idx="85">
                  <c:v>41471.995326071265</c:v>
                </c:pt>
                <c:pt idx="86">
                  <c:v>41868.044797903225</c:v>
                </c:pt>
                <c:pt idx="87">
                  <c:v>42267.876464995032</c:v>
                </c:pt>
                <c:pt idx="88">
                  <c:v>42671.5264465742</c:v>
                </c:pt>
                <c:pt idx="89">
                  <c:v>43079.031206799838</c:v>
                </c:pt>
                <c:pt idx="90">
                  <c:v>43490.427558056661</c:v>
                </c:pt>
                <c:pt idx="91">
                  <c:v>43905.752664280488</c:v>
                </c:pt>
                <c:pt idx="92">
                  <c:v>44325.04404431548</c:v>
                </c:pt>
                <c:pt idx="93">
                  <c:v>44748.339575303442</c:v>
                </c:pt>
                <c:pt idx="94">
                  <c:v>45175.677496105505</c:v>
                </c:pt>
                <c:pt idx="95">
                  <c:v>45607.096410756472</c:v>
                </c:pt>
                <c:pt idx="96">
                  <c:v>46042.635291952152</c:v>
                </c:pt>
                <c:pt idx="97">
                  <c:v>46482.333484570001</c:v>
                </c:pt>
                <c:pt idx="98">
                  <c:v>46926.230709223382</c:v>
                </c:pt>
                <c:pt idx="99">
                  <c:v>47374.367065849787</c:v>
                </c:pt>
                <c:pt idx="100">
                  <c:v>47826.783037333276</c:v>
                </c:pt>
                <c:pt idx="101">
                  <c:v>48283.519493161577</c:v>
                </c:pt>
                <c:pt idx="102">
                  <c:v>48744.617693118053</c:v>
                </c:pt>
                <c:pt idx="103">
                  <c:v>49210.119291008959</c:v>
                </c:pt>
                <c:pt idx="104">
                  <c:v>49680.066338426281</c:v>
                </c:pt>
                <c:pt idx="105">
                  <c:v>50154.501288546504</c:v>
                </c:pt>
                <c:pt idx="106">
                  <c:v>50633.466999965676</c:v>
                </c:pt>
                <c:pt idx="107">
                  <c:v>51117.006740571094</c:v>
                </c:pt>
                <c:pt idx="108">
                  <c:v>51605.164191449934</c:v>
                </c:pt>
                <c:pt idx="109">
                  <c:v>52097.983450835243</c:v>
                </c:pt>
                <c:pt idx="110">
                  <c:v>52595.509038089607</c:v>
                </c:pt>
                <c:pt idx="111">
                  <c:v>53097.785897726833</c:v>
                </c:pt>
                <c:pt idx="112">
                  <c:v>53604.859403472081</c:v>
                </c:pt>
                <c:pt idx="113">
                  <c:v>54116.775362360742</c:v>
                </c:pt>
                <c:pt idx="114">
                  <c:v>54633.58001887647</c:v>
                </c:pt>
                <c:pt idx="115">
                  <c:v>55155.320059128717</c:v>
                </c:pt>
                <c:pt idx="116">
                  <c:v>55682.042615070182</c:v>
                </c:pt>
                <c:pt idx="117">
                  <c:v>56213.795268754533</c:v>
                </c:pt>
                <c:pt idx="118">
                  <c:v>56750.62605663477</c:v>
                </c:pt>
                <c:pt idx="119">
                  <c:v>57292.583473902654</c:v>
                </c:pt>
                <c:pt idx="120">
                  <c:v>57839.716478869581</c:v>
                </c:pt>
                <c:pt idx="121">
                  <c:v>58392.07449738928</c:v>
                </c:pt>
                <c:pt idx="122">
                  <c:v>58949.707427322734</c:v>
                </c:pt>
                <c:pt idx="123">
                  <c:v>59512.665643045788</c:v>
                </c:pt>
                <c:pt idx="124">
                  <c:v>60081</c:v>
                </c:pt>
                <c:pt idx="125">
                  <c:v>60326</c:v>
                </c:pt>
                <c:pt idx="126">
                  <c:v>62140</c:v>
                </c:pt>
                <c:pt idx="127">
                  <c:v>61077</c:v>
                </c:pt>
                <c:pt idx="128">
                  <c:v>67256</c:v>
                </c:pt>
                <c:pt idx="129">
                  <c:v>66175</c:v>
                </c:pt>
                <c:pt idx="130">
                  <c:v>67079</c:v>
                </c:pt>
                <c:pt idx="131">
                  <c:v>66397</c:v>
                </c:pt>
                <c:pt idx="132">
                  <c:v>65595</c:v>
                </c:pt>
                <c:pt idx="133">
                  <c:v>65451</c:v>
                </c:pt>
                <c:pt idx="134">
                  <c:v>66357</c:v>
                </c:pt>
                <c:pt idx="135">
                  <c:v>65654</c:v>
                </c:pt>
                <c:pt idx="136">
                  <c:v>66331</c:v>
                </c:pt>
                <c:pt idx="137">
                  <c:v>66379</c:v>
                </c:pt>
                <c:pt idx="138">
                  <c:v>65953</c:v>
                </c:pt>
                <c:pt idx="139">
                  <c:v>63421</c:v>
                </c:pt>
                <c:pt idx="140">
                  <c:v>62500</c:v>
                </c:pt>
                <c:pt idx="141">
                  <c:v>65116</c:v>
                </c:pt>
                <c:pt idx="142">
                  <c:v>68862</c:v>
                </c:pt>
                <c:pt idx="143">
                  <c:v>69784</c:v>
                </c:pt>
                <c:pt idx="144">
                  <c:v>70117</c:v>
                </c:pt>
                <c:pt idx="145">
                  <c:v>71321</c:v>
                </c:pt>
                <c:pt idx="146">
                  <c:v>72003</c:v>
                </c:pt>
                <c:pt idx="147">
                  <c:v>73282</c:v>
                </c:pt>
                <c:pt idx="148">
                  <c:v>75016</c:v>
                </c:pt>
                <c:pt idx="149">
                  <c:v>74943</c:v>
                </c:pt>
                <c:pt idx="150">
                  <c:v>77429</c:v>
                </c:pt>
                <c:pt idx="151">
                  <c:v>79220</c:v>
                </c:pt>
                <c:pt idx="152">
                  <c:v>79047</c:v>
                </c:pt>
                <c:pt idx="153">
                  <c:v>80470</c:v>
                </c:pt>
                <c:pt idx="154">
                  <c:v>79965</c:v>
                </c:pt>
                <c:pt idx="155">
                  <c:v>80154</c:v>
                </c:pt>
                <c:pt idx="156">
                  <c:v>79405</c:v>
                </c:pt>
                <c:pt idx="157">
                  <c:v>79765</c:v>
                </c:pt>
                <c:pt idx="158">
                  <c:v>79799</c:v>
                </c:pt>
                <c:pt idx="159">
                  <c:v>79846</c:v>
                </c:pt>
                <c:pt idx="160">
                  <c:v>82654</c:v>
                </c:pt>
                <c:pt idx="161">
                  <c:v>82842</c:v>
                </c:pt>
              </c:numCache>
            </c:numRef>
          </c:val>
          <c:smooth val="0"/>
          <c:extLst>
            <c:ext xmlns:c16="http://schemas.microsoft.com/office/drawing/2014/chart" uri="{C3380CC4-5D6E-409C-BE32-E72D297353CC}">
              <c16:uniqueId val="{00000001-9C56-46A2-A732-8E8412C604BE}"/>
            </c:ext>
          </c:extLst>
        </c:ser>
        <c:dLbls>
          <c:showLegendKey val="0"/>
          <c:showVal val="0"/>
          <c:showCatName val="0"/>
          <c:showSerName val="0"/>
          <c:showPercent val="0"/>
          <c:showBubbleSize val="0"/>
        </c:dLbls>
        <c:smooth val="0"/>
        <c:axId val="1128161168"/>
        <c:axId val="1128161496"/>
      </c:lineChart>
      <c:dateAx>
        <c:axId val="1128161168"/>
        <c:scaling>
          <c:orientation val="minMax"/>
        </c:scaling>
        <c:delete val="0"/>
        <c:axPos val="b"/>
        <c:numFmt formatCode="mmm\-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496"/>
        <c:crosses val="autoZero"/>
        <c:auto val="1"/>
        <c:lblOffset val="100"/>
        <c:baseTimeUnit val="months"/>
      </c:dateAx>
      <c:valAx>
        <c:axId val="1128161496"/>
        <c:scaling>
          <c:orientation val="minMax"/>
        </c:scaling>
        <c:delete val="0"/>
        <c:axPos val="l"/>
        <c:majorGridlines>
          <c:spPr>
            <a:ln w="9525" cap="flat" cmpd="sng" algn="ctr">
              <a:solidFill>
                <a:schemeClr val="tx1">
                  <a:lumMod val="15000"/>
                  <a:lumOff val="85000"/>
                </a:schemeClr>
              </a:solidFill>
              <a:round/>
            </a:ln>
            <a:effectLst/>
          </c:spPr>
        </c:majorGridlines>
        <c:title>
          <c:tx>
            <c:strRef>
              <c:f>Sheet1!$D$2</c:f>
              <c:strCache>
                <c:ptCount val="1"/>
                <c:pt idx="0">
                  <c:v>AUD, 2025 prices</c:v>
                </c:pt>
              </c:strCache>
            </c:strRef>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161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jpe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ECECEC"/>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D83670-F2E4-4145-A4CC-4F7098D5447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834075" y="5395942"/>
            <a:ext cx="3097618" cy="1425800"/>
          </a:xfrm>
          <a:prstGeom prst="rect">
            <a:avLst/>
          </a:prstGeom>
        </p:spPr>
      </p:pic>
      <p:sp>
        <p:nvSpPr>
          <p:cNvPr id="2" name="TextBox 1">
            <a:extLst>
              <a:ext uri="{FF2B5EF4-FFF2-40B4-BE49-F238E27FC236}">
                <a16:creationId xmlns:a16="http://schemas.microsoft.com/office/drawing/2014/main" id="{F200DFE7-625E-2A4A-87F4-054D063C8298}"/>
              </a:ext>
            </a:extLst>
          </p:cNvPr>
          <p:cNvSpPr txBox="1"/>
          <p:nvPr/>
        </p:nvSpPr>
        <p:spPr>
          <a:xfrm>
            <a:off x="2" y="6633147"/>
            <a:ext cx="2668249" cy="215444"/>
          </a:xfrm>
          <a:prstGeom prst="rect">
            <a:avLst/>
          </a:prstGeom>
          <a:noFill/>
        </p:spPr>
        <p:txBody>
          <a:bodyPr wrap="square" rtlCol="0">
            <a:spAutoFit/>
          </a:bodyPr>
          <a:lstStyle/>
          <a:p>
            <a:r>
              <a:rPr lang="en-US" sz="800">
                <a:solidFill>
                  <a:schemeClr val="bg1">
                    <a:lumMod val="75000"/>
                  </a:schemeClr>
                </a:solidFill>
              </a:rPr>
              <a:t>Updated: 7 March 2022</a:t>
            </a:r>
          </a:p>
        </p:txBody>
      </p:sp>
      <p:pic>
        <p:nvPicPr>
          <p:cNvPr id="7" name="Picture 6" descr="A close up of a sign&#10;&#10;Description automatically generated">
            <a:extLst>
              <a:ext uri="{FF2B5EF4-FFF2-40B4-BE49-F238E27FC236}">
                <a16:creationId xmlns:a16="http://schemas.microsoft.com/office/drawing/2014/main" id="{7AA79F56-8623-DA4F-9154-E92CAF0C59E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43"/>
          <a:stretch/>
        </p:blipFill>
        <p:spPr>
          <a:xfrm>
            <a:off x="3660000" y="0"/>
            <a:ext cx="8532000" cy="5868000"/>
          </a:xfrm>
          <a:prstGeom prst="rect">
            <a:avLst/>
          </a:prstGeom>
        </p:spPr>
      </p:pic>
      <p:sp>
        <p:nvSpPr>
          <p:cNvPr id="11" name="Title 1">
            <a:extLst>
              <a:ext uri="{FF2B5EF4-FFF2-40B4-BE49-F238E27FC236}">
                <a16:creationId xmlns:a16="http://schemas.microsoft.com/office/drawing/2014/main" id="{3E359A20-5035-8442-A098-B8481C057802}"/>
              </a:ext>
            </a:extLst>
          </p:cNvPr>
          <p:cNvSpPr>
            <a:spLocks noGrp="1"/>
          </p:cNvSpPr>
          <p:nvPr>
            <p:ph type="ctrTitle" hasCustomPrompt="1"/>
          </p:nvPr>
        </p:nvSpPr>
        <p:spPr>
          <a:xfrm>
            <a:off x="591367" y="1967790"/>
            <a:ext cx="6859152" cy="1697037"/>
          </a:xfrm>
        </p:spPr>
        <p:txBody>
          <a:bodyPr lIns="36000" tIns="36000" rIns="36000" bIns="36000" anchor="t" anchorCtr="0">
            <a:noAutofit/>
          </a:bodyPr>
          <a:lstStyle>
            <a:lvl1pPr algn="l">
              <a:defRPr sz="4800" cap="none" baseline="0"/>
            </a:lvl1pPr>
          </a:lstStyle>
          <a:p>
            <a:r>
              <a:rPr lang="en-US"/>
              <a:t>Click to edit </a:t>
            </a:r>
            <a:br>
              <a:rPr lang="en-US"/>
            </a:br>
            <a:r>
              <a:rPr lang="en-US"/>
              <a:t>master title style</a:t>
            </a:r>
            <a:endParaRPr lang="en-AU"/>
          </a:p>
        </p:txBody>
      </p:sp>
      <p:sp>
        <p:nvSpPr>
          <p:cNvPr id="13" name="Subtitle 2">
            <a:extLst>
              <a:ext uri="{FF2B5EF4-FFF2-40B4-BE49-F238E27FC236}">
                <a16:creationId xmlns:a16="http://schemas.microsoft.com/office/drawing/2014/main" id="{ED524F03-A19D-AC44-9363-E34E3ECC37B6}"/>
              </a:ext>
            </a:extLst>
          </p:cNvPr>
          <p:cNvSpPr>
            <a:spLocks noGrp="1"/>
          </p:cNvSpPr>
          <p:nvPr>
            <p:ph type="subTitle" idx="1" hasCustomPrompt="1"/>
          </p:nvPr>
        </p:nvSpPr>
        <p:spPr>
          <a:xfrm>
            <a:off x="591369" y="3801838"/>
            <a:ext cx="8058151" cy="976841"/>
          </a:xfrm>
        </p:spPr>
        <p:txBody>
          <a:bodyPr lIns="36000" tIns="36000" rIns="36000" bIns="36000">
            <a:noAutofit/>
          </a:bodyPr>
          <a:lstStyle>
            <a:lvl1pPr marL="0" indent="0" algn="l">
              <a:buNone/>
              <a:defRPr sz="2400" b="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AU"/>
          </a:p>
        </p:txBody>
      </p:sp>
      <p:pic>
        <p:nvPicPr>
          <p:cNvPr id="9" name="Picture 8" descr="A picture containing drawing&#10;&#10;Description automatically generated">
            <a:extLst>
              <a:ext uri="{FF2B5EF4-FFF2-40B4-BE49-F238E27FC236}">
                <a16:creationId xmlns:a16="http://schemas.microsoft.com/office/drawing/2014/main" id="{03DB6E15-7682-EC4C-963E-724A314454A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1367" y="5922100"/>
            <a:ext cx="2934897" cy="457137"/>
          </a:xfrm>
          <a:prstGeom prst="rect">
            <a:avLst/>
          </a:prstGeom>
        </p:spPr>
      </p:pic>
      <p:sp>
        <p:nvSpPr>
          <p:cNvPr id="8" name="TextBox 7">
            <a:extLst>
              <a:ext uri="{FF2B5EF4-FFF2-40B4-BE49-F238E27FC236}">
                <a16:creationId xmlns:a16="http://schemas.microsoft.com/office/drawing/2014/main" id="{EE004D8A-8ABC-6449-97E3-3B37B30C175B}"/>
              </a:ext>
            </a:extLst>
          </p:cNvPr>
          <p:cNvSpPr txBox="1"/>
          <p:nvPr/>
        </p:nvSpPr>
        <p:spPr>
          <a:xfrm>
            <a:off x="591367" y="5092148"/>
            <a:ext cx="5851682" cy="534368"/>
          </a:xfrm>
          <a:prstGeom prst="rect">
            <a:avLst/>
          </a:prstGeom>
          <a:noFill/>
        </p:spPr>
        <p:txBody>
          <a:bodyPr wrap="square" lIns="36000" tIns="36000" rIns="36000" bIns="36000" rtlCol="0">
            <a:spAutoFit/>
          </a:bodyPr>
          <a:lstStyle/>
          <a:p>
            <a:r>
              <a:rPr lang="en-AU" sz="1000">
                <a:solidFill>
                  <a:schemeClr val="bg1">
                    <a:lumMod val="50000"/>
                  </a:schemeClr>
                </a:solidFill>
                <a:latin typeface="Arial" panose="020B0604020202020204" pitchFamily="34" charset="0"/>
                <a:cs typeface="Arial" panose="020B0604020202020204" pitchFamily="34" charset="0"/>
              </a:rPr>
              <a:t>Copyright © 2022. </a:t>
            </a:r>
            <a:br>
              <a:rPr lang="en-AU" sz="1000">
                <a:solidFill>
                  <a:schemeClr val="bg1">
                    <a:lumMod val="50000"/>
                  </a:schemeClr>
                </a:solidFill>
                <a:latin typeface="Arial" panose="020B0604020202020204" pitchFamily="34" charset="0"/>
                <a:cs typeface="Arial" panose="020B0604020202020204" pitchFamily="34" charset="0"/>
              </a:rPr>
            </a:br>
            <a:r>
              <a:rPr lang="en-AU" sz="1000">
                <a:solidFill>
                  <a:schemeClr val="bg1">
                    <a:lumMod val="50000"/>
                  </a:schemeClr>
                </a:solidFill>
                <a:latin typeface="Arial" panose="020B0604020202020204" pitchFamily="34" charset="0"/>
                <a:cs typeface="Arial" panose="020B0604020202020204" pitchFamily="34" charset="0"/>
              </a:rPr>
              <a:t>Victoria University, CRICOS No. 00124K (Melbourne), 02475D (Sydney), RTO 3113, </a:t>
            </a:r>
            <a:br>
              <a:rPr lang="en-AU" sz="1000">
                <a:solidFill>
                  <a:schemeClr val="bg1">
                    <a:lumMod val="50000"/>
                  </a:schemeClr>
                </a:solidFill>
                <a:latin typeface="Arial" panose="020B0604020202020204" pitchFamily="34" charset="0"/>
                <a:cs typeface="Arial" panose="020B0604020202020204" pitchFamily="34" charset="0"/>
              </a:rPr>
            </a:br>
            <a:r>
              <a:rPr lang="en-AU" sz="1000">
                <a:solidFill>
                  <a:schemeClr val="bg1">
                    <a:lumMod val="50000"/>
                  </a:schemeClr>
                </a:solidFill>
                <a:latin typeface="Arial" panose="020B0604020202020204" pitchFamily="34" charset="0"/>
                <a:cs typeface="Arial" panose="020B0604020202020204" pitchFamily="34" charset="0"/>
              </a:rPr>
              <a:t>TEQSA No. PRV12152, Provider Category: Australian University</a:t>
            </a:r>
          </a:p>
        </p:txBody>
      </p:sp>
    </p:spTree>
    <p:extLst>
      <p:ext uri="{BB962C8B-B14F-4D97-AF65-F5344CB8AC3E}">
        <p14:creationId xmlns:p14="http://schemas.microsoft.com/office/powerpoint/2010/main" val="3144677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1" y="2248385"/>
            <a:ext cx="5944683" cy="1291498"/>
          </a:xfrm>
        </p:spPr>
        <p:txBody>
          <a:bodyPr/>
          <a:lstStyle>
            <a:lvl1pPr>
              <a:defRPr sz="4400">
                <a:solidFill>
                  <a:schemeClr val="tx1"/>
                </a:solidFill>
              </a:defRPr>
            </a:lvl1pPr>
          </a:lstStyle>
          <a:p>
            <a:r>
              <a:rPr lang="en-GB"/>
              <a:t>Click to edit master title style</a:t>
            </a:r>
            <a:endParaRPr lang="en-US"/>
          </a:p>
        </p:txBody>
      </p:sp>
      <p:sp>
        <p:nvSpPr>
          <p:cNvPr id="16" name="Rectangle 15">
            <a:extLst>
              <a:ext uri="{FF2B5EF4-FFF2-40B4-BE49-F238E27FC236}">
                <a16:creationId xmlns:a16="http://schemas.microsoft.com/office/drawing/2014/main" id="{AD936BE6-6112-6D41-8366-3E182182E9E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AAE95922-AB01-F940-A96D-69B5CF1FCF4E}"/>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49696BB2-DF64-BB4F-8108-29CE04295BC7}"/>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23E16E76-79EE-5F45-BE55-68A53889EA24}"/>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A6ACFEAF-1AF1-9740-A37F-73E2BB5D6E6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95" r="1238" b="15968"/>
          <a:stretch/>
        </p:blipFill>
        <p:spPr>
          <a:xfrm>
            <a:off x="7007997" y="2"/>
            <a:ext cx="5184000" cy="6231467"/>
          </a:xfrm>
          <a:prstGeom prst="rect">
            <a:avLst/>
          </a:prstGeom>
        </p:spPr>
      </p:pic>
      <p:pic>
        <p:nvPicPr>
          <p:cNvPr id="9" name="Picture 8">
            <a:extLst>
              <a:ext uri="{FF2B5EF4-FFF2-40B4-BE49-F238E27FC236}">
                <a16:creationId xmlns:a16="http://schemas.microsoft.com/office/drawing/2014/main" id="{4CE00F83-B7B4-2D46-8819-128947031A5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2" name="TextBox 11">
            <a:extLst>
              <a:ext uri="{FF2B5EF4-FFF2-40B4-BE49-F238E27FC236}">
                <a16:creationId xmlns:a16="http://schemas.microsoft.com/office/drawing/2014/main" id="{000AD150-ABF6-6844-94FE-2E1CF2ACE507}"/>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700424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1" y="2280665"/>
            <a:ext cx="6253479" cy="1291498"/>
          </a:xfrm>
        </p:spPr>
        <p:txBody>
          <a:bodyPr/>
          <a:lstStyle>
            <a:lvl1pPr>
              <a:defRPr sz="4400">
                <a:solidFill>
                  <a:schemeClr val="accent1"/>
                </a:solidFill>
              </a:defRPr>
            </a:lvl1pPr>
          </a:lstStyle>
          <a:p>
            <a:r>
              <a:rPr lang="en-GB"/>
              <a:t>Click to edit master title style</a:t>
            </a:r>
            <a:endParaRPr lang="en-US"/>
          </a:p>
        </p:txBody>
      </p:sp>
      <p:sp>
        <p:nvSpPr>
          <p:cNvPr id="16" name="Rectangle 15">
            <a:extLst>
              <a:ext uri="{FF2B5EF4-FFF2-40B4-BE49-F238E27FC236}">
                <a16:creationId xmlns:a16="http://schemas.microsoft.com/office/drawing/2014/main" id="{AD936BE6-6112-6D41-8366-3E182182E9E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AAE95922-AB01-F940-A96D-69B5CF1FCF4E}"/>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49696BB2-DF64-BB4F-8108-29CE04295BC7}"/>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23E16E76-79EE-5F45-BE55-68A53889EA24}"/>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A6D23F5D-2258-A242-9F57-A38784E8F38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7150201" y="1189801"/>
            <a:ext cx="6231600" cy="3852000"/>
          </a:xfrm>
          <a:prstGeom prst="rect">
            <a:avLst/>
          </a:prstGeom>
        </p:spPr>
      </p:pic>
      <p:pic>
        <p:nvPicPr>
          <p:cNvPr id="10" name="Picture 9">
            <a:extLst>
              <a:ext uri="{FF2B5EF4-FFF2-40B4-BE49-F238E27FC236}">
                <a16:creationId xmlns:a16="http://schemas.microsoft.com/office/drawing/2014/main" id="{61B92C45-3EDE-074C-8187-1049CCED899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3" name="TextBox 12">
            <a:extLst>
              <a:ext uri="{FF2B5EF4-FFF2-40B4-BE49-F238E27FC236}">
                <a16:creationId xmlns:a16="http://schemas.microsoft.com/office/drawing/2014/main" id="{7FF43177-29A2-B147-8ED5-6F668A228EA5}"/>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47465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pic>
        <p:nvPicPr>
          <p:cNvPr id="10" name="Picture 9" descr="A person in a pink shirt&#10;&#10;Description automatically generated">
            <a:extLst>
              <a:ext uri="{FF2B5EF4-FFF2-40B4-BE49-F238E27FC236}">
                <a16:creationId xmlns:a16="http://schemas.microsoft.com/office/drawing/2014/main" id="{52F9E10E-04A6-4D4B-AC63-ACBBD23F56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240000" cy="6228000"/>
          </a:xfrm>
          <a:prstGeom prst="rect">
            <a:avLst/>
          </a:prstGeom>
        </p:spPr>
      </p:pic>
      <p:sp>
        <p:nvSpPr>
          <p:cNvPr id="15" name="Title 1">
            <a:extLst>
              <a:ext uri="{FF2B5EF4-FFF2-40B4-BE49-F238E27FC236}">
                <a16:creationId xmlns:a16="http://schemas.microsoft.com/office/drawing/2014/main" id="{351C1B3E-2361-234F-A401-A21C91C7FF3A}"/>
              </a:ext>
            </a:extLst>
          </p:cNvPr>
          <p:cNvSpPr>
            <a:spLocks noGrp="1"/>
          </p:cNvSpPr>
          <p:nvPr>
            <p:ph type="title" hasCustomPrompt="1"/>
          </p:nvPr>
        </p:nvSpPr>
        <p:spPr>
          <a:xfrm>
            <a:off x="695960" y="2523652"/>
            <a:ext cx="6746656" cy="1291498"/>
          </a:xfrm>
        </p:spPr>
        <p:txBody>
          <a:bodyPr/>
          <a:lstStyle>
            <a:lvl1pPr>
              <a:defRPr sz="4400">
                <a:solidFill>
                  <a:schemeClr val="bg1"/>
                </a:solidFill>
              </a:defRPr>
            </a:lvl1pPr>
          </a:lstStyle>
          <a:p>
            <a:r>
              <a:rPr lang="en-GB"/>
              <a:t>Click to edit master </a:t>
            </a:r>
            <a:br>
              <a:rPr lang="en-GB"/>
            </a:br>
            <a:r>
              <a:rPr lang="en-GB"/>
              <a:t>title style</a:t>
            </a:r>
            <a:endParaRPr lang="en-US"/>
          </a:p>
        </p:txBody>
      </p:sp>
      <p:pic>
        <p:nvPicPr>
          <p:cNvPr id="17" name="Picture 16">
            <a:extLst>
              <a:ext uri="{FF2B5EF4-FFF2-40B4-BE49-F238E27FC236}">
                <a16:creationId xmlns:a16="http://schemas.microsoft.com/office/drawing/2014/main" id="{CC21FAD1-8B25-4E44-B457-4190A3AA4F0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832"/>
          <a:stretch/>
        </p:blipFill>
        <p:spPr>
          <a:xfrm rot="5400000">
            <a:off x="7936266" y="1927735"/>
            <a:ext cx="6231469" cy="2376000"/>
          </a:xfrm>
          <a:prstGeom prst="rect">
            <a:avLst/>
          </a:prstGeom>
        </p:spPr>
      </p:pic>
      <p:sp>
        <p:nvSpPr>
          <p:cNvPr id="18" name="Rectangle 17">
            <a:extLst>
              <a:ext uri="{FF2B5EF4-FFF2-40B4-BE49-F238E27FC236}">
                <a16:creationId xmlns:a16="http://schemas.microsoft.com/office/drawing/2014/main" id="{218AC5A7-CB07-974D-A3B8-1C42EE0320C8}"/>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22" name="TextBox 21">
            <a:extLst>
              <a:ext uri="{FF2B5EF4-FFF2-40B4-BE49-F238E27FC236}">
                <a16:creationId xmlns:a16="http://schemas.microsoft.com/office/drawing/2014/main" id="{E54896ED-4A85-8045-A611-84F64E23669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23" name="Straight Connector 22">
            <a:extLst>
              <a:ext uri="{FF2B5EF4-FFF2-40B4-BE49-F238E27FC236}">
                <a16:creationId xmlns:a16="http://schemas.microsoft.com/office/drawing/2014/main" id="{F8384B31-B5DE-F341-BDAD-C9324289E603}"/>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ooter Placeholder 4">
            <a:extLst>
              <a:ext uri="{FF2B5EF4-FFF2-40B4-BE49-F238E27FC236}">
                <a16:creationId xmlns:a16="http://schemas.microsoft.com/office/drawing/2014/main" id="{CC1B707D-315B-974F-9621-D4EAC985C0E3}"/>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26" name="Picture 25">
            <a:extLst>
              <a:ext uri="{FF2B5EF4-FFF2-40B4-BE49-F238E27FC236}">
                <a16:creationId xmlns:a16="http://schemas.microsoft.com/office/drawing/2014/main" id="{FEE8C4A2-C433-DE40-95E7-3DED454697A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2" name="TextBox 11">
            <a:extLst>
              <a:ext uri="{FF2B5EF4-FFF2-40B4-BE49-F238E27FC236}">
                <a16:creationId xmlns:a16="http://schemas.microsoft.com/office/drawing/2014/main" id="{E1B8467E-5AD7-3A4B-93E9-F0ED29B39607}"/>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solidFill>
              </a:rPr>
              <a:t>Copyright © 2022. Victoria University, CRICOS No. 00124K (Melbourne), 02475D (Sydney), RTO 3113, TEQSA No. PRV12152, Provider Category: Australian University</a:t>
            </a:r>
          </a:p>
          <a:p>
            <a:endParaRPr lang="en-US" sz="800">
              <a:solidFill>
                <a:schemeClr val="bg1"/>
              </a:solidFill>
            </a:endParaRPr>
          </a:p>
        </p:txBody>
      </p:sp>
    </p:spTree>
    <p:extLst>
      <p:ext uri="{BB962C8B-B14F-4D97-AF65-F5344CB8AC3E}">
        <p14:creationId xmlns:p14="http://schemas.microsoft.com/office/powerpoint/2010/main" val="435719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AB5C9A-7D93-3445-A438-6607F41C49E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2"/>
            <a:ext cx="12192000" cy="6294979"/>
          </a:xfrm>
          <a:prstGeom prst="rect">
            <a:avLst/>
          </a:prstGeom>
        </p:spPr>
      </p:pic>
      <p:sp>
        <p:nvSpPr>
          <p:cNvPr id="15" name="Title 1">
            <a:extLst>
              <a:ext uri="{FF2B5EF4-FFF2-40B4-BE49-F238E27FC236}">
                <a16:creationId xmlns:a16="http://schemas.microsoft.com/office/drawing/2014/main" id="{1CD24B1B-272F-F74F-A653-65342670B2F5}"/>
              </a:ext>
            </a:extLst>
          </p:cNvPr>
          <p:cNvSpPr>
            <a:spLocks noGrp="1"/>
          </p:cNvSpPr>
          <p:nvPr>
            <p:ph type="title" hasCustomPrompt="1"/>
          </p:nvPr>
        </p:nvSpPr>
        <p:spPr>
          <a:xfrm>
            <a:off x="695960" y="2557141"/>
            <a:ext cx="6568440" cy="1291498"/>
          </a:xfrm>
        </p:spPr>
        <p:txBody>
          <a:bodyPr/>
          <a:lstStyle>
            <a:lvl1pPr>
              <a:defRPr sz="4400">
                <a:solidFill>
                  <a:schemeClr val="tx1"/>
                </a:solidFill>
              </a:defRPr>
            </a:lvl1pPr>
          </a:lstStyle>
          <a:p>
            <a:r>
              <a:rPr lang="en-GB"/>
              <a:t>Click to edit master </a:t>
            </a:r>
            <a:br>
              <a:rPr lang="en-GB"/>
            </a:br>
            <a:r>
              <a:rPr lang="en-GB"/>
              <a:t>title style</a:t>
            </a:r>
            <a:endParaRPr lang="en-US"/>
          </a:p>
        </p:txBody>
      </p:sp>
      <p:pic>
        <p:nvPicPr>
          <p:cNvPr id="17" name="Picture 16">
            <a:extLst>
              <a:ext uri="{FF2B5EF4-FFF2-40B4-BE49-F238E27FC236}">
                <a16:creationId xmlns:a16="http://schemas.microsoft.com/office/drawing/2014/main" id="{8F1476B7-6ECB-E84E-832F-76FB2BCCA20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9696854" y="-32160"/>
            <a:ext cx="2495145" cy="6237863"/>
          </a:xfrm>
          <a:prstGeom prst="rect">
            <a:avLst/>
          </a:prstGeom>
        </p:spPr>
      </p:pic>
      <p:sp>
        <p:nvSpPr>
          <p:cNvPr id="18" name="Rectangle 17">
            <a:extLst>
              <a:ext uri="{FF2B5EF4-FFF2-40B4-BE49-F238E27FC236}">
                <a16:creationId xmlns:a16="http://schemas.microsoft.com/office/drawing/2014/main" id="{E0D4FF67-14F1-5246-96FF-F047DC4AD670}"/>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22" name="TextBox 21">
            <a:extLst>
              <a:ext uri="{FF2B5EF4-FFF2-40B4-BE49-F238E27FC236}">
                <a16:creationId xmlns:a16="http://schemas.microsoft.com/office/drawing/2014/main" id="{C5EDDCE5-C963-C942-B4C0-4F69EF119693}"/>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23" name="Straight Connector 22">
            <a:extLst>
              <a:ext uri="{FF2B5EF4-FFF2-40B4-BE49-F238E27FC236}">
                <a16:creationId xmlns:a16="http://schemas.microsoft.com/office/drawing/2014/main" id="{C2F00D0E-A7BC-CB4E-963B-EB633AF4AA83}"/>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ooter Placeholder 4">
            <a:extLst>
              <a:ext uri="{FF2B5EF4-FFF2-40B4-BE49-F238E27FC236}">
                <a16:creationId xmlns:a16="http://schemas.microsoft.com/office/drawing/2014/main" id="{E7B717BC-65B0-954B-A65A-1662148B70FB}"/>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8330071D-7ADC-8C4B-AAB3-94EBD92662F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3" name="TextBox 12">
            <a:extLst>
              <a:ext uri="{FF2B5EF4-FFF2-40B4-BE49-F238E27FC236}">
                <a16:creationId xmlns:a16="http://schemas.microsoft.com/office/drawing/2014/main" id="{10C3F6A5-3DE8-E347-8D71-73EF8207988B}"/>
              </a:ext>
            </a:extLst>
          </p:cNvPr>
          <p:cNvSpPr txBox="1"/>
          <p:nvPr/>
        </p:nvSpPr>
        <p:spPr>
          <a:xfrm>
            <a:off x="294860" y="5897981"/>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a:t>
            </a:r>
            <a:br>
              <a:rPr lang="en-US" sz="800">
                <a:solidFill>
                  <a:schemeClr val="tx1"/>
                </a:solidFill>
              </a:rPr>
            </a:br>
            <a:r>
              <a:rPr lang="en-US" sz="800">
                <a:solidFill>
                  <a:schemeClr val="tx1"/>
                </a:solidFill>
              </a:rPr>
              <a:t>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1297035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D3B6-FC21-7B42-8ED7-9A564A772EE0}"/>
              </a:ext>
            </a:extLst>
          </p:cNvPr>
          <p:cNvSpPr>
            <a:spLocks noGrp="1"/>
          </p:cNvSpPr>
          <p:nvPr>
            <p:ph type="title" hasCustomPrompt="1"/>
          </p:nvPr>
        </p:nvSpPr>
        <p:spPr>
          <a:xfrm>
            <a:off x="685800" y="681038"/>
            <a:ext cx="7604760" cy="515901"/>
          </a:xfrm>
        </p:spPr>
        <p:txBody>
          <a:bodyPr/>
          <a:lstStyle>
            <a:lvl1pPr>
              <a:defRPr cap="none" baseline="0">
                <a:solidFill>
                  <a:schemeClr val="tx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D1CB3-C3E8-8E4B-AAC3-082CC0AF6319}"/>
              </a:ext>
            </a:extLst>
          </p:cNvPr>
          <p:cNvSpPr>
            <a:spLocks noGrp="1"/>
          </p:cNvSpPr>
          <p:nvPr>
            <p:ph sz="half" idx="1" hasCustomPrompt="1"/>
          </p:nvPr>
        </p:nvSpPr>
        <p:spPr>
          <a:xfrm>
            <a:off x="675639" y="1734186"/>
            <a:ext cx="8067527" cy="406536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6C291E2-CD12-2D47-B250-71F0C55CD07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06BD1631-6748-EA46-A317-45A329E1985E}"/>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893823B8-A9D0-6B40-95AD-523AF0308E30}"/>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FB2BA514-E474-8442-82AF-1AB9E5549C8E}"/>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9" name="Picture 8">
            <a:extLst>
              <a:ext uri="{FF2B5EF4-FFF2-40B4-BE49-F238E27FC236}">
                <a16:creationId xmlns:a16="http://schemas.microsoft.com/office/drawing/2014/main" id="{4A804B77-0594-E843-B649-3BA00F39AE2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3"/>
          <a:stretch/>
        </p:blipFill>
        <p:spPr>
          <a:xfrm>
            <a:off x="8664000" y="2"/>
            <a:ext cx="3528000" cy="6247747"/>
          </a:xfrm>
          <a:prstGeom prst="rect">
            <a:avLst/>
          </a:prstGeom>
        </p:spPr>
      </p:pic>
      <p:pic>
        <p:nvPicPr>
          <p:cNvPr id="10" name="Picture 9">
            <a:extLst>
              <a:ext uri="{FF2B5EF4-FFF2-40B4-BE49-F238E27FC236}">
                <a16:creationId xmlns:a16="http://schemas.microsoft.com/office/drawing/2014/main" id="{468BB1F6-1F9C-4B43-A3CF-73D42034484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3" name="TextBox 12">
            <a:extLst>
              <a:ext uri="{FF2B5EF4-FFF2-40B4-BE49-F238E27FC236}">
                <a16:creationId xmlns:a16="http://schemas.microsoft.com/office/drawing/2014/main" id="{8C9CCD5C-C69D-C449-8CF7-2BADAD1A4FED}"/>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121523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859028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39" y="1734186"/>
            <a:ext cx="8675039" cy="4027787"/>
          </a:xfrm>
        </p:spPr>
        <p:txBody>
          <a:bodyPr/>
          <a:lstStyle>
            <a:lvl1pPr marL="0" indent="0">
              <a:buClr>
                <a:schemeClr val="bg1"/>
              </a:buClr>
              <a:buFontTx/>
              <a:buNone/>
              <a:defRPr>
                <a:solidFill>
                  <a:schemeClr val="tx1"/>
                </a:solidFill>
              </a:defRPr>
            </a:lvl1pPr>
            <a:lvl2pPr marL="287986" indent="0">
              <a:buClr>
                <a:schemeClr val="bg1"/>
              </a:buClr>
              <a:buFontTx/>
              <a:buNone/>
              <a:defRPr>
                <a:solidFill>
                  <a:schemeClr val="tx1"/>
                </a:solidFill>
              </a:defRPr>
            </a:lvl2pPr>
            <a:lvl3pPr marL="575972" indent="0">
              <a:buClr>
                <a:schemeClr val="bg1"/>
              </a:buClr>
              <a:buFontTx/>
              <a:buNone/>
              <a:defRPr>
                <a:solidFill>
                  <a:schemeClr val="tx1"/>
                </a:solidFill>
              </a:defRPr>
            </a:lvl3pPr>
            <a:lvl4pPr marL="863957" indent="0">
              <a:buClr>
                <a:schemeClr val="bg1"/>
              </a:buClr>
              <a:buFontTx/>
              <a:buNone/>
              <a:defRPr>
                <a:solidFill>
                  <a:schemeClr val="tx1"/>
                </a:solidFill>
              </a:defRPr>
            </a:lvl4pPr>
            <a:lvl5pPr marL="1151942" indent="0">
              <a:buClr>
                <a:schemeClr val="bg1"/>
              </a:buClr>
              <a:buFontTx/>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DF17F556-3DCA-0648-8A6F-1FFCBB90D7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506509" y="3"/>
            <a:ext cx="2685488" cy="6201305"/>
          </a:xfrm>
          <a:prstGeom prst="rect">
            <a:avLst/>
          </a:prstGeom>
        </p:spPr>
      </p:pic>
      <p:pic>
        <p:nvPicPr>
          <p:cNvPr id="10" name="Picture 9">
            <a:extLst>
              <a:ext uri="{FF2B5EF4-FFF2-40B4-BE49-F238E27FC236}">
                <a16:creationId xmlns:a16="http://schemas.microsoft.com/office/drawing/2014/main" id="{B05C9648-CD8C-3949-987A-32564A1A21E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024025AE-F3C2-BB46-B902-F047C482B1B9}"/>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4020320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8F76-81D8-2446-B0F1-FBFE3F5FC833}"/>
              </a:ext>
            </a:extLst>
          </p:cNvPr>
          <p:cNvSpPr>
            <a:spLocks noGrp="1"/>
          </p:cNvSpPr>
          <p:nvPr>
            <p:ph type="title" hasCustomPrompt="1"/>
          </p:nvPr>
        </p:nvSpPr>
        <p:spPr>
          <a:xfrm>
            <a:off x="635607" y="712894"/>
            <a:ext cx="10515600" cy="515901"/>
          </a:xfrm>
        </p:spPr>
        <p:txBody>
          <a:bodyPr anchor="t" anchorCtr="0"/>
          <a:lstStyle>
            <a:lvl1pPr>
              <a:defRPr sz="3200">
                <a:solidFill>
                  <a:schemeClr val="tx1"/>
                </a:solidFill>
              </a:defRPr>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AAE8C87C-B0FB-B74B-98A8-02318D332ADA}"/>
              </a:ext>
            </a:extLst>
          </p:cNvPr>
          <p:cNvSpPr>
            <a:spLocks noGrp="1"/>
          </p:cNvSpPr>
          <p:nvPr>
            <p:ph type="body" sz="half" idx="2" hasCustomPrompt="1"/>
          </p:nvPr>
        </p:nvSpPr>
        <p:spPr>
          <a:xfrm>
            <a:off x="635609" y="1811386"/>
            <a:ext cx="10528783" cy="4057605"/>
          </a:xfrm>
        </p:spPr>
        <p:txBody>
          <a:bodyPr>
            <a:normAutofit/>
          </a:bodyPr>
          <a:lstStyle>
            <a:lvl1pPr marL="0" marR="0" indent="0" algn="l" defTabSz="914354" rtl="0" eaLnBrk="1" fontAlgn="auto" latinLnBrk="0" hangingPunct="1">
              <a:lnSpc>
                <a:spcPct val="90000"/>
              </a:lnSpc>
              <a:spcBef>
                <a:spcPts val="600"/>
              </a:spcBef>
              <a:spcAft>
                <a:spcPts val="600"/>
              </a:spcAft>
              <a:buClr>
                <a:schemeClr val="bg1">
                  <a:lumMod val="50000"/>
                </a:schemeClr>
              </a:buClr>
              <a:buSzPct val="60000"/>
              <a:buFont typeface=".Lucida Grande UI Regular"/>
              <a:buNone/>
              <a:tabLst/>
              <a:defRPr sz="2000" b="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a:p>
            <a:pPr lvl="0"/>
            <a:endParaRPr lang="en-GB"/>
          </a:p>
        </p:txBody>
      </p:sp>
      <p:sp>
        <p:nvSpPr>
          <p:cNvPr id="11" name="Rectangle 10">
            <a:extLst>
              <a:ext uri="{FF2B5EF4-FFF2-40B4-BE49-F238E27FC236}">
                <a16:creationId xmlns:a16="http://schemas.microsoft.com/office/drawing/2014/main" id="{1720F5B1-9E14-124D-B445-D190AC16BCB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TextBox 12">
            <a:extLst>
              <a:ext uri="{FF2B5EF4-FFF2-40B4-BE49-F238E27FC236}">
                <a16:creationId xmlns:a16="http://schemas.microsoft.com/office/drawing/2014/main" id="{4D7F2B77-70C8-1445-B1B1-762332ABBDE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E8B34994-298D-E243-A2BB-C304CEB1F3F1}"/>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2D64034-7692-F24E-A54E-E79DCCE52FC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9" name="Picture 8">
            <a:extLst>
              <a:ext uri="{FF2B5EF4-FFF2-40B4-BE49-F238E27FC236}">
                <a16:creationId xmlns:a16="http://schemas.microsoft.com/office/drawing/2014/main" id="{88CC51C9-ECA3-5340-ABCF-83B40312B6F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2" name="TextBox 11">
            <a:extLst>
              <a:ext uri="{FF2B5EF4-FFF2-40B4-BE49-F238E27FC236}">
                <a16:creationId xmlns:a16="http://schemas.microsoft.com/office/drawing/2014/main" id="{5CC2CD99-605F-3B4D-BF36-7403F8C4377A}"/>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180123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8F76-81D8-2446-B0F1-FBFE3F5FC833}"/>
              </a:ext>
            </a:extLst>
          </p:cNvPr>
          <p:cNvSpPr>
            <a:spLocks noGrp="1"/>
          </p:cNvSpPr>
          <p:nvPr>
            <p:ph type="title" hasCustomPrompt="1"/>
          </p:nvPr>
        </p:nvSpPr>
        <p:spPr>
          <a:xfrm>
            <a:off x="635607" y="712894"/>
            <a:ext cx="10723295" cy="515901"/>
          </a:xfrm>
        </p:spPr>
        <p:txBody>
          <a:bodyPr anchor="t" anchorCtr="0"/>
          <a:lstStyle>
            <a:lvl1pPr>
              <a:defRPr sz="3200">
                <a:solidFill>
                  <a:schemeClr val="tx1"/>
                </a:solidFill>
              </a:defRPr>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AAE8C87C-B0FB-B74B-98A8-02318D332ADA}"/>
              </a:ext>
            </a:extLst>
          </p:cNvPr>
          <p:cNvSpPr>
            <a:spLocks noGrp="1"/>
          </p:cNvSpPr>
          <p:nvPr>
            <p:ph type="body" sz="half" idx="2" hasCustomPrompt="1"/>
          </p:nvPr>
        </p:nvSpPr>
        <p:spPr>
          <a:xfrm>
            <a:off x="635608" y="1811386"/>
            <a:ext cx="5024965" cy="4057605"/>
          </a:xfrm>
        </p:spPr>
        <p:txBody>
          <a:bodyPr>
            <a:normAutofit/>
          </a:bodyPr>
          <a:lstStyle>
            <a:lvl1pPr marL="0" marR="0" indent="0" algn="l" defTabSz="914354" rtl="0" eaLnBrk="1" fontAlgn="auto" latinLnBrk="0" hangingPunct="1">
              <a:lnSpc>
                <a:spcPct val="90000"/>
              </a:lnSpc>
              <a:spcBef>
                <a:spcPts val="600"/>
              </a:spcBef>
              <a:spcAft>
                <a:spcPts val="600"/>
              </a:spcAft>
              <a:buClr>
                <a:schemeClr val="bg1">
                  <a:lumMod val="50000"/>
                </a:schemeClr>
              </a:buClr>
              <a:buSzPct val="60000"/>
              <a:buFont typeface=".Lucida Grande UI Regular"/>
              <a:buNone/>
              <a:tabLst/>
              <a:defRPr sz="2000" b="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a:p>
            <a:pPr lvl="0"/>
            <a:endParaRPr lang="en-GB"/>
          </a:p>
        </p:txBody>
      </p:sp>
      <p:sp>
        <p:nvSpPr>
          <p:cNvPr id="11" name="Rectangle 10">
            <a:extLst>
              <a:ext uri="{FF2B5EF4-FFF2-40B4-BE49-F238E27FC236}">
                <a16:creationId xmlns:a16="http://schemas.microsoft.com/office/drawing/2014/main" id="{1720F5B1-9E14-124D-B445-D190AC16BCB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TextBox 12">
            <a:extLst>
              <a:ext uri="{FF2B5EF4-FFF2-40B4-BE49-F238E27FC236}">
                <a16:creationId xmlns:a16="http://schemas.microsoft.com/office/drawing/2014/main" id="{4D7F2B77-70C8-1445-B1B1-762332ABBDE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E8B34994-298D-E243-A2BB-C304CEB1F3F1}"/>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2D64034-7692-F24E-A54E-E79DCCE52FC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9" name="Text Placeholder 3">
            <a:extLst>
              <a:ext uri="{FF2B5EF4-FFF2-40B4-BE49-F238E27FC236}">
                <a16:creationId xmlns:a16="http://schemas.microsoft.com/office/drawing/2014/main" id="{56BCFB5E-BBC6-6044-AF8A-87927A43369C}"/>
              </a:ext>
            </a:extLst>
          </p:cNvPr>
          <p:cNvSpPr>
            <a:spLocks noGrp="1"/>
          </p:cNvSpPr>
          <p:nvPr>
            <p:ph type="body" sz="half" idx="12" hasCustomPrompt="1"/>
          </p:nvPr>
        </p:nvSpPr>
        <p:spPr>
          <a:xfrm>
            <a:off x="6026332" y="1811386"/>
            <a:ext cx="5332571" cy="4057605"/>
          </a:xfrm>
        </p:spPr>
        <p:txBody>
          <a:bodyPr>
            <a:normAutofit/>
          </a:bodyPr>
          <a:lstStyle>
            <a:lvl1pPr marL="0" marR="0" indent="0" algn="l" defTabSz="914354" rtl="0" eaLnBrk="1" fontAlgn="auto" latinLnBrk="0" hangingPunct="1">
              <a:lnSpc>
                <a:spcPct val="90000"/>
              </a:lnSpc>
              <a:spcBef>
                <a:spcPts val="600"/>
              </a:spcBef>
              <a:spcAft>
                <a:spcPts val="600"/>
              </a:spcAft>
              <a:buClr>
                <a:schemeClr val="bg1">
                  <a:lumMod val="50000"/>
                </a:schemeClr>
              </a:buClr>
              <a:buSzPct val="60000"/>
              <a:buFont typeface=".Lucida Grande UI Regular"/>
              <a:buNone/>
              <a:tabLst/>
              <a:defRPr sz="2000" b="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a:p>
            <a:pPr lvl="0"/>
            <a:endParaRPr lang="en-GB"/>
          </a:p>
        </p:txBody>
      </p:sp>
      <p:pic>
        <p:nvPicPr>
          <p:cNvPr id="10" name="Picture 9">
            <a:extLst>
              <a:ext uri="{FF2B5EF4-FFF2-40B4-BE49-F238E27FC236}">
                <a16:creationId xmlns:a16="http://schemas.microsoft.com/office/drawing/2014/main" id="{E63CA3AD-6B9A-AD41-A7E7-9462E6B5333D}"/>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6" name="TextBox 15">
            <a:extLst>
              <a:ext uri="{FF2B5EF4-FFF2-40B4-BE49-F238E27FC236}">
                <a16:creationId xmlns:a16="http://schemas.microsoft.com/office/drawing/2014/main" id="{915EF874-83A6-BA45-A114-74C2FD3A619C}"/>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33498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D3B6-FC21-7B42-8ED7-9A564A772EE0}"/>
              </a:ext>
            </a:extLst>
          </p:cNvPr>
          <p:cNvSpPr>
            <a:spLocks noGrp="1"/>
          </p:cNvSpPr>
          <p:nvPr>
            <p:ph type="title" hasCustomPrompt="1"/>
          </p:nvPr>
        </p:nvSpPr>
        <p:spPr>
          <a:xfrm>
            <a:off x="685800" y="681038"/>
            <a:ext cx="10515600" cy="515901"/>
          </a:xfrm>
        </p:spPr>
        <p:txBody>
          <a:bodyPr/>
          <a:lstStyle>
            <a:lvl1pPr>
              <a:defRPr cap="none" baseline="0">
                <a:solidFill>
                  <a:schemeClr val="tx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D1CB3-C3E8-8E4B-AAC3-082CC0AF6319}"/>
              </a:ext>
            </a:extLst>
          </p:cNvPr>
          <p:cNvSpPr>
            <a:spLocks noGrp="1"/>
          </p:cNvSpPr>
          <p:nvPr>
            <p:ph sz="half" idx="1" hasCustomPrompt="1"/>
          </p:nvPr>
        </p:nvSpPr>
        <p:spPr>
          <a:xfrm>
            <a:off x="675640" y="1734186"/>
            <a:ext cx="5181600" cy="40653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7FAC4F-2670-3545-A2F5-2BB613592BEB}"/>
              </a:ext>
            </a:extLst>
          </p:cNvPr>
          <p:cNvSpPr>
            <a:spLocks noGrp="1"/>
          </p:cNvSpPr>
          <p:nvPr>
            <p:ph sz="half" idx="2" hasCustomPrompt="1"/>
          </p:nvPr>
        </p:nvSpPr>
        <p:spPr>
          <a:xfrm>
            <a:off x="6009640" y="1734186"/>
            <a:ext cx="5181600" cy="40653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6C291E2-CD12-2D47-B250-71F0C55CD07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06BD1631-6748-EA46-A317-45A329E1985E}"/>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893823B8-A9D0-6B40-95AD-523AF0308E30}"/>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FB2BA514-E474-8442-82AF-1AB9E5549C8E}"/>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67EE6855-6739-994B-B890-250D287A05D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3" name="TextBox 12">
            <a:extLst>
              <a:ext uri="{FF2B5EF4-FFF2-40B4-BE49-F238E27FC236}">
                <a16:creationId xmlns:a16="http://schemas.microsoft.com/office/drawing/2014/main" id="{8BD69B4F-80CF-E14F-A848-A9981A73A2D5}"/>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2981651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8F76-81D8-2446-B0F1-FBFE3F5FC833}"/>
              </a:ext>
            </a:extLst>
          </p:cNvPr>
          <p:cNvSpPr>
            <a:spLocks noGrp="1"/>
          </p:cNvSpPr>
          <p:nvPr>
            <p:ph type="title" hasCustomPrompt="1"/>
          </p:nvPr>
        </p:nvSpPr>
        <p:spPr>
          <a:xfrm>
            <a:off x="635607" y="712894"/>
            <a:ext cx="10515600" cy="515901"/>
          </a:xfrm>
        </p:spPr>
        <p:txBody>
          <a:bodyPr anchor="t" anchorCtr="0"/>
          <a:lstStyle>
            <a:lvl1pPr>
              <a:defRPr sz="3200">
                <a:solidFill>
                  <a:schemeClr val="tx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1BA69A2-6A43-3E40-87D7-C9EF31A5047B}"/>
              </a:ext>
            </a:extLst>
          </p:cNvPr>
          <p:cNvSpPr>
            <a:spLocks noGrp="1"/>
          </p:cNvSpPr>
          <p:nvPr>
            <p:ph idx="1" hasCustomPrompt="1"/>
          </p:nvPr>
        </p:nvSpPr>
        <p:spPr>
          <a:xfrm>
            <a:off x="4927602" y="2049462"/>
            <a:ext cx="6427788" cy="3811588"/>
          </a:xfrm>
        </p:spPr>
        <p:txBody>
          <a:bodyPr>
            <a:normAutofit/>
          </a:bodyPr>
          <a:lstStyle>
            <a:lvl1pPr marL="0" indent="0">
              <a:buFontTx/>
              <a:buNone/>
              <a:defRPr sz="2000" b="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p:txBody>
      </p:sp>
      <p:sp>
        <p:nvSpPr>
          <p:cNvPr id="4" name="Text Placeholder 3">
            <a:extLst>
              <a:ext uri="{FF2B5EF4-FFF2-40B4-BE49-F238E27FC236}">
                <a16:creationId xmlns:a16="http://schemas.microsoft.com/office/drawing/2014/main" id="{AAE8C87C-B0FB-B74B-98A8-02318D332ADA}"/>
              </a:ext>
            </a:extLst>
          </p:cNvPr>
          <p:cNvSpPr>
            <a:spLocks noGrp="1"/>
          </p:cNvSpPr>
          <p:nvPr>
            <p:ph type="body" sz="half" idx="2" hasCustomPrompt="1"/>
          </p:nvPr>
        </p:nvSpPr>
        <p:spPr>
          <a:xfrm>
            <a:off x="635608" y="2057401"/>
            <a:ext cx="3932237" cy="3811588"/>
          </a:xfrm>
        </p:spPr>
        <p:txBody>
          <a:bodyPr>
            <a:normAutofit/>
          </a:bodyPr>
          <a:lstStyle>
            <a:lvl1pPr marL="0" indent="0">
              <a:buNone/>
              <a:defRPr sz="20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p:txBody>
      </p:sp>
      <p:sp>
        <p:nvSpPr>
          <p:cNvPr id="11" name="Rectangle 10">
            <a:extLst>
              <a:ext uri="{FF2B5EF4-FFF2-40B4-BE49-F238E27FC236}">
                <a16:creationId xmlns:a16="http://schemas.microsoft.com/office/drawing/2014/main" id="{1720F5B1-9E14-124D-B445-D190AC16BCB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TextBox 12">
            <a:extLst>
              <a:ext uri="{FF2B5EF4-FFF2-40B4-BE49-F238E27FC236}">
                <a16:creationId xmlns:a16="http://schemas.microsoft.com/office/drawing/2014/main" id="{4D7F2B77-70C8-1445-B1B1-762332ABBDE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E8B34994-298D-E243-A2BB-C304CEB1F3F1}"/>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2D64034-7692-F24E-A54E-E79DCCE52FC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11AA30BC-1D42-9846-9AF2-E2A5071148B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6" name="TextBox 15">
            <a:extLst>
              <a:ext uri="{FF2B5EF4-FFF2-40B4-BE49-F238E27FC236}">
                <a16:creationId xmlns:a16="http://schemas.microsoft.com/office/drawing/2014/main" id="{D5E18BCE-1F87-CB46-81C2-E8EFBD0CF23D}"/>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210127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D83670-F2E4-4145-A4CC-4F7098D5447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834075" y="5395942"/>
            <a:ext cx="3097618" cy="1425800"/>
          </a:xfrm>
          <a:prstGeom prst="rect">
            <a:avLst/>
          </a:prstGeom>
        </p:spPr>
      </p:pic>
      <p:sp>
        <p:nvSpPr>
          <p:cNvPr id="11" name="Title 1">
            <a:extLst>
              <a:ext uri="{FF2B5EF4-FFF2-40B4-BE49-F238E27FC236}">
                <a16:creationId xmlns:a16="http://schemas.microsoft.com/office/drawing/2014/main" id="{3E359A20-5035-8442-A098-B8481C057802}"/>
              </a:ext>
            </a:extLst>
          </p:cNvPr>
          <p:cNvSpPr>
            <a:spLocks noGrp="1"/>
          </p:cNvSpPr>
          <p:nvPr>
            <p:ph type="ctrTitle" hasCustomPrompt="1"/>
          </p:nvPr>
        </p:nvSpPr>
        <p:spPr>
          <a:xfrm>
            <a:off x="591367" y="1967790"/>
            <a:ext cx="6859152" cy="1697037"/>
          </a:xfrm>
        </p:spPr>
        <p:txBody>
          <a:bodyPr lIns="36000" tIns="36000" rIns="36000" bIns="36000" anchor="t" anchorCtr="0">
            <a:noAutofit/>
          </a:bodyPr>
          <a:lstStyle>
            <a:lvl1pPr algn="l">
              <a:defRPr sz="4800" cap="none" baseline="0"/>
            </a:lvl1pPr>
          </a:lstStyle>
          <a:p>
            <a:r>
              <a:rPr lang="en-US"/>
              <a:t>Click to edit </a:t>
            </a:r>
            <a:br>
              <a:rPr lang="en-US"/>
            </a:br>
            <a:r>
              <a:rPr lang="en-US"/>
              <a:t>master title style</a:t>
            </a:r>
            <a:endParaRPr lang="en-AU"/>
          </a:p>
        </p:txBody>
      </p:sp>
      <p:sp>
        <p:nvSpPr>
          <p:cNvPr id="13" name="Subtitle 2">
            <a:extLst>
              <a:ext uri="{FF2B5EF4-FFF2-40B4-BE49-F238E27FC236}">
                <a16:creationId xmlns:a16="http://schemas.microsoft.com/office/drawing/2014/main" id="{ED524F03-A19D-AC44-9363-E34E3ECC37B6}"/>
              </a:ext>
            </a:extLst>
          </p:cNvPr>
          <p:cNvSpPr>
            <a:spLocks noGrp="1"/>
          </p:cNvSpPr>
          <p:nvPr>
            <p:ph type="subTitle" idx="1" hasCustomPrompt="1"/>
          </p:nvPr>
        </p:nvSpPr>
        <p:spPr>
          <a:xfrm>
            <a:off x="591369" y="3801838"/>
            <a:ext cx="8058151" cy="1095839"/>
          </a:xfrm>
        </p:spPr>
        <p:txBody>
          <a:bodyPr lIns="36000" tIns="36000" rIns="36000" bIns="36000">
            <a:noAutofit/>
          </a:bodyPr>
          <a:lstStyle>
            <a:lvl1pPr marL="0" indent="0" algn="l">
              <a:buNone/>
              <a:defRPr sz="2400" b="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AU"/>
          </a:p>
        </p:txBody>
      </p:sp>
      <p:pic>
        <p:nvPicPr>
          <p:cNvPr id="8" name="Picture 7">
            <a:extLst>
              <a:ext uri="{FF2B5EF4-FFF2-40B4-BE49-F238E27FC236}">
                <a16:creationId xmlns:a16="http://schemas.microsoft.com/office/drawing/2014/main" id="{10B0687F-E2BB-3444-BE06-87C681596229}"/>
              </a:ext>
            </a:extLst>
          </p:cNvPr>
          <p:cNvPicPr>
            <a:picLocks noChangeAspect="1"/>
          </p:cNvPicPr>
          <p:nvPr/>
        </p:nvPicPr>
        <p:blipFill rotWithShape="1">
          <a:blip r:embed="rId3"/>
          <a:srcRect l="10913" t="41894" r="25532" b="8109"/>
          <a:stretch/>
        </p:blipFill>
        <p:spPr>
          <a:xfrm>
            <a:off x="4920000" y="0"/>
            <a:ext cx="7272000" cy="5721531"/>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E89E3E66-322A-7C4F-9944-A0B7B8CCD22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1367" y="5922100"/>
            <a:ext cx="2934897" cy="457137"/>
          </a:xfrm>
          <a:prstGeom prst="rect">
            <a:avLst/>
          </a:prstGeom>
        </p:spPr>
      </p:pic>
      <p:sp>
        <p:nvSpPr>
          <p:cNvPr id="9" name="TextBox 8">
            <a:extLst>
              <a:ext uri="{FF2B5EF4-FFF2-40B4-BE49-F238E27FC236}">
                <a16:creationId xmlns:a16="http://schemas.microsoft.com/office/drawing/2014/main" id="{18F63F7A-CBF6-C64B-A4D8-A6A869AC80B2}"/>
              </a:ext>
            </a:extLst>
          </p:cNvPr>
          <p:cNvSpPr txBox="1"/>
          <p:nvPr/>
        </p:nvSpPr>
        <p:spPr>
          <a:xfrm>
            <a:off x="591367" y="5092148"/>
            <a:ext cx="5851682" cy="534368"/>
          </a:xfrm>
          <a:prstGeom prst="rect">
            <a:avLst/>
          </a:prstGeom>
          <a:noFill/>
        </p:spPr>
        <p:txBody>
          <a:bodyPr wrap="square" lIns="36000" tIns="36000" rIns="36000" bIns="36000" rtlCol="0">
            <a:spAutoFit/>
          </a:bodyPr>
          <a:lstStyle/>
          <a:p>
            <a:r>
              <a:rPr lang="en-AU" sz="1000">
                <a:solidFill>
                  <a:schemeClr val="tx1">
                    <a:lumMod val="75000"/>
                    <a:lumOff val="25000"/>
                  </a:schemeClr>
                </a:solidFill>
                <a:latin typeface="Arial" panose="020B0604020202020204" pitchFamily="34" charset="0"/>
                <a:cs typeface="Arial" panose="020B0604020202020204" pitchFamily="34" charset="0"/>
              </a:rPr>
              <a:t>Copyright © 2022. </a:t>
            </a:r>
            <a:br>
              <a:rPr lang="en-AU" sz="1000">
                <a:solidFill>
                  <a:schemeClr val="tx1">
                    <a:lumMod val="75000"/>
                    <a:lumOff val="25000"/>
                  </a:schemeClr>
                </a:solidFill>
                <a:latin typeface="Arial" panose="020B0604020202020204" pitchFamily="34" charset="0"/>
                <a:cs typeface="Arial" panose="020B0604020202020204" pitchFamily="34" charset="0"/>
              </a:rPr>
            </a:br>
            <a:r>
              <a:rPr lang="en-AU" sz="1000">
                <a:solidFill>
                  <a:schemeClr val="tx1">
                    <a:lumMod val="75000"/>
                    <a:lumOff val="25000"/>
                  </a:schemeClr>
                </a:solidFill>
                <a:latin typeface="Arial" panose="020B0604020202020204" pitchFamily="34" charset="0"/>
                <a:cs typeface="Arial" panose="020B0604020202020204" pitchFamily="34" charset="0"/>
              </a:rPr>
              <a:t>Victoria University, CRICOS No. 00124K (Melbourne), 02475D (Sydney), RTO 3113, </a:t>
            </a:r>
            <a:br>
              <a:rPr lang="en-AU" sz="1000">
                <a:solidFill>
                  <a:schemeClr val="tx1">
                    <a:lumMod val="75000"/>
                    <a:lumOff val="25000"/>
                  </a:schemeClr>
                </a:solidFill>
                <a:latin typeface="Arial" panose="020B0604020202020204" pitchFamily="34" charset="0"/>
                <a:cs typeface="Arial" panose="020B0604020202020204" pitchFamily="34" charset="0"/>
              </a:rPr>
            </a:br>
            <a:r>
              <a:rPr lang="en-AU" sz="1000">
                <a:solidFill>
                  <a:schemeClr val="tx1">
                    <a:lumMod val="75000"/>
                    <a:lumOff val="25000"/>
                  </a:schemeClr>
                </a:solidFill>
                <a:latin typeface="Arial" panose="020B0604020202020204" pitchFamily="34" charset="0"/>
                <a:cs typeface="Arial" panose="020B0604020202020204" pitchFamily="34" charset="0"/>
              </a:rPr>
              <a:t>TEQSA No. PRV12152, Provider Category: Australian University</a:t>
            </a:r>
          </a:p>
        </p:txBody>
      </p:sp>
    </p:spTree>
    <p:extLst>
      <p:ext uri="{BB962C8B-B14F-4D97-AF65-F5344CB8AC3E}">
        <p14:creationId xmlns:p14="http://schemas.microsoft.com/office/powerpoint/2010/main" val="399625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24E094-F896-8E40-AC9C-ABF9075C5AE1}"/>
              </a:ext>
            </a:extLst>
          </p:cNvPr>
          <p:cNvSpPr>
            <a:spLocks noGrp="1"/>
          </p:cNvSpPr>
          <p:nvPr>
            <p:ph type="pic" idx="1"/>
          </p:nvPr>
        </p:nvSpPr>
        <p:spPr>
          <a:xfrm>
            <a:off x="5183189" y="1727202"/>
            <a:ext cx="7008811" cy="4504267"/>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smtClean="0"/>
              <a:t>Click icon to add picture</a:t>
            </a:r>
            <a:endParaRPr lang="en-US"/>
          </a:p>
        </p:txBody>
      </p:sp>
      <p:sp>
        <p:nvSpPr>
          <p:cNvPr id="11" name="Title 1">
            <a:extLst>
              <a:ext uri="{FF2B5EF4-FFF2-40B4-BE49-F238E27FC236}">
                <a16:creationId xmlns:a16="http://schemas.microsoft.com/office/drawing/2014/main" id="{6526F016-5040-294F-A058-E367079B5004}"/>
              </a:ext>
            </a:extLst>
          </p:cNvPr>
          <p:cNvSpPr>
            <a:spLocks noGrp="1"/>
          </p:cNvSpPr>
          <p:nvPr>
            <p:ph type="title" hasCustomPrompt="1"/>
          </p:nvPr>
        </p:nvSpPr>
        <p:spPr>
          <a:xfrm>
            <a:off x="680720" y="681038"/>
            <a:ext cx="10530840" cy="515901"/>
          </a:xfrm>
        </p:spPr>
        <p:txBody>
          <a:bodyPr/>
          <a:lstStyle>
            <a:lvl1pPr>
              <a:defRPr sz="3200">
                <a:solidFill>
                  <a:schemeClr val="tx1"/>
                </a:solidFill>
              </a:defRPr>
            </a:lvl1pPr>
          </a:lstStyle>
          <a:p>
            <a:r>
              <a:rPr lang="en-GB"/>
              <a:t>Click to edit master title style</a:t>
            </a:r>
            <a:endParaRPr lang="en-US"/>
          </a:p>
        </p:txBody>
      </p:sp>
      <p:sp>
        <p:nvSpPr>
          <p:cNvPr id="12" name="Rectangle 11">
            <a:extLst>
              <a:ext uri="{FF2B5EF4-FFF2-40B4-BE49-F238E27FC236}">
                <a16:creationId xmlns:a16="http://schemas.microsoft.com/office/drawing/2014/main" id="{5FB21F4C-4EE3-A548-921D-45FB30330E6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063E2BF9-E6AB-7142-895A-AC56B6C2EEBD}"/>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225D0CC5-587C-1544-8BE1-6CB39F1A7219}"/>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5CC508F8-C206-A048-9011-17D1B5CFDBB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10" name="Content Placeholder 2">
            <a:extLst>
              <a:ext uri="{FF2B5EF4-FFF2-40B4-BE49-F238E27FC236}">
                <a16:creationId xmlns:a16="http://schemas.microsoft.com/office/drawing/2014/main" id="{67B0A92B-9BB1-5D41-BEF3-1752EA27A72E}"/>
              </a:ext>
            </a:extLst>
          </p:cNvPr>
          <p:cNvSpPr>
            <a:spLocks noGrp="1"/>
          </p:cNvSpPr>
          <p:nvPr>
            <p:ph sz="half" idx="12" hasCustomPrompt="1"/>
          </p:nvPr>
        </p:nvSpPr>
        <p:spPr>
          <a:xfrm>
            <a:off x="675643" y="1734187"/>
            <a:ext cx="4231407" cy="3993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a:extLst>
              <a:ext uri="{FF2B5EF4-FFF2-40B4-BE49-F238E27FC236}">
                <a16:creationId xmlns:a16="http://schemas.microsoft.com/office/drawing/2014/main" id="{77D3286F-C0D4-6642-8D0B-14EEC9C7AFE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5176AC24-53C2-264A-B038-DBF0FB69C6A8}"/>
              </a:ext>
            </a:extLst>
          </p:cNvPr>
          <p:cNvSpPr txBox="1"/>
          <p:nvPr/>
        </p:nvSpPr>
        <p:spPr>
          <a:xfrm>
            <a:off x="294860" y="5881678"/>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a:t>
            </a:r>
            <a:br>
              <a:rPr lang="en-US" sz="800">
                <a:solidFill>
                  <a:schemeClr val="bg1">
                    <a:lumMod val="50000"/>
                  </a:schemeClr>
                </a:solidFill>
              </a:rPr>
            </a:br>
            <a:r>
              <a:rPr lang="en-US" sz="800">
                <a:solidFill>
                  <a:schemeClr val="bg1">
                    <a:lumMod val="50000"/>
                  </a:schemeClr>
                </a:solidFill>
              </a:rPr>
              <a:t>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66927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D3B6-FC21-7B42-8ED7-9A564A772EE0}"/>
              </a:ext>
            </a:extLst>
          </p:cNvPr>
          <p:cNvSpPr>
            <a:spLocks noGrp="1"/>
          </p:cNvSpPr>
          <p:nvPr>
            <p:ph type="title" hasCustomPrompt="1"/>
          </p:nvPr>
        </p:nvSpPr>
        <p:spPr>
          <a:xfrm>
            <a:off x="685800" y="681038"/>
            <a:ext cx="10515600" cy="515901"/>
          </a:xfrm>
        </p:spPr>
        <p:txBody>
          <a:bodyPr/>
          <a:lstStyle>
            <a:lvl1pPr>
              <a:defRPr cap="none" baseline="0">
                <a:solidFill>
                  <a:schemeClr val="tx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D1CB3-C3E8-8E4B-AAC3-082CC0AF6319}"/>
              </a:ext>
            </a:extLst>
          </p:cNvPr>
          <p:cNvSpPr>
            <a:spLocks noGrp="1"/>
          </p:cNvSpPr>
          <p:nvPr>
            <p:ph sz="half" idx="1" hasCustomPrompt="1"/>
          </p:nvPr>
        </p:nvSpPr>
        <p:spPr>
          <a:xfrm>
            <a:off x="675643" y="1734187"/>
            <a:ext cx="4231407" cy="39964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6C291E2-CD12-2D47-B250-71F0C55CD07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06BD1631-6748-EA46-A317-45A329E1985E}"/>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893823B8-A9D0-6B40-95AD-523AF0308E30}"/>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FB2BA514-E474-8442-82AF-1AB9E5549C8E}"/>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9" name="Content Placeholder 2">
            <a:extLst>
              <a:ext uri="{FF2B5EF4-FFF2-40B4-BE49-F238E27FC236}">
                <a16:creationId xmlns:a16="http://schemas.microsoft.com/office/drawing/2014/main" id="{DDDAF287-83F2-C44A-BF25-155F5BF57EEB}"/>
              </a:ext>
            </a:extLst>
          </p:cNvPr>
          <p:cNvSpPr>
            <a:spLocks noGrp="1"/>
          </p:cNvSpPr>
          <p:nvPr>
            <p:ph idx="12"/>
          </p:nvPr>
        </p:nvSpPr>
        <p:spPr>
          <a:xfrm>
            <a:off x="5249075" y="1734186"/>
            <a:ext cx="4837247" cy="3993493"/>
          </a:xfrm>
        </p:spPr>
        <p:txBody>
          <a:bodyPr/>
          <a:lstStyle>
            <a:lvl1pPr marL="0" indent="0">
              <a:buFontTx/>
              <a:buNone/>
              <a:defRPr/>
            </a:lvl1pPr>
          </a:lstStyle>
          <a:p>
            <a:pPr lvl="0"/>
            <a:r>
              <a:rPr lang="en-US" smtClean="0"/>
              <a:t>Edit Master text styles</a:t>
            </a:r>
          </a:p>
        </p:txBody>
      </p:sp>
      <p:pic>
        <p:nvPicPr>
          <p:cNvPr id="10" name="Picture 9">
            <a:extLst>
              <a:ext uri="{FF2B5EF4-FFF2-40B4-BE49-F238E27FC236}">
                <a16:creationId xmlns:a16="http://schemas.microsoft.com/office/drawing/2014/main" id="{CA5B093F-4B87-F647-B0C7-DA7AA39A19F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995997" y="1130321"/>
            <a:ext cx="2196000" cy="5070984"/>
          </a:xfrm>
          <a:prstGeom prst="rect">
            <a:avLst/>
          </a:prstGeom>
        </p:spPr>
      </p:pic>
      <p:pic>
        <p:nvPicPr>
          <p:cNvPr id="11" name="Picture 10">
            <a:extLst>
              <a:ext uri="{FF2B5EF4-FFF2-40B4-BE49-F238E27FC236}">
                <a16:creationId xmlns:a16="http://schemas.microsoft.com/office/drawing/2014/main" id="{E846172F-6290-AC4F-9851-A75FAD18249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7" name="TextBox 16">
            <a:extLst>
              <a:ext uri="{FF2B5EF4-FFF2-40B4-BE49-F238E27FC236}">
                <a16:creationId xmlns:a16="http://schemas.microsoft.com/office/drawing/2014/main" id="{9C1B147D-4E3C-394E-B2D7-723549FD3440}"/>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817358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3BFB1-9601-BB4F-B7E1-2EC1D08A6FAE}"/>
              </a:ext>
            </a:extLst>
          </p:cNvPr>
          <p:cNvSpPr>
            <a:spLocks noGrp="1"/>
          </p:cNvSpPr>
          <p:nvPr>
            <p:ph type="title" hasCustomPrompt="1"/>
          </p:nvPr>
        </p:nvSpPr>
        <p:spPr>
          <a:xfrm>
            <a:off x="695960" y="668338"/>
            <a:ext cx="10515600" cy="515901"/>
          </a:xfrm>
        </p:spPr>
        <p:txBody>
          <a:bodyPr/>
          <a:lstStyle>
            <a:lvl1pPr>
              <a:defRPr cap="none" baseline="0">
                <a:solidFill>
                  <a:schemeClr val="tx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1CC34B4-C291-1845-8F85-19EE1A313584}"/>
              </a:ext>
            </a:extLst>
          </p:cNvPr>
          <p:cNvSpPr>
            <a:spLocks noGrp="1"/>
          </p:cNvSpPr>
          <p:nvPr>
            <p:ph type="body" idx="1" hasCustomPrompt="1"/>
          </p:nvPr>
        </p:nvSpPr>
        <p:spPr>
          <a:xfrm>
            <a:off x="695961" y="1681165"/>
            <a:ext cx="5157787" cy="545932"/>
          </a:xfrm>
          <a:solidFill>
            <a:schemeClr val="accent1"/>
          </a:solidFill>
        </p:spPr>
        <p:txBody>
          <a:bodyPr lIns="144000" anchor="ctr" anchorCtr="0"/>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9CE3547-43AB-3343-96D0-300034BEC47B}"/>
              </a:ext>
            </a:extLst>
          </p:cNvPr>
          <p:cNvSpPr>
            <a:spLocks noGrp="1"/>
          </p:cNvSpPr>
          <p:nvPr>
            <p:ph sz="half" idx="2" hasCustomPrompt="1"/>
          </p:nvPr>
        </p:nvSpPr>
        <p:spPr>
          <a:xfrm>
            <a:off x="695961" y="2505078"/>
            <a:ext cx="5157787" cy="3244369"/>
          </a:xfrm>
        </p:spPr>
        <p:txBody>
          <a:bodyPr/>
          <a:lstStyle>
            <a:lvl1pPr>
              <a:defRPr sz="2400"/>
            </a:lvl1pPr>
            <a:lvl3pPr>
              <a:defRPr>
                <a:solidFill>
                  <a:schemeClr val="accent2"/>
                </a:solidFill>
              </a:defRPr>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D208CE1-0A50-4640-B034-96906A0CECFC}"/>
              </a:ext>
            </a:extLst>
          </p:cNvPr>
          <p:cNvSpPr>
            <a:spLocks noGrp="1"/>
          </p:cNvSpPr>
          <p:nvPr>
            <p:ph type="body" sz="quarter" idx="3" hasCustomPrompt="1"/>
          </p:nvPr>
        </p:nvSpPr>
        <p:spPr>
          <a:xfrm>
            <a:off x="6172202" y="1681166"/>
            <a:ext cx="5183188" cy="571301"/>
          </a:xfrm>
          <a:solidFill>
            <a:schemeClr val="accent1"/>
          </a:solidFill>
        </p:spPr>
        <p:txBody>
          <a:bodyPr lIns="144000" anchor="ctr" anchorCtr="0"/>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48FEFC5-D290-2D4C-940A-10610AFBBA02}"/>
              </a:ext>
            </a:extLst>
          </p:cNvPr>
          <p:cNvSpPr>
            <a:spLocks noGrp="1"/>
          </p:cNvSpPr>
          <p:nvPr>
            <p:ph sz="quarter" idx="4" hasCustomPrompt="1"/>
          </p:nvPr>
        </p:nvSpPr>
        <p:spPr>
          <a:xfrm>
            <a:off x="6172202" y="2505078"/>
            <a:ext cx="5183188" cy="3244369"/>
          </a:xfrm>
        </p:spPr>
        <p:txBody>
          <a:bodyPr/>
          <a:lstStyle>
            <a:lvl1pPr>
              <a:defRPr sz="2400"/>
            </a:lvl1pPr>
            <a:lvl3pPr>
              <a:defRPr>
                <a:solidFill>
                  <a:schemeClr val="accent2"/>
                </a:solidFill>
              </a:defRPr>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ectangle 12">
            <a:extLst>
              <a:ext uri="{FF2B5EF4-FFF2-40B4-BE49-F238E27FC236}">
                <a16:creationId xmlns:a16="http://schemas.microsoft.com/office/drawing/2014/main" id="{181F6DE2-F45B-5548-AC93-0AC8CD73A22F}"/>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25160304-F50D-0A4B-8CC8-4900254F24F5}"/>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3261E7EB-85F6-9C43-B2DA-F1B83DD9C3D8}"/>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E00C268B-B402-2349-8A47-75839C8B99C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2" name="Picture 11">
            <a:extLst>
              <a:ext uri="{FF2B5EF4-FFF2-40B4-BE49-F238E27FC236}">
                <a16:creationId xmlns:a16="http://schemas.microsoft.com/office/drawing/2014/main" id="{46232D65-41CC-734C-883D-26D89F1B26B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AC443216-2847-9B47-AA9B-787DB1438D03}"/>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12588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26" name="Picture Placeholder 2">
            <a:extLst>
              <a:ext uri="{FF2B5EF4-FFF2-40B4-BE49-F238E27FC236}">
                <a16:creationId xmlns:a16="http://schemas.microsoft.com/office/drawing/2014/main" id="{DDF5BCD2-566C-304B-9603-DBF49E1C6C3B}"/>
              </a:ext>
            </a:extLst>
          </p:cNvPr>
          <p:cNvSpPr>
            <a:spLocks noGrp="1"/>
          </p:cNvSpPr>
          <p:nvPr>
            <p:ph type="pic" idx="1"/>
          </p:nvPr>
        </p:nvSpPr>
        <p:spPr>
          <a:xfrm>
            <a:off x="635601" y="3080678"/>
            <a:ext cx="2305387" cy="1833353"/>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smtClean="0"/>
              <a:t>Click icon to add picture</a:t>
            </a:r>
            <a:endParaRPr lang="en-US"/>
          </a:p>
        </p:txBody>
      </p:sp>
      <p:sp>
        <p:nvSpPr>
          <p:cNvPr id="27" name="Picture Placeholder 2">
            <a:extLst>
              <a:ext uri="{FF2B5EF4-FFF2-40B4-BE49-F238E27FC236}">
                <a16:creationId xmlns:a16="http://schemas.microsoft.com/office/drawing/2014/main" id="{6F1FD07A-1035-3D41-97B7-F2BBF49EE7E1}"/>
              </a:ext>
            </a:extLst>
          </p:cNvPr>
          <p:cNvSpPr>
            <a:spLocks noGrp="1"/>
          </p:cNvSpPr>
          <p:nvPr>
            <p:ph type="pic" idx="23"/>
          </p:nvPr>
        </p:nvSpPr>
        <p:spPr>
          <a:xfrm>
            <a:off x="3168933" y="3080678"/>
            <a:ext cx="2305385" cy="1833353"/>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smtClean="0"/>
              <a:t>Click icon to add picture</a:t>
            </a:r>
            <a:endParaRPr lang="en-US"/>
          </a:p>
        </p:txBody>
      </p:sp>
      <p:sp>
        <p:nvSpPr>
          <p:cNvPr id="28" name="Picture Placeholder 2">
            <a:extLst>
              <a:ext uri="{FF2B5EF4-FFF2-40B4-BE49-F238E27FC236}">
                <a16:creationId xmlns:a16="http://schemas.microsoft.com/office/drawing/2014/main" id="{F712FAFA-2EED-644D-8CA3-72A44BB2EC7D}"/>
              </a:ext>
            </a:extLst>
          </p:cNvPr>
          <p:cNvSpPr>
            <a:spLocks noGrp="1"/>
          </p:cNvSpPr>
          <p:nvPr>
            <p:ph type="pic" idx="24"/>
          </p:nvPr>
        </p:nvSpPr>
        <p:spPr>
          <a:xfrm>
            <a:off x="5668893" y="3080678"/>
            <a:ext cx="2318875" cy="1833353"/>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smtClean="0"/>
              <a:t>Click icon to add picture</a:t>
            </a:r>
            <a:endParaRPr lang="en-US"/>
          </a:p>
        </p:txBody>
      </p:sp>
      <p:sp>
        <p:nvSpPr>
          <p:cNvPr id="29" name="Picture Placeholder 2">
            <a:extLst>
              <a:ext uri="{FF2B5EF4-FFF2-40B4-BE49-F238E27FC236}">
                <a16:creationId xmlns:a16="http://schemas.microsoft.com/office/drawing/2014/main" id="{B53C2299-7699-FD4C-A9CF-B8BAE22B76AF}"/>
              </a:ext>
            </a:extLst>
          </p:cNvPr>
          <p:cNvSpPr>
            <a:spLocks noGrp="1"/>
          </p:cNvSpPr>
          <p:nvPr>
            <p:ph type="pic" idx="25"/>
          </p:nvPr>
        </p:nvSpPr>
        <p:spPr>
          <a:xfrm>
            <a:off x="8208601" y="3080678"/>
            <a:ext cx="2298999" cy="1833353"/>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smtClean="0"/>
              <a:t>Click icon to add picture</a:t>
            </a:r>
            <a:endParaRPr lang="en-US"/>
          </a:p>
        </p:txBody>
      </p:sp>
      <p:sp>
        <p:nvSpPr>
          <p:cNvPr id="2" name="Title 1">
            <a:extLst>
              <a:ext uri="{FF2B5EF4-FFF2-40B4-BE49-F238E27FC236}">
                <a16:creationId xmlns:a16="http://schemas.microsoft.com/office/drawing/2014/main" id="{8DB88F76-81D8-2446-B0F1-FBFE3F5FC833}"/>
              </a:ext>
            </a:extLst>
          </p:cNvPr>
          <p:cNvSpPr>
            <a:spLocks noGrp="1"/>
          </p:cNvSpPr>
          <p:nvPr>
            <p:ph type="title" hasCustomPrompt="1"/>
          </p:nvPr>
        </p:nvSpPr>
        <p:spPr>
          <a:xfrm>
            <a:off x="635607" y="712894"/>
            <a:ext cx="10515600" cy="515901"/>
          </a:xfrm>
        </p:spPr>
        <p:txBody>
          <a:bodyPr anchor="t" anchorCtr="0"/>
          <a:lstStyle>
            <a:lvl1pPr>
              <a:defRPr sz="3200">
                <a:solidFill>
                  <a:schemeClr val="tx1"/>
                </a:solidFill>
              </a:defRPr>
            </a:lvl1pPr>
          </a:lstStyle>
          <a:p>
            <a:r>
              <a:rPr lang="en-GB"/>
              <a:t>Click to edit master title style</a:t>
            </a:r>
            <a:endParaRPr lang="en-US"/>
          </a:p>
        </p:txBody>
      </p:sp>
      <p:sp>
        <p:nvSpPr>
          <p:cNvPr id="11" name="Rectangle 10">
            <a:extLst>
              <a:ext uri="{FF2B5EF4-FFF2-40B4-BE49-F238E27FC236}">
                <a16:creationId xmlns:a16="http://schemas.microsoft.com/office/drawing/2014/main" id="{1720F5B1-9E14-124D-B445-D190AC16BCB9}"/>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TextBox 12">
            <a:extLst>
              <a:ext uri="{FF2B5EF4-FFF2-40B4-BE49-F238E27FC236}">
                <a16:creationId xmlns:a16="http://schemas.microsoft.com/office/drawing/2014/main" id="{4D7F2B77-70C8-1445-B1B1-762332ABBDE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E8B34994-298D-E243-A2BB-C304CEB1F3F1}"/>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2D64034-7692-F24E-A54E-E79DCCE52FC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20" name="Content Placeholder 2">
            <a:extLst>
              <a:ext uri="{FF2B5EF4-FFF2-40B4-BE49-F238E27FC236}">
                <a16:creationId xmlns:a16="http://schemas.microsoft.com/office/drawing/2014/main" id="{D5C6FD78-5957-3743-9051-7A833B8B93B7}"/>
              </a:ext>
            </a:extLst>
          </p:cNvPr>
          <p:cNvSpPr>
            <a:spLocks noGrp="1"/>
          </p:cNvSpPr>
          <p:nvPr>
            <p:ph sz="half" idx="18" hasCustomPrompt="1"/>
          </p:nvPr>
        </p:nvSpPr>
        <p:spPr>
          <a:xfrm>
            <a:off x="635609" y="4914030"/>
            <a:ext cx="2305385" cy="515901"/>
          </a:xfrm>
          <a:solidFill>
            <a:schemeClr val="accent1"/>
          </a:solidFill>
          <a:ln>
            <a:noFill/>
          </a:ln>
        </p:spPr>
        <p:txBody>
          <a:bodyPr lIns="72000" tIns="72000" rIns="72000" bIns="72000">
            <a:normAutofit/>
          </a:bodyPr>
          <a:lstStyle>
            <a:lvl1pPr marL="0" indent="0">
              <a:buFontTx/>
              <a:buNone/>
              <a:defRPr sz="1100" b="0"/>
            </a:lvl1pPr>
          </a:lstStyle>
          <a:p>
            <a:pPr lvl="0"/>
            <a:r>
              <a:rPr lang="en-US"/>
              <a:t>Edit master text styles</a:t>
            </a:r>
          </a:p>
        </p:txBody>
      </p:sp>
      <p:sp>
        <p:nvSpPr>
          <p:cNvPr id="22" name="Content Placeholder 2">
            <a:extLst>
              <a:ext uri="{FF2B5EF4-FFF2-40B4-BE49-F238E27FC236}">
                <a16:creationId xmlns:a16="http://schemas.microsoft.com/office/drawing/2014/main" id="{37B1FBCE-B6B1-EF40-BA69-D9AC13ECB80B}"/>
              </a:ext>
            </a:extLst>
          </p:cNvPr>
          <p:cNvSpPr>
            <a:spLocks noGrp="1"/>
          </p:cNvSpPr>
          <p:nvPr>
            <p:ph sz="half" idx="20" hasCustomPrompt="1"/>
          </p:nvPr>
        </p:nvSpPr>
        <p:spPr>
          <a:xfrm>
            <a:off x="3162939" y="4914030"/>
            <a:ext cx="2312100" cy="515901"/>
          </a:xfrm>
          <a:solidFill>
            <a:schemeClr val="accent1"/>
          </a:solidFill>
          <a:ln>
            <a:noFill/>
          </a:ln>
        </p:spPr>
        <p:txBody>
          <a:bodyPr lIns="72000" tIns="72000" rIns="72000" bIns="72000">
            <a:normAutofit/>
          </a:bodyPr>
          <a:lstStyle>
            <a:lvl1pPr marL="0" indent="0">
              <a:buFontTx/>
              <a:buNone/>
              <a:defRPr sz="1100" b="0"/>
            </a:lvl1pPr>
          </a:lstStyle>
          <a:p>
            <a:pPr lvl="0"/>
            <a:r>
              <a:rPr lang="en-US"/>
              <a:t>Edit master text styles</a:t>
            </a:r>
          </a:p>
        </p:txBody>
      </p:sp>
      <p:sp>
        <p:nvSpPr>
          <p:cNvPr id="23" name="Content Placeholder 2">
            <a:extLst>
              <a:ext uri="{FF2B5EF4-FFF2-40B4-BE49-F238E27FC236}">
                <a16:creationId xmlns:a16="http://schemas.microsoft.com/office/drawing/2014/main" id="{330F97ED-28C2-AB45-8163-46FC1A555733}"/>
              </a:ext>
            </a:extLst>
          </p:cNvPr>
          <p:cNvSpPr>
            <a:spLocks noGrp="1"/>
          </p:cNvSpPr>
          <p:nvPr>
            <p:ph sz="half" idx="21" hasCustomPrompt="1"/>
          </p:nvPr>
        </p:nvSpPr>
        <p:spPr>
          <a:xfrm>
            <a:off x="5667781" y="4914030"/>
            <a:ext cx="2318875" cy="515901"/>
          </a:xfrm>
          <a:solidFill>
            <a:schemeClr val="accent1"/>
          </a:solidFill>
          <a:ln>
            <a:noFill/>
          </a:ln>
        </p:spPr>
        <p:txBody>
          <a:bodyPr lIns="72000" tIns="72000" rIns="72000" bIns="72000">
            <a:normAutofit/>
          </a:bodyPr>
          <a:lstStyle>
            <a:lvl1pPr marL="0" indent="0">
              <a:buFontTx/>
              <a:buNone/>
              <a:defRPr sz="1100" b="0"/>
            </a:lvl1pPr>
          </a:lstStyle>
          <a:p>
            <a:pPr lvl="0"/>
            <a:r>
              <a:rPr lang="en-US"/>
              <a:t>Edit master text styles</a:t>
            </a:r>
          </a:p>
        </p:txBody>
      </p:sp>
      <p:sp>
        <p:nvSpPr>
          <p:cNvPr id="24" name="Content Placeholder 2">
            <a:extLst>
              <a:ext uri="{FF2B5EF4-FFF2-40B4-BE49-F238E27FC236}">
                <a16:creationId xmlns:a16="http://schemas.microsoft.com/office/drawing/2014/main" id="{E9EDC772-5890-844F-8C08-0969EA4DDE71}"/>
              </a:ext>
            </a:extLst>
          </p:cNvPr>
          <p:cNvSpPr>
            <a:spLocks noGrp="1"/>
          </p:cNvSpPr>
          <p:nvPr>
            <p:ph sz="half" idx="22" hasCustomPrompt="1"/>
          </p:nvPr>
        </p:nvSpPr>
        <p:spPr>
          <a:xfrm>
            <a:off x="8210105" y="4914030"/>
            <a:ext cx="2297495" cy="515901"/>
          </a:xfrm>
          <a:solidFill>
            <a:schemeClr val="accent1"/>
          </a:solidFill>
          <a:ln>
            <a:noFill/>
          </a:ln>
        </p:spPr>
        <p:txBody>
          <a:bodyPr lIns="72000" tIns="72000" rIns="72000" bIns="72000">
            <a:normAutofit/>
          </a:bodyPr>
          <a:lstStyle>
            <a:lvl1pPr marL="0" indent="0">
              <a:buFontTx/>
              <a:buNone/>
              <a:defRPr sz="1100" b="0"/>
            </a:lvl1pPr>
          </a:lstStyle>
          <a:p>
            <a:pPr lvl="0"/>
            <a:r>
              <a:rPr lang="en-US"/>
              <a:t>Edit master text styles</a:t>
            </a:r>
          </a:p>
        </p:txBody>
      </p:sp>
      <p:sp>
        <p:nvSpPr>
          <p:cNvPr id="25" name="Text Placeholder 3">
            <a:extLst>
              <a:ext uri="{FF2B5EF4-FFF2-40B4-BE49-F238E27FC236}">
                <a16:creationId xmlns:a16="http://schemas.microsoft.com/office/drawing/2014/main" id="{8D62D7B6-9A5A-644C-8286-5E98BABC4490}"/>
              </a:ext>
            </a:extLst>
          </p:cNvPr>
          <p:cNvSpPr>
            <a:spLocks noGrp="1"/>
          </p:cNvSpPr>
          <p:nvPr>
            <p:ph type="body" sz="half" idx="2" hasCustomPrompt="1"/>
          </p:nvPr>
        </p:nvSpPr>
        <p:spPr>
          <a:xfrm>
            <a:off x="635609" y="1765983"/>
            <a:ext cx="9871991" cy="1263407"/>
          </a:xfrm>
        </p:spPr>
        <p:txBody>
          <a:bodyPr>
            <a:noAutofit/>
          </a:bodyPr>
          <a:lstStyle>
            <a:lvl1pPr marL="0" indent="0">
              <a:buNone/>
              <a:defRPr sz="1600" b="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GB"/>
              <a:t>Click to edit master text styles</a:t>
            </a:r>
          </a:p>
        </p:txBody>
      </p:sp>
      <p:pic>
        <p:nvPicPr>
          <p:cNvPr id="17" name="Picture 16">
            <a:extLst>
              <a:ext uri="{FF2B5EF4-FFF2-40B4-BE49-F238E27FC236}">
                <a16:creationId xmlns:a16="http://schemas.microsoft.com/office/drawing/2014/main" id="{64C4096F-2FFA-DE41-9D57-0CE5D3D1587A}"/>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9" name="TextBox 18">
            <a:extLst>
              <a:ext uri="{FF2B5EF4-FFF2-40B4-BE49-F238E27FC236}">
                <a16:creationId xmlns:a16="http://schemas.microsoft.com/office/drawing/2014/main" id="{790B1509-5E58-344B-AD34-2B69C279381D}"/>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365810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5_Blank">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E77CA1-9CDF-734F-9BC2-A77ABB697C7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9" name="TextBox 18">
            <a:extLst>
              <a:ext uri="{FF2B5EF4-FFF2-40B4-BE49-F238E27FC236}">
                <a16:creationId xmlns:a16="http://schemas.microsoft.com/office/drawing/2014/main" id="{B3E2026F-8739-0345-B3E3-74139EC752DA}"/>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20" name="Straight Connector 19">
            <a:extLst>
              <a:ext uri="{FF2B5EF4-FFF2-40B4-BE49-F238E27FC236}">
                <a16:creationId xmlns:a16="http://schemas.microsoft.com/office/drawing/2014/main" id="{057EB1E7-15ED-BA48-B0CB-D4B2F5E36CE2}"/>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52394B3A-F030-6340-AF25-2C3CA3C3215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7" name="Title 1">
            <a:extLst>
              <a:ext uri="{FF2B5EF4-FFF2-40B4-BE49-F238E27FC236}">
                <a16:creationId xmlns:a16="http://schemas.microsoft.com/office/drawing/2014/main" id="{4AF190C0-76BC-A441-AAE6-9D8E9740CB21}"/>
              </a:ext>
            </a:extLst>
          </p:cNvPr>
          <p:cNvSpPr>
            <a:spLocks noGrp="1"/>
          </p:cNvSpPr>
          <p:nvPr>
            <p:ph type="title" hasCustomPrompt="1"/>
          </p:nvPr>
        </p:nvSpPr>
        <p:spPr>
          <a:xfrm>
            <a:off x="680720" y="681038"/>
            <a:ext cx="10530840" cy="515901"/>
          </a:xfrm>
        </p:spPr>
        <p:txBody>
          <a:bodyPr/>
          <a:lstStyle>
            <a:lvl1pPr>
              <a:defRPr sz="3200">
                <a:solidFill>
                  <a:schemeClr val="tx1"/>
                </a:solidFill>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77C989A6-F100-D244-9811-9480ED60557C}"/>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0" name="TextBox 9">
            <a:extLst>
              <a:ext uri="{FF2B5EF4-FFF2-40B4-BE49-F238E27FC236}">
                <a16:creationId xmlns:a16="http://schemas.microsoft.com/office/drawing/2014/main" id="{DEE2B702-026D-9E43-8421-D89A348FBE11}"/>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26503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 r="23451" b="15127"/>
          <a:stretch/>
        </p:blipFill>
        <p:spPr>
          <a:xfrm>
            <a:off x="8217720" y="11646"/>
            <a:ext cx="3960000" cy="6219825"/>
          </a:xfrm>
          <a:prstGeom prst="rect">
            <a:avLst/>
          </a:prstGeom>
        </p:spPr>
      </p:pic>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4558" y="1588958"/>
            <a:ext cx="7528884" cy="4017364"/>
          </a:xfrm>
        </p:spPr>
        <p:txBody>
          <a:bodyPr/>
          <a:lstStyle>
            <a:lvl1pPr marL="0" indent="0">
              <a:buClr>
                <a:schemeClr val="bg1"/>
              </a:buClr>
              <a:buFontTx/>
              <a:buNone/>
              <a:defRPr sz="4000">
                <a:solidFill>
                  <a:schemeClr val="tx1"/>
                </a:solidFill>
              </a:defRPr>
            </a:lvl1pPr>
            <a:lvl2pPr marL="287986" indent="0">
              <a:buClr>
                <a:schemeClr val="bg1"/>
              </a:buClr>
              <a:buFontTx/>
              <a:buNone/>
              <a:defRPr>
                <a:solidFill>
                  <a:schemeClr val="tx1"/>
                </a:solidFill>
              </a:defRPr>
            </a:lvl2pPr>
            <a:lvl3pPr marL="575972" indent="0">
              <a:buClr>
                <a:schemeClr val="bg1"/>
              </a:buClr>
              <a:buFontTx/>
              <a:buNone/>
              <a:defRPr>
                <a:solidFill>
                  <a:schemeClr val="tx1"/>
                </a:solidFill>
              </a:defRPr>
            </a:lvl3pPr>
            <a:lvl4pPr marL="0" indent="0">
              <a:buClr>
                <a:schemeClr val="bg1"/>
              </a:buClr>
              <a:buFontTx/>
              <a:buNone/>
              <a:defRPr>
                <a:solidFill>
                  <a:schemeClr val="tx1"/>
                </a:solidFill>
              </a:defRPr>
            </a:lvl4pPr>
            <a:lvl5pPr marL="1151942" indent="0">
              <a:buClr>
                <a:schemeClr val="bg1"/>
              </a:buClr>
              <a:buFontTx/>
              <a:buNone/>
              <a:defRPr>
                <a:solidFill>
                  <a:schemeClr val="tx1"/>
                </a:solidFill>
              </a:defRPr>
            </a:lvl5pPr>
          </a:lstStyle>
          <a:p>
            <a:pPr lvl="0"/>
            <a:r>
              <a:rPr lang="en-GB"/>
              <a:t>“&lt;Quote style, insert quote&gt;”</a:t>
            </a:r>
          </a:p>
          <a:p>
            <a:pPr lvl="3"/>
            <a:r>
              <a:rPr lang="en-GB"/>
              <a:t>&lt;First name Last name&gt;</a:t>
            </a:r>
          </a:p>
        </p:txBody>
      </p:sp>
      <p:sp>
        <p:nvSpPr>
          <p:cNvPr id="11" name="Rectangle 10">
            <a:extLst>
              <a:ext uri="{FF2B5EF4-FFF2-40B4-BE49-F238E27FC236}">
                <a16:creationId xmlns:a16="http://schemas.microsoft.com/office/drawing/2014/main" id="{5C12CD38-D4A1-B940-A035-BE7D483FF123}"/>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871ED3EB-465F-D145-9433-64C7AB1DDCE7}"/>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326D020B-DE91-2141-BF20-4DED4D5ED654}"/>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A2979DE8-F42F-AB41-9F15-7C61B217B16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7" name="Picture 16">
            <a:extLst>
              <a:ext uri="{FF2B5EF4-FFF2-40B4-BE49-F238E27FC236}">
                <a16:creationId xmlns:a16="http://schemas.microsoft.com/office/drawing/2014/main" id="{9F174683-C40A-5E4F-9BF6-BC7F9703047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82B3A1C0-0E28-604E-8351-D5773BD79427}"/>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25503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4558" y="1588958"/>
            <a:ext cx="7449444" cy="4017364"/>
          </a:xfrm>
        </p:spPr>
        <p:txBody>
          <a:bodyPr/>
          <a:lstStyle>
            <a:lvl1pPr marL="0" indent="0">
              <a:buClr>
                <a:schemeClr val="bg1"/>
              </a:buClr>
              <a:buFontTx/>
              <a:buNone/>
              <a:defRPr sz="4000">
                <a:solidFill>
                  <a:schemeClr val="bg1"/>
                </a:solidFill>
              </a:defRPr>
            </a:lvl1pPr>
            <a:lvl2pPr marL="287986" indent="0">
              <a:buClr>
                <a:schemeClr val="bg1"/>
              </a:buClr>
              <a:buFontTx/>
              <a:buNone/>
              <a:defRPr>
                <a:solidFill>
                  <a:schemeClr val="tx1"/>
                </a:solidFill>
              </a:defRPr>
            </a:lvl2pPr>
            <a:lvl3pPr marL="575972" indent="0">
              <a:buClr>
                <a:schemeClr val="bg1"/>
              </a:buClr>
              <a:buFontTx/>
              <a:buNone/>
              <a:defRPr>
                <a:solidFill>
                  <a:schemeClr val="tx1"/>
                </a:solidFill>
              </a:defRPr>
            </a:lvl3pPr>
            <a:lvl4pPr marL="0" indent="0">
              <a:buClr>
                <a:schemeClr val="bg1"/>
              </a:buClr>
              <a:buFontTx/>
              <a:buNone/>
              <a:defRPr>
                <a:solidFill>
                  <a:schemeClr val="bg1"/>
                </a:solidFill>
              </a:defRPr>
            </a:lvl4pPr>
            <a:lvl5pPr marL="1151942" indent="0">
              <a:buClr>
                <a:schemeClr val="bg1"/>
              </a:buClr>
              <a:buFontTx/>
              <a:buNone/>
              <a:defRPr>
                <a:solidFill>
                  <a:schemeClr val="tx1"/>
                </a:solidFill>
              </a:defRPr>
            </a:lvl5pPr>
          </a:lstStyle>
          <a:p>
            <a:pPr lvl="0"/>
            <a:r>
              <a:rPr lang="en-GB"/>
              <a:t>“&lt;Quote style, Insert quote&gt;”</a:t>
            </a:r>
          </a:p>
          <a:p>
            <a:pPr lvl="3"/>
            <a:r>
              <a:rPr lang="en-GB"/>
              <a:t>&lt;First name Last name&gt;</a:t>
            </a:r>
          </a:p>
        </p:txBody>
      </p:sp>
      <p:sp>
        <p:nvSpPr>
          <p:cNvPr id="11" name="Rectangle 10">
            <a:extLst>
              <a:ext uri="{FF2B5EF4-FFF2-40B4-BE49-F238E27FC236}">
                <a16:creationId xmlns:a16="http://schemas.microsoft.com/office/drawing/2014/main" id="{5C12CD38-D4A1-B940-A035-BE7D483FF123}"/>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871ED3EB-465F-D145-9433-64C7AB1DDCE7}"/>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326D020B-DE91-2141-BF20-4DED4D5ED654}"/>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A2979DE8-F42F-AB41-9F15-7C61B217B16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8" name="Picture 17">
            <a:extLst>
              <a:ext uri="{FF2B5EF4-FFF2-40B4-BE49-F238E27FC236}">
                <a16:creationId xmlns:a16="http://schemas.microsoft.com/office/drawing/2014/main" id="{B6CE6275-A9BF-3342-913A-7D8030C8BDE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97" r="22563" b="15968"/>
          <a:stretch/>
        </p:blipFill>
        <p:spPr>
          <a:xfrm>
            <a:off x="8124000" y="2"/>
            <a:ext cx="4068000" cy="6231467"/>
          </a:xfrm>
          <a:prstGeom prst="rect">
            <a:avLst/>
          </a:prstGeom>
        </p:spPr>
      </p:pic>
      <p:pic>
        <p:nvPicPr>
          <p:cNvPr id="10" name="Picture 9">
            <a:extLst>
              <a:ext uri="{FF2B5EF4-FFF2-40B4-BE49-F238E27FC236}">
                <a16:creationId xmlns:a16="http://schemas.microsoft.com/office/drawing/2014/main" id="{88918C8C-90F5-544F-87D4-4A3D3F2B012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7" name="TextBox 16">
            <a:extLst>
              <a:ext uri="{FF2B5EF4-FFF2-40B4-BE49-F238E27FC236}">
                <a16:creationId xmlns:a16="http://schemas.microsoft.com/office/drawing/2014/main" id="{F398EC31-34B9-844E-800C-222E5A13B5C4}"/>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solidFill>
              </a:rPr>
              <a:t>Copyright © 2022. Victoria University, CRICOS No. 00124K (Melbourne), 02475D (Sydney), RTO 3113, TEQSA No. PRV12152, Provider Category: Australian University</a:t>
            </a:r>
          </a:p>
          <a:p>
            <a:endParaRPr lang="en-US" sz="800">
              <a:solidFill>
                <a:schemeClr val="bg1"/>
              </a:solidFill>
            </a:endParaRPr>
          </a:p>
        </p:txBody>
      </p:sp>
    </p:spTree>
    <p:extLst>
      <p:ext uri="{BB962C8B-B14F-4D97-AF65-F5344CB8AC3E}">
        <p14:creationId xmlns:p14="http://schemas.microsoft.com/office/powerpoint/2010/main" val="636776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4558" y="1588958"/>
            <a:ext cx="7193412" cy="4017364"/>
          </a:xfrm>
        </p:spPr>
        <p:txBody>
          <a:bodyPr/>
          <a:lstStyle>
            <a:lvl1pPr marL="0" indent="0">
              <a:buClr>
                <a:schemeClr val="bg1"/>
              </a:buClr>
              <a:buFontTx/>
              <a:buNone/>
              <a:defRPr sz="4000">
                <a:solidFill>
                  <a:schemeClr val="tx1"/>
                </a:solidFill>
              </a:defRPr>
            </a:lvl1pPr>
            <a:lvl2pPr marL="287986" indent="0">
              <a:buClr>
                <a:schemeClr val="bg1"/>
              </a:buClr>
              <a:buFontTx/>
              <a:buNone/>
              <a:defRPr>
                <a:solidFill>
                  <a:schemeClr val="tx1"/>
                </a:solidFill>
              </a:defRPr>
            </a:lvl2pPr>
            <a:lvl3pPr marL="575972" indent="0">
              <a:buClr>
                <a:schemeClr val="bg1"/>
              </a:buClr>
              <a:buFontTx/>
              <a:buNone/>
              <a:defRPr>
                <a:solidFill>
                  <a:schemeClr val="tx1"/>
                </a:solidFill>
              </a:defRPr>
            </a:lvl3pPr>
            <a:lvl4pPr marL="0" indent="0">
              <a:buClr>
                <a:schemeClr val="bg1"/>
              </a:buClr>
              <a:buFontTx/>
              <a:buNone/>
              <a:defRPr>
                <a:solidFill>
                  <a:schemeClr val="tx1"/>
                </a:solidFill>
              </a:defRPr>
            </a:lvl4pPr>
            <a:lvl5pPr marL="1151942" indent="0">
              <a:buClr>
                <a:schemeClr val="bg1"/>
              </a:buClr>
              <a:buFontTx/>
              <a:buNone/>
              <a:defRPr>
                <a:solidFill>
                  <a:schemeClr val="tx1"/>
                </a:solidFill>
              </a:defRPr>
            </a:lvl5pPr>
          </a:lstStyle>
          <a:p>
            <a:pPr lvl="0"/>
            <a:r>
              <a:rPr lang="en-GB"/>
              <a:t>“&lt;Quote style, Insert quote&gt;”</a:t>
            </a:r>
          </a:p>
          <a:p>
            <a:pPr lvl="3"/>
            <a:r>
              <a:rPr lang="en-GB"/>
              <a:t>&lt;First name Last name&gt;</a:t>
            </a:r>
          </a:p>
        </p:txBody>
      </p:sp>
      <p:sp>
        <p:nvSpPr>
          <p:cNvPr id="11" name="Rectangle 10">
            <a:extLst>
              <a:ext uri="{FF2B5EF4-FFF2-40B4-BE49-F238E27FC236}">
                <a16:creationId xmlns:a16="http://schemas.microsoft.com/office/drawing/2014/main" id="{5C12CD38-D4A1-B940-A035-BE7D483FF123}"/>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871ED3EB-465F-D145-9433-64C7AB1DDCE7}"/>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326D020B-DE91-2141-BF20-4DED4D5ED654}"/>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A2979DE8-F42F-AB41-9F15-7C61B217B16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F3297640-917F-EA4C-A564-1BF6857678D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4"/>
          <a:stretch/>
        </p:blipFill>
        <p:spPr>
          <a:xfrm rot="5400000">
            <a:off x="7240306" y="1279735"/>
            <a:ext cx="6231469" cy="3672000"/>
          </a:xfrm>
          <a:prstGeom prst="rect">
            <a:avLst/>
          </a:prstGeom>
        </p:spPr>
      </p:pic>
      <p:pic>
        <p:nvPicPr>
          <p:cNvPr id="17" name="Picture 16">
            <a:extLst>
              <a:ext uri="{FF2B5EF4-FFF2-40B4-BE49-F238E27FC236}">
                <a16:creationId xmlns:a16="http://schemas.microsoft.com/office/drawing/2014/main" id="{A4130A89-605B-4A48-935C-8642609FBF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523D243B-0B9A-5D4A-8117-555CA1BD254F}"/>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16181509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4557" y="1588958"/>
            <a:ext cx="7967275" cy="4017364"/>
          </a:xfrm>
        </p:spPr>
        <p:txBody>
          <a:bodyPr/>
          <a:lstStyle>
            <a:lvl1pPr marL="0" indent="0">
              <a:buClr>
                <a:schemeClr val="bg1"/>
              </a:buClr>
              <a:buFontTx/>
              <a:buNone/>
              <a:defRPr sz="4000">
                <a:solidFill>
                  <a:schemeClr val="tx1"/>
                </a:solidFill>
              </a:defRPr>
            </a:lvl1pPr>
            <a:lvl2pPr marL="287986" indent="0">
              <a:buClr>
                <a:schemeClr val="bg1"/>
              </a:buClr>
              <a:buFontTx/>
              <a:buNone/>
              <a:defRPr>
                <a:solidFill>
                  <a:schemeClr val="tx1"/>
                </a:solidFill>
              </a:defRPr>
            </a:lvl2pPr>
            <a:lvl3pPr marL="575972" indent="0">
              <a:buClr>
                <a:schemeClr val="bg1"/>
              </a:buClr>
              <a:buFontTx/>
              <a:buNone/>
              <a:defRPr>
                <a:solidFill>
                  <a:schemeClr val="tx1"/>
                </a:solidFill>
              </a:defRPr>
            </a:lvl3pPr>
            <a:lvl4pPr marL="0" indent="0">
              <a:buClr>
                <a:schemeClr val="bg1"/>
              </a:buClr>
              <a:buFontTx/>
              <a:buNone/>
              <a:defRPr>
                <a:solidFill>
                  <a:schemeClr val="tx1"/>
                </a:solidFill>
              </a:defRPr>
            </a:lvl4pPr>
            <a:lvl5pPr marL="1151942" indent="0">
              <a:buClr>
                <a:schemeClr val="bg1"/>
              </a:buClr>
              <a:buFontTx/>
              <a:buNone/>
              <a:defRPr>
                <a:solidFill>
                  <a:schemeClr val="tx1"/>
                </a:solidFill>
              </a:defRPr>
            </a:lvl5pPr>
          </a:lstStyle>
          <a:p>
            <a:pPr lvl="0"/>
            <a:r>
              <a:rPr lang="en-GB"/>
              <a:t>“&lt;Quote style, Insert quote&gt;”</a:t>
            </a:r>
          </a:p>
          <a:p>
            <a:pPr lvl="3"/>
            <a:r>
              <a:rPr lang="en-GB"/>
              <a:t>&lt;First name Last name&gt;</a:t>
            </a:r>
          </a:p>
        </p:txBody>
      </p:sp>
      <p:sp>
        <p:nvSpPr>
          <p:cNvPr id="11" name="Rectangle 10">
            <a:extLst>
              <a:ext uri="{FF2B5EF4-FFF2-40B4-BE49-F238E27FC236}">
                <a16:creationId xmlns:a16="http://schemas.microsoft.com/office/drawing/2014/main" id="{5C12CD38-D4A1-B940-A035-BE7D483FF123}"/>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4" name="TextBox 13">
            <a:extLst>
              <a:ext uri="{FF2B5EF4-FFF2-40B4-BE49-F238E27FC236}">
                <a16:creationId xmlns:a16="http://schemas.microsoft.com/office/drawing/2014/main" id="{871ED3EB-465F-D145-9433-64C7AB1DDCE7}"/>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5" name="Straight Connector 14">
            <a:extLst>
              <a:ext uri="{FF2B5EF4-FFF2-40B4-BE49-F238E27FC236}">
                <a16:creationId xmlns:a16="http://schemas.microsoft.com/office/drawing/2014/main" id="{326D020B-DE91-2141-BF20-4DED4D5ED654}"/>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A2979DE8-F42F-AB41-9F15-7C61B217B16A}"/>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2B6F24A0-95AD-1745-8C09-B2270CCA007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5666" r="3537"/>
          <a:stretch/>
        </p:blipFill>
        <p:spPr>
          <a:xfrm>
            <a:off x="9085052" y="0"/>
            <a:ext cx="3106947" cy="6217128"/>
          </a:xfrm>
          <a:prstGeom prst="rect">
            <a:avLst/>
          </a:prstGeom>
        </p:spPr>
      </p:pic>
      <p:pic>
        <p:nvPicPr>
          <p:cNvPr id="17" name="Picture 16">
            <a:extLst>
              <a:ext uri="{FF2B5EF4-FFF2-40B4-BE49-F238E27FC236}">
                <a16:creationId xmlns:a16="http://schemas.microsoft.com/office/drawing/2014/main" id="{F432DEDF-F042-214B-97D6-7EAD460D6D4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4636B7B8-5DF6-0844-B124-FE622964EA3F}"/>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40459254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8"/>
          <a:stretch/>
        </p:blipFill>
        <p:spPr>
          <a:xfrm>
            <a:off x="9425872" y="2"/>
            <a:ext cx="2736240" cy="6247747"/>
          </a:xfrm>
          <a:prstGeom prst="rect">
            <a:avLst/>
          </a:prstGeom>
        </p:spPr>
      </p:pic>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859028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0" y="1734186"/>
            <a:ext cx="8610600" cy="4132569"/>
          </a:xfrm>
        </p:spPr>
        <p:txBody>
          <a:bodyPr/>
          <a:lstStyle>
            <a:lvl1pPr>
              <a:buClr>
                <a:schemeClr val="bg1"/>
              </a:buClr>
              <a:defRPr>
                <a:solidFill>
                  <a:schemeClr val="tx1"/>
                </a:solidFill>
              </a:defRPr>
            </a:lvl1pPr>
            <a:lvl2pPr>
              <a:buClr>
                <a:schemeClr val="bg1"/>
              </a:buClr>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E4F5E42C-C654-DB45-B035-68B7257F6A2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67D91AE4-7BDB-2A40-BAE0-A31A9157F78E}"/>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2803633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7_Title Slide">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00DFE7-625E-2A4A-87F4-054D063C8298}"/>
              </a:ext>
            </a:extLst>
          </p:cNvPr>
          <p:cNvSpPr txBox="1"/>
          <p:nvPr/>
        </p:nvSpPr>
        <p:spPr>
          <a:xfrm>
            <a:off x="2" y="6633147"/>
            <a:ext cx="2668249" cy="215444"/>
          </a:xfrm>
          <a:prstGeom prst="rect">
            <a:avLst/>
          </a:prstGeom>
          <a:noFill/>
        </p:spPr>
        <p:txBody>
          <a:bodyPr wrap="square" rtlCol="0">
            <a:spAutoFit/>
          </a:bodyPr>
          <a:lstStyle/>
          <a:p>
            <a:r>
              <a:rPr lang="en-US" sz="800">
                <a:solidFill>
                  <a:schemeClr val="tx1">
                    <a:lumMod val="65000"/>
                    <a:lumOff val="35000"/>
                  </a:schemeClr>
                </a:solidFill>
              </a:rPr>
              <a:t>Updated: 7 March 2022</a:t>
            </a:r>
          </a:p>
        </p:txBody>
      </p:sp>
      <p:pic>
        <p:nvPicPr>
          <p:cNvPr id="7" name="Picture 6" descr="A close up of a sign&#10;&#10;Description automatically generated">
            <a:extLst>
              <a:ext uri="{FF2B5EF4-FFF2-40B4-BE49-F238E27FC236}">
                <a16:creationId xmlns:a16="http://schemas.microsoft.com/office/drawing/2014/main" id="{7AA79F56-8623-DA4F-9154-E92CAF0C59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43"/>
          <a:stretch/>
        </p:blipFill>
        <p:spPr>
          <a:xfrm>
            <a:off x="3660000" y="0"/>
            <a:ext cx="8532000" cy="5868000"/>
          </a:xfrm>
          <a:prstGeom prst="rect">
            <a:avLst/>
          </a:prstGeom>
        </p:spPr>
      </p:pic>
      <p:sp>
        <p:nvSpPr>
          <p:cNvPr id="11" name="Title 1">
            <a:extLst>
              <a:ext uri="{FF2B5EF4-FFF2-40B4-BE49-F238E27FC236}">
                <a16:creationId xmlns:a16="http://schemas.microsoft.com/office/drawing/2014/main" id="{3E359A20-5035-8442-A098-B8481C057802}"/>
              </a:ext>
            </a:extLst>
          </p:cNvPr>
          <p:cNvSpPr>
            <a:spLocks noGrp="1"/>
          </p:cNvSpPr>
          <p:nvPr>
            <p:ph type="ctrTitle" hasCustomPrompt="1"/>
          </p:nvPr>
        </p:nvSpPr>
        <p:spPr>
          <a:xfrm>
            <a:off x="641471" y="1967790"/>
            <a:ext cx="6859152" cy="1697037"/>
          </a:xfrm>
        </p:spPr>
        <p:txBody>
          <a:bodyPr lIns="36000" tIns="36000" rIns="36000" bIns="36000" anchor="t" anchorCtr="0">
            <a:noAutofit/>
          </a:bodyPr>
          <a:lstStyle>
            <a:lvl1pPr algn="l">
              <a:defRPr sz="4800" cap="none" baseline="0">
                <a:solidFill>
                  <a:schemeClr val="bg1"/>
                </a:solidFill>
              </a:defRPr>
            </a:lvl1pPr>
          </a:lstStyle>
          <a:p>
            <a:r>
              <a:rPr lang="en-US"/>
              <a:t>Click to edit </a:t>
            </a:r>
            <a:br>
              <a:rPr lang="en-US"/>
            </a:br>
            <a:r>
              <a:rPr lang="en-US"/>
              <a:t>master title style</a:t>
            </a:r>
            <a:endParaRPr lang="en-AU"/>
          </a:p>
        </p:txBody>
      </p:sp>
      <p:sp>
        <p:nvSpPr>
          <p:cNvPr id="13" name="Subtitle 2">
            <a:extLst>
              <a:ext uri="{FF2B5EF4-FFF2-40B4-BE49-F238E27FC236}">
                <a16:creationId xmlns:a16="http://schemas.microsoft.com/office/drawing/2014/main" id="{ED524F03-A19D-AC44-9363-E34E3ECC37B6}"/>
              </a:ext>
            </a:extLst>
          </p:cNvPr>
          <p:cNvSpPr>
            <a:spLocks noGrp="1"/>
          </p:cNvSpPr>
          <p:nvPr>
            <p:ph type="subTitle" idx="1" hasCustomPrompt="1"/>
          </p:nvPr>
        </p:nvSpPr>
        <p:spPr>
          <a:xfrm>
            <a:off x="641473" y="3801839"/>
            <a:ext cx="8058151" cy="1082332"/>
          </a:xfrm>
        </p:spPr>
        <p:txBody>
          <a:bodyPr lIns="36000" tIns="36000" rIns="36000" bIns="36000">
            <a:noAutofit/>
          </a:bodyPr>
          <a:lstStyle>
            <a:lvl1pPr marL="0" indent="0" algn="l">
              <a:buNone/>
              <a:defRPr sz="2400" b="0">
                <a:solidFill>
                  <a:schemeClr val="bg1"/>
                </a:solidFill>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AU"/>
          </a:p>
        </p:txBody>
      </p:sp>
      <p:pic>
        <p:nvPicPr>
          <p:cNvPr id="8" name="Picture 7">
            <a:extLst>
              <a:ext uri="{FF2B5EF4-FFF2-40B4-BE49-F238E27FC236}">
                <a16:creationId xmlns:a16="http://schemas.microsoft.com/office/drawing/2014/main" id="{333FBAC8-8DF8-934F-9301-1D7309E5B3D7}"/>
              </a:ext>
            </a:extLst>
          </p:cNvPr>
          <p:cNvPicPr>
            <a:picLocks noChangeAspect="1"/>
          </p:cNvPicPr>
          <p:nvPr/>
        </p:nvPicPr>
        <p:blipFill>
          <a:blip r:embed="rId3"/>
          <a:srcRect/>
          <a:stretch/>
        </p:blipFill>
        <p:spPr>
          <a:xfrm>
            <a:off x="8834075" y="5395942"/>
            <a:ext cx="3097618" cy="1425798"/>
          </a:xfrm>
          <a:prstGeom prst="rect">
            <a:avLst/>
          </a:prstGeom>
        </p:spPr>
      </p:pic>
      <p:pic>
        <p:nvPicPr>
          <p:cNvPr id="9" name="Picture 8">
            <a:extLst>
              <a:ext uri="{FF2B5EF4-FFF2-40B4-BE49-F238E27FC236}">
                <a16:creationId xmlns:a16="http://schemas.microsoft.com/office/drawing/2014/main" id="{C2CAE7B7-51AD-F04B-8293-B17C66EECE11}"/>
              </a:ext>
            </a:extLst>
          </p:cNvPr>
          <p:cNvPicPr>
            <a:picLocks noChangeAspect="1"/>
          </p:cNvPicPr>
          <p:nvPr/>
        </p:nvPicPr>
        <p:blipFill rotWithShape="1">
          <a:blip r:embed="rId4"/>
          <a:srcRect l="6701" t="23626" r="6182" b="21249"/>
          <a:stretch/>
        </p:blipFill>
        <p:spPr>
          <a:xfrm>
            <a:off x="591367" y="5885652"/>
            <a:ext cx="3005878" cy="539517"/>
          </a:xfrm>
          <a:prstGeom prst="rect">
            <a:avLst/>
          </a:prstGeom>
        </p:spPr>
      </p:pic>
      <p:sp>
        <p:nvSpPr>
          <p:cNvPr id="10" name="TextBox 9">
            <a:extLst>
              <a:ext uri="{FF2B5EF4-FFF2-40B4-BE49-F238E27FC236}">
                <a16:creationId xmlns:a16="http://schemas.microsoft.com/office/drawing/2014/main" id="{DC2E1318-AFB2-6540-BE8F-3BBFDA3C0B31}"/>
              </a:ext>
            </a:extLst>
          </p:cNvPr>
          <p:cNvSpPr txBox="1"/>
          <p:nvPr/>
        </p:nvSpPr>
        <p:spPr>
          <a:xfrm>
            <a:off x="591367" y="5092148"/>
            <a:ext cx="5851682" cy="534368"/>
          </a:xfrm>
          <a:prstGeom prst="rect">
            <a:avLst/>
          </a:prstGeom>
          <a:noFill/>
        </p:spPr>
        <p:txBody>
          <a:bodyPr wrap="square" lIns="36000" tIns="36000" rIns="36000" bIns="36000" rtlCol="0">
            <a:spAutoFit/>
          </a:bodyPr>
          <a:lstStyle/>
          <a:p>
            <a:r>
              <a:rPr lang="en-AU" sz="1000">
                <a:solidFill>
                  <a:schemeClr val="bg1">
                    <a:lumMod val="50000"/>
                  </a:schemeClr>
                </a:solidFill>
                <a:latin typeface="Arial" panose="020B0604020202020204" pitchFamily="34" charset="0"/>
                <a:cs typeface="Arial" panose="020B0604020202020204" pitchFamily="34" charset="0"/>
              </a:rPr>
              <a:t>Copyright © 2022. </a:t>
            </a:r>
            <a:br>
              <a:rPr lang="en-AU" sz="1000">
                <a:solidFill>
                  <a:schemeClr val="bg1">
                    <a:lumMod val="50000"/>
                  </a:schemeClr>
                </a:solidFill>
                <a:latin typeface="Arial" panose="020B0604020202020204" pitchFamily="34" charset="0"/>
                <a:cs typeface="Arial" panose="020B0604020202020204" pitchFamily="34" charset="0"/>
              </a:rPr>
            </a:br>
            <a:r>
              <a:rPr lang="en-AU" sz="1000">
                <a:solidFill>
                  <a:schemeClr val="bg1">
                    <a:lumMod val="50000"/>
                  </a:schemeClr>
                </a:solidFill>
                <a:latin typeface="Arial" panose="020B0604020202020204" pitchFamily="34" charset="0"/>
                <a:cs typeface="Arial" panose="020B0604020202020204" pitchFamily="34" charset="0"/>
              </a:rPr>
              <a:t>Victoria University, CRICOS No. 00124K (Melbourne), 02475D (Sydney), RTO 3113, </a:t>
            </a:r>
            <a:br>
              <a:rPr lang="en-AU" sz="1000">
                <a:solidFill>
                  <a:schemeClr val="bg1">
                    <a:lumMod val="50000"/>
                  </a:schemeClr>
                </a:solidFill>
                <a:latin typeface="Arial" panose="020B0604020202020204" pitchFamily="34" charset="0"/>
                <a:cs typeface="Arial" panose="020B0604020202020204" pitchFamily="34" charset="0"/>
              </a:rPr>
            </a:br>
            <a:r>
              <a:rPr lang="en-AU" sz="1000">
                <a:solidFill>
                  <a:schemeClr val="bg1">
                    <a:lumMod val="50000"/>
                  </a:schemeClr>
                </a:solidFill>
                <a:latin typeface="Arial" panose="020B0604020202020204" pitchFamily="34" charset="0"/>
                <a:cs typeface="Arial" panose="020B0604020202020204" pitchFamily="34" charset="0"/>
              </a:rPr>
              <a:t>TEQSA No. PRV12152, Provider Category: Australian University</a:t>
            </a:r>
          </a:p>
        </p:txBody>
      </p:sp>
    </p:spTree>
    <p:extLst>
      <p:ext uri="{BB962C8B-B14F-4D97-AF65-F5344CB8AC3E}">
        <p14:creationId xmlns:p14="http://schemas.microsoft.com/office/powerpoint/2010/main" val="19574255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859028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0" y="1734186"/>
            <a:ext cx="8610600" cy="4132569"/>
          </a:xfrm>
        </p:spPr>
        <p:txBody>
          <a:bodyPr/>
          <a:lstStyle>
            <a:lvl1pPr>
              <a:buClr>
                <a:schemeClr val="bg1"/>
              </a:buClr>
              <a:defRPr>
                <a:solidFill>
                  <a:schemeClr val="tx1"/>
                </a:solidFill>
              </a:defRPr>
            </a:lvl1pPr>
            <a:lvl2pPr>
              <a:buClr>
                <a:schemeClr val="bg1"/>
              </a:buClr>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907C2A4A-AB7D-C346-A4AE-5D700790B49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4" name="TextBox 13">
            <a:extLst>
              <a:ext uri="{FF2B5EF4-FFF2-40B4-BE49-F238E27FC236}">
                <a16:creationId xmlns:a16="http://schemas.microsoft.com/office/drawing/2014/main" id="{65519E6D-01D5-C04F-8A36-2AAE26DE4129}"/>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573109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1034796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0" y="1734186"/>
            <a:ext cx="10368280" cy="4132569"/>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9" name="Picture 8">
            <a:extLst>
              <a:ext uri="{FF2B5EF4-FFF2-40B4-BE49-F238E27FC236}">
                <a16:creationId xmlns:a16="http://schemas.microsoft.com/office/drawing/2014/main" id="{8BFEDAD7-F69F-4C4F-9E99-953D7E949E9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1" name="TextBox 10">
            <a:extLst>
              <a:ext uri="{FF2B5EF4-FFF2-40B4-BE49-F238E27FC236}">
                <a16:creationId xmlns:a16="http://schemas.microsoft.com/office/drawing/2014/main" id="{CB165766-61D1-674D-ACF1-8697CA2E899F}"/>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6687776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8"/>
          <a:stretch/>
        </p:blipFill>
        <p:spPr>
          <a:xfrm>
            <a:off x="9425872" y="2"/>
            <a:ext cx="2736240" cy="6247747"/>
          </a:xfrm>
          <a:prstGeom prst="rect">
            <a:avLst/>
          </a:prstGeom>
        </p:spPr>
      </p:pic>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859028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0" y="1734187"/>
            <a:ext cx="8610600" cy="407162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2EEA8E5F-D372-3F46-8D11-BD4E448DB62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107782BB-98CB-5D4C-B014-4A2FA48C57EF}"/>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486602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1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859028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0" y="1734186"/>
            <a:ext cx="8610600" cy="40904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BDE50E3A-8C49-3246-A2B4-DBFA9E75E882}"/>
              </a:ext>
            </a:extLst>
          </p:cNvPr>
          <p:cNvSpPr/>
          <p:nvPr/>
        </p:nvSpPr>
        <p:spPr>
          <a:xfrm>
            <a:off x="0" y="6231470"/>
            <a:ext cx="12192000" cy="626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D28E6E9F-CF4E-B34D-B799-DDDC65C7D0F6}"/>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F978B5A5-79DF-F648-B59A-6297F0C1EECA}"/>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3747CA95-47DA-074F-9DA6-0D9F45C7001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0" name="Picture 9">
            <a:extLst>
              <a:ext uri="{FF2B5EF4-FFF2-40B4-BE49-F238E27FC236}">
                <a16:creationId xmlns:a16="http://schemas.microsoft.com/office/drawing/2014/main" id="{BD3D1167-3A5B-3540-AF3B-AE48F5C07682}"/>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4" name="TextBox 13">
            <a:extLst>
              <a:ext uri="{FF2B5EF4-FFF2-40B4-BE49-F238E27FC236}">
                <a16:creationId xmlns:a16="http://schemas.microsoft.com/office/drawing/2014/main" id="{880FDBDF-D197-894A-9F78-F1D2E5D02C6B}"/>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7603073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 r="25001" b="15968"/>
          <a:stretch/>
        </p:blipFill>
        <p:spPr>
          <a:xfrm>
            <a:off x="8273146" y="-19103"/>
            <a:ext cx="3918857" cy="6220408"/>
          </a:xfrm>
          <a:prstGeom prst="rect">
            <a:avLst/>
          </a:prstGeom>
        </p:spPr>
      </p:pic>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3" y="681038"/>
            <a:ext cx="7597503" cy="515901"/>
          </a:xfrm>
        </p:spPr>
        <p:txBody>
          <a:bodyPr/>
          <a:lstStyle>
            <a:lvl1pPr>
              <a:defRPr>
                <a:solidFill>
                  <a:schemeClr val="bg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43" y="1734186"/>
            <a:ext cx="7597503" cy="4081141"/>
          </a:xfrm>
        </p:spPr>
        <p:txBody>
          <a:bodyPr/>
          <a:lstStyle>
            <a:lvl1pPr>
              <a:buClr>
                <a:schemeClr val="bg1"/>
              </a:buClr>
              <a:defRPr>
                <a:solidFill>
                  <a:schemeClr val="bg1"/>
                </a:solidFill>
              </a:defRPr>
            </a:lvl1pPr>
            <a:lvl2pPr>
              <a:buClr>
                <a:schemeClr val="accent1"/>
              </a:buClr>
              <a:defRPr>
                <a:solidFill>
                  <a:schemeClr val="accent1"/>
                </a:solidFill>
              </a:defRPr>
            </a:lvl2pPr>
            <a:lvl3pPr>
              <a:buClr>
                <a:schemeClr val="accent1"/>
              </a:buClr>
              <a:defRPr>
                <a:solidFill>
                  <a:schemeClr val="accent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C4E7C2E4-01F1-E442-B8C8-0DF81347D091}"/>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F98FFD40-E180-BC4B-A109-6937E1A038ED}"/>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488796C1-250D-E848-A6DF-748FDC51A795}"/>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11DD3AE3-FF70-EC47-8F65-4541AB57DC76}"/>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6488F74A-3BB3-7641-8E75-F37B03910AD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C0B5360E-AEDB-C54E-95D3-2E96C86D40A5}"/>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787434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r="28267" b="17413"/>
          <a:stretch/>
        </p:blipFill>
        <p:spPr>
          <a:xfrm>
            <a:off x="8301653" y="60966"/>
            <a:ext cx="3663923" cy="5975683"/>
          </a:xfrm>
          <a:prstGeom prst="rect">
            <a:avLst/>
          </a:prstGeom>
        </p:spPr>
      </p:pic>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681038"/>
            <a:ext cx="7605693" cy="515901"/>
          </a:xfrm>
        </p:spPr>
        <p:txBody>
          <a:bodyPr/>
          <a:lstStyle>
            <a:lvl1pPr>
              <a:defRPr>
                <a:solidFill>
                  <a:schemeClr val="bg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7E0E5A85-C763-3B47-9BD8-87C2C063DA4B}"/>
              </a:ext>
            </a:extLst>
          </p:cNvPr>
          <p:cNvSpPr>
            <a:spLocks noGrp="1"/>
          </p:cNvSpPr>
          <p:nvPr>
            <p:ph sz="half" idx="1" hasCustomPrompt="1"/>
          </p:nvPr>
        </p:nvSpPr>
        <p:spPr>
          <a:xfrm>
            <a:off x="675639" y="1734187"/>
            <a:ext cx="7626014" cy="4034050"/>
          </a:xfrm>
        </p:spPr>
        <p:txBody>
          <a:bodyPr/>
          <a:lstStyle>
            <a:lvl1pPr>
              <a:buClr>
                <a:schemeClr val="bg1"/>
              </a:buClr>
              <a:defRPr>
                <a:solidFill>
                  <a:schemeClr val="bg1"/>
                </a:solidFill>
              </a:defRPr>
            </a:lvl1pPr>
            <a:lvl2pPr>
              <a:buClr>
                <a:schemeClr val="tx1">
                  <a:lumMod val="75000"/>
                  <a:lumOff val="25000"/>
                </a:schemeClr>
              </a:buClr>
              <a:defRPr/>
            </a:lvl2pPr>
            <a:lvl3pPr>
              <a:buClr>
                <a:schemeClr val="bg1"/>
              </a:buClr>
              <a:defRPr>
                <a:solidFill>
                  <a:schemeClr val="bg1"/>
                </a:solidFill>
              </a:defRPr>
            </a:lvl3pPr>
            <a:lvl4pPr>
              <a:buClr>
                <a:schemeClr val="tx1">
                  <a:lumMod val="75000"/>
                  <a:lumOff val="25000"/>
                </a:schemeClr>
              </a:buClr>
              <a:defRPr/>
            </a:lvl4pPr>
            <a:lvl5pPr>
              <a:buClr>
                <a:schemeClr val="tx1">
                  <a:lumMod val="75000"/>
                  <a:lumOff val="25000"/>
                </a:schemeClr>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Rectangle 11">
            <a:extLst>
              <a:ext uri="{FF2B5EF4-FFF2-40B4-BE49-F238E27FC236}">
                <a16:creationId xmlns:a16="http://schemas.microsoft.com/office/drawing/2014/main" id="{01E7B765-29AD-D041-8996-E0C5AD22F0AF}"/>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647DCFF9-1606-AE42-99C7-06FE66EA75A5}"/>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7CB647D0-2935-5D44-A99E-78BFE89DA704}"/>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100ED27F-B0B7-794A-A8E7-5AC709B560E5}"/>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28F66238-664B-8649-BCE0-B606D4C6148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8" name="TextBox 17">
            <a:extLst>
              <a:ext uri="{FF2B5EF4-FFF2-40B4-BE49-F238E27FC236}">
                <a16:creationId xmlns:a16="http://schemas.microsoft.com/office/drawing/2014/main" id="{33A88BD8-2FE9-204D-BE10-F337538C8020}"/>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3162299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B0D082-532E-0C4B-A63A-DE916B15A041}"/>
              </a:ext>
            </a:extLst>
          </p:cNvPr>
          <p:cNvSpPr/>
          <p:nvPr/>
        </p:nvSpPr>
        <p:spPr>
          <a:xfrm>
            <a:off x="0" y="2"/>
            <a:ext cx="12192000" cy="63040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3" name="Picture 12">
            <a:extLst>
              <a:ext uri="{FF2B5EF4-FFF2-40B4-BE49-F238E27FC236}">
                <a16:creationId xmlns:a16="http://schemas.microsoft.com/office/drawing/2014/main" id="{8F86098C-802D-4842-829E-BD3A7BAABB7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0526" t="10525" r="17520" b="28923"/>
          <a:stretch/>
        </p:blipFill>
        <p:spPr>
          <a:xfrm>
            <a:off x="5604000" y="687467"/>
            <a:ext cx="6588000" cy="5544000"/>
          </a:xfrm>
          <a:prstGeom prst="rect">
            <a:avLst/>
          </a:prstGeom>
        </p:spPr>
      </p:pic>
      <p:pic>
        <p:nvPicPr>
          <p:cNvPr id="20" name="Picture 19">
            <a:extLst>
              <a:ext uri="{FF2B5EF4-FFF2-40B4-BE49-F238E27FC236}">
                <a16:creationId xmlns:a16="http://schemas.microsoft.com/office/drawing/2014/main" id="{06A63F77-8A17-484B-8D2E-AEFC04BA46A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53091" y="1199214"/>
            <a:ext cx="4228895" cy="5038684"/>
          </a:xfrm>
          <a:prstGeom prst="rect">
            <a:avLst/>
          </a:prstGeom>
          <a:scene3d>
            <a:camera prst="obliqueBottomLeft"/>
            <a:lightRig rig="threePt" dir="t"/>
          </a:scene3d>
        </p:spPr>
      </p:pic>
      <p:sp>
        <p:nvSpPr>
          <p:cNvPr id="2" name="Title 1">
            <a:extLst>
              <a:ext uri="{FF2B5EF4-FFF2-40B4-BE49-F238E27FC236}">
                <a16:creationId xmlns:a16="http://schemas.microsoft.com/office/drawing/2014/main" id="{F002939E-0958-394C-BDF9-826E9D96AE1B}"/>
              </a:ext>
            </a:extLst>
          </p:cNvPr>
          <p:cNvSpPr>
            <a:spLocks noGrp="1"/>
          </p:cNvSpPr>
          <p:nvPr>
            <p:ph type="title" hasCustomPrompt="1"/>
          </p:nvPr>
        </p:nvSpPr>
        <p:spPr>
          <a:xfrm>
            <a:off x="695960" y="681040"/>
            <a:ext cx="7176589" cy="515901"/>
          </a:xfrm>
        </p:spPr>
        <p:txBody>
          <a:bodyPr/>
          <a:lstStyle>
            <a:lvl1pPr>
              <a:defRPr>
                <a:solidFill>
                  <a:schemeClr val="tx1"/>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72771CDA-A2BE-9741-97F0-82D23CE1405D}"/>
              </a:ext>
            </a:extLst>
          </p:cNvPr>
          <p:cNvSpPr>
            <a:spLocks noGrp="1"/>
          </p:cNvSpPr>
          <p:nvPr>
            <p:ph sz="half" idx="1" hasCustomPrompt="1"/>
          </p:nvPr>
        </p:nvSpPr>
        <p:spPr>
          <a:xfrm>
            <a:off x="675640" y="2067038"/>
            <a:ext cx="5181600" cy="3764803"/>
          </a:xfrm>
        </p:spPr>
        <p:txBody>
          <a:bodyPr/>
          <a:lstStyle>
            <a:lvl1pPr>
              <a:buClr>
                <a:schemeClr val="tx1">
                  <a:lumMod val="50000"/>
                  <a:lumOff val="50000"/>
                </a:schemeClr>
              </a:buClr>
              <a:defRPr>
                <a:solidFill>
                  <a:schemeClr val="tx1"/>
                </a:solidFill>
              </a:defRPr>
            </a:lvl1pPr>
            <a:lvl2pPr>
              <a:buClr>
                <a:schemeClr val="tx1">
                  <a:lumMod val="50000"/>
                  <a:lumOff val="50000"/>
                </a:schemeClr>
              </a:buClr>
              <a:defRPr>
                <a:solidFill>
                  <a:schemeClr val="tx1"/>
                </a:solidFill>
              </a:defRPr>
            </a:lvl2pPr>
            <a:lvl3pPr>
              <a:buClr>
                <a:schemeClr val="tx1">
                  <a:lumMod val="50000"/>
                  <a:lumOff val="50000"/>
                </a:schemeClr>
              </a:buClr>
              <a:defRPr>
                <a:solidFill>
                  <a:schemeClr val="tx1"/>
                </a:solidFill>
              </a:defRPr>
            </a:lvl3pPr>
            <a:lvl4pPr>
              <a:buClr>
                <a:schemeClr val="tx1">
                  <a:lumMod val="50000"/>
                  <a:lumOff val="50000"/>
                </a:schemeClr>
              </a:buClr>
              <a:defRPr>
                <a:solidFill>
                  <a:schemeClr val="tx1"/>
                </a:solidFill>
              </a:defRPr>
            </a:lvl4pPr>
            <a:lvl5pPr>
              <a:buClr>
                <a:schemeClr val="tx1">
                  <a:lumMod val="50000"/>
                  <a:lumOff val="50000"/>
                </a:schemeClr>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Rectangle 13">
            <a:extLst>
              <a:ext uri="{FF2B5EF4-FFF2-40B4-BE49-F238E27FC236}">
                <a16:creationId xmlns:a16="http://schemas.microsoft.com/office/drawing/2014/main" id="{850B161F-A667-DC45-9D4B-A5B87009165F}"/>
              </a:ext>
            </a:extLst>
          </p:cNvPr>
          <p:cNvSpPr/>
          <p:nvPr/>
        </p:nvSpPr>
        <p:spPr>
          <a:xfrm>
            <a:off x="0" y="6231470"/>
            <a:ext cx="12192000" cy="626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6" name="TextBox 15">
            <a:extLst>
              <a:ext uri="{FF2B5EF4-FFF2-40B4-BE49-F238E27FC236}">
                <a16:creationId xmlns:a16="http://schemas.microsoft.com/office/drawing/2014/main" id="{EB9E0EF9-CA21-8143-A191-1C67760BF144}"/>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7" name="Straight Connector 16">
            <a:extLst>
              <a:ext uri="{FF2B5EF4-FFF2-40B4-BE49-F238E27FC236}">
                <a16:creationId xmlns:a16="http://schemas.microsoft.com/office/drawing/2014/main" id="{6756C41A-AF7B-EA4A-B9D7-7355F9E8BB25}"/>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a16="http://schemas.microsoft.com/office/drawing/2014/main" id="{A7BF8515-A91E-3C4B-A428-89F262F48842}"/>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2" name="Picture 11">
            <a:extLst>
              <a:ext uri="{FF2B5EF4-FFF2-40B4-BE49-F238E27FC236}">
                <a16:creationId xmlns:a16="http://schemas.microsoft.com/office/drawing/2014/main" id="{8E3361E8-A545-E448-95AF-9E9F9D5AF6C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9" name="TextBox 18">
            <a:extLst>
              <a:ext uri="{FF2B5EF4-FFF2-40B4-BE49-F238E27FC236}">
                <a16:creationId xmlns:a16="http://schemas.microsoft.com/office/drawing/2014/main" id="{AC8D6873-5191-6841-8850-D60A725A189F}"/>
              </a:ext>
            </a:extLst>
          </p:cNvPr>
          <p:cNvSpPr txBox="1"/>
          <p:nvPr/>
        </p:nvSpPr>
        <p:spPr>
          <a:xfrm>
            <a:off x="294860" y="587769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a:t>
            </a:r>
            <a:br>
              <a:rPr lang="en-US" sz="800">
                <a:solidFill>
                  <a:schemeClr val="bg1">
                    <a:lumMod val="50000"/>
                  </a:schemeClr>
                </a:solidFill>
              </a:rPr>
            </a:br>
            <a:r>
              <a:rPr lang="en-US" sz="800">
                <a:solidFill>
                  <a:schemeClr val="bg1">
                    <a:lumMod val="50000"/>
                  </a:schemeClr>
                </a:solidFill>
              </a:rPr>
              <a:t>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262533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B0D082-532E-0C4B-A63A-DE916B15A041}"/>
              </a:ext>
            </a:extLst>
          </p:cNvPr>
          <p:cNvSpPr/>
          <p:nvPr/>
        </p:nvSpPr>
        <p:spPr>
          <a:xfrm>
            <a:off x="0" y="2"/>
            <a:ext cx="12192000" cy="63040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4" name="Picture 3">
            <a:extLst>
              <a:ext uri="{FF2B5EF4-FFF2-40B4-BE49-F238E27FC236}">
                <a16:creationId xmlns:a16="http://schemas.microsoft.com/office/drawing/2014/main" id="{AEB8D8DF-C1D5-B34C-A63B-F646DD20CDE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943" t="10526" r="17323" b="21882"/>
          <a:stretch/>
        </p:blipFill>
        <p:spPr>
          <a:xfrm>
            <a:off x="5568003" y="702000"/>
            <a:ext cx="6623999" cy="6156000"/>
          </a:xfrm>
          <a:prstGeom prst="rect">
            <a:avLst/>
          </a:prstGeom>
        </p:spPr>
      </p:pic>
      <p:sp>
        <p:nvSpPr>
          <p:cNvPr id="2" name="Title 1">
            <a:extLst>
              <a:ext uri="{FF2B5EF4-FFF2-40B4-BE49-F238E27FC236}">
                <a16:creationId xmlns:a16="http://schemas.microsoft.com/office/drawing/2014/main" id="{F002939E-0958-394C-BDF9-826E9D96AE1B}"/>
              </a:ext>
            </a:extLst>
          </p:cNvPr>
          <p:cNvSpPr>
            <a:spLocks noGrp="1"/>
          </p:cNvSpPr>
          <p:nvPr>
            <p:ph type="title" hasCustomPrompt="1"/>
          </p:nvPr>
        </p:nvSpPr>
        <p:spPr>
          <a:xfrm>
            <a:off x="695961" y="681040"/>
            <a:ext cx="7141755" cy="515901"/>
          </a:xfrm>
        </p:spPr>
        <p:txBody>
          <a:bodyPr/>
          <a:lstStyle>
            <a:lvl1pPr>
              <a:defRPr>
                <a:solidFill>
                  <a:schemeClr val="tx1"/>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72771CDA-A2BE-9741-97F0-82D23CE1405D}"/>
              </a:ext>
            </a:extLst>
          </p:cNvPr>
          <p:cNvSpPr>
            <a:spLocks noGrp="1"/>
          </p:cNvSpPr>
          <p:nvPr>
            <p:ph sz="half" idx="1" hasCustomPrompt="1"/>
          </p:nvPr>
        </p:nvSpPr>
        <p:spPr>
          <a:xfrm>
            <a:off x="675640" y="2067038"/>
            <a:ext cx="5181600" cy="3764803"/>
          </a:xfrm>
        </p:spPr>
        <p:txBody>
          <a:bodyPr/>
          <a:lstStyle>
            <a:lvl1pPr>
              <a:buClr>
                <a:schemeClr val="bg1"/>
              </a:buClr>
              <a:defRPr>
                <a:solidFill>
                  <a:schemeClr val="tx1"/>
                </a:solidFill>
              </a:defRPr>
            </a:lvl1pPr>
            <a:lvl2pPr>
              <a:buClr>
                <a:schemeClr val="bg1"/>
              </a:buClr>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ectangle 12">
            <a:extLst>
              <a:ext uri="{FF2B5EF4-FFF2-40B4-BE49-F238E27FC236}">
                <a16:creationId xmlns:a16="http://schemas.microsoft.com/office/drawing/2014/main" id="{E0FE32E2-28D7-5843-85AD-94DFA0903763}"/>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7A7083FA-2148-414D-8029-BDC76F303BA2}"/>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D735FDF1-7343-0A4F-99EF-3BECA8D88089}"/>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CA2BCC85-5156-5745-9886-4D2355D20957}"/>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2" name="Picture 11">
            <a:extLst>
              <a:ext uri="{FF2B5EF4-FFF2-40B4-BE49-F238E27FC236}">
                <a16:creationId xmlns:a16="http://schemas.microsoft.com/office/drawing/2014/main" id="{04BEDF10-D9BE-2D44-9598-BACF8052FB0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
          <a:stretch/>
        </p:blipFill>
        <p:spPr>
          <a:xfrm>
            <a:off x="6501913" y="1227467"/>
            <a:ext cx="5904979" cy="5004000"/>
          </a:xfrm>
          <a:prstGeom prst="rect">
            <a:avLst/>
          </a:prstGeom>
        </p:spPr>
      </p:pic>
      <p:pic>
        <p:nvPicPr>
          <p:cNvPr id="18" name="Picture 17">
            <a:extLst>
              <a:ext uri="{FF2B5EF4-FFF2-40B4-BE49-F238E27FC236}">
                <a16:creationId xmlns:a16="http://schemas.microsoft.com/office/drawing/2014/main" id="{C5918C3F-BA92-5E45-87DB-94CA45B1CAB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9" name="TextBox 18">
            <a:extLst>
              <a:ext uri="{FF2B5EF4-FFF2-40B4-BE49-F238E27FC236}">
                <a16:creationId xmlns:a16="http://schemas.microsoft.com/office/drawing/2014/main" id="{6148172D-9CD5-9E44-9818-DF12DE9124D4}"/>
              </a:ext>
            </a:extLst>
          </p:cNvPr>
          <p:cNvSpPr txBox="1"/>
          <p:nvPr/>
        </p:nvSpPr>
        <p:spPr>
          <a:xfrm>
            <a:off x="294860" y="587769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a:t>
            </a:r>
            <a:br>
              <a:rPr lang="en-US" sz="800">
                <a:solidFill>
                  <a:schemeClr val="bg1">
                    <a:lumMod val="50000"/>
                  </a:schemeClr>
                </a:solidFill>
              </a:rPr>
            </a:br>
            <a:r>
              <a:rPr lang="en-US" sz="800">
                <a:solidFill>
                  <a:schemeClr val="bg1">
                    <a:lumMod val="50000"/>
                  </a:schemeClr>
                </a:solidFill>
              </a:rPr>
              <a:t>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8907723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B0D082-532E-0C4B-A63A-DE916B15A041}"/>
              </a:ext>
            </a:extLst>
          </p:cNvPr>
          <p:cNvSpPr/>
          <p:nvPr/>
        </p:nvSpPr>
        <p:spPr>
          <a:xfrm>
            <a:off x="0" y="2"/>
            <a:ext cx="12192000" cy="63040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3" name="Picture 12">
            <a:extLst>
              <a:ext uri="{FF2B5EF4-FFF2-40B4-BE49-F238E27FC236}">
                <a16:creationId xmlns:a16="http://schemas.microsoft.com/office/drawing/2014/main" id="{8F86098C-802D-4842-829E-BD3A7BAABB7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0526" t="10525" r="17520" b="28923"/>
          <a:stretch/>
        </p:blipFill>
        <p:spPr>
          <a:xfrm>
            <a:off x="5604000" y="687467"/>
            <a:ext cx="6588000" cy="5544000"/>
          </a:xfrm>
          <a:prstGeom prst="rect">
            <a:avLst/>
          </a:prstGeom>
        </p:spPr>
      </p:pic>
      <p:pic>
        <p:nvPicPr>
          <p:cNvPr id="19" name="Picture 18">
            <a:extLst>
              <a:ext uri="{FF2B5EF4-FFF2-40B4-BE49-F238E27FC236}">
                <a16:creationId xmlns:a16="http://schemas.microsoft.com/office/drawing/2014/main" id="{409E8E4F-0B5D-EE4C-99E9-F13840FAA4A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74591" y="1360995"/>
            <a:ext cx="3945271" cy="4875759"/>
          </a:xfrm>
          <a:prstGeom prst="rect">
            <a:avLst/>
          </a:prstGeom>
          <a:scene3d>
            <a:camera prst="obliqueBottomLeft"/>
            <a:lightRig rig="threePt" dir="t"/>
          </a:scene3d>
        </p:spPr>
      </p:pic>
      <p:sp>
        <p:nvSpPr>
          <p:cNvPr id="2" name="Title 1">
            <a:extLst>
              <a:ext uri="{FF2B5EF4-FFF2-40B4-BE49-F238E27FC236}">
                <a16:creationId xmlns:a16="http://schemas.microsoft.com/office/drawing/2014/main" id="{F002939E-0958-394C-BDF9-826E9D96AE1B}"/>
              </a:ext>
            </a:extLst>
          </p:cNvPr>
          <p:cNvSpPr>
            <a:spLocks noGrp="1"/>
          </p:cNvSpPr>
          <p:nvPr>
            <p:ph type="title" hasCustomPrompt="1"/>
          </p:nvPr>
        </p:nvSpPr>
        <p:spPr>
          <a:xfrm>
            <a:off x="695960" y="681040"/>
            <a:ext cx="7176589" cy="515901"/>
          </a:xfrm>
        </p:spPr>
        <p:txBody>
          <a:bodyPr/>
          <a:lstStyle>
            <a:lvl1pPr>
              <a:defRPr>
                <a:solidFill>
                  <a:schemeClr val="bg1"/>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72771CDA-A2BE-9741-97F0-82D23CE1405D}"/>
              </a:ext>
            </a:extLst>
          </p:cNvPr>
          <p:cNvSpPr>
            <a:spLocks noGrp="1"/>
          </p:cNvSpPr>
          <p:nvPr>
            <p:ph sz="half" idx="1" hasCustomPrompt="1"/>
          </p:nvPr>
        </p:nvSpPr>
        <p:spPr>
          <a:xfrm>
            <a:off x="675640" y="2067038"/>
            <a:ext cx="5181600" cy="3764803"/>
          </a:xfrm>
        </p:spPr>
        <p:txBody>
          <a:bodyPr/>
          <a:lstStyle>
            <a:lvl1pPr>
              <a:buClr>
                <a:schemeClr val="accent1"/>
              </a:buCl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Rectangle 13">
            <a:extLst>
              <a:ext uri="{FF2B5EF4-FFF2-40B4-BE49-F238E27FC236}">
                <a16:creationId xmlns:a16="http://schemas.microsoft.com/office/drawing/2014/main" id="{850B161F-A667-DC45-9D4B-A5B87009165F}"/>
              </a:ext>
            </a:extLst>
          </p:cNvPr>
          <p:cNvSpPr/>
          <p:nvPr/>
        </p:nvSpPr>
        <p:spPr>
          <a:xfrm>
            <a:off x="0" y="6231470"/>
            <a:ext cx="12192000" cy="626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6" name="TextBox 15">
            <a:extLst>
              <a:ext uri="{FF2B5EF4-FFF2-40B4-BE49-F238E27FC236}">
                <a16:creationId xmlns:a16="http://schemas.microsoft.com/office/drawing/2014/main" id="{EB9E0EF9-CA21-8143-A191-1C67760BF144}"/>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7" name="Straight Connector 16">
            <a:extLst>
              <a:ext uri="{FF2B5EF4-FFF2-40B4-BE49-F238E27FC236}">
                <a16:creationId xmlns:a16="http://schemas.microsoft.com/office/drawing/2014/main" id="{6756C41A-AF7B-EA4A-B9D7-7355F9E8BB25}"/>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ooter Placeholder 4">
            <a:extLst>
              <a:ext uri="{FF2B5EF4-FFF2-40B4-BE49-F238E27FC236}">
                <a16:creationId xmlns:a16="http://schemas.microsoft.com/office/drawing/2014/main" id="{A7BF8515-A91E-3C4B-A428-89F262F48842}"/>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2" name="Picture 11">
            <a:extLst>
              <a:ext uri="{FF2B5EF4-FFF2-40B4-BE49-F238E27FC236}">
                <a16:creationId xmlns:a16="http://schemas.microsoft.com/office/drawing/2014/main" id="{4BA6969B-50B7-794D-A1D5-201E3B54B026}"/>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20" name="TextBox 19">
            <a:extLst>
              <a:ext uri="{FF2B5EF4-FFF2-40B4-BE49-F238E27FC236}">
                <a16:creationId xmlns:a16="http://schemas.microsoft.com/office/drawing/2014/main" id="{1FFF1DA9-88A4-5146-B25D-3BD4557C7619}"/>
              </a:ext>
            </a:extLst>
          </p:cNvPr>
          <p:cNvSpPr txBox="1"/>
          <p:nvPr/>
        </p:nvSpPr>
        <p:spPr>
          <a:xfrm>
            <a:off x="294860" y="587769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a:t>
            </a:r>
            <a:br>
              <a:rPr lang="en-US" sz="800">
                <a:solidFill>
                  <a:schemeClr val="bg1">
                    <a:lumMod val="50000"/>
                  </a:schemeClr>
                </a:solidFill>
              </a:rPr>
            </a:br>
            <a:r>
              <a:rPr lang="en-US" sz="800">
                <a:solidFill>
                  <a:schemeClr val="bg1">
                    <a:lumMod val="50000"/>
                  </a:schemeClr>
                </a:solidFill>
              </a:rPr>
              <a:t>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27874927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B0D082-532E-0C4B-A63A-DE916B15A041}"/>
              </a:ext>
            </a:extLst>
          </p:cNvPr>
          <p:cNvSpPr/>
          <p:nvPr/>
        </p:nvSpPr>
        <p:spPr>
          <a:xfrm>
            <a:off x="0" y="2"/>
            <a:ext cx="12192000" cy="63040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2" name="Picture 11">
            <a:extLst>
              <a:ext uri="{FF2B5EF4-FFF2-40B4-BE49-F238E27FC236}">
                <a16:creationId xmlns:a16="http://schemas.microsoft.com/office/drawing/2014/main" id="{989B0275-0A9C-EC4E-94EA-9EC2826418A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0526" t="10525" r="17520" b="28923"/>
          <a:stretch/>
        </p:blipFill>
        <p:spPr>
          <a:xfrm>
            <a:off x="5604000" y="687467"/>
            <a:ext cx="6588000" cy="5544000"/>
          </a:xfrm>
          <a:prstGeom prst="rect">
            <a:avLst/>
          </a:prstGeom>
        </p:spPr>
      </p:pic>
      <p:pic>
        <p:nvPicPr>
          <p:cNvPr id="19" name="Picture 18">
            <a:extLst>
              <a:ext uri="{FF2B5EF4-FFF2-40B4-BE49-F238E27FC236}">
                <a16:creationId xmlns:a16="http://schemas.microsoft.com/office/drawing/2014/main" id="{2A672714-616E-0247-AC54-5BB30E4C3C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98955" y="1386000"/>
            <a:ext cx="3344188" cy="5472000"/>
          </a:xfrm>
          <a:prstGeom prst="rect">
            <a:avLst/>
          </a:prstGeom>
          <a:scene3d>
            <a:camera prst="obliqueBottomLeft"/>
            <a:lightRig rig="threePt" dir="t"/>
          </a:scene3d>
        </p:spPr>
      </p:pic>
      <p:sp>
        <p:nvSpPr>
          <p:cNvPr id="2" name="Title 1">
            <a:extLst>
              <a:ext uri="{FF2B5EF4-FFF2-40B4-BE49-F238E27FC236}">
                <a16:creationId xmlns:a16="http://schemas.microsoft.com/office/drawing/2014/main" id="{F002939E-0958-394C-BDF9-826E9D96AE1B}"/>
              </a:ext>
            </a:extLst>
          </p:cNvPr>
          <p:cNvSpPr>
            <a:spLocks noGrp="1"/>
          </p:cNvSpPr>
          <p:nvPr>
            <p:ph type="title" hasCustomPrompt="1"/>
          </p:nvPr>
        </p:nvSpPr>
        <p:spPr>
          <a:xfrm>
            <a:off x="695960" y="681040"/>
            <a:ext cx="7289800" cy="515901"/>
          </a:xfrm>
        </p:spPr>
        <p:txBody>
          <a:bodyPr/>
          <a:lstStyle>
            <a:lvl1pPr>
              <a:defRPr>
                <a:solidFill>
                  <a:schemeClr val="tx1"/>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72771CDA-A2BE-9741-97F0-82D23CE1405D}"/>
              </a:ext>
            </a:extLst>
          </p:cNvPr>
          <p:cNvSpPr>
            <a:spLocks noGrp="1"/>
          </p:cNvSpPr>
          <p:nvPr>
            <p:ph sz="half" idx="1" hasCustomPrompt="1"/>
          </p:nvPr>
        </p:nvSpPr>
        <p:spPr>
          <a:xfrm>
            <a:off x="675640" y="2067038"/>
            <a:ext cx="5181600" cy="3764803"/>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ectangle 12">
            <a:extLst>
              <a:ext uri="{FF2B5EF4-FFF2-40B4-BE49-F238E27FC236}">
                <a16:creationId xmlns:a16="http://schemas.microsoft.com/office/drawing/2014/main" id="{E0FE32E2-28D7-5843-85AD-94DFA0903763}"/>
              </a:ext>
            </a:extLst>
          </p:cNvPr>
          <p:cNvSpPr/>
          <p:nvPr/>
        </p:nvSpPr>
        <p:spPr>
          <a:xfrm>
            <a:off x="0" y="6231470"/>
            <a:ext cx="12192000" cy="626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5" name="TextBox 14">
            <a:extLst>
              <a:ext uri="{FF2B5EF4-FFF2-40B4-BE49-F238E27FC236}">
                <a16:creationId xmlns:a16="http://schemas.microsoft.com/office/drawing/2014/main" id="{7A7083FA-2148-414D-8029-BDC76F303BA2}"/>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6" name="Straight Connector 15">
            <a:extLst>
              <a:ext uri="{FF2B5EF4-FFF2-40B4-BE49-F238E27FC236}">
                <a16:creationId xmlns:a16="http://schemas.microsoft.com/office/drawing/2014/main" id="{D735FDF1-7343-0A4F-99EF-3BECA8D88089}"/>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CA2BCC85-5156-5745-9886-4D2355D20957}"/>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8" name="Picture 17">
            <a:extLst>
              <a:ext uri="{FF2B5EF4-FFF2-40B4-BE49-F238E27FC236}">
                <a16:creationId xmlns:a16="http://schemas.microsoft.com/office/drawing/2014/main" id="{28527A17-F2A0-584B-8ECC-103EC2E9F08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20" name="TextBox 19">
            <a:extLst>
              <a:ext uri="{FF2B5EF4-FFF2-40B4-BE49-F238E27FC236}">
                <a16:creationId xmlns:a16="http://schemas.microsoft.com/office/drawing/2014/main" id="{45F47914-A5A0-B245-ACF1-C5D94855E032}"/>
              </a:ext>
            </a:extLst>
          </p:cNvPr>
          <p:cNvSpPr txBox="1"/>
          <p:nvPr/>
        </p:nvSpPr>
        <p:spPr>
          <a:xfrm>
            <a:off x="294860" y="587769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a:t>
            </a:r>
            <a:br>
              <a:rPr lang="en-US" sz="800">
                <a:solidFill>
                  <a:schemeClr val="bg1">
                    <a:lumMod val="50000"/>
                  </a:schemeClr>
                </a:solidFill>
              </a:rPr>
            </a:br>
            <a:r>
              <a:rPr lang="en-US" sz="800">
                <a:solidFill>
                  <a:schemeClr val="bg1">
                    <a:lumMod val="50000"/>
                  </a:schemeClr>
                </a:solidFill>
              </a:rPr>
              <a:t>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4208827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798D7-C59A-5944-91F8-9A5F2523DF0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8" name="Title 1">
            <a:extLst>
              <a:ext uri="{FF2B5EF4-FFF2-40B4-BE49-F238E27FC236}">
                <a16:creationId xmlns:a16="http://schemas.microsoft.com/office/drawing/2014/main" id="{F5C74C50-5118-C547-9D88-948F63F0CBE0}"/>
              </a:ext>
            </a:extLst>
          </p:cNvPr>
          <p:cNvSpPr txBox="1">
            <a:spLocks/>
          </p:cNvSpPr>
          <p:nvPr/>
        </p:nvSpPr>
        <p:spPr>
          <a:xfrm>
            <a:off x="604520" y="561975"/>
            <a:ext cx="10515600" cy="619125"/>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en-AU" sz="32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Acknowledgement of Country – Melbourne</a:t>
            </a:r>
          </a:p>
        </p:txBody>
      </p:sp>
      <p:sp>
        <p:nvSpPr>
          <p:cNvPr id="9" name="Content Placeholder 2">
            <a:extLst>
              <a:ext uri="{FF2B5EF4-FFF2-40B4-BE49-F238E27FC236}">
                <a16:creationId xmlns:a16="http://schemas.microsoft.com/office/drawing/2014/main" id="{A5D9F42C-2784-BE4D-82F2-D8B1A574C0E1}"/>
              </a:ext>
            </a:extLst>
          </p:cNvPr>
          <p:cNvSpPr txBox="1">
            <a:spLocks/>
          </p:cNvSpPr>
          <p:nvPr/>
        </p:nvSpPr>
        <p:spPr>
          <a:xfrm>
            <a:off x="614462" y="2938671"/>
            <a:ext cx="10768127" cy="2726635"/>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spcBef>
                <a:spcPts val="0"/>
              </a:spcBef>
              <a:spcAft>
                <a:spcPts val="1200"/>
              </a:spcAft>
              <a:buNone/>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acknowledge the Ancestors, Elders and families of the Kulin Nation who are the Traditional Owners of University land. We also acknowledge all Traditional Owners of Country throughout Victoria and pay our respect to their culture, and their Elders past, present and future</a:t>
            </a:r>
            <a:r>
              <a:rPr lang="en-AU" sz="1800" b="0">
                <a:solidFill>
                  <a:prstClr val="black"/>
                </a:solidFill>
              </a:rPr>
              <a:t>.</a:t>
            </a:r>
          </a:p>
          <a:p>
            <a:pPr marL="0" marR="0" lvl="0" indent="0" algn="l" defTabSz="914332" rtl="0" eaLnBrk="1" fontAlgn="auto" latinLnBrk="0" hangingPunct="1">
              <a:lnSpc>
                <a:spcPct val="114000"/>
              </a:lnSpc>
              <a:spcBef>
                <a:spcPts val="0"/>
              </a:spcBef>
              <a:spcAft>
                <a:spcPts val="1200"/>
              </a:spcAft>
              <a:buClrTx/>
              <a:buSzTx/>
              <a:buFont typeface="Arial" panose="020B0604020202020204" pitchFamily="34" charset="0"/>
              <a:buNone/>
              <a:tabLst/>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 we share our own knowledge practices within the University may we pay respect to the deep knowledge embedded within the Aboriginal community and their ownership of Country. </a:t>
            </a:r>
          </a:p>
          <a:p>
            <a:pPr marL="0" marR="0" lvl="0" indent="0" algn="l" defTabSz="914332" rtl="0" eaLnBrk="1" fontAlgn="auto" latinLnBrk="0" hangingPunct="1">
              <a:lnSpc>
                <a:spcPct val="114000"/>
              </a:lnSpc>
              <a:spcBef>
                <a:spcPts val="0"/>
              </a:spcBef>
              <a:spcAft>
                <a:spcPts val="1200"/>
              </a:spcAft>
              <a:buClrTx/>
              <a:buSzTx/>
              <a:buFont typeface="Arial" panose="020B0604020202020204" pitchFamily="34" charset="0"/>
              <a:buNone/>
              <a:tabLst/>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acknowledge that the land on which we meet is a place of age old ceremonies of celebration, initiation and renewal and that the Kulin people’s living culture has a unique role in the life of this region.</a:t>
            </a:r>
          </a:p>
        </p:txBody>
      </p:sp>
      <p:pic>
        <p:nvPicPr>
          <p:cNvPr id="10" name="Picture 9">
            <a:extLst>
              <a:ext uri="{FF2B5EF4-FFF2-40B4-BE49-F238E27FC236}">
                <a16:creationId xmlns:a16="http://schemas.microsoft.com/office/drawing/2014/main" id="{2DDAE9D3-9C19-3745-86DD-52C0466E430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3974" y="1525247"/>
            <a:ext cx="3300871" cy="1219199"/>
          </a:xfrm>
          <a:prstGeom prst="rect">
            <a:avLst/>
          </a:prstGeom>
        </p:spPr>
      </p:pic>
      <p:sp>
        <p:nvSpPr>
          <p:cNvPr id="13" name="TextBox 12">
            <a:extLst>
              <a:ext uri="{FF2B5EF4-FFF2-40B4-BE49-F238E27FC236}">
                <a16:creationId xmlns:a16="http://schemas.microsoft.com/office/drawing/2014/main" id="{EF778C99-F423-9445-A17B-BBB35FA59555}"/>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18A91586-DFAE-AA4D-9985-1D00DDDFFF0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6A21DE2-BA1C-0D4F-AA35-B64FD2CF55AE}"/>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5" name="Picture 14">
            <a:extLst>
              <a:ext uri="{FF2B5EF4-FFF2-40B4-BE49-F238E27FC236}">
                <a16:creationId xmlns:a16="http://schemas.microsoft.com/office/drawing/2014/main" id="{B2169999-43B5-6D41-AE93-8B696955433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1" name="TextBox 10">
            <a:extLst>
              <a:ext uri="{FF2B5EF4-FFF2-40B4-BE49-F238E27FC236}">
                <a16:creationId xmlns:a16="http://schemas.microsoft.com/office/drawing/2014/main" id="{3AD1EF95-5D52-304C-9D88-B6746FB7F40F}"/>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6619432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FD3FEC-F3E9-864F-A930-BADE1873571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568"/>
          <a:stretch/>
        </p:blipFill>
        <p:spPr>
          <a:xfrm>
            <a:off x="5899319" y="0"/>
            <a:ext cx="2196000" cy="5070984"/>
          </a:xfrm>
          <a:prstGeom prst="rect">
            <a:avLst/>
          </a:prstGeom>
        </p:spPr>
      </p:pic>
      <p:pic>
        <p:nvPicPr>
          <p:cNvPr id="9" name="Picture 8">
            <a:extLst>
              <a:ext uri="{FF2B5EF4-FFF2-40B4-BE49-F238E27FC236}">
                <a16:creationId xmlns:a16="http://schemas.microsoft.com/office/drawing/2014/main" id="{695EBA51-6387-4C4C-81D6-6B59BC0903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3" r="-293" b="15968"/>
          <a:stretch/>
        </p:blipFill>
        <p:spPr>
          <a:xfrm>
            <a:off x="7908000" y="0"/>
            <a:ext cx="4284000" cy="5070984"/>
          </a:xfrm>
          <a:prstGeom prst="rect">
            <a:avLst/>
          </a:prstGeom>
        </p:spPr>
      </p:pic>
      <p:sp>
        <p:nvSpPr>
          <p:cNvPr id="7" name="Title 1">
            <a:extLst>
              <a:ext uri="{FF2B5EF4-FFF2-40B4-BE49-F238E27FC236}">
                <a16:creationId xmlns:a16="http://schemas.microsoft.com/office/drawing/2014/main" id="{A3896FA1-6FAC-824D-B98F-48461D387082}"/>
              </a:ext>
            </a:extLst>
          </p:cNvPr>
          <p:cNvSpPr>
            <a:spLocks noGrp="1"/>
          </p:cNvSpPr>
          <p:nvPr>
            <p:ph type="ctrTitle" idx="4294967295" hasCustomPrompt="1"/>
          </p:nvPr>
        </p:nvSpPr>
        <p:spPr>
          <a:xfrm>
            <a:off x="739888" y="2389453"/>
            <a:ext cx="4877141" cy="1291498"/>
          </a:xfrm>
        </p:spPr>
        <p:txBody>
          <a:bodyPr anchor="ctr" anchorCtr="0"/>
          <a:lstStyle>
            <a:lvl1pPr>
              <a:spcBef>
                <a:spcPts val="1600"/>
              </a:spcBef>
              <a:spcAft>
                <a:spcPts val="2400"/>
              </a:spcAft>
              <a:defRPr sz="4400">
                <a:solidFill>
                  <a:schemeClr val="tx1"/>
                </a:solidFill>
              </a:defRPr>
            </a:lvl1pPr>
          </a:lstStyle>
          <a:p>
            <a:pPr>
              <a:spcBef>
                <a:spcPts val="1200"/>
              </a:spcBef>
              <a:spcAft>
                <a:spcPts val="1800"/>
              </a:spcAft>
            </a:pPr>
            <a:r>
              <a:rPr lang="en-GB"/>
              <a:t>Click to edit master title</a:t>
            </a:r>
            <a:endParaRPr lang="en-US" sz="3600" b="0"/>
          </a:p>
        </p:txBody>
      </p:sp>
      <p:pic>
        <p:nvPicPr>
          <p:cNvPr id="8" name="Picture 7">
            <a:extLst>
              <a:ext uri="{FF2B5EF4-FFF2-40B4-BE49-F238E27FC236}">
                <a16:creationId xmlns:a16="http://schemas.microsoft.com/office/drawing/2014/main" id="{2B0C05D0-3A9C-8C43-B0DE-424D3BD9D42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6"/>
          <a:stretch/>
        </p:blipFill>
        <p:spPr>
          <a:xfrm rot="5400000">
            <a:off x="6904061" y="651724"/>
            <a:ext cx="5678424" cy="4604128"/>
          </a:xfrm>
          <a:prstGeom prst="rect">
            <a:avLst/>
          </a:prstGeom>
        </p:spPr>
      </p:pic>
      <p:pic>
        <p:nvPicPr>
          <p:cNvPr id="12" name="Picture 11">
            <a:extLst>
              <a:ext uri="{FF2B5EF4-FFF2-40B4-BE49-F238E27FC236}">
                <a16:creationId xmlns:a16="http://schemas.microsoft.com/office/drawing/2014/main" id="{6F10BBFD-B3A4-5D47-9E65-C7EFA466431B}"/>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91113" y="5184354"/>
            <a:ext cx="3097618" cy="1425800"/>
          </a:xfrm>
          <a:prstGeom prst="rect">
            <a:avLst/>
          </a:prstGeom>
        </p:spPr>
      </p:pic>
      <p:pic>
        <p:nvPicPr>
          <p:cNvPr id="11" name="Picture 10" descr="Shape&#10;&#10;Description automatically generated with medium confidence">
            <a:extLst>
              <a:ext uri="{FF2B5EF4-FFF2-40B4-BE49-F238E27FC236}">
                <a16:creationId xmlns:a16="http://schemas.microsoft.com/office/drawing/2014/main" id="{5A7034DE-6712-DE4D-B4D8-2EC547CB5E73}"/>
              </a:ext>
            </a:extLst>
          </p:cNvPr>
          <p:cNvPicPr>
            <a:picLocks noChangeAspect="1"/>
          </p:cNvPicPr>
          <p:nvPr/>
        </p:nvPicPr>
        <p:blipFill>
          <a:blip r:embed="rId6"/>
          <a:stretch>
            <a:fillRect/>
          </a:stretch>
        </p:blipFill>
        <p:spPr>
          <a:xfrm>
            <a:off x="8569464" y="5823180"/>
            <a:ext cx="2928193" cy="456093"/>
          </a:xfrm>
          <a:prstGeom prst="rect">
            <a:avLst/>
          </a:prstGeom>
        </p:spPr>
      </p:pic>
      <p:sp>
        <p:nvSpPr>
          <p:cNvPr id="13" name="TextBox 12">
            <a:extLst>
              <a:ext uri="{FF2B5EF4-FFF2-40B4-BE49-F238E27FC236}">
                <a16:creationId xmlns:a16="http://schemas.microsoft.com/office/drawing/2014/main" id="{5CC42EA8-3CDA-414F-8DD1-1D78711BED7B}"/>
              </a:ext>
            </a:extLst>
          </p:cNvPr>
          <p:cNvSpPr txBox="1"/>
          <p:nvPr/>
        </p:nvSpPr>
        <p:spPr>
          <a:xfrm>
            <a:off x="4447760" y="6645517"/>
            <a:ext cx="7731540" cy="195814"/>
          </a:xfrm>
          <a:prstGeom prst="rect">
            <a:avLst/>
          </a:prstGeom>
          <a:noFill/>
        </p:spPr>
        <p:txBody>
          <a:bodyPr wrap="square" lIns="36000" tIns="36000" rIns="36000" bIns="36000" rtlCol="0">
            <a:noAutofit/>
          </a:bodyPr>
          <a:lstStyle/>
          <a:p>
            <a:pPr algn="r"/>
            <a:r>
              <a:rPr lang="en-US" sz="800">
                <a:solidFill>
                  <a:schemeClr val="tx1"/>
                </a:solidFill>
              </a:rPr>
              <a:t>Copyright © 2022. Victoria University, CRICOS No. 00124K (Melbourne), 02475D (Sydney), RTO 3113, TEQSA No. PRV12152, Provider Category: Australian University</a:t>
            </a:r>
          </a:p>
          <a:p>
            <a:pPr algn="r"/>
            <a:endParaRPr lang="en-US" sz="800">
              <a:solidFill>
                <a:schemeClr val="tx1"/>
              </a:solidFill>
            </a:endParaRPr>
          </a:p>
        </p:txBody>
      </p:sp>
    </p:spTree>
    <p:extLst>
      <p:ext uri="{BB962C8B-B14F-4D97-AF65-F5344CB8AC3E}">
        <p14:creationId xmlns:p14="http://schemas.microsoft.com/office/powerpoint/2010/main" val="3897814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5EBA51-6387-4C4C-81D6-6B59BC0903D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93" r="-293" b="15968"/>
          <a:stretch/>
        </p:blipFill>
        <p:spPr>
          <a:xfrm>
            <a:off x="7379208" y="73153"/>
            <a:ext cx="4750992" cy="5623764"/>
          </a:xfrm>
          <a:prstGeom prst="rect">
            <a:avLst/>
          </a:prstGeom>
        </p:spPr>
      </p:pic>
      <p:sp>
        <p:nvSpPr>
          <p:cNvPr id="10" name="Title 1">
            <a:extLst>
              <a:ext uri="{FF2B5EF4-FFF2-40B4-BE49-F238E27FC236}">
                <a16:creationId xmlns:a16="http://schemas.microsoft.com/office/drawing/2014/main" id="{906AD18B-3FB8-D94C-94F7-DD97ED49E9E4}"/>
              </a:ext>
            </a:extLst>
          </p:cNvPr>
          <p:cNvSpPr>
            <a:spLocks noGrp="1"/>
          </p:cNvSpPr>
          <p:nvPr>
            <p:ph type="ctrTitle" idx="4294967295" hasCustomPrompt="1"/>
          </p:nvPr>
        </p:nvSpPr>
        <p:spPr>
          <a:xfrm>
            <a:off x="739888" y="2300364"/>
            <a:ext cx="4885851" cy="1513097"/>
          </a:xfrm>
        </p:spPr>
        <p:txBody>
          <a:bodyPr anchor="ctr" anchorCtr="0">
            <a:noAutofit/>
          </a:bodyPr>
          <a:lstStyle>
            <a:lvl1pPr>
              <a:spcBef>
                <a:spcPts val="1600"/>
              </a:spcBef>
              <a:spcAft>
                <a:spcPts val="2400"/>
              </a:spcAft>
              <a:defRPr sz="4400">
                <a:solidFill>
                  <a:schemeClr val="bg1"/>
                </a:solidFill>
              </a:defRPr>
            </a:lvl1pPr>
          </a:lstStyle>
          <a:p>
            <a:pPr>
              <a:spcBef>
                <a:spcPts val="1200"/>
              </a:spcBef>
              <a:spcAft>
                <a:spcPts val="1800"/>
              </a:spcAft>
            </a:pPr>
            <a:r>
              <a:rPr lang="en-GB"/>
              <a:t>Click to edit master title style</a:t>
            </a:r>
            <a:endParaRPr lang="en-US" sz="3600" b="0"/>
          </a:p>
        </p:txBody>
      </p:sp>
      <p:pic>
        <p:nvPicPr>
          <p:cNvPr id="6" name="Picture 5">
            <a:extLst>
              <a:ext uri="{FF2B5EF4-FFF2-40B4-BE49-F238E27FC236}">
                <a16:creationId xmlns:a16="http://schemas.microsoft.com/office/drawing/2014/main" id="{70AE4D03-A620-D14C-BD5A-2A350807216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91113" y="5184355"/>
            <a:ext cx="3097618" cy="1425798"/>
          </a:xfrm>
          <a:prstGeom prst="rect">
            <a:avLst/>
          </a:prstGeom>
        </p:spPr>
      </p:pic>
      <p:pic>
        <p:nvPicPr>
          <p:cNvPr id="5" name="Picture 4">
            <a:extLst>
              <a:ext uri="{FF2B5EF4-FFF2-40B4-BE49-F238E27FC236}">
                <a16:creationId xmlns:a16="http://schemas.microsoft.com/office/drawing/2014/main" id="{B6C824C0-29D2-AE49-B0BB-8859660AB22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305345" y="5557863"/>
            <a:ext cx="3451227" cy="978935"/>
          </a:xfrm>
          <a:prstGeom prst="rect">
            <a:avLst/>
          </a:prstGeom>
        </p:spPr>
      </p:pic>
      <p:sp>
        <p:nvSpPr>
          <p:cNvPr id="8" name="TextBox 7">
            <a:extLst>
              <a:ext uri="{FF2B5EF4-FFF2-40B4-BE49-F238E27FC236}">
                <a16:creationId xmlns:a16="http://schemas.microsoft.com/office/drawing/2014/main" id="{D0A0846E-DD38-0948-A3A7-40E2D016888B}"/>
              </a:ext>
            </a:extLst>
          </p:cNvPr>
          <p:cNvSpPr txBox="1"/>
          <p:nvPr/>
        </p:nvSpPr>
        <p:spPr>
          <a:xfrm>
            <a:off x="4447760" y="6645517"/>
            <a:ext cx="7731540" cy="195814"/>
          </a:xfrm>
          <a:prstGeom prst="rect">
            <a:avLst/>
          </a:prstGeom>
          <a:noFill/>
        </p:spPr>
        <p:txBody>
          <a:bodyPr wrap="square" lIns="36000" tIns="36000" rIns="36000" bIns="36000" rtlCol="0">
            <a:noAutofit/>
          </a:bodyPr>
          <a:lstStyle/>
          <a:p>
            <a:pPr algn="r"/>
            <a:r>
              <a:rPr lang="en-US" sz="800">
                <a:solidFill>
                  <a:schemeClr val="bg1">
                    <a:lumMod val="50000"/>
                  </a:schemeClr>
                </a:solidFill>
              </a:rPr>
              <a:t>Copyright © 2022. Victoria University, CRICOS No. 00124K (Melbourne), 02475D (Sydney), RTO 3113, TEQSA No. PRV12152, Provider Category: Australian University</a:t>
            </a:r>
          </a:p>
          <a:p>
            <a:pPr algn="r"/>
            <a:endParaRPr lang="en-US" sz="800">
              <a:solidFill>
                <a:schemeClr val="bg1">
                  <a:lumMod val="50000"/>
                </a:schemeClr>
              </a:solidFill>
            </a:endParaRPr>
          </a:p>
        </p:txBody>
      </p:sp>
    </p:spTree>
    <p:extLst>
      <p:ext uri="{BB962C8B-B14F-4D97-AF65-F5344CB8AC3E}">
        <p14:creationId xmlns:p14="http://schemas.microsoft.com/office/powerpoint/2010/main" val="4065446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ECECEC"/>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E8522B1-D663-0841-86D8-80D681225302}"/>
              </a:ext>
            </a:extLst>
          </p:cNvPr>
          <p:cNvSpPr>
            <a:spLocks noGrp="1"/>
          </p:cNvSpPr>
          <p:nvPr>
            <p:ph type="ctrTitle" idx="4294967295" hasCustomPrompt="1"/>
          </p:nvPr>
        </p:nvSpPr>
        <p:spPr>
          <a:xfrm>
            <a:off x="739887" y="2385909"/>
            <a:ext cx="5077440" cy="1291498"/>
          </a:xfrm>
        </p:spPr>
        <p:txBody>
          <a:bodyPr anchor="ctr" anchorCtr="0"/>
          <a:lstStyle>
            <a:lvl1pPr>
              <a:spcBef>
                <a:spcPts val="1600"/>
              </a:spcBef>
              <a:spcAft>
                <a:spcPts val="2400"/>
              </a:spcAft>
              <a:defRPr sz="4400">
                <a:solidFill>
                  <a:schemeClr val="tx1"/>
                </a:solidFill>
              </a:defRPr>
            </a:lvl1pPr>
          </a:lstStyle>
          <a:p>
            <a:pPr>
              <a:spcBef>
                <a:spcPts val="1200"/>
              </a:spcBef>
              <a:spcAft>
                <a:spcPts val="1800"/>
              </a:spcAft>
            </a:pPr>
            <a:r>
              <a:rPr lang="en-GB"/>
              <a:t>Click to edit master title style</a:t>
            </a:r>
            <a:endParaRPr lang="en-US" sz="3600" b="0"/>
          </a:p>
        </p:txBody>
      </p:sp>
      <p:pic>
        <p:nvPicPr>
          <p:cNvPr id="12" name="Picture 11">
            <a:extLst>
              <a:ext uri="{FF2B5EF4-FFF2-40B4-BE49-F238E27FC236}">
                <a16:creationId xmlns:a16="http://schemas.microsoft.com/office/drawing/2014/main" id="{EEFAAAAA-C6B3-5B4B-8A06-78CA475CDDB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93" r="-293" b="15968"/>
          <a:stretch/>
        </p:blipFill>
        <p:spPr>
          <a:xfrm>
            <a:off x="7379208" y="73153"/>
            <a:ext cx="4750992" cy="5623764"/>
          </a:xfrm>
          <a:prstGeom prst="rect">
            <a:avLst/>
          </a:prstGeom>
        </p:spPr>
      </p:pic>
      <p:pic>
        <p:nvPicPr>
          <p:cNvPr id="6" name="Picture 5">
            <a:extLst>
              <a:ext uri="{FF2B5EF4-FFF2-40B4-BE49-F238E27FC236}">
                <a16:creationId xmlns:a16="http://schemas.microsoft.com/office/drawing/2014/main" id="{A6E1F9C1-B904-C64A-9353-68E1CCDB98D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91113" y="5184354"/>
            <a:ext cx="3097618" cy="1425800"/>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91E688F1-BCAE-BB4D-8414-008C1030AC92}"/>
              </a:ext>
            </a:extLst>
          </p:cNvPr>
          <p:cNvPicPr>
            <a:picLocks noChangeAspect="1"/>
          </p:cNvPicPr>
          <p:nvPr/>
        </p:nvPicPr>
        <p:blipFill>
          <a:blip r:embed="rId4"/>
          <a:stretch>
            <a:fillRect/>
          </a:stretch>
        </p:blipFill>
        <p:spPr>
          <a:xfrm>
            <a:off x="8569464" y="5823180"/>
            <a:ext cx="2928193" cy="456093"/>
          </a:xfrm>
          <a:prstGeom prst="rect">
            <a:avLst/>
          </a:prstGeom>
        </p:spPr>
      </p:pic>
      <p:sp>
        <p:nvSpPr>
          <p:cNvPr id="9" name="TextBox 8">
            <a:extLst>
              <a:ext uri="{FF2B5EF4-FFF2-40B4-BE49-F238E27FC236}">
                <a16:creationId xmlns:a16="http://schemas.microsoft.com/office/drawing/2014/main" id="{71D8D8AE-2708-544C-9B2C-ED092F5817F7}"/>
              </a:ext>
            </a:extLst>
          </p:cNvPr>
          <p:cNvSpPr txBox="1"/>
          <p:nvPr/>
        </p:nvSpPr>
        <p:spPr>
          <a:xfrm>
            <a:off x="4447760" y="6645517"/>
            <a:ext cx="7731540" cy="195814"/>
          </a:xfrm>
          <a:prstGeom prst="rect">
            <a:avLst/>
          </a:prstGeom>
          <a:noFill/>
        </p:spPr>
        <p:txBody>
          <a:bodyPr wrap="square" lIns="36000" tIns="36000" rIns="36000" bIns="36000" rtlCol="0">
            <a:noAutofit/>
          </a:bodyPr>
          <a:lstStyle/>
          <a:p>
            <a:pPr algn="r"/>
            <a:r>
              <a:rPr lang="en-US" sz="800">
                <a:solidFill>
                  <a:schemeClr val="bg1">
                    <a:lumMod val="50000"/>
                  </a:schemeClr>
                </a:solidFill>
              </a:rPr>
              <a:t>Copyright © 2022. Victoria University, CRICOS No. 00124K (Melbourne), 02475D (Sydney), RTO 3113, TEQSA No. PRV12152, Provider Category: Australian University</a:t>
            </a:r>
          </a:p>
          <a:p>
            <a:pPr algn="r"/>
            <a:endParaRPr lang="en-US" sz="800">
              <a:solidFill>
                <a:schemeClr val="bg1">
                  <a:lumMod val="50000"/>
                </a:schemeClr>
              </a:solidFill>
            </a:endParaRPr>
          </a:p>
        </p:txBody>
      </p:sp>
    </p:spTree>
    <p:extLst>
      <p:ext uri="{BB962C8B-B14F-4D97-AF65-F5344CB8AC3E}">
        <p14:creationId xmlns:p14="http://schemas.microsoft.com/office/powerpoint/2010/main" val="37555707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ECECEC"/>
        </a:solidFill>
        <a:effectLst/>
      </p:bgPr>
    </p:bg>
    <p:spTree>
      <p:nvGrpSpPr>
        <p:cNvPr id="1" name=""/>
        <p:cNvGrpSpPr/>
        <p:nvPr/>
      </p:nvGrpSpPr>
      <p:grpSpPr>
        <a:xfrm>
          <a:off x="0" y="0"/>
          <a:ext cx="0" cy="0"/>
          <a:chOff x="0" y="0"/>
          <a:chExt cx="0" cy="0"/>
        </a:xfrm>
      </p:grpSpPr>
      <p:pic>
        <p:nvPicPr>
          <p:cNvPr id="5" name="Picture 4" descr="A large building&#10;&#10;Description automatically generated">
            <a:extLst>
              <a:ext uri="{FF2B5EF4-FFF2-40B4-BE49-F238E27FC236}">
                <a16:creationId xmlns:a16="http://schemas.microsoft.com/office/drawing/2014/main" id="{44BB9AD5-5855-D74E-8009-AB00B987C4E0}"/>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C943A54C-FAFE-B74B-82D0-B08BC2C37A5E}"/>
              </a:ext>
            </a:extLst>
          </p:cNvPr>
          <p:cNvSpPr>
            <a:spLocks noGrp="1"/>
          </p:cNvSpPr>
          <p:nvPr>
            <p:ph type="ctrTitle" idx="4294967295" hasCustomPrompt="1"/>
          </p:nvPr>
        </p:nvSpPr>
        <p:spPr>
          <a:xfrm>
            <a:off x="739887" y="1234443"/>
            <a:ext cx="5077440" cy="1291498"/>
          </a:xfrm>
        </p:spPr>
        <p:txBody>
          <a:bodyPr anchor="ctr" anchorCtr="0"/>
          <a:lstStyle>
            <a:lvl1pPr>
              <a:spcBef>
                <a:spcPts val="1600"/>
              </a:spcBef>
              <a:spcAft>
                <a:spcPts val="2400"/>
              </a:spcAft>
              <a:defRPr sz="4400">
                <a:solidFill>
                  <a:schemeClr val="tx1"/>
                </a:solidFill>
              </a:defRPr>
            </a:lvl1pPr>
          </a:lstStyle>
          <a:p>
            <a:pPr>
              <a:spcBef>
                <a:spcPts val="1200"/>
              </a:spcBef>
              <a:spcAft>
                <a:spcPts val="1800"/>
              </a:spcAft>
            </a:pPr>
            <a:r>
              <a:rPr lang="en-GB"/>
              <a:t>Click to edit master title style</a:t>
            </a:r>
            <a:endParaRPr lang="en-US" sz="3600" b="0"/>
          </a:p>
        </p:txBody>
      </p:sp>
      <p:pic>
        <p:nvPicPr>
          <p:cNvPr id="9" name="Picture 8">
            <a:extLst>
              <a:ext uri="{FF2B5EF4-FFF2-40B4-BE49-F238E27FC236}">
                <a16:creationId xmlns:a16="http://schemas.microsoft.com/office/drawing/2014/main" id="{FA8081D1-B7E7-0F4A-8EB4-E9B4DC7049A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305345" y="5640413"/>
            <a:ext cx="3451227" cy="978935"/>
          </a:xfrm>
          <a:prstGeom prst="rect">
            <a:avLst/>
          </a:prstGeom>
        </p:spPr>
      </p:pic>
      <p:pic>
        <p:nvPicPr>
          <p:cNvPr id="6" name="Picture 5">
            <a:extLst>
              <a:ext uri="{FF2B5EF4-FFF2-40B4-BE49-F238E27FC236}">
                <a16:creationId xmlns:a16="http://schemas.microsoft.com/office/drawing/2014/main" id="{05A239C4-066B-F74E-82A2-FE2AA5E70B19}"/>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6663" y="5266905"/>
            <a:ext cx="3097618" cy="1425798"/>
          </a:xfrm>
          <a:prstGeom prst="rect">
            <a:avLst/>
          </a:prstGeom>
        </p:spPr>
      </p:pic>
      <p:sp>
        <p:nvSpPr>
          <p:cNvPr id="10" name="TextBox 9">
            <a:extLst>
              <a:ext uri="{FF2B5EF4-FFF2-40B4-BE49-F238E27FC236}">
                <a16:creationId xmlns:a16="http://schemas.microsoft.com/office/drawing/2014/main" id="{2ABBE8C9-FB11-404E-A396-D4165DC77B45}"/>
              </a:ext>
            </a:extLst>
          </p:cNvPr>
          <p:cNvSpPr txBox="1"/>
          <p:nvPr/>
        </p:nvSpPr>
        <p:spPr>
          <a:xfrm>
            <a:off x="4447760" y="6645517"/>
            <a:ext cx="7731540" cy="195814"/>
          </a:xfrm>
          <a:prstGeom prst="rect">
            <a:avLst/>
          </a:prstGeom>
          <a:noFill/>
        </p:spPr>
        <p:txBody>
          <a:bodyPr wrap="square" lIns="36000" tIns="36000" rIns="36000" bIns="36000" rtlCol="0">
            <a:noAutofit/>
          </a:bodyPr>
          <a:lstStyle/>
          <a:p>
            <a:pPr algn="r"/>
            <a:r>
              <a:rPr lang="en-US" sz="800">
                <a:solidFill>
                  <a:schemeClr val="bg1"/>
                </a:solidFill>
              </a:rPr>
              <a:t>Copyright © 2022. Victoria University, CRICOS No. 00124K (Melbourne), 02475D (Sydney), RTO 3113, TEQSA No. PRV12152, Provider Category: Australian University</a:t>
            </a:r>
          </a:p>
          <a:p>
            <a:pPr algn="r"/>
            <a:endParaRPr lang="en-US" sz="800">
              <a:solidFill>
                <a:schemeClr val="bg1"/>
              </a:solidFill>
            </a:endParaRPr>
          </a:p>
        </p:txBody>
      </p:sp>
    </p:spTree>
    <p:extLst>
      <p:ext uri="{BB962C8B-B14F-4D97-AF65-F5344CB8AC3E}">
        <p14:creationId xmlns:p14="http://schemas.microsoft.com/office/powerpoint/2010/main" val="91089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5_Title Slide">
    <p:bg>
      <p:bgPr>
        <a:solidFill>
          <a:srgbClr val="ECECE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078C2D-E78B-814F-AB47-F833A2B7E63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4"/>
          <a:stretch/>
        </p:blipFill>
        <p:spPr>
          <a:xfrm>
            <a:off x="0" y="0"/>
            <a:ext cx="12192000" cy="6876000"/>
          </a:xfrm>
          <a:prstGeom prst="rect">
            <a:avLst/>
          </a:prstGeom>
        </p:spPr>
      </p:pic>
      <p:sp>
        <p:nvSpPr>
          <p:cNvPr id="8" name="Title 1">
            <a:extLst>
              <a:ext uri="{FF2B5EF4-FFF2-40B4-BE49-F238E27FC236}">
                <a16:creationId xmlns:a16="http://schemas.microsoft.com/office/drawing/2014/main" id="{3D1D3796-7D4F-154E-A210-F58938F3E69C}"/>
              </a:ext>
            </a:extLst>
          </p:cNvPr>
          <p:cNvSpPr>
            <a:spLocks noGrp="1"/>
          </p:cNvSpPr>
          <p:nvPr>
            <p:ph type="ctrTitle" idx="4294967295" hasCustomPrompt="1"/>
          </p:nvPr>
        </p:nvSpPr>
        <p:spPr>
          <a:xfrm>
            <a:off x="739887" y="1234443"/>
            <a:ext cx="5077440" cy="1291498"/>
          </a:xfrm>
        </p:spPr>
        <p:txBody>
          <a:bodyPr anchor="ctr" anchorCtr="0"/>
          <a:lstStyle>
            <a:lvl1pPr>
              <a:spcBef>
                <a:spcPts val="1600"/>
              </a:spcBef>
              <a:spcAft>
                <a:spcPts val="2400"/>
              </a:spcAft>
              <a:defRPr sz="4400">
                <a:solidFill>
                  <a:schemeClr val="bg1"/>
                </a:solidFill>
              </a:defRPr>
            </a:lvl1pPr>
          </a:lstStyle>
          <a:p>
            <a:pPr>
              <a:spcBef>
                <a:spcPts val="1200"/>
              </a:spcBef>
              <a:spcAft>
                <a:spcPts val="1800"/>
              </a:spcAft>
            </a:pPr>
            <a:r>
              <a:rPr lang="en-GB"/>
              <a:t>Click to edit master title style</a:t>
            </a:r>
            <a:endParaRPr lang="en-US" sz="3600" b="0"/>
          </a:p>
        </p:txBody>
      </p:sp>
      <p:pic>
        <p:nvPicPr>
          <p:cNvPr id="11" name="Picture 10">
            <a:extLst>
              <a:ext uri="{FF2B5EF4-FFF2-40B4-BE49-F238E27FC236}">
                <a16:creationId xmlns:a16="http://schemas.microsoft.com/office/drawing/2014/main" id="{E54686FD-8B01-C049-A753-3C9FD117758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305345" y="5640413"/>
            <a:ext cx="3451227" cy="978935"/>
          </a:xfrm>
          <a:prstGeom prst="rect">
            <a:avLst/>
          </a:prstGeom>
        </p:spPr>
      </p:pic>
      <p:pic>
        <p:nvPicPr>
          <p:cNvPr id="7" name="Picture 6">
            <a:extLst>
              <a:ext uri="{FF2B5EF4-FFF2-40B4-BE49-F238E27FC236}">
                <a16:creationId xmlns:a16="http://schemas.microsoft.com/office/drawing/2014/main" id="{B38D0EC0-A17F-A048-AB05-F1B8F237A15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6663" y="5266905"/>
            <a:ext cx="3097618" cy="1425798"/>
          </a:xfrm>
          <a:prstGeom prst="rect">
            <a:avLst/>
          </a:prstGeom>
        </p:spPr>
      </p:pic>
      <p:sp>
        <p:nvSpPr>
          <p:cNvPr id="10" name="TextBox 9">
            <a:extLst>
              <a:ext uri="{FF2B5EF4-FFF2-40B4-BE49-F238E27FC236}">
                <a16:creationId xmlns:a16="http://schemas.microsoft.com/office/drawing/2014/main" id="{2E496D2A-EB7F-B940-9435-30326ACCD4C7}"/>
              </a:ext>
            </a:extLst>
          </p:cNvPr>
          <p:cNvSpPr txBox="1"/>
          <p:nvPr/>
        </p:nvSpPr>
        <p:spPr>
          <a:xfrm>
            <a:off x="4447760" y="6645517"/>
            <a:ext cx="7731540" cy="195814"/>
          </a:xfrm>
          <a:prstGeom prst="rect">
            <a:avLst/>
          </a:prstGeom>
          <a:noFill/>
        </p:spPr>
        <p:txBody>
          <a:bodyPr wrap="square" lIns="36000" tIns="36000" rIns="36000" bIns="36000" rtlCol="0">
            <a:noAutofit/>
          </a:bodyPr>
          <a:lstStyle/>
          <a:p>
            <a:pPr algn="r"/>
            <a:r>
              <a:rPr lang="en-US" sz="800">
                <a:solidFill>
                  <a:schemeClr val="bg1"/>
                </a:solidFill>
                <a:effectLst>
                  <a:outerShdw blurRad="50800" dist="38100" dir="8100000" algn="tr" rotWithShape="0">
                    <a:prstClr val="black">
                      <a:alpha val="15000"/>
                    </a:prstClr>
                  </a:outerShdw>
                </a:effectLst>
              </a:rPr>
              <a:t>Copyright © 2022. Victoria University, CRICOS No. 00124K (Melbourne), 02475D (Sydney), RTO 3113, TEQSA No. PRV12152, Provider Category: Australian University</a:t>
            </a:r>
          </a:p>
          <a:p>
            <a:pPr algn="r"/>
            <a:endParaRPr lang="en-US" sz="800">
              <a:solidFill>
                <a:schemeClr val="bg1"/>
              </a:solidFill>
              <a:effectLst>
                <a:outerShdw blurRad="50800" dist="38100" dir="8100000" algn="tr" rotWithShape="0">
                  <a:prstClr val="black">
                    <a:alpha val="15000"/>
                  </a:prstClr>
                </a:outerShdw>
              </a:effectLst>
            </a:endParaRPr>
          </a:p>
        </p:txBody>
      </p:sp>
    </p:spTree>
    <p:extLst>
      <p:ext uri="{BB962C8B-B14F-4D97-AF65-F5344CB8AC3E}">
        <p14:creationId xmlns:p14="http://schemas.microsoft.com/office/powerpoint/2010/main" val="421325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798D7-C59A-5944-91F8-9A5F2523DF0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8" name="Title 1">
            <a:extLst>
              <a:ext uri="{FF2B5EF4-FFF2-40B4-BE49-F238E27FC236}">
                <a16:creationId xmlns:a16="http://schemas.microsoft.com/office/drawing/2014/main" id="{F5C74C50-5118-C547-9D88-948F63F0CBE0}"/>
              </a:ext>
            </a:extLst>
          </p:cNvPr>
          <p:cNvSpPr txBox="1">
            <a:spLocks/>
          </p:cNvSpPr>
          <p:nvPr/>
        </p:nvSpPr>
        <p:spPr>
          <a:xfrm>
            <a:off x="604520" y="561975"/>
            <a:ext cx="10515600" cy="619125"/>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en-AU" sz="32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Acknowledgement of Country – Sydney</a:t>
            </a:r>
          </a:p>
        </p:txBody>
      </p:sp>
      <p:sp>
        <p:nvSpPr>
          <p:cNvPr id="9" name="Content Placeholder 2">
            <a:extLst>
              <a:ext uri="{FF2B5EF4-FFF2-40B4-BE49-F238E27FC236}">
                <a16:creationId xmlns:a16="http://schemas.microsoft.com/office/drawing/2014/main" id="{A5D9F42C-2784-BE4D-82F2-D8B1A574C0E1}"/>
              </a:ext>
            </a:extLst>
          </p:cNvPr>
          <p:cNvSpPr txBox="1">
            <a:spLocks/>
          </p:cNvSpPr>
          <p:nvPr/>
        </p:nvSpPr>
        <p:spPr>
          <a:xfrm>
            <a:off x="614462" y="2938671"/>
            <a:ext cx="10768127" cy="2726635"/>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1"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4000"/>
              </a:lnSpc>
              <a:spcBef>
                <a:spcPts val="0"/>
              </a:spcBef>
              <a:spcAft>
                <a:spcPts val="1200"/>
              </a:spcAft>
              <a:buNone/>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acknowledge the Ancestors, Elders and families of the Eora Nation who are the Traditional Owners of University land. We also acknowledge all Traditional Owners of Country throughout NSW and pay our respect to their culture, and their Elders past, present and future.</a:t>
            </a:r>
          </a:p>
          <a:p>
            <a:pPr marL="0" lvl="0" indent="0">
              <a:lnSpc>
                <a:spcPct val="114000"/>
              </a:lnSpc>
              <a:spcBef>
                <a:spcPts val="0"/>
              </a:spcBef>
              <a:spcAft>
                <a:spcPts val="1200"/>
              </a:spcAft>
              <a:buNone/>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 we share our own knowledge practices within the University may we pay respect to the deep knowledge embedded within the Aboriginal community and their ownership of Country. </a:t>
            </a:r>
          </a:p>
          <a:p>
            <a:pPr marL="0" marR="0" lvl="0" indent="0" algn="l" defTabSz="914332" rtl="0" eaLnBrk="1" fontAlgn="auto" latinLnBrk="0" hangingPunct="1">
              <a:lnSpc>
                <a:spcPct val="114000"/>
              </a:lnSpc>
              <a:spcBef>
                <a:spcPts val="0"/>
              </a:spcBef>
              <a:spcAft>
                <a:spcPts val="1200"/>
              </a:spcAft>
              <a:buClrTx/>
              <a:buSzTx/>
              <a:buFont typeface="Arial" panose="020B0604020202020204" pitchFamily="34" charset="0"/>
              <a:buNone/>
              <a:tabLst/>
              <a:defRPr/>
            </a:pPr>
            <a:r>
              <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acknowledge that the land on which we meet is a place of age old ceremonies of celebration, initiation and renewal and that the Eora people’s living culture has a unique role in the life of this region.</a:t>
            </a:r>
          </a:p>
        </p:txBody>
      </p:sp>
      <p:pic>
        <p:nvPicPr>
          <p:cNvPr id="10" name="Picture 9">
            <a:extLst>
              <a:ext uri="{FF2B5EF4-FFF2-40B4-BE49-F238E27FC236}">
                <a16:creationId xmlns:a16="http://schemas.microsoft.com/office/drawing/2014/main" id="{2DDAE9D3-9C19-3745-86DD-52C0466E430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3974" y="1525247"/>
            <a:ext cx="3300871" cy="1219199"/>
          </a:xfrm>
          <a:prstGeom prst="rect">
            <a:avLst/>
          </a:prstGeom>
        </p:spPr>
      </p:pic>
      <p:sp>
        <p:nvSpPr>
          <p:cNvPr id="13" name="TextBox 12">
            <a:extLst>
              <a:ext uri="{FF2B5EF4-FFF2-40B4-BE49-F238E27FC236}">
                <a16:creationId xmlns:a16="http://schemas.microsoft.com/office/drawing/2014/main" id="{EF778C99-F423-9445-A17B-BBB35FA59555}"/>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4" name="Straight Connector 13">
            <a:extLst>
              <a:ext uri="{FF2B5EF4-FFF2-40B4-BE49-F238E27FC236}">
                <a16:creationId xmlns:a16="http://schemas.microsoft.com/office/drawing/2014/main" id="{18A91586-DFAE-AA4D-9985-1D00DDDFFF0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6A21DE2-BA1C-0D4F-AA35-B64FD2CF55AE}"/>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6" name="Picture 15">
            <a:extLst>
              <a:ext uri="{FF2B5EF4-FFF2-40B4-BE49-F238E27FC236}">
                <a16:creationId xmlns:a16="http://schemas.microsoft.com/office/drawing/2014/main" id="{57D03C71-71EB-324E-A605-96C89CD8C4B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2" name="TextBox 11">
            <a:extLst>
              <a:ext uri="{FF2B5EF4-FFF2-40B4-BE49-F238E27FC236}">
                <a16:creationId xmlns:a16="http://schemas.microsoft.com/office/drawing/2014/main" id="{30089BA8-4E7A-1A42-857E-5AF73067B36E}"/>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88855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7150201" y="1189801"/>
            <a:ext cx="6231600" cy="3852000"/>
          </a:xfrm>
          <a:prstGeom prst="rect">
            <a:avLst/>
          </a:prstGeom>
        </p:spPr>
      </p:pic>
      <p:sp>
        <p:nvSpPr>
          <p:cNvPr id="16" name="Rectangle 15">
            <a:extLst>
              <a:ext uri="{FF2B5EF4-FFF2-40B4-BE49-F238E27FC236}">
                <a16:creationId xmlns:a16="http://schemas.microsoft.com/office/drawing/2014/main" id="{E4098B83-BECB-D14B-9E68-0EB49633BAB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0D4A21E7-55D0-404D-8D06-37DF8FCE64C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BCF3D3CC-8283-E24B-A9A0-355AA5E6D99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E4AA9B9E-ADD5-B44E-A65F-AC37AF9A36B1}"/>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11" name="Title 2">
            <a:extLst>
              <a:ext uri="{FF2B5EF4-FFF2-40B4-BE49-F238E27FC236}">
                <a16:creationId xmlns:a16="http://schemas.microsoft.com/office/drawing/2014/main" id="{9A023766-89F1-7A4B-A3A2-A3C61D4A24E3}"/>
              </a:ext>
            </a:extLst>
          </p:cNvPr>
          <p:cNvSpPr>
            <a:spLocks noGrp="1"/>
          </p:cNvSpPr>
          <p:nvPr>
            <p:ph type="title" hasCustomPrompt="1"/>
          </p:nvPr>
        </p:nvSpPr>
        <p:spPr>
          <a:xfrm>
            <a:off x="695960" y="681038"/>
            <a:ext cx="7644040" cy="515901"/>
          </a:xfrm>
        </p:spPr>
        <p:txBody>
          <a:bodyPr/>
          <a:lstStyle>
            <a:lvl1pPr>
              <a:defRPr>
                <a:solidFill>
                  <a:schemeClr val="tx1"/>
                </a:solidFill>
              </a:defRPr>
            </a:lvl1pPr>
          </a:lstStyle>
          <a:p>
            <a:r>
              <a:rPr lang="en-GB"/>
              <a:t>Click to edit master title style</a:t>
            </a:r>
            <a:endParaRPr lang="en-US"/>
          </a:p>
        </p:txBody>
      </p:sp>
      <p:sp>
        <p:nvSpPr>
          <p:cNvPr id="13" name="Content Placeholder 2">
            <a:extLst>
              <a:ext uri="{FF2B5EF4-FFF2-40B4-BE49-F238E27FC236}">
                <a16:creationId xmlns:a16="http://schemas.microsoft.com/office/drawing/2014/main" id="{184C7F57-BBC8-BC45-87D5-640AAD85F9E3}"/>
              </a:ext>
            </a:extLst>
          </p:cNvPr>
          <p:cNvSpPr>
            <a:spLocks noGrp="1"/>
          </p:cNvSpPr>
          <p:nvPr>
            <p:ph sz="half" idx="1" hasCustomPrompt="1"/>
          </p:nvPr>
        </p:nvSpPr>
        <p:spPr>
          <a:xfrm>
            <a:off x="675640" y="1734186"/>
            <a:ext cx="7614920" cy="4099687"/>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5" name="Picture 14">
            <a:extLst>
              <a:ext uri="{FF2B5EF4-FFF2-40B4-BE49-F238E27FC236}">
                <a16:creationId xmlns:a16="http://schemas.microsoft.com/office/drawing/2014/main" id="{F44F8D07-75C1-D94C-B157-919A7496B41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4" name="TextBox 13">
            <a:extLst>
              <a:ext uri="{FF2B5EF4-FFF2-40B4-BE49-F238E27FC236}">
                <a16:creationId xmlns:a16="http://schemas.microsoft.com/office/drawing/2014/main" id="{81A1F33B-8755-5C4C-9968-D3C8B412BBDC}"/>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3198847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3" y="3"/>
            <a:ext cx="12192000" cy="6296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7150201" y="1189801"/>
            <a:ext cx="6231600" cy="3852000"/>
          </a:xfrm>
          <a:prstGeom prst="rect">
            <a:avLst/>
          </a:prstGeom>
        </p:spPr>
      </p:pic>
      <p:sp>
        <p:nvSpPr>
          <p:cNvPr id="16" name="Rectangle 15">
            <a:extLst>
              <a:ext uri="{FF2B5EF4-FFF2-40B4-BE49-F238E27FC236}">
                <a16:creationId xmlns:a16="http://schemas.microsoft.com/office/drawing/2014/main" id="{E4098B83-BECB-D14B-9E68-0EB49633BAB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0D4A21E7-55D0-404D-8D06-37DF8FCE64C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BCF3D3CC-8283-E24B-A9A0-355AA5E6D99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E4AA9B9E-ADD5-B44E-A65F-AC37AF9A36B1}"/>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11" name="Title 2">
            <a:extLst>
              <a:ext uri="{FF2B5EF4-FFF2-40B4-BE49-F238E27FC236}">
                <a16:creationId xmlns:a16="http://schemas.microsoft.com/office/drawing/2014/main" id="{9A023766-89F1-7A4B-A3A2-A3C61D4A24E3}"/>
              </a:ext>
            </a:extLst>
          </p:cNvPr>
          <p:cNvSpPr>
            <a:spLocks noGrp="1"/>
          </p:cNvSpPr>
          <p:nvPr>
            <p:ph type="title" hasCustomPrompt="1"/>
          </p:nvPr>
        </p:nvSpPr>
        <p:spPr>
          <a:xfrm>
            <a:off x="695960" y="681038"/>
            <a:ext cx="7644040" cy="515901"/>
          </a:xfrm>
        </p:spPr>
        <p:txBody>
          <a:bodyPr/>
          <a:lstStyle>
            <a:lvl1pPr>
              <a:defRPr>
                <a:solidFill>
                  <a:schemeClr val="tx1"/>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DF5B80F6-8FCF-2D41-996F-A0CCC0FE18B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r="25001" b="15968"/>
          <a:stretch/>
        </p:blipFill>
        <p:spPr>
          <a:xfrm>
            <a:off x="8273146" y="0"/>
            <a:ext cx="3918857" cy="6220408"/>
          </a:xfrm>
          <a:prstGeom prst="rect">
            <a:avLst/>
          </a:prstGeom>
        </p:spPr>
      </p:pic>
      <p:sp>
        <p:nvSpPr>
          <p:cNvPr id="14" name="Content Placeholder 2">
            <a:extLst>
              <a:ext uri="{FF2B5EF4-FFF2-40B4-BE49-F238E27FC236}">
                <a16:creationId xmlns:a16="http://schemas.microsoft.com/office/drawing/2014/main" id="{C5E2C3DD-B986-2746-B0E1-7788E5605836}"/>
              </a:ext>
            </a:extLst>
          </p:cNvPr>
          <p:cNvSpPr>
            <a:spLocks noGrp="1"/>
          </p:cNvSpPr>
          <p:nvPr>
            <p:ph sz="half" idx="1" hasCustomPrompt="1"/>
          </p:nvPr>
        </p:nvSpPr>
        <p:spPr>
          <a:xfrm>
            <a:off x="675640" y="1734186"/>
            <a:ext cx="7614920" cy="40996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1" name="Picture 20">
            <a:extLst>
              <a:ext uri="{FF2B5EF4-FFF2-40B4-BE49-F238E27FC236}">
                <a16:creationId xmlns:a16="http://schemas.microsoft.com/office/drawing/2014/main" id="{B0523545-3227-E344-8808-B6DBDFF8FFC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5" name="TextBox 14">
            <a:extLst>
              <a:ext uri="{FF2B5EF4-FFF2-40B4-BE49-F238E27FC236}">
                <a16:creationId xmlns:a16="http://schemas.microsoft.com/office/drawing/2014/main" id="{522D0FB7-A49B-F24A-9423-FD5B44EFE2E4}"/>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3278589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6_Custom Layout">
    <p:bg>
      <p:bgPr>
        <a:solidFill>
          <a:schemeClr val="tx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4098B83-BECB-D14B-9E68-0EB49633BAB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0D4A21E7-55D0-404D-8D06-37DF8FCE64C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BCF3D3CC-8283-E24B-A9A0-355AA5E6D99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E4AA9B9E-ADD5-B44E-A65F-AC37AF9A36B1}"/>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sp>
        <p:nvSpPr>
          <p:cNvPr id="11" name="Title 2">
            <a:extLst>
              <a:ext uri="{FF2B5EF4-FFF2-40B4-BE49-F238E27FC236}">
                <a16:creationId xmlns:a16="http://schemas.microsoft.com/office/drawing/2014/main" id="{9A023766-89F1-7A4B-A3A2-A3C61D4A24E3}"/>
              </a:ext>
            </a:extLst>
          </p:cNvPr>
          <p:cNvSpPr>
            <a:spLocks noGrp="1"/>
          </p:cNvSpPr>
          <p:nvPr>
            <p:ph type="title" hasCustomPrompt="1"/>
          </p:nvPr>
        </p:nvSpPr>
        <p:spPr>
          <a:xfrm>
            <a:off x="695960" y="681038"/>
            <a:ext cx="7644040" cy="515901"/>
          </a:xfrm>
        </p:spPr>
        <p:txBody>
          <a:bodyPr/>
          <a:lstStyle>
            <a:lvl1pPr>
              <a:defRPr>
                <a:solidFill>
                  <a:schemeClr val="bg1"/>
                </a:solidFill>
              </a:defRPr>
            </a:lvl1pPr>
          </a:lstStyle>
          <a:p>
            <a:r>
              <a:rPr lang="en-GB"/>
              <a:t>Click to edit master title style</a:t>
            </a:r>
            <a:endParaRPr lang="en-US"/>
          </a:p>
        </p:txBody>
      </p:sp>
      <p:pic>
        <p:nvPicPr>
          <p:cNvPr id="14" name="Picture 13">
            <a:extLst>
              <a:ext uri="{FF2B5EF4-FFF2-40B4-BE49-F238E27FC236}">
                <a16:creationId xmlns:a16="http://schemas.microsoft.com/office/drawing/2014/main" id="{91120042-ED4B-DC46-AD03-E75996EB421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 r="25001" b="15968"/>
          <a:stretch/>
        </p:blipFill>
        <p:spPr>
          <a:xfrm>
            <a:off x="8273146" y="0"/>
            <a:ext cx="3918857" cy="6220408"/>
          </a:xfrm>
          <a:prstGeom prst="rect">
            <a:avLst/>
          </a:prstGeom>
        </p:spPr>
      </p:pic>
      <p:sp>
        <p:nvSpPr>
          <p:cNvPr id="15" name="Content Placeholder 2">
            <a:extLst>
              <a:ext uri="{FF2B5EF4-FFF2-40B4-BE49-F238E27FC236}">
                <a16:creationId xmlns:a16="http://schemas.microsoft.com/office/drawing/2014/main" id="{8A4F460E-DC0C-9741-9C39-40A8AF60B848}"/>
              </a:ext>
            </a:extLst>
          </p:cNvPr>
          <p:cNvSpPr>
            <a:spLocks noGrp="1"/>
          </p:cNvSpPr>
          <p:nvPr>
            <p:ph sz="half" idx="1" hasCustomPrompt="1"/>
          </p:nvPr>
        </p:nvSpPr>
        <p:spPr>
          <a:xfrm>
            <a:off x="675640" y="1734186"/>
            <a:ext cx="7614920" cy="4099687"/>
          </a:xfrm>
        </p:spPr>
        <p:txBody>
          <a:bodyPr/>
          <a:lstStyle>
            <a:lvl1pPr>
              <a:buClr>
                <a:schemeClr val="accent1"/>
              </a:buCl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3" name="Picture 12">
            <a:extLst>
              <a:ext uri="{FF2B5EF4-FFF2-40B4-BE49-F238E27FC236}">
                <a16:creationId xmlns:a16="http://schemas.microsoft.com/office/drawing/2014/main" id="{648DAA79-5972-9941-8B04-9BF74EBDBD5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2" name="TextBox 11">
            <a:extLst>
              <a:ext uri="{FF2B5EF4-FFF2-40B4-BE49-F238E27FC236}">
                <a16:creationId xmlns:a16="http://schemas.microsoft.com/office/drawing/2014/main" id="{3E38D3DD-9F41-B246-A765-047BF50F842D}"/>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bg1">
                    <a:lumMod val="50000"/>
                  </a:schemeClr>
                </a:solidFill>
              </a:rPr>
              <a:t>Copyright © 2022. Victoria University, CRICOS No. 00124K (Melbourne), 02475D (Sydney), RTO 3113, TEQSA No. PRV12152, Provider Category: Australian University</a:t>
            </a:r>
          </a:p>
          <a:p>
            <a:endParaRPr lang="en-US" sz="800">
              <a:solidFill>
                <a:schemeClr val="bg1">
                  <a:lumMod val="50000"/>
                </a:schemeClr>
              </a:solidFill>
            </a:endParaRPr>
          </a:p>
        </p:txBody>
      </p:sp>
    </p:spTree>
    <p:extLst>
      <p:ext uri="{BB962C8B-B14F-4D97-AF65-F5344CB8AC3E}">
        <p14:creationId xmlns:p14="http://schemas.microsoft.com/office/powerpoint/2010/main" val="158674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82987-A0A7-9749-A6CE-497C17CC2329}"/>
              </a:ext>
            </a:extLst>
          </p:cNvPr>
          <p:cNvSpPr/>
          <p:nvPr/>
        </p:nvSpPr>
        <p:spPr>
          <a:xfrm>
            <a:off x="0" y="3"/>
            <a:ext cx="12192000" cy="6296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pic>
        <p:nvPicPr>
          <p:cNvPr id="10" name="Picture 9">
            <a:extLst>
              <a:ext uri="{FF2B5EF4-FFF2-40B4-BE49-F238E27FC236}">
                <a16:creationId xmlns:a16="http://schemas.microsoft.com/office/drawing/2014/main" id="{EBF0A9E0-22D9-E043-93E8-6F8DE13E65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5400000">
            <a:off x="7150201" y="1189801"/>
            <a:ext cx="6231600" cy="3852000"/>
          </a:xfrm>
          <a:prstGeom prst="rect">
            <a:avLst/>
          </a:prstGeom>
        </p:spPr>
      </p:pic>
      <p:sp>
        <p:nvSpPr>
          <p:cNvPr id="2" name="Title 1">
            <a:extLst>
              <a:ext uri="{FF2B5EF4-FFF2-40B4-BE49-F238E27FC236}">
                <a16:creationId xmlns:a16="http://schemas.microsoft.com/office/drawing/2014/main" id="{BF2CC4BB-8F07-EA46-BCC7-E476F54716A2}"/>
              </a:ext>
            </a:extLst>
          </p:cNvPr>
          <p:cNvSpPr>
            <a:spLocks noGrp="1"/>
          </p:cNvSpPr>
          <p:nvPr>
            <p:ph type="title" hasCustomPrompt="1"/>
          </p:nvPr>
        </p:nvSpPr>
        <p:spPr>
          <a:xfrm>
            <a:off x="695960" y="2248455"/>
            <a:ext cx="6297023" cy="1291498"/>
          </a:xfrm>
        </p:spPr>
        <p:txBody>
          <a:bodyPr/>
          <a:lstStyle>
            <a:lvl1pPr>
              <a:defRPr sz="4400">
                <a:solidFill>
                  <a:schemeClr val="tx1"/>
                </a:solidFill>
              </a:defRPr>
            </a:lvl1pPr>
          </a:lstStyle>
          <a:p>
            <a:r>
              <a:rPr lang="en-GB"/>
              <a:t>Click to edit master title style</a:t>
            </a:r>
            <a:endParaRPr lang="en-US"/>
          </a:p>
        </p:txBody>
      </p:sp>
      <p:sp>
        <p:nvSpPr>
          <p:cNvPr id="16" name="Rectangle 15">
            <a:extLst>
              <a:ext uri="{FF2B5EF4-FFF2-40B4-BE49-F238E27FC236}">
                <a16:creationId xmlns:a16="http://schemas.microsoft.com/office/drawing/2014/main" id="{E4098B83-BECB-D14B-9E68-0EB49633BAB6}"/>
              </a:ext>
            </a:extLst>
          </p:cNvPr>
          <p:cNvSpPr/>
          <p:nvPr/>
        </p:nvSpPr>
        <p:spPr>
          <a:xfrm>
            <a:off x="0" y="6231470"/>
            <a:ext cx="12192000" cy="626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Arial" panose="020B0604020202020204" pitchFamily="34" charset="0"/>
            </a:endParaRPr>
          </a:p>
        </p:txBody>
      </p:sp>
      <p:sp>
        <p:nvSpPr>
          <p:cNvPr id="18" name="TextBox 17">
            <a:extLst>
              <a:ext uri="{FF2B5EF4-FFF2-40B4-BE49-F238E27FC236}">
                <a16:creationId xmlns:a16="http://schemas.microsoft.com/office/drawing/2014/main" id="{0D4A21E7-55D0-404D-8D06-37DF8FCE64CF}"/>
              </a:ext>
            </a:extLst>
          </p:cNvPr>
          <p:cNvSpPr txBox="1"/>
          <p:nvPr/>
        </p:nvSpPr>
        <p:spPr>
          <a:xfrm>
            <a:off x="11419861" y="6375298"/>
            <a:ext cx="772136" cy="307777"/>
          </a:xfrm>
          <a:prstGeom prst="rect">
            <a:avLst/>
          </a:prstGeom>
          <a:noFill/>
        </p:spPr>
        <p:txBody>
          <a:bodyPr wrap="square" rtlCol="0">
            <a:spAutoFit/>
          </a:bodyPr>
          <a:lstStyle/>
          <a:p>
            <a:pPr algn="ctr"/>
            <a:fld id="{B5F98660-19BF-414E-9E7B-CF2805963732}" type="slidenum">
              <a:rPr lang="en-US" sz="1400" b="1" smtClean="0">
                <a:latin typeface="Arial" panose="020B0604020202020204" pitchFamily="34" charset="0"/>
                <a:cs typeface="Arial" panose="020B0604020202020204" pitchFamily="34" charset="0"/>
              </a:rPr>
              <a:t>‹#›</a:t>
            </a:fld>
            <a:endParaRPr lang="en-US" sz="1400" b="0" i="0">
              <a:latin typeface="Arial" panose="020B0604020202020204" pitchFamily="34" charset="0"/>
            </a:endParaRPr>
          </a:p>
        </p:txBody>
      </p:sp>
      <p:cxnSp>
        <p:nvCxnSpPr>
          <p:cNvPr id="19" name="Straight Connector 18">
            <a:extLst>
              <a:ext uri="{FF2B5EF4-FFF2-40B4-BE49-F238E27FC236}">
                <a16:creationId xmlns:a16="http://schemas.microsoft.com/office/drawing/2014/main" id="{BCF3D3CC-8283-E24B-A9A0-355AA5E6D99B}"/>
              </a:ext>
            </a:extLst>
          </p:cNvPr>
          <p:cNvCxnSpPr/>
          <p:nvPr/>
        </p:nvCxnSpPr>
        <p:spPr>
          <a:xfrm>
            <a:off x="11358901" y="6380634"/>
            <a:ext cx="0" cy="3077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E4AA9B9E-ADD5-B44E-A65F-AC37AF9A36B1}"/>
              </a:ext>
            </a:extLst>
          </p:cNvPr>
          <p:cNvSpPr>
            <a:spLocks noGrp="1"/>
          </p:cNvSpPr>
          <p:nvPr>
            <p:ph type="ftr" sz="quarter" idx="11"/>
          </p:nvPr>
        </p:nvSpPr>
        <p:spPr>
          <a:xfrm>
            <a:off x="6736080" y="6370313"/>
            <a:ext cx="4307840" cy="365125"/>
          </a:xfrm>
          <a:prstGeom prst="rect">
            <a:avLst/>
          </a:prstGeom>
        </p:spPr>
        <p:txBody>
          <a:bodyPr/>
          <a:lstStyle>
            <a:lvl1pPr algn="r">
              <a:defRPr sz="1400" b="0" i="0">
                <a:latin typeface="Arial" panose="020B0604020202020204" pitchFamily="34" charset="0"/>
                <a:cs typeface="Arial" panose="020B0604020202020204" pitchFamily="34" charset="0"/>
              </a:defRPr>
            </a:lvl1pPr>
          </a:lstStyle>
          <a:p>
            <a:endParaRPr lang="en-AU"/>
          </a:p>
        </p:txBody>
      </p:sp>
      <p:pic>
        <p:nvPicPr>
          <p:cNvPr id="11" name="Picture 10">
            <a:extLst>
              <a:ext uri="{FF2B5EF4-FFF2-40B4-BE49-F238E27FC236}">
                <a16:creationId xmlns:a16="http://schemas.microsoft.com/office/drawing/2014/main" id="{519FEDA2-B9A7-CC46-A50F-E76C7B57A2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4190" y="6231470"/>
            <a:ext cx="3132658" cy="626530"/>
          </a:xfrm>
          <a:prstGeom prst="rect">
            <a:avLst/>
          </a:prstGeom>
        </p:spPr>
      </p:pic>
      <p:sp>
        <p:nvSpPr>
          <p:cNvPr id="13" name="TextBox 12">
            <a:extLst>
              <a:ext uri="{FF2B5EF4-FFF2-40B4-BE49-F238E27FC236}">
                <a16:creationId xmlns:a16="http://schemas.microsoft.com/office/drawing/2014/main" id="{14FD737B-FCDF-A344-AD75-2ECB1D67BB21}"/>
              </a:ext>
            </a:extLst>
          </p:cNvPr>
          <p:cNvSpPr txBox="1"/>
          <p:nvPr/>
        </p:nvSpPr>
        <p:spPr>
          <a:xfrm>
            <a:off x="294860" y="5989320"/>
            <a:ext cx="7731540" cy="195814"/>
          </a:xfrm>
          <a:prstGeom prst="rect">
            <a:avLst/>
          </a:prstGeom>
          <a:noFill/>
        </p:spPr>
        <p:txBody>
          <a:bodyPr wrap="square" lIns="36000" tIns="36000" rIns="36000" bIns="36000" rtlCol="0">
            <a:noAutofit/>
          </a:bodyPr>
          <a:lstStyle/>
          <a:p>
            <a:r>
              <a:rPr lang="en-US" sz="800">
                <a:solidFill>
                  <a:schemeClr val="tx1"/>
                </a:solidFill>
              </a:rPr>
              <a:t>Copyright © 2022. Victoria University, CRICOS No. 00124K (Melbourne), 02475D (Sydney), RTO 3113, TEQSA No. PRV12152, Provider Category: Australian University</a:t>
            </a:r>
          </a:p>
          <a:p>
            <a:endParaRPr lang="en-US" sz="800">
              <a:solidFill>
                <a:schemeClr val="tx1"/>
              </a:solidFill>
            </a:endParaRPr>
          </a:p>
        </p:txBody>
      </p:sp>
    </p:spTree>
    <p:extLst>
      <p:ext uri="{BB962C8B-B14F-4D97-AF65-F5344CB8AC3E}">
        <p14:creationId xmlns:p14="http://schemas.microsoft.com/office/powerpoint/2010/main" val="107247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4FD54-D143-8544-8A0E-C449B851C5F4}"/>
              </a:ext>
            </a:extLst>
          </p:cNvPr>
          <p:cNvSpPr>
            <a:spLocks noGrp="1"/>
          </p:cNvSpPr>
          <p:nvPr>
            <p:ph type="title"/>
          </p:nvPr>
        </p:nvSpPr>
        <p:spPr>
          <a:xfrm>
            <a:off x="695960" y="681038"/>
            <a:ext cx="10515600" cy="515901"/>
          </a:xfrm>
          <a:prstGeom prst="rect">
            <a:avLst/>
          </a:prstGeom>
        </p:spPr>
        <p:txBody>
          <a:bodyPr vert="horz" lIns="36000" tIns="36000" rIns="36000" bIns="36000" rtlCol="0" anchor="t" anchorCtr="0">
            <a:sp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0876B6D7-1BFF-2D47-9B38-9CF11F641FED}"/>
              </a:ext>
            </a:extLst>
          </p:cNvPr>
          <p:cNvSpPr>
            <a:spLocks noGrp="1"/>
          </p:cNvSpPr>
          <p:nvPr>
            <p:ph type="body" idx="1"/>
          </p:nvPr>
        </p:nvSpPr>
        <p:spPr>
          <a:xfrm>
            <a:off x="695960" y="1825625"/>
            <a:ext cx="10515600" cy="4351339"/>
          </a:xfrm>
          <a:prstGeom prst="rect">
            <a:avLst/>
          </a:prstGeom>
        </p:spPr>
        <p:txBody>
          <a:bodyPr vert="horz" lIns="36000" tIns="36000" rIns="36000" bIns="3600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907777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 id="2147483709" r:id="rId31"/>
    <p:sldLayoutId id="2147483710" r:id="rId32"/>
    <p:sldLayoutId id="2147483711" r:id="rId33"/>
    <p:sldLayoutId id="2147483712" r:id="rId34"/>
    <p:sldLayoutId id="2147483713" r:id="rId35"/>
    <p:sldLayoutId id="2147483714" r:id="rId36"/>
    <p:sldLayoutId id="2147483715" r:id="rId37"/>
    <p:sldLayoutId id="2147483716" r:id="rId38"/>
    <p:sldLayoutId id="2147483717" r:id="rId39"/>
    <p:sldLayoutId id="2147483718" r:id="rId40"/>
    <p:sldLayoutId id="2147483719" r:id="rId41"/>
    <p:sldLayoutId id="2147483720" r:id="rId42"/>
    <p:sldLayoutId id="2147483721" r:id="rId43"/>
    <p:sldLayoutId id="2147483722" r:id="rId44"/>
  </p:sldLayoutIdLst>
  <p:txStyles>
    <p:titleStyle>
      <a:lvl1pPr algn="l" defTabSz="914354"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p:titleStyle>
    <p:bodyStyle>
      <a:lvl1pPr marL="287986" indent="-287986" algn="l" defTabSz="914354" rtl="0" eaLnBrk="1" latinLnBrk="0" hangingPunct="1">
        <a:lnSpc>
          <a:spcPct val="100000"/>
        </a:lnSpc>
        <a:spcBef>
          <a:spcPts val="600"/>
        </a:spcBef>
        <a:spcAft>
          <a:spcPts val="600"/>
        </a:spcAft>
        <a:buClr>
          <a:schemeClr val="bg1">
            <a:lumMod val="50000"/>
          </a:schemeClr>
        </a:buClr>
        <a:buSzPct val="60000"/>
        <a:buFont typeface=".Lucida Grande UI Regular"/>
        <a:buChar char="◆"/>
        <a:defRPr sz="2400" b="1" i="0" kern="1200">
          <a:solidFill>
            <a:schemeClr val="tx1"/>
          </a:solidFill>
          <a:latin typeface="Arial" panose="020B0604020202020204" pitchFamily="34" charset="0"/>
          <a:ea typeface="+mn-ea"/>
          <a:cs typeface="Arial" panose="020B0604020202020204" pitchFamily="34" charset="0"/>
        </a:defRPr>
      </a:lvl1pPr>
      <a:lvl2pPr marL="575972" indent="-287986" algn="l" defTabSz="914354" rtl="0" eaLnBrk="1" latinLnBrk="0" hangingPunct="1">
        <a:lnSpc>
          <a:spcPct val="100000"/>
        </a:lnSpc>
        <a:spcBef>
          <a:spcPts val="600"/>
        </a:spcBef>
        <a:spcAft>
          <a:spcPts val="600"/>
        </a:spcAft>
        <a:buClr>
          <a:schemeClr val="bg1">
            <a:lumMod val="50000"/>
          </a:schemeClr>
        </a:buClr>
        <a:buSzPct val="60000"/>
        <a:buFont typeface=".Lucida Grande UI Regular"/>
        <a:buChar char="◆"/>
        <a:defRPr sz="2200" b="0" i="0" kern="1200">
          <a:solidFill>
            <a:schemeClr val="tx1"/>
          </a:solidFill>
          <a:latin typeface="Arial" panose="020B0604020202020204" pitchFamily="34" charset="0"/>
          <a:ea typeface="+mn-ea"/>
          <a:cs typeface="Arial" panose="020B0604020202020204" pitchFamily="34" charset="0"/>
        </a:defRPr>
      </a:lvl2pPr>
      <a:lvl3pPr marL="863957" indent="-287986" algn="l" defTabSz="914354" rtl="0" eaLnBrk="1" latinLnBrk="0" hangingPunct="1">
        <a:lnSpc>
          <a:spcPct val="100000"/>
        </a:lnSpc>
        <a:spcBef>
          <a:spcPts val="600"/>
        </a:spcBef>
        <a:spcAft>
          <a:spcPts val="600"/>
        </a:spcAft>
        <a:buClr>
          <a:schemeClr val="bg1">
            <a:lumMod val="50000"/>
          </a:schemeClr>
        </a:buClr>
        <a:buSzPct val="60000"/>
        <a:buFont typeface=".Lucida Grande UI Regular"/>
        <a:buChar char="◆"/>
        <a:defRPr sz="2000" b="1" i="0" kern="1200">
          <a:solidFill>
            <a:schemeClr val="tx1"/>
          </a:solidFill>
          <a:latin typeface="Arial" panose="020B0604020202020204" pitchFamily="34" charset="0"/>
          <a:ea typeface="+mn-ea"/>
          <a:cs typeface="Arial" panose="020B0604020202020204" pitchFamily="34" charset="0"/>
        </a:defRPr>
      </a:lvl3pPr>
      <a:lvl4pPr marL="1151942" indent="-287986" algn="l" defTabSz="914354" rtl="0" eaLnBrk="1" latinLnBrk="0" hangingPunct="1">
        <a:lnSpc>
          <a:spcPct val="100000"/>
        </a:lnSpc>
        <a:spcBef>
          <a:spcPts val="600"/>
        </a:spcBef>
        <a:spcAft>
          <a:spcPts val="600"/>
        </a:spcAft>
        <a:buClr>
          <a:schemeClr val="bg1">
            <a:lumMod val="50000"/>
          </a:schemeClr>
        </a:buClr>
        <a:buSzPct val="60000"/>
        <a:buFont typeface=".Lucida Grande UI Regular"/>
        <a:buChar char="◆"/>
        <a:defRPr sz="1800" b="0" i="0" kern="1200">
          <a:solidFill>
            <a:schemeClr val="tx1"/>
          </a:solidFill>
          <a:latin typeface="Arial" panose="020B0604020202020204" pitchFamily="34" charset="0"/>
          <a:ea typeface="+mn-ea"/>
          <a:cs typeface="Arial" panose="020B0604020202020204" pitchFamily="34" charset="0"/>
        </a:defRPr>
      </a:lvl4pPr>
      <a:lvl5pPr marL="1439928" indent="-287986" algn="l" defTabSz="914354" rtl="0" eaLnBrk="1" latinLnBrk="0" hangingPunct="1">
        <a:lnSpc>
          <a:spcPct val="100000"/>
        </a:lnSpc>
        <a:spcBef>
          <a:spcPts val="600"/>
        </a:spcBef>
        <a:spcAft>
          <a:spcPts val="600"/>
        </a:spcAft>
        <a:buClr>
          <a:schemeClr val="bg1">
            <a:lumMod val="50000"/>
          </a:schemeClr>
        </a:buClr>
        <a:buSzPct val="60000"/>
        <a:buFont typeface=".Lucida Grande UI Regular"/>
        <a:buChar char="◆"/>
        <a:defRPr sz="1800" b="1" i="0" kern="1200">
          <a:solidFill>
            <a:schemeClr val="tx1"/>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1369" y="395844"/>
            <a:ext cx="6859152" cy="1697037"/>
          </a:xfrm>
        </p:spPr>
        <p:txBody>
          <a:bodyPr/>
          <a:lstStyle/>
          <a:p>
            <a:r>
              <a:rPr lang="en-AU" dirty="0" smtClean="0"/>
              <a:t>A cash flow tax to revive investment and raise revenue in Australia</a:t>
            </a:r>
            <a:endParaRPr lang="en-AU" dirty="0"/>
          </a:p>
        </p:txBody>
      </p:sp>
      <p:sp>
        <p:nvSpPr>
          <p:cNvPr id="3" name="Subtitle 2"/>
          <p:cNvSpPr>
            <a:spLocks noGrp="1"/>
          </p:cNvSpPr>
          <p:nvPr>
            <p:ph type="subTitle" idx="1"/>
          </p:nvPr>
        </p:nvSpPr>
        <p:spPr>
          <a:xfrm>
            <a:off x="591369" y="3175114"/>
            <a:ext cx="8058151" cy="1095839"/>
          </a:xfrm>
        </p:spPr>
        <p:txBody>
          <a:bodyPr/>
          <a:lstStyle/>
          <a:p>
            <a:r>
              <a:rPr lang="en-AU" sz="2000" dirty="0" smtClean="0"/>
              <a:t>Janine Dixon and Jason Nassios</a:t>
            </a:r>
          </a:p>
          <a:p>
            <a:r>
              <a:rPr lang="en-AU" sz="2000" dirty="0" smtClean="0"/>
              <a:t>Centre of Policy Studies, Victoria University</a:t>
            </a:r>
          </a:p>
          <a:p>
            <a:r>
              <a:rPr lang="en-AU" sz="2000" dirty="0" smtClean="0"/>
              <a:t>June 18, 2026</a:t>
            </a:r>
          </a:p>
          <a:p>
            <a:r>
              <a:rPr lang="en-AU" sz="2000" dirty="0" smtClean="0"/>
              <a:t>GTAP Conference, Kyoto</a:t>
            </a:r>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9788" y="5679647"/>
            <a:ext cx="1669732" cy="980902"/>
          </a:xfrm>
          <a:prstGeom prst="rect">
            <a:avLst/>
          </a:prstGeom>
        </p:spPr>
      </p:pic>
    </p:spTree>
    <p:extLst>
      <p:ext uri="{BB962C8B-B14F-4D97-AF65-F5344CB8AC3E}">
        <p14:creationId xmlns:p14="http://schemas.microsoft.com/office/powerpoint/2010/main" val="1944502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5" y="340216"/>
            <a:ext cx="7644040" cy="959100"/>
          </a:xfrm>
        </p:spPr>
        <p:txBody>
          <a:bodyPr/>
          <a:lstStyle/>
          <a:p>
            <a:r>
              <a:rPr lang="en-AU" dirty="0" smtClean="0"/>
              <a:t>Contrast: </a:t>
            </a:r>
            <a:r>
              <a:rPr lang="en-AU" dirty="0" err="1" smtClean="0"/>
              <a:t>RoR</a:t>
            </a:r>
            <a:r>
              <a:rPr lang="en-AU" dirty="0" smtClean="0"/>
              <a:t> with and without ordinary Company tax</a:t>
            </a:r>
            <a:endParaRPr lang="en-AU" dirty="0"/>
          </a:p>
        </p:txBody>
      </p:sp>
      <p:graphicFrame>
        <p:nvGraphicFramePr>
          <p:cNvPr id="4" name="Content Placeholder 3"/>
          <p:cNvGraphicFramePr>
            <a:graphicFrameLocks noGrp="1"/>
          </p:cNvGraphicFramePr>
          <p:nvPr>
            <p:ph sz="half" idx="1"/>
          </p:nvPr>
        </p:nvGraphicFramePr>
        <p:xfrm>
          <a:off x="695325" y="1733550"/>
          <a:ext cx="7615238" cy="410051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3093000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Implementation</a:t>
            </a:r>
            <a:endParaRPr lang="en-AU" dirty="0"/>
          </a:p>
        </p:txBody>
      </p:sp>
      <p:sp>
        <p:nvSpPr>
          <p:cNvPr id="3" name="Content Placeholder 2"/>
          <p:cNvSpPr>
            <a:spLocks noGrp="1"/>
          </p:cNvSpPr>
          <p:nvPr>
            <p:ph sz="half" idx="1"/>
          </p:nvPr>
        </p:nvSpPr>
        <p:spPr/>
        <p:txBody>
          <a:bodyPr>
            <a:normAutofit fontScale="77500" lnSpcReduction="20000"/>
          </a:bodyPr>
          <a:lstStyle/>
          <a:p>
            <a:r>
              <a:rPr lang="en-AU" dirty="0" smtClean="0"/>
              <a:t>Introducing a CFT:</a:t>
            </a:r>
          </a:p>
          <a:p>
            <a:r>
              <a:rPr lang="en-AU" dirty="0" smtClean="0"/>
              <a:t>Option 1:</a:t>
            </a:r>
          </a:p>
          <a:p>
            <a:pPr lvl="1"/>
            <a:r>
              <a:rPr lang="en-AU" dirty="0" smtClean="0"/>
              <a:t>Allow deduction of investment</a:t>
            </a:r>
          </a:p>
          <a:p>
            <a:pPr lvl="1"/>
            <a:r>
              <a:rPr lang="en-AU" dirty="0" smtClean="0"/>
              <a:t>Disallow deduction of depreciation on all capital stocks including investment made prior to CFT introduction</a:t>
            </a:r>
          </a:p>
          <a:p>
            <a:pPr lvl="1"/>
            <a:r>
              <a:rPr lang="en-AU" dirty="0" smtClean="0"/>
              <a:t>“Not fair” to business</a:t>
            </a:r>
            <a:endParaRPr lang="en-AU" dirty="0"/>
          </a:p>
          <a:p>
            <a:r>
              <a:rPr lang="en-AU" dirty="0" smtClean="0"/>
              <a:t>Option 2:</a:t>
            </a:r>
          </a:p>
          <a:p>
            <a:pPr lvl="1"/>
            <a:r>
              <a:rPr lang="en-AU" dirty="0" smtClean="0"/>
              <a:t>Allow deduction of investment</a:t>
            </a:r>
          </a:p>
          <a:p>
            <a:pPr lvl="1"/>
            <a:r>
              <a:rPr lang="en-AU" dirty="0" smtClean="0"/>
              <a:t>Allow deduction of depreciation on investment made prior to CFT introduction</a:t>
            </a:r>
          </a:p>
          <a:p>
            <a:pPr lvl="1"/>
            <a:r>
              <a:rPr lang="en-AU" dirty="0" smtClean="0"/>
              <a:t>Up front investment deductions are costly to government </a:t>
            </a:r>
          </a:p>
          <a:p>
            <a:pPr lvl="1"/>
            <a:r>
              <a:rPr lang="en-AU" dirty="0" smtClean="0"/>
              <a:t>Simulation: CFT phased in over 5 years</a:t>
            </a:r>
            <a:endParaRPr lang="en-AU" dirty="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029920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VURMTAX Simulation results</a:t>
            </a:r>
            <a:endParaRPr lang="en-AU" dirty="0"/>
          </a:p>
        </p:txBody>
      </p:sp>
      <p:sp>
        <p:nvSpPr>
          <p:cNvPr id="3" name="Content Placeholder 2"/>
          <p:cNvSpPr>
            <a:spLocks noGrp="1"/>
          </p:cNvSpPr>
          <p:nvPr>
            <p:ph sz="half" idx="1"/>
          </p:nvPr>
        </p:nvSpPr>
        <p:spPr/>
        <p:txBody>
          <a:bodyPr>
            <a:normAutofit lnSpcReduction="10000"/>
          </a:bodyPr>
          <a:lstStyle/>
          <a:p>
            <a:r>
              <a:rPr lang="en-AU" dirty="0" smtClean="0"/>
              <a:t>Experiments also included cuts to ordinary company tax rates for companies of different sizes, which created threshold effects</a:t>
            </a:r>
          </a:p>
          <a:p>
            <a:r>
              <a:rPr lang="en-AU" dirty="0" smtClean="0"/>
              <a:t>Core Scenario: ordinary company tax cuts (threshold effects ignored)</a:t>
            </a:r>
          </a:p>
          <a:p>
            <a:r>
              <a:rPr lang="en-AU" dirty="0" smtClean="0"/>
              <a:t>Core + CFT</a:t>
            </a:r>
          </a:p>
          <a:p>
            <a:r>
              <a:rPr lang="en-AU" dirty="0" smtClean="0"/>
              <a:t>Core + CFT + Threshold effects</a:t>
            </a:r>
          </a:p>
          <a:p>
            <a:r>
              <a:rPr lang="en-AU" dirty="0" smtClean="0"/>
              <a:t>Core + Phased CFT</a:t>
            </a:r>
          </a:p>
          <a:p>
            <a:r>
              <a:rPr lang="en-AU" dirty="0" smtClean="0"/>
              <a:t>Solved in GEMPACK using </a:t>
            </a:r>
            <a:r>
              <a:rPr lang="en-AU" dirty="0" err="1" smtClean="0"/>
              <a:t>Runge-Kutta</a:t>
            </a:r>
            <a:r>
              <a:rPr lang="en-AU" dirty="0" smtClean="0"/>
              <a:t> method</a:t>
            </a:r>
          </a:p>
          <a:p>
            <a:endParaRPr lang="en-AU" dirty="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
        <p:nvSpPr>
          <p:cNvPr id="5" name="TextBox 4"/>
          <p:cNvSpPr txBox="1"/>
          <p:nvPr/>
        </p:nvSpPr>
        <p:spPr>
          <a:xfrm>
            <a:off x="8340000" y="1397284"/>
            <a:ext cx="3667873" cy="378565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AU" sz="2000" b="1" dirty="0" smtClean="0"/>
              <a:t>VURMTAX</a:t>
            </a:r>
          </a:p>
          <a:p>
            <a:endParaRPr lang="en-AU" sz="2000" dirty="0"/>
          </a:p>
          <a:p>
            <a:r>
              <a:rPr lang="en-AU" sz="2000" dirty="0" smtClean="0"/>
              <a:t>Recursive Dynamic model of the Australian economy</a:t>
            </a:r>
          </a:p>
          <a:p>
            <a:r>
              <a:rPr lang="en-AU" sz="2000" dirty="0" smtClean="0"/>
              <a:t>8 states and territories each with own government and taxation system</a:t>
            </a:r>
          </a:p>
          <a:p>
            <a:r>
              <a:rPr lang="en-AU" sz="2000" dirty="0" smtClean="0"/>
              <a:t>1 federal government</a:t>
            </a:r>
          </a:p>
          <a:p>
            <a:r>
              <a:rPr lang="en-AU" sz="2000" dirty="0" smtClean="0"/>
              <a:t>91 industries</a:t>
            </a:r>
          </a:p>
          <a:p>
            <a:r>
              <a:rPr lang="en-AU" sz="2000" dirty="0" smtClean="0"/>
              <a:t>91 industry investors</a:t>
            </a:r>
          </a:p>
          <a:p>
            <a:r>
              <a:rPr lang="en-AU" sz="2000" dirty="0" smtClean="0"/>
              <a:t>1 representative household per region</a:t>
            </a:r>
          </a:p>
        </p:txBody>
      </p:sp>
    </p:spTree>
    <p:extLst>
      <p:ext uri="{BB962C8B-B14F-4D97-AF65-F5344CB8AC3E}">
        <p14:creationId xmlns:p14="http://schemas.microsoft.com/office/powerpoint/2010/main" val="140317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275" y="136508"/>
            <a:ext cx="7644040" cy="959100"/>
          </a:xfrm>
        </p:spPr>
        <p:txBody>
          <a:bodyPr/>
          <a:lstStyle/>
          <a:p>
            <a:r>
              <a:rPr lang="en-AU" dirty="0" smtClean="0"/>
              <a:t>Gross National Income: measure of economic welfare</a:t>
            </a:r>
            <a:endParaRPr lang="en-AU" dirty="0"/>
          </a:p>
        </p:txBody>
      </p:sp>
      <p:pic>
        <p:nvPicPr>
          <p:cNvPr id="4" name="Content Placeholder 3"/>
          <p:cNvPicPr>
            <a:picLocks noGrp="1" noChangeAspect="1"/>
          </p:cNvPicPr>
          <p:nvPr>
            <p:ph sz="half" idx="1"/>
          </p:nvPr>
        </p:nvPicPr>
        <p:blipFill>
          <a:blip r:embed="rId2"/>
          <a:stretch>
            <a:fillRect/>
          </a:stretch>
        </p:blipFill>
        <p:spPr>
          <a:xfrm>
            <a:off x="676275" y="1760701"/>
            <a:ext cx="7613650" cy="4046211"/>
          </a:xfrm>
          <a:prstGeom prst="rect">
            <a:avLst/>
          </a:prstGeom>
        </p:spPr>
      </p:pic>
      <p:pic>
        <p:nvPicPr>
          <p:cNvPr id="5" name="Picture 4"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2211704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275" y="290620"/>
            <a:ext cx="7644040" cy="515901"/>
          </a:xfrm>
        </p:spPr>
        <p:txBody>
          <a:bodyPr/>
          <a:lstStyle/>
          <a:p>
            <a:r>
              <a:rPr lang="en-AU" dirty="0" smtClean="0"/>
              <a:t>Investment does go up</a:t>
            </a:r>
            <a:endParaRPr lang="en-AU" dirty="0"/>
          </a:p>
        </p:txBody>
      </p:sp>
      <p:pic>
        <p:nvPicPr>
          <p:cNvPr id="6" name="Content Placeholder 5"/>
          <p:cNvPicPr>
            <a:picLocks noGrp="1" noChangeAspect="1"/>
          </p:cNvPicPr>
          <p:nvPr>
            <p:ph sz="half" idx="1"/>
          </p:nvPr>
        </p:nvPicPr>
        <p:blipFill>
          <a:blip r:embed="rId2"/>
          <a:stretch>
            <a:fillRect/>
          </a:stretch>
        </p:blipFill>
        <p:spPr>
          <a:xfrm>
            <a:off x="676275" y="1511627"/>
            <a:ext cx="7613650" cy="3969006"/>
          </a:xfrm>
          <a:prstGeom prst="rect">
            <a:avLst/>
          </a:prstGeom>
        </p:spPr>
      </p:pic>
      <p:pic>
        <p:nvPicPr>
          <p:cNvPr id="7" name="Picture 6"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24714425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Was it even a problem?</a:t>
            </a:r>
            <a:endParaRPr lang="en-AU" dirty="0"/>
          </a:p>
        </p:txBody>
      </p:sp>
      <p:graphicFrame>
        <p:nvGraphicFramePr>
          <p:cNvPr id="4" name="Content Placeholder 3"/>
          <p:cNvGraphicFramePr>
            <a:graphicFrameLocks noGrp="1"/>
          </p:cNvGraphicFramePr>
          <p:nvPr>
            <p:ph sz="half" idx="1"/>
          </p:nvPr>
        </p:nvGraphicFramePr>
        <p:xfrm>
          <a:off x="676275" y="1733550"/>
          <a:ext cx="7096125" cy="406042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48505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Was it even a problem?</a:t>
            </a:r>
            <a:endParaRPr lang="en-AU"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653907358"/>
              </p:ext>
            </p:extLst>
          </p:nvPr>
        </p:nvGraphicFramePr>
        <p:xfrm>
          <a:off x="676275" y="1733550"/>
          <a:ext cx="7613650" cy="4100513"/>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5710844" y="2236124"/>
            <a:ext cx="2493818" cy="3597939"/>
          </a:xfrm>
          <a:prstGeom prst="rect">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AU"/>
          </a:p>
        </p:txBody>
      </p:sp>
      <p:pic>
        <p:nvPicPr>
          <p:cNvPr id="9" name="Picture 8"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72792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Concluding remarks</a:t>
            </a:r>
            <a:endParaRPr lang="en-AU" dirty="0"/>
          </a:p>
        </p:txBody>
      </p:sp>
      <p:sp>
        <p:nvSpPr>
          <p:cNvPr id="3" name="Content Placeholder 2"/>
          <p:cNvSpPr>
            <a:spLocks noGrp="1"/>
          </p:cNvSpPr>
          <p:nvPr>
            <p:ph sz="half" idx="1"/>
          </p:nvPr>
        </p:nvSpPr>
        <p:spPr/>
        <p:txBody>
          <a:bodyPr>
            <a:normAutofit fontScale="92500" lnSpcReduction="10000"/>
          </a:bodyPr>
          <a:lstStyle/>
          <a:p>
            <a:r>
              <a:rPr lang="en-AU" dirty="0" smtClean="0"/>
              <a:t>Perceived lack of growth in private business investment in Australia has policy-makers reaching for solutions</a:t>
            </a:r>
          </a:p>
          <a:p>
            <a:r>
              <a:rPr lang="en-AU" dirty="0" smtClean="0"/>
              <a:t>Simple company tax cuts are off the agenda (for now)</a:t>
            </a:r>
          </a:p>
          <a:p>
            <a:pPr lvl="1"/>
            <a:r>
              <a:rPr lang="en-AU" dirty="0" smtClean="0"/>
              <a:t>Investment goes up but tax revenues and gross national income go down</a:t>
            </a:r>
          </a:p>
          <a:p>
            <a:r>
              <a:rPr lang="en-AU" dirty="0" smtClean="0"/>
              <a:t>A cash flow tax raises revenue </a:t>
            </a:r>
            <a:r>
              <a:rPr lang="en-AU" i="1" dirty="0" smtClean="0"/>
              <a:t>and</a:t>
            </a:r>
            <a:r>
              <a:rPr lang="en-AU" dirty="0" smtClean="0"/>
              <a:t> stimulates investment</a:t>
            </a:r>
          </a:p>
          <a:p>
            <a:r>
              <a:rPr lang="en-AU" dirty="0" smtClean="0"/>
              <a:t>Investment responds to post-tax rates of return. A country that offers strong pre-tax rates of return can afford to have a high company tax rate.</a:t>
            </a:r>
            <a:endParaRPr lang="en-AU" dirty="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460009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553638" y="679862"/>
            <a:ext cx="5077440" cy="682101"/>
          </a:xfrm>
        </p:spPr>
        <p:txBody>
          <a:bodyPr/>
          <a:lstStyle/>
          <a:p>
            <a:r>
              <a:rPr lang="en-AU" dirty="0" smtClean="0"/>
              <a:t>Thank you</a:t>
            </a:r>
            <a:endParaRPr lang="en-AU" dirty="0"/>
          </a:p>
        </p:txBody>
      </p:sp>
      <p:sp>
        <p:nvSpPr>
          <p:cNvPr id="3" name="TextBox 2"/>
          <p:cNvSpPr txBox="1"/>
          <p:nvPr/>
        </p:nvSpPr>
        <p:spPr>
          <a:xfrm>
            <a:off x="5817327" y="679862"/>
            <a:ext cx="4767209" cy="1200329"/>
          </a:xfrm>
          <a:prstGeom prst="rect">
            <a:avLst/>
          </a:prstGeom>
          <a:noFill/>
        </p:spPr>
        <p:txBody>
          <a:bodyPr wrap="square" rtlCol="0">
            <a:spAutoFit/>
          </a:bodyPr>
          <a:lstStyle/>
          <a:p>
            <a:r>
              <a:rPr lang="en-AU" sz="2400" dirty="0" smtClean="0"/>
              <a:t>Janine.Dixon@vu.edu.au</a:t>
            </a:r>
          </a:p>
          <a:p>
            <a:r>
              <a:rPr lang="en-AU" sz="2400" dirty="0" smtClean="0"/>
              <a:t>Jason.Nassios@vu.edu.au</a:t>
            </a:r>
          </a:p>
          <a:p>
            <a:endParaRPr lang="en-AU" sz="2400" dirty="0" smtClean="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25694815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problem</a:t>
            </a:r>
            <a:endParaRPr lang="en-AU"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3658151187"/>
              </p:ext>
            </p:extLst>
          </p:nvPr>
        </p:nvGraphicFramePr>
        <p:xfrm>
          <a:off x="676275" y="1733550"/>
          <a:ext cx="7096125" cy="406042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4253398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960" y="282028"/>
            <a:ext cx="7644040" cy="515901"/>
          </a:xfrm>
        </p:spPr>
        <p:txBody>
          <a:bodyPr/>
          <a:lstStyle/>
          <a:p>
            <a:r>
              <a:rPr lang="en-AU" dirty="0" smtClean="0"/>
              <a:t>The solution</a:t>
            </a:r>
            <a:endParaRPr lang="en-AU" dirty="0"/>
          </a:p>
        </p:txBody>
      </p:sp>
      <p:pic>
        <p:nvPicPr>
          <p:cNvPr id="4" name="Content Placeholder 3"/>
          <p:cNvPicPr>
            <a:picLocks noGrp="1" noChangeAspect="1"/>
          </p:cNvPicPr>
          <p:nvPr>
            <p:ph sz="half" idx="1"/>
          </p:nvPr>
        </p:nvPicPr>
        <p:blipFill>
          <a:blip r:embed="rId2"/>
          <a:stretch>
            <a:fillRect/>
          </a:stretch>
        </p:blipFill>
        <p:spPr>
          <a:xfrm>
            <a:off x="695959" y="947651"/>
            <a:ext cx="7093065" cy="4818457"/>
          </a:xfrm>
          <a:prstGeom prst="rect">
            <a:avLst/>
          </a:prstGeom>
        </p:spPr>
      </p:pic>
      <p:sp>
        <p:nvSpPr>
          <p:cNvPr id="5" name="Rectangle 4"/>
          <p:cNvSpPr/>
          <p:nvPr/>
        </p:nvSpPr>
        <p:spPr>
          <a:xfrm>
            <a:off x="3441469" y="6325380"/>
            <a:ext cx="769758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AU" dirty="0"/>
              <a:t>https://www.pc.gov.au/inquiries-and-research/resilient-economy/report/</a:t>
            </a:r>
          </a:p>
        </p:txBody>
      </p:sp>
      <p:pic>
        <p:nvPicPr>
          <p:cNvPr id="6" name="Picture 5"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2493659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640" y="232151"/>
            <a:ext cx="7644040" cy="959100"/>
          </a:xfrm>
        </p:spPr>
        <p:txBody>
          <a:bodyPr/>
          <a:lstStyle/>
          <a:p>
            <a:r>
              <a:rPr lang="en-AU" dirty="0" smtClean="0"/>
              <a:t>Corporate tax reform to spur business investment</a:t>
            </a:r>
            <a:endParaRPr lang="en-AU" dirty="0"/>
          </a:p>
        </p:txBody>
      </p:sp>
      <p:sp>
        <p:nvSpPr>
          <p:cNvPr id="3" name="Content Placeholder 2"/>
          <p:cNvSpPr>
            <a:spLocks noGrp="1"/>
          </p:cNvSpPr>
          <p:nvPr>
            <p:ph sz="half" idx="1"/>
          </p:nvPr>
        </p:nvSpPr>
        <p:spPr>
          <a:xfrm>
            <a:off x="675640" y="1396538"/>
            <a:ext cx="7614920" cy="4437335"/>
          </a:xfrm>
        </p:spPr>
        <p:txBody>
          <a:bodyPr>
            <a:normAutofit fontScale="92500" lnSpcReduction="20000"/>
          </a:bodyPr>
          <a:lstStyle/>
          <a:p>
            <a:r>
              <a:rPr lang="en-AU" dirty="0" smtClean="0"/>
              <a:t>Simple cuts to the company tax rate in Australia do spur business investment BUT</a:t>
            </a:r>
          </a:p>
          <a:p>
            <a:pPr lvl="1"/>
            <a:r>
              <a:rPr lang="en-AU" dirty="0" smtClean="0"/>
              <a:t>This effect is very muted for local investors due to Australia’s dividend imputation system</a:t>
            </a:r>
          </a:p>
          <a:p>
            <a:pPr lvl="1"/>
            <a:r>
              <a:rPr lang="en-AU" dirty="0" smtClean="0"/>
              <a:t>For foreign investors, lower tax rates mean we give up more revenue than we get back</a:t>
            </a:r>
          </a:p>
          <a:p>
            <a:pPr lvl="2"/>
            <a:r>
              <a:rPr lang="en-AU" dirty="0" smtClean="0"/>
              <a:t>Overnight windfall gain to existing foreign investors</a:t>
            </a:r>
          </a:p>
          <a:p>
            <a:pPr lvl="2"/>
            <a:r>
              <a:rPr lang="en-AU" dirty="0" smtClean="0"/>
              <a:t>Lower tax rate dilutes the advantage enjoyed by domestic investors</a:t>
            </a:r>
          </a:p>
          <a:p>
            <a:r>
              <a:rPr lang="en-AU" dirty="0" smtClean="0"/>
              <a:t>Company tax cuts were rejected by the Australian Senate three times between 2016 and 2018 despite heavy lobbying from big business</a:t>
            </a:r>
          </a:p>
          <a:p>
            <a:r>
              <a:rPr lang="en-AU" dirty="0" smtClean="0"/>
              <a:t>We needed something different</a:t>
            </a:r>
            <a:endParaRPr lang="en-AU" dirty="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783456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Cash flow tax</a:t>
            </a:r>
            <a:endParaRPr lang="en-AU" dirty="0"/>
          </a:p>
        </p:txBody>
      </p:sp>
      <p:sp>
        <p:nvSpPr>
          <p:cNvPr id="3" name="Content Placeholder 2"/>
          <p:cNvSpPr>
            <a:spLocks noGrp="1"/>
          </p:cNvSpPr>
          <p:nvPr>
            <p:ph sz="half" idx="1"/>
          </p:nvPr>
        </p:nvSpPr>
        <p:spPr/>
        <p:txBody>
          <a:bodyPr/>
          <a:lstStyle/>
          <a:p>
            <a:r>
              <a:rPr lang="en-AU" dirty="0" smtClean="0"/>
              <a:t>A cash flow tax is levied on income less expenditure, INCLUDING investment expenditure</a:t>
            </a:r>
          </a:p>
          <a:p>
            <a:r>
              <a:rPr lang="en-AU" dirty="0" smtClean="0"/>
              <a:t>There are no </a:t>
            </a:r>
            <a:r>
              <a:rPr lang="en-AU" dirty="0"/>
              <a:t>deductions </a:t>
            </a:r>
            <a:r>
              <a:rPr lang="en-AU" dirty="0" smtClean="0"/>
              <a:t>for depreciation</a:t>
            </a:r>
          </a:p>
          <a:p>
            <a:r>
              <a:rPr lang="en-AU" dirty="0" smtClean="0"/>
              <a:t>This does not change the incentive to invest</a:t>
            </a:r>
          </a:p>
          <a:p>
            <a:pPr lvl="1"/>
            <a:r>
              <a:rPr lang="en-AU" dirty="0" smtClean="0"/>
              <a:t>An investment that exceeds the hurdle rate of return under no CFT also exceeds it under a CFT</a:t>
            </a:r>
          </a:p>
          <a:p>
            <a:pPr lvl="1"/>
            <a:r>
              <a:rPr lang="en-AU" dirty="0" smtClean="0"/>
              <a:t>Proof…</a:t>
            </a:r>
            <a:endParaRPr lang="en-AU" dirty="0"/>
          </a:p>
        </p:txBody>
      </p:sp>
      <p:pic>
        <p:nvPicPr>
          <p:cNvPr id="4" name="Picture 3" descr="COP12001_Logo_RG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679722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Under no taxes:</a:t>
            </a:r>
            <a:endParaRPr lang="en-AU" dirty="0"/>
          </a:p>
        </p:txBody>
      </p:sp>
      <mc:AlternateContent xmlns:mc="http://schemas.openxmlformats.org/markup-compatibility/2006">
        <mc:Choice xmlns:a14="http://schemas.microsoft.com/office/drawing/2010/main" Requires="a14">
          <p:sp>
            <p:nvSpPr>
              <p:cNvPr id="3" name="Content Placeholder 2"/>
              <p:cNvSpPr>
                <a:spLocks noGrp="1"/>
              </p:cNvSpPr>
              <p:nvPr>
                <p:ph sz="half" idx="1"/>
              </p:nvPr>
            </p:nvSpPr>
            <p:spPr/>
            <p:txBody>
              <a:bodyPr>
                <a:normAutofit fontScale="92500" lnSpcReduction="10000"/>
              </a:bodyPr>
              <a:lstStyle/>
              <a:p>
                <a:r>
                  <a:rPr lang="en-AU" dirty="0" smtClean="0"/>
                  <a:t>Net Present Value of investing </a:t>
                </a:r>
                <a:r>
                  <a:rPr lang="en-AU" i="1" dirty="0" smtClean="0"/>
                  <a:t>Y</a:t>
                </a:r>
                <a:r>
                  <a:rPr lang="en-AU" dirty="0" smtClean="0"/>
                  <a:t>, no tax:</a:t>
                </a:r>
              </a:p>
              <a:p>
                <a14:m>
                  <m:oMath xmlns:m="http://schemas.openxmlformats.org/officeDocument/2006/math">
                    <m:r>
                      <a:rPr lang="en-AU" i="1"/>
                      <m:t>𝑁𝑃𝑉</m:t>
                    </m:r>
                    <m:r>
                      <a:rPr lang="en-AU" i="1"/>
                      <m:t>=−</m:t>
                    </m:r>
                    <m:r>
                      <a:rPr lang="en-AU" i="1"/>
                      <m:t>𝑌</m:t>
                    </m:r>
                    <m:r>
                      <a:rPr lang="en-AU" i="1"/>
                      <m:t>+</m:t>
                    </m:r>
                    <m:f>
                      <m:fPr>
                        <m:ctrlPr>
                          <a:rPr lang="en-AU" i="1"/>
                        </m:ctrlPr>
                      </m:fPr>
                      <m:num>
                        <m:r>
                          <a:rPr lang="en-AU" i="1"/>
                          <m:t>𝑋</m:t>
                        </m:r>
                      </m:num>
                      <m:den>
                        <m:d>
                          <m:dPr>
                            <m:ctrlPr>
                              <a:rPr lang="en-AU" i="1"/>
                            </m:ctrlPr>
                          </m:dPr>
                          <m:e>
                            <m:r>
                              <a:rPr lang="en-AU" i="1"/>
                              <m:t>1+</m:t>
                            </m:r>
                            <m:r>
                              <a:rPr lang="en-AU" i="1"/>
                              <m:t>𝑅</m:t>
                            </m:r>
                          </m:e>
                        </m:d>
                      </m:den>
                    </m:f>
                    <m:r>
                      <a:rPr lang="en-AU" i="1"/>
                      <m:t>+</m:t>
                    </m:r>
                    <m:f>
                      <m:fPr>
                        <m:ctrlPr>
                          <a:rPr lang="en-AU" i="1"/>
                        </m:ctrlPr>
                      </m:fPr>
                      <m:num>
                        <m:r>
                          <a:rPr lang="en-AU" i="1"/>
                          <m:t>𝑋</m:t>
                        </m:r>
                      </m:num>
                      <m:den>
                        <m:sSup>
                          <m:sSupPr>
                            <m:ctrlPr>
                              <a:rPr lang="en-AU" i="1"/>
                            </m:ctrlPr>
                          </m:sSupPr>
                          <m:e>
                            <m:d>
                              <m:dPr>
                                <m:ctrlPr>
                                  <a:rPr lang="en-AU" i="1"/>
                                </m:ctrlPr>
                              </m:dPr>
                              <m:e>
                                <m:r>
                                  <a:rPr lang="en-AU" i="1"/>
                                  <m:t>1+</m:t>
                                </m:r>
                                <m:r>
                                  <a:rPr lang="en-AU" i="1"/>
                                  <m:t>𝑅</m:t>
                                </m:r>
                              </m:e>
                            </m:d>
                          </m:e>
                          <m:sup>
                            <m:r>
                              <a:rPr lang="en-AU" i="1"/>
                              <m:t>2</m:t>
                            </m:r>
                          </m:sup>
                        </m:sSup>
                      </m:den>
                    </m:f>
                    <m:r>
                      <a:rPr lang="en-AU" i="1"/>
                      <m:t>+…+</m:t>
                    </m:r>
                    <m:f>
                      <m:fPr>
                        <m:ctrlPr>
                          <a:rPr lang="en-AU" i="1"/>
                        </m:ctrlPr>
                      </m:fPr>
                      <m:num>
                        <m:r>
                          <a:rPr lang="en-AU" i="1"/>
                          <m:t>𝑋</m:t>
                        </m:r>
                      </m:num>
                      <m:den>
                        <m:sSup>
                          <m:sSupPr>
                            <m:ctrlPr>
                              <a:rPr lang="en-AU" i="1"/>
                            </m:ctrlPr>
                          </m:sSupPr>
                          <m:e>
                            <m:d>
                              <m:dPr>
                                <m:ctrlPr>
                                  <a:rPr lang="en-AU" i="1"/>
                                </m:ctrlPr>
                              </m:dPr>
                              <m:e>
                                <m:r>
                                  <a:rPr lang="en-AU" i="1"/>
                                  <m:t>1+</m:t>
                                </m:r>
                                <m:r>
                                  <a:rPr lang="en-AU" i="1"/>
                                  <m:t>𝑅</m:t>
                                </m:r>
                              </m:e>
                            </m:d>
                          </m:e>
                          <m:sup>
                            <m:r>
                              <a:rPr lang="en-AU" i="1"/>
                              <m:t>𝐿</m:t>
                            </m:r>
                          </m:sup>
                        </m:sSup>
                      </m:den>
                    </m:f>
                  </m:oMath>
                </a14:m>
                <a:endParaRPr lang="en-AU" dirty="0" smtClean="0"/>
              </a:p>
              <a:p>
                <a:r>
                  <a:rPr lang="en-AU" dirty="0" smtClean="0"/>
                  <a:t>Define</a:t>
                </a:r>
                <a14:m>
                  <m:oMath xmlns:m="http://schemas.openxmlformats.org/officeDocument/2006/math">
                    <m:r>
                      <a:rPr lang="en-AU" b="1" i="0" smtClean="0">
                        <a:latin typeface="Cambria Math" panose="02040503050406030204" pitchFamily="18" charset="0"/>
                      </a:rPr>
                      <m:t> </m:t>
                    </m:r>
                    <m:r>
                      <a:rPr lang="en-AU" i="1"/>
                      <m:t>𝜌</m:t>
                    </m:r>
                    <m:r>
                      <a:rPr lang="en-AU" i="1"/>
                      <m:t>=</m:t>
                    </m:r>
                    <m:f>
                      <m:fPr>
                        <m:ctrlPr>
                          <a:rPr lang="en-AU" i="1"/>
                        </m:ctrlPr>
                      </m:fPr>
                      <m:num>
                        <m:r>
                          <a:rPr lang="en-AU" i="1"/>
                          <m:t>1</m:t>
                        </m:r>
                      </m:num>
                      <m:den>
                        <m:d>
                          <m:dPr>
                            <m:ctrlPr>
                              <a:rPr lang="en-AU" i="1"/>
                            </m:ctrlPr>
                          </m:dPr>
                          <m:e>
                            <m:r>
                              <a:rPr lang="en-AU" i="1"/>
                              <m:t>1+</m:t>
                            </m:r>
                            <m:r>
                              <a:rPr lang="en-AU" i="1"/>
                              <m:t>𝑅</m:t>
                            </m:r>
                          </m:e>
                        </m:d>
                      </m:den>
                    </m:f>
                    <m:r>
                      <a:rPr lang="en-AU" i="1"/>
                      <m:t>+</m:t>
                    </m:r>
                    <m:f>
                      <m:fPr>
                        <m:ctrlPr>
                          <a:rPr lang="en-AU" i="1"/>
                        </m:ctrlPr>
                      </m:fPr>
                      <m:num>
                        <m:r>
                          <a:rPr lang="en-AU" i="1"/>
                          <m:t>1</m:t>
                        </m:r>
                      </m:num>
                      <m:den>
                        <m:sSup>
                          <m:sSupPr>
                            <m:ctrlPr>
                              <a:rPr lang="en-AU" i="1"/>
                            </m:ctrlPr>
                          </m:sSupPr>
                          <m:e>
                            <m:d>
                              <m:dPr>
                                <m:ctrlPr>
                                  <a:rPr lang="en-AU" i="1"/>
                                </m:ctrlPr>
                              </m:dPr>
                              <m:e>
                                <m:r>
                                  <a:rPr lang="en-AU" i="1"/>
                                  <m:t>1+</m:t>
                                </m:r>
                                <m:r>
                                  <a:rPr lang="en-AU" i="1"/>
                                  <m:t>𝑅</m:t>
                                </m:r>
                              </m:e>
                            </m:d>
                          </m:e>
                          <m:sup>
                            <m:r>
                              <a:rPr lang="en-AU" i="1"/>
                              <m:t>2</m:t>
                            </m:r>
                          </m:sup>
                        </m:sSup>
                      </m:den>
                    </m:f>
                    <m:r>
                      <a:rPr lang="en-AU" i="1"/>
                      <m:t>+…+</m:t>
                    </m:r>
                    <m:f>
                      <m:fPr>
                        <m:ctrlPr>
                          <a:rPr lang="en-AU" i="1"/>
                        </m:ctrlPr>
                      </m:fPr>
                      <m:num>
                        <m:r>
                          <a:rPr lang="en-AU" i="1"/>
                          <m:t>1</m:t>
                        </m:r>
                      </m:num>
                      <m:den>
                        <m:sSup>
                          <m:sSupPr>
                            <m:ctrlPr>
                              <a:rPr lang="en-AU" i="1"/>
                            </m:ctrlPr>
                          </m:sSupPr>
                          <m:e>
                            <m:d>
                              <m:dPr>
                                <m:ctrlPr>
                                  <a:rPr lang="en-AU" i="1"/>
                                </m:ctrlPr>
                              </m:dPr>
                              <m:e>
                                <m:r>
                                  <a:rPr lang="en-AU" i="1"/>
                                  <m:t>1+</m:t>
                                </m:r>
                                <m:r>
                                  <a:rPr lang="en-AU" i="1"/>
                                  <m:t>𝑅</m:t>
                                </m:r>
                              </m:e>
                            </m:d>
                          </m:e>
                          <m:sup>
                            <m:r>
                              <a:rPr lang="en-AU" i="1"/>
                              <m:t>𝐿</m:t>
                            </m:r>
                          </m:sup>
                        </m:sSup>
                      </m:den>
                    </m:f>
                  </m:oMath>
                </a14:m>
                <a:endParaRPr lang="en-AU" dirty="0" smtClean="0"/>
              </a:p>
              <a:p>
                <a14:m>
                  <m:oMath xmlns:m="http://schemas.openxmlformats.org/officeDocument/2006/math">
                    <m:r>
                      <a:rPr lang="en-AU" i="1"/>
                      <m:t>𝑁𝑃𝑉</m:t>
                    </m:r>
                    <m:r>
                      <a:rPr lang="en-AU" i="1"/>
                      <m:t>=−</m:t>
                    </m:r>
                    <m:r>
                      <a:rPr lang="en-AU" i="1"/>
                      <m:t>𝑌</m:t>
                    </m:r>
                    <m:r>
                      <a:rPr lang="en-AU" i="1"/>
                      <m:t>+</m:t>
                    </m:r>
                    <m:r>
                      <a:rPr lang="en-AU" i="1"/>
                      <m:t>𝜌</m:t>
                    </m:r>
                    <m:r>
                      <a:rPr lang="en-AU" i="1"/>
                      <m:t>𝑋</m:t>
                    </m:r>
                  </m:oMath>
                </a14:m>
                <a:endParaRPr lang="en-AU" dirty="0" smtClean="0"/>
              </a:p>
              <a:p>
                <a14:m>
                  <m:oMath xmlns:m="http://schemas.openxmlformats.org/officeDocument/2006/math">
                    <m:r>
                      <a:rPr lang="en-AU" i="1"/>
                      <m:t>𝑅𝑂𝑅</m:t>
                    </m:r>
                    <m:r>
                      <a:rPr lang="en-AU" i="1"/>
                      <m:t>=</m:t>
                    </m:r>
                    <m:f>
                      <m:fPr>
                        <m:ctrlPr>
                          <a:rPr lang="en-AU" i="1"/>
                        </m:ctrlPr>
                      </m:fPr>
                      <m:num>
                        <m:r>
                          <a:rPr lang="en-AU" i="1"/>
                          <m:t>𝑁𝑃𝑉</m:t>
                        </m:r>
                      </m:num>
                      <m:den>
                        <m:r>
                          <a:rPr lang="en-AU" i="1"/>
                          <m:t>𝑌</m:t>
                        </m:r>
                      </m:den>
                    </m:f>
                    <m:r>
                      <a:rPr lang="en-AU" i="1"/>
                      <m:t>=−1+</m:t>
                    </m:r>
                    <m:f>
                      <m:fPr>
                        <m:ctrlPr>
                          <a:rPr lang="en-AU" i="1"/>
                        </m:ctrlPr>
                      </m:fPr>
                      <m:num>
                        <m:r>
                          <a:rPr lang="en-AU" i="1"/>
                          <m:t>𝜌</m:t>
                        </m:r>
                        <m:r>
                          <a:rPr lang="en-AU" i="1"/>
                          <m:t>𝑋</m:t>
                        </m:r>
                      </m:num>
                      <m:den>
                        <m:r>
                          <a:rPr lang="en-AU" i="1"/>
                          <m:t>𝑌</m:t>
                        </m:r>
                      </m:den>
                    </m:f>
                  </m:oMath>
                </a14:m>
                <a:endParaRPr lang="en-AU" dirty="0" smtClean="0"/>
              </a:p>
              <a:p>
                <a:r>
                  <a:rPr lang="en-AU" dirty="0" smtClean="0"/>
                  <a:t>Investment viable if </a:t>
                </a:r>
                <a14:m>
                  <m:oMath xmlns:m="http://schemas.openxmlformats.org/officeDocument/2006/math">
                    <m:f>
                      <m:fPr>
                        <m:ctrlPr>
                          <a:rPr lang="en-AU" i="1"/>
                        </m:ctrlPr>
                      </m:fPr>
                      <m:num>
                        <m:r>
                          <a:rPr lang="en-AU" i="1"/>
                          <m:t>𝜌</m:t>
                        </m:r>
                        <m:r>
                          <a:rPr lang="en-AU" i="1"/>
                          <m:t>𝑋</m:t>
                        </m:r>
                      </m:num>
                      <m:den>
                        <m:r>
                          <a:rPr lang="en-AU" i="1"/>
                          <m:t>𝑌</m:t>
                        </m:r>
                      </m:den>
                    </m:f>
                    <m:r>
                      <a:rPr lang="en-AU" i="1"/>
                      <m:t>−1&gt;</m:t>
                    </m:r>
                    <m:r>
                      <a:rPr lang="en-AU" i="1"/>
                      <m:t>𝑅𝑅𝑂𝑅</m:t>
                    </m:r>
                  </m:oMath>
                </a14:m>
                <a:endParaRPr lang="en-AU" dirty="0" smtClean="0"/>
              </a:p>
              <a:p>
                <a:r>
                  <a:rPr lang="en-AU" dirty="0" smtClean="0"/>
                  <a:t>Minimum viable earnings ratio: </a:t>
                </a:r>
                <a14:m>
                  <m:oMath xmlns:m="http://schemas.openxmlformats.org/officeDocument/2006/math">
                    <m:sSup>
                      <m:sSupPr>
                        <m:ctrlPr>
                          <a:rPr lang="en-AU" i="1"/>
                        </m:ctrlPr>
                      </m:sSupPr>
                      <m:e>
                        <m:d>
                          <m:dPr>
                            <m:ctrlPr>
                              <a:rPr lang="en-AU" i="1"/>
                            </m:ctrlPr>
                          </m:dPr>
                          <m:e>
                            <m:f>
                              <m:fPr>
                                <m:type m:val="skw"/>
                                <m:ctrlPr>
                                  <a:rPr lang="en-AU" i="1"/>
                                </m:ctrlPr>
                              </m:fPr>
                              <m:num>
                                <m:r>
                                  <a:rPr lang="en-AU" i="1"/>
                                  <m:t>𝑋</m:t>
                                </m:r>
                              </m:num>
                              <m:den>
                                <m:r>
                                  <a:rPr lang="en-AU" i="1"/>
                                  <m:t>𝑌</m:t>
                                </m:r>
                              </m:den>
                            </m:f>
                          </m:e>
                        </m:d>
                      </m:e>
                      <m:sup>
                        <m:r>
                          <a:rPr lang="en-AU" i="1"/>
                          <m:t>∗</m:t>
                        </m:r>
                      </m:sup>
                    </m:sSup>
                    <m:r>
                      <a:rPr lang="en-AU" i="1"/>
                      <m:t>=</m:t>
                    </m:r>
                    <m:f>
                      <m:fPr>
                        <m:ctrlPr>
                          <a:rPr lang="en-AU" i="1"/>
                        </m:ctrlPr>
                      </m:fPr>
                      <m:num>
                        <m:r>
                          <a:rPr lang="en-AU" i="1"/>
                          <m:t>1</m:t>
                        </m:r>
                      </m:num>
                      <m:den>
                        <m:r>
                          <a:rPr lang="en-AU" i="1"/>
                          <m:t>𝜌</m:t>
                        </m:r>
                      </m:den>
                    </m:f>
                    <m:d>
                      <m:dPr>
                        <m:ctrlPr>
                          <a:rPr lang="en-AU" i="1"/>
                        </m:ctrlPr>
                      </m:dPr>
                      <m:e>
                        <m:r>
                          <a:rPr lang="en-AU" i="1"/>
                          <m:t>𝑅𝑅𝑂𝑅</m:t>
                        </m:r>
                        <m:r>
                          <a:rPr lang="en-AU" i="1"/>
                          <m:t>+1</m:t>
                        </m:r>
                      </m:e>
                    </m:d>
                  </m:oMath>
                </a14:m>
                <a:endParaRPr lang="en-AU" dirty="0" smtClean="0"/>
              </a:p>
              <a:p>
                <a:pPr marL="0" indent="0">
                  <a:buNone/>
                </a:pPr>
                <a:endParaRPr lang="en-AU" dirty="0" smtClean="0"/>
              </a:p>
              <a:p>
                <a:endParaRPr lang="en-AU" dirty="0"/>
              </a:p>
            </p:txBody>
          </p:sp>
        </mc:Choice>
        <mc:Fallback>
          <p:sp>
            <p:nvSpPr>
              <p:cNvPr id="3" name="Content Placeholder 2"/>
              <p:cNvSpPr>
                <a:spLocks noGrp="1" noRot="1" noChangeAspect="1" noMove="1" noResize="1" noEditPoints="1" noAdjustHandles="1" noChangeArrowheads="1" noChangeShapeType="1" noTextEdit="1"/>
              </p:cNvSpPr>
              <p:nvPr>
                <p:ph sz="half" idx="1"/>
              </p:nvPr>
            </p:nvSpPr>
            <p:spPr>
              <a:blipFill>
                <a:blip r:embed="rId2"/>
                <a:stretch>
                  <a:fillRect l="-881" t="-1932"/>
                </a:stretch>
              </a:blipFill>
            </p:spPr>
            <p:txBody>
              <a:bodyPr/>
              <a:lstStyle/>
              <a:p>
                <a:r>
                  <a:rPr lang="en-AU">
                    <a:noFill/>
                  </a:rPr>
                  <a:t> </a:t>
                </a:r>
              </a:p>
            </p:txBody>
          </p:sp>
        </mc:Fallback>
      </mc:AlternateContent>
      <p:sp>
        <p:nvSpPr>
          <p:cNvPr id="5" name="Rounded Rectangular Callout 4"/>
          <p:cNvSpPr/>
          <p:nvPr/>
        </p:nvSpPr>
        <p:spPr>
          <a:xfrm>
            <a:off x="6209607" y="2834639"/>
            <a:ext cx="2244437" cy="473826"/>
          </a:xfrm>
          <a:prstGeom prst="wedgeRoundRectCallout">
            <a:avLst>
              <a:gd name="adj1" fmla="val -72934"/>
              <a:gd name="adj2" fmla="val 73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ρ</a:t>
            </a:r>
            <a:r>
              <a:rPr lang="en-AU" dirty="0" smtClean="0"/>
              <a:t> = number like 20</a:t>
            </a:r>
            <a:endParaRPr lang="en-AU" dirty="0"/>
          </a:p>
        </p:txBody>
      </p:sp>
      <p:pic>
        <p:nvPicPr>
          <p:cNvPr id="6" name="Picture 5"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18586"/>
            <a:ext cx="1669732" cy="980902"/>
          </a:xfrm>
          <a:prstGeom prst="rect">
            <a:avLst/>
          </a:prstGeom>
        </p:spPr>
      </p:pic>
    </p:spTree>
    <p:extLst>
      <p:ext uri="{BB962C8B-B14F-4D97-AF65-F5344CB8AC3E}">
        <p14:creationId xmlns:p14="http://schemas.microsoft.com/office/powerpoint/2010/main" val="3810687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Cash flow tax:</a:t>
            </a:r>
            <a:endParaRPr lang="en-AU" dirty="0"/>
          </a:p>
        </p:txBody>
      </p:sp>
      <mc:AlternateContent xmlns:mc="http://schemas.openxmlformats.org/markup-compatibility/2006">
        <mc:Choice xmlns:a14="http://schemas.microsoft.com/office/drawing/2010/main" Requires="a14">
          <p:sp>
            <p:nvSpPr>
              <p:cNvPr id="3" name="Content Placeholder 2"/>
              <p:cNvSpPr>
                <a:spLocks noGrp="1"/>
              </p:cNvSpPr>
              <p:nvPr>
                <p:ph sz="half" idx="1"/>
              </p:nvPr>
            </p:nvSpPr>
            <p:spPr/>
            <p:txBody>
              <a:bodyPr>
                <a:normAutofit lnSpcReduction="10000"/>
              </a:bodyPr>
              <a:lstStyle/>
              <a:p>
                <a:r>
                  <a:rPr lang="en-AU" dirty="0" smtClean="0"/>
                  <a:t>Net Present Value of investing </a:t>
                </a:r>
                <a:r>
                  <a:rPr lang="en-AU" i="1" dirty="0" smtClean="0"/>
                  <a:t>Y</a:t>
                </a:r>
                <a:r>
                  <a:rPr lang="en-AU" dirty="0" smtClean="0"/>
                  <a:t>, </a:t>
                </a:r>
                <a:r>
                  <a:rPr lang="en-AU" dirty="0" smtClean="0">
                    <a:solidFill>
                      <a:srgbClr val="FF0000"/>
                    </a:solidFill>
                  </a:rPr>
                  <a:t>cash flow</a:t>
                </a:r>
                <a:r>
                  <a:rPr lang="en-AU" dirty="0" smtClean="0"/>
                  <a:t> tax:</a:t>
                </a:r>
              </a:p>
              <a:p>
                <a14:m>
                  <m:oMath xmlns:m="http://schemas.openxmlformats.org/officeDocument/2006/math">
                    <m:sSub>
                      <m:sSubPr>
                        <m:ctrlPr>
                          <a:rPr lang="en-AU" i="1"/>
                        </m:ctrlPr>
                      </m:sSubPr>
                      <m:e>
                        <m:r>
                          <a:rPr lang="en-AU" i="1"/>
                          <m:t>𝑁𝑃𝑉</m:t>
                        </m:r>
                      </m:e>
                      <m:sub>
                        <m:r>
                          <a:rPr lang="en-AU" i="1"/>
                          <m:t>𝐶𝐹𝑇</m:t>
                        </m:r>
                      </m:sub>
                    </m:sSub>
                    <m:r>
                      <a:rPr lang="en-AU" i="1"/>
                      <m:t>=</m:t>
                    </m:r>
                    <m:d>
                      <m:dPr>
                        <m:ctrlPr>
                          <a:rPr lang="en-AU" i="1"/>
                        </m:ctrlPr>
                      </m:dPr>
                      <m:e>
                        <m:r>
                          <a:rPr lang="en-AU" i="1"/>
                          <m:t>1−</m:t>
                        </m:r>
                        <m:r>
                          <a:rPr lang="en-AU" i="1"/>
                          <m:t>𝑇</m:t>
                        </m:r>
                      </m:e>
                    </m:d>
                    <m:d>
                      <m:dPr>
                        <m:begChr m:val="{"/>
                        <m:endChr m:val="}"/>
                        <m:ctrlPr>
                          <a:rPr lang="en-AU" i="1"/>
                        </m:ctrlPr>
                      </m:dPr>
                      <m:e>
                        <m:r>
                          <a:rPr lang="en-AU" i="1"/>
                          <m:t>−</m:t>
                        </m:r>
                        <m:r>
                          <a:rPr lang="en-AU" i="1"/>
                          <m:t>𝑌</m:t>
                        </m:r>
                        <m:r>
                          <a:rPr lang="en-AU" i="1"/>
                          <m:t>+</m:t>
                        </m:r>
                        <m:f>
                          <m:fPr>
                            <m:ctrlPr>
                              <a:rPr lang="en-AU" i="1"/>
                            </m:ctrlPr>
                          </m:fPr>
                          <m:num>
                            <m:r>
                              <a:rPr lang="en-AU" i="1"/>
                              <m:t>𝑋</m:t>
                            </m:r>
                          </m:num>
                          <m:den>
                            <m:d>
                              <m:dPr>
                                <m:ctrlPr>
                                  <a:rPr lang="en-AU" i="1"/>
                                </m:ctrlPr>
                              </m:dPr>
                              <m:e>
                                <m:r>
                                  <a:rPr lang="en-AU" i="1"/>
                                  <m:t>1+</m:t>
                                </m:r>
                                <m:r>
                                  <a:rPr lang="en-AU" i="1"/>
                                  <m:t>𝑅</m:t>
                                </m:r>
                              </m:e>
                            </m:d>
                          </m:den>
                        </m:f>
                        <m:r>
                          <a:rPr lang="en-AU" i="1"/>
                          <m:t>+</m:t>
                        </m:r>
                        <m:f>
                          <m:fPr>
                            <m:ctrlPr>
                              <a:rPr lang="en-AU" i="1"/>
                            </m:ctrlPr>
                          </m:fPr>
                          <m:num>
                            <m:r>
                              <a:rPr lang="en-AU" i="1"/>
                              <m:t>𝑋</m:t>
                            </m:r>
                          </m:num>
                          <m:den>
                            <m:sSup>
                              <m:sSupPr>
                                <m:ctrlPr>
                                  <a:rPr lang="en-AU" i="1"/>
                                </m:ctrlPr>
                              </m:sSupPr>
                              <m:e>
                                <m:d>
                                  <m:dPr>
                                    <m:ctrlPr>
                                      <a:rPr lang="en-AU" i="1"/>
                                    </m:ctrlPr>
                                  </m:dPr>
                                  <m:e>
                                    <m:r>
                                      <a:rPr lang="en-AU" i="1"/>
                                      <m:t>1+</m:t>
                                    </m:r>
                                    <m:r>
                                      <a:rPr lang="en-AU" i="1"/>
                                      <m:t>𝑅</m:t>
                                    </m:r>
                                  </m:e>
                                </m:d>
                              </m:e>
                              <m:sup>
                                <m:r>
                                  <a:rPr lang="en-AU" i="1"/>
                                  <m:t>2</m:t>
                                </m:r>
                              </m:sup>
                            </m:sSup>
                          </m:den>
                        </m:f>
                        <m:r>
                          <a:rPr lang="en-AU" i="1"/>
                          <m:t>+…+</m:t>
                        </m:r>
                        <m:f>
                          <m:fPr>
                            <m:ctrlPr>
                              <a:rPr lang="en-AU" i="1"/>
                            </m:ctrlPr>
                          </m:fPr>
                          <m:num>
                            <m:r>
                              <a:rPr lang="en-AU" i="1"/>
                              <m:t>𝑋</m:t>
                            </m:r>
                          </m:num>
                          <m:den>
                            <m:sSup>
                              <m:sSupPr>
                                <m:ctrlPr>
                                  <a:rPr lang="en-AU" i="1"/>
                                </m:ctrlPr>
                              </m:sSupPr>
                              <m:e>
                                <m:d>
                                  <m:dPr>
                                    <m:ctrlPr>
                                      <a:rPr lang="en-AU" i="1"/>
                                    </m:ctrlPr>
                                  </m:dPr>
                                  <m:e>
                                    <m:r>
                                      <a:rPr lang="en-AU" i="1"/>
                                      <m:t>1+</m:t>
                                    </m:r>
                                    <m:r>
                                      <a:rPr lang="en-AU" i="1"/>
                                      <m:t>𝑅</m:t>
                                    </m:r>
                                  </m:e>
                                </m:d>
                              </m:e>
                              <m:sup>
                                <m:r>
                                  <a:rPr lang="en-AU" i="1"/>
                                  <m:t>𝐿</m:t>
                                </m:r>
                              </m:sup>
                            </m:sSup>
                          </m:den>
                        </m:f>
                      </m:e>
                    </m:d>
                  </m:oMath>
                </a14:m>
                <a:endParaRPr lang="en-AU" dirty="0" smtClean="0"/>
              </a:p>
              <a:p>
                <a14:m>
                  <m:oMath xmlns:m="http://schemas.openxmlformats.org/officeDocument/2006/math">
                    <m:sSub>
                      <m:sSubPr>
                        <m:ctrlPr>
                          <a:rPr lang="en-AU" i="1"/>
                        </m:ctrlPr>
                      </m:sSubPr>
                      <m:e>
                        <m:r>
                          <a:rPr lang="en-AU" i="1"/>
                          <m:t>𝑅𝑂𝑅</m:t>
                        </m:r>
                      </m:e>
                      <m:sub>
                        <m:r>
                          <a:rPr lang="en-AU" i="1"/>
                          <m:t>𝐶𝐹𝑇</m:t>
                        </m:r>
                      </m:sub>
                    </m:sSub>
                    <m:r>
                      <a:rPr lang="en-AU" i="1"/>
                      <m:t>=</m:t>
                    </m:r>
                    <m:f>
                      <m:fPr>
                        <m:ctrlPr>
                          <a:rPr lang="en-AU" i="1"/>
                        </m:ctrlPr>
                      </m:fPr>
                      <m:num>
                        <m:sSub>
                          <m:sSubPr>
                            <m:ctrlPr>
                              <a:rPr lang="en-AU" i="1"/>
                            </m:ctrlPr>
                          </m:sSubPr>
                          <m:e>
                            <m:r>
                              <a:rPr lang="en-AU" i="1"/>
                              <m:t>𝑁𝑃𝑉</m:t>
                            </m:r>
                          </m:e>
                          <m:sub>
                            <m:r>
                              <a:rPr lang="en-AU" i="1"/>
                              <m:t>𝐶𝐹𝑇</m:t>
                            </m:r>
                            <m:r>
                              <a:rPr lang="en-AU" i="1"/>
                              <m:t>,</m:t>
                            </m:r>
                            <m:r>
                              <a:rPr lang="en-AU" i="1"/>
                              <m:t>𝐼</m:t>
                            </m:r>
                          </m:sub>
                        </m:sSub>
                      </m:num>
                      <m:den>
                        <m:d>
                          <m:dPr>
                            <m:ctrlPr>
                              <a:rPr lang="en-AU" i="1"/>
                            </m:ctrlPr>
                          </m:dPr>
                          <m:e>
                            <m:r>
                              <a:rPr lang="en-AU" i="1"/>
                              <m:t>1−</m:t>
                            </m:r>
                            <m:r>
                              <a:rPr lang="en-AU" i="1"/>
                              <m:t>𝑇</m:t>
                            </m:r>
                          </m:e>
                        </m:d>
                        <m:r>
                          <a:rPr lang="en-AU" i="1"/>
                          <m:t>.</m:t>
                        </m:r>
                        <m:r>
                          <a:rPr lang="en-AU" i="1"/>
                          <m:t>𝑌</m:t>
                        </m:r>
                      </m:den>
                    </m:f>
                    <m:r>
                      <a:rPr lang="en-AU" i="1"/>
                      <m:t>=</m:t>
                    </m:r>
                    <m:f>
                      <m:fPr>
                        <m:ctrlPr>
                          <a:rPr lang="en-AU" i="1"/>
                        </m:ctrlPr>
                      </m:fPr>
                      <m:num>
                        <m:d>
                          <m:dPr>
                            <m:ctrlPr>
                              <a:rPr lang="en-AU" i="1"/>
                            </m:ctrlPr>
                          </m:dPr>
                          <m:e>
                            <m:r>
                              <a:rPr lang="en-AU" i="1"/>
                              <m:t>1−</m:t>
                            </m:r>
                            <m:r>
                              <a:rPr lang="en-AU" i="1"/>
                              <m:t>𝑇</m:t>
                            </m:r>
                          </m:e>
                        </m:d>
                        <m:r>
                          <a:rPr lang="en-AU" i="1"/>
                          <m:t>.</m:t>
                        </m:r>
                        <m:r>
                          <a:rPr lang="en-AU" i="1"/>
                          <m:t>𝑁𝑃𝑉</m:t>
                        </m:r>
                      </m:num>
                      <m:den>
                        <m:d>
                          <m:dPr>
                            <m:ctrlPr>
                              <a:rPr lang="en-AU" i="1"/>
                            </m:ctrlPr>
                          </m:dPr>
                          <m:e>
                            <m:r>
                              <a:rPr lang="en-AU" i="1"/>
                              <m:t>1−</m:t>
                            </m:r>
                            <m:r>
                              <a:rPr lang="en-AU" i="1"/>
                              <m:t>𝑇</m:t>
                            </m:r>
                          </m:e>
                        </m:d>
                        <m:r>
                          <a:rPr lang="en-AU" i="1"/>
                          <m:t>.</m:t>
                        </m:r>
                        <m:r>
                          <a:rPr lang="en-AU" i="1"/>
                          <m:t>𝑌</m:t>
                        </m:r>
                      </m:den>
                    </m:f>
                    <m:r>
                      <a:rPr lang="en-AU" i="1"/>
                      <m:t>=</m:t>
                    </m:r>
                    <m:r>
                      <a:rPr lang="en-AU" i="1"/>
                      <m:t>𝑅𝑂𝑅</m:t>
                    </m:r>
                  </m:oMath>
                </a14:m>
                <a:r>
                  <a:rPr lang="en-AU" dirty="0" smtClean="0"/>
                  <a:t>??</a:t>
                </a:r>
              </a:p>
              <a:p>
                <a:r>
                  <a:rPr lang="en-AU" dirty="0" smtClean="0"/>
                  <a:t>What about the refund on the investment?</a:t>
                </a:r>
              </a:p>
              <a:p>
                <a:pPr lvl="1"/>
                <a:r>
                  <a:rPr lang="en-AU" dirty="0" smtClean="0"/>
                  <a:t>Invest this at the hurdle rate, such that</a:t>
                </a:r>
              </a:p>
              <a:p>
                <a:pPr lvl="1"/>
                <a14:m>
                  <m:oMath xmlns:m="http://schemas.openxmlformats.org/officeDocument/2006/math">
                    <m:sSub>
                      <m:sSubPr>
                        <m:ctrlPr>
                          <a:rPr lang="en-AU" i="1"/>
                        </m:ctrlPr>
                      </m:sSubPr>
                      <m:e>
                        <m:r>
                          <a:rPr lang="en-AU" i="1"/>
                          <m:t>𝑅𝑂𝑅</m:t>
                        </m:r>
                      </m:e>
                      <m:sub>
                        <m:r>
                          <a:rPr lang="en-AU" i="1"/>
                          <m:t>𝐶𝐹𝑇</m:t>
                        </m:r>
                      </m:sub>
                    </m:sSub>
                    <m:r>
                      <a:rPr lang="en-AU" i="1"/>
                      <m:t>=</m:t>
                    </m:r>
                    <m:f>
                      <m:fPr>
                        <m:ctrlPr>
                          <a:rPr lang="en-AU" i="1"/>
                        </m:ctrlPr>
                      </m:fPr>
                      <m:num>
                        <m:sSub>
                          <m:sSubPr>
                            <m:ctrlPr>
                              <a:rPr lang="en-AU" i="1" smtClean="0"/>
                            </m:ctrlPr>
                          </m:sSubPr>
                          <m:e>
                            <m:r>
                              <a:rPr lang="en-AU" i="1"/>
                              <m:t>𝑁𝑃𝑉</m:t>
                            </m:r>
                          </m:e>
                          <m:sub>
                            <m:r>
                              <a:rPr lang="en-AU" i="1"/>
                              <m:t>𝐶𝐹𝑇</m:t>
                            </m:r>
                          </m:sub>
                        </m:sSub>
                        <m:r>
                          <a:rPr lang="en-AU" i="1"/>
                          <m:t>+</m:t>
                        </m:r>
                        <m:r>
                          <a:rPr lang="en-AU" b="1" i="1" smtClean="0">
                            <a:solidFill>
                              <a:srgbClr val="FF0000"/>
                            </a:solidFill>
                          </a:rPr>
                          <m:t>𝑻</m:t>
                        </m:r>
                        <m:r>
                          <a:rPr lang="en-AU" b="1" i="1" smtClean="0">
                            <a:solidFill>
                              <a:srgbClr val="FF0000"/>
                            </a:solidFill>
                          </a:rPr>
                          <m:t>.</m:t>
                        </m:r>
                        <m:r>
                          <a:rPr lang="en-AU" b="1" i="1" smtClean="0">
                            <a:solidFill>
                              <a:srgbClr val="FF0000"/>
                            </a:solidFill>
                          </a:rPr>
                          <m:t>𝒀</m:t>
                        </m:r>
                        <m:r>
                          <a:rPr lang="en-AU" b="1" i="1" smtClean="0">
                            <a:solidFill>
                              <a:srgbClr val="FF0000"/>
                            </a:solidFill>
                          </a:rPr>
                          <m:t>.</m:t>
                        </m:r>
                        <m:r>
                          <a:rPr lang="en-AU" b="1" i="1" smtClean="0">
                            <a:solidFill>
                              <a:srgbClr val="FF0000"/>
                            </a:solidFill>
                          </a:rPr>
                          <m:t>𝑹𝑹𝑶𝑹</m:t>
                        </m:r>
                      </m:num>
                      <m:den>
                        <m:r>
                          <a:rPr lang="en-AU" i="1"/>
                          <m:t>𝑌</m:t>
                        </m:r>
                      </m:den>
                    </m:f>
                    <m:r>
                      <a:rPr lang="en-AU" i="1"/>
                      <m:t>=</m:t>
                    </m:r>
                    <m:f>
                      <m:fPr>
                        <m:ctrlPr>
                          <a:rPr lang="en-AU" i="1"/>
                        </m:ctrlPr>
                      </m:fPr>
                      <m:num>
                        <m:d>
                          <m:dPr>
                            <m:ctrlPr>
                              <a:rPr lang="en-AU" i="1"/>
                            </m:ctrlPr>
                          </m:dPr>
                          <m:e>
                            <m:r>
                              <a:rPr lang="en-AU" i="1"/>
                              <m:t>1−</m:t>
                            </m:r>
                            <m:r>
                              <a:rPr lang="en-AU" i="1"/>
                              <m:t>𝑇</m:t>
                            </m:r>
                          </m:e>
                        </m:d>
                        <m:r>
                          <a:rPr lang="en-AU" i="1"/>
                          <m:t>.</m:t>
                        </m:r>
                        <m:r>
                          <a:rPr lang="en-AU" i="1"/>
                          <m:t>𝑁𝑃𝑉</m:t>
                        </m:r>
                      </m:num>
                      <m:den>
                        <m:r>
                          <a:rPr lang="en-AU" i="1"/>
                          <m:t>𝑌</m:t>
                        </m:r>
                      </m:den>
                    </m:f>
                    <m:r>
                      <a:rPr lang="en-AU" i="1"/>
                      <m:t>+</m:t>
                    </m:r>
                    <m:r>
                      <a:rPr lang="en-AU" i="1"/>
                      <m:t>𝑇</m:t>
                    </m:r>
                    <m:r>
                      <a:rPr lang="en-AU" i="1"/>
                      <m:t>.</m:t>
                    </m:r>
                    <m:r>
                      <a:rPr lang="en-AU" i="1"/>
                      <m:t>𝑅𝑅𝑂𝑅</m:t>
                    </m:r>
                  </m:oMath>
                </a14:m>
                <a:endParaRPr lang="en-AU" dirty="0"/>
              </a:p>
              <a:p>
                <a:pPr lvl="1"/>
                <a14:m>
                  <m:oMath xmlns:m="http://schemas.openxmlformats.org/officeDocument/2006/math">
                    <m:sSub>
                      <m:sSubPr>
                        <m:ctrlPr>
                          <a:rPr lang="en-AU" i="1">
                            <a:latin typeface="Cambria Math" panose="02040503050406030204" pitchFamily="18" charset="0"/>
                          </a:rPr>
                        </m:ctrlPr>
                      </m:sSubPr>
                      <m:e>
                        <m:r>
                          <a:rPr lang="en-AU" i="1">
                            <a:latin typeface="Cambria Math" panose="02040503050406030204" pitchFamily="18" charset="0"/>
                          </a:rPr>
                          <m:t>𝑅𝑂𝑅</m:t>
                        </m:r>
                      </m:e>
                      <m:sub>
                        <m:r>
                          <a:rPr lang="en-AU" i="1">
                            <a:latin typeface="Cambria Math" panose="02040503050406030204" pitchFamily="18" charset="0"/>
                          </a:rPr>
                          <m:t>𝐶𝐹𝑇</m:t>
                        </m:r>
                      </m:sub>
                    </m:sSub>
                    <m:r>
                      <a:rPr lang="en-AU" i="1">
                        <a:latin typeface="Cambria Math" panose="02040503050406030204" pitchFamily="18" charset="0"/>
                      </a:rPr>
                      <m:t>=</m:t>
                    </m:r>
                    <m:d>
                      <m:dPr>
                        <m:ctrlPr>
                          <a:rPr lang="en-AU" i="1">
                            <a:latin typeface="Cambria Math" panose="02040503050406030204" pitchFamily="18" charset="0"/>
                          </a:rPr>
                        </m:ctrlPr>
                      </m:dPr>
                      <m:e>
                        <m:r>
                          <a:rPr lang="en-AU" i="1">
                            <a:latin typeface="Cambria Math" panose="02040503050406030204" pitchFamily="18" charset="0"/>
                          </a:rPr>
                          <m:t>1−</m:t>
                        </m:r>
                        <m:r>
                          <a:rPr lang="en-AU" i="1">
                            <a:latin typeface="Cambria Math" panose="02040503050406030204" pitchFamily="18" charset="0"/>
                          </a:rPr>
                          <m:t>𝑇</m:t>
                        </m:r>
                      </m:e>
                    </m:d>
                    <m:r>
                      <a:rPr lang="en-AU" i="1">
                        <a:latin typeface="Cambria Math" panose="02040503050406030204" pitchFamily="18" charset="0"/>
                      </a:rPr>
                      <m:t>.</m:t>
                    </m:r>
                    <m:r>
                      <a:rPr lang="en-AU" i="1">
                        <a:latin typeface="Cambria Math" panose="02040503050406030204" pitchFamily="18" charset="0"/>
                      </a:rPr>
                      <m:t>𝑅𝑂𝑅</m:t>
                    </m:r>
                    <m:r>
                      <a:rPr lang="en-AU" i="1">
                        <a:latin typeface="Cambria Math" panose="02040503050406030204" pitchFamily="18" charset="0"/>
                      </a:rPr>
                      <m:t>+</m:t>
                    </m:r>
                    <m:r>
                      <a:rPr lang="en-AU" i="1">
                        <a:latin typeface="Cambria Math" panose="02040503050406030204" pitchFamily="18" charset="0"/>
                      </a:rPr>
                      <m:t>𝑇</m:t>
                    </m:r>
                    <m:r>
                      <a:rPr lang="en-AU" i="1">
                        <a:latin typeface="Cambria Math" panose="02040503050406030204" pitchFamily="18" charset="0"/>
                      </a:rPr>
                      <m:t>.</m:t>
                    </m:r>
                    <m:r>
                      <a:rPr lang="en-AU" i="1">
                        <a:latin typeface="Cambria Math" panose="02040503050406030204" pitchFamily="18" charset="0"/>
                      </a:rPr>
                      <m:t>𝑅𝑅𝑂𝑅</m:t>
                    </m:r>
                  </m:oMath>
                </a14:m>
                <a:endParaRPr lang="en-AU" dirty="0" smtClean="0"/>
              </a:p>
              <a:p>
                <a:pPr lvl="1"/>
                <a:endParaRPr lang="en-AU" dirty="0" smtClean="0"/>
              </a:p>
              <a:p>
                <a:pPr marL="0" indent="0">
                  <a:buNone/>
                </a:pPr>
                <a:endParaRPr lang="en-AU" dirty="0" smtClean="0"/>
              </a:p>
              <a:p>
                <a:endParaRPr lang="en-AU" dirty="0"/>
              </a:p>
            </p:txBody>
          </p:sp>
        </mc:Choice>
        <mc:Fallback>
          <p:sp>
            <p:nvSpPr>
              <p:cNvPr id="3" name="Content Placeholder 2"/>
              <p:cNvSpPr>
                <a:spLocks noGrp="1" noRot="1" noChangeAspect="1" noMove="1" noResize="1" noEditPoints="1" noAdjustHandles="1" noChangeArrowheads="1" noChangeShapeType="1" noTextEdit="1"/>
              </p:cNvSpPr>
              <p:nvPr>
                <p:ph sz="half" idx="1"/>
              </p:nvPr>
            </p:nvSpPr>
            <p:spPr>
              <a:blipFill>
                <a:blip r:embed="rId2"/>
                <a:stretch>
                  <a:fillRect l="-1041" t="-2080"/>
                </a:stretch>
              </a:blipFill>
            </p:spPr>
            <p:txBody>
              <a:bodyPr/>
              <a:lstStyle/>
              <a:p>
                <a:r>
                  <a:rPr lang="en-AU">
                    <a:noFill/>
                  </a:rPr>
                  <a:t> </a:t>
                </a:r>
              </a:p>
            </p:txBody>
          </p:sp>
        </mc:Fallback>
      </mc:AlternateContent>
      <p:cxnSp>
        <p:nvCxnSpPr>
          <p:cNvPr id="5" name="Straight Connector 4"/>
          <p:cNvCxnSpPr/>
          <p:nvPr/>
        </p:nvCxnSpPr>
        <p:spPr>
          <a:xfrm flipV="1">
            <a:off x="615142" y="3017520"/>
            <a:ext cx="6143105" cy="3906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6" name="Picture 5"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126327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Cash flow tax (</a:t>
            </a:r>
            <a:r>
              <a:rPr lang="en-AU" dirty="0" err="1" smtClean="0"/>
              <a:t>cont</a:t>
            </a:r>
            <a:r>
              <a:rPr lang="en-AU" dirty="0" smtClean="0"/>
              <a:t>):</a:t>
            </a:r>
            <a:endParaRPr lang="en-AU" dirty="0"/>
          </a:p>
        </p:txBody>
      </p:sp>
      <mc:AlternateContent xmlns:mc="http://schemas.openxmlformats.org/markup-compatibility/2006">
        <mc:Choice xmlns:a14="http://schemas.microsoft.com/office/drawing/2010/main" Requires="a14">
          <p:sp>
            <p:nvSpPr>
              <p:cNvPr id="3" name="Content Placeholder 2"/>
              <p:cNvSpPr>
                <a:spLocks noGrp="1"/>
              </p:cNvSpPr>
              <p:nvPr>
                <p:ph sz="half" idx="1"/>
              </p:nvPr>
            </p:nvSpPr>
            <p:spPr/>
            <p:txBody>
              <a:bodyPr/>
              <a:lstStyle/>
              <a:p>
                <a14:m>
                  <m:oMath xmlns:m="http://schemas.openxmlformats.org/officeDocument/2006/math">
                    <m:sSub>
                      <m:sSubPr>
                        <m:ctrlPr>
                          <a:rPr lang="en-AU" i="1" smtClean="0">
                            <a:latin typeface="Cambria Math" panose="02040503050406030204" pitchFamily="18" charset="0"/>
                          </a:rPr>
                        </m:ctrlPr>
                      </m:sSubPr>
                      <m:e>
                        <m:r>
                          <a:rPr lang="en-AU" i="1">
                            <a:latin typeface="Cambria Math" panose="02040503050406030204" pitchFamily="18" charset="0"/>
                          </a:rPr>
                          <m:t>𝑅𝑂𝑅</m:t>
                        </m:r>
                      </m:e>
                      <m:sub>
                        <m:r>
                          <a:rPr lang="en-AU" i="1">
                            <a:latin typeface="Cambria Math" panose="02040503050406030204" pitchFamily="18" charset="0"/>
                          </a:rPr>
                          <m:t>𝐶𝐹𝑇</m:t>
                        </m:r>
                      </m:sub>
                    </m:sSub>
                    <m:r>
                      <a:rPr lang="en-AU" i="1">
                        <a:latin typeface="Cambria Math" panose="02040503050406030204" pitchFamily="18" charset="0"/>
                      </a:rPr>
                      <m:t>=</m:t>
                    </m:r>
                    <m:d>
                      <m:dPr>
                        <m:ctrlPr>
                          <a:rPr lang="en-AU" i="1">
                            <a:latin typeface="Cambria Math" panose="02040503050406030204" pitchFamily="18" charset="0"/>
                          </a:rPr>
                        </m:ctrlPr>
                      </m:dPr>
                      <m:e>
                        <m:r>
                          <a:rPr lang="en-AU" i="1">
                            <a:latin typeface="Cambria Math" panose="02040503050406030204" pitchFamily="18" charset="0"/>
                          </a:rPr>
                          <m:t>1−</m:t>
                        </m:r>
                        <m:r>
                          <a:rPr lang="en-AU" i="1">
                            <a:latin typeface="Cambria Math" panose="02040503050406030204" pitchFamily="18" charset="0"/>
                          </a:rPr>
                          <m:t>𝑇</m:t>
                        </m:r>
                      </m:e>
                    </m:d>
                    <m:r>
                      <a:rPr lang="en-AU" i="1">
                        <a:latin typeface="Cambria Math" panose="02040503050406030204" pitchFamily="18" charset="0"/>
                      </a:rPr>
                      <m:t>.</m:t>
                    </m:r>
                    <m:r>
                      <a:rPr lang="en-AU" i="1">
                        <a:latin typeface="Cambria Math" panose="02040503050406030204" pitchFamily="18" charset="0"/>
                      </a:rPr>
                      <m:t>𝑅𝑂𝑅</m:t>
                    </m:r>
                    <m:r>
                      <a:rPr lang="en-AU" i="1">
                        <a:latin typeface="Cambria Math" panose="02040503050406030204" pitchFamily="18" charset="0"/>
                      </a:rPr>
                      <m:t>+</m:t>
                    </m:r>
                    <m:r>
                      <a:rPr lang="en-AU" i="1">
                        <a:latin typeface="Cambria Math" panose="02040503050406030204" pitchFamily="18" charset="0"/>
                      </a:rPr>
                      <m:t>𝑇</m:t>
                    </m:r>
                    <m:r>
                      <a:rPr lang="en-AU" i="1">
                        <a:latin typeface="Cambria Math" panose="02040503050406030204" pitchFamily="18" charset="0"/>
                      </a:rPr>
                      <m:t>.</m:t>
                    </m:r>
                    <m:r>
                      <a:rPr lang="en-AU" i="1">
                        <a:latin typeface="Cambria Math" panose="02040503050406030204" pitchFamily="18" charset="0"/>
                      </a:rPr>
                      <m:t>𝑅𝑅𝑂𝑅</m:t>
                    </m:r>
                  </m:oMath>
                </a14:m>
                <a:endParaRPr lang="en-AU" dirty="0" smtClean="0"/>
              </a:p>
              <a:p>
                <a14:m>
                  <m:oMath xmlns:m="http://schemas.openxmlformats.org/officeDocument/2006/math">
                    <m:sSub>
                      <m:sSubPr>
                        <m:ctrlPr>
                          <a:rPr lang="en-AU" i="1">
                            <a:latin typeface="Cambria Math" panose="02040503050406030204" pitchFamily="18" charset="0"/>
                          </a:rPr>
                        </m:ctrlPr>
                      </m:sSubPr>
                      <m:e>
                        <m:r>
                          <a:rPr lang="en-AU" i="1">
                            <a:latin typeface="Cambria Math" panose="02040503050406030204" pitchFamily="18" charset="0"/>
                          </a:rPr>
                          <m:t>𝑅𝑂𝑅</m:t>
                        </m:r>
                      </m:e>
                      <m:sub>
                        <m:r>
                          <a:rPr lang="en-AU" i="1">
                            <a:latin typeface="Cambria Math" panose="02040503050406030204" pitchFamily="18" charset="0"/>
                          </a:rPr>
                          <m:t>𝐶𝐹𝑇</m:t>
                        </m:r>
                      </m:sub>
                    </m:sSub>
                    <m:r>
                      <a:rPr lang="en-AU" i="1">
                        <a:latin typeface="Cambria Math" panose="02040503050406030204" pitchFamily="18" charset="0"/>
                      </a:rPr>
                      <m:t>=</m:t>
                    </m:r>
                    <m:r>
                      <a:rPr lang="en-AU" i="1">
                        <a:latin typeface="Cambria Math" panose="02040503050406030204" pitchFamily="18" charset="0"/>
                      </a:rPr>
                      <m:t>𝑅𝑂𝑅</m:t>
                    </m:r>
                    <m:r>
                      <a:rPr lang="en-AU" b="1" i="1" smtClean="0">
                        <a:solidFill>
                          <a:srgbClr val="FF0000"/>
                        </a:solidFill>
                        <a:latin typeface="Cambria Math" panose="02040503050406030204" pitchFamily="18" charset="0"/>
                      </a:rPr>
                      <m:t>−</m:t>
                    </m:r>
                    <m:r>
                      <a:rPr lang="en-AU" b="1" i="1">
                        <a:solidFill>
                          <a:srgbClr val="FF0000"/>
                        </a:solidFill>
                        <a:latin typeface="Cambria Math" panose="02040503050406030204" pitchFamily="18" charset="0"/>
                      </a:rPr>
                      <m:t>𝑻</m:t>
                    </m:r>
                    <m:r>
                      <a:rPr lang="en-AU" b="1" i="1">
                        <a:solidFill>
                          <a:srgbClr val="FF0000"/>
                        </a:solidFill>
                        <a:latin typeface="Cambria Math" panose="02040503050406030204" pitchFamily="18" charset="0"/>
                      </a:rPr>
                      <m:t>.</m:t>
                    </m:r>
                    <m:d>
                      <m:dPr>
                        <m:ctrlPr>
                          <a:rPr lang="en-AU" i="1" smtClean="0">
                            <a:solidFill>
                              <a:srgbClr val="FF0000"/>
                            </a:solidFill>
                            <a:latin typeface="Cambria Math" panose="02040503050406030204" pitchFamily="18" charset="0"/>
                          </a:rPr>
                        </m:ctrlPr>
                      </m:dPr>
                      <m:e>
                        <m:r>
                          <a:rPr lang="en-AU" b="1" i="1" smtClean="0">
                            <a:solidFill>
                              <a:srgbClr val="FF0000"/>
                            </a:solidFill>
                            <a:latin typeface="Cambria Math" panose="02040503050406030204" pitchFamily="18" charset="0"/>
                          </a:rPr>
                          <m:t>𝑹𝑶𝑹</m:t>
                        </m:r>
                        <m:r>
                          <a:rPr lang="en-AU" b="1" i="1" smtClean="0">
                            <a:solidFill>
                              <a:srgbClr val="FF0000"/>
                            </a:solidFill>
                            <a:latin typeface="Cambria Math" panose="02040503050406030204" pitchFamily="18" charset="0"/>
                          </a:rPr>
                          <m:t>−</m:t>
                        </m:r>
                        <m:r>
                          <a:rPr lang="en-AU" b="1" i="1">
                            <a:solidFill>
                              <a:srgbClr val="FF0000"/>
                            </a:solidFill>
                            <a:latin typeface="Cambria Math" panose="02040503050406030204" pitchFamily="18" charset="0"/>
                          </a:rPr>
                          <m:t>𝑹𝑹𝑶𝑹</m:t>
                        </m:r>
                      </m:e>
                    </m:d>
                  </m:oMath>
                </a14:m>
                <a:endParaRPr lang="en-AU" dirty="0"/>
              </a:p>
              <a:p>
                <a:endParaRPr lang="en-AU" dirty="0" smtClean="0"/>
              </a:p>
              <a:p>
                <a:r>
                  <a:rPr lang="en-AU" dirty="0" smtClean="0"/>
                  <a:t>Investment viable if </a:t>
                </a:r>
                <a14:m>
                  <m:oMath xmlns:m="http://schemas.openxmlformats.org/officeDocument/2006/math">
                    <m:sSub>
                      <m:sSubPr>
                        <m:ctrlPr>
                          <a:rPr lang="en-AU" i="1">
                            <a:latin typeface="Cambria Math" panose="02040503050406030204" pitchFamily="18" charset="0"/>
                          </a:rPr>
                        </m:ctrlPr>
                      </m:sSubPr>
                      <m:e>
                        <m:r>
                          <a:rPr lang="en-AU" i="1">
                            <a:latin typeface="Cambria Math" panose="02040503050406030204" pitchFamily="18" charset="0"/>
                          </a:rPr>
                          <m:t>𝑅𝑂𝑅</m:t>
                        </m:r>
                      </m:e>
                      <m:sub>
                        <m:r>
                          <a:rPr lang="en-AU" i="1">
                            <a:latin typeface="Cambria Math" panose="02040503050406030204" pitchFamily="18" charset="0"/>
                          </a:rPr>
                          <m:t>𝐶𝐹𝑇</m:t>
                        </m:r>
                      </m:sub>
                    </m:sSub>
                    <m:r>
                      <a:rPr lang="en-AU" b="1" i="1" smtClean="0">
                        <a:latin typeface="Cambria Math" panose="02040503050406030204" pitchFamily="18" charset="0"/>
                      </a:rPr>
                      <m:t>&gt;</m:t>
                    </m:r>
                    <m:r>
                      <a:rPr lang="en-AU" b="0" i="1" smtClean="0">
                        <a:latin typeface="Cambria Math" panose="02040503050406030204" pitchFamily="18" charset="0"/>
                      </a:rPr>
                      <m:t>𝑅𝑅𝑂𝑅</m:t>
                    </m:r>
                  </m:oMath>
                </a14:m>
                <a:endParaRPr lang="en-AU" b="0" dirty="0" smtClean="0"/>
              </a:p>
              <a:p>
                <a:r>
                  <a:rPr lang="en-AU" b="0" dirty="0" smtClean="0"/>
                  <a:t>Rearrange (-RROR both sides):</a:t>
                </a:r>
              </a:p>
              <a:p>
                <a14:m>
                  <m:oMath xmlns:m="http://schemas.openxmlformats.org/officeDocument/2006/math">
                    <m:sSub>
                      <m:sSubPr>
                        <m:ctrlPr>
                          <a:rPr lang="en-AU" i="1">
                            <a:latin typeface="Cambria Math" panose="02040503050406030204" pitchFamily="18" charset="0"/>
                          </a:rPr>
                        </m:ctrlPr>
                      </m:sSubPr>
                      <m:e>
                        <m:r>
                          <a:rPr lang="en-AU" i="1">
                            <a:latin typeface="Cambria Math" panose="02040503050406030204" pitchFamily="18" charset="0"/>
                          </a:rPr>
                          <m:t>𝑅𝑂𝑅</m:t>
                        </m:r>
                      </m:e>
                      <m:sub>
                        <m:r>
                          <a:rPr lang="en-AU" i="1">
                            <a:latin typeface="Cambria Math" panose="02040503050406030204" pitchFamily="18" charset="0"/>
                          </a:rPr>
                          <m:t>𝐶𝐹𝑇</m:t>
                        </m:r>
                      </m:sub>
                    </m:sSub>
                    <m:r>
                      <a:rPr lang="en-AU" b="0" i="1" smtClean="0">
                        <a:solidFill>
                          <a:schemeClr val="tx1"/>
                        </a:solidFill>
                        <a:latin typeface="Cambria Math" panose="02040503050406030204" pitchFamily="18" charset="0"/>
                      </a:rPr>
                      <m:t>−</m:t>
                    </m:r>
                    <m:r>
                      <a:rPr lang="en-AU" b="0" i="1" smtClean="0">
                        <a:solidFill>
                          <a:schemeClr val="tx1"/>
                        </a:solidFill>
                        <a:latin typeface="Cambria Math" panose="02040503050406030204" pitchFamily="18" charset="0"/>
                      </a:rPr>
                      <m:t>𝑅𝑅𝑂𝑅</m:t>
                    </m:r>
                    <m:r>
                      <a:rPr lang="en-AU" b="0" i="1">
                        <a:solidFill>
                          <a:schemeClr val="tx1"/>
                        </a:solidFill>
                        <a:latin typeface="Cambria Math" panose="02040503050406030204" pitchFamily="18" charset="0"/>
                      </a:rPr>
                      <m:t>=</m:t>
                    </m:r>
                    <m:d>
                      <m:dPr>
                        <m:ctrlPr>
                          <a:rPr lang="en-AU" b="0" i="1" smtClean="0">
                            <a:solidFill>
                              <a:schemeClr val="tx1"/>
                            </a:solidFill>
                            <a:latin typeface="Cambria Math" panose="02040503050406030204" pitchFamily="18" charset="0"/>
                          </a:rPr>
                        </m:ctrlPr>
                      </m:dPr>
                      <m:e>
                        <m:r>
                          <a:rPr lang="en-AU" b="0" i="1" smtClean="0">
                            <a:solidFill>
                              <a:schemeClr val="tx1"/>
                            </a:solidFill>
                            <a:latin typeface="Cambria Math" panose="02040503050406030204" pitchFamily="18" charset="0"/>
                          </a:rPr>
                          <m:t>1</m:t>
                        </m:r>
                        <m:r>
                          <a:rPr lang="en-AU" b="0" i="1">
                            <a:solidFill>
                              <a:schemeClr val="tx1"/>
                            </a:solidFill>
                            <a:latin typeface="Cambria Math" panose="02040503050406030204" pitchFamily="18" charset="0"/>
                          </a:rPr>
                          <m:t>−</m:t>
                        </m:r>
                        <m:r>
                          <a:rPr lang="en-AU" b="0" i="1">
                            <a:solidFill>
                              <a:schemeClr val="tx1"/>
                            </a:solidFill>
                            <a:latin typeface="Cambria Math" panose="02040503050406030204" pitchFamily="18" charset="0"/>
                          </a:rPr>
                          <m:t>𝑇</m:t>
                        </m:r>
                      </m:e>
                    </m:d>
                    <m:r>
                      <a:rPr lang="en-AU" b="0" i="1">
                        <a:solidFill>
                          <a:schemeClr val="tx1"/>
                        </a:solidFill>
                        <a:latin typeface="Cambria Math" panose="02040503050406030204" pitchFamily="18" charset="0"/>
                      </a:rPr>
                      <m:t>.</m:t>
                    </m:r>
                    <m:d>
                      <m:dPr>
                        <m:ctrlPr>
                          <a:rPr lang="en-AU" b="0" i="1">
                            <a:solidFill>
                              <a:schemeClr val="tx1"/>
                            </a:solidFill>
                            <a:latin typeface="Cambria Math" panose="02040503050406030204" pitchFamily="18" charset="0"/>
                          </a:rPr>
                        </m:ctrlPr>
                      </m:dPr>
                      <m:e>
                        <m:r>
                          <a:rPr lang="en-AU" b="1" i="1" smtClean="0">
                            <a:solidFill>
                              <a:srgbClr val="00B0F0"/>
                            </a:solidFill>
                            <a:latin typeface="Cambria Math" panose="02040503050406030204" pitchFamily="18" charset="0"/>
                          </a:rPr>
                          <m:t>𝑹𝑶𝑹</m:t>
                        </m:r>
                        <m:r>
                          <a:rPr lang="en-AU" b="1" i="1" smtClean="0">
                            <a:solidFill>
                              <a:srgbClr val="00B0F0"/>
                            </a:solidFill>
                            <a:latin typeface="Cambria Math" panose="02040503050406030204" pitchFamily="18" charset="0"/>
                          </a:rPr>
                          <m:t>−</m:t>
                        </m:r>
                        <m:r>
                          <a:rPr lang="en-AU" b="1" i="1">
                            <a:solidFill>
                              <a:srgbClr val="00B0F0"/>
                            </a:solidFill>
                            <a:latin typeface="Cambria Math" panose="02040503050406030204" pitchFamily="18" charset="0"/>
                          </a:rPr>
                          <m:t>𝑹𝑹𝑶𝑹</m:t>
                        </m:r>
                      </m:e>
                    </m:d>
                  </m:oMath>
                </a14:m>
                <a:endParaRPr lang="en-AU" b="0" dirty="0" smtClean="0">
                  <a:solidFill>
                    <a:schemeClr val="tx1"/>
                  </a:solidFill>
                </a:endParaRPr>
              </a:p>
              <a:p>
                <a:r>
                  <a:rPr lang="en-AU" b="0" dirty="0" smtClean="0">
                    <a:solidFill>
                      <a:schemeClr val="tx1"/>
                    </a:solidFill>
                  </a:rPr>
                  <a:t>If </a:t>
                </a:r>
                <a14:m>
                  <m:oMath xmlns:m="http://schemas.openxmlformats.org/officeDocument/2006/math">
                    <m:r>
                      <a:rPr lang="en-AU" i="1">
                        <a:solidFill>
                          <a:srgbClr val="00B0F0"/>
                        </a:solidFill>
                        <a:latin typeface="Cambria Math" panose="02040503050406030204" pitchFamily="18" charset="0"/>
                      </a:rPr>
                      <m:t>𝑹𝑶𝑹</m:t>
                    </m:r>
                    <m:r>
                      <a:rPr lang="en-AU" b="1" i="1" smtClean="0">
                        <a:solidFill>
                          <a:srgbClr val="00B0F0"/>
                        </a:solidFill>
                        <a:latin typeface="Cambria Math" panose="02040503050406030204" pitchFamily="18" charset="0"/>
                      </a:rPr>
                      <m:t>&gt;</m:t>
                    </m:r>
                    <m:r>
                      <a:rPr lang="en-AU" i="1">
                        <a:solidFill>
                          <a:srgbClr val="00B0F0"/>
                        </a:solidFill>
                        <a:latin typeface="Cambria Math" panose="02040503050406030204" pitchFamily="18" charset="0"/>
                      </a:rPr>
                      <m:t>𝑹𝑹𝑶𝑹</m:t>
                    </m:r>
                  </m:oMath>
                </a14:m>
                <a:r>
                  <a:rPr lang="en-AU" b="0" dirty="0" smtClean="0">
                    <a:solidFill>
                      <a:schemeClr val="tx1"/>
                    </a:solidFill>
                  </a:rPr>
                  <a:t> the investment is viable</a:t>
                </a:r>
              </a:p>
              <a:p>
                <a:pPr lvl="1"/>
                <a:r>
                  <a:rPr lang="en-AU" dirty="0" smtClean="0">
                    <a:solidFill>
                      <a:srgbClr val="00B0F0"/>
                    </a:solidFill>
                  </a:rPr>
                  <a:t>Cash flow tax does not affect incentive to invest</a:t>
                </a:r>
                <a:endParaRPr lang="en-AU" b="0" dirty="0">
                  <a:solidFill>
                    <a:srgbClr val="00B0F0"/>
                  </a:solidFill>
                </a:endParaRPr>
              </a:p>
            </p:txBody>
          </p:sp>
        </mc:Choice>
        <mc:Fallback>
          <p:sp>
            <p:nvSpPr>
              <p:cNvPr id="3" name="Content Placeholder 2"/>
              <p:cNvSpPr>
                <a:spLocks noGrp="1" noRot="1" noChangeAspect="1" noMove="1" noResize="1" noEditPoints="1" noAdjustHandles="1" noChangeArrowheads="1" noChangeShapeType="1" noTextEdit="1"/>
              </p:cNvSpPr>
              <p:nvPr>
                <p:ph sz="half" idx="1"/>
              </p:nvPr>
            </p:nvSpPr>
            <p:spPr>
              <a:blipFill>
                <a:blip r:embed="rId2"/>
                <a:stretch>
                  <a:fillRect l="-1041" b="-1783"/>
                </a:stretch>
              </a:blipFill>
            </p:spPr>
            <p:txBody>
              <a:bodyPr/>
              <a:lstStyle/>
              <a:p>
                <a:r>
                  <a:rPr lang="en-AU">
                    <a:noFill/>
                  </a:rPr>
                  <a:t> </a:t>
                </a:r>
              </a:p>
            </p:txBody>
          </p:sp>
        </mc:Fallback>
      </mc:AlternateContent>
      <p:pic>
        <p:nvPicPr>
          <p:cNvPr id="4" name="Picture 3"/>
          <p:cNvPicPr>
            <a:picLocks noChangeAspect="1"/>
          </p:cNvPicPr>
          <p:nvPr/>
        </p:nvPicPr>
        <p:blipFill>
          <a:blip r:embed="rId3"/>
          <a:stretch>
            <a:fillRect/>
          </a:stretch>
        </p:blipFill>
        <p:spPr>
          <a:xfrm>
            <a:off x="6871443" y="183342"/>
            <a:ext cx="5151445" cy="3101687"/>
          </a:xfrm>
          <a:prstGeom prst="rect">
            <a:avLst/>
          </a:prstGeom>
        </p:spPr>
      </p:pic>
      <p:sp>
        <p:nvSpPr>
          <p:cNvPr id="5" name="Right Arrow 4"/>
          <p:cNvSpPr/>
          <p:nvPr/>
        </p:nvSpPr>
        <p:spPr>
          <a:xfrm>
            <a:off x="6090047" y="2359139"/>
            <a:ext cx="781396" cy="224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p:cNvPicPr>
            <a:picLocks noChangeAspect="1"/>
          </p:cNvPicPr>
          <p:nvPr/>
        </p:nvPicPr>
        <p:blipFill>
          <a:blip r:embed="rId4"/>
          <a:stretch>
            <a:fillRect/>
          </a:stretch>
        </p:blipFill>
        <p:spPr>
          <a:xfrm>
            <a:off x="6871443" y="3343670"/>
            <a:ext cx="5151445" cy="957212"/>
          </a:xfrm>
          <a:prstGeom prst="rect">
            <a:avLst/>
          </a:prstGeom>
        </p:spPr>
      </p:pic>
    </p:spTree>
    <p:extLst>
      <p:ext uri="{BB962C8B-B14F-4D97-AF65-F5344CB8AC3E}">
        <p14:creationId xmlns:p14="http://schemas.microsoft.com/office/powerpoint/2010/main" val="625428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RoR</a:t>
            </a:r>
            <a:r>
              <a:rPr lang="en-AU" dirty="0" smtClean="0"/>
              <a:t> with and without 10% CFT</a:t>
            </a:r>
            <a:endParaRPr lang="en-AU" dirty="0"/>
          </a:p>
        </p:txBody>
      </p:sp>
      <p:graphicFrame>
        <p:nvGraphicFramePr>
          <p:cNvPr id="4" name="Content Placeholder 3"/>
          <p:cNvGraphicFramePr>
            <a:graphicFrameLocks noGrp="1"/>
          </p:cNvGraphicFramePr>
          <p:nvPr>
            <p:ph sz="half" idx="1"/>
          </p:nvPr>
        </p:nvGraphicFramePr>
        <p:xfrm>
          <a:off x="695325" y="1733550"/>
          <a:ext cx="7615238" cy="410051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COP12001_Logo_RGB.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2268" y="8312"/>
            <a:ext cx="1669732" cy="980902"/>
          </a:xfrm>
          <a:prstGeom prst="rect">
            <a:avLst/>
          </a:prstGeom>
        </p:spPr>
      </p:pic>
    </p:spTree>
    <p:extLst>
      <p:ext uri="{BB962C8B-B14F-4D97-AF65-F5344CB8AC3E}">
        <p14:creationId xmlns:p14="http://schemas.microsoft.com/office/powerpoint/2010/main" val="3880890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VU_Theme">
  <a:themeElements>
    <a:clrScheme name="Custom 1">
      <a:dk1>
        <a:srgbClr val="000000"/>
      </a:dk1>
      <a:lt1>
        <a:srgbClr val="FFFFFF"/>
      </a:lt1>
      <a:dk2>
        <a:srgbClr val="000000"/>
      </a:dk2>
      <a:lt2>
        <a:srgbClr val="FFFFFF"/>
      </a:lt2>
      <a:accent1>
        <a:srgbClr val="5BC5F2"/>
      </a:accent1>
      <a:accent2>
        <a:srgbClr val="1E1847"/>
      </a:accent2>
      <a:accent3>
        <a:srgbClr val="EC6558"/>
      </a:accent3>
      <a:accent4>
        <a:srgbClr val="FDD782"/>
      </a:accent4>
      <a:accent5>
        <a:srgbClr val="EDEDED"/>
      </a:accent5>
      <a:accent6>
        <a:srgbClr val="000000"/>
      </a:accent6>
      <a:hlink>
        <a:srgbClr val="0C71AC"/>
      </a:hlink>
      <a:folHlink>
        <a:srgbClr val="B7B7B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U_Theme" id="{1FD6F7AE-AADB-46C1-8BBF-08F1CDC4D92D}" vid="{288412FA-E09A-4B3F-A44C-FA1ECB0C986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5F1AB1AB5D214D9624100458A0887E" ma:contentTypeVersion="18" ma:contentTypeDescription="Create a new document." ma:contentTypeScope="" ma:versionID="6b94ae5529629ebd47f4f2cbf19ccb56">
  <xsd:schema xmlns:xsd="http://www.w3.org/2001/XMLSchema" xmlns:xs="http://www.w3.org/2001/XMLSchema" xmlns:p="http://schemas.microsoft.com/office/2006/metadata/properties" xmlns:ns3="631627b9-1e40-44c6-867f-39307b73531c" xmlns:ns4="ae7bf3d6-f120-4b9c-998a-3ea54fab7540" targetNamespace="http://schemas.microsoft.com/office/2006/metadata/properties" ma:root="true" ma:fieldsID="44f6a45f5821eb3843747feef77259ac" ns3:_="" ns4:_="">
    <xsd:import namespace="631627b9-1e40-44c6-867f-39307b73531c"/>
    <xsd:import namespace="ae7bf3d6-f120-4b9c-998a-3ea54fab754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1627b9-1e40-44c6-867f-39307b73531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e7bf3d6-f120-4b9c-998a-3ea54fab7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31627b9-1e40-44c6-867f-39307b73531c" xsi:nil="true"/>
  </documentManagement>
</p:properties>
</file>

<file path=customXml/itemProps1.xml><?xml version="1.0" encoding="utf-8"?>
<ds:datastoreItem xmlns:ds="http://schemas.openxmlformats.org/officeDocument/2006/customXml" ds:itemID="{895EA791-B3AA-4583-A59E-0A14140979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1627b9-1e40-44c6-867f-39307b73531c"/>
    <ds:schemaRef ds:uri="ae7bf3d6-f120-4b9c-998a-3ea54fab7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FD11032-85D9-49E5-B909-3A648FC02AB7}">
  <ds:schemaRefs>
    <ds:schemaRef ds:uri="http://schemas.microsoft.com/sharepoint/v3/contenttype/forms"/>
  </ds:schemaRefs>
</ds:datastoreItem>
</file>

<file path=customXml/itemProps3.xml><?xml version="1.0" encoding="utf-8"?>
<ds:datastoreItem xmlns:ds="http://schemas.openxmlformats.org/officeDocument/2006/customXml" ds:itemID="{876C0296-1147-4C25-A24C-29D4A1993D2C}">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e7bf3d6-f120-4b9c-998a-3ea54fab7540"/>
    <ds:schemaRef ds:uri="http://purl.org/dc/terms/"/>
    <ds:schemaRef ds:uri="631627b9-1e40-44c6-867f-39307b73531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VU_Theme</Template>
  <TotalTime>191</TotalTime>
  <Words>901</Words>
  <Application>Microsoft Office PowerPoint</Application>
  <PresentationFormat>Widescreen</PresentationFormat>
  <Paragraphs>98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.Lucida Grande UI Regular</vt:lpstr>
      <vt:lpstr>Arial</vt:lpstr>
      <vt:lpstr>Cambria Math</vt:lpstr>
      <vt:lpstr>VU_Theme</vt:lpstr>
      <vt:lpstr>A cash flow tax to revive investment and raise revenue in Australia</vt:lpstr>
      <vt:lpstr>The problem</vt:lpstr>
      <vt:lpstr>The solution</vt:lpstr>
      <vt:lpstr>Corporate tax reform to spur business investment</vt:lpstr>
      <vt:lpstr>Cash flow tax</vt:lpstr>
      <vt:lpstr>Under no taxes:</vt:lpstr>
      <vt:lpstr>Cash flow tax:</vt:lpstr>
      <vt:lpstr>Cash flow tax (cont):</vt:lpstr>
      <vt:lpstr>RoR with and without 10% CFT</vt:lpstr>
      <vt:lpstr>Contrast: RoR with and without ordinary Company tax</vt:lpstr>
      <vt:lpstr>Implementation</vt:lpstr>
      <vt:lpstr>VURMTAX Simulation results</vt:lpstr>
      <vt:lpstr>Gross National Income: measure of economic welfare</vt:lpstr>
      <vt:lpstr>Investment does go up</vt:lpstr>
      <vt:lpstr>Was it even a problem?</vt:lpstr>
      <vt:lpstr>Was it even a problem?</vt:lpstr>
      <vt:lpstr>Concluding remarks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Janine Dixon</dc:creator>
  <cp:lastModifiedBy>Janine Dixon</cp:lastModifiedBy>
  <cp:revision>22</cp:revision>
  <dcterms:created xsi:type="dcterms:W3CDTF">2026-06-17T12:44:18Z</dcterms:created>
  <dcterms:modified xsi:type="dcterms:W3CDTF">2026-06-17T15:55:32Z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dc88d9-fa17-47eb-a208-3e66f59d50e5_Enabled">
    <vt:lpwstr>true</vt:lpwstr>
  </property>
  <property fmtid="{D5CDD505-2E9C-101B-9397-08002B2CF9AE}" pid="3" name="MSIP_Label_d7dc88d9-fa17-47eb-a208-3e66f59d50e5_SetDate">
    <vt:lpwstr>2026-06-17T12:44:18Z</vt:lpwstr>
  </property>
  <property fmtid="{D5CDD505-2E9C-101B-9397-08002B2CF9AE}" pid="4" name="MSIP_Label_d7dc88d9-fa17-47eb-a208-3e66f59d50e5_Method">
    <vt:lpwstr>Standard</vt:lpwstr>
  </property>
  <property fmtid="{D5CDD505-2E9C-101B-9397-08002B2CF9AE}" pid="5" name="MSIP_Label_d7dc88d9-fa17-47eb-a208-3e66f59d50e5_Name">
    <vt:lpwstr>Internal</vt:lpwstr>
  </property>
  <property fmtid="{D5CDD505-2E9C-101B-9397-08002B2CF9AE}" pid="6" name="MSIP_Label_d7dc88d9-fa17-47eb-a208-3e66f59d50e5_SiteId">
    <vt:lpwstr>d51ba343-9258-4ea6-9907-426d8c84ec12</vt:lpwstr>
  </property>
  <property fmtid="{D5CDD505-2E9C-101B-9397-08002B2CF9AE}" pid="7" name="MSIP_Label_d7dc88d9-fa17-47eb-a208-3e66f59d50e5_ActionId">
    <vt:lpwstr>439206d8-da31-48ed-8cc7-8a8b418921cd</vt:lpwstr>
  </property>
  <property fmtid="{D5CDD505-2E9C-101B-9397-08002B2CF9AE}" pid="8" name="MSIP_Label_d7dc88d9-fa17-47eb-a208-3e66f59d50e5_ContentBits">
    <vt:lpwstr>0</vt:lpwstr>
  </property>
  <property fmtid="{D5CDD505-2E9C-101B-9397-08002B2CF9AE}" pid="9" name="ContentTypeId">
    <vt:lpwstr>0x010100B05F1AB1AB5D214D9624100458A0887E</vt:lpwstr>
  </property>
</Properties>
</file>