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0"/>
    <p:restoredTop sz="95884"/>
  </p:normalViewPr>
  <p:slideViewPr>
    <p:cSldViewPr snapToGrid="0" snapToObjects="1">
      <p:cViewPr varScale="1">
        <p:scale>
          <a:sx n="67" d="100"/>
          <a:sy n="67" d="100"/>
        </p:scale>
        <p:origin x="1260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70DFD0-66B4-CC4A-9FF3-87249BAED03C}" type="datetimeFigureOut">
              <a:rPr lang="en-US" smtClean="0"/>
              <a:t>6/8/2022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6CD92-96FC-3946-869F-2179F56F22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29631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70DFD0-66B4-CC4A-9FF3-87249BAED03C}" type="datetimeFigureOut">
              <a:rPr lang="en-US" smtClean="0"/>
              <a:t>6/8/2022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6CD92-96FC-3946-869F-2179F56F22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60716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70DFD0-66B4-CC4A-9FF3-87249BAED03C}" type="datetimeFigureOut">
              <a:rPr lang="en-US" smtClean="0"/>
              <a:t>6/8/2022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6CD92-96FC-3946-869F-2179F56F22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2266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70DFD0-66B4-CC4A-9FF3-87249BAED03C}" type="datetimeFigureOut">
              <a:rPr lang="en-US" smtClean="0"/>
              <a:t>6/8/2022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6CD92-96FC-3946-869F-2179F56F22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42874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70DFD0-66B4-CC4A-9FF3-87249BAED03C}" type="datetimeFigureOut">
              <a:rPr lang="en-US" smtClean="0"/>
              <a:t>6/8/2022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6CD92-96FC-3946-869F-2179F56F22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57484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70DFD0-66B4-CC4A-9FF3-87249BAED03C}" type="datetimeFigureOut">
              <a:rPr lang="en-US" smtClean="0"/>
              <a:t>6/8/2022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6CD92-96FC-3946-869F-2179F56F22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24596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70DFD0-66B4-CC4A-9FF3-87249BAED03C}" type="datetimeFigureOut">
              <a:rPr lang="en-US" smtClean="0"/>
              <a:t>6/8/2022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6CD92-96FC-3946-869F-2179F56F22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66451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70DFD0-66B4-CC4A-9FF3-87249BAED03C}" type="datetimeFigureOut">
              <a:rPr lang="en-US" smtClean="0"/>
              <a:t>6/8/2022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6CD92-96FC-3946-869F-2179F56F22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70620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70DFD0-66B4-CC4A-9FF3-87249BAED03C}" type="datetimeFigureOut">
              <a:rPr lang="en-US" smtClean="0"/>
              <a:t>6/8/2022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6CD92-96FC-3946-869F-2179F56F22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3040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70DFD0-66B4-CC4A-9FF3-87249BAED03C}" type="datetimeFigureOut">
              <a:rPr lang="en-US" smtClean="0"/>
              <a:t>6/8/2022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6CD92-96FC-3946-869F-2179F56F22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58832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70DFD0-66B4-CC4A-9FF3-87249BAED03C}" type="datetimeFigureOut">
              <a:rPr lang="en-US" smtClean="0"/>
              <a:t>6/8/2022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6CD92-96FC-3946-869F-2179F56F22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01874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70DFD0-66B4-CC4A-9FF3-87249BAED03C}" type="datetimeFigureOut">
              <a:rPr lang="en-US" smtClean="0"/>
              <a:t>6/8/2022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26CD92-96FC-3946-869F-2179F56F22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03881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181625-185C-0B54-1A3A-2A684F60FC9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F883E2A-D04A-BE74-B1C5-706B4FCE6D6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 descr="Diagram&#10;&#10;Description automatically generated">
            <a:extLst>
              <a:ext uri="{FF2B5EF4-FFF2-40B4-BE49-F238E27FC236}">
                <a16:creationId xmlns:a16="http://schemas.microsoft.com/office/drawing/2014/main" id="{63C29B5C-897C-8781-C706-6035EB1386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048"/>
            <a:ext cx="9144000" cy="6851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94717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5C68BC-863D-58E3-03FE-58D293DA67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Graphical user interface&#10;&#10;Description automatically generated with low confidence">
            <a:extLst>
              <a:ext uri="{FF2B5EF4-FFF2-40B4-BE49-F238E27FC236}">
                <a16:creationId xmlns:a16="http://schemas.microsoft.com/office/drawing/2014/main" id="{F9E88F4A-0AB3-C9CA-E94D-B46CE6B62B1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23729" y="-11686"/>
            <a:ext cx="9167729" cy="6869686"/>
          </a:xfrm>
        </p:spPr>
      </p:pic>
    </p:spTree>
    <p:extLst>
      <p:ext uri="{BB962C8B-B14F-4D97-AF65-F5344CB8AC3E}">
        <p14:creationId xmlns:p14="http://schemas.microsoft.com/office/powerpoint/2010/main" val="27914837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940CE7-5530-04EC-B42E-8B1010A637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4F9D0863-8BA3-AEBF-F5E7-F12816D599F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/>
        </p:blipFill>
        <p:spPr>
          <a:xfrm>
            <a:off x="0" y="6096"/>
            <a:ext cx="9143999" cy="6851903"/>
          </a:xfrm>
        </p:spPr>
      </p:pic>
    </p:spTree>
    <p:extLst>
      <p:ext uri="{BB962C8B-B14F-4D97-AF65-F5344CB8AC3E}">
        <p14:creationId xmlns:p14="http://schemas.microsoft.com/office/powerpoint/2010/main" val="4484541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329277-5F3F-42B3-B177-F3F578A310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Text&#10;&#10;Description automatically generated with low confidence">
            <a:extLst>
              <a:ext uri="{FF2B5EF4-FFF2-40B4-BE49-F238E27FC236}">
                <a16:creationId xmlns:a16="http://schemas.microsoft.com/office/drawing/2014/main" id="{CF543A9A-3EE1-9A87-F117-4796A16858A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3999" cy="6851904"/>
          </a:xfrm>
        </p:spPr>
      </p:pic>
    </p:spTree>
    <p:extLst>
      <p:ext uri="{BB962C8B-B14F-4D97-AF65-F5344CB8AC3E}">
        <p14:creationId xmlns:p14="http://schemas.microsoft.com/office/powerpoint/2010/main" val="24055940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D721CC-FD1A-B0B0-E919-4EA4456B1D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DABB6ADC-8042-A228-87B6-0A8688CDC9C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23729" y="0"/>
            <a:ext cx="9167729" cy="6869686"/>
          </a:xfrm>
        </p:spPr>
      </p:pic>
    </p:spTree>
    <p:extLst>
      <p:ext uri="{BB962C8B-B14F-4D97-AF65-F5344CB8AC3E}">
        <p14:creationId xmlns:p14="http://schemas.microsoft.com/office/powerpoint/2010/main" val="869771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CDDD87-C3ED-DA22-1877-7577AC6D7A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Timeline&#10;&#10;Description automatically generated">
            <a:extLst>
              <a:ext uri="{FF2B5EF4-FFF2-40B4-BE49-F238E27FC236}">
                <a16:creationId xmlns:a16="http://schemas.microsoft.com/office/drawing/2014/main" id="{BB5423E0-9C84-6D05-730D-6F02E0C2AE6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23728" y="-7531"/>
            <a:ext cx="9167728" cy="6869686"/>
          </a:xfrm>
        </p:spPr>
      </p:pic>
    </p:spTree>
    <p:extLst>
      <p:ext uri="{BB962C8B-B14F-4D97-AF65-F5344CB8AC3E}">
        <p14:creationId xmlns:p14="http://schemas.microsoft.com/office/powerpoint/2010/main" val="17887324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CF8D0D-B730-A886-4D50-B7F7A9FF0F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92F9AF2E-668A-CB7F-BB06-C8CB693D289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9750" y="-13338"/>
            <a:ext cx="9153749" cy="6859210"/>
          </a:xfrm>
        </p:spPr>
      </p:pic>
    </p:spTree>
    <p:extLst>
      <p:ext uri="{BB962C8B-B14F-4D97-AF65-F5344CB8AC3E}">
        <p14:creationId xmlns:p14="http://schemas.microsoft.com/office/powerpoint/2010/main" val="30366999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2E8022-6A68-F709-C8CC-3BE31D5C07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id="{E5E94072-C6A8-911E-BCFC-ED8004A9D26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9750" y="-28202"/>
            <a:ext cx="9153750" cy="6859211"/>
          </a:xfrm>
        </p:spPr>
      </p:pic>
    </p:spTree>
    <p:extLst>
      <p:ext uri="{BB962C8B-B14F-4D97-AF65-F5344CB8AC3E}">
        <p14:creationId xmlns:p14="http://schemas.microsoft.com/office/powerpoint/2010/main" val="11130904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600E4A-2C8C-F4A0-EDF4-FD9DD05C01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Text&#10;&#10;Description automatically generated">
            <a:extLst>
              <a:ext uri="{FF2B5EF4-FFF2-40B4-BE49-F238E27FC236}">
                <a16:creationId xmlns:a16="http://schemas.microsoft.com/office/drawing/2014/main" id="{D2E427EC-521D-5CAB-E944-A2873C7EDC5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28237" y="-21292"/>
            <a:ext cx="9180548" cy="6879292"/>
          </a:xfrm>
        </p:spPr>
      </p:pic>
    </p:spTree>
    <p:extLst>
      <p:ext uri="{BB962C8B-B14F-4D97-AF65-F5344CB8AC3E}">
        <p14:creationId xmlns:p14="http://schemas.microsoft.com/office/powerpoint/2010/main" val="4040838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2EFBF7-321E-CA1B-3EA1-379F9629B3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A5A1CEBC-CF90-B1B9-3E69-0A88EF1E121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9750" y="-17820"/>
            <a:ext cx="9153749" cy="6859210"/>
          </a:xfrm>
        </p:spPr>
      </p:pic>
    </p:spTree>
    <p:extLst>
      <p:ext uri="{BB962C8B-B14F-4D97-AF65-F5344CB8AC3E}">
        <p14:creationId xmlns:p14="http://schemas.microsoft.com/office/powerpoint/2010/main" val="7167162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122A1A-1589-077D-4397-3662B5C913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CB9C035A-1402-4E17-13C3-35EA8C2FF10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28238" y="-31674"/>
            <a:ext cx="9172237" cy="6873064"/>
          </a:xfrm>
        </p:spPr>
      </p:pic>
    </p:spTree>
    <p:extLst>
      <p:ext uri="{BB962C8B-B14F-4D97-AF65-F5344CB8AC3E}">
        <p14:creationId xmlns:p14="http://schemas.microsoft.com/office/powerpoint/2010/main" val="8760434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4F5CA7-E520-CD0F-784E-2C31455683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Graphical user interface&#10;&#10;Description automatically generated with low confidence">
            <a:extLst>
              <a:ext uri="{FF2B5EF4-FFF2-40B4-BE49-F238E27FC236}">
                <a16:creationId xmlns:a16="http://schemas.microsoft.com/office/drawing/2014/main" id="{DB6BBFC1-6AF7-94D2-A402-C13993187D0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28238" y="-10911"/>
            <a:ext cx="9172238" cy="6873065"/>
          </a:xfrm>
        </p:spPr>
      </p:pic>
    </p:spTree>
    <p:extLst>
      <p:ext uri="{BB962C8B-B14F-4D97-AF65-F5344CB8AC3E}">
        <p14:creationId xmlns:p14="http://schemas.microsoft.com/office/powerpoint/2010/main" val="16464398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FD5735-FF88-FBC6-3E53-EC5C8C9EC4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E3F81DC-C461-1A5C-29F3-892DC92B6AE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/>
        </p:blipFill>
        <p:spPr>
          <a:xfrm>
            <a:off x="-9748" y="-38581"/>
            <a:ext cx="9153748" cy="6859208"/>
          </a:xfrm>
        </p:spPr>
      </p:pic>
    </p:spTree>
    <p:extLst>
      <p:ext uri="{BB962C8B-B14F-4D97-AF65-F5344CB8AC3E}">
        <p14:creationId xmlns:p14="http://schemas.microsoft.com/office/powerpoint/2010/main" val="306944049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55DA6E-0534-E435-320E-89D09ACB86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A picture containing diagram&#10;&#10;Description automatically generated">
            <a:extLst>
              <a:ext uri="{FF2B5EF4-FFF2-40B4-BE49-F238E27FC236}">
                <a16:creationId xmlns:a16="http://schemas.microsoft.com/office/drawing/2014/main" id="{8566A451-8F17-F73E-3DB3-020E36A862A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28238" y="-15065"/>
            <a:ext cx="9172238" cy="6873065"/>
          </a:xfrm>
        </p:spPr>
      </p:pic>
    </p:spTree>
    <p:extLst>
      <p:ext uri="{BB962C8B-B14F-4D97-AF65-F5344CB8AC3E}">
        <p14:creationId xmlns:p14="http://schemas.microsoft.com/office/powerpoint/2010/main" val="36193080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3D8171BBA82804A89991FF1CCFD86FF" ma:contentTypeVersion="13" ma:contentTypeDescription="Create a new document." ma:contentTypeScope="" ma:versionID="55437ad32699ad828b0f34430ce245af">
  <xsd:schema xmlns:xsd="http://www.w3.org/2001/XMLSchema" xmlns:xs="http://www.w3.org/2001/XMLSchema" xmlns:p="http://schemas.microsoft.com/office/2006/metadata/properties" xmlns:ns3="d8af0618-c8dc-4135-b3c8-f64dc532f5bd" xmlns:ns4="125b02e2-af8f-4061-a450-8c21469d4885" targetNamespace="http://schemas.microsoft.com/office/2006/metadata/properties" ma:root="true" ma:fieldsID="57967f67aaba10143fb3ee54b100751a" ns3:_="" ns4:_="">
    <xsd:import namespace="d8af0618-c8dc-4135-b3c8-f64dc532f5bd"/>
    <xsd:import namespace="125b02e2-af8f-4061-a450-8c21469d4885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AutoKeyPoints" minOccurs="0"/>
                <xsd:element ref="ns3:MediaServiceKeyPoints" minOccurs="0"/>
                <xsd:element ref="ns3:MediaServiceGenerationTime" minOccurs="0"/>
                <xsd:element ref="ns3:MediaServiceEventHashCode" minOccurs="0"/>
                <xsd:element ref="ns3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8af0618-c8dc-4135-b3c8-f64dc532f5b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4" nillable="true" ma:displayName="MediaServiceAutoTags" ma:internalName="MediaServiceAutoTags" ma:readOnly="true">
      <xsd:simpleType>
        <xsd:restriction base="dms:Text"/>
      </xsd:simpleType>
    </xsd:element>
    <xsd:element name="MediaServiceOCR" ma:index="15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25b02e2-af8f-4061-a450-8c21469d4885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42A6C2AD-8912-4929-914B-88A985BD3E3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8af0618-c8dc-4135-b3c8-f64dc532f5bd"/>
    <ds:schemaRef ds:uri="125b02e2-af8f-4061-a450-8c21469d488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E7731BE4-1018-49A2-B81C-6EED1D424D1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0D08052-318C-4700-8DC9-2E3664BFB6A6}">
  <ds:schemaRefs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1172</TotalTime>
  <Words>0</Words>
  <Application>Microsoft Office PowerPoint</Application>
  <PresentationFormat>On-screen Show (4:3)</PresentationFormat>
  <Paragraphs>0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Yaphet Lejalem Fufa</dc:creator>
  <cp:lastModifiedBy>Stephen N Karingi</cp:lastModifiedBy>
  <cp:revision>7</cp:revision>
  <dcterms:created xsi:type="dcterms:W3CDTF">2022-06-06T01:58:53Z</dcterms:created>
  <dcterms:modified xsi:type="dcterms:W3CDTF">2022-06-08T16:30:11Z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0x01010073D8171BBA82804A89991FF1CCFD86FF</vt:lpwstr>
  </property>
</Properties>
</file>