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4"/>
  </p:sldMasterIdLst>
  <p:notesMasterIdLst>
    <p:notesMasterId r:id="rId24"/>
  </p:notesMasterIdLst>
  <p:sldIdLst>
    <p:sldId id="256" r:id="rId5"/>
    <p:sldId id="342" r:id="rId6"/>
    <p:sldId id="344" r:id="rId7"/>
    <p:sldId id="274" r:id="rId8"/>
    <p:sldId id="285" r:id="rId9"/>
    <p:sldId id="288" r:id="rId10"/>
    <p:sldId id="294" r:id="rId11"/>
    <p:sldId id="340" r:id="rId12"/>
    <p:sldId id="298" r:id="rId13"/>
    <p:sldId id="326" r:id="rId14"/>
    <p:sldId id="328" r:id="rId15"/>
    <p:sldId id="329" r:id="rId16"/>
    <p:sldId id="330" r:id="rId17"/>
    <p:sldId id="331" r:id="rId18"/>
    <p:sldId id="337" r:id="rId19"/>
    <p:sldId id="339" r:id="rId20"/>
    <p:sldId id="341" r:id="rId21"/>
    <p:sldId id="343" r:id="rId22"/>
    <p:sldId id="2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8282"/>
    <a:srgbClr val="EFF5F5"/>
    <a:srgbClr val="BC9132"/>
    <a:srgbClr val="FFC8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E324C3-2DDD-4F38-BBFD-F3138C4AD82F}" v="20" dt="2026-06-09T21:10:10.0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28"/>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nstantinos Koasidis" userId="b8183ce1-df51-4dc2-995c-59cedf28a6ed" providerId="ADAL" clId="{B0E1E6BC-E496-4CE7-AF91-22B74F3C2C6F}"/>
    <pc:docChg chg="undo redo custSel addSld delSld modSld sldOrd">
      <pc:chgData name="Konstantinos Koasidis" userId="b8183ce1-df51-4dc2-995c-59cedf28a6ed" providerId="ADAL" clId="{B0E1E6BC-E496-4CE7-AF91-22B74F3C2C6F}" dt="2026-06-09T21:14:24.658" v="1063" actId="20577"/>
      <pc:docMkLst>
        <pc:docMk/>
      </pc:docMkLst>
      <pc:sldChg chg="addSp modSp mod">
        <pc:chgData name="Konstantinos Koasidis" userId="b8183ce1-df51-4dc2-995c-59cedf28a6ed" providerId="ADAL" clId="{B0E1E6BC-E496-4CE7-AF91-22B74F3C2C6F}" dt="2026-06-09T20:40:28.493" v="226" actId="2711"/>
        <pc:sldMkLst>
          <pc:docMk/>
          <pc:sldMk cId="109857222" sldId="256"/>
        </pc:sldMkLst>
        <pc:spChg chg="mod">
          <ac:chgData name="Konstantinos Koasidis" userId="b8183ce1-df51-4dc2-995c-59cedf28a6ed" providerId="ADAL" clId="{B0E1E6BC-E496-4CE7-AF91-22B74F3C2C6F}" dt="2026-06-09T20:40:06.570" v="200" actId="1076"/>
          <ac:spMkLst>
            <pc:docMk/>
            <pc:sldMk cId="109857222" sldId="256"/>
            <ac:spMk id="2" creationId="{1C1C5540-4151-73D4-F508-941AC55F3DDA}"/>
          </ac:spMkLst>
        </pc:spChg>
        <pc:spChg chg="mod">
          <ac:chgData name="Konstantinos Koasidis" userId="b8183ce1-df51-4dc2-995c-59cedf28a6ed" providerId="ADAL" clId="{B0E1E6BC-E496-4CE7-AF91-22B74F3C2C6F}" dt="2026-06-09T20:40:04.634" v="199" actId="14100"/>
          <ac:spMkLst>
            <pc:docMk/>
            <pc:sldMk cId="109857222" sldId="256"/>
            <ac:spMk id="3" creationId="{01A0F49F-4606-7ECB-2499-2C3C62CB3E67}"/>
          </ac:spMkLst>
        </pc:spChg>
        <pc:spChg chg="add mod">
          <ac:chgData name="Konstantinos Koasidis" userId="b8183ce1-df51-4dc2-995c-59cedf28a6ed" providerId="ADAL" clId="{B0E1E6BC-E496-4CE7-AF91-22B74F3C2C6F}" dt="2026-06-09T20:40:28.493" v="226" actId="2711"/>
          <ac:spMkLst>
            <pc:docMk/>
            <pc:sldMk cId="109857222" sldId="256"/>
            <ac:spMk id="4" creationId="{14209AD0-6E26-14A3-D48F-4134E636F0DE}"/>
          </ac:spMkLst>
        </pc:spChg>
      </pc:sldChg>
      <pc:sldChg chg="del">
        <pc:chgData name="Konstantinos Koasidis" userId="b8183ce1-df51-4dc2-995c-59cedf28a6ed" providerId="ADAL" clId="{B0E1E6BC-E496-4CE7-AF91-22B74F3C2C6F}" dt="2026-06-09T20:31:22.373" v="0" actId="47"/>
        <pc:sldMkLst>
          <pc:docMk/>
          <pc:sldMk cId="29346749" sldId="261"/>
        </pc:sldMkLst>
      </pc:sldChg>
      <pc:sldChg chg="del">
        <pc:chgData name="Konstantinos Koasidis" userId="b8183ce1-df51-4dc2-995c-59cedf28a6ed" providerId="ADAL" clId="{B0E1E6BC-E496-4CE7-AF91-22B74F3C2C6F}" dt="2026-06-09T20:31:23.939" v="2" actId="47"/>
        <pc:sldMkLst>
          <pc:docMk/>
          <pc:sldMk cId="2229300840" sldId="263"/>
        </pc:sldMkLst>
      </pc:sldChg>
      <pc:sldChg chg="del">
        <pc:chgData name="Konstantinos Koasidis" userId="b8183ce1-df51-4dc2-995c-59cedf28a6ed" providerId="ADAL" clId="{B0E1E6BC-E496-4CE7-AF91-22B74F3C2C6F}" dt="2026-06-09T20:31:23" v="1" actId="47"/>
        <pc:sldMkLst>
          <pc:docMk/>
          <pc:sldMk cId="3716649557" sldId="264"/>
        </pc:sldMkLst>
      </pc:sldChg>
      <pc:sldChg chg="del">
        <pc:chgData name="Konstantinos Koasidis" userId="b8183ce1-df51-4dc2-995c-59cedf28a6ed" providerId="ADAL" clId="{B0E1E6BC-E496-4CE7-AF91-22B74F3C2C6F}" dt="2026-06-09T20:31:24.430" v="3" actId="47"/>
        <pc:sldMkLst>
          <pc:docMk/>
          <pc:sldMk cId="2378760837" sldId="265"/>
        </pc:sldMkLst>
      </pc:sldChg>
      <pc:sldChg chg="del">
        <pc:chgData name="Konstantinos Koasidis" userId="b8183ce1-df51-4dc2-995c-59cedf28a6ed" providerId="ADAL" clId="{B0E1E6BC-E496-4CE7-AF91-22B74F3C2C6F}" dt="2026-06-09T20:31:25.099" v="4" actId="47"/>
        <pc:sldMkLst>
          <pc:docMk/>
          <pc:sldMk cId="2388220334" sldId="266"/>
        </pc:sldMkLst>
      </pc:sldChg>
      <pc:sldChg chg="del">
        <pc:chgData name="Konstantinos Koasidis" userId="b8183ce1-df51-4dc2-995c-59cedf28a6ed" providerId="ADAL" clId="{B0E1E6BC-E496-4CE7-AF91-22B74F3C2C6F}" dt="2026-06-09T20:31:28.959" v="8" actId="47"/>
        <pc:sldMkLst>
          <pc:docMk/>
          <pc:sldMk cId="2907513509" sldId="269"/>
        </pc:sldMkLst>
      </pc:sldChg>
      <pc:sldChg chg="del">
        <pc:chgData name="Konstantinos Koasidis" userId="b8183ce1-df51-4dc2-995c-59cedf28a6ed" providerId="ADAL" clId="{B0E1E6BC-E496-4CE7-AF91-22B74F3C2C6F}" dt="2026-06-09T20:31:29.505" v="9" actId="47"/>
        <pc:sldMkLst>
          <pc:docMk/>
          <pc:sldMk cId="2962543975" sldId="270"/>
        </pc:sldMkLst>
      </pc:sldChg>
      <pc:sldChg chg="del">
        <pc:chgData name="Konstantinos Koasidis" userId="b8183ce1-df51-4dc2-995c-59cedf28a6ed" providerId="ADAL" clId="{B0E1E6BC-E496-4CE7-AF91-22B74F3C2C6F}" dt="2026-06-09T20:31:27.791" v="7" actId="47"/>
        <pc:sldMkLst>
          <pc:docMk/>
          <pc:sldMk cId="2964996001" sldId="271"/>
        </pc:sldMkLst>
      </pc:sldChg>
      <pc:sldChg chg="del">
        <pc:chgData name="Konstantinos Koasidis" userId="b8183ce1-df51-4dc2-995c-59cedf28a6ed" providerId="ADAL" clId="{B0E1E6BC-E496-4CE7-AF91-22B74F3C2C6F}" dt="2026-06-09T20:31:27.396" v="6" actId="47"/>
        <pc:sldMkLst>
          <pc:docMk/>
          <pc:sldMk cId="452168867" sldId="272"/>
        </pc:sldMkLst>
      </pc:sldChg>
      <pc:sldChg chg="del">
        <pc:chgData name="Konstantinos Koasidis" userId="b8183ce1-df51-4dc2-995c-59cedf28a6ed" providerId="ADAL" clId="{B0E1E6BC-E496-4CE7-AF91-22B74F3C2C6F}" dt="2026-06-09T20:31:26.384" v="5" actId="47"/>
        <pc:sldMkLst>
          <pc:docMk/>
          <pc:sldMk cId="3089938563" sldId="273"/>
        </pc:sldMkLst>
      </pc:sldChg>
      <pc:sldChg chg="addSp delSp modSp mod">
        <pc:chgData name="Konstantinos Koasidis" userId="b8183ce1-df51-4dc2-995c-59cedf28a6ed" providerId="ADAL" clId="{B0E1E6BC-E496-4CE7-AF91-22B74F3C2C6F}" dt="2026-06-09T20:48:08.717" v="656" actId="20577"/>
        <pc:sldMkLst>
          <pc:docMk/>
          <pc:sldMk cId="710965597" sldId="274"/>
        </pc:sldMkLst>
        <pc:spChg chg="mod">
          <ac:chgData name="Konstantinos Koasidis" userId="b8183ce1-df51-4dc2-995c-59cedf28a6ed" providerId="ADAL" clId="{B0E1E6BC-E496-4CE7-AF91-22B74F3C2C6F}" dt="2026-06-09T20:45:11.286" v="618" actId="20577"/>
          <ac:spMkLst>
            <pc:docMk/>
            <pc:sldMk cId="710965597" sldId="274"/>
            <ac:spMk id="6" creationId="{79272608-9C19-C6AF-1BA2-6A5097E977E4}"/>
          </ac:spMkLst>
        </pc:spChg>
        <pc:spChg chg="add del">
          <ac:chgData name="Konstantinos Koasidis" userId="b8183ce1-df51-4dc2-995c-59cedf28a6ed" providerId="ADAL" clId="{B0E1E6BC-E496-4CE7-AF91-22B74F3C2C6F}" dt="2026-06-09T20:46:18.670" v="621" actId="478"/>
          <ac:spMkLst>
            <pc:docMk/>
            <pc:sldMk cId="710965597" sldId="274"/>
            <ac:spMk id="8" creationId="{D0CBEC77-A2C1-FEFE-0184-91C445EEE4B1}"/>
          </ac:spMkLst>
        </pc:spChg>
        <pc:spChg chg="mod">
          <ac:chgData name="Konstantinos Koasidis" userId="b8183ce1-df51-4dc2-995c-59cedf28a6ed" providerId="ADAL" clId="{B0E1E6BC-E496-4CE7-AF91-22B74F3C2C6F}" dt="2026-06-09T20:48:08.717" v="656" actId="20577"/>
          <ac:spMkLst>
            <pc:docMk/>
            <pc:sldMk cId="710965597" sldId="274"/>
            <ac:spMk id="9" creationId="{57A18E99-6604-0FD5-63CF-6820594FC1D6}"/>
          </ac:spMkLst>
        </pc:spChg>
        <pc:spChg chg="add del">
          <ac:chgData name="Konstantinos Koasidis" userId="b8183ce1-df51-4dc2-995c-59cedf28a6ed" providerId="ADAL" clId="{B0E1E6BC-E496-4CE7-AF91-22B74F3C2C6F}" dt="2026-06-09T20:46:26.985" v="624" actId="478"/>
          <ac:spMkLst>
            <pc:docMk/>
            <pc:sldMk cId="710965597" sldId="274"/>
            <ac:spMk id="11" creationId="{2BE94C03-EAEB-457F-2C46-E67A75C034E2}"/>
          </ac:spMkLst>
        </pc:spChg>
        <pc:spChg chg="add mod">
          <ac:chgData name="Konstantinos Koasidis" userId="b8183ce1-df51-4dc2-995c-59cedf28a6ed" providerId="ADAL" clId="{B0E1E6BC-E496-4CE7-AF91-22B74F3C2C6F}" dt="2026-06-09T20:47:28.472" v="637" actId="1035"/>
          <ac:spMkLst>
            <pc:docMk/>
            <pc:sldMk cId="710965597" sldId="274"/>
            <ac:spMk id="15" creationId="{B360E587-5D13-DD9D-F9D3-5FD7611C60E3}"/>
          </ac:spMkLst>
        </pc:spChg>
        <pc:spChg chg="add mod">
          <ac:chgData name="Konstantinos Koasidis" userId="b8183ce1-df51-4dc2-995c-59cedf28a6ed" providerId="ADAL" clId="{B0E1E6BC-E496-4CE7-AF91-22B74F3C2C6F}" dt="2026-06-09T20:47:38.368" v="640" actId="14100"/>
          <ac:spMkLst>
            <pc:docMk/>
            <pc:sldMk cId="710965597" sldId="274"/>
            <ac:spMk id="17" creationId="{1A380D3C-65FB-79CF-28E3-4E06A59B2F81}"/>
          </ac:spMkLst>
        </pc:spChg>
        <pc:picChg chg="del">
          <ac:chgData name="Konstantinos Koasidis" userId="b8183ce1-df51-4dc2-995c-59cedf28a6ed" providerId="ADAL" clId="{B0E1E6BC-E496-4CE7-AF91-22B74F3C2C6F}" dt="2026-06-09T20:41:50.369" v="228" actId="478"/>
          <ac:picMkLst>
            <pc:docMk/>
            <pc:sldMk cId="710965597" sldId="274"/>
            <ac:picMk id="5" creationId="{CCB1ADF3-37B4-CF71-E7AA-4CDC823C51C4}"/>
          </ac:picMkLst>
        </pc:picChg>
        <pc:picChg chg="add mod">
          <ac:chgData name="Konstantinos Koasidis" userId="b8183ce1-df51-4dc2-995c-59cedf28a6ed" providerId="ADAL" clId="{B0E1E6BC-E496-4CE7-AF91-22B74F3C2C6F}" dt="2026-06-09T20:46:53.572" v="628" actId="1076"/>
          <ac:picMkLst>
            <pc:docMk/>
            <pc:sldMk cId="710965597" sldId="274"/>
            <ac:picMk id="14" creationId="{1EF1D281-7A27-148D-AC31-BCFFD65E82CC}"/>
          </ac:picMkLst>
        </pc:picChg>
      </pc:sldChg>
      <pc:sldChg chg="del">
        <pc:chgData name="Konstantinos Koasidis" userId="b8183ce1-df51-4dc2-995c-59cedf28a6ed" providerId="ADAL" clId="{B0E1E6BC-E496-4CE7-AF91-22B74F3C2C6F}" dt="2026-06-09T20:32:21.470" v="10" actId="47"/>
        <pc:sldMkLst>
          <pc:docMk/>
          <pc:sldMk cId="2359494827" sldId="275"/>
        </pc:sldMkLst>
      </pc:sldChg>
      <pc:sldChg chg="del">
        <pc:chgData name="Konstantinos Koasidis" userId="b8183ce1-df51-4dc2-995c-59cedf28a6ed" providerId="ADAL" clId="{B0E1E6BC-E496-4CE7-AF91-22B74F3C2C6F}" dt="2026-06-09T20:32:22.012" v="11" actId="47"/>
        <pc:sldMkLst>
          <pc:docMk/>
          <pc:sldMk cId="1334880258" sldId="276"/>
        </pc:sldMkLst>
      </pc:sldChg>
      <pc:sldChg chg="del">
        <pc:chgData name="Konstantinos Koasidis" userId="b8183ce1-df51-4dc2-995c-59cedf28a6ed" providerId="ADAL" clId="{B0E1E6BC-E496-4CE7-AF91-22B74F3C2C6F}" dt="2026-06-09T20:32:22.545" v="12" actId="47"/>
        <pc:sldMkLst>
          <pc:docMk/>
          <pc:sldMk cId="758193441" sldId="277"/>
        </pc:sldMkLst>
      </pc:sldChg>
      <pc:sldChg chg="del">
        <pc:chgData name="Konstantinos Koasidis" userId="b8183ce1-df51-4dc2-995c-59cedf28a6ed" providerId="ADAL" clId="{B0E1E6BC-E496-4CE7-AF91-22B74F3C2C6F}" dt="2026-06-09T20:32:23.173" v="13" actId="47"/>
        <pc:sldMkLst>
          <pc:docMk/>
          <pc:sldMk cId="740730136" sldId="278"/>
        </pc:sldMkLst>
      </pc:sldChg>
      <pc:sldChg chg="del">
        <pc:chgData name="Konstantinos Koasidis" userId="b8183ce1-df51-4dc2-995c-59cedf28a6ed" providerId="ADAL" clId="{B0E1E6BC-E496-4CE7-AF91-22B74F3C2C6F}" dt="2026-06-09T20:32:24.127" v="14" actId="47"/>
        <pc:sldMkLst>
          <pc:docMk/>
          <pc:sldMk cId="1348372021" sldId="279"/>
        </pc:sldMkLst>
      </pc:sldChg>
      <pc:sldChg chg="del">
        <pc:chgData name="Konstantinos Koasidis" userId="b8183ce1-df51-4dc2-995c-59cedf28a6ed" providerId="ADAL" clId="{B0E1E6BC-E496-4CE7-AF91-22B74F3C2C6F}" dt="2026-06-09T20:32:26.185" v="15" actId="47"/>
        <pc:sldMkLst>
          <pc:docMk/>
          <pc:sldMk cId="133964534" sldId="280"/>
        </pc:sldMkLst>
      </pc:sldChg>
      <pc:sldChg chg="del">
        <pc:chgData name="Konstantinos Koasidis" userId="b8183ce1-df51-4dc2-995c-59cedf28a6ed" providerId="ADAL" clId="{B0E1E6BC-E496-4CE7-AF91-22B74F3C2C6F}" dt="2026-06-09T20:32:43.748" v="25" actId="47"/>
        <pc:sldMkLst>
          <pc:docMk/>
          <pc:sldMk cId="4112822071" sldId="281"/>
        </pc:sldMkLst>
      </pc:sldChg>
      <pc:sldChg chg="del">
        <pc:chgData name="Konstantinos Koasidis" userId="b8183ce1-df51-4dc2-995c-59cedf28a6ed" providerId="ADAL" clId="{B0E1E6BC-E496-4CE7-AF91-22B74F3C2C6F}" dt="2026-06-09T20:47:45.690" v="641" actId="47"/>
        <pc:sldMkLst>
          <pc:docMk/>
          <pc:sldMk cId="1947649258" sldId="282"/>
        </pc:sldMkLst>
      </pc:sldChg>
      <pc:sldChg chg="del">
        <pc:chgData name="Konstantinos Koasidis" userId="b8183ce1-df51-4dc2-995c-59cedf28a6ed" providerId="ADAL" clId="{B0E1E6BC-E496-4CE7-AF91-22B74F3C2C6F}" dt="2026-06-09T20:33:07.585" v="30" actId="47"/>
        <pc:sldMkLst>
          <pc:docMk/>
          <pc:sldMk cId="71681003" sldId="283"/>
        </pc:sldMkLst>
      </pc:sldChg>
      <pc:sldChg chg="del">
        <pc:chgData name="Konstantinos Koasidis" userId="b8183ce1-df51-4dc2-995c-59cedf28a6ed" providerId="ADAL" clId="{B0E1E6BC-E496-4CE7-AF91-22B74F3C2C6F}" dt="2026-06-09T20:32:42.477" v="24" actId="47"/>
        <pc:sldMkLst>
          <pc:docMk/>
          <pc:sldMk cId="3720198873" sldId="284"/>
        </pc:sldMkLst>
      </pc:sldChg>
      <pc:sldChg chg="addSp delSp modSp mod">
        <pc:chgData name="Konstantinos Koasidis" userId="b8183ce1-df51-4dc2-995c-59cedf28a6ed" providerId="ADAL" clId="{B0E1E6BC-E496-4CE7-AF91-22B74F3C2C6F}" dt="2026-06-09T20:51:20.318" v="801" actId="22"/>
        <pc:sldMkLst>
          <pc:docMk/>
          <pc:sldMk cId="3843401061" sldId="285"/>
        </pc:sldMkLst>
        <pc:spChg chg="mod">
          <ac:chgData name="Konstantinos Koasidis" userId="b8183ce1-df51-4dc2-995c-59cedf28a6ed" providerId="ADAL" clId="{B0E1E6BC-E496-4CE7-AF91-22B74F3C2C6F}" dt="2026-06-09T20:51:02.449" v="791" actId="1076"/>
          <ac:spMkLst>
            <pc:docMk/>
            <pc:sldMk cId="3843401061" sldId="285"/>
            <ac:spMk id="6" creationId="{69551791-F468-5B19-C522-F35163EFAC7D}"/>
          </ac:spMkLst>
        </pc:spChg>
        <pc:spChg chg="mod">
          <ac:chgData name="Konstantinos Koasidis" userId="b8183ce1-df51-4dc2-995c-59cedf28a6ed" providerId="ADAL" clId="{B0E1E6BC-E496-4CE7-AF91-22B74F3C2C6F}" dt="2026-06-09T20:50:06.323" v="764" actId="1076"/>
          <ac:spMkLst>
            <pc:docMk/>
            <pc:sldMk cId="3843401061" sldId="285"/>
            <ac:spMk id="9" creationId="{27CA3221-B70B-5A4C-0C6B-CD881EE1EF48}"/>
          </ac:spMkLst>
        </pc:spChg>
        <pc:graphicFrameChg chg="add del mod modGraphic">
          <ac:chgData name="Konstantinos Koasidis" userId="b8183ce1-df51-4dc2-995c-59cedf28a6ed" providerId="ADAL" clId="{B0E1E6BC-E496-4CE7-AF91-22B74F3C2C6F}" dt="2026-06-09T20:51:20.318" v="801" actId="22"/>
          <ac:graphicFrameMkLst>
            <pc:docMk/>
            <pc:sldMk cId="3843401061" sldId="285"/>
            <ac:graphicFrameMk id="7" creationId="{7C976FCA-D9A1-97F7-FF8C-CEEBDE1A2258}"/>
          </ac:graphicFrameMkLst>
        </pc:graphicFrameChg>
      </pc:sldChg>
      <pc:sldChg chg="del">
        <pc:chgData name="Konstantinos Koasidis" userId="b8183ce1-df51-4dc2-995c-59cedf28a6ed" providerId="ADAL" clId="{B0E1E6BC-E496-4CE7-AF91-22B74F3C2C6F}" dt="2026-06-09T20:33:18.285" v="33" actId="47"/>
        <pc:sldMkLst>
          <pc:docMk/>
          <pc:sldMk cId="2010970525" sldId="287"/>
        </pc:sldMkLst>
      </pc:sldChg>
      <pc:sldChg chg="addSp delSp modSp mod">
        <pc:chgData name="Konstantinos Koasidis" userId="b8183ce1-df51-4dc2-995c-59cedf28a6ed" providerId="ADAL" clId="{B0E1E6BC-E496-4CE7-AF91-22B74F3C2C6F}" dt="2026-06-09T20:51:48.964" v="825" actId="20577"/>
        <pc:sldMkLst>
          <pc:docMk/>
          <pc:sldMk cId="3784759374" sldId="288"/>
        </pc:sldMkLst>
        <pc:spChg chg="mod">
          <ac:chgData name="Konstantinos Koasidis" userId="b8183ce1-df51-4dc2-995c-59cedf28a6ed" providerId="ADAL" clId="{B0E1E6BC-E496-4CE7-AF91-22B74F3C2C6F}" dt="2026-06-09T20:35:39.736" v="62" actId="1076"/>
          <ac:spMkLst>
            <pc:docMk/>
            <pc:sldMk cId="3784759374" sldId="288"/>
            <ac:spMk id="6" creationId="{DF64CBA0-1313-ADF5-8115-E8D86CC50281}"/>
          </ac:spMkLst>
        </pc:spChg>
        <pc:spChg chg="add mod">
          <ac:chgData name="Konstantinos Koasidis" userId="b8183ce1-df51-4dc2-995c-59cedf28a6ed" providerId="ADAL" clId="{B0E1E6BC-E496-4CE7-AF91-22B74F3C2C6F}" dt="2026-06-09T20:35:41.754" v="63" actId="1076"/>
          <ac:spMkLst>
            <pc:docMk/>
            <pc:sldMk cId="3784759374" sldId="288"/>
            <ac:spMk id="8" creationId="{06FFF7D0-6E93-D725-DD3C-D215D896A7FE}"/>
          </ac:spMkLst>
        </pc:spChg>
        <pc:spChg chg="del mod">
          <ac:chgData name="Konstantinos Koasidis" userId="b8183ce1-df51-4dc2-995c-59cedf28a6ed" providerId="ADAL" clId="{B0E1E6BC-E496-4CE7-AF91-22B74F3C2C6F}" dt="2026-06-09T20:50:46.911" v="781" actId="478"/>
          <ac:spMkLst>
            <pc:docMk/>
            <pc:sldMk cId="3784759374" sldId="288"/>
            <ac:spMk id="9" creationId="{7EEE363D-2CB2-BB14-96F3-063C08D8BFD3}"/>
          </ac:spMkLst>
        </pc:spChg>
        <pc:spChg chg="add del mod">
          <ac:chgData name="Konstantinos Koasidis" userId="b8183ce1-df51-4dc2-995c-59cedf28a6ed" providerId="ADAL" clId="{B0E1E6BC-E496-4CE7-AF91-22B74F3C2C6F}" dt="2026-06-09T20:50:44.407" v="778" actId="22"/>
          <ac:spMkLst>
            <pc:docMk/>
            <pc:sldMk cId="3784759374" sldId="288"/>
            <ac:spMk id="11" creationId="{A90B9BEE-6D6C-4C38-F086-E9AA352811BB}"/>
          </ac:spMkLst>
        </pc:spChg>
        <pc:spChg chg="add mod">
          <ac:chgData name="Konstantinos Koasidis" userId="b8183ce1-df51-4dc2-995c-59cedf28a6ed" providerId="ADAL" clId="{B0E1E6BC-E496-4CE7-AF91-22B74F3C2C6F}" dt="2026-06-09T20:51:48.964" v="825" actId="20577"/>
          <ac:spMkLst>
            <pc:docMk/>
            <pc:sldMk cId="3784759374" sldId="288"/>
            <ac:spMk id="14" creationId="{9D0A9F05-ADEB-B4BB-7A48-F927DE2EE0C7}"/>
          </ac:spMkLst>
        </pc:spChg>
        <pc:graphicFrameChg chg="mod modGraphic">
          <ac:chgData name="Konstantinos Koasidis" userId="b8183ce1-df51-4dc2-995c-59cedf28a6ed" providerId="ADAL" clId="{B0E1E6BC-E496-4CE7-AF91-22B74F3C2C6F}" dt="2026-06-09T20:35:10.115" v="55" actId="1076"/>
          <ac:graphicFrameMkLst>
            <pc:docMk/>
            <pc:sldMk cId="3784759374" sldId="288"/>
            <ac:graphicFrameMk id="5" creationId="{D83F0B5B-14C5-DD08-37F7-A29FD85D80F0}"/>
          </ac:graphicFrameMkLst>
        </pc:graphicFrameChg>
      </pc:sldChg>
      <pc:sldChg chg="del">
        <pc:chgData name="Konstantinos Koasidis" userId="b8183ce1-df51-4dc2-995c-59cedf28a6ed" providerId="ADAL" clId="{B0E1E6BC-E496-4CE7-AF91-22B74F3C2C6F}" dt="2026-06-09T20:33:06.515" v="29" actId="47"/>
        <pc:sldMkLst>
          <pc:docMk/>
          <pc:sldMk cId="1035446140" sldId="290"/>
        </pc:sldMkLst>
      </pc:sldChg>
      <pc:sldChg chg="del">
        <pc:chgData name="Konstantinos Koasidis" userId="b8183ce1-df51-4dc2-995c-59cedf28a6ed" providerId="ADAL" clId="{B0E1E6BC-E496-4CE7-AF91-22B74F3C2C6F}" dt="2026-06-09T20:33:05.634" v="28" actId="47"/>
        <pc:sldMkLst>
          <pc:docMk/>
          <pc:sldMk cId="3517802385" sldId="291"/>
        </pc:sldMkLst>
      </pc:sldChg>
      <pc:sldChg chg="del">
        <pc:chgData name="Konstantinos Koasidis" userId="b8183ce1-df51-4dc2-995c-59cedf28a6ed" providerId="ADAL" clId="{B0E1E6BC-E496-4CE7-AF91-22B74F3C2C6F}" dt="2026-06-09T20:33:04.621" v="27" actId="47"/>
        <pc:sldMkLst>
          <pc:docMk/>
          <pc:sldMk cId="164397388" sldId="292"/>
        </pc:sldMkLst>
      </pc:sldChg>
      <pc:sldChg chg="del">
        <pc:chgData name="Konstantinos Koasidis" userId="b8183ce1-df51-4dc2-995c-59cedf28a6ed" providerId="ADAL" clId="{B0E1E6BC-E496-4CE7-AF91-22B74F3C2C6F}" dt="2026-06-09T20:33:03.346" v="26" actId="47"/>
        <pc:sldMkLst>
          <pc:docMk/>
          <pc:sldMk cId="3326710672" sldId="293"/>
        </pc:sldMkLst>
      </pc:sldChg>
      <pc:sldChg chg="addSp modSp mod">
        <pc:chgData name="Konstantinos Koasidis" userId="b8183ce1-df51-4dc2-995c-59cedf28a6ed" providerId="ADAL" clId="{B0E1E6BC-E496-4CE7-AF91-22B74F3C2C6F}" dt="2026-06-09T20:37:33.986" v="152" actId="14100"/>
        <pc:sldMkLst>
          <pc:docMk/>
          <pc:sldMk cId="895597608" sldId="294"/>
        </pc:sldMkLst>
        <pc:spChg chg="mod">
          <ac:chgData name="Konstantinos Koasidis" userId="b8183ce1-df51-4dc2-995c-59cedf28a6ed" providerId="ADAL" clId="{B0E1E6BC-E496-4CE7-AF91-22B74F3C2C6F}" dt="2026-06-09T20:37:18.408" v="94" actId="1076"/>
          <ac:spMkLst>
            <pc:docMk/>
            <pc:sldMk cId="895597608" sldId="294"/>
            <ac:spMk id="6" creationId="{9F104434-B5E7-939D-4D16-9A75CD584BA6}"/>
          </ac:spMkLst>
        </pc:spChg>
        <pc:spChg chg="mod">
          <ac:chgData name="Konstantinos Koasidis" userId="b8183ce1-df51-4dc2-995c-59cedf28a6ed" providerId="ADAL" clId="{B0E1E6BC-E496-4CE7-AF91-22B74F3C2C6F}" dt="2026-06-09T20:37:33.986" v="152" actId="14100"/>
          <ac:spMkLst>
            <pc:docMk/>
            <pc:sldMk cId="895597608" sldId="294"/>
            <ac:spMk id="9" creationId="{DFC389F7-CD6E-5248-93F2-D193A1EA55E5}"/>
          </ac:spMkLst>
        </pc:spChg>
        <pc:graphicFrameChg chg="add mod">
          <ac:chgData name="Konstantinos Koasidis" userId="b8183ce1-df51-4dc2-995c-59cedf28a6ed" providerId="ADAL" clId="{B0E1E6BC-E496-4CE7-AF91-22B74F3C2C6F}" dt="2026-06-09T20:37:16.309" v="93" actId="1076"/>
          <ac:graphicFrameMkLst>
            <pc:docMk/>
            <pc:sldMk cId="895597608" sldId="294"/>
            <ac:graphicFrameMk id="5" creationId="{6F71D5E5-CDF6-7E80-9C33-9A54BD069E7C}"/>
          </ac:graphicFrameMkLst>
        </pc:graphicFrameChg>
      </pc:sldChg>
      <pc:sldChg chg="del">
        <pc:chgData name="Konstantinos Koasidis" userId="b8183ce1-df51-4dc2-995c-59cedf28a6ed" providerId="ADAL" clId="{B0E1E6BC-E496-4CE7-AF91-22B74F3C2C6F}" dt="2026-06-09T20:33:14.467" v="32" actId="47"/>
        <pc:sldMkLst>
          <pc:docMk/>
          <pc:sldMk cId="3469549354" sldId="295"/>
        </pc:sldMkLst>
      </pc:sldChg>
      <pc:sldChg chg="del">
        <pc:chgData name="Konstantinos Koasidis" userId="b8183ce1-df51-4dc2-995c-59cedf28a6ed" providerId="ADAL" clId="{B0E1E6BC-E496-4CE7-AF91-22B74F3C2C6F}" dt="2026-06-09T20:33:13.633" v="31" actId="47"/>
        <pc:sldMkLst>
          <pc:docMk/>
          <pc:sldMk cId="572157142" sldId="297"/>
        </pc:sldMkLst>
      </pc:sldChg>
      <pc:sldChg chg="modSp mod">
        <pc:chgData name="Konstantinos Koasidis" userId="b8183ce1-df51-4dc2-995c-59cedf28a6ed" providerId="ADAL" clId="{B0E1E6BC-E496-4CE7-AF91-22B74F3C2C6F}" dt="2026-06-09T21:14:18.996" v="1062" actId="20577"/>
        <pc:sldMkLst>
          <pc:docMk/>
          <pc:sldMk cId="2209013357" sldId="298"/>
        </pc:sldMkLst>
        <pc:spChg chg="mod">
          <ac:chgData name="Konstantinos Koasidis" userId="b8183ce1-df51-4dc2-995c-59cedf28a6ed" providerId="ADAL" clId="{B0E1E6BC-E496-4CE7-AF91-22B74F3C2C6F}" dt="2026-06-09T20:49:55.369" v="761" actId="1036"/>
          <ac:spMkLst>
            <pc:docMk/>
            <pc:sldMk cId="2209013357" sldId="298"/>
            <ac:spMk id="6" creationId="{D2F7F034-FC99-E94D-FE65-8235004DA15D}"/>
          </ac:spMkLst>
        </pc:spChg>
        <pc:spChg chg="mod">
          <ac:chgData name="Konstantinos Koasidis" userId="b8183ce1-df51-4dc2-995c-59cedf28a6ed" providerId="ADAL" clId="{B0E1E6BC-E496-4CE7-AF91-22B74F3C2C6F}" dt="2026-06-09T21:14:18.996" v="1062" actId="20577"/>
          <ac:spMkLst>
            <pc:docMk/>
            <pc:sldMk cId="2209013357" sldId="298"/>
            <ac:spMk id="8" creationId="{B0770C61-87AF-454F-5C2A-B6A01A53CC68}"/>
          </ac:spMkLst>
        </pc:spChg>
        <pc:spChg chg="mod">
          <ac:chgData name="Konstantinos Koasidis" userId="b8183ce1-df51-4dc2-995c-59cedf28a6ed" providerId="ADAL" clId="{B0E1E6BC-E496-4CE7-AF91-22B74F3C2C6F}" dt="2026-06-09T20:52:23.501" v="827" actId="1076"/>
          <ac:spMkLst>
            <pc:docMk/>
            <pc:sldMk cId="2209013357" sldId="298"/>
            <ac:spMk id="9" creationId="{4AB6D1DC-35FE-7A3D-EABA-32C5241D8BE4}"/>
          </ac:spMkLst>
        </pc:spChg>
        <pc:picChg chg="mod">
          <ac:chgData name="Konstantinos Koasidis" userId="b8183ce1-df51-4dc2-995c-59cedf28a6ed" providerId="ADAL" clId="{B0E1E6BC-E496-4CE7-AF91-22B74F3C2C6F}" dt="2026-06-09T20:49:55.369" v="761" actId="1036"/>
          <ac:picMkLst>
            <pc:docMk/>
            <pc:sldMk cId="2209013357" sldId="298"/>
            <ac:picMk id="5" creationId="{845A3F17-3909-7687-38C1-B1A245F2D5FB}"/>
          </ac:picMkLst>
        </pc:picChg>
        <pc:picChg chg="mod">
          <ac:chgData name="Konstantinos Koasidis" userId="b8183ce1-df51-4dc2-995c-59cedf28a6ed" providerId="ADAL" clId="{B0E1E6BC-E496-4CE7-AF91-22B74F3C2C6F}" dt="2026-06-09T20:49:55.369" v="761" actId="1036"/>
          <ac:picMkLst>
            <pc:docMk/>
            <pc:sldMk cId="2209013357" sldId="298"/>
            <ac:picMk id="7" creationId="{37CA0027-7C3C-B3A8-892E-A310815FB67D}"/>
          </ac:picMkLst>
        </pc:picChg>
      </pc:sldChg>
      <pc:sldChg chg="del">
        <pc:chgData name="Konstantinos Koasidis" userId="b8183ce1-df51-4dc2-995c-59cedf28a6ed" providerId="ADAL" clId="{B0E1E6BC-E496-4CE7-AF91-22B74F3C2C6F}" dt="2026-06-09T20:34:27.565" v="48" actId="47"/>
        <pc:sldMkLst>
          <pc:docMk/>
          <pc:sldMk cId="2407518998" sldId="299"/>
        </pc:sldMkLst>
      </pc:sldChg>
      <pc:sldChg chg="del">
        <pc:chgData name="Konstantinos Koasidis" userId="b8183ce1-df51-4dc2-995c-59cedf28a6ed" providerId="ADAL" clId="{B0E1E6BC-E496-4CE7-AF91-22B74F3C2C6F}" dt="2026-06-09T20:33:28.750" v="34" actId="47"/>
        <pc:sldMkLst>
          <pc:docMk/>
          <pc:sldMk cId="2752457719" sldId="306"/>
        </pc:sldMkLst>
      </pc:sldChg>
      <pc:sldChg chg="del">
        <pc:chgData name="Konstantinos Koasidis" userId="b8183ce1-df51-4dc2-995c-59cedf28a6ed" providerId="ADAL" clId="{B0E1E6BC-E496-4CE7-AF91-22B74F3C2C6F}" dt="2026-06-09T20:33:41.125" v="36" actId="47"/>
        <pc:sldMkLst>
          <pc:docMk/>
          <pc:sldMk cId="474167135" sldId="307"/>
        </pc:sldMkLst>
      </pc:sldChg>
      <pc:sldChg chg="del">
        <pc:chgData name="Konstantinos Koasidis" userId="b8183ce1-df51-4dc2-995c-59cedf28a6ed" providerId="ADAL" clId="{B0E1E6BC-E496-4CE7-AF91-22B74F3C2C6F}" dt="2026-06-09T20:33:44.301" v="37" actId="47"/>
        <pc:sldMkLst>
          <pc:docMk/>
          <pc:sldMk cId="2235686707" sldId="308"/>
        </pc:sldMkLst>
      </pc:sldChg>
      <pc:sldChg chg="del">
        <pc:chgData name="Konstantinos Koasidis" userId="b8183ce1-df51-4dc2-995c-59cedf28a6ed" providerId="ADAL" clId="{B0E1E6BC-E496-4CE7-AF91-22B74F3C2C6F}" dt="2026-06-09T20:33:48.117" v="38" actId="47"/>
        <pc:sldMkLst>
          <pc:docMk/>
          <pc:sldMk cId="3592338113" sldId="309"/>
        </pc:sldMkLst>
      </pc:sldChg>
      <pc:sldChg chg="del">
        <pc:chgData name="Konstantinos Koasidis" userId="b8183ce1-df51-4dc2-995c-59cedf28a6ed" providerId="ADAL" clId="{B0E1E6BC-E496-4CE7-AF91-22B74F3C2C6F}" dt="2026-06-09T20:33:52.295" v="39" actId="47"/>
        <pc:sldMkLst>
          <pc:docMk/>
          <pc:sldMk cId="378358352" sldId="310"/>
        </pc:sldMkLst>
      </pc:sldChg>
      <pc:sldChg chg="del">
        <pc:chgData name="Konstantinos Koasidis" userId="b8183ce1-df51-4dc2-995c-59cedf28a6ed" providerId="ADAL" clId="{B0E1E6BC-E496-4CE7-AF91-22B74F3C2C6F}" dt="2026-06-09T20:34:10.893" v="45" actId="47"/>
        <pc:sldMkLst>
          <pc:docMk/>
          <pc:sldMk cId="1459552731" sldId="311"/>
        </pc:sldMkLst>
      </pc:sldChg>
      <pc:sldChg chg="del">
        <pc:chgData name="Konstantinos Koasidis" userId="b8183ce1-df51-4dc2-995c-59cedf28a6ed" providerId="ADAL" clId="{B0E1E6BC-E496-4CE7-AF91-22B74F3C2C6F}" dt="2026-06-09T20:34:20.067" v="47" actId="47"/>
        <pc:sldMkLst>
          <pc:docMk/>
          <pc:sldMk cId="3520265335" sldId="312"/>
        </pc:sldMkLst>
      </pc:sldChg>
      <pc:sldChg chg="del">
        <pc:chgData name="Konstantinos Koasidis" userId="b8183ce1-df51-4dc2-995c-59cedf28a6ed" providerId="ADAL" clId="{B0E1E6BC-E496-4CE7-AF91-22B74F3C2C6F}" dt="2026-06-09T20:34:28.556" v="49" actId="47"/>
        <pc:sldMkLst>
          <pc:docMk/>
          <pc:sldMk cId="1331981441" sldId="314"/>
        </pc:sldMkLst>
      </pc:sldChg>
      <pc:sldChg chg="del">
        <pc:chgData name="Konstantinos Koasidis" userId="b8183ce1-df51-4dc2-995c-59cedf28a6ed" providerId="ADAL" clId="{B0E1E6BC-E496-4CE7-AF91-22B74F3C2C6F}" dt="2026-06-09T20:34:30.444" v="50" actId="47"/>
        <pc:sldMkLst>
          <pc:docMk/>
          <pc:sldMk cId="2709082737" sldId="315"/>
        </pc:sldMkLst>
      </pc:sldChg>
      <pc:sldChg chg="del">
        <pc:chgData name="Konstantinos Koasidis" userId="b8183ce1-df51-4dc2-995c-59cedf28a6ed" providerId="ADAL" clId="{B0E1E6BC-E496-4CE7-AF91-22B74F3C2C6F}" dt="2026-06-09T20:34:33.833" v="52" actId="47"/>
        <pc:sldMkLst>
          <pc:docMk/>
          <pc:sldMk cId="1811988303" sldId="316"/>
        </pc:sldMkLst>
      </pc:sldChg>
      <pc:sldChg chg="del">
        <pc:chgData name="Konstantinos Koasidis" userId="b8183ce1-df51-4dc2-995c-59cedf28a6ed" providerId="ADAL" clId="{B0E1E6BC-E496-4CE7-AF91-22B74F3C2C6F}" dt="2026-06-09T20:34:37.791" v="53" actId="47"/>
        <pc:sldMkLst>
          <pc:docMk/>
          <pc:sldMk cId="1868250376" sldId="317"/>
        </pc:sldMkLst>
      </pc:sldChg>
      <pc:sldChg chg="del">
        <pc:chgData name="Konstantinos Koasidis" userId="b8183ce1-df51-4dc2-995c-59cedf28a6ed" providerId="ADAL" clId="{B0E1E6BC-E496-4CE7-AF91-22B74F3C2C6F}" dt="2026-06-09T20:32:27.333" v="16" actId="47"/>
        <pc:sldMkLst>
          <pc:docMk/>
          <pc:sldMk cId="3602023796" sldId="318"/>
        </pc:sldMkLst>
      </pc:sldChg>
      <pc:sldChg chg="del">
        <pc:chgData name="Konstantinos Koasidis" userId="b8183ce1-df51-4dc2-995c-59cedf28a6ed" providerId="ADAL" clId="{B0E1E6BC-E496-4CE7-AF91-22B74F3C2C6F}" dt="2026-06-09T20:32:28.798" v="18" actId="47"/>
        <pc:sldMkLst>
          <pc:docMk/>
          <pc:sldMk cId="428550138" sldId="319"/>
        </pc:sldMkLst>
      </pc:sldChg>
      <pc:sldChg chg="del">
        <pc:chgData name="Konstantinos Koasidis" userId="b8183ce1-df51-4dc2-995c-59cedf28a6ed" providerId="ADAL" clId="{B0E1E6BC-E496-4CE7-AF91-22B74F3C2C6F}" dt="2026-06-09T20:32:29.406" v="19" actId="47"/>
        <pc:sldMkLst>
          <pc:docMk/>
          <pc:sldMk cId="599681865" sldId="320"/>
        </pc:sldMkLst>
      </pc:sldChg>
      <pc:sldChg chg="del">
        <pc:chgData name="Konstantinos Koasidis" userId="b8183ce1-df51-4dc2-995c-59cedf28a6ed" providerId="ADAL" clId="{B0E1E6BC-E496-4CE7-AF91-22B74F3C2C6F}" dt="2026-06-09T20:32:30.166" v="20" actId="47"/>
        <pc:sldMkLst>
          <pc:docMk/>
          <pc:sldMk cId="3354211917" sldId="321"/>
        </pc:sldMkLst>
      </pc:sldChg>
      <pc:sldChg chg="del">
        <pc:chgData name="Konstantinos Koasidis" userId="b8183ce1-df51-4dc2-995c-59cedf28a6ed" providerId="ADAL" clId="{B0E1E6BC-E496-4CE7-AF91-22B74F3C2C6F}" dt="2026-06-09T20:32:33.761" v="21" actId="47"/>
        <pc:sldMkLst>
          <pc:docMk/>
          <pc:sldMk cId="1128305400" sldId="322"/>
        </pc:sldMkLst>
      </pc:sldChg>
      <pc:sldChg chg="del">
        <pc:chgData name="Konstantinos Koasidis" userId="b8183ce1-df51-4dc2-995c-59cedf28a6ed" providerId="ADAL" clId="{B0E1E6BC-E496-4CE7-AF91-22B74F3C2C6F}" dt="2026-06-09T20:32:35.015" v="22" actId="47"/>
        <pc:sldMkLst>
          <pc:docMk/>
          <pc:sldMk cId="2629510812" sldId="323"/>
        </pc:sldMkLst>
      </pc:sldChg>
      <pc:sldChg chg="del">
        <pc:chgData name="Konstantinos Koasidis" userId="b8183ce1-df51-4dc2-995c-59cedf28a6ed" providerId="ADAL" clId="{B0E1E6BC-E496-4CE7-AF91-22B74F3C2C6F}" dt="2026-06-09T20:32:27.903" v="17" actId="47"/>
        <pc:sldMkLst>
          <pc:docMk/>
          <pc:sldMk cId="2530216295" sldId="324"/>
        </pc:sldMkLst>
      </pc:sldChg>
      <pc:sldChg chg="del">
        <pc:chgData name="Konstantinos Koasidis" userId="b8183ce1-df51-4dc2-995c-59cedf28a6ed" providerId="ADAL" clId="{B0E1E6BC-E496-4CE7-AF91-22B74F3C2C6F}" dt="2026-06-09T20:32:38.963" v="23" actId="47"/>
        <pc:sldMkLst>
          <pc:docMk/>
          <pc:sldMk cId="2837607058" sldId="325"/>
        </pc:sldMkLst>
      </pc:sldChg>
      <pc:sldChg chg="del">
        <pc:chgData name="Konstantinos Koasidis" userId="b8183ce1-df51-4dc2-995c-59cedf28a6ed" providerId="ADAL" clId="{B0E1E6BC-E496-4CE7-AF91-22B74F3C2C6F}" dt="2026-06-09T20:33:29.651" v="35" actId="47"/>
        <pc:sldMkLst>
          <pc:docMk/>
          <pc:sldMk cId="3432927048" sldId="327"/>
        </pc:sldMkLst>
      </pc:sldChg>
      <pc:sldChg chg="del">
        <pc:chgData name="Konstantinos Koasidis" userId="b8183ce1-df51-4dc2-995c-59cedf28a6ed" providerId="ADAL" clId="{B0E1E6BC-E496-4CE7-AF91-22B74F3C2C6F}" dt="2026-06-09T20:33:55.116" v="40" actId="47"/>
        <pc:sldMkLst>
          <pc:docMk/>
          <pc:sldMk cId="4246799450" sldId="332"/>
        </pc:sldMkLst>
      </pc:sldChg>
      <pc:sldChg chg="del">
        <pc:chgData name="Konstantinos Koasidis" userId="b8183ce1-df51-4dc2-995c-59cedf28a6ed" providerId="ADAL" clId="{B0E1E6BC-E496-4CE7-AF91-22B74F3C2C6F}" dt="2026-06-09T20:34:10.135" v="44" actId="47"/>
        <pc:sldMkLst>
          <pc:docMk/>
          <pc:sldMk cId="625161886" sldId="333"/>
        </pc:sldMkLst>
      </pc:sldChg>
      <pc:sldChg chg="del">
        <pc:chgData name="Konstantinos Koasidis" userId="b8183ce1-df51-4dc2-995c-59cedf28a6ed" providerId="ADAL" clId="{B0E1E6BC-E496-4CE7-AF91-22B74F3C2C6F}" dt="2026-06-09T20:34:09.318" v="43" actId="47"/>
        <pc:sldMkLst>
          <pc:docMk/>
          <pc:sldMk cId="341369180" sldId="334"/>
        </pc:sldMkLst>
      </pc:sldChg>
      <pc:sldChg chg="del">
        <pc:chgData name="Konstantinos Koasidis" userId="b8183ce1-df51-4dc2-995c-59cedf28a6ed" providerId="ADAL" clId="{B0E1E6BC-E496-4CE7-AF91-22B74F3C2C6F}" dt="2026-06-09T20:34:08.309" v="42" actId="47"/>
        <pc:sldMkLst>
          <pc:docMk/>
          <pc:sldMk cId="1441450811" sldId="335"/>
        </pc:sldMkLst>
      </pc:sldChg>
      <pc:sldChg chg="del">
        <pc:chgData name="Konstantinos Koasidis" userId="b8183ce1-df51-4dc2-995c-59cedf28a6ed" providerId="ADAL" clId="{B0E1E6BC-E496-4CE7-AF91-22B74F3C2C6F}" dt="2026-06-09T20:34:07.274" v="41" actId="47"/>
        <pc:sldMkLst>
          <pc:docMk/>
          <pc:sldMk cId="2932026445" sldId="336"/>
        </pc:sldMkLst>
      </pc:sldChg>
      <pc:sldChg chg="modSp mod">
        <pc:chgData name="Konstantinos Koasidis" userId="b8183ce1-df51-4dc2-995c-59cedf28a6ed" providerId="ADAL" clId="{B0E1E6BC-E496-4CE7-AF91-22B74F3C2C6F}" dt="2026-06-09T20:49:45.970" v="756" actId="20577"/>
        <pc:sldMkLst>
          <pc:docMk/>
          <pc:sldMk cId="2875202074" sldId="337"/>
        </pc:sldMkLst>
        <pc:spChg chg="mod">
          <ac:chgData name="Konstantinos Koasidis" userId="b8183ce1-df51-4dc2-995c-59cedf28a6ed" providerId="ADAL" clId="{B0E1E6BC-E496-4CE7-AF91-22B74F3C2C6F}" dt="2026-06-09T20:49:45.970" v="756" actId="20577"/>
          <ac:spMkLst>
            <pc:docMk/>
            <pc:sldMk cId="2875202074" sldId="337"/>
            <ac:spMk id="9" creationId="{79D93083-35AC-7D77-97FA-D7D77EB5C426}"/>
          </ac:spMkLst>
        </pc:spChg>
      </pc:sldChg>
      <pc:sldChg chg="del">
        <pc:chgData name="Konstantinos Koasidis" userId="b8183ce1-df51-4dc2-995c-59cedf28a6ed" providerId="ADAL" clId="{B0E1E6BC-E496-4CE7-AF91-22B74F3C2C6F}" dt="2026-06-09T20:34:18.648" v="46" actId="47"/>
        <pc:sldMkLst>
          <pc:docMk/>
          <pc:sldMk cId="2377403615" sldId="338"/>
        </pc:sldMkLst>
      </pc:sldChg>
      <pc:sldChg chg="del">
        <pc:chgData name="Konstantinos Koasidis" userId="b8183ce1-df51-4dc2-995c-59cedf28a6ed" providerId="ADAL" clId="{B0E1E6BC-E496-4CE7-AF91-22B74F3C2C6F}" dt="2026-06-09T20:34:31.670" v="51" actId="47"/>
        <pc:sldMkLst>
          <pc:docMk/>
          <pc:sldMk cId="1309454276" sldId="340"/>
        </pc:sldMkLst>
      </pc:sldChg>
      <pc:sldChg chg="addSp delSp modSp add mod">
        <pc:chgData name="Konstantinos Koasidis" userId="b8183ce1-df51-4dc2-995c-59cedf28a6ed" providerId="ADAL" clId="{B0E1E6BC-E496-4CE7-AF91-22B74F3C2C6F}" dt="2026-06-09T20:37:48.919" v="181" actId="1076"/>
        <pc:sldMkLst>
          <pc:docMk/>
          <pc:sldMk cId="3580326242" sldId="340"/>
        </pc:sldMkLst>
        <pc:spChg chg="mod">
          <ac:chgData name="Konstantinos Koasidis" userId="b8183ce1-df51-4dc2-995c-59cedf28a6ed" providerId="ADAL" clId="{B0E1E6BC-E496-4CE7-AF91-22B74F3C2C6F}" dt="2026-06-09T20:37:47.221" v="180" actId="1076"/>
          <ac:spMkLst>
            <pc:docMk/>
            <pc:sldMk cId="3580326242" sldId="340"/>
            <ac:spMk id="6" creationId="{73F87552-1CB8-468B-E1D3-42691BEB1712}"/>
          </ac:spMkLst>
        </pc:spChg>
        <pc:spChg chg="mod">
          <ac:chgData name="Konstantinos Koasidis" userId="b8183ce1-df51-4dc2-995c-59cedf28a6ed" providerId="ADAL" clId="{B0E1E6BC-E496-4CE7-AF91-22B74F3C2C6F}" dt="2026-06-09T20:37:44.681" v="179" actId="20577"/>
          <ac:spMkLst>
            <pc:docMk/>
            <pc:sldMk cId="3580326242" sldId="340"/>
            <ac:spMk id="9" creationId="{F9F1D2FF-3261-8576-9BCB-851431E9F17A}"/>
          </ac:spMkLst>
        </pc:spChg>
        <pc:graphicFrameChg chg="del">
          <ac:chgData name="Konstantinos Koasidis" userId="b8183ce1-df51-4dc2-995c-59cedf28a6ed" providerId="ADAL" clId="{B0E1E6BC-E496-4CE7-AF91-22B74F3C2C6F}" dt="2026-06-09T20:36:24.091" v="75" actId="478"/>
          <ac:graphicFrameMkLst>
            <pc:docMk/>
            <pc:sldMk cId="3580326242" sldId="340"/>
            <ac:graphicFrameMk id="5" creationId="{2C4BF1ED-1819-E44F-CD27-BE63EFDB85DE}"/>
          </ac:graphicFrameMkLst>
        </pc:graphicFrameChg>
        <pc:graphicFrameChg chg="add mod">
          <ac:chgData name="Konstantinos Koasidis" userId="b8183ce1-df51-4dc2-995c-59cedf28a6ed" providerId="ADAL" clId="{B0E1E6BC-E496-4CE7-AF91-22B74F3C2C6F}" dt="2026-06-09T20:37:48.919" v="181" actId="1076"/>
          <ac:graphicFrameMkLst>
            <pc:docMk/>
            <pc:sldMk cId="3580326242" sldId="340"/>
            <ac:graphicFrameMk id="7" creationId="{72953E60-D97A-AEF6-958D-94EC77C906F5}"/>
          </ac:graphicFrameMkLst>
        </pc:graphicFrameChg>
      </pc:sldChg>
      <pc:sldChg chg="add">
        <pc:chgData name="Konstantinos Koasidis" userId="b8183ce1-df51-4dc2-995c-59cedf28a6ed" providerId="ADAL" clId="{B0E1E6BC-E496-4CE7-AF91-22B74F3C2C6F}" dt="2026-06-09T20:41:08.349" v="227"/>
        <pc:sldMkLst>
          <pc:docMk/>
          <pc:sldMk cId="3886729930" sldId="341"/>
        </pc:sldMkLst>
      </pc:sldChg>
      <pc:sldChg chg="addSp delSp modSp add mod ord">
        <pc:chgData name="Konstantinos Koasidis" userId="b8183ce1-df51-4dc2-995c-59cedf28a6ed" providerId="ADAL" clId="{B0E1E6BC-E496-4CE7-AF91-22B74F3C2C6F}" dt="2026-06-09T21:09:47.048" v="1022" actId="1076"/>
        <pc:sldMkLst>
          <pc:docMk/>
          <pc:sldMk cId="3320868758" sldId="342"/>
        </pc:sldMkLst>
        <pc:spChg chg="del">
          <ac:chgData name="Konstantinos Koasidis" userId="b8183ce1-df51-4dc2-995c-59cedf28a6ed" providerId="ADAL" clId="{B0E1E6BC-E496-4CE7-AF91-22B74F3C2C6F}" dt="2026-06-09T20:48:01.787" v="653" actId="478"/>
          <ac:spMkLst>
            <pc:docMk/>
            <pc:sldMk cId="3320868758" sldId="342"/>
            <ac:spMk id="6" creationId="{3BB6932D-4B5D-D3B7-8366-AD44F02BB0B5}"/>
          </ac:spMkLst>
        </pc:spChg>
        <pc:spChg chg="mod">
          <ac:chgData name="Konstantinos Koasidis" userId="b8183ce1-df51-4dc2-995c-59cedf28a6ed" providerId="ADAL" clId="{B0E1E6BC-E496-4CE7-AF91-22B74F3C2C6F}" dt="2026-06-09T21:05:00.403" v="1004" actId="20577"/>
          <ac:spMkLst>
            <pc:docMk/>
            <pc:sldMk cId="3320868758" sldId="342"/>
            <ac:spMk id="9" creationId="{A6768E33-CD5B-3897-6EF4-F1D9E61ACD37}"/>
          </ac:spMkLst>
        </pc:spChg>
        <pc:spChg chg="add mod">
          <ac:chgData name="Konstantinos Koasidis" userId="b8183ce1-df51-4dc2-995c-59cedf28a6ed" providerId="ADAL" clId="{B0E1E6BC-E496-4CE7-AF91-22B74F3C2C6F}" dt="2026-06-09T21:09:45.769" v="1021" actId="14100"/>
          <ac:spMkLst>
            <pc:docMk/>
            <pc:sldMk cId="3320868758" sldId="342"/>
            <ac:spMk id="10" creationId="{066E540D-8A9B-3CC7-40C0-2535D729B73B}"/>
          </ac:spMkLst>
        </pc:spChg>
        <pc:spChg chg="del">
          <ac:chgData name="Konstantinos Koasidis" userId="b8183ce1-df51-4dc2-995c-59cedf28a6ed" providerId="ADAL" clId="{B0E1E6BC-E496-4CE7-AF91-22B74F3C2C6F}" dt="2026-06-09T20:47:59.631" v="652" actId="478"/>
          <ac:spMkLst>
            <pc:docMk/>
            <pc:sldMk cId="3320868758" sldId="342"/>
            <ac:spMk id="15" creationId="{5A114839-1DBA-B6D0-7DC4-33AB92A8C3B6}"/>
          </ac:spMkLst>
        </pc:spChg>
        <pc:spChg chg="del">
          <ac:chgData name="Konstantinos Koasidis" userId="b8183ce1-df51-4dc2-995c-59cedf28a6ed" providerId="ADAL" clId="{B0E1E6BC-E496-4CE7-AF91-22B74F3C2C6F}" dt="2026-06-09T20:47:59.631" v="652" actId="478"/>
          <ac:spMkLst>
            <pc:docMk/>
            <pc:sldMk cId="3320868758" sldId="342"/>
            <ac:spMk id="17" creationId="{865911C3-9438-3F7E-21D4-6417DFABCBB7}"/>
          </ac:spMkLst>
        </pc:spChg>
        <pc:picChg chg="add del mod">
          <ac:chgData name="Konstantinos Koasidis" userId="b8183ce1-df51-4dc2-995c-59cedf28a6ed" providerId="ADAL" clId="{B0E1E6BC-E496-4CE7-AF91-22B74F3C2C6F}" dt="2026-06-09T21:06:44.437" v="1005" actId="478"/>
          <ac:picMkLst>
            <pc:docMk/>
            <pc:sldMk cId="3320868758" sldId="342"/>
            <ac:picMk id="7" creationId="{E669F718-95C2-AB7E-9692-4FC21CF95D5F}"/>
          </ac:picMkLst>
        </pc:picChg>
        <pc:picChg chg="add mod">
          <ac:chgData name="Konstantinos Koasidis" userId="b8183ce1-df51-4dc2-995c-59cedf28a6ed" providerId="ADAL" clId="{B0E1E6BC-E496-4CE7-AF91-22B74F3C2C6F}" dt="2026-06-09T21:09:47.048" v="1022" actId="1076"/>
          <ac:picMkLst>
            <pc:docMk/>
            <pc:sldMk cId="3320868758" sldId="342"/>
            <ac:picMk id="13" creationId="{10D973E5-5D84-969E-4C54-CC103D9E4B5D}"/>
          </ac:picMkLst>
        </pc:picChg>
        <pc:picChg chg="del">
          <ac:chgData name="Konstantinos Koasidis" userId="b8183ce1-df51-4dc2-995c-59cedf28a6ed" providerId="ADAL" clId="{B0E1E6BC-E496-4CE7-AF91-22B74F3C2C6F}" dt="2026-06-09T20:47:59.631" v="652" actId="478"/>
          <ac:picMkLst>
            <pc:docMk/>
            <pc:sldMk cId="3320868758" sldId="342"/>
            <ac:picMk id="14" creationId="{F4EB1D76-DBEA-49BA-67B4-BC1A77A1E342}"/>
          </ac:picMkLst>
        </pc:picChg>
      </pc:sldChg>
      <pc:sldChg chg="addSp delSp modSp add mod">
        <pc:chgData name="Konstantinos Koasidis" userId="b8183ce1-df51-4dc2-995c-59cedf28a6ed" providerId="ADAL" clId="{B0E1E6BC-E496-4CE7-AF91-22B74F3C2C6F}" dt="2026-06-09T20:59:16.756" v="967" actId="1076"/>
        <pc:sldMkLst>
          <pc:docMk/>
          <pc:sldMk cId="807485252" sldId="343"/>
        </pc:sldMkLst>
        <pc:spChg chg="del">
          <ac:chgData name="Konstantinos Koasidis" userId="b8183ce1-df51-4dc2-995c-59cedf28a6ed" providerId="ADAL" clId="{B0E1E6BC-E496-4CE7-AF91-22B74F3C2C6F}" dt="2026-06-09T20:54:03.295" v="829" actId="478"/>
          <ac:spMkLst>
            <pc:docMk/>
            <pc:sldMk cId="807485252" sldId="343"/>
            <ac:spMk id="6" creationId="{3DCE67D7-0FC4-BE7F-34FD-D473C881AA6A}"/>
          </ac:spMkLst>
        </pc:spChg>
        <pc:spChg chg="mod">
          <ac:chgData name="Konstantinos Koasidis" userId="b8183ce1-df51-4dc2-995c-59cedf28a6ed" providerId="ADAL" clId="{B0E1E6BC-E496-4CE7-AF91-22B74F3C2C6F}" dt="2026-06-09T20:54:23.875" v="890" actId="20577"/>
          <ac:spMkLst>
            <pc:docMk/>
            <pc:sldMk cId="807485252" sldId="343"/>
            <ac:spMk id="9" creationId="{DA227D54-5765-2FB2-4D97-976F99AD6F94}"/>
          </ac:spMkLst>
        </pc:spChg>
        <pc:spChg chg="add mod">
          <ac:chgData name="Konstantinos Koasidis" userId="b8183ce1-df51-4dc2-995c-59cedf28a6ed" providerId="ADAL" clId="{B0E1E6BC-E496-4CE7-AF91-22B74F3C2C6F}" dt="2026-06-09T20:59:16.009" v="966" actId="1076"/>
          <ac:spMkLst>
            <pc:docMk/>
            <pc:sldMk cId="807485252" sldId="343"/>
            <ac:spMk id="13" creationId="{3E0AD3C2-2AB8-F777-7763-D1C31E9D138C}"/>
          </ac:spMkLst>
        </pc:spChg>
        <pc:picChg chg="add mod modCrop">
          <ac:chgData name="Konstantinos Koasidis" userId="b8183ce1-df51-4dc2-995c-59cedf28a6ed" providerId="ADAL" clId="{B0E1E6BC-E496-4CE7-AF91-22B74F3C2C6F}" dt="2026-06-09T20:59:16.756" v="967" actId="1076"/>
          <ac:picMkLst>
            <pc:docMk/>
            <pc:sldMk cId="807485252" sldId="343"/>
            <ac:picMk id="7" creationId="{F0DC2549-974B-1A82-06D2-0A74EAD900C7}"/>
          </ac:picMkLst>
        </pc:picChg>
        <pc:picChg chg="add del mod modCrop">
          <ac:chgData name="Konstantinos Koasidis" userId="b8183ce1-df51-4dc2-995c-59cedf28a6ed" providerId="ADAL" clId="{B0E1E6BC-E496-4CE7-AF91-22B74F3C2C6F}" dt="2026-06-09T20:58:26.739" v="901" actId="478"/>
          <ac:picMkLst>
            <pc:docMk/>
            <pc:sldMk cId="807485252" sldId="343"/>
            <ac:picMk id="10" creationId="{E96A18D5-2049-26C2-34EB-2C97481CA150}"/>
          </ac:picMkLst>
        </pc:picChg>
      </pc:sldChg>
      <pc:sldChg chg="addSp delSp modSp add mod">
        <pc:chgData name="Konstantinos Koasidis" userId="b8183ce1-df51-4dc2-995c-59cedf28a6ed" providerId="ADAL" clId="{B0E1E6BC-E496-4CE7-AF91-22B74F3C2C6F}" dt="2026-06-09T21:14:24.658" v="1063" actId="20577"/>
        <pc:sldMkLst>
          <pc:docMk/>
          <pc:sldMk cId="4104064849" sldId="344"/>
        </pc:sldMkLst>
        <pc:spChg chg="add mod">
          <ac:chgData name="Konstantinos Koasidis" userId="b8183ce1-df51-4dc2-995c-59cedf28a6ed" providerId="ADAL" clId="{B0E1E6BC-E496-4CE7-AF91-22B74F3C2C6F}" dt="2026-06-09T21:14:24.658" v="1063" actId="20577"/>
          <ac:spMkLst>
            <pc:docMk/>
            <pc:sldMk cId="4104064849" sldId="344"/>
            <ac:spMk id="6" creationId="{6C1ACF0D-834A-C43F-112E-82AD8F8698D5}"/>
          </ac:spMkLst>
        </pc:spChg>
        <pc:spChg chg="mod">
          <ac:chgData name="Konstantinos Koasidis" userId="b8183ce1-df51-4dc2-995c-59cedf28a6ed" providerId="ADAL" clId="{B0E1E6BC-E496-4CE7-AF91-22B74F3C2C6F}" dt="2026-06-09T21:10:28.939" v="1025"/>
          <ac:spMkLst>
            <pc:docMk/>
            <pc:sldMk cId="4104064849" sldId="344"/>
            <ac:spMk id="9" creationId="{943E8938-1E1E-6C0D-66D0-C551643DA55D}"/>
          </ac:spMkLst>
        </pc:spChg>
        <pc:spChg chg="del">
          <ac:chgData name="Konstantinos Koasidis" userId="b8183ce1-df51-4dc2-995c-59cedf28a6ed" providerId="ADAL" clId="{B0E1E6BC-E496-4CE7-AF91-22B74F3C2C6F}" dt="2026-06-09T21:10:37.690" v="1027" actId="478"/>
          <ac:spMkLst>
            <pc:docMk/>
            <pc:sldMk cId="4104064849" sldId="344"/>
            <ac:spMk id="10" creationId="{1D3C5BFC-76B1-0C19-000E-85F3822A328F}"/>
          </ac:spMkLst>
        </pc:spChg>
        <pc:picChg chg="add mod">
          <ac:chgData name="Konstantinos Koasidis" userId="b8183ce1-df51-4dc2-995c-59cedf28a6ed" providerId="ADAL" clId="{B0E1E6BC-E496-4CE7-AF91-22B74F3C2C6F}" dt="2026-06-09T21:12:37.496" v="1058" actId="1076"/>
          <ac:picMkLst>
            <pc:docMk/>
            <pc:sldMk cId="4104064849" sldId="344"/>
            <ac:picMk id="7" creationId="{61C0A20D-2AA3-C6D4-033B-F087B83ED024}"/>
          </ac:picMkLst>
        </pc:picChg>
        <pc:picChg chg="del">
          <ac:chgData name="Konstantinos Koasidis" userId="b8183ce1-df51-4dc2-995c-59cedf28a6ed" providerId="ADAL" clId="{B0E1E6BC-E496-4CE7-AF91-22B74F3C2C6F}" dt="2026-06-09T21:10:36.445" v="1026" actId="478"/>
          <ac:picMkLst>
            <pc:docMk/>
            <pc:sldMk cId="4104064849" sldId="344"/>
            <ac:picMk id="13" creationId="{B752AEA8-092C-AD06-93D7-8201A3524487}"/>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epuntuagr-my.sharepoint.com/personal/anikas_epu_ntua_gr/Documents/Conferences/IAMC19%20-%202026/Submissions/_IAMC19%202026%20-%20Trachanas%20et%20al%20-%20Lit%20Review/Book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Sheet1!$K$2</c:f>
              <c:strCache>
                <c:ptCount val="1"/>
                <c:pt idx="0">
                  <c:v>Armington</c:v>
                </c:pt>
              </c:strCache>
            </c:strRef>
          </c:tx>
          <c:spPr>
            <a:solidFill>
              <a:schemeClr val="accent1"/>
            </a:solidFill>
            <a:ln>
              <a:noFill/>
            </a:ln>
            <a:effectLst/>
          </c:spPr>
          <c:invertIfNegative val="0"/>
          <c:cat>
            <c:strRef>
              <c:f>Sheet1!$J$3:$J$9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Sheet1!$K$3:$K$9</c:f>
              <c:numCache>
                <c:formatCode>General</c:formatCode>
                <c:ptCount val="7"/>
                <c:pt idx="0">
                  <c:v>22</c:v>
                </c:pt>
                <c:pt idx="1">
                  <c:v>7</c:v>
                </c:pt>
                <c:pt idx="2">
                  <c:v>1</c:v>
                </c:pt>
                <c:pt idx="3">
                  <c:v>1</c:v>
                </c:pt>
                <c:pt idx="5">
                  <c:v>1</c:v>
                </c:pt>
                <c:pt idx="6">
                  <c:v>2</c:v>
                </c:pt>
              </c:numCache>
            </c:numRef>
          </c:val>
          <c:extLst>
            <c:ext xmlns:c16="http://schemas.microsoft.com/office/drawing/2014/chart" uri="{C3380CC4-5D6E-409C-BE32-E72D297353CC}">
              <c16:uniqueId val="{00000000-CD8F-40BA-A181-E08C3047033B}"/>
            </c:ext>
          </c:extLst>
        </c:ser>
        <c:ser>
          <c:idx val="1"/>
          <c:order val="1"/>
          <c:tx>
            <c:strRef>
              <c:f>Sheet1!$L$2</c:f>
              <c:strCache>
                <c:ptCount val="1"/>
                <c:pt idx="0">
                  <c:v>Flexible</c:v>
                </c:pt>
              </c:strCache>
            </c:strRef>
          </c:tx>
          <c:spPr>
            <a:solidFill>
              <a:schemeClr val="accent2"/>
            </a:solidFill>
            <a:ln>
              <a:noFill/>
            </a:ln>
            <a:effectLst/>
          </c:spPr>
          <c:invertIfNegative val="0"/>
          <c:cat>
            <c:strRef>
              <c:f>Sheet1!$J$3:$J$9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Sheet1!$L$3:$L$9</c:f>
              <c:numCache>
                <c:formatCode>General</c:formatCode>
                <c:ptCount val="7"/>
                <c:pt idx="0">
                  <c:v>1</c:v>
                </c:pt>
              </c:numCache>
            </c:numRef>
          </c:val>
          <c:extLst>
            <c:ext xmlns:c16="http://schemas.microsoft.com/office/drawing/2014/chart" uri="{C3380CC4-5D6E-409C-BE32-E72D297353CC}">
              <c16:uniqueId val="{00000001-CD8F-40BA-A181-E08C3047033B}"/>
            </c:ext>
          </c:extLst>
        </c:ser>
        <c:ser>
          <c:idx val="2"/>
          <c:order val="2"/>
          <c:tx>
            <c:strRef>
              <c:f>Sheet1!$M$2</c:f>
              <c:strCache>
                <c:ptCount val="1"/>
                <c:pt idx="0">
                  <c:v>Not explicit</c:v>
                </c:pt>
              </c:strCache>
            </c:strRef>
          </c:tx>
          <c:spPr>
            <a:solidFill>
              <a:schemeClr val="accent3"/>
            </a:solidFill>
            <a:ln>
              <a:noFill/>
            </a:ln>
            <a:effectLst/>
          </c:spPr>
          <c:invertIfNegative val="0"/>
          <c:cat>
            <c:strRef>
              <c:f>Sheet1!$J$3:$J$9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Sheet1!$M$3:$M$9</c:f>
              <c:numCache>
                <c:formatCode>General</c:formatCode>
                <c:ptCount val="7"/>
                <c:pt idx="1">
                  <c:v>10</c:v>
                </c:pt>
                <c:pt idx="3">
                  <c:v>2</c:v>
                </c:pt>
                <c:pt idx="4">
                  <c:v>2</c:v>
                </c:pt>
                <c:pt idx="5">
                  <c:v>14</c:v>
                </c:pt>
                <c:pt idx="6">
                  <c:v>4</c:v>
                </c:pt>
              </c:numCache>
            </c:numRef>
          </c:val>
          <c:extLst>
            <c:ext xmlns:c16="http://schemas.microsoft.com/office/drawing/2014/chart" uri="{C3380CC4-5D6E-409C-BE32-E72D297353CC}">
              <c16:uniqueId val="{00000002-CD8F-40BA-A181-E08C3047033B}"/>
            </c:ext>
          </c:extLst>
        </c:ser>
        <c:ser>
          <c:idx val="3"/>
          <c:order val="3"/>
          <c:tx>
            <c:strRef>
              <c:f>Sheet1!$N$2</c:f>
              <c:strCache>
                <c:ptCount val="1"/>
                <c:pt idx="0">
                  <c:v>N/A</c:v>
                </c:pt>
              </c:strCache>
            </c:strRef>
          </c:tx>
          <c:spPr>
            <a:solidFill>
              <a:schemeClr val="accent4"/>
            </a:solidFill>
            <a:ln>
              <a:noFill/>
            </a:ln>
            <a:effectLst/>
          </c:spPr>
          <c:invertIfNegative val="0"/>
          <c:cat>
            <c:strRef>
              <c:f>Sheet1!$J$3:$J$9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Sheet1!$N$3:$N$9</c:f>
              <c:numCache>
                <c:formatCode>General</c:formatCode>
                <c:ptCount val="7"/>
                <c:pt idx="1">
                  <c:v>3</c:v>
                </c:pt>
                <c:pt idx="5">
                  <c:v>6</c:v>
                </c:pt>
                <c:pt idx="6">
                  <c:v>1</c:v>
                </c:pt>
              </c:numCache>
            </c:numRef>
          </c:val>
          <c:extLst>
            <c:ext xmlns:c16="http://schemas.microsoft.com/office/drawing/2014/chart" uri="{C3380CC4-5D6E-409C-BE32-E72D297353CC}">
              <c16:uniqueId val="{00000003-CD8F-40BA-A181-E08C3047033B}"/>
            </c:ext>
          </c:extLst>
        </c:ser>
        <c:ser>
          <c:idx val="4"/>
          <c:order val="4"/>
          <c:tx>
            <c:strRef>
              <c:f>Sheet1!$O$2</c:f>
              <c:strCache>
                <c:ptCount val="1"/>
                <c:pt idx="0">
                  <c:v>Heckscher–Ohlin</c:v>
                </c:pt>
              </c:strCache>
            </c:strRef>
          </c:tx>
          <c:spPr>
            <a:solidFill>
              <a:schemeClr val="accent5"/>
            </a:solidFill>
            <a:ln>
              <a:noFill/>
            </a:ln>
            <a:effectLst/>
          </c:spPr>
          <c:invertIfNegative val="0"/>
          <c:cat>
            <c:strRef>
              <c:f>Sheet1!$J$3:$J$9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Sheet1!$O$3:$O$9</c:f>
              <c:numCache>
                <c:formatCode>General</c:formatCode>
                <c:ptCount val="7"/>
                <c:pt idx="1">
                  <c:v>1</c:v>
                </c:pt>
              </c:numCache>
            </c:numRef>
          </c:val>
          <c:extLst>
            <c:ext xmlns:c16="http://schemas.microsoft.com/office/drawing/2014/chart" uri="{C3380CC4-5D6E-409C-BE32-E72D297353CC}">
              <c16:uniqueId val="{00000004-CD8F-40BA-A181-E08C3047033B}"/>
            </c:ext>
          </c:extLst>
        </c:ser>
        <c:ser>
          <c:idx val="5"/>
          <c:order val="5"/>
          <c:tx>
            <c:strRef>
              <c:f>Sheet1!$P$2</c:f>
              <c:strCache>
                <c:ptCount val="1"/>
                <c:pt idx="0">
                  <c:v>Other</c:v>
                </c:pt>
              </c:strCache>
            </c:strRef>
          </c:tx>
          <c:spPr>
            <a:solidFill>
              <a:schemeClr val="accent6"/>
            </a:solidFill>
            <a:ln>
              <a:noFill/>
            </a:ln>
            <a:effectLst/>
          </c:spPr>
          <c:invertIfNegative val="0"/>
          <c:cat>
            <c:strRef>
              <c:f>Sheet1!$J$3:$J$9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Sheet1!$P$3:$P$9</c:f>
              <c:numCache>
                <c:formatCode>General</c:formatCode>
                <c:ptCount val="7"/>
                <c:pt idx="0">
                  <c:v>1</c:v>
                </c:pt>
                <c:pt idx="1">
                  <c:v>5</c:v>
                </c:pt>
                <c:pt idx="2">
                  <c:v>2</c:v>
                </c:pt>
                <c:pt idx="3">
                  <c:v>1</c:v>
                </c:pt>
                <c:pt idx="5">
                  <c:v>7</c:v>
                </c:pt>
                <c:pt idx="6">
                  <c:v>3</c:v>
                </c:pt>
              </c:numCache>
            </c:numRef>
          </c:val>
          <c:extLst>
            <c:ext xmlns:c16="http://schemas.microsoft.com/office/drawing/2014/chart" uri="{C3380CC4-5D6E-409C-BE32-E72D297353CC}">
              <c16:uniqueId val="{00000005-CD8F-40BA-A181-E08C3047033B}"/>
            </c:ext>
          </c:extLst>
        </c:ser>
        <c:dLbls>
          <c:showLegendKey val="0"/>
          <c:showVal val="0"/>
          <c:showCatName val="0"/>
          <c:showSerName val="0"/>
          <c:showPercent val="0"/>
          <c:showBubbleSize val="0"/>
        </c:dLbls>
        <c:gapWidth val="150"/>
        <c:overlap val="100"/>
        <c:axId val="1682309488"/>
        <c:axId val="1682308048"/>
      </c:barChart>
      <c:catAx>
        <c:axId val="1682309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crossAx val="1682308048"/>
        <c:crosses val="autoZero"/>
        <c:auto val="1"/>
        <c:lblAlgn val="ctr"/>
        <c:lblOffset val="100"/>
        <c:noMultiLvlLbl val="0"/>
      </c:catAx>
      <c:valAx>
        <c:axId val="16823080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crossAx val="168230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showDLblsOverMax val="0"/>
  </c:chart>
  <c:spPr>
    <a:solidFill>
      <a:schemeClr val="bg1"/>
    </a:solidFill>
    <a:ln w="9525" cap="flat" cmpd="sng" algn="ctr">
      <a:noFill/>
      <a:round/>
    </a:ln>
    <a:effectLst/>
  </c:spPr>
  <c:txPr>
    <a:bodyPr/>
    <a:lstStyle/>
    <a:p>
      <a:pPr>
        <a:defRPr/>
      </a:pPr>
      <a:endParaRPr lang="el-G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Sheet1!$U$2</c:f>
              <c:strCache>
                <c:ptCount val="1"/>
                <c:pt idx="0">
                  <c:v>Endogenous</c:v>
                </c:pt>
              </c:strCache>
            </c:strRef>
          </c:tx>
          <c:spPr>
            <a:solidFill>
              <a:schemeClr val="accent1"/>
            </a:solidFill>
            <a:ln>
              <a:noFill/>
            </a:ln>
            <a:effectLst/>
          </c:spPr>
          <c:invertIfNegative val="0"/>
          <c:cat>
            <c:strRef>
              <c:f>Sheet1!$T$3:$T$9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Sheet1!$U$3:$U$9</c:f>
              <c:numCache>
                <c:formatCode>General</c:formatCode>
                <c:ptCount val="7"/>
                <c:pt idx="0">
                  <c:v>3</c:v>
                </c:pt>
                <c:pt idx="1">
                  <c:v>5</c:v>
                </c:pt>
                <c:pt idx="2">
                  <c:v>3</c:v>
                </c:pt>
                <c:pt idx="5">
                  <c:v>4</c:v>
                </c:pt>
                <c:pt idx="6">
                  <c:v>2</c:v>
                </c:pt>
              </c:numCache>
            </c:numRef>
          </c:val>
          <c:extLst>
            <c:ext xmlns:c16="http://schemas.microsoft.com/office/drawing/2014/chart" uri="{C3380CC4-5D6E-409C-BE32-E72D297353CC}">
              <c16:uniqueId val="{00000000-E149-4F5E-BE63-2BE0E01C8654}"/>
            </c:ext>
          </c:extLst>
        </c:ser>
        <c:ser>
          <c:idx val="1"/>
          <c:order val="1"/>
          <c:tx>
            <c:strRef>
              <c:f>Sheet1!$V$2</c:f>
              <c:strCache>
                <c:ptCount val="1"/>
                <c:pt idx="0">
                  <c:v>Partially endogenous</c:v>
                </c:pt>
              </c:strCache>
            </c:strRef>
          </c:tx>
          <c:spPr>
            <a:solidFill>
              <a:schemeClr val="accent2"/>
            </a:solidFill>
            <a:ln>
              <a:noFill/>
            </a:ln>
            <a:effectLst/>
          </c:spPr>
          <c:invertIfNegative val="0"/>
          <c:cat>
            <c:strRef>
              <c:f>Sheet1!$T$3:$T$9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Sheet1!$V$3:$V$9</c:f>
              <c:numCache>
                <c:formatCode>General</c:formatCode>
                <c:ptCount val="7"/>
                <c:pt idx="0">
                  <c:v>1</c:v>
                </c:pt>
                <c:pt idx="1">
                  <c:v>1</c:v>
                </c:pt>
                <c:pt idx="6">
                  <c:v>1</c:v>
                </c:pt>
              </c:numCache>
            </c:numRef>
          </c:val>
          <c:extLst>
            <c:ext xmlns:c16="http://schemas.microsoft.com/office/drawing/2014/chart" uri="{C3380CC4-5D6E-409C-BE32-E72D297353CC}">
              <c16:uniqueId val="{00000001-E149-4F5E-BE63-2BE0E01C8654}"/>
            </c:ext>
          </c:extLst>
        </c:ser>
        <c:ser>
          <c:idx val="2"/>
          <c:order val="2"/>
          <c:tx>
            <c:strRef>
              <c:f>Sheet1!$W$2</c:f>
              <c:strCache>
                <c:ptCount val="1"/>
                <c:pt idx="0">
                  <c:v>Exogenous</c:v>
                </c:pt>
              </c:strCache>
            </c:strRef>
          </c:tx>
          <c:spPr>
            <a:solidFill>
              <a:schemeClr val="accent3"/>
            </a:solidFill>
            <a:ln>
              <a:noFill/>
            </a:ln>
            <a:effectLst/>
          </c:spPr>
          <c:invertIfNegative val="0"/>
          <c:cat>
            <c:strRef>
              <c:f>Sheet1!$T$3:$T$9</c:f>
              <c:strCache>
                <c:ptCount val="7"/>
                <c:pt idx="0">
                  <c:v>CGE models</c:v>
                </c:pt>
                <c:pt idx="1">
                  <c:v>Integrated assessment models</c:v>
                </c:pt>
                <c:pt idx="2">
                  <c:v>Macroeconometric models</c:v>
                </c:pt>
                <c:pt idx="3">
                  <c:v>Land-use models</c:v>
                </c:pt>
                <c:pt idx="4">
                  <c:v>Dynamic I/O models</c:v>
                </c:pt>
                <c:pt idx="5">
                  <c:v>Energy system models</c:v>
                </c:pt>
                <c:pt idx="6">
                  <c:v>Other models</c:v>
                </c:pt>
              </c:strCache>
            </c:strRef>
          </c:cat>
          <c:val>
            <c:numRef>
              <c:f>Sheet1!$W$3:$W$9</c:f>
              <c:numCache>
                <c:formatCode>General</c:formatCode>
                <c:ptCount val="7"/>
                <c:pt idx="0">
                  <c:v>20</c:v>
                </c:pt>
                <c:pt idx="1">
                  <c:v>19</c:v>
                </c:pt>
                <c:pt idx="4">
                  <c:v>4</c:v>
                </c:pt>
                <c:pt idx="5">
                  <c:v>24</c:v>
                </c:pt>
                <c:pt idx="6">
                  <c:v>7</c:v>
                </c:pt>
              </c:numCache>
            </c:numRef>
          </c:val>
          <c:extLst>
            <c:ext xmlns:c16="http://schemas.microsoft.com/office/drawing/2014/chart" uri="{C3380CC4-5D6E-409C-BE32-E72D297353CC}">
              <c16:uniqueId val="{00000002-E149-4F5E-BE63-2BE0E01C8654}"/>
            </c:ext>
          </c:extLst>
        </c:ser>
        <c:dLbls>
          <c:showLegendKey val="0"/>
          <c:showVal val="0"/>
          <c:showCatName val="0"/>
          <c:showSerName val="0"/>
          <c:showPercent val="0"/>
          <c:showBubbleSize val="0"/>
        </c:dLbls>
        <c:gapWidth val="150"/>
        <c:overlap val="100"/>
        <c:axId val="1759322672"/>
        <c:axId val="1755854336"/>
      </c:barChart>
      <c:catAx>
        <c:axId val="1759322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crossAx val="1755854336"/>
        <c:crosses val="autoZero"/>
        <c:auto val="1"/>
        <c:lblAlgn val="ctr"/>
        <c:lblOffset val="100"/>
        <c:noMultiLvlLbl val="0"/>
      </c:catAx>
      <c:valAx>
        <c:axId val="17558543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crossAx val="175932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legend>
    <c:plotVisOnly val="1"/>
    <c:dispBlanksAs val="gap"/>
    <c:showDLblsOverMax val="0"/>
  </c:chart>
  <c:spPr>
    <a:solidFill>
      <a:schemeClr val="bg1"/>
    </a:solidFill>
    <a:ln w="9525" cap="flat" cmpd="sng" algn="ctr">
      <a:noFill/>
      <a:round/>
    </a:ln>
    <a:effectLst/>
  </c:spPr>
  <c:txPr>
    <a:bodyPr/>
    <a:lstStyle/>
    <a:p>
      <a:pPr>
        <a:defRPr/>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3CD426-4A56-234B-B9B2-A4725F1439D5}" type="datetimeFigureOut">
              <a:rPr lang="en-GR" smtClean="0"/>
              <a:t>06/10/2026</a:t>
            </a:fld>
            <a:endParaRPr lang="en-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B0FE4-B809-E044-9185-27CB99B485E8}" type="slidenum">
              <a:rPr lang="en-GR" smtClean="0"/>
              <a:t>‹#›</a:t>
            </a:fld>
            <a:endParaRPr lang="en-GR"/>
          </a:p>
        </p:txBody>
      </p:sp>
    </p:spTree>
    <p:extLst>
      <p:ext uri="{BB962C8B-B14F-4D97-AF65-F5344CB8AC3E}">
        <p14:creationId xmlns:p14="http://schemas.microsoft.com/office/powerpoint/2010/main" val="95161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42F4D-2F9C-D06F-C013-EE3B40ECB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8DE20-CB0C-F0A4-E478-13C7AA6D1D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CD9D7D-2703-9BBB-241A-12200BA680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206F3B5-BCD4-DBF9-FF71-D125BE00AC84}"/>
              </a:ext>
            </a:extLst>
          </p:cNvPr>
          <p:cNvSpPr>
            <a:spLocks noGrp="1"/>
          </p:cNvSpPr>
          <p:nvPr>
            <p:ph type="sldNum" sz="quarter" idx="5"/>
          </p:nvPr>
        </p:nvSpPr>
        <p:spPr/>
        <p:txBody>
          <a:bodyPr/>
          <a:lstStyle/>
          <a:p>
            <a:fld id="{922B0FE4-B809-E044-9185-27CB99B485E8}" type="slidenum">
              <a:rPr lang="en-GR" smtClean="0"/>
              <a:t>6</a:t>
            </a:fld>
            <a:endParaRPr lang="en-GR"/>
          </a:p>
        </p:txBody>
      </p:sp>
    </p:spTree>
    <p:extLst>
      <p:ext uri="{BB962C8B-B14F-4D97-AF65-F5344CB8AC3E}">
        <p14:creationId xmlns:p14="http://schemas.microsoft.com/office/powerpoint/2010/main" val="8747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5BB63-B0F9-C82F-0809-3217D1CB4B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A3442E-5010-CAB4-AC33-9D141D8AC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884C9-3FEF-FA9A-4ABE-5EB3297CF3F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B6AF4AF-A5A1-77C9-0418-E1FA4D98584B}"/>
              </a:ext>
            </a:extLst>
          </p:cNvPr>
          <p:cNvSpPr>
            <a:spLocks noGrp="1"/>
          </p:cNvSpPr>
          <p:nvPr>
            <p:ph type="sldNum" sz="quarter" idx="5"/>
          </p:nvPr>
        </p:nvSpPr>
        <p:spPr/>
        <p:txBody>
          <a:bodyPr/>
          <a:lstStyle/>
          <a:p>
            <a:fld id="{922B0FE4-B809-E044-9185-27CB99B485E8}" type="slidenum">
              <a:rPr lang="en-GR" smtClean="0"/>
              <a:t>7</a:t>
            </a:fld>
            <a:endParaRPr lang="en-GR"/>
          </a:p>
        </p:txBody>
      </p:sp>
    </p:spTree>
    <p:extLst>
      <p:ext uri="{BB962C8B-B14F-4D97-AF65-F5344CB8AC3E}">
        <p14:creationId xmlns:p14="http://schemas.microsoft.com/office/powerpoint/2010/main" val="349293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90562-3906-84FB-96F7-7663883F5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BDDD26-0774-E9E4-8216-E1DE264DC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5E4F8E-03CB-5E00-5640-A84928C0C64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2554DA5-218A-1C2E-A500-5ADD7F741278}"/>
              </a:ext>
            </a:extLst>
          </p:cNvPr>
          <p:cNvSpPr>
            <a:spLocks noGrp="1"/>
          </p:cNvSpPr>
          <p:nvPr>
            <p:ph type="sldNum" sz="quarter" idx="5"/>
          </p:nvPr>
        </p:nvSpPr>
        <p:spPr/>
        <p:txBody>
          <a:bodyPr/>
          <a:lstStyle/>
          <a:p>
            <a:fld id="{922B0FE4-B809-E044-9185-27CB99B485E8}" type="slidenum">
              <a:rPr lang="en-GR" smtClean="0"/>
              <a:t>8</a:t>
            </a:fld>
            <a:endParaRPr lang="en-GR"/>
          </a:p>
        </p:txBody>
      </p:sp>
    </p:spTree>
    <p:extLst>
      <p:ext uri="{BB962C8B-B14F-4D97-AF65-F5344CB8AC3E}">
        <p14:creationId xmlns:p14="http://schemas.microsoft.com/office/powerpoint/2010/main" val="3471488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6DE8C5-D569-514C-8704-48D366A5DD7F}" type="datetime1">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53940E-206A-D147-9167-7BDCB68C7775}" type="datetime1">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CEBF8E-606D-F247-B819-C0887FEB3BC4}" type="datetime1">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C7D0BC-55B4-834C-88F9-902E5CAD0580}" type="datetime1">
              <a:rPr lang="en-US" smtClean="0"/>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0154CA-B55A-AD49-B9FE-E76FBFBC7CCE}" type="datetime1">
              <a:rPr lang="en-US" smtClean="0"/>
              <a:t>6/10/2026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0A55EA-0812-0A42-BC40-91A61BB2FE9E}" type="datetime1">
              <a:rPr lang="en-US" smtClean="0"/>
              <a:t>6/10/2026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E3E317-8DD6-FD46-9FBE-633624218F6A}" type="datetime1">
              <a:rPr lang="en-US" smtClean="0"/>
              <a:t>6/10/2026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8265F8-686E-724D-9273-3036ADAF6151}" type="datetime1">
              <a:rPr lang="en-US" smtClean="0"/>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EB56BE-9609-E143-A1E5-393C7BDB108A}" type="datetime1">
              <a:rPr lang="en-US" smtClean="0"/>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F9AA-53BF-E34A-A534-507F472BC4A4}" type="datetime1">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12BF56-6D91-0743-892D-F25626FEAEED}" type="datetime1">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31DF1A-4638-2F4D-BEC9-F8524CAF9600}" type="datetime1">
              <a:rPr lang="en-US" smtClean="0"/>
              <a:t>6/10/2026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7.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7.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04B3A29C-AE77-D656-170F-3B6D8FF18FE4}"/>
              </a:ext>
            </a:extLst>
          </p:cNvPr>
          <p:cNvPicPr>
            <a:picLocks noChangeAspect="1"/>
          </p:cNvPicPr>
          <p:nvPr/>
        </p:nvPicPr>
        <p:blipFill>
          <a:blip r:embed="rId2"/>
          <a:stretch>
            <a:fillRect/>
          </a:stretch>
        </p:blipFill>
        <p:spPr>
          <a:xfrm>
            <a:off x="7724384" y="268719"/>
            <a:ext cx="4060521" cy="2176532"/>
          </a:xfrm>
          <a:prstGeom prst="rect">
            <a:avLst/>
          </a:prstGeom>
        </p:spPr>
      </p:pic>
      <p:sp>
        <p:nvSpPr>
          <p:cNvPr id="3" name="TextBox 2">
            <a:extLst>
              <a:ext uri="{FF2B5EF4-FFF2-40B4-BE49-F238E27FC236}">
                <a16:creationId xmlns:a16="http://schemas.microsoft.com/office/drawing/2014/main" id="{01A0F49F-4606-7ECB-2499-2C3C62CB3E67}"/>
              </a:ext>
            </a:extLst>
          </p:cNvPr>
          <p:cNvSpPr txBox="1"/>
          <p:nvPr/>
        </p:nvSpPr>
        <p:spPr>
          <a:xfrm>
            <a:off x="8026015" y="3044470"/>
            <a:ext cx="3758890" cy="4801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400" b="0" i="1" u="none" strike="noStrike" kern="1200" cap="none" spc="0" normalizeH="0" baseline="0" noProof="0" dirty="0">
                <a:ln>
                  <a:noFill/>
                </a:ln>
                <a:solidFill>
                  <a:srgbClr val="00B2A9"/>
                </a:solidFill>
                <a:effectLst/>
                <a:uLnTx/>
                <a:uFillTx/>
                <a:latin typeface="Open Sans"/>
                <a:ea typeface="+mn-ea"/>
                <a:cs typeface="+mn-cs"/>
              </a:rPr>
              <a:t>29</a:t>
            </a:r>
            <a:r>
              <a:rPr kumimoji="0" lang="en-US" sz="1400" b="0" i="1" u="none" strike="noStrike" kern="1200" cap="none" spc="0" normalizeH="0" baseline="30000" noProof="0" dirty="0">
                <a:ln>
                  <a:noFill/>
                </a:ln>
                <a:solidFill>
                  <a:srgbClr val="00B2A9"/>
                </a:solidFill>
                <a:effectLst/>
                <a:uLnTx/>
                <a:uFillTx/>
                <a:latin typeface="Open Sans"/>
                <a:ea typeface="+mn-ea"/>
                <a:cs typeface="+mn-cs"/>
              </a:rPr>
              <a:t>th</a:t>
            </a:r>
            <a:r>
              <a:rPr kumimoji="0" lang="en-US" sz="1400" b="0" i="1" u="none" strike="noStrike" kern="1200" cap="none" spc="0" normalizeH="0" baseline="0" noProof="0" dirty="0">
                <a:ln>
                  <a:noFill/>
                </a:ln>
                <a:solidFill>
                  <a:srgbClr val="00B2A9"/>
                </a:solidFill>
                <a:effectLst/>
                <a:uLnTx/>
                <a:uFillTx/>
                <a:latin typeface="Open Sans"/>
                <a:ea typeface="+mn-ea"/>
                <a:cs typeface="+mn-cs"/>
              </a:rPr>
              <a:t> Annual Conference on Global Economic Analysis, Kyoto (17-19 June 2026)</a:t>
            </a:r>
          </a:p>
        </p:txBody>
      </p:sp>
      <p:sp>
        <p:nvSpPr>
          <p:cNvPr id="2" name="TextBox 1">
            <a:extLst>
              <a:ext uri="{FF2B5EF4-FFF2-40B4-BE49-F238E27FC236}">
                <a16:creationId xmlns:a16="http://schemas.microsoft.com/office/drawing/2014/main" id="{1C1C5540-4151-73D4-F508-941AC55F3DDA}"/>
              </a:ext>
            </a:extLst>
          </p:cNvPr>
          <p:cNvSpPr txBox="1"/>
          <p:nvPr/>
        </p:nvSpPr>
        <p:spPr>
          <a:xfrm>
            <a:off x="8025113" y="3868637"/>
            <a:ext cx="3948540" cy="7586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16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Evolution of trade theories and technological change endogeneity in macroeconomic  models </a:t>
            </a:r>
          </a:p>
        </p:txBody>
      </p:sp>
      <p:pic>
        <p:nvPicPr>
          <p:cNvPr id="8" name="Picture 7" descr="A close-up of a sign&#10;&#10;Description automatically generated">
            <a:extLst>
              <a:ext uri="{FF2B5EF4-FFF2-40B4-BE49-F238E27FC236}">
                <a16:creationId xmlns:a16="http://schemas.microsoft.com/office/drawing/2014/main" id="{7D77EDBB-CC40-9DCE-52A2-3F7D2B76214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7956670" y="2208937"/>
            <a:ext cx="3830877" cy="780427"/>
          </a:xfrm>
          <a:prstGeom prst="rect">
            <a:avLst/>
          </a:prstGeom>
        </p:spPr>
      </p:pic>
      <p:pic>
        <p:nvPicPr>
          <p:cNvPr id="10" name="Picture 9" descr="A close-up of a white background&#10;&#10;Description automatically generated">
            <a:extLst>
              <a:ext uri="{FF2B5EF4-FFF2-40B4-BE49-F238E27FC236}">
                <a16:creationId xmlns:a16="http://schemas.microsoft.com/office/drawing/2014/main" id="{68D1CF5A-A30A-28E8-71E8-944B2331124F}"/>
              </a:ext>
            </a:extLst>
          </p:cNvPr>
          <p:cNvPicPr>
            <a:picLocks noChangeAspect="1"/>
          </p:cNvPicPr>
          <p:nvPr/>
        </p:nvPicPr>
        <p:blipFill>
          <a:blip r:embed="rId5"/>
          <a:stretch>
            <a:fillRect/>
          </a:stretch>
        </p:blipFill>
        <p:spPr>
          <a:xfrm>
            <a:off x="8025113" y="5775673"/>
            <a:ext cx="3269850" cy="794984"/>
          </a:xfrm>
          <a:prstGeom prst="rect">
            <a:avLst/>
          </a:prstGeom>
        </p:spPr>
      </p:pic>
      <p:pic>
        <p:nvPicPr>
          <p:cNvPr id="12" name="Picture 11" descr="A container ship in the water&#10;&#10;Description automatically generated">
            <a:extLst>
              <a:ext uri="{FF2B5EF4-FFF2-40B4-BE49-F238E27FC236}">
                <a16:creationId xmlns:a16="http://schemas.microsoft.com/office/drawing/2014/main" id="{4071B22B-3524-65DF-A3A3-C61F86E0E665}"/>
              </a:ext>
            </a:extLst>
          </p:cNvPr>
          <p:cNvPicPr>
            <a:picLocks noChangeAspect="1"/>
          </p:cNvPicPr>
          <p:nvPr/>
        </p:nvPicPr>
        <p:blipFill>
          <a:blip r:embed="rId6" cstate="print">
            <a:extLst>
              <a:ext uri="{28A0092B-C50C-407E-A947-70E740481C1C}">
                <a14:useLocalDpi xmlns:a14="http://schemas.microsoft.com/office/drawing/2010/main" val="0"/>
              </a:ext>
            </a:extLst>
          </a:blip>
          <a:srcRect l="19461" t="23706" r="18850"/>
          <a:stretch/>
        </p:blipFill>
        <p:spPr>
          <a:xfrm>
            <a:off x="0" y="713361"/>
            <a:ext cx="6997414" cy="6144639"/>
          </a:xfrm>
          <a:prstGeom prst="rect">
            <a:avLst/>
          </a:prstGeom>
        </p:spPr>
      </p:pic>
      <p:sp>
        <p:nvSpPr>
          <p:cNvPr id="4" name="Text Placeholder 4">
            <a:extLst>
              <a:ext uri="{FF2B5EF4-FFF2-40B4-BE49-F238E27FC236}">
                <a16:creationId xmlns:a16="http://schemas.microsoft.com/office/drawing/2014/main" id="{14209AD0-6E26-14A3-D48F-4134E636F0DE}"/>
              </a:ext>
            </a:extLst>
          </p:cNvPr>
          <p:cNvSpPr txBox="1">
            <a:spLocks/>
          </p:cNvSpPr>
          <p:nvPr/>
        </p:nvSpPr>
        <p:spPr>
          <a:xfrm>
            <a:off x="8083856" y="4957626"/>
            <a:ext cx="3563651" cy="365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Open Sans" panose="020B0606030504020204" pitchFamily="34" charset="0"/>
                <a:ea typeface="Open Sans" panose="020B0606030504020204" pitchFamily="34" charset="0"/>
                <a:cs typeface="Open Sans" panose="020B0606030504020204" pitchFamily="34" charset="0"/>
              </a:rPr>
              <a:t>Konstantinos Koasidis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28854-4F83-03C7-2095-9D9157461D8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9E37094-59B6-BEF1-A435-BAA08B6551C0}"/>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A6768E33-CD5B-3897-6EF4-F1D9E61ACD37}"/>
              </a:ext>
            </a:extLst>
          </p:cNvPr>
          <p:cNvSpPr txBox="1"/>
          <p:nvPr/>
        </p:nvSpPr>
        <p:spPr>
          <a:xfrm>
            <a:off x="421821" y="692059"/>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An evolving global landscape</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BDA0CA0B-0D2D-6554-7885-84401D2AD29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9C23ED4C-3CAA-803F-528C-C53D34849D0D}"/>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1C8737C7-4C2F-3EF8-4752-2A9C1D088112}"/>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a:t>
            </a:fld>
            <a:endParaRPr lang="en-US" sz="1600" dirty="0">
              <a:solidFill>
                <a:srgbClr val="0C8282"/>
              </a:solidFill>
              <a:latin typeface="Raavi"/>
              <a:cs typeface="Raavi"/>
            </a:endParaRPr>
          </a:p>
        </p:txBody>
      </p:sp>
      <p:sp>
        <p:nvSpPr>
          <p:cNvPr id="10" name="TextBox 9">
            <a:extLst>
              <a:ext uri="{FF2B5EF4-FFF2-40B4-BE49-F238E27FC236}">
                <a16:creationId xmlns:a16="http://schemas.microsoft.com/office/drawing/2014/main" id="{066E540D-8A9B-3CC7-40C0-2535D729B73B}"/>
              </a:ext>
            </a:extLst>
          </p:cNvPr>
          <p:cNvSpPr txBox="1"/>
          <p:nvPr/>
        </p:nvSpPr>
        <p:spPr>
          <a:xfrm>
            <a:off x="421821" y="1373394"/>
            <a:ext cx="11246304" cy="1107996"/>
          </a:xfrm>
          <a:prstGeom prst="rect">
            <a:avLst/>
          </a:prstGeom>
          <a:noFill/>
        </p:spPr>
        <p:txBody>
          <a:bodyPr wrap="square">
            <a:spAutoFit/>
          </a:bodyPr>
          <a:lstStyle/>
          <a:p>
            <a:pPr algn="just"/>
            <a:r>
              <a:rPr lang="en-US" sz="16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Climate Economy Models</a:t>
            </a:r>
            <a:r>
              <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rPr>
              <a:t>: Large-scale macroeconomic and Integrated Assessment Models (IAMs) serve as the analytical bedrock for global climate policy. They are indispensable for precisely mapping transition pathways, policy impacts, and distributional effects across an increasingly complex economy.</a:t>
            </a:r>
          </a:p>
          <a:p>
            <a:pPr algn="just"/>
            <a:endParaRPr lang="en-US" dirty="0"/>
          </a:p>
        </p:txBody>
      </p:sp>
      <p:pic>
        <p:nvPicPr>
          <p:cNvPr id="13" name="Picture 12">
            <a:extLst>
              <a:ext uri="{FF2B5EF4-FFF2-40B4-BE49-F238E27FC236}">
                <a16:creationId xmlns:a16="http://schemas.microsoft.com/office/drawing/2014/main" id="{10D973E5-5D84-969E-4C54-CC103D9E4B5D}"/>
              </a:ext>
            </a:extLst>
          </p:cNvPr>
          <p:cNvPicPr>
            <a:picLocks noChangeAspect="1"/>
          </p:cNvPicPr>
          <p:nvPr/>
        </p:nvPicPr>
        <p:blipFill>
          <a:blip r:embed="rId6"/>
          <a:stretch>
            <a:fillRect/>
          </a:stretch>
        </p:blipFill>
        <p:spPr>
          <a:xfrm>
            <a:off x="561975" y="2358352"/>
            <a:ext cx="11106150" cy="3292362"/>
          </a:xfrm>
          <a:prstGeom prst="rect">
            <a:avLst/>
          </a:prstGeom>
        </p:spPr>
      </p:pic>
    </p:spTree>
    <p:extLst>
      <p:ext uri="{BB962C8B-B14F-4D97-AF65-F5344CB8AC3E}">
        <p14:creationId xmlns:p14="http://schemas.microsoft.com/office/powerpoint/2010/main" val="332086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03402-68C7-07E5-7BEA-95EE4245550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111CA51-CC44-258C-7E19-4247742AA376}"/>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943E8938-1E1E-6C0D-66D0-C551643DA55D}"/>
              </a:ext>
            </a:extLst>
          </p:cNvPr>
          <p:cNvSpPr txBox="1"/>
          <p:nvPr/>
        </p:nvSpPr>
        <p:spPr>
          <a:xfrm>
            <a:off x="421821" y="692059"/>
            <a:ext cx="94433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The Strategic Importance of Trade</a:t>
            </a:r>
          </a:p>
        </p:txBody>
      </p:sp>
      <p:pic>
        <p:nvPicPr>
          <p:cNvPr id="12" name="Picture 11" descr="A close up of a logo&#10;&#10;Description automatically generated">
            <a:extLst>
              <a:ext uri="{FF2B5EF4-FFF2-40B4-BE49-F238E27FC236}">
                <a16:creationId xmlns:a16="http://schemas.microsoft.com/office/drawing/2014/main" id="{3D067C4F-0389-6DFA-97A3-9B9D99183D6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CC45553B-A6F2-15E9-2977-829C4150F321}"/>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2E5D186E-16C7-D47F-2785-FD2442960DDE}"/>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2</a:t>
            </a:fld>
            <a:endParaRPr lang="en-US" sz="1600" dirty="0">
              <a:solidFill>
                <a:srgbClr val="0C8282"/>
              </a:solidFill>
              <a:latin typeface="Raavi"/>
              <a:cs typeface="Raavi"/>
            </a:endParaRPr>
          </a:p>
        </p:txBody>
      </p:sp>
      <p:sp>
        <p:nvSpPr>
          <p:cNvPr id="6" name="TextBox 5">
            <a:extLst>
              <a:ext uri="{FF2B5EF4-FFF2-40B4-BE49-F238E27FC236}">
                <a16:creationId xmlns:a16="http://schemas.microsoft.com/office/drawing/2014/main" id="{6C1ACF0D-834A-C43F-112E-82AD8F8698D5}"/>
              </a:ext>
            </a:extLst>
          </p:cNvPr>
          <p:cNvSpPr txBox="1"/>
          <p:nvPr/>
        </p:nvSpPr>
        <p:spPr>
          <a:xfrm>
            <a:off x="90110" y="1905506"/>
            <a:ext cx="6348790" cy="3046988"/>
          </a:xfrm>
          <a:prstGeom prst="rect">
            <a:avLst/>
          </a:prstGeom>
          <a:noFill/>
        </p:spPr>
        <p:txBody>
          <a:bodyPr wrap="square">
            <a:spAutoFit/>
          </a:bodyPr>
          <a:lstStyle/>
          <a:p>
            <a:pPr marL="285750" indent="-285750" algn="just">
              <a:buFont typeface="Arial" panose="020B0604020202020204" pitchFamily="34" charset="0"/>
              <a:buChar char="•"/>
            </a:pPr>
            <a:r>
              <a:rPr lang="en-US" sz="16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Beyond Simple Assumptions</a:t>
            </a:r>
            <a:r>
              <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rPr>
              <a:t>: Modern theory moves beyond traditional Armington assumptions, </a:t>
            </a:r>
            <a:r>
              <a:rPr lang="en-US" sz="16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recognising</a:t>
            </a:r>
            <a:r>
              <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rPr>
              <a:t> the economic impact of firm-level productivity and new export varieties.</a:t>
            </a:r>
          </a:p>
          <a:p>
            <a:pPr marL="285750" indent="-285750" algn="just">
              <a:buFont typeface="Arial" panose="020B0604020202020204" pitchFamily="34" charset="0"/>
              <a:buChar char="•"/>
            </a:pPr>
            <a:endPar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n-US" sz="16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A Vehicle for Innovation</a:t>
            </a:r>
            <a:r>
              <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rPr>
              <a:t>: Trade is </a:t>
            </a:r>
            <a:r>
              <a:rPr lang="en-US" sz="16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recognised</a:t>
            </a:r>
            <a:r>
              <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rPr>
              <a:t> as a central driver of embodied technology transfer, foreign direct investment, and vital knowledge spillovers.</a:t>
            </a:r>
          </a:p>
          <a:p>
            <a:pPr marL="285750" indent="-285750" algn="just">
              <a:buFont typeface="Arial" panose="020B0604020202020204" pitchFamily="34" charset="0"/>
              <a:buChar char="•"/>
            </a:pPr>
            <a:endPar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n-US" sz="16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Endogenous Technological Change</a:t>
            </a:r>
            <a:r>
              <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rPr>
              <a:t>: Understanding the intersection of trade and technology is critical for </a:t>
            </a:r>
            <a:r>
              <a:rPr lang="en-US" sz="16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endogenising</a:t>
            </a:r>
            <a:r>
              <a:rPr lang="en-US" sz="1600" dirty="0">
                <a:solidFill>
                  <a:srgbClr val="404141"/>
                </a:solidFill>
                <a:latin typeface="Open Sans" panose="020B0606030504020204" pitchFamily="34" charset="0"/>
                <a:ea typeface="Open Sans" panose="020B0606030504020204" pitchFamily="34" charset="0"/>
                <a:cs typeface="Open Sans" panose="020B0606030504020204" pitchFamily="34" charset="0"/>
              </a:rPr>
              <a:t> innovation and mapping realistic transitions toward a decarbonized economy.</a:t>
            </a:r>
            <a:endParaRPr lang="el-GR" sz="16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61C0A20D-2AA3-C6D4-033B-F087B83ED024}"/>
              </a:ext>
            </a:extLst>
          </p:cNvPr>
          <p:cNvPicPr>
            <a:picLocks noChangeAspect="1"/>
          </p:cNvPicPr>
          <p:nvPr/>
        </p:nvPicPr>
        <p:blipFill>
          <a:blip r:embed="rId6"/>
          <a:stretch>
            <a:fillRect/>
          </a:stretch>
        </p:blipFill>
        <p:spPr>
          <a:xfrm>
            <a:off x="6886575" y="1613479"/>
            <a:ext cx="5004125" cy="3461187"/>
          </a:xfrm>
          <a:prstGeom prst="rect">
            <a:avLst/>
          </a:prstGeom>
        </p:spPr>
      </p:pic>
    </p:spTree>
    <p:extLst>
      <p:ext uri="{BB962C8B-B14F-4D97-AF65-F5344CB8AC3E}">
        <p14:creationId xmlns:p14="http://schemas.microsoft.com/office/powerpoint/2010/main" val="4104064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2742B-9183-01C9-06F0-77F4F6E1B32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E6EC1B4-78AE-0B31-08F6-5ACB2CD03C75}"/>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57A18E99-6604-0FD5-63CF-6820594FC1D6}"/>
              </a:ext>
            </a:extLst>
          </p:cNvPr>
          <p:cNvSpPr txBox="1"/>
          <p:nvPr/>
        </p:nvSpPr>
        <p:spPr>
          <a:xfrm>
            <a:off x="421821" y="692059"/>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dirty="0">
                <a:solidFill>
                  <a:srgbClr val="0C8282"/>
                </a:solidFill>
                <a:latin typeface="Open Sans ExtraBold" pitchFamily="2" charset="0"/>
                <a:ea typeface="Open Sans ExtraBold" pitchFamily="2" charset="0"/>
                <a:cs typeface="Open Sans ExtraBold" pitchFamily="2" charset="0"/>
              </a:rPr>
              <a:t>Aim of the study</a:t>
            </a:r>
            <a:endParaRPr lang="en-US" sz="2800" b="1" dirty="0">
              <a:solidFill>
                <a:srgbClr val="0C8282"/>
              </a:solidFill>
              <a:latin typeface="Open Sans ExtraBold" pitchFamily="2" charset="0"/>
              <a:ea typeface="Open Sans ExtraBold" pitchFamily="2" charset="0"/>
              <a:cs typeface="Open Sans ExtraBold" pitchFamily="2" charset="0"/>
            </a:endParaRP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4C56A53E-582D-DAF2-1B43-6B686FC777C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832DF7C9-AE8A-0FE1-6F24-67EEC6BBA6E7}"/>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7787FE5C-1CD5-5AFE-C6EA-34B45EDA7A42}"/>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3</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79272608-9C19-C6AF-1BA2-6A5097E977E4}"/>
              </a:ext>
            </a:extLst>
          </p:cNvPr>
          <p:cNvSpPr txBox="1"/>
          <p:nvPr/>
        </p:nvSpPr>
        <p:spPr>
          <a:xfrm>
            <a:off x="421821" y="1570207"/>
            <a:ext cx="11193236" cy="2643224"/>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a:lnSpc>
                <a:spcPct val="150000"/>
              </a:lnSpc>
            </a:pPr>
            <a:r>
              <a:rPr lang="en-US" sz="1400" b="1" dirty="0">
                <a:solidFill>
                  <a:srgbClr val="BC9132"/>
                </a:solidFill>
                <a:latin typeface="Open Sans" panose="020B0606030504020204" pitchFamily="34" charset="0"/>
                <a:ea typeface="Open Sans" panose="020B0606030504020204" pitchFamily="34" charset="0"/>
                <a:cs typeface="Open Sans" panose="020B0606030504020204" pitchFamily="34" charset="0"/>
              </a:rPr>
              <a:t>Three research objectives</a:t>
            </a:r>
            <a:endParaRPr lang="en-GR" sz="1400" b="1" dirty="0">
              <a:solidFill>
                <a:srgbClr val="BC9132"/>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a:t>
            </a:r>
            <a:r>
              <a:rPr lang="en-US" sz="1100" dirty="0">
                <a:solidFill>
                  <a:srgbClr val="404141"/>
                </a:solidFill>
                <a:latin typeface="Open Sans" panose="020B0606030504020204" pitchFamily="34" charset="0"/>
                <a:ea typeface="Open Sans" panose="020B0606030504020204" pitchFamily="34" charset="0"/>
                <a:cs typeface="Open Sans" panose="020B0606030504020204" pitchFamily="34" charset="0"/>
              </a:rPr>
              <a:t>1</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Model inventory exploration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on trade theory and technological change </a:t>
            </a:r>
            <a:r>
              <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representation in existing climate-economy models</a:t>
            </a:r>
          </a:p>
          <a:p>
            <a:pPr marL="285750" indent="-285750">
              <a:lnSpc>
                <a:spcPct val="150000"/>
              </a:lnSpc>
              <a:buFont typeface="Arial" panose="020B0604020202020204" pitchFamily="34" charset="0"/>
              <a:buChar char="•"/>
            </a:pPr>
            <a:endPar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a:t>
            </a:r>
            <a:r>
              <a:rPr lang="en-US" sz="1100" dirty="0">
                <a:solidFill>
                  <a:srgbClr val="404141"/>
                </a:solidFill>
                <a:latin typeface="Open Sans" panose="020B0606030504020204" pitchFamily="34" charset="0"/>
                <a:ea typeface="Open Sans" panose="020B0606030504020204" pitchFamily="34" charset="0"/>
                <a:cs typeface="Open Sans" panose="020B0606030504020204" pitchFamily="34" charset="0"/>
              </a:rPr>
              <a:t>2</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Systematic literature review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(Scopus) on existing efforts towards </a:t>
            </a:r>
            <a:r>
              <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improving the representation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of trade theory and technological change </a:t>
            </a:r>
          </a:p>
          <a:p>
            <a:pPr marL="285750" indent="-285750">
              <a:lnSpc>
                <a:spcPct val="150000"/>
              </a:lnSpc>
              <a:buFont typeface="Arial" panose="020B0604020202020204" pitchFamily="34" charset="0"/>
              <a:buChar char="•"/>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a:t>
            </a:r>
            <a:r>
              <a:rPr lang="en-US" sz="1100" dirty="0">
                <a:solidFill>
                  <a:srgbClr val="404141"/>
                </a:solidFill>
                <a:latin typeface="Open Sans" panose="020B0606030504020204" pitchFamily="34" charset="0"/>
                <a:ea typeface="Open Sans" panose="020B0606030504020204" pitchFamily="34" charset="0"/>
                <a:cs typeface="Open Sans" panose="020B0606030504020204" pitchFamily="34" charset="0"/>
              </a:rPr>
              <a:t>3</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Identify </a:t>
            </a:r>
            <a:r>
              <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gaps, barriers and opportunities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of potential improvements and assess their feasibility.</a:t>
            </a:r>
          </a:p>
        </p:txBody>
      </p:sp>
      <p:pic>
        <p:nvPicPr>
          <p:cNvPr id="14" name="Picture 13">
            <a:extLst>
              <a:ext uri="{FF2B5EF4-FFF2-40B4-BE49-F238E27FC236}">
                <a16:creationId xmlns:a16="http://schemas.microsoft.com/office/drawing/2014/main" id="{1EF1D281-7A27-148D-AC31-BCFFD65E82CC}"/>
              </a:ext>
            </a:extLst>
          </p:cNvPr>
          <p:cNvPicPr>
            <a:picLocks noChangeAspect="1"/>
          </p:cNvPicPr>
          <p:nvPr/>
        </p:nvPicPr>
        <p:blipFill>
          <a:blip r:embed="rId6"/>
          <a:stretch>
            <a:fillRect/>
          </a:stretch>
        </p:blipFill>
        <p:spPr>
          <a:xfrm>
            <a:off x="604460" y="4375799"/>
            <a:ext cx="9753600" cy="1295400"/>
          </a:xfrm>
          <a:prstGeom prst="rect">
            <a:avLst/>
          </a:prstGeom>
        </p:spPr>
      </p:pic>
      <p:sp>
        <p:nvSpPr>
          <p:cNvPr id="15" name="Rectangle 14">
            <a:extLst>
              <a:ext uri="{FF2B5EF4-FFF2-40B4-BE49-F238E27FC236}">
                <a16:creationId xmlns:a16="http://schemas.microsoft.com/office/drawing/2014/main" id="{B360E587-5D13-DD9D-F9D3-5FD7611C60E3}"/>
              </a:ext>
            </a:extLst>
          </p:cNvPr>
          <p:cNvSpPr/>
          <p:nvPr/>
        </p:nvSpPr>
        <p:spPr>
          <a:xfrm>
            <a:off x="1499811" y="5389562"/>
            <a:ext cx="334130" cy="77787"/>
          </a:xfrm>
          <a:prstGeom prst="rect">
            <a:avLst/>
          </a:prstGeom>
          <a:solidFill>
            <a:srgbClr val="EF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Rectangle 16">
            <a:extLst>
              <a:ext uri="{FF2B5EF4-FFF2-40B4-BE49-F238E27FC236}">
                <a16:creationId xmlns:a16="http://schemas.microsoft.com/office/drawing/2014/main" id="{1A380D3C-65FB-79CF-28E3-4E06A59B2F81}"/>
              </a:ext>
            </a:extLst>
          </p:cNvPr>
          <p:cNvSpPr/>
          <p:nvPr/>
        </p:nvSpPr>
        <p:spPr>
          <a:xfrm>
            <a:off x="4395411" y="5583733"/>
            <a:ext cx="2453064" cy="87466"/>
          </a:xfrm>
          <a:prstGeom prst="rect">
            <a:avLst/>
          </a:prstGeom>
          <a:solidFill>
            <a:srgbClr val="EF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710965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9D695-597C-3261-2A6D-36AFB5AF426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D4DCDE2-D559-94F7-0549-A35117E1C36B}"/>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27CA3221-B70B-5A4C-0C6B-CD881EE1EF48}"/>
              </a:ext>
            </a:extLst>
          </p:cNvPr>
          <p:cNvSpPr txBox="1"/>
          <p:nvPr/>
        </p:nvSpPr>
        <p:spPr>
          <a:xfrm>
            <a:off x="421821" y="698854"/>
            <a:ext cx="94433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Phase I: Model inventory exploration</a:t>
            </a:r>
          </a:p>
        </p:txBody>
      </p:sp>
      <p:pic>
        <p:nvPicPr>
          <p:cNvPr id="12" name="Picture 11" descr="A close up of a logo&#10;&#10;Description automatically generated">
            <a:extLst>
              <a:ext uri="{FF2B5EF4-FFF2-40B4-BE49-F238E27FC236}">
                <a16:creationId xmlns:a16="http://schemas.microsoft.com/office/drawing/2014/main" id="{12099D09-C84E-18C0-F35D-B0ED75FDFC1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6E56F346-35E0-8667-C8B1-C950D0FEE6FA}"/>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16C973F9-40EF-C1C6-ED51-46EA5E33F3EB}"/>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4</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69551791-F468-5B19-C522-F35163EFAC7D}"/>
              </a:ext>
            </a:extLst>
          </p:cNvPr>
          <p:cNvSpPr txBox="1"/>
          <p:nvPr/>
        </p:nvSpPr>
        <p:spPr>
          <a:xfrm>
            <a:off x="261560" y="1618697"/>
            <a:ext cx="11193236" cy="3289555"/>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Model inventories are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“accumulation” points</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of the modelling landscape.</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E.g.,</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IAMC wiki (model documentation section)</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IAM PARIS platform</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GTAP inventory</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This inventory review aimed at:</a:t>
            </a:r>
          </a:p>
          <a:p>
            <a:pPr marL="857250" lvl="1" indent="-400050">
              <a:lnSpc>
                <a:spcPct val="150000"/>
              </a:lnSpc>
              <a:buFont typeface="+mj-lt"/>
              <a:buAutoNum type="romanLcPeriod"/>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Identify widely used macroeconomic models,</a:t>
            </a:r>
          </a:p>
          <a:p>
            <a:pPr marL="857250" lvl="1" indent="-400050">
              <a:lnSpc>
                <a:spcPct val="150000"/>
              </a:lnSpc>
              <a:buFont typeface="+mj-lt"/>
              <a:buAutoNum type="romanLcPeriod"/>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Document their modelling features,</a:t>
            </a:r>
          </a:p>
          <a:p>
            <a:pPr marL="857250" lvl="1" indent="-400050">
              <a:lnSpc>
                <a:spcPct val="150000"/>
              </a:lnSpc>
              <a:buFont typeface="+mj-lt"/>
              <a:buAutoNum type="romanLcPeriod"/>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Establish a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“baseline”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on existing capabilities and limitations. </a:t>
            </a:r>
          </a:p>
          <a:p>
            <a:pPr>
              <a:lnSpc>
                <a:spcPct val="150000"/>
              </a:lnSpc>
            </a:pPr>
            <a:endPar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43401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6C938-A897-4046-EAAE-DCDA40975DB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3F43625-8816-D7C8-9DCF-5A4C07A5BD42}"/>
              </a:ext>
            </a:extLst>
          </p:cNvPr>
          <p:cNvPicPr>
            <a:picLocks noChangeAspect="1"/>
          </p:cNvPicPr>
          <p:nvPr/>
        </p:nvPicPr>
        <p:blipFill>
          <a:blip r:embed="rId2"/>
          <a:stretch>
            <a:fillRect/>
          </a:stretch>
        </p:blipFill>
        <p:spPr>
          <a:xfrm>
            <a:off x="0" y="-390"/>
            <a:ext cx="12202438" cy="585327"/>
          </a:xfrm>
          <a:prstGeom prst="rect">
            <a:avLst/>
          </a:prstGeom>
        </p:spPr>
      </p:pic>
      <p:pic>
        <p:nvPicPr>
          <p:cNvPr id="12" name="Picture 11" descr="A close up of a logo&#10;&#10;Description automatically generated">
            <a:extLst>
              <a:ext uri="{FF2B5EF4-FFF2-40B4-BE49-F238E27FC236}">
                <a16:creationId xmlns:a16="http://schemas.microsoft.com/office/drawing/2014/main" id="{C0EE1D8C-F2AF-1FB2-3E88-FB95989CEB7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0F1AACFD-DB84-E401-0E46-69A434CC84BB}"/>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CC080921-4201-4F9A-1E43-C2CB414DFBFD}"/>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5</a:t>
            </a:fld>
            <a:endParaRPr lang="en-US" sz="1600" dirty="0">
              <a:solidFill>
                <a:srgbClr val="0C8282"/>
              </a:solidFill>
              <a:latin typeface="Raavi"/>
              <a:cs typeface="Raavi"/>
            </a:endParaRPr>
          </a:p>
        </p:txBody>
      </p:sp>
      <p:graphicFrame>
        <p:nvGraphicFramePr>
          <p:cNvPr id="5" name="Table 4">
            <a:extLst>
              <a:ext uri="{FF2B5EF4-FFF2-40B4-BE49-F238E27FC236}">
                <a16:creationId xmlns:a16="http://schemas.microsoft.com/office/drawing/2014/main" id="{D83F0B5B-14C5-DD08-37F7-A29FD85D80F0}"/>
              </a:ext>
            </a:extLst>
          </p:cNvPr>
          <p:cNvGraphicFramePr>
            <a:graphicFrameLocks noGrp="1"/>
          </p:cNvGraphicFramePr>
          <p:nvPr>
            <p:extLst>
              <p:ext uri="{D42A27DB-BD31-4B8C-83A1-F6EECF244321}">
                <p14:modId xmlns:p14="http://schemas.microsoft.com/office/powerpoint/2010/main" val="2415929698"/>
              </p:ext>
            </p:extLst>
          </p:nvPr>
        </p:nvGraphicFramePr>
        <p:xfrm>
          <a:off x="893826" y="1497464"/>
          <a:ext cx="9546336" cy="2970796"/>
        </p:xfrm>
        <a:graphic>
          <a:graphicData uri="http://schemas.openxmlformats.org/drawingml/2006/table">
            <a:tbl>
              <a:tblPr firstRow="1" bandRow="1"/>
              <a:tblGrid>
                <a:gridCol w="1752995">
                  <a:extLst>
                    <a:ext uri="{9D8B030D-6E8A-4147-A177-3AD203B41FA5}">
                      <a16:colId xmlns:a16="http://schemas.microsoft.com/office/drawing/2014/main" val="1725406074"/>
                    </a:ext>
                  </a:extLst>
                </a:gridCol>
                <a:gridCol w="7793341">
                  <a:extLst>
                    <a:ext uri="{9D8B030D-6E8A-4147-A177-3AD203B41FA5}">
                      <a16:colId xmlns:a16="http://schemas.microsoft.com/office/drawing/2014/main" val="3027207320"/>
                    </a:ext>
                  </a:extLst>
                </a:gridCol>
              </a:tblGrid>
              <a:tr h="525278">
                <a:tc>
                  <a:txBody>
                    <a:bodyPr/>
                    <a:lstStyle/>
                    <a:p>
                      <a:r>
                        <a:rPr lang="en-GB" i="0" dirty="0"/>
                        <a:t>Model type</a:t>
                      </a:r>
                    </a:p>
                  </a:txBody>
                  <a:tcPr/>
                </a:tc>
                <a:tc>
                  <a:txBody>
                    <a:bodyPr/>
                    <a:lstStyle/>
                    <a:p>
                      <a:r>
                        <a:rPr lang="en-GB" i="1" dirty="0">
                          <a:solidFill>
                            <a:schemeClr val="bg1">
                              <a:lumMod val="50000"/>
                            </a:schemeClr>
                          </a:solidFill>
                        </a:rPr>
                        <a:t>Principal modelling framework and purpose of the model</a:t>
                      </a:r>
                    </a:p>
                  </a:txBody>
                  <a:tcPr/>
                </a:tc>
                <a:extLst>
                  <a:ext uri="{0D108BD9-81ED-4DB2-BD59-A6C34878D82A}">
                    <a16:rowId xmlns:a16="http://schemas.microsoft.com/office/drawing/2014/main" val="2394397190"/>
                  </a:ext>
                </a:extLst>
              </a:tr>
              <a:tr h="525278">
                <a:tc>
                  <a:txBody>
                    <a:bodyPr/>
                    <a:lstStyle/>
                    <a:p>
                      <a:r>
                        <a:rPr lang="en-GB" i="0" dirty="0"/>
                        <a:t>Geographic coverage</a:t>
                      </a:r>
                    </a:p>
                  </a:txBody>
                  <a:tcPr/>
                </a:tc>
                <a:tc>
                  <a:txBody>
                    <a:bodyPr/>
                    <a:lstStyle/>
                    <a:p>
                      <a:r>
                        <a:rPr lang="en-GB" i="1" dirty="0">
                          <a:solidFill>
                            <a:schemeClr val="bg1">
                              <a:lumMod val="50000"/>
                            </a:schemeClr>
                          </a:solidFill>
                        </a:rPr>
                        <a:t>Spatial resolution of the model</a:t>
                      </a:r>
                    </a:p>
                  </a:txBody>
                  <a:tcPr/>
                </a:tc>
                <a:extLst>
                  <a:ext uri="{0D108BD9-81ED-4DB2-BD59-A6C34878D82A}">
                    <a16:rowId xmlns:a16="http://schemas.microsoft.com/office/drawing/2014/main" val="2774732799"/>
                  </a:ext>
                </a:extLst>
              </a:tr>
              <a:tr h="525278">
                <a:tc>
                  <a:txBody>
                    <a:bodyPr/>
                    <a:lstStyle/>
                    <a:p>
                      <a:r>
                        <a:rPr lang="en-GB" i="0" dirty="0"/>
                        <a:t>Sectoral coverage </a:t>
                      </a:r>
                    </a:p>
                  </a:txBody>
                  <a:tcPr/>
                </a:tc>
                <a:tc>
                  <a:txBody>
                    <a:bodyPr/>
                    <a:lstStyle/>
                    <a:p>
                      <a:r>
                        <a:rPr lang="en-GB" i="1" dirty="0">
                          <a:solidFill>
                            <a:schemeClr val="bg1">
                              <a:lumMod val="50000"/>
                            </a:schemeClr>
                          </a:solidFill>
                        </a:rPr>
                        <a:t>Level of detail of economic activities represented in the model</a:t>
                      </a:r>
                    </a:p>
                  </a:txBody>
                  <a:tcPr/>
                </a:tc>
                <a:extLst>
                  <a:ext uri="{0D108BD9-81ED-4DB2-BD59-A6C34878D82A}">
                    <a16:rowId xmlns:a16="http://schemas.microsoft.com/office/drawing/2014/main" val="1085211949"/>
                  </a:ext>
                </a:extLst>
              </a:tr>
              <a:tr h="525278">
                <a:tc>
                  <a:txBody>
                    <a:bodyPr/>
                    <a:lstStyle/>
                    <a:p>
                      <a:r>
                        <a:rPr lang="en-GB" i="0" dirty="0"/>
                        <a:t>Trade theory</a:t>
                      </a:r>
                    </a:p>
                  </a:txBody>
                  <a:tcPr/>
                </a:tc>
                <a:tc>
                  <a:txBody>
                    <a:bodyPr/>
                    <a:lstStyle/>
                    <a:p>
                      <a:r>
                        <a:rPr lang="en-GB" i="1" dirty="0">
                          <a:solidFill>
                            <a:schemeClr val="bg1">
                              <a:lumMod val="50000"/>
                            </a:schemeClr>
                          </a:solidFill>
                        </a:rPr>
                        <a:t>Theoretical assumptions governing international trade</a:t>
                      </a:r>
                    </a:p>
                  </a:txBody>
                  <a:tcPr/>
                </a:tc>
                <a:extLst>
                  <a:ext uri="{0D108BD9-81ED-4DB2-BD59-A6C34878D82A}">
                    <a16:rowId xmlns:a16="http://schemas.microsoft.com/office/drawing/2014/main" val="3523709244"/>
                  </a:ext>
                </a:extLst>
              </a:tr>
              <a:tr h="525278">
                <a:tc>
                  <a:txBody>
                    <a:bodyPr/>
                    <a:lstStyle/>
                    <a:p>
                      <a:r>
                        <a:rPr lang="en-GB" i="0" dirty="0"/>
                        <a:t>Technical change</a:t>
                      </a:r>
                    </a:p>
                  </a:txBody>
                  <a:tcPr/>
                </a:tc>
                <a:tc>
                  <a:txBody>
                    <a:bodyPr/>
                    <a:lstStyle/>
                    <a:p>
                      <a:r>
                        <a:rPr lang="en-GB" i="1" dirty="0">
                          <a:solidFill>
                            <a:schemeClr val="bg1">
                              <a:lumMod val="50000"/>
                            </a:schemeClr>
                          </a:solidFill>
                        </a:rPr>
                        <a:t>How technical progress is represented and what drives it</a:t>
                      </a:r>
                    </a:p>
                  </a:txBody>
                  <a:tcPr/>
                </a:tc>
                <a:extLst>
                  <a:ext uri="{0D108BD9-81ED-4DB2-BD59-A6C34878D82A}">
                    <a16:rowId xmlns:a16="http://schemas.microsoft.com/office/drawing/2014/main" val="2401949584"/>
                  </a:ext>
                </a:extLst>
              </a:tr>
            </a:tbl>
          </a:graphicData>
        </a:graphic>
      </p:graphicFrame>
      <p:sp>
        <p:nvSpPr>
          <p:cNvPr id="6" name="TextBox 1">
            <a:extLst>
              <a:ext uri="{FF2B5EF4-FFF2-40B4-BE49-F238E27FC236}">
                <a16:creationId xmlns:a16="http://schemas.microsoft.com/office/drawing/2014/main" id="{DF64CBA0-1313-ADF5-8115-E8D86CC50281}"/>
              </a:ext>
            </a:extLst>
          </p:cNvPr>
          <p:cNvSpPr txBox="1"/>
          <p:nvPr/>
        </p:nvSpPr>
        <p:spPr>
          <a:xfrm>
            <a:off x="2667762" y="5132215"/>
            <a:ext cx="2999232" cy="381066"/>
          </a:xfrm>
          <a:prstGeom prst="rect">
            <a:avLst/>
          </a:prstGeom>
          <a:noFill/>
          <a:ln>
            <a:solidFill>
              <a:schemeClr val="tx1"/>
            </a:solidFill>
          </a:ln>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algn="ctr">
              <a:lnSpc>
                <a:spcPct val="150000"/>
              </a:lnSpc>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models: 114 – 17 =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97</a:t>
            </a:r>
            <a:endParaRPr lang="en-GB" sz="1400" b="1"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06FFF7D0-6E93-D725-DD3C-D215D896A7FE}"/>
              </a:ext>
            </a:extLst>
          </p:cNvPr>
          <p:cNvSpPr txBox="1"/>
          <p:nvPr/>
        </p:nvSpPr>
        <p:spPr>
          <a:xfrm>
            <a:off x="6525008" y="4647428"/>
            <a:ext cx="2045494" cy="1294585"/>
          </a:xfrm>
          <a:prstGeom prst="rect">
            <a:avLst/>
          </a:prstGeom>
          <a:noFill/>
        </p:spPr>
        <p:txBody>
          <a:bodyPr wrap="square">
            <a:spAutoFit/>
          </a:bodyPr>
          <a:lstStyle/>
          <a:p>
            <a:pPr>
              <a:lnSpc>
                <a:spcPct val="150000"/>
              </a:lnSpc>
            </a:pPr>
            <a:r>
              <a:rPr lang="en-US" sz="1800" dirty="0">
                <a:solidFill>
                  <a:srgbClr val="404141"/>
                </a:solidFill>
                <a:latin typeface="Open Sans" panose="020B0606030504020204" pitchFamily="34" charset="0"/>
                <a:ea typeface="Open Sans" panose="020B0606030504020204" pitchFamily="34" charset="0"/>
                <a:cs typeface="Open Sans" panose="020B0606030504020204" pitchFamily="34" charset="0"/>
              </a:rPr>
              <a:t># CGEs = 24 </a:t>
            </a:r>
          </a:p>
          <a:p>
            <a:pPr>
              <a:lnSpc>
                <a:spcPct val="150000"/>
              </a:lnSpc>
            </a:pPr>
            <a:r>
              <a:rPr lang="en-US" sz="1800" dirty="0">
                <a:solidFill>
                  <a:srgbClr val="404141"/>
                </a:solidFill>
                <a:latin typeface="Open Sans" panose="020B0606030504020204" pitchFamily="34" charset="0"/>
                <a:ea typeface="Open Sans" panose="020B0606030504020204" pitchFamily="34" charset="0"/>
                <a:cs typeface="Open Sans" panose="020B0606030504020204" pitchFamily="34" charset="0"/>
              </a:rPr>
              <a:t># IAMs = 25</a:t>
            </a:r>
          </a:p>
          <a:p>
            <a:pPr>
              <a:lnSpc>
                <a:spcPct val="150000"/>
              </a:lnSpc>
            </a:pPr>
            <a:r>
              <a:rPr lang="en-US" sz="1800" dirty="0">
                <a:solidFill>
                  <a:srgbClr val="404141"/>
                </a:solidFill>
                <a:latin typeface="Open Sans" panose="020B0606030504020204" pitchFamily="34" charset="0"/>
                <a:ea typeface="Open Sans" panose="020B0606030504020204" pitchFamily="34" charset="0"/>
                <a:cs typeface="Open Sans" panose="020B0606030504020204" pitchFamily="34" charset="0"/>
              </a:rPr>
              <a:t># other =  48</a:t>
            </a:r>
          </a:p>
        </p:txBody>
      </p:sp>
      <p:sp>
        <p:nvSpPr>
          <p:cNvPr id="14" name="TextBox 13">
            <a:extLst>
              <a:ext uri="{FF2B5EF4-FFF2-40B4-BE49-F238E27FC236}">
                <a16:creationId xmlns:a16="http://schemas.microsoft.com/office/drawing/2014/main" id="{9D0A9F05-ADEB-B4BB-7A48-F927DE2EE0C7}"/>
              </a:ext>
            </a:extLst>
          </p:cNvPr>
          <p:cNvSpPr txBox="1"/>
          <p:nvPr/>
        </p:nvSpPr>
        <p:spPr>
          <a:xfrm>
            <a:off x="421821" y="698854"/>
            <a:ext cx="94433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Elicited information</a:t>
            </a:r>
          </a:p>
        </p:txBody>
      </p:sp>
    </p:spTree>
    <p:extLst>
      <p:ext uri="{BB962C8B-B14F-4D97-AF65-F5344CB8AC3E}">
        <p14:creationId xmlns:p14="http://schemas.microsoft.com/office/powerpoint/2010/main" val="3784759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B97A0-79D9-5478-6419-5F27AC1144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E98E281-EEE8-A29E-515B-BFB8F45FE5BB}"/>
              </a:ext>
            </a:extLst>
          </p:cNvPr>
          <p:cNvPicPr>
            <a:picLocks noChangeAspect="1"/>
          </p:cNvPicPr>
          <p:nvPr/>
        </p:nvPicPr>
        <p:blipFill>
          <a:blip r:embed="rId3"/>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DFC389F7-CD6E-5248-93F2-D193A1EA55E5}"/>
              </a:ext>
            </a:extLst>
          </p:cNvPr>
          <p:cNvSpPr txBox="1"/>
          <p:nvPr/>
        </p:nvSpPr>
        <p:spPr>
          <a:xfrm>
            <a:off x="421821" y="692440"/>
            <a:ext cx="1058907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Trade theories in existing climate-economy models</a:t>
            </a:r>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7A8DB5C7-AA4A-0DA6-4877-AC662F1459C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05469BEF-6CC8-D3DD-5B8C-9A48D9745C86}"/>
              </a:ext>
            </a:extLst>
          </p:cNvPr>
          <p:cNvPicPr>
            <a:picLocks noChangeAspect="1"/>
          </p:cNvPicPr>
          <p:nvPr/>
        </p:nvPicPr>
        <p:blipFill>
          <a:blip r:embed="rId6"/>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BF6B5671-AF9E-316E-8046-D52C62E891DB}"/>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6</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9F104434-B5E7-939D-4D16-9A75CD584BA6}"/>
              </a:ext>
            </a:extLst>
          </p:cNvPr>
          <p:cNvSpPr txBox="1"/>
          <p:nvPr/>
        </p:nvSpPr>
        <p:spPr>
          <a:xfrm>
            <a:off x="6029325" y="2005206"/>
            <a:ext cx="5146675" cy="2643224"/>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a:lnSpc>
                <a:spcPct val="150000"/>
              </a:lnSpc>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CGEs predominantly rely on Armington representation of trade,</a:t>
            </a:r>
          </a:p>
          <a:p>
            <a:pPr marL="285750"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Many IAMs, macro-econometric, or sectoral models treat trade either more implicitly (e.g., through stylized cost-based mechanisms, fixed exogenous assumptions, econometrically estimated imports/exports, historical trade patterns, global pool based),</a:t>
            </a:r>
          </a:p>
        </p:txBody>
      </p:sp>
      <p:graphicFrame>
        <p:nvGraphicFramePr>
          <p:cNvPr id="5" name="Chart 4">
            <a:extLst>
              <a:ext uri="{FF2B5EF4-FFF2-40B4-BE49-F238E27FC236}">
                <a16:creationId xmlns:a16="http://schemas.microsoft.com/office/drawing/2014/main" id="{6F71D5E5-CDF6-7E80-9C33-9A54BD069E7C}"/>
              </a:ext>
            </a:extLst>
          </p:cNvPr>
          <p:cNvGraphicFramePr/>
          <p:nvPr>
            <p:extLst>
              <p:ext uri="{D42A27DB-BD31-4B8C-83A1-F6EECF244321}">
                <p14:modId xmlns:p14="http://schemas.microsoft.com/office/powerpoint/2010/main" val="805914939"/>
              </p:ext>
            </p:extLst>
          </p:nvPr>
        </p:nvGraphicFramePr>
        <p:xfrm>
          <a:off x="261560" y="1597598"/>
          <a:ext cx="5445579" cy="374609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895597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E732F-C5B5-F290-C460-D2D323D9A4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E25055D-9040-613F-D9B9-510AEFECA9DB}"/>
              </a:ext>
            </a:extLst>
          </p:cNvPr>
          <p:cNvPicPr>
            <a:picLocks noChangeAspect="1"/>
          </p:cNvPicPr>
          <p:nvPr/>
        </p:nvPicPr>
        <p:blipFill>
          <a:blip r:embed="rId3"/>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F9F1D2FF-3261-8576-9BCB-851431E9F17A}"/>
              </a:ext>
            </a:extLst>
          </p:cNvPr>
          <p:cNvSpPr txBox="1"/>
          <p:nvPr/>
        </p:nvSpPr>
        <p:spPr>
          <a:xfrm>
            <a:off x="421821" y="692440"/>
            <a:ext cx="11193236"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Technological change in existing climate-economy models</a:t>
            </a:r>
            <a:endParaRPr lang="en-US" sz="2800" dirty="0">
              <a:latin typeface="Open Sans Light" pitchFamily="2" charset="0"/>
              <a:ea typeface="Open Sans Light" pitchFamily="2" charset="0"/>
              <a:cs typeface="Open Sans Light" pitchFamily="2" charset="0"/>
            </a:endParaRP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3D72C680-2259-431F-DDB5-1718867B8BA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9FD61319-92B5-2A99-F08A-A846E2C83F82}"/>
              </a:ext>
            </a:extLst>
          </p:cNvPr>
          <p:cNvPicPr>
            <a:picLocks noChangeAspect="1"/>
          </p:cNvPicPr>
          <p:nvPr/>
        </p:nvPicPr>
        <p:blipFill>
          <a:blip r:embed="rId6"/>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8A1994D1-8333-0710-77B8-24F87DB91343}"/>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7</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73F87552-1CB8-468B-E1D3-42691BEB1712}"/>
              </a:ext>
            </a:extLst>
          </p:cNvPr>
          <p:cNvSpPr txBox="1"/>
          <p:nvPr/>
        </p:nvSpPr>
        <p:spPr>
          <a:xfrm>
            <a:off x="421821" y="4833543"/>
            <a:ext cx="11193236" cy="1027397"/>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a:lnSpc>
                <a:spcPct val="150000"/>
              </a:lnSpc>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Technical progress is more pluralistic; there are CGEs and IAMs endogenizing technology/efficiency parameters (LBR- or LBD-driven, or jointly: two factor learning curves); might be sector-focused (e.g. for clean energy); might also be stochastic.</a:t>
            </a: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7" name="Chart 6">
            <a:extLst>
              <a:ext uri="{FF2B5EF4-FFF2-40B4-BE49-F238E27FC236}">
                <a16:creationId xmlns:a16="http://schemas.microsoft.com/office/drawing/2014/main" id="{72953E60-D97A-AEF6-958D-94EC77C906F5}"/>
              </a:ext>
            </a:extLst>
          </p:cNvPr>
          <p:cNvGraphicFramePr/>
          <p:nvPr>
            <p:extLst>
              <p:ext uri="{D42A27DB-BD31-4B8C-83A1-F6EECF244321}">
                <p14:modId xmlns:p14="http://schemas.microsoft.com/office/powerpoint/2010/main" val="3798705241"/>
              </p:ext>
            </p:extLst>
          </p:nvPr>
        </p:nvGraphicFramePr>
        <p:xfrm>
          <a:off x="3095625" y="1293938"/>
          <a:ext cx="5629275" cy="3738326"/>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580326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A73A4-3F63-6B3A-0610-AD738B90AE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4FABBF8-3084-1ADF-F17E-B0BF34BFBCA6}"/>
              </a:ext>
            </a:extLst>
          </p:cNvPr>
          <p:cNvPicPr>
            <a:picLocks noChangeAspect="1"/>
          </p:cNvPicPr>
          <p:nvPr/>
        </p:nvPicPr>
        <p:blipFill>
          <a:blip r:embed="rId3"/>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4AB6D1DC-35FE-7A3D-EABA-32C5241D8BE4}"/>
              </a:ext>
            </a:extLst>
          </p:cNvPr>
          <p:cNvSpPr txBox="1"/>
          <p:nvPr/>
        </p:nvSpPr>
        <p:spPr>
          <a:xfrm>
            <a:off x="450396" y="683206"/>
            <a:ext cx="94433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Phase II: Deep dives in the literature</a:t>
            </a:r>
          </a:p>
        </p:txBody>
      </p:sp>
      <p:pic>
        <p:nvPicPr>
          <p:cNvPr id="12" name="Picture 11" descr="A close up of a logo&#10;&#10;Description automatically generated">
            <a:extLst>
              <a:ext uri="{FF2B5EF4-FFF2-40B4-BE49-F238E27FC236}">
                <a16:creationId xmlns:a16="http://schemas.microsoft.com/office/drawing/2014/main" id="{84A7EDD9-B6D9-C06A-9F19-C1BE560A39F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49A5B75A-4857-18CE-7949-0CE4D19A9463}"/>
              </a:ext>
            </a:extLst>
          </p:cNvPr>
          <p:cNvPicPr>
            <a:picLocks noChangeAspect="1"/>
          </p:cNvPicPr>
          <p:nvPr/>
        </p:nvPicPr>
        <p:blipFill>
          <a:blip r:embed="rId6"/>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17A61032-CDFD-CF0F-2461-D7B789A413B7}"/>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8</a:t>
            </a:fld>
            <a:endParaRPr lang="en-US" sz="1600" dirty="0">
              <a:solidFill>
                <a:srgbClr val="0C8282"/>
              </a:solidFill>
              <a:latin typeface="Raavi"/>
              <a:cs typeface="Raavi"/>
            </a:endParaRPr>
          </a:p>
        </p:txBody>
      </p:sp>
      <p:pic>
        <p:nvPicPr>
          <p:cNvPr id="5" name="Picture 4">
            <a:extLst>
              <a:ext uri="{FF2B5EF4-FFF2-40B4-BE49-F238E27FC236}">
                <a16:creationId xmlns:a16="http://schemas.microsoft.com/office/drawing/2014/main" id="{845A3F17-3909-7687-38C1-B1A245F2D5F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9142" y="1331124"/>
            <a:ext cx="4129744" cy="3172464"/>
          </a:xfrm>
          <a:prstGeom prst="rect">
            <a:avLst/>
          </a:prstGeom>
          <a:noFill/>
        </p:spPr>
      </p:pic>
      <p:sp>
        <p:nvSpPr>
          <p:cNvPr id="6" name="TextBox 1">
            <a:extLst>
              <a:ext uri="{FF2B5EF4-FFF2-40B4-BE49-F238E27FC236}">
                <a16:creationId xmlns:a16="http://schemas.microsoft.com/office/drawing/2014/main" id="{D2F7F034-FC99-E94D-FE65-8235004DA15D}"/>
              </a:ext>
            </a:extLst>
          </p:cNvPr>
          <p:cNvSpPr txBox="1"/>
          <p:nvPr/>
        </p:nvSpPr>
        <p:spPr>
          <a:xfrm>
            <a:off x="551129" y="4823526"/>
            <a:ext cx="5050773" cy="704232"/>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algn="ctr">
              <a:lnSpc>
                <a:spcPct val="150000"/>
              </a:lnSpc>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Mini-systematic Literature Review on </a:t>
            </a:r>
          </a:p>
          <a:p>
            <a:pPr algn="ctr">
              <a:lnSpc>
                <a:spcPct val="150000"/>
              </a:lnSpc>
            </a:pPr>
            <a:r>
              <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“beyond-Armington trade theory”</a:t>
            </a:r>
          </a:p>
        </p:txBody>
      </p:sp>
      <p:pic>
        <p:nvPicPr>
          <p:cNvPr id="7" name="Picture 6" descr="A black and white screen with white rectangles&#10;&#10;AI-generated content may be incorrect.">
            <a:extLst>
              <a:ext uri="{FF2B5EF4-FFF2-40B4-BE49-F238E27FC236}">
                <a16:creationId xmlns:a16="http://schemas.microsoft.com/office/drawing/2014/main" id="{37CA0027-7C3C-B3A8-892E-A310815FB67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46812" y="1282995"/>
            <a:ext cx="4129744" cy="3172821"/>
          </a:xfrm>
          <a:prstGeom prst="rect">
            <a:avLst/>
          </a:prstGeom>
          <a:noFill/>
        </p:spPr>
      </p:pic>
      <p:sp>
        <p:nvSpPr>
          <p:cNvPr id="8" name="TextBox 1">
            <a:extLst>
              <a:ext uri="{FF2B5EF4-FFF2-40B4-BE49-F238E27FC236}">
                <a16:creationId xmlns:a16="http://schemas.microsoft.com/office/drawing/2014/main" id="{B0770C61-87AF-454F-5C2A-B6A01A53CC68}"/>
              </a:ext>
            </a:extLst>
          </p:cNvPr>
          <p:cNvSpPr txBox="1"/>
          <p:nvPr/>
        </p:nvSpPr>
        <p:spPr>
          <a:xfrm>
            <a:off x="6709714" y="4821921"/>
            <a:ext cx="4899424" cy="704232"/>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algn="ctr">
              <a:lnSpc>
                <a:spcPct val="150000"/>
              </a:lnSpc>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Mini-systematic Literature Review on</a:t>
            </a:r>
          </a:p>
          <a:p>
            <a:pPr algn="ctr">
              <a:lnSpc>
                <a:spcPct val="150000"/>
              </a:lnSpc>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t>
            </a:r>
            <a:r>
              <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rPr>
              <a:t>technological change </a:t>
            </a:r>
            <a:r>
              <a:rPr lang="en-US" sz="1400" b="1" dirty="0" err="1">
                <a:solidFill>
                  <a:srgbClr val="0C8282"/>
                </a:solidFill>
                <a:latin typeface="Open Sans" panose="020B0606030504020204" pitchFamily="34" charset="0"/>
                <a:ea typeface="Open Sans" panose="020B0606030504020204" pitchFamily="34" charset="0"/>
                <a:cs typeface="Open Sans" panose="020B0606030504020204" pitchFamily="34" charset="0"/>
              </a:rPr>
              <a:t>endogenisation</a:t>
            </a:r>
            <a:endParaRPr lang="en-US" sz="1400" b="1" dirty="0">
              <a:solidFill>
                <a:srgbClr val="0C828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09013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AA52E-576A-CBBE-B634-BD74162C2FE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B3FD18D-9B6B-C7CD-5AFB-213172D2071F}"/>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2ADDD6AC-0220-67E9-D223-71BB734CECA9}"/>
              </a:ext>
            </a:extLst>
          </p:cNvPr>
          <p:cNvSpPr txBox="1"/>
          <p:nvPr/>
        </p:nvSpPr>
        <p:spPr>
          <a:xfrm>
            <a:off x="421821" y="884464"/>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Beyond Armington </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6951CAE6-2273-03B3-8029-76A90EAEBC6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140D897D-692C-41F1-7FA9-AB33A923AA45}"/>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49C5CC67-3715-331D-2238-26345B3AFE03}"/>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9</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429DEE3E-2B97-4438-6416-9DA77D2351B5}"/>
              </a:ext>
            </a:extLst>
          </p:cNvPr>
          <p:cNvSpPr txBox="1"/>
          <p:nvPr/>
        </p:nvSpPr>
        <p:spPr>
          <a:xfrm>
            <a:off x="421821" y="1570207"/>
            <a:ext cx="11193236" cy="3612720"/>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Krugman (1980) and Melitz (2003) models have remained at the center of debate.</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Krugman model:</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Introduces demand-side variety effects</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Has been criticized over its assumption that all firms are identical in terms of productivity (Bekkers &amp; Francois, 2018)</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One more caveat: varieties are offered to all markets; only trade costs drive consumer preferences (Balistreri et al., 2025)</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Melitz model:</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Adds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supply-side</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heterogeneity</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Allows re-allocation of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within-sector</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market shares between less and more productive firms (Dixon et al., 2019)</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Differentiation between fixed and variable costs in bilateral trade allows for more realistic assessments of NTMs (</a:t>
            </a:r>
            <a:r>
              <a:rPr lang="en-US"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Fugazza</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&amp; Maur, 2008)</a:t>
            </a:r>
          </a:p>
          <a:p>
            <a:pPr marL="742950" lvl="1" indent="-285750">
              <a:lnSpc>
                <a:spcPct val="150000"/>
              </a:lnSpc>
              <a:buFont typeface="Arial" panose="020B0604020202020204" pitchFamily="34" charset="0"/>
              <a:buChar char="•"/>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97258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FCD65-39B0-39B1-0424-38785E8C4B7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4E4DF0-4495-3D5B-63CE-1C9CF8264965}"/>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59922B86-2E67-781E-EDFB-86C9A1DEBAEA}"/>
              </a:ext>
            </a:extLst>
          </p:cNvPr>
          <p:cNvSpPr txBox="1"/>
          <p:nvPr/>
        </p:nvSpPr>
        <p:spPr>
          <a:xfrm>
            <a:off x="421821" y="555280"/>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Some interest</a:t>
            </a:r>
            <a:r>
              <a:rPr lang="en-GB" sz="2800" b="1" dirty="0" err="1">
                <a:solidFill>
                  <a:srgbClr val="0C8282"/>
                </a:solidFill>
                <a:latin typeface="Open Sans ExtraBold" pitchFamily="2" charset="0"/>
                <a:ea typeface="Open Sans ExtraBold" pitchFamily="2" charset="0"/>
                <a:cs typeface="Open Sans ExtraBold" pitchFamily="2" charset="0"/>
              </a:rPr>
              <a:t>ing</a:t>
            </a:r>
            <a:r>
              <a:rPr lang="en-GB" sz="2800" b="1" dirty="0">
                <a:solidFill>
                  <a:srgbClr val="0C8282"/>
                </a:solidFill>
                <a:latin typeface="Open Sans ExtraBold" pitchFamily="2" charset="0"/>
                <a:ea typeface="Open Sans ExtraBold" pitchFamily="2" charset="0"/>
                <a:cs typeface="Open Sans ExtraBold" pitchFamily="2" charset="0"/>
              </a:rPr>
              <a:t> cases…</a:t>
            </a:r>
            <a:r>
              <a:rPr lang="en-US" sz="2800" b="1" dirty="0">
                <a:solidFill>
                  <a:srgbClr val="0C8282"/>
                </a:solidFill>
                <a:latin typeface="Open Sans ExtraBold" pitchFamily="2" charset="0"/>
                <a:ea typeface="Open Sans ExtraBold" pitchFamily="2" charset="0"/>
                <a:cs typeface="Open Sans ExtraBold" pitchFamily="2" charset="0"/>
              </a:rPr>
              <a:t> </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810E2869-118B-4BCD-1ACD-59521DF1540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F187C384-B394-D233-D7B1-EBDA44FC5329}"/>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9B4353E5-5ABC-C93D-E266-DBAB50F08253}"/>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10</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FBBE850F-34E1-87E0-5557-7F0F2B070600}"/>
              </a:ext>
            </a:extLst>
          </p:cNvPr>
          <p:cNvSpPr txBox="1"/>
          <p:nvPr/>
        </p:nvSpPr>
        <p:spPr>
          <a:xfrm>
            <a:off x="421821" y="1222735"/>
            <a:ext cx="11193236" cy="4259051"/>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Akgul et al. (2016): incorporates Melitz firm heterogeneity into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GTAP</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(GEMPACK based).</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Implementation:</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They define average firm as the firm whose productivity equals the average productivity in the industry. </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GTAP data base issues:</a:t>
            </a:r>
          </a:p>
          <a:p>
            <a:pPr marL="1200150" lvl="2"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Love-of-variety: they relax the assumption of composite imports being formed at the border.</a:t>
            </a:r>
            <a:endPar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1200150" lvl="2" indent="-285750">
              <a:lnSpc>
                <a:spcPct val="150000"/>
              </a:lnSpc>
              <a:buFont typeface="Arial" panose="020B0604020202020204" pitchFamily="34" charset="0"/>
              <a:buChar char="•"/>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The firm-heterogeneity model requires additional information that is not readily available in the standard GTAP Data Base,  such as information on key firm-heterogeneity parameters, fixed set-up costs, and fixed trading costs.  </a:t>
            </a:r>
          </a:p>
          <a:p>
            <a:pPr marL="1200150" lvl="2" indent="-285750">
              <a:lnSpc>
                <a:spcPct val="150000"/>
              </a:lnSpc>
              <a:buFont typeface="Arial" panose="020B0604020202020204" pitchFamily="34" charset="0"/>
              <a:buChar char="•"/>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Shape parameter of Pareto distribution: received externally.</a:t>
            </a:r>
          </a:p>
          <a:p>
            <a:pPr marL="1200150" lvl="2" indent="-285750">
              <a:lnSpc>
                <a:spcPct val="150000"/>
              </a:lnSpc>
              <a:buFont typeface="Arial" panose="020B0604020202020204" pitchFamily="34" charset="0"/>
              <a:buChar char="•"/>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While it is conventional to use Armington elasticities in traditional models that are based on the Armington assumption, using the same values in a Melitz model could lead to overestimation of trade flows and welfare gains. To this, they use a two-stage estimation method in order to obtain elasticity values that are </a:t>
            </a:r>
            <a:r>
              <a:rPr lang="en-GB"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consistent</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with the firm-heterogeneity theory.</a:t>
            </a:r>
          </a:p>
          <a:p>
            <a:pPr marL="1200150" lvl="2" indent="-285750">
              <a:lnSpc>
                <a:spcPct val="150000"/>
              </a:lnSpc>
              <a:buFont typeface="Arial" panose="020B0604020202020204" pitchFamily="34" charset="0"/>
              <a:buChar char="•"/>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22455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CD04F-73AB-985E-CBEB-3A3B31508C3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FD5380F-D9C9-8FA1-4A68-4F099E0CD45D}"/>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D5CA5D9A-C0C4-C554-B157-07CBAB39CF00}"/>
              </a:ext>
            </a:extLst>
          </p:cNvPr>
          <p:cNvSpPr txBox="1"/>
          <p:nvPr/>
        </p:nvSpPr>
        <p:spPr>
          <a:xfrm>
            <a:off x="421821" y="555280"/>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Some interest</a:t>
            </a:r>
            <a:r>
              <a:rPr lang="en-GB" sz="2800" b="1" dirty="0" err="1">
                <a:solidFill>
                  <a:srgbClr val="0C8282"/>
                </a:solidFill>
                <a:latin typeface="Open Sans ExtraBold" pitchFamily="2" charset="0"/>
                <a:ea typeface="Open Sans ExtraBold" pitchFamily="2" charset="0"/>
                <a:cs typeface="Open Sans ExtraBold" pitchFamily="2" charset="0"/>
              </a:rPr>
              <a:t>ing</a:t>
            </a:r>
            <a:r>
              <a:rPr lang="en-GB" sz="2800" b="1" dirty="0">
                <a:solidFill>
                  <a:srgbClr val="0C8282"/>
                </a:solidFill>
                <a:latin typeface="Open Sans ExtraBold" pitchFamily="2" charset="0"/>
                <a:ea typeface="Open Sans ExtraBold" pitchFamily="2" charset="0"/>
                <a:cs typeface="Open Sans ExtraBold" pitchFamily="2" charset="0"/>
              </a:rPr>
              <a:t> cases… (cont.)</a:t>
            </a:r>
            <a:r>
              <a:rPr lang="en-US" sz="2800" b="1" dirty="0">
                <a:solidFill>
                  <a:srgbClr val="0C8282"/>
                </a:solidFill>
                <a:latin typeface="Open Sans ExtraBold" pitchFamily="2" charset="0"/>
                <a:ea typeface="Open Sans ExtraBold" pitchFamily="2" charset="0"/>
                <a:cs typeface="Open Sans ExtraBold" pitchFamily="2" charset="0"/>
              </a:rPr>
              <a:t> </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0C64333B-79CA-C722-D876-E2096E87865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71D4A706-0BC6-9D0E-2C36-2D51D5916DED}"/>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55CE470F-6E17-2E89-EEC1-8828619B6D64}"/>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11</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5EB32E55-5007-AC4E-BC5C-7A433A0E5288}"/>
              </a:ext>
            </a:extLst>
          </p:cNvPr>
          <p:cNvSpPr txBox="1"/>
          <p:nvPr/>
        </p:nvSpPr>
        <p:spPr>
          <a:xfrm>
            <a:off x="421821" y="1222735"/>
            <a:ext cx="11193236" cy="3612720"/>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Zhai (2008): incorporates Melitz firm heterogeneity into a CGE with 14 aggregate sectors (calibrated to GTAP Data Base v6.2).</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Implementation:</a:t>
            </a:r>
          </a:p>
          <a:p>
            <a:pPr marL="742950" lvl="1"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Assumes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no entry/exit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of firms. This abstraction is due to the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computational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difficulties associated with multiple and/or corner equilibria. S</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 the total mass of potential firms in each sector is fixed and any adjustment in the extensive margin is solely due to the changes in the shares of firms engaged in a specific market. Thus, the model's results may overestimate the changes in the shares of exporting firms following a policy shock and the associated productivity changes, but under</a:t>
            </a:r>
            <a:r>
              <a:rPr lang="el-GR"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estimate the variety gains brought by new entrant.</a:t>
            </a: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742950" lvl="1" indent="-285750">
              <a:lnSpc>
                <a:spcPct val="150000"/>
              </a:lnSpc>
              <a:buFont typeface="Wingdings" panose="05000000000000000000" pitchFamily="2" charset="2"/>
              <a:buChar char="Ø"/>
            </a:pP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Shape</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of productivity distribution and fixed and variable trade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costs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are not available in the Data Base. These parameters are extracted from literature.</a:t>
            </a:r>
          </a:p>
          <a:p>
            <a:pPr marL="742950" lvl="1" indent="-285750">
              <a:lnSpc>
                <a:spcPct val="150000"/>
              </a:lnSpc>
              <a:buFont typeface="Wingdings" panose="05000000000000000000" pitchFamily="2" charset="2"/>
              <a:buChar char="Ø"/>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lvl="2">
              <a:lnSpc>
                <a:spcPct val="150000"/>
              </a:lnSpc>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16037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AD849-8F63-B7D6-9CD4-AAE5906FE2D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79A7535-97D6-5897-BF0E-6FC328133B34}"/>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5F34F01D-45A5-C901-95A3-749092502117}"/>
              </a:ext>
            </a:extLst>
          </p:cNvPr>
          <p:cNvSpPr txBox="1"/>
          <p:nvPr/>
        </p:nvSpPr>
        <p:spPr>
          <a:xfrm>
            <a:off x="421821" y="555280"/>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Some interest</a:t>
            </a:r>
            <a:r>
              <a:rPr lang="en-GB" sz="2800" b="1" dirty="0" err="1">
                <a:solidFill>
                  <a:srgbClr val="0C8282"/>
                </a:solidFill>
                <a:latin typeface="Open Sans ExtraBold" pitchFamily="2" charset="0"/>
                <a:ea typeface="Open Sans ExtraBold" pitchFamily="2" charset="0"/>
                <a:cs typeface="Open Sans ExtraBold" pitchFamily="2" charset="0"/>
              </a:rPr>
              <a:t>ing</a:t>
            </a:r>
            <a:r>
              <a:rPr lang="en-GB" sz="2800" b="1" dirty="0">
                <a:solidFill>
                  <a:srgbClr val="0C8282"/>
                </a:solidFill>
                <a:latin typeface="Open Sans ExtraBold" pitchFamily="2" charset="0"/>
                <a:ea typeface="Open Sans ExtraBold" pitchFamily="2" charset="0"/>
                <a:cs typeface="Open Sans ExtraBold" pitchFamily="2" charset="0"/>
              </a:rPr>
              <a:t> cases… (cont.)</a:t>
            </a:r>
            <a:r>
              <a:rPr lang="en-US" sz="2800" b="1" dirty="0">
                <a:solidFill>
                  <a:srgbClr val="0C8282"/>
                </a:solidFill>
                <a:latin typeface="Open Sans ExtraBold" pitchFamily="2" charset="0"/>
                <a:ea typeface="Open Sans ExtraBold" pitchFamily="2" charset="0"/>
                <a:cs typeface="Open Sans ExtraBold" pitchFamily="2" charset="0"/>
              </a:rPr>
              <a:t> </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8C71B774-1D43-88C0-8071-06866E58021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70DDC751-F67C-AE6C-1F15-17D16287DB1A}"/>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0D9C662F-A14E-E4A0-013E-8E04F0C3442B}"/>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12</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C1B4ED9F-B7E6-1BFF-3438-EE423A67D6F2}"/>
              </a:ext>
            </a:extLst>
          </p:cNvPr>
          <p:cNvSpPr txBox="1"/>
          <p:nvPr/>
        </p:nvSpPr>
        <p:spPr>
          <a:xfrm>
            <a:off x="421821" y="1222735"/>
            <a:ext cx="11193236" cy="4259051"/>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Bekkers &amp; Francois (2018): incorporates Melitz firm heterogeneity into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GTAP</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(GEMPACK based). </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Implementation:</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They use a set of endogenous supply and demand shifters, such that an otherwise conventional Armington model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mimics</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the Melitz model responses. </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To cope with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convexity and corner solution issues</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two approaches have been adopted:</a:t>
            </a:r>
          </a:p>
          <a:p>
            <a:pPr marL="1200150" lvl="2" indent="-285750">
              <a:lnSpc>
                <a:spcPct val="150000"/>
              </a:lnSpc>
              <a:buFont typeface="Courier New" panose="02070309020205020404" pitchFamily="49" charset="0"/>
              <a:buChar char="o"/>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Imperfect mobility of production factors,</a:t>
            </a:r>
          </a:p>
          <a:p>
            <a:pPr marL="1200150" lvl="2" indent="-285750">
              <a:lnSpc>
                <a:spcPct val="150000"/>
              </a:lnSpc>
              <a:buFont typeface="Courier New" panose="02070309020205020404" pitchFamily="49" charset="0"/>
              <a:buChar char="o"/>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Nested import demand with a smaller substitution elasticity between imports and domestic goods, than between imports from different sources</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The framework comes along with a relatively easy calibration, requiring only tariff elasticities, shape parameters of the firm size distribution, and import shares, without needing specific information about the size of fixed trade costs.</a:t>
            </a:r>
          </a:p>
          <a:p>
            <a:pPr marL="1200150" lvl="2" indent="-285750">
              <a:lnSpc>
                <a:spcPct val="150000"/>
              </a:lnSpc>
              <a:buFont typeface="Arial" panose="020B0604020202020204" pitchFamily="34" charset="0"/>
              <a:buChar char="•"/>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742950" lvl="1" indent="-285750">
              <a:lnSpc>
                <a:spcPct val="150000"/>
              </a:lnSpc>
              <a:buFont typeface="Wingdings" panose="05000000000000000000" pitchFamily="2" charset="2"/>
              <a:buChar char="Ø"/>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lvl="2">
              <a:lnSpc>
                <a:spcPct val="150000"/>
              </a:lnSpc>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83421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43C36-04CE-040A-05A9-3F01EC0E90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D2727EE-9860-E9F4-BD91-98A2ABF75BB6}"/>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13130250-0690-7890-F9DF-B65576662F46}"/>
              </a:ext>
            </a:extLst>
          </p:cNvPr>
          <p:cNvSpPr txBox="1"/>
          <p:nvPr/>
        </p:nvSpPr>
        <p:spPr>
          <a:xfrm>
            <a:off x="421821" y="555280"/>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Some interest</a:t>
            </a:r>
            <a:r>
              <a:rPr lang="en-GB" sz="2800" b="1" dirty="0" err="1">
                <a:solidFill>
                  <a:srgbClr val="0C8282"/>
                </a:solidFill>
                <a:latin typeface="Open Sans ExtraBold" pitchFamily="2" charset="0"/>
                <a:ea typeface="Open Sans ExtraBold" pitchFamily="2" charset="0"/>
                <a:cs typeface="Open Sans ExtraBold" pitchFamily="2" charset="0"/>
              </a:rPr>
              <a:t>ing</a:t>
            </a:r>
            <a:r>
              <a:rPr lang="en-GB" sz="2800" b="1" dirty="0">
                <a:solidFill>
                  <a:srgbClr val="0C8282"/>
                </a:solidFill>
                <a:latin typeface="Open Sans ExtraBold" pitchFamily="2" charset="0"/>
                <a:ea typeface="Open Sans ExtraBold" pitchFamily="2" charset="0"/>
                <a:cs typeface="Open Sans ExtraBold" pitchFamily="2" charset="0"/>
              </a:rPr>
              <a:t> cases… (cont.)</a:t>
            </a:r>
            <a:r>
              <a:rPr lang="en-US" sz="2800" b="1" dirty="0">
                <a:solidFill>
                  <a:srgbClr val="0C8282"/>
                </a:solidFill>
                <a:latin typeface="Open Sans ExtraBold" pitchFamily="2" charset="0"/>
                <a:ea typeface="Open Sans ExtraBold" pitchFamily="2" charset="0"/>
                <a:cs typeface="Open Sans ExtraBold" pitchFamily="2" charset="0"/>
              </a:rPr>
              <a:t> </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D7BD7C6F-2EC7-C45C-9138-39117F19417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3986DD7C-0658-42EB-CB9A-CC6094F188C6}"/>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1DBBE0A4-A410-AC09-3234-63FC65F507D4}"/>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13</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DFC3FD99-75BE-6062-8E14-F17BFB5AAD95}"/>
              </a:ext>
            </a:extLst>
          </p:cNvPr>
          <p:cNvSpPr txBox="1"/>
          <p:nvPr/>
        </p:nvSpPr>
        <p:spPr>
          <a:xfrm>
            <a:off x="421821" y="1222735"/>
            <a:ext cx="11193236" cy="4259051"/>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a:lnSpc>
                <a:spcPct val="150000"/>
              </a:lnSpc>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Other interesting approaches include:</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Aguiar et al. (2019):</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Providing a flexible structure combining perfect competition with Armington preferences and monopolistic competition for either Krugman or Melitz (for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WTO</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Global Trade model, GEMPACK-based). </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The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switch</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among the different trade structures is implemented through appropriate changes in the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parameters</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file.  </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Dixon et al. (2019):</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Converting GTAP into a Melitz-type model. </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The approach leaves unchanged theory and data of standard GTAP.</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Through appropriate closure swaps, they turn on/off the introduction of Melitz for chosen industries.</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No specific data requirements beyond assigning values for Pareto shape parameter and revising Armington elasticities.</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Balistreri et al. (2025):</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Presenting the Bilateral Representative Firms (BRF) approach as an opposite to average-firms approach. </a:t>
            </a:r>
          </a:p>
          <a:p>
            <a:pPr lvl="2">
              <a:lnSpc>
                <a:spcPct val="150000"/>
              </a:lnSpc>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38686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AF22D-909C-275A-B495-FFC7A6EFE17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D535D82-23F6-A099-C35C-0CC24281BE00}"/>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79D93083-35AC-7D77-97FA-D7D77EB5C426}"/>
              </a:ext>
            </a:extLst>
          </p:cNvPr>
          <p:cNvSpPr txBox="1"/>
          <p:nvPr/>
        </p:nvSpPr>
        <p:spPr>
          <a:xfrm>
            <a:off x="421821" y="555280"/>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Endogenous technical progress </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C48FCEC2-0E01-9CA4-6559-8C71B09A88E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FB6FCF97-BEC2-9186-50C4-9B750DF63F60}"/>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C874575D-F638-8CB5-EEF6-7A5DE88E889C}"/>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14</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188CAEDE-75CE-F02D-9AFE-2FD225923A1A}"/>
              </a:ext>
            </a:extLst>
          </p:cNvPr>
          <p:cNvSpPr txBox="1"/>
          <p:nvPr/>
        </p:nvSpPr>
        <p:spPr>
          <a:xfrm>
            <a:off x="421821" y="1222735"/>
            <a:ext cx="11193236" cy="4259051"/>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With the rise of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endogenous growth theory</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modelling has move toward the endogenization of technological change. </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Literature draws heavily on Arrow’s (1962) and Romer’s (1990) works, placing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learning</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and </a:t>
            </a: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knowledge</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at the center of the growth process.</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The recent work of </a:t>
            </a:r>
            <a:r>
              <a:rPr lang="en-US"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Witajewski-Baltvilks</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(2025) identifies two dominant trends in endogenizing TC:</a:t>
            </a:r>
          </a:p>
          <a:p>
            <a:pPr marL="742950" lvl="1" indent="-285750">
              <a:lnSpc>
                <a:spcPct val="150000"/>
              </a:lnSpc>
              <a:buFont typeface="Arial" panose="020B0604020202020204" pitchFamily="34" charset="0"/>
              <a:buChar char="•"/>
            </a:pP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Learning-by-doing</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mechanisms: producers become more efficient, the more a technology is used,</a:t>
            </a:r>
          </a:p>
          <a:p>
            <a:pPr marL="742950" lvl="1" indent="-285750">
              <a:lnSpc>
                <a:spcPct val="150000"/>
              </a:lnSpc>
              <a:buFont typeface="Arial" panose="020B0604020202020204" pitchFamily="34" charset="0"/>
              <a:buChar char="•"/>
            </a:pPr>
            <a:r>
              <a:rPr lang="en-US"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R&amp;D investment-based </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mechanisms: knowledge is treated as a “capital-like” stock that accumulates through “deliberate” activities (such as R&amp;D investments)</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t>
            </a:r>
          </a:p>
          <a:p>
            <a:pPr marL="285750" indent="-285750">
              <a:lnSpc>
                <a:spcPct val="150000"/>
              </a:lnSpc>
              <a:buFont typeface="Wingdings" panose="05000000000000000000" pitchFamily="2" charset="2"/>
              <a:buChar char="Ø"/>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 bit more sophisticated variant is the </a:t>
            </a:r>
            <a:r>
              <a:rPr lang="en-GB"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two-factor learning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curve, which combines LBD with LBR.</a:t>
            </a:r>
          </a:p>
          <a:p>
            <a:pPr marL="285750" indent="-285750">
              <a:lnSpc>
                <a:spcPct val="150000"/>
              </a:lnSpc>
              <a:buFont typeface="Wingdings" panose="05000000000000000000" pitchFamily="2" charset="2"/>
              <a:buChar char="Ø"/>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E.g., Klaassen et al. (2005) specify cost as a log-linear function of both cumulative capacity and cumulative R&amp;D investment. In these models, R&amp;D expenditure is aggregated into a stock of “R&amp;D capital,” making it comparable to cumulative capacity as a driver of unit cost reductions. </a:t>
            </a:r>
          </a:p>
          <a:p>
            <a:pPr marL="285750" indent="-285750">
              <a:lnSpc>
                <a:spcPct val="150000"/>
              </a:lnSpc>
              <a:buFont typeface="Wingdings" panose="05000000000000000000" pitchFamily="2" charset="2"/>
              <a:buChar char="Ø"/>
            </a:pPr>
            <a:r>
              <a:rPr lang="en-GB"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Witajewski-Baltvilks</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(2025) notes that such two-factor learning curves address the </a:t>
            </a:r>
            <a:r>
              <a:rPr lang="en-GB" sz="1400" b="1" dirty="0">
                <a:solidFill>
                  <a:srgbClr val="404141"/>
                </a:solidFill>
                <a:latin typeface="Open Sans" panose="020B0606030504020204" pitchFamily="34" charset="0"/>
                <a:ea typeface="Open Sans" panose="020B0606030504020204" pitchFamily="34" charset="0"/>
                <a:cs typeface="Open Sans" panose="020B0606030504020204" pitchFamily="34" charset="0"/>
              </a:rPr>
              <a:t>absence of intentional innovation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in pure learning-by-doing models. </a:t>
            </a: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75202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B5D79-4972-53EC-889B-39ACBFDB693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45DE0B8-E24E-8BDF-88F5-654A6BD9D32E}"/>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7E008C54-E4E4-0FEC-13A4-21D3F46A2D69}"/>
              </a:ext>
            </a:extLst>
          </p:cNvPr>
          <p:cNvSpPr txBox="1"/>
          <p:nvPr/>
        </p:nvSpPr>
        <p:spPr>
          <a:xfrm>
            <a:off x="421821" y="555280"/>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Endogenous technical progress (cont.) </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FFB36A9B-D1EB-74F0-B7CF-BCFFAC19FD0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DE955C15-B313-1C8F-2D83-68E7FD024859}"/>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9BD617AA-C603-F70B-726B-DA55380E4C5E}"/>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15</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1CB6A1A8-ED89-4AEB-5C6A-82664BBF8BC7}"/>
              </a:ext>
            </a:extLst>
          </p:cNvPr>
          <p:cNvSpPr txBox="1"/>
          <p:nvPr/>
        </p:nvSpPr>
        <p:spPr>
          <a:xfrm>
            <a:off x="421821" y="1259380"/>
            <a:ext cx="10102923" cy="4905382"/>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Spillover-focused mechanisms are also in the center of debate.</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Knowledge created in one sector or region may benefit other sector or regions through channels, e.g. trade.</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In modelling terms, these interactions may be captured by letting TC drivers to depend not only on “local” variables,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but also on how these variables develop in other regions or sectors. </a:t>
            </a:r>
          </a:p>
          <a:p>
            <a:pPr marL="285750" indent="-285750">
              <a:lnSpc>
                <a:spcPct val="150000"/>
              </a:lnSpc>
              <a:buFont typeface="Wingdings" panose="05000000000000000000" pitchFamily="2" charset="2"/>
              <a:buChar char="Ø"/>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For </a:t>
            </a:r>
            <a:r>
              <a:rPr lang="en-GB"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inctance</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in knowledge stock-based CGE models, this feature can be implemented by letting a sectoral TFP depend on both domestic and foreign knowledge stocks, which can be weighed by trade shares (</a:t>
            </a:r>
            <a:r>
              <a:rPr lang="es-E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Fragkos et al. (2017), Parrado &amp; De Cian (2014), Kim &amp; </a:t>
            </a:r>
            <a:r>
              <a:rPr lang="es-ES"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Verdolini</a:t>
            </a:r>
            <a:r>
              <a:rPr lang="es-E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(2023)</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t>
            </a:r>
          </a:p>
          <a:p>
            <a:pPr marL="285750" indent="-285750">
              <a:lnSpc>
                <a:spcPct val="150000"/>
              </a:lnSpc>
              <a:buFont typeface="Wingdings" panose="05000000000000000000" pitchFamily="2" charset="2"/>
              <a:buChar char="Ø"/>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E.g. </a:t>
            </a:r>
            <a:r>
              <a:rPr lang="es-E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Parrado &amp; De Cian (2014) </a:t>
            </a:r>
            <a:r>
              <a:rPr lang="es-ES"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consider</a:t>
            </a:r>
            <a:r>
              <a:rPr lang="es-E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an endogenous relationship between machinery and equipment (M&amp;E) imports, and energy-biased and capital-biased TC. </a:t>
            </a:r>
          </a:p>
          <a:p>
            <a:pPr marL="285750" indent="-285750">
              <a:lnSpc>
                <a:spcPct val="150000"/>
              </a:lnSpc>
              <a:buFont typeface="Wingdings" panose="05000000000000000000" pitchFamily="2" charset="2"/>
              <a:buChar char="Ø"/>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In the same spirit:</a:t>
            </a:r>
          </a:p>
          <a:p>
            <a:pPr marL="742950" lvl="1" indent="-285750">
              <a:lnSpc>
                <a:spcPct val="150000"/>
              </a:lnSpc>
              <a:buFont typeface="Arial" panose="020B0604020202020204" pitchFamily="34" charset="0"/>
              <a:buChar char="•"/>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Robinson et al. (2002) introduce a parameter in the production function as an exponent to the productivity shift parameter. This parameter increases with the trade intensity of the sector.</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Das (2019),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in which</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productivity of primary inputs is affected by technology embodied in traded intermediates.</a:t>
            </a: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Wingdings" panose="05000000000000000000" pitchFamily="2" charset="2"/>
              <a:buChar char="Ø"/>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63657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CCFE9-A84C-489F-DE4B-44F1B1167E4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27320A5-846A-8999-866F-85044BBA10E8}"/>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EA98CAB0-4F7C-DF4D-509E-9D396B14B2A9}"/>
              </a:ext>
            </a:extLst>
          </p:cNvPr>
          <p:cNvSpPr txBox="1"/>
          <p:nvPr/>
        </p:nvSpPr>
        <p:spPr>
          <a:xfrm>
            <a:off x="421821" y="555280"/>
            <a:ext cx="944335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Endogenous technical progress (cont.) </a:t>
            </a:r>
          </a:p>
          <a:p>
            <a:pPr algn="l"/>
            <a:endParaRPr lang="en-US" dirty="0">
              <a:latin typeface="Open Sans Light" pitchFamily="2" charset="0"/>
              <a:ea typeface="Open Sans Light" pitchFamily="2" charset="0"/>
              <a:cs typeface="Open Sans Light" pitchFamily="2" charset="0"/>
            </a:endParaRPr>
          </a:p>
        </p:txBody>
      </p:sp>
      <p:pic>
        <p:nvPicPr>
          <p:cNvPr id="12" name="Picture 11" descr="A close up of a logo&#10;&#10;Description automatically generated">
            <a:extLst>
              <a:ext uri="{FF2B5EF4-FFF2-40B4-BE49-F238E27FC236}">
                <a16:creationId xmlns:a16="http://schemas.microsoft.com/office/drawing/2014/main" id="{2BB53EC1-232E-F4AF-5133-D19F80A4E7B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AF156351-8671-D4D5-A379-DBA4F29C6C1B}"/>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ED56B219-DAFB-5958-F386-25F7858CD441}"/>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16</a:t>
            </a:fld>
            <a:endParaRPr lang="en-US" sz="1600" dirty="0">
              <a:solidFill>
                <a:srgbClr val="0C8282"/>
              </a:solidFill>
              <a:latin typeface="Raavi"/>
              <a:cs typeface="Raavi"/>
            </a:endParaRPr>
          </a:p>
        </p:txBody>
      </p:sp>
      <p:sp>
        <p:nvSpPr>
          <p:cNvPr id="6" name="TextBox 1">
            <a:extLst>
              <a:ext uri="{FF2B5EF4-FFF2-40B4-BE49-F238E27FC236}">
                <a16:creationId xmlns:a16="http://schemas.microsoft.com/office/drawing/2014/main" id="{AB55736C-4DB7-96B3-C782-47BD188A0C62}"/>
              </a:ext>
            </a:extLst>
          </p:cNvPr>
          <p:cNvSpPr txBox="1"/>
          <p:nvPr/>
        </p:nvSpPr>
        <p:spPr>
          <a:xfrm>
            <a:off x="421821" y="1259380"/>
            <a:ext cx="10102923" cy="4905382"/>
          </a:xfrm>
          <a:prstGeom prst="rect">
            <a:avLst/>
          </a:prstGeom>
          <a:noFill/>
        </p:spPr>
        <p:txBody>
          <a:bodyPr wrap="square">
            <a:spAutoFit/>
          </a:bodyPr>
          <a:lstStyle>
            <a:defPPr>
              <a:defRPr lang="en-US"/>
            </a:defPPr>
            <a:lvl1pPr marL="0" algn="l" defTabSz="457200" rtl="0" eaLnBrk="1" latinLnBrk="0" hangingPunct="1">
              <a:defRPr sz="1800" kern="1200">
                <a:solidFill>
                  <a:sysClr val="windowText" lastClr="000000"/>
                </a:solidFill>
                <a:latin typeface="Roboto Light"/>
              </a:defRPr>
            </a:lvl1pPr>
            <a:lvl2pPr marL="457200" algn="l" defTabSz="457200" rtl="0" eaLnBrk="1" latinLnBrk="0" hangingPunct="1">
              <a:defRPr sz="1800" kern="1200">
                <a:solidFill>
                  <a:sysClr val="windowText" lastClr="000000"/>
                </a:solidFill>
                <a:latin typeface="Roboto Light"/>
              </a:defRPr>
            </a:lvl2pPr>
            <a:lvl3pPr marL="914400" algn="l" defTabSz="457200" rtl="0" eaLnBrk="1" latinLnBrk="0" hangingPunct="1">
              <a:defRPr sz="1800" kern="1200">
                <a:solidFill>
                  <a:sysClr val="windowText" lastClr="000000"/>
                </a:solidFill>
                <a:latin typeface="Roboto Light"/>
              </a:defRPr>
            </a:lvl3pPr>
            <a:lvl4pPr marL="1371600" algn="l" defTabSz="457200" rtl="0" eaLnBrk="1" latinLnBrk="0" hangingPunct="1">
              <a:defRPr sz="1800" kern="1200">
                <a:solidFill>
                  <a:sysClr val="windowText" lastClr="000000"/>
                </a:solidFill>
                <a:latin typeface="Roboto Light"/>
              </a:defRPr>
            </a:lvl4pPr>
            <a:lvl5pPr marL="1828800" algn="l" defTabSz="457200" rtl="0" eaLnBrk="1" latinLnBrk="0" hangingPunct="1">
              <a:defRPr sz="1800" kern="1200">
                <a:solidFill>
                  <a:sysClr val="windowText" lastClr="000000"/>
                </a:solidFill>
                <a:latin typeface="Roboto Light"/>
              </a:defRPr>
            </a:lvl5pPr>
            <a:lvl6pPr marL="2286000" algn="l" defTabSz="457200" rtl="0" eaLnBrk="1" latinLnBrk="0" hangingPunct="1">
              <a:defRPr sz="1800" kern="1200">
                <a:solidFill>
                  <a:sysClr val="windowText" lastClr="000000"/>
                </a:solidFill>
                <a:latin typeface="Roboto Light"/>
              </a:defRPr>
            </a:lvl6pPr>
            <a:lvl7pPr marL="2743200" algn="l" defTabSz="457200" rtl="0" eaLnBrk="1" latinLnBrk="0" hangingPunct="1">
              <a:defRPr sz="1800" kern="1200">
                <a:solidFill>
                  <a:sysClr val="windowText" lastClr="000000"/>
                </a:solidFill>
                <a:latin typeface="Roboto Light"/>
              </a:defRPr>
            </a:lvl7pPr>
            <a:lvl8pPr marL="3200400" algn="l" defTabSz="457200" rtl="0" eaLnBrk="1" latinLnBrk="0" hangingPunct="1">
              <a:defRPr sz="1800" kern="1200">
                <a:solidFill>
                  <a:sysClr val="windowText" lastClr="000000"/>
                </a:solidFill>
                <a:latin typeface="Roboto Light"/>
              </a:defRPr>
            </a:lvl8pPr>
            <a:lvl9pPr marL="3657600" algn="l" defTabSz="457200" rtl="0" eaLnBrk="1" latinLnBrk="0" hangingPunct="1">
              <a:defRPr sz="1800" kern="1200">
                <a:solidFill>
                  <a:sysClr val="windowText" lastClr="000000"/>
                </a:solidFill>
                <a:latin typeface="Roboto Light"/>
              </a:defRPr>
            </a:lvl9pPr>
          </a:lstStyle>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Spillover-focused mechanisms are also in the center of debate.</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Knowledge created in one sector or region may benefit other sector or regions through channels, e.g. trade.</a:t>
            </a:r>
          </a:p>
          <a:p>
            <a:pPr marL="285750" indent="-285750">
              <a:lnSpc>
                <a:spcPct val="150000"/>
              </a:lnSpc>
              <a:buFont typeface="Wingdings" panose="05000000000000000000" pitchFamily="2" charset="2"/>
              <a:buChar char="Ø"/>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In modelling terms, these interactions may be captured by letting TC drivers to depend not only on “local” variables,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but also on how these variables develop in other regions or sectors. </a:t>
            </a:r>
          </a:p>
          <a:p>
            <a:pPr marL="285750" indent="-285750">
              <a:lnSpc>
                <a:spcPct val="150000"/>
              </a:lnSpc>
              <a:buFont typeface="Wingdings" panose="05000000000000000000" pitchFamily="2" charset="2"/>
              <a:buChar char="Ø"/>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For </a:t>
            </a:r>
            <a:r>
              <a:rPr lang="en-GB"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inctance</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in knowledge stock-based CGE models, this feature can be implemented by letting a sectoral TFP depend on both domestic and foreign knowledge stocks, which can be weighed by trade shares (</a:t>
            </a:r>
            <a:r>
              <a:rPr lang="es-E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Fragkos et al. (2017), Parrado &amp; De Cian (2014), Kim &amp; </a:t>
            </a:r>
            <a:r>
              <a:rPr lang="es-ES"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Verdolini</a:t>
            </a:r>
            <a:r>
              <a:rPr lang="es-E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(2023)</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t>
            </a:r>
          </a:p>
          <a:p>
            <a:pPr marL="285750" indent="-285750">
              <a:lnSpc>
                <a:spcPct val="150000"/>
              </a:lnSpc>
              <a:buFont typeface="Wingdings" panose="05000000000000000000" pitchFamily="2" charset="2"/>
              <a:buChar char="Ø"/>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E.g. </a:t>
            </a:r>
            <a:r>
              <a:rPr lang="es-E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Parrado &amp; De Cian (2014) </a:t>
            </a:r>
            <a:r>
              <a:rPr lang="es-ES" sz="1400" dirty="0" err="1">
                <a:solidFill>
                  <a:srgbClr val="404141"/>
                </a:solidFill>
                <a:latin typeface="Open Sans" panose="020B0606030504020204" pitchFamily="34" charset="0"/>
                <a:ea typeface="Open Sans" panose="020B0606030504020204" pitchFamily="34" charset="0"/>
                <a:cs typeface="Open Sans" panose="020B0606030504020204" pitchFamily="34" charset="0"/>
              </a:rPr>
              <a:t>consider</a:t>
            </a:r>
            <a:r>
              <a:rPr lang="es-E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an endogenous relationship between machinery and equipment (M&amp;E) imports, and energy-biased and capital-biased TC. </a:t>
            </a:r>
          </a:p>
          <a:p>
            <a:pPr marL="285750" indent="-285750">
              <a:lnSpc>
                <a:spcPct val="150000"/>
              </a:lnSpc>
              <a:buFont typeface="Wingdings" panose="05000000000000000000" pitchFamily="2" charset="2"/>
              <a:buChar char="Ø"/>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In the same spirit:</a:t>
            </a:r>
          </a:p>
          <a:p>
            <a:pPr marL="742950" lvl="1" indent="-285750">
              <a:lnSpc>
                <a:spcPct val="150000"/>
              </a:lnSpc>
              <a:buFont typeface="Arial" panose="020B0604020202020204" pitchFamily="34" charset="0"/>
              <a:buChar char="•"/>
            </a:pP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Robinson et al. (2002) introduce a parameter in the production function as an exponent to the productivity shift parameter. This parameter increases with the trade intensity of the sector.</a:t>
            </a:r>
          </a:p>
          <a:p>
            <a:pPr marL="742950" lvl="1" indent="-285750">
              <a:lnSpc>
                <a:spcPct val="150000"/>
              </a:lnSpc>
              <a:buFont typeface="Arial" panose="020B0604020202020204" pitchFamily="34" charset="0"/>
              <a:buChar char="•"/>
            </a:pP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Das (2019),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in which</a:t>
            </a:r>
            <a:r>
              <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 </a:t>
            </a:r>
            <a:r>
              <a:rPr lang="en-GB" sz="1400" dirty="0">
                <a:solidFill>
                  <a:srgbClr val="404141"/>
                </a:solidFill>
                <a:latin typeface="Open Sans" panose="020B0606030504020204" pitchFamily="34" charset="0"/>
                <a:ea typeface="Open Sans" panose="020B0606030504020204" pitchFamily="34" charset="0"/>
                <a:cs typeface="Open Sans" panose="020B0606030504020204" pitchFamily="34" charset="0"/>
              </a:rPr>
              <a:t>productivity of primary inputs is affected by technology embodied in traded intermediates.</a:t>
            </a: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Wingdings" panose="05000000000000000000" pitchFamily="2" charset="2"/>
              <a:buChar char="Ø"/>
            </a:pPr>
            <a:endParaRPr lang="en-US" sz="1400" dirty="0">
              <a:solidFill>
                <a:srgbClr val="4041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86729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F584-4435-E8F9-2F6E-6B3838ABD77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3BADD4-A79C-10AB-E9E6-77E1781F5BA4}"/>
              </a:ext>
            </a:extLst>
          </p:cNvPr>
          <p:cNvPicPr>
            <a:picLocks noChangeAspect="1"/>
          </p:cNvPicPr>
          <p:nvPr/>
        </p:nvPicPr>
        <p:blipFill>
          <a:blip r:embed="rId2"/>
          <a:stretch>
            <a:fillRect/>
          </a:stretch>
        </p:blipFill>
        <p:spPr>
          <a:xfrm>
            <a:off x="0" y="-390"/>
            <a:ext cx="12202438" cy="585327"/>
          </a:xfrm>
          <a:prstGeom prst="rect">
            <a:avLst/>
          </a:prstGeom>
        </p:spPr>
      </p:pic>
      <p:sp>
        <p:nvSpPr>
          <p:cNvPr id="9" name="TextBox 8">
            <a:extLst>
              <a:ext uri="{FF2B5EF4-FFF2-40B4-BE49-F238E27FC236}">
                <a16:creationId xmlns:a16="http://schemas.microsoft.com/office/drawing/2014/main" id="{DA227D54-5765-2FB2-4D97-976F99AD6F94}"/>
              </a:ext>
            </a:extLst>
          </p:cNvPr>
          <p:cNvSpPr txBox="1"/>
          <p:nvPr/>
        </p:nvSpPr>
        <p:spPr>
          <a:xfrm>
            <a:off x="412296" y="726730"/>
            <a:ext cx="94433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C8282"/>
                </a:solidFill>
                <a:latin typeface="Open Sans ExtraBold" pitchFamily="2" charset="0"/>
                <a:ea typeface="Open Sans ExtraBold" pitchFamily="2" charset="0"/>
                <a:cs typeface="Open Sans ExtraBold" pitchFamily="2" charset="0"/>
              </a:rPr>
              <a:t>Feasibility Assessment</a:t>
            </a:r>
          </a:p>
        </p:txBody>
      </p:sp>
      <p:pic>
        <p:nvPicPr>
          <p:cNvPr id="12" name="Picture 11" descr="A close up of a logo&#10;&#10;Description automatically generated">
            <a:extLst>
              <a:ext uri="{FF2B5EF4-FFF2-40B4-BE49-F238E27FC236}">
                <a16:creationId xmlns:a16="http://schemas.microsoft.com/office/drawing/2014/main" id="{FFB8CDD4-FA52-4A45-E8E6-C511C06B9CA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672482" y="5583733"/>
            <a:ext cx="2218218" cy="1163748"/>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C508E6D9-012F-F427-2502-5BBB5C8345AE}"/>
              </a:ext>
            </a:extLst>
          </p:cNvPr>
          <p:cNvPicPr>
            <a:picLocks noChangeAspect="1"/>
          </p:cNvPicPr>
          <p:nvPr/>
        </p:nvPicPr>
        <p:blipFill>
          <a:blip r:embed="rId5"/>
          <a:stretch>
            <a:fillRect/>
          </a:stretch>
        </p:blipFill>
        <p:spPr>
          <a:xfrm>
            <a:off x="261560" y="5942013"/>
            <a:ext cx="2476500" cy="561975"/>
          </a:xfrm>
          <a:prstGeom prst="rect">
            <a:avLst/>
          </a:prstGeom>
        </p:spPr>
      </p:pic>
      <p:sp>
        <p:nvSpPr>
          <p:cNvPr id="3" name="Slide Number Placeholder 2">
            <a:extLst>
              <a:ext uri="{FF2B5EF4-FFF2-40B4-BE49-F238E27FC236}">
                <a16:creationId xmlns:a16="http://schemas.microsoft.com/office/drawing/2014/main" id="{0AD5D6E7-7389-2CD5-BB43-36F13FB4252F}"/>
              </a:ext>
            </a:extLst>
          </p:cNvPr>
          <p:cNvSpPr>
            <a:spLocks noGrp="1"/>
          </p:cNvSpPr>
          <p:nvPr>
            <p:ph type="sldNum" sz="quarter" idx="12"/>
          </p:nvPr>
        </p:nvSpPr>
        <p:spPr>
          <a:xfrm>
            <a:off x="9263743" y="6356350"/>
            <a:ext cx="2743200" cy="365125"/>
          </a:xfrm>
        </p:spPr>
        <p:txBody>
          <a:bodyPr/>
          <a:lstStyle/>
          <a:p>
            <a:fld id="{7F8CC89E-602C-1F4F-BAC1-3D111DA03000}" type="slidenum">
              <a:rPr lang="en-US" sz="1600" b="1" smtClean="0">
                <a:solidFill>
                  <a:srgbClr val="0C8282"/>
                </a:solidFill>
                <a:latin typeface="Raavi"/>
                <a:cs typeface="Raavi"/>
              </a:rPr>
              <a:t>17</a:t>
            </a:fld>
            <a:endParaRPr lang="en-US" sz="1600" dirty="0">
              <a:solidFill>
                <a:srgbClr val="0C8282"/>
              </a:solidFill>
              <a:latin typeface="Raavi"/>
              <a:cs typeface="Raavi"/>
            </a:endParaRPr>
          </a:p>
        </p:txBody>
      </p:sp>
      <p:pic>
        <p:nvPicPr>
          <p:cNvPr id="7" name="Picture 6">
            <a:extLst>
              <a:ext uri="{FF2B5EF4-FFF2-40B4-BE49-F238E27FC236}">
                <a16:creationId xmlns:a16="http://schemas.microsoft.com/office/drawing/2014/main" id="{F0DC2549-974B-1A82-06D2-0A74EAD900C7}"/>
              </a:ext>
            </a:extLst>
          </p:cNvPr>
          <p:cNvPicPr>
            <a:picLocks noChangeAspect="1"/>
          </p:cNvPicPr>
          <p:nvPr/>
        </p:nvPicPr>
        <p:blipFill>
          <a:blip r:embed="rId6">
            <a:extLst>
              <a:ext uri="{28A0092B-C50C-407E-A947-70E740481C1C}">
                <a14:useLocalDpi xmlns:a14="http://schemas.microsoft.com/office/drawing/2010/main" val="0"/>
              </a:ext>
            </a:extLst>
          </a:blip>
          <a:srcRect t="12262"/>
          <a:stretch>
            <a:fillRect/>
          </a:stretch>
        </p:blipFill>
        <p:spPr>
          <a:xfrm>
            <a:off x="724013" y="1620978"/>
            <a:ext cx="10229737" cy="3629997"/>
          </a:xfrm>
          <a:prstGeom prst="rect">
            <a:avLst/>
          </a:prstGeom>
        </p:spPr>
      </p:pic>
      <p:sp>
        <p:nvSpPr>
          <p:cNvPr id="13" name="TextBox 12">
            <a:extLst>
              <a:ext uri="{FF2B5EF4-FFF2-40B4-BE49-F238E27FC236}">
                <a16:creationId xmlns:a16="http://schemas.microsoft.com/office/drawing/2014/main" id="{3E0AD3C2-2AB8-F777-7763-D1C31E9D138C}"/>
              </a:ext>
            </a:extLst>
          </p:cNvPr>
          <p:cNvSpPr txBox="1"/>
          <p:nvPr/>
        </p:nvSpPr>
        <p:spPr>
          <a:xfrm>
            <a:off x="724013" y="5276981"/>
            <a:ext cx="6100762" cy="261610"/>
          </a:xfrm>
          <a:prstGeom prst="rect">
            <a:avLst/>
          </a:prstGeom>
          <a:noFill/>
        </p:spPr>
        <p:txBody>
          <a:bodyPr wrap="square">
            <a:spAutoFit/>
          </a:bodyPr>
          <a:lstStyle/>
          <a:p>
            <a:r>
              <a:rPr lang="en-GB" sz="1100" i="1" dirty="0">
                <a:solidFill>
                  <a:srgbClr val="404141"/>
                </a:solidFill>
                <a:latin typeface="Open Sans" panose="020B0606030504020204" pitchFamily="34" charset="0"/>
                <a:ea typeface="Open Sans" panose="020B0606030504020204" pitchFamily="34" charset="0"/>
                <a:cs typeface="Open Sans" panose="020B0606030504020204" pitchFamily="34" charset="0"/>
              </a:rPr>
              <a:t>Own qualitative elaboration, visualised with GEMINI</a:t>
            </a:r>
            <a:endParaRPr lang="el-GR" sz="1100" i="1" dirty="0"/>
          </a:p>
        </p:txBody>
      </p:sp>
    </p:spTree>
    <p:extLst>
      <p:ext uri="{BB962C8B-B14F-4D97-AF65-F5344CB8AC3E}">
        <p14:creationId xmlns:p14="http://schemas.microsoft.com/office/powerpoint/2010/main" val="807485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04B3A29C-AE77-D656-170F-3B6D8FF18FE4}"/>
              </a:ext>
            </a:extLst>
          </p:cNvPr>
          <p:cNvPicPr>
            <a:picLocks noChangeAspect="1"/>
          </p:cNvPicPr>
          <p:nvPr/>
        </p:nvPicPr>
        <p:blipFill>
          <a:blip r:embed="rId2"/>
          <a:stretch>
            <a:fillRect/>
          </a:stretch>
        </p:blipFill>
        <p:spPr>
          <a:xfrm>
            <a:off x="7724384" y="268719"/>
            <a:ext cx="4060521" cy="2176532"/>
          </a:xfrm>
          <a:prstGeom prst="rect">
            <a:avLst/>
          </a:prstGeom>
        </p:spPr>
      </p:pic>
      <p:sp>
        <p:nvSpPr>
          <p:cNvPr id="3" name="TextBox 2">
            <a:extLst>
              <a:ext uri="{FF2B5EF4-FFF2-40B4-BE49-F238E27FC236}">
                <a16:creationId xmlns:a16="http://schemas.microsoft.com/office/drawing/2014/main" id="{01A0F49F-4606-7ECB-2499-2C3C62CB3E67}"/>
              </a:ext>
            </a:extLst>
          </p:cNvPr>
          <p:cNvSpPr txBox="1"/>
          <p:nvPr/>
        </p:nvSpPr>
        <p:spPr>
          <a:xfrm>
            <a:off x="8026015" y="2723302"/>
            <a:ext cx="316420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0C8282"/>
                </a:solidFill>
                <a:latin typeface="Open Sans Light" pitchFamily="2" charset="0"/>
                <a:ea typeface="Open Sans Light" pitchFamily="2" charset="0"/>
                <a:cs typeface="Open Sans Light" pitchFamily="2" charset="0"/>
              </a:rPr>
              <a:t>Thank you!</a:t>
            </a:r>
            <a:endParaRPr lang="en-US" sz="2400" dirty="0">
              <a:latin typeface="Open Sans Light" pitchFamily="2" charset="0"/>
              <a:ea typeface="Open Sans Light" pitchFamily="2" charset="0"/>
              <a:cs typeface="Open Sans Light" pitchFamily="2" charset="0"/>
            </a:endParaRPr>
          </a:p>
        </p:txBody>
      </p:sp>
      <p:pic>
        <p:nvPicPr>
          <p:cNvPr id="4" name="Picture 3" descr="A container ship in the water&#10;&#10;Description automatically generated">
            <a:extLst>
              <a:ext uri="{FF2B5EF4-FFF2-40B4-BE49-F238E27FC236}">
                <a16:creationId xmlns:a16="http://schemas.microsoft.com/office/drawing/2014/main" id="{2A16F175-953D-95AE-61C4-44CD30CAEB35}"/>
              </a:ext>
            </a:extLst>
          </p:cNvPr>
          <p:cNvPicPr>
            <a:picLocks noChangeAspect="1"/>
          </p:cNvPicPr>
          <p:nvPr/>
        </p:nvPicPr>
        <p:blipFill>
          <a:blip r:embed="rId3" cstate="print">
            <a:extLst>
              <a:ext uri="{28A0092B-C50C-407E-A947-70E740481C1C}">
                <a14:useLocalDpi xmlns:a14="http://schemas.microsoft.com/office/drawing/2010/main" val="0"/>
              </a:ext>
            </a:extLst>
          </a:blip>
          <a:srcRect l="19461" t="23706" r="18850"/>
          <a:stretch/>
        </p:blipFill>
        <p:spPr>
          <a:xfrm>
            <a:off x="0" y="713361"/>
            <a:ext cx="6997414" cy="6144639"/>
          </a:xfrm>
          <a:prstGeom prst="rect">
            <a:avLst/>
          </a:prstGeom>
        </p:spPr>
      </p:pic>
    </p:spTree>
    <p:extLst>
      <p:ext uri="{BB962C8B-B14F-4D97-AF65-F5344CB8AC3E}">
        <p14:creationId xmlns:p14="http://schemas.microsoft.com/office/powerpoint/2010/main" val="2202023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eaa0d2c-6158-42c9-bb74-69daf1072548" xsi:nil="true"/>
    <lcf76f155ced4ddcb4097134ff3c332f xmlns="d25bdca5-d27d-4529-a4b7-52d459749c4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90C58508A75F9499C3229861A57AE7C" ma:contentTypeVersion="12" ma:contentTypeDescription="Create a new document." ma:contentTypeScope="" ma:versionID="e1ecbebee31594980a118232b724fc1c">
  <xsd:schema xmlns:xsd="http://www.w3.org/2001/XMLSchema" xmlns:xs="http://www.w3.org/2001/XMLSchema" xmlns:p="http://schemas.microsoft.com/office/2006/metadata/properties" xmlns:ns2="d25bdca5-d27d-4529-a4b7-52d459749c42" xmlns:ns3="3eaa0d2c-6158-42c9-bb74-69daf1072548" targetNamespace="http://schemas.microsoft.com/office/2006/metadata/properties" ma:root="true" ma:fieldsID="6a66bf34e792f05c322c390ea9dbe302" ns2:_="" ns3:_="">
    <xsd:import namespace="d25bdca5-d27d-4529-a4b7-52d459749c42"/>
    <xsd:import namespace="3eaa0d2c-6158-42c9-bb74-69daf107254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5bdca5-d27d-4529-a4b7-52d459749c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426c4ad-9a3b-4a82-89f2-7dd754fd43f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aa0d2c-6158-42c9-bb74-69daf107254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6e96358-cdb6-4322-acd7-7972a7d2cf4f}" ma:internalName="TaxCatchAll" ma:showField="CatchAllData" ma:web="3eaa0d2c-6158-42c9-bb74-69daf10725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B93EFB-AACB-49F9-894D-31D17A890745}">
  <ds:schemaRefs>
    <ds:schemaRef ds:uri="d25bdca5-d27d-4529-a4b7-52d459749c42"/>
    <ds:schemaRef ds:uri="http://purl.org/dc/dcmitype/"/>
    <ds:schemaRef ds:uri="http://purl.org/dc/elements/1.1/"/>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3eaa0d2c-6158-42c9-bb74-69daf1072548"/>
    <ds:schemaRef ds:uri="http://www.w3.org/XML/1998/namespace"/>
  </ds:schemaRefs>
</ds:datastoreItem>
</file>

<file path=customXml/itemProps2.xml><?xml version="1.0" encoding="utf-8"?>
<ds:datastoreItem xmlns:ds="http://schemas.openxmlformats.org/officeDocument/2006/customXml" ds:itemID="{96A4F2A9-C6EA-45B5-BD92-66F0A60A47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5bdca5-d27d-4529-a4b7-52d459749c42"/>
    <ds:schemaRef ds:uri="3eaa0d2c-6158-42c9-bb74-69daf10725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E1DAEE4-D99C-4DF2-8CA2-65440D0496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2434</TotalTime>
  <Words>1884</Words>
  <Application>Microsoft Office PowerPoint</Application>
  <PresentationFormat>Widescreen</PresentationFormat>
  <Paragraphs>150</Paragraphs>
  <Slides>19</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Aptos</vt:lpstr>
      <vt:lpstr>Aptos Display</vt:lpstr>
      <vt:lpstr>Arial</vt:lpstr>
      <vt:lpstr>Courier New</vt:lpstr>
      <vt:lpstr>Open Sans</vt:lpstr>
      <vt:lpstr>Open Sans ExtraBold</vt:lpstr>
      <vt:lpstr>Open Sans Light</vt:lpstr>
      <vt:lpstr>Raavi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Alexandros  Nikas</dc:creator>
  <cp:lastModifiedBy>Konstantinos Koasidis</cp:lastModifiedBy>
  <cp:revision>111</cp:revision>
  <dcterms:created xsi:type="dcterms:W3CDTF">2013-07-15T20:26:40Z</dcterms:created>
  <dcterms:modified xsi:type="dcterms:W3CDTF">2026-06-09T21:14:32Z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0x010100290C58508A75F9499C3229861A57AE7C</vt:lpwstr>
  </property>
  <property fmtid="{D5CDD505-2E9C-101B-9397-08002B2CF9AE}" pid="3" name="MediaServiceImageTags">
    <vt:lpwstr/>
  </property>
</Properties>
</file>