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</p:sldIdLst>
  <p:sldSz cx="8788400" cy="5149850"/>
  <p:notesSz cx="87884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688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ly Molepo" userId="09e80987-5837-4d58-ab20-8bdd0c3cd91c" providerId="ADAL" clId="{C87027CA-5496-43ED-BB84-2010F3086043}"/>
    <pc:docChg chg="modSld">
      <pc:chgData name="Solly Molepo" userId="09e80987-5837-4d58-ab20-8bdd0c3cd91c" providerId="ADAL" clId="{C87027CA-5496-43ED-BB84-2010F3086043}" dt="2026-06-16T15:02:11.326" v="0" actId="1076"/>
      <pc:docMkLst>
        <pc:docMk/>
      </pc:docMkLst>
      <pc:sldChg chg="modSp mod">
        <pc:chgData name="Solly Molepo" userId="09e80987-5837-4d58-ab20-8bdd0c3cd91c" providerId="ADAL" clId="{C87027CA-5496-43ED-BB84-2010F3086043}" dt="2026-06-16T15:02:11.326" v="0" actId="1076"/>
        <pc:sldMkLst>
          <pc:docMk/>
          <pc:sldMk cId="0" sldId="263"/>
        </pc:sldMkLst>
        <pc:spChg chg="mod">
          <ac:chgData name="Solly Molepo" userId="09e80987-5837-4d58-ab20-8bdd0c3cd91c" providerId="ADAL" clId="{C87027CA-5496-43ED-BB84-2010F3086043}" dt="2026-06-16T15:02:11.326" v="0" actId="1076"/>
          <ac:spMkLst>
            <pc:docMk/>
            <pc:sldMk cId="0" sldId="263"/>
            <ac:spMk id="10" creationId="{38C5AC37-0955-B887-474F-C66009FEC25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 &amp; Africa Trade'!$A$2</c:f>
              <c:strCache>
                <c:ptCount val="1"/>
                <c:pt idx="0">
                  <c:v>South Africa's imports from Africa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'SA &amp; Africa Trade'!$B$1:$K$1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'SA &amp; Africa Trade'!$B$2:$K$2</c:f>
              <c:numCache>
                <c:formatCode>General</c:formatCode>
                <c:ptCount val="10"/>
                <c:pt idx="0" formatCode="#,##0">
                  <c:v>8045326</c:v>
                </c:pt>
                <c:pt idx="1">
                  <c:v>8570933</c:v>
                </c:pt>
                <c:pt idx="2">
                  <c:v>11688252</c:v>
                </c:pt>
                <c:pt idx="3">
                  <c:v>10219646</c:v>
                </c:pt>
                <c:pt idx="4">
                  <c:v>7334593</c:v>
                </c:pt>
                <c:pt idx="5">
                  <c:v>9172230</c:v>
                </c:pt>
                <c:pt idx="6">
                  <c:v>9817227</c:v>
                </c:pt>
                <c:pt idx="7">
                  <c:v>9443386</c:v>
                </c:pt>
                <c:pt idx="8">
                  <c:v>10695107</c:v>
                </c:pt>
                <c:pt idx="9" formatCode="#,##0">
                  <c:v>9785981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5-44B1-9CCA-D6697F513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42932095"/>
        <c:axId val="1542932575"/>
      </c:barChart>
      <c:lineChart>
        <c:grouping val="stacked"/>
        <c:varyColors val="0"/>
        <c:ser>
          <c:idx val="1"/>
          <c:order val="1"/>
          <c:tx>
            <c:strRef>
              <c:f>'SA &amp; Africa Trade'!$A$3</c:f>
              <c:strCache>
                <c:ptCount val="1"/>
                <c:pt idx="0">
                  <c:v>South Africa's exports to Africa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'SA &amp; Africa Trade'!$B$1:$K$1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'SA &amp; Africa Trade'!$B$3:$K$3</c:f>
              <c:numCache>
                <c:formatCode>General</c:formatCode>
                <c:ptCount val="10"/>
                <c:pt idx="0" formatCode="#,##0">
                  <c:v>21498912</c:v>
                </c:pt>
                <c:pt idx="1">
                  <c:v>23601108</c:v>
                </c:pt>
                <c:pt idx="2">
                  <c:v>25217638</c:v>
                </c:pt>
                <c:pt idx="3">
                  <c:v>24109819</c:v>
                </c:pt>
                <c:pt idx="4">
                  <c:v>19797634</c:v>
                </c:pt>
                <c:pt idx="5">
                  <c:v>26186937</c:v>
                </c:pt>
                <c:pt idx="6">
                  <c:v>29976379</c:v>
                </c:pt>
                <c:pt idx="7">
                  <c:v>29727156</c:v>
                </c:pt>
                <c:pt idx="8">
                  <c:v>31182781</c:v>
                </c:pt>
                <c:pt idx="9" formatCode="#,##0">
                  <c:v>31151908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F5-44B1-9CCA-D6697F513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932095"/>
        <c:axId val="1542932575"/>
      </c:lineChart>
      <c:catAx>
        <c:axId val="1542932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42932575"/>
        <c:crosses val="autoZero"/>
        <c:auto val="1"/>
        <c:lblAlgn val="ctr"/>
        <c:lblOffset val="100"/>
        <c:noMultiLvlLbl val="0"/>
      </c:catAx>
      <c:valAx>
        <c:axId val="1542932575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42932095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8223289159218222E-2"/>
                <c:y val="0.2316295996351283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800" b="1" i="0" u="none" strike="noStrike" kern="1200" baseline="0">
                      <a:solidFill>
                        <a:sysClr val="windowText" lastClr="0000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r>
                    <a:rPr lang="en-ZA" sz="800" b="1" dirty="0"/>
                    <a:t>USD Billions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dk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dk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6534691701258152E-2"/>
          <c:y val="0.82704820301056348"/>
          <c:w val="0.89752407805303902"/>
          <c:h val="0.1505375470556769"/>
        </c:manualLayout>
      </c:layout>
      <c:overlay val="0"/>
      <c:spPr>
        <a:solidFill>
          <a:schemeClr val="lt1"/>
        </a:solidFill>
        <a:ln w="12700" cap="flat" cmpd="sng" algn="ctr">
          <a:solidFill>
            <a:schemeClr val="accent2"/>
          </a:solidFill>
          <a:prstDash val="sysDash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70C0"/>
      </a:solidFill>
      <a:prstDash val="sysDash"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499822629925527E-2"/>
          <c:y val="0.14523089678341924"/>
          <c:w val="0.89700835807726476"/>
          <c:h val="0.687630727184097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'Outputs of South Africa - Produ'!$L$3</c:f>
              <c:strCache>
                <c:ptCount val="1"/>
                <c:pt idx="0">
                  <c:v>97% Tariff Cut (Comm)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9811784923263235E-3"/>
                  <c:y val="-0.1071810999380206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F0-4ECC-90C4-86D5D85CD1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'Outputs of South Africa - Produ'!$K$4:$K$13</c:f>
              <c:strCache>
                <c:ptCount val="10"/>
                <c:pt idx="0">
                  <c:v>gro</c:v>
                </c:pt>
                <c:pt idx="1">
                  <c:v>v_f</c:v>
                </c:pt>
                <c:pt idx="2">
                  <c:v>osd</c:v>
                </c:pt>
                <c:pt idx="3">
                  <c:v>c_b</c:v>
                </c:pt>
                <c:pt idx="4">
                  <c:v>pfb</c:v>
                </c:pt>
                <c:pt idx="5">
                  <c:v>ocr</c:v>
                </c:pt>
                <c:pt idx="6">
                  <c:v>ctl</c:v>
                </c:pt>
                <c:pt idx="7">
                  <c:v>oap</c:v>
                </c:pt>
                <c:pt idx="8">
                  <c:v>rmk</c:v>
                </c:pt>
                <c:pt idx="9">
                  <c:v>wol</c:v>
                </c:pt>
              </c:strCache>
            </c:strRef>
          </c:cat>
          <c:val>
            <c:numRef>
              <c:f>'Outputs of South Africa - Produ'!$L$4:$L$13</c:f>
              <c:numCache>
                <c:formatCode>General</c:formatCode>
                <c:ptCount val="10"/>
                <c:pt idx="0">
                  <c:v>16.07</c:v>
                </c:pt>
                <c:pt idx="1">
                  <c:v>-7.88</c:v>
                </c:pt>
                <c:pt idx="2">
                  <c:v>-2.81</c:v>
                </c:pt>
                <c:pt idx="3">
                  <c:v>46.9</c:v>
                </c:pt>
                <c:pt idx="4">
                  <c:v>-28.6</c:v>
                </c:pt>
                <c:pt idx="5">
                  <c:v>10.210000000000001</c:v>
                </c:pt>
                <c:pt idx="6">
                  <c:v>-6.58</c:v>
                </c:pt>
                <c:pt idx="7">
                  <c:v>2.61</c:v>
                </c:pt>
                <c:pt idx="8">
                  <c:v>10.130000000000001</c:v>
                </c:pt>
                <c:pt idx="9">
                  <c:v>-15.84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F0-4ECC-90C4-86D5D85CD172}"/>
            </c:ext>
          </c:extLst>
        </c:ser>
        <c:ser>
          <c:idx val="1"/>
          <c:order val="1"/>
          <c:tx>
            <c:strRef>
              <c:f>'Outputs of South Africa - Produ'!$M$3</c:f>
              <c:strCache>
                <c:ptCount val="1"/>
                <c:pt idx="0">
                  <c:v>97% Tariff Cut (Agr)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9811784923263235E-3"/>
                  <c:y val="-9.43193679454581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EF0-4ECC-90C4-86D5D85CD1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'Outputs of South Africa - Produ'!$K$4:$K$13</c:f>
              <c:strCache>
                <c:ptCount val="10"/>
                <c:pt idx="0">
                  <c:v>gro</c:v>
                </c:pt>
                <c:pt idx="1">
                  <c:v>v_f</c:v>
                </c:pt>
                <c:pt idx="2">
                  <c:v>osd</c:v>
                </c:pt>
                <c:pt idx="3">
                  <c:v>c_b</c:v>
                </c:pt>
                <c:pt idx="4">
                  <c:v>pfb</c:v>
                </c:pt>
                <c:pt idx="5">
                  <c:v>ocr</c:v>
                </c:pt>
                <c:pt idx="6">
                  <c:v>ctl</c:v>
                </c:pt>
                <c:pt idx="7">
                  <c:v>oap</c:v>
                </c:pt>
                <c:pt idx="8">
                  <c:v>rmk</c:v>
                </c:pt>
                <c:pt idx="9">
                  <c:v>wol</c:v>
                </c:pt>
              </c:strCache>
            </c:strRef>
          </c:cat>
          <c:val>
            <c:numRef>
              <c:f>'Outputs of South Africa - Produ'!$M$4:$M$13</c:f>
              <c:numCache>
                <c:formatCode>General</c:formatCode>
                <c:ptCount val="10"/>
                <c:pt idx="0">
                  <c:v>20.85</c:v>
                </c:pt>
                <c:pt idx="1">
                  <c:v>5.62</c:v>
                </c:pt>
                <c:pt idx="2">
                  <c:v>-1.2</c:v>
                </c:pt>
                <c:pt idx="3">
                  <c:v>65.010000000000005</c:v>
                </c:pt>
                <c:pt idx="4">
                  <c:v>-11.18</c:v>
                </c:pt>
                <c:pt idx="5">
                  <c:v>30.46</c:v>
                </c:pt>
                <c:pt idx="6">
                  <c:v>-7.33</c:v>
                </c:pt>
                <c:pt idx="7">
                  <c:v>2.94</c:v>
                </c:pt>
                <c:pt idx="8">
                  <c:v>10.210000000000001</c:v>
                </c:pt>
                <c:pt idx="9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F0-4ECC-90C4-86D5D85CD172}"/>
            </c:ext>
          </c:extLst>
        </c:ser>
        <c:ser>
          <c:idx val="2"/>
          <c:order val="2"/>
          <c:tx>
            <c:strRef>
              <c:f>'Outputs of South Africa - Produ'!$N$3</c:f>
              <c:strCache>
                <c:ptCount val="1"/>
                <c:pt idx="0">
                  <c:v>25% NTMs Reduction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0.1243300759281037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F0-4ECC-90C4-86D5D85CD172}"/>
                </c:ext>
              </c:extLst>
            </c:dLbl>
            <c:dLbl>
              <c:idx val="3"/>
              <c:layout>
                <c:manualLayout>
                  <c:x val="3.962356984652575E-3"/>
                  <c:y val="-9.43193679454581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F0-4ECC-90C4-86D5D85CD172}"/>
                </c:ext>
              </c:extLst>
            </c:dLbl>
            <c:dLbl>
              <c:idx val="6"/>
              <c:layout>
                <c:manualLayout>
                  <c:x val="3.9623569846525021E-3"/>
                  <c:y val="-0.111468343935541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EF0-4ECC-90C4-86D5D85CD172}"/>
                </c:ext>
              </c:extLst>
            </c:dLbl>
            <c:dLbl>
              <c:idx val="7"/>
              <c:layout>
                <c:manualLayout>
                  <c:x val="-3.962356984652575E-3"/>
                  <c:y val="-7.71703919553748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EF0-4ECC-90C4-86D5D85CD172}"/>
                </c:ext>
              </c:extLst>
            </c:dLbl>
            <c:dLbl>
              <c:idx val="8"/>
              <c:layout>
                <c:manualLayout>
                  <c:x val="0"/>
                  <c:y val="-0.115755587933062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EF0-4ECC-90C4-86D5D85CD1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'Outputs of South Africa - Produ'!$K$4:$K$13</c:f>
              <c:strCache>
                <c:ptCount val="10"/>
                <c:pt idx="0">
                  <c:v>gro</c:v>
                </c:pt>
                <c:pt idx="1">
                  <c:v>v_f</c:v>
                </c:pt>
                <c:pt idx="2">
                  <c:v>osd</c:v>
                </c:pt>
                <c:pt idx="3">
                  <c:v>c_b</c:v>
                </c:pt>
                <c:pt idx="4">
                  <c:v>pfb</c:v>
                </c:pt>
                <c:pt idx="5">
                  <c:v>ocr</c:v>
                </c:pt>
                <c:pt idx="6">
                  <c:v>ctl</c:v>
                </c:pt>
                <c:pt idx="7">
                  <c:v>oap</c:v>
                </c:pt>
                <c:pt idx="8">
                  <c:v>rmk</c:v>
                </c:pt>
                <c:pt idx="9">
                  <c:v>wol</c:v>
                </c:pt>
              </c:strCache>
            </c:strRef>
          </c:cat>
          <c:val>
            <c:numRef>
              <c:f>'Outputs of South Africa - Produ'!$N$4:$N$13</c:f>
              <c:numCache>
                <c:formatCode>General</c:formatCode>
                <c:ptCount val="10"/>
                <c:pt idx="0">
                  <c:v>0.01</c:v>
                </c:pt>
                <c:pt idx="1">
                  <c:v>0.03</c:v>
                </c:pt>
                <c:pt idx="2">
                  <c:v>-0.05</c:v>
                </c:pt>
                <c:pt idx="3">
                  <c:v>-0.02</c:v>
                </c:pt>
                <c:pt idx="4">
                  <c:v>0.03</c:v>
                </c:pt>
                <c:pt idx="5">
                  <c:v>0.05</c:v>
                </c:pt>
                <c:pt idx="6">
                  <c:v>-0.32</c:v>
                </c:pt>
                <c:pt idx="7">
                  <c:v>-7.0000000000000007E-2</c:v>
                </c:pt>
                <c:pt idx="8">
                  <c:v>-0.01</c:v>
                </c:pt>
                <c:pt idx="9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EF0-4ECC-90C4-86D5D85CD172}"/>
            </c:ext>
          </c:extLst>
        </c:ser>
        <c:ser>
          <c:idx val="3"/>
          <c:order val="3"/>
          <c:tx>
            <c:strRef>
              <c:f>'Outputs of South Africa - Produ'!$O$3</c:f>
              <c:strCache>
                <c:ptCount val="1"/>
                <c:pt idx="0">
                  <c:v>97% Tariff Cut &amp; 25% NTMs Reduction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3.9623569846525021E-3"/>
                  <c:y val="-8.14576359528955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EF0-4ECC-90C4-86D5D85CD172}"/>
                </c:ext>
              </c:extLst>
            </c:dLbl>
            <c:dLbl>
              <c:idx val="6"/>
              <c:layout>
                <c:manualLayout>
                  <c:x val="1.3868249446283867E-2"/>
                  <c:y val="-8.57448799504165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EF0-4ECC-90C4-86D5D85CD1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'Outputs of South Africa - Produ'!$K$4:$K$13</c:f>
              <c:strCache>
                <c:ptCount val="10"/>
                <c:pt idx="0">
                  <c:v>gro</c:v>
                </c:pt>
                <c:pt idx="1">
                  <c:v>v_f</c:v>
                </c:pt>
                <c:pt idx="2">
                  <c:v>osd</c:v>
                </c:pt>
                <c:pt idx="3">
                  <c:v>c_b</c:v>
                </c:pt>
                <c:pt idx="4">
                  <c:v>pfb</c:v>
                </c:pt>
                <c:pt idx="5">
                  <c:v>ocr</c:v>
                </c:pt>
                <c:pt idx="6">
                  <c:v>ctl</c:v>
                </c:pt>
                <c:pt idx="7">
                  <c:v>oap</c:v>
                </c:pt>
                <c:pt idx="8">
                  <c:v>rmk</c:v>
                </c:pt>
                <c:pt idx="9">
                  <c:v>wol</c:v>
                </c:pt>
              </c:strCache>
            </c:strRef>
          </c:cat>
          <c:val>
            <c:numRef>
              <c:f>'Outputs of South Africa - Produ'!$O$4:$O$13</c:f>
              <c:numCache>
                <c:formatCode>General</c:formatCode>
                <c:ptCount val="10"/>
                <c:pt idx="0">
                  <c:v>16.079999999999998</c:v>
                </c:pt>
                <c:pt idx="1">
                  <c:v>-7.85</c:v>
                </c:pt>
                <c:pt idx="2">
                  <c:v>-2.86</c:v>
                </c:pt>
                <c:pt idx="3">
                  <c:v>46.88</c:v>
                </c:pt>
                <c:pt idx="4">
                  <c:v>-28.56</c:v>
                </c:pt>
                <c:pt idx="5">
                  <c:v>10.26</c:v>
                </c:pt>
                <c:pt idx="6">
                  <c:v>-6.9</c:v>
                </c:pt>
                <c:pt idx="7">
                  <c:v>2.5499999999999998</c:v>
                </c:pt>
                <c:pt idx="8">
                  <c:v>10.119999999999999</c:v>
                </c:pt>
                <c:pt idx="9">
                  <c:v>-15.8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EF0-4ECC-90C4-86D5D85CD1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13580576"/>
        <c:axId val="113583456"/>
      </c:barChart>
      <c:catAx>
        <c:axId val="11358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/>
                  <a:t>Sectors</a:t>
                </a:r>
              </a:p>
            </c:rich>
          </c:tx>
          <c:layout>
            <c:manualLayout>
              <c:xMode val="edge"/>
              <c:yMode val="edge"/>
              <c:x val="0.45709812574274694"/>
              <c:y val="0.901863972161945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583456"/>
        <c:crosses val="autoZero"/>
        <c:auto val="1"/>
        <c:lblAlgn val="ctr"/>
        <c:lblOffset val="100"/>
        <c:noMultiLvlLbl val="0"/>
      </c:catAx>
      <c:valAx>
        <c:axId val="113583456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/>
                  <a:t>% deviation drom baseline</a:t>
                </a:r>
              </a:p>
            </c:rich>
          </c:tx>
          <c:layout>
            <c:manualLayout>
              <c:xMode val="edge"/>
              <c:yMode val="edge"/>
              <c:x val="1.1887070953957723E-2"/>
              <c:y val="0.148982066492116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ZA"/>
            </a:p>
          </c:txPr>
        </c:title>
        <c:numFmt formatCode="General" sourceLinked="1"/>
        <c:majorTickMark val="none"/>
        <c:minorTickMark val="none"/>
        <c:tickLblPos val="nextTo"/>
        <c:crossAx val="11358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7859829738704458E-2"/>
          <c:y val="2.8999417347664577E-2"/>
          <c:w val="0.8945684571793886"/>
          <c:h val="8.6394668369589589E-2"/>
        </c:manualLayout>
      </c:layout>
      <c:overlay val="0"/>
      <c:spPr>
        <a:solidFill>
          <a:schemeClr val="lt1"/>
        </a:solidFill>
        <a:ln w="19050" cap="flat" cmpd="sng" algn="ctr">
          <a:solidFill>
            <a:srgbClr val="FF0000"/>
          </a:solidFill>
          <a:prstDash val="sysDash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ysClr val="window" lastClr="FFFFFF"/>
    </a:solidFill>
    <a:ln w="19050" cap="flat" cmpd="sng" algn="ctr">
      <a:solidFill>
        <a:srgbClr val="4F81BD"/>
      </a:solidFill>
      <a:prstDash val="sysDash"/>
      <a:miter lim="800000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'Table ME 11.4'!$C$3</c:f>
              <c:strCache>
                <c:ptCount val="1"/>
                <c:pt idx="0">
                  <c:v>97% Tariff Cut (Comm)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1.5461071231363888E-2"/>
                  <c:y val="-0.1328747824047766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149-4853-B4FC-5ADCA0984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11.4'!$B$4:$B$45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11.4'!$C$4:$C$45</c:f>
              <c:numCache>
                <c:formatCode>General</c:formatCode>
                <c:ptCount val="9"/>
                <c:pt idx="0">
                  <c:v>0.21</c:v>
                </c:pt>
                <c:pt idx="1">
                  <c:v>0.17</c:v>
                </c:pt>
                <c:pt idx="2">
                  <c:v>0.3</c:v>
                </c:pt>
                <c:pt idx="3">
                  <c:v>1.1399999999999999</c:v>
                </c:pt>
                <c:pt idx="4">
                  <c:v>0.5</c:v>
                </c:pt>
                <c:pt idx="5">
                  <c:v>-0.02</c:v>
                </c:pt>
                <c:pt idx="6">
                  <c:v>-0.98</c:v>
                </c:pt>
                <c:pt idx="7">
                  <c:v>-0.18</c:v>
                </c:pt>
                <c:pt idx="8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9-4853-B4FC-5ADCA09840BB}"/>
            </c:ext>
          </c:extLst>
        </c:ser>
        <c:ser>
          <c:idx val="1"/>
          <c:order val="1"/>
          <c:tx>
            <c:strRef>
              <c:f>'Table ME 11.4'!$D$3</c:f>
              <c:strCache>
                <c:ptCount val="1"/>
                <c:pt idx="0">
                  <c:v>97% Tariff Cut (Agr)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4.4174489232468254E-3"/>
                  <c:y val="-0.1053837342497136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49-4853-B4FC-5ADCA09840BB}"/>
                </c:ext>
              </c:extLst>
            </c:dLbl>
            <c:dLbl>
              <c:idx val="4"/>
              <c:layout>
                <c:manualLayout>
                  <c:x val="2.2087244616234127E-3"/>
                  <c:y val="-9.16380297823596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49-4853-B4FC-5ADCA09840BB}"/>
                </c:ext>
              </c:extLst>
            </c:dLbl>
            <c:dLbl>
              <c:idx val="5"/>
              <c:layout>
                <c:manualLayout>
                  <c:x val="2.2087244616234127E-3"/>
                  <c:y val="-0.123711340206185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49-4853-B4FC-5ADCA09840BB}"/>
                </c:ext>
              </c:extLst>
            </c:dLbl>
            <c:dLbl>
              <c:idx val="6"/>
              <c:layout>
                <c:manualLayout>
                  <c:x val="4.4174489232467438E-3"/>
                  <c:y val="-6.87285223367697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49-4853-B4FC-5ADCA09840BB}"/>
                </c:ext>
              </c:extLst>
            </c:dLbl>
            <c:dLbl>
              <c:idx val="7"/>
              <c:layout>
                <c:manualLayout>
                  <c:x val="-1.6197125607994512E-16"/>
                  <c:y val="-7.33104238258877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149-4853-B4FC-5ADCA0984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11.4'!$B$4:$B$45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11.4'!$D$4:$D$45</c:f>
              <c:numCache>
                <c:formatCode>General</c:formatCode>
                <c:ptCount val="9"/>
                <c:pt idx="0">
                  <c:v>0.04</c:v>
                </c:pt>
                <c:pt idx="1">
                  <c:v>-0.04</c:v>
                </c:pt>
                <c:pt idx="2">
                  <c:v>0.02</c:v>
                </c:pt>
                <c:pt idx="3">
                  <c:v>0.28999999999999998</c:v>
                </c:pt>
                <c:pt idx="4">
                  <c:v>-0.04</c:v>
                </c:pt>
                <c:pt idx="5">
                  <c:v>-0.02</c:v>
                </c:pt>
                <c:pt idx="6">
                  <c:v>-0.1</c:v>
                </c:pt>
                <c:pt idx="7">
                  <c:v>-7.0000000000000007E-2</c:v>
                </c:pt>
                <c:pt idx="8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49-4853-B4FC-5ADCA09840BB}"/>
            </c:ext>
          </c:extLst>
        </c:ser>
        <c:ser>
          <c:idx val="2"/>
          <c:order val="2"/>
          <c:tx>
            <c:strRef>
              <c:f>'Table ME 11.4'!$E$3</c:f>
              <c:strCache>
                <c:ptCount val="1"/>
                <c:pt idx="0">
                  <c:v>25% NTMs Reduction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11.4'!$B$4:$B$45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11.4'!$E$4:$E$45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0.02</c:v>
                </c:pt>
                <c:pt idx="7">
                  <c:v>0.03</c:v>
                </c:pt>
                <c:pt idx="8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49-4853-B4FC-5ADCA09840BB}"/>
            </c:ext>
          </c:extLst>
        </c:ser>
        <c:ser>
          <c:idx val="3"/>
          <c:order val="3"/>
          <c:tx>
            <c:strRef>
              <c:f>'Table ME 11.4'!$F$3</c:f>
              <c:strCache>
                <c:ptCount val="1"/>
                <c:pt idx="0">
                  <c:v>97% Tariff Cut &amp; 25% NTMs Reduction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2.2087244616233316E-3"/>
                  <c:y val="-0.1328751431844214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149-4853-B4FC-5ADCA0984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11.4'!$B$4:$B$45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11.4'!$F$4:$F$45</c:f>
              <c:numCache>
                <c:formatCode>General</c:formatCode>
                <c:ptCount val="9"/>
                <c:pt idx="0">
                  <c:v>0.21</c:v>
                </c:pt>
                <c:pt idx="1">
                  <c:v>0.17</c:v>
                </c:pt>
                <c:pt idx="2">
                  <c:v>0.31</c:v>
                </c:pt>
                <c:pt idx="3">
                  <c:v>1.1399999999999999</c:v>
                </c:pt>
                <c:pt idx="4">
                  <c:v>0.5</c:v>
                </c:pt>
                <c:pt idx="5">
                  <c:v>-0.01</c:v>
                </c:pt>
                <c:pt idx="6">
                  <c:v>-0.96</c:v>
                </c:pt>
                <c:pt idx="7">
                  <c:v>-0.15</c:v>
                </c:pt>
                <c:pt idx="8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149-4853-B4FC-5ADCA09840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950884080"/>
        <c:axId val="1950883120"/>
      </c:barChart>
      <c:catAx>
        <c:axId val="1950884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Regions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0883120"/>
        <c:crosses val="autoZero"/>
        <c:auto val="1"/>
        <c:lblAlgn val="ctr"/>
        <c:lblOffset val="100"/>
        <c:noMultiLvlLbl val="0"/>
      </c:catAx>
      <c:valAx>
        <c:axId val="1950883120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% deviation</a:t>
                </a:r>
                <a:r>
                  <a:rPr lang="en-ZA" b="1" baseline="0"/>
                  <a:t> from baseline</a:t>
                </a:r>
                <a:endParaRPr lang="en-ZA" b="1"/>
              </a:p>
            </c:rich>
          </c:tx>
          <c:layout>
            <c:manualLayout>
              <c:xMode val="edge"/>
              <c:yMode val="edge"/>
              <c:x val="1.5461071231363888E-2"/>
              <c:y val="0.267147946712846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n-ZA"/>
            </a:p>
          </c:txPr>
        </c:title>
        <c:numFmt formatCode="General" sourceLinked="1"/>
        <c:majorTickMark val="none"/>
        <c:minorTickMark val="none"/>
        <c:tickLblPos val="nextTo"/>
        <c:crossAx val="19508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5299609666275197E-2"/>
          <c:y val="3.2495046907194437E-2"/>
          <c:w val="0.92871333104344844"/>
          <c:h val="7.2738227309215198E-2"/>
        </c:manualLayout>
      </c:layout>
      <c:overlay val="0"/>
      <c:spPr>
        <a:solidFill>
          <a:schemeClr val="lt1"/>
        </a:solidFill>
        <a:ln w="19050" cap="flat" cmpd="sng" algn="ctr">
          <a:solidFill>
            <a:schemeClr val="dk1"/>
          </a:solidFill>
          <a:prstDash val="sysDot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19050" cap="flat" cmpd="sng" algn="ctr">
      <a:solidFill>
        <a:schemeClr val="dk1"/>
      </a:solidFill>
      <a:prstDash val="sysDash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454475328877465E-2"/>
          <c:y val="0.28530357705286841"/>
          <c:w val="0.94257587445187085"/>
          <c:h val="0.55019338582677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 ME 11.5'!$D$3</c:f>
              <c:strCache>
                <c:ptCount val="1"/>
                <c:pt idx="0">
                  <c:v>97% Tariff Cut (Comm)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11.5'!$C$4:$C$45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11.5'!$D$4:$D$45</c:f>
              <c:numCache>
                <c:formatCode>General</c:formatCode>
                <c:ptCount val="9"/>
                <c:pt idx="0">
                  <c:v>11.53</c:v>
                </c:pt>
                <c:pt idx="1">
                  <c:v>19.989999999999998</c:v>
                </c:pt>
                <c:pt idx="2">
                  <c:v>22.69</c:v>
                </c:pt>
                <c:pt idx="3">
                  <c:v>11.53</c:v>
                </c:pt>
                <c:pt idx="4">
                  <c:v>45.72</c:v>
                </c:pt>
                <c:pt idx="5">
                  <c:v>24.03</c:v>
                </c:pt>
                <c:pt idx="6">
                  <c:v>48.41</c:v>
                </c:pt>
                <c:pt idx="7">
                  <c:v>67.400000000000006</c:v>
                </c:pt>
                <c:pt idx="8">
                  <c:v>17.73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2-4B02-B53B-C54F4477F26C}"/>
            </c:ext>
          </c:extLst>
        </c:ser>
        <c:ser>
          <c:idx val="1"/>
          <c:order val="1"/>
          <c:tx>
            <c:strRef>
              <c:f>'Table ME 11.5'!$E$3</c:f>
              <c:strCache>
                <c:ptCount val="1"/>
                <c:pt idx="0">
                  <c:v>97% Tariff Cut (Agr)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11.5'!$C$4:$C$45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11.5'!$E$4:$E$45</c:f>
              <c:numCache>
                <c:formatCode>General</c:formatCode>
                <c:ptCount val="9"/>
                <c:pt idx="0">
                  <c:v>1.95</c:v>
                </c:pt>
                <c:pt idx="1">
                  <c:v>1.79</c:v>
                </c:pt>
                <c:pt idx="2">
                  <c:v>6.26</c:v>
                </c:pt>
                <c:pt idx="3">
                  <c:v>1.75</c:v>
                </c:pt>
                <c:pt idx="4">
                  <c:v>13.09</c:v>
                </c:pt>
                <c:pt idx="5">
                  <c:v>9.7799999999999994</c:v>
                </c:pt>
                <c:pt idx="6">
                  <c:v>11.42</c:v>
                </c:pt>
                <c:pt idx="7">
                  <c:v>18.84</c:v>
                </c:pt>
                <c:pt idx="8">
                  <c:v>1.84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32-4B02-B53B-C54F4477F26C}"/>
            </c:ext>
          </c:extLst>
        </c:ser>
        <c:ser>
          <c:idx val="2"/>
          <c:order val="2"/>
          <c:tx>
            <c:strRef>
              <c:f>'Table ME 11.5'!$F$3</c:f>
              <c:strCache>
                <c:ptCount val="1"/>
                <c:pt idx="0">
                  <c:v>25% NTMs Reduction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813786027502345E-2"/>
                  <c:y val="-6.34075140607424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32-4B02-B53B-C54F4477F26C}"/>
                </c:ext>
              </c:extLst>
            </c:dLbl>
            <c:dLbl>
              <c:idx val="4"/>
              <c:layout>
                <c:manualLayout>
                  <c:x val="3.445447532887734E-2"/>
                  <c:y val="-6.34075140607424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32-4B02-B53B-C54F4477F26C}"/>
                </c:ext>
              </c:extLst>
            </c:dLbl>
            <c:dLbl>
              <c:idx val="6"/>
              <c:layout>
                <c:manualLayout>
                  <c:x val="3.2813786027501143E-3"/>
                  <c:y val="-6.34075140607424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32-4B02-B53B-C54F4477F26C}"/>
                </c:ext>
              </c:extLst>
            </c:dLbl>
            <c:dLbl>
              <c:idx val="7"/>
              <c:layout>
                <c:manualLayout>
                  <c:x val="-4.922067904125472E-3"/>
                  <c:y val="-6.300724409448818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32-4B02-B53B-C54F4477F26C}"/>
                </c:ext>
              </c:extLst>
            </c:dLbl>
            <c:dLbl>
              <c:idx val="8"/>
              <c:layout>
                <c:manualLayout>
                  <c:x val="3.2813786027501143E-3"/>
                  <c:y val="-6.334092238470191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632-4B02-B53B-C54F4477F2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11.5'!$C$4:$C$45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11.5'!$F$4:$F$45</c:f>
              <c:numCache>
                <c:formatCode>General</c:formatCode>
                <c:ptCount val="9"/>
                <c:pt idx="0">
                  <c:v>-0.01</c:v>
                </c:pt>
                <c:pt idx="1">
                  <c:v>0.01</c:v>
                </c:pt>
                <c:pt idx="2">
                  <c:v>0.04</c:v>
                </c:pt>
                <c:pt idx="3">
                  <c:v>0.01</c:v>
                </c:pt>
                <c:pt idx="4">
                  <c:v>-0.01</c:v>
                </c:pt>
                <c:pt idx="5">
                  <c:v>0</c:v>
                </c:pt>
                <c:pt idx="6">
                  <c:v>-0.01</c:v>
                </c:pt>
                <c:pt idx="7">
                  <c:v>-7.0000000000000007E-2</c:v>
                </c:pt>
                <c:pt idx="8">
                  <c:v>-0.02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632-4B02-B53B-C54F4477F26C}"/>
            </c:ext>
          </c:extLst>
        </c:ser>
        <c:ser>
          <c:idx val="3"/>
          <c:order val="3"/>
          <c:tx>
            <c:strRef>
              <c:f>'Table ME 11.5'!$G$3</c:f>
              <c:strCache>
                <c:ptCount val="1"/>
                <c:pt idx="0">
                  <c:v>97% Tariff Cut &amp; 25% NTMs Reduction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11.5'!$C$4:$C$45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11.5'!$G$4:$G$45</c:f>
              <c:numCache>
                <c:formatCode>General</c:formatCode>
                <c:ptCount val="9"/>
                <c:pt idx="0">
                  <c:v>11.52</c:v>
                </c:pt>
                <c:pt idx="1">
                  <c:v>20.010000000000002</c:v>
                </c:pt>
                <c:pt idx="2">
                  <c:v>22.73</c:v>
                </c:pt>
                <c:pt idx="3">
                  <c:v>11.54</c:v>
                </c:pt>
                <c:pt idx="4">
                  <c:v>45.7</c:v>
                </c:pt>
                <c:pt idx="5">
                  <c:v>24.04</c:v>
                </c:pt>
                <c:pt idx="6">
                  <c:v>48.4</c:v>
                </c:pt>
                <c:pt idx="7">
                  <c:v>67.33</c:v>
                </c:pt>
                <c:pt idx="8">
                  <c:v>17.71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632-4B02-B53B-C54F4477F2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835480688"/>
        <c:axId val="1835488368"/>
      </c:barChart>
      <c:catAx>
        <c:axId val="18354806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regions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488368"/>
        <c:crosses val="autoZero"/>
        <c:auto val="1"/>
        <c:lblAlgn val="ctr"/>
        <c:lblOffset val="100"/>
        <c:noMultiLvlLbl val="0"/>
      </c:catAx>
      <c:valAx>
        <c:axId val="1835488368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% deviation from the baseline</a:t>
                </a:r>
              </a:p>
            </c:rich>
          </c:tx>
          <c:layout>
            <c:manualLayout>
              <c:xMode val="edge"/>
              <c:yMode val="edge"/>
              <c:x val="1.6406893013751172E-3"/>
              <c:y val="0.230262857142857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83548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6780636869079064E-2"/>
          <c:y val="7.5588751406074253E-2"/>
          <c:w val="0.94120480078608382"/>
          <c:h val="7.2571968503937004E-2"/>
        </c:manualLayout>
      </c:layout>
      <c:overlay val="0"/>
      <c:spPr>
        <a:solidFill>
          <a:schemeClr val="lt1"/>
        </a:solidFill>
        <a:ln w="19050" cap="flat" cmpd="sng" algn="ctr">
          <a:solidFill>
            <a:schemeClr val="dk1"/>
          </a:solidFill>
          <a:prstDash val="sysDot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19050" cap="flat" cmpd="sng" algn="ctr">
      <a:solidFill>
        <a:schemeClr val="dk1"/>
      </a:solidFill>
      <a:prstDash val="sysDash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284653097608084E-2"/>
          <c:y val="0.12877157946282866"/>
          <c:w val="0.96071534690239191"/>
          <c:h val="0.654607669531756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'Table ME 11.7'!$D$3</c:f>
              <c:strCache>
                <c:ptCount val="1"/>
                <c:pt idx="0">
                  <c:v>97% Tariff Cut (Comm)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11.7'!$C$4:$C$45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11.7'!$D$4:$D$45</c:f>
              <c:numCache>
                <c:formatCode>General</c:formatCode>
                <c:ptCount val="9"/>
                <c:pt idx="0">
                  <c:v>19.600000000000001</c:v>
                </c:pt>
                <c:pt idx="1">
                  <c:v>25.75</c:v>
                </c:pt>
                <c:pt idx="2">
                  <c:v>27.42</c:v>
                </c:pt>
                <c:pt idx="3">
                  <c:v>27.71</c:v>
                </c:pt>
                <c:pt idx="4">
                  <c:v>39.49</c:v>
                </c:pt>
                <c:pt idx="5">
                  <c:v>10.81</c:v>
                </c:pt>
                <c:pt idx="6">
                  <c:v>53.27</c:v>
                </c:pt>
                <c:pt idx="7">
                  <c:v>111.45</c:v>
                </c:pt>
                <c:pt idx="8">
                  <c:v>38.44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85-4C51-AF4E-E844947372B5}"/>
            </c:ext>
          </c:extLst>
        </c:ser>
        <c:ser>
          <c:idx val="1"/>
          <c:order val="1"/>
          <c:tx>
            <c:strRef>
              <c:f>'Table ME 11.7'!$E$3</c:f>
              <c:strCache>
                <c:ptCount val="1"/>
                <c:pt idx="0">
                  <c:v>97% Tariff Cut (Agr)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11.7'!$C$4:$C$45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11.7'!$E$4:$E$45</c:f>
              <c:numCache>
                <c:formatCode>General</c:formatCode>
                <c:ptCount val="9"/>
                <c:pt idx="0">
                  <c:v>2.93</c:v>
                </c:pt>
                <c:pt idx="1">
                  <c:v>2.4700000000000002</c:v>
                </c:pt>
                <c:pt idx="2">
                  <c:v>6.1</c:v>
                </c:pt>
                <c:pt idx="3">
                  <c:v>3.03</c:v>
                </c:pt>
                <c:pt idx="4">
                  <c:v>10.86</c:v>
                </c:pt>
                <c:pt idx="5">
                  <c:v>4.12</c:v>
                </c:pt>
                <c:pt idx="6">
                  <c:v>9.5500000000000007</c:v>
                </c:pt>
                <c:pt idx="7">
                  <c:v>19.22</c:v>
                </c:pt>
                <c:pt idx="8">
                  <c:v>4.1500000000000004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85-4C51-AF4E-E844947372B5}"/>
            </c:ext>
          </c:extLst>
        </c:ser>
        <c:ser>
          <c:idx val="2"/>
          <c:order val="2"/>
          <c:tx>
            <c:strRef>
              <c:f>'Table ME 11.7'!$F$3</c:f>
              <c:strCache>
                <c:ptCount val="1"/>
                <c:pt idx="0">
                  <c:v>25% NTMs Reduction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1.4234875444839857E-2"/>
                  <c:y val="-8.39294586504446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85-4C51-AF4E-E844947372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11.7'!$C$4:$C$45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11.7'!$F$4:$F$45</c:f>
              <c:numCache>
                <c:formatCode>General</c:formatCode>
                <c:ptCount val="9"/>
                <c:pt idx="0">
                  <c:v>0.01</c:v>
                </c:pt>
                <c:pt idx="1">
                  <c:v>0.01</c:v>
                </c:pt>
                <c:pt idx="2">
                  <c:v>0.06</c:v>
                </c:pt>
                <c:pt idx="3">
                  <c:v>0.03</c:v>
                </c:pt>
                <c:pt idx="4">
                  <c:v>0.01</c:v>
                </c:pt>
                <c:pt idx="5">
                  <c:v>0.01</c:v>
                </c:pt>
                <c:pt idx="6">
                  <c:v>0.04</c:v>
                </c:pt>
                <c:pt idx="7">
                  <c:v>0.03</c:v>
                </c:pt>
                <c:pt idx="8">
                  <c:v>-0.02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85-4C51-AF4E-E844947372B5}"/>
            </c:ext>
          </c:extLst>
        </c:ser>
        <c:ser>
          <c:idx val="3"/>
          <c:order val="3"/>
          <c:tx>
            <c:strRef>
              <c:f>'Table ME 11.7'!$G$3</c:f>
              <c:strCache>
                <c:ptCount val="1"/>
                <c:pt idx="0">
                  <c:v>97% Tariff Cut &amp; 25% NTMs Reduction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ME 11.7'!$C$4:$C$45</c:f>
              <c:strCache>
                <c:ptCount val="9"/>
                <c:pt idx="0">
                  <c:v>egy</c:v>
                </c:pt>
                <c:pt idx="1">
                  <c:v>AMU</c:v>
                </c:pt>
                <c:pt idx="2">
                  <c:v>ECOWAS</c:v>
                </c:pt>
                <c:pt idx="3">
                  <c:v>ECCAS</c:v>
                </c:pt>
                <c:pt idx="4">
                  <c:v>EAC</c:v>
                </c:pt>
                <c:pt idx="5">
                  <c:v>RCEAf</c:v>
                </c:pt>
                <c:pt idx="6">
                  <c:v>RSouthAf</c:v>
                </c:pt>
                <c:pt idx="7">
                  <c:v>SACU</c:v>
                </c:pt>
                <c:pt idx="8">
                  <c:v>zaf</c:v>
                </c:pt>
              </c:strCache>
            </c:strRef>
          </c:cat>
          <c:val>
            <c:numRef>
              <c:f>'Table ME 11.7'!$G$4:$G$45</c:f>
              <c:numCache>
                <c:formatCode>General</c:formatCode>
                <c:ptCount val="9"/>
                <c:pt idx="0">
                  <c:v>19.61</c:v>
                </c:pt>
                <c:pt idx="1">
                  <c:v>25.77</c:v>
                </c:pt>
                <c:pt idx="2">
                  <c:v>27.47</c:v>
                </c:pt>
                <c:pt idx="3">
                  <c:v>27.75</c:v>
                </c:pt>
                <c:pt idx="4">
                  <c:v>39.5</c:v>
                </c:pt>
                <c:pt idx="5">
                  <c:v>10.81</c:v>
                </c:pt>
                <c:pt idx="6">
                  <c:v>53.3</c:v>
                </c:pt>
                <c:pt idx="7">
                  <c:v>111.48</c:v>
                </c:pt>
                <c:pt idx="8">
                  <c:v>38.43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85-4C51-AF4E-E844947372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421348544"/>
        <c:axId val="1421354304"/>
      </c:barChart>
      <c:catAx>
        <c:axId val="1421348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Regions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354304"/>
        <c:crosses val="autoZero"/>
        <c:auto val="1"/>
        <c:lblAlgn val="ctr"/>
        <c:lblOffset val="100"/>
        <c:noMultiLvlLbl val="0"/>
      </c:catAx>
      <c:valAx>
        <c:axId val="1421354304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 b="1"/>
                  <a:t>% deviation from baseline</a:t>
                </a:r>
              </a:p>
            </c:rich>
          </c:tx>
          <c:layout>
            <c:manualLayout>
              <c:xMode val="edge"/>
              <c:yMode val="edge"/>
              <c:x val="1.626842907981698E-2"/>
              <c:y val="0.223645572731502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42134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9454885356311593E-2"/>
          <c:y val="0.88671462967552539"/>
          <c:w val="0.94576524042985188"/>
          <c:h val="7.079205400328302E-2"/>
        </c:manualLayout>
      </c:layout>
      <c:overlay val="0"/>
      <c:spPr>
        <a:solidFill>
          <a:schemeClr val="lt1"/>
        </a:solidFill>
        <a:ln w="19050" cap="flat" cmpd="sng" algn="ctr">
          <a:solidFill>
            <a:schemeClr val="dk1"/>
          </a:solidFill>
          <a:prstDash val="sysDot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dk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19050" cap="flat" cmpd="sng" algn="ctr">
      <a:solidFill>
        <a:schemeClr val="dk1"/>
      </a:solidFill>
      <a:prstDash val="sysDot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AB7D6C-C1B2-4D21-BAE1-EFC721C0B645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42A5ACCA-E7AB-47A1-A4B7-FB8C01A5599E}">
      <dgm:prSet phldrT="[Text]" phldr="0" custT="1"/>
      <dgm:spPr/>
      <dgm:t>
        <a:bodyPr/>
        <a:lstStyle/>
        <a:p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Database</a:t>
          </a:r>
          <a:endParaRPr lang="en-ZA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AC7DA5-2663-4DD8-8643-019581C4B8D1}" type="parTrans" cxnId="{1CC5C186-C83C-474C-8030-5D58B093FCE6}">
      <dgm:prSet/>
      <dgm:spPr/>
      <dgm:t>
        <a:bodyPr/>
        <a:lstStyle/>
        <a:p>
          <a:endParaRPr lang="en-ZA"/>
        </a:p>
      </dgm:t>
    </dgm:pt>
    <dgm:pt modelId="{034AD5A2-09F5-4807-9001-749A03AEACDD}" type="sibTrans" cxnId="{1CC5C186-C83C-474C-8030-5D58B093FCE6}">
      <dgm:prSet/>
      <dgm:spPr/>
      <dgm:t>
        <a:bodyPr/>
        <a:lstStyle/>
        <a:p>
          <a:endParaRPr lang="en-ZA"/>
        </a:p>
      </dgm:t>
    </dgm:pt>
    <dgm:pt modelId="{2D53B26D-4A7E-4994-A8A3-1EBA32B08285}">
      <dgm:prSet phldrT="[Text]" phldr="0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en-ZA" sz="1000" dirty="0">
              <a:latin typeface="Arial" panose="020B0604020202020204" pitchFamily="34" charset="0"/>
              <a:cs typeface="Arial" panose="020B0604020202020204" pitchFamily="34" charset="0"/>
            </a:rPr>
            <a:t>The study adopts </a:t>
          </a:r>
          <a:r>
            <a:rPr lang="en-ZA" sz="1000" b="1" dirty="0">
              <a:latin typeface="Arial" panose="020B0604020202020204" pitchFamily="34" charset="0"/>
              <a:cs typeface="Arial" panose="020B0604020202020204" pitchFamily="34" charset="0"/>
            </a:rPr>
            <a:t>GTAP database version 11 </a:t>
          </a:r>
          <a:r>
            <a:rPr lang="en-ZA" sz="1000" dirty="0">
              <a:latin typeface="Arial" panose="020B0604020202020204" pitchFamily="34" charset="0"/>
              <a:cs typeface="Arial" panose="020B0604020202020204" pitchFamily="34" charset="0"/>
            </a:rPr>
            <a:t>which consists of at least five base years: 2007, 2011, 2014 and </a:t>
          </a:r>
          <a:r>
            <a:rPr lang="en-ZA" sz="1000" b="1" dirty="0">
              <a:latin typeface="Arial" panose="020B0604020202020204" pitchFamily="34" charset="0"/>
              <a:cs typeface="Arial" panose="020B0604020202020204" pitchFamily="34" charset="0"/>
            </a:rPr>
            <a:t>2017</a:t>
          </a:r>
          <a:r>
            <a:rPr lang="en-ZA" sz="1000" dirty="0">
              <a:latin typeface="Arial" panose="020B0604020202020204" pitchFamily="34" charset="0"/>
              <a:cs typeface="Arial" panose="020B0604020202020204" pitchFamily="34" charset="0"/>
            </a:rPr>
            <a:t>). </a:t>
          </a:r>
        </a:p>
      </dgm:t>
    </dgm:pt>
    <dgm:pt modelId="{56DA8495-1267-4528-8024-F1599D9F4672}" type="parTrans" cxnId="{ECA4641B-0C89-412E-A621-1CC46A66B83A}">
      <dgm:prSet/>
      <dgm:spPr/>
      <dgm:t>
        <a:bodyPr/>
        <a:lstStyle/>
        <a:p>
          <a:endParaRPr lang="en-ZA"/>
        </a:p>
      </dgm:t>
    </dgm:pt>
    <dgm:pt modelId="{4766CDF7-8444-41B5-A0FF-BC3AD243D6A5}" type="sibTrans" cxnId="{ECA4641B-0C89-412E-A621-1CC46A66B83A}">
      <dgm:prSet/>
      <dgm:spPr/>
      <dgm:t>
        <a:bodyPr/>
        <a:lstStyle/>
        <a:p>
          <a:endParaRPr lang="en-ZA"/>
        </a:p>
      </dgm:t>
    </dgm:pt>
    <dgm:pt modelId="{C4C1DFF5-241F-46CB-B88D-EEBF9F52E58B}">
      <dgm:prSet phldrT="[Text]" phldr="0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n-ZA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This version has 141 regions, and 65 sectors that are mapped into 42 regions and 39 sectors.</a:t>
          </a:r>
          <a:endParaRPr lang="en-ZA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D3E2DD-3E2E-4068-B637-E2D5F3BC812A}" type="parTrans" cxnId="{704314BB-A849-4169-9603-F9B864B9307C}">
      <dgm:prSet/>
      <dgm:spPr/>
      <dgm:t>
        <a:bodyPr/>
        <a:lstStyle/>
        <a:p>
          <a:endParaRPr lang="en-ZA"/>
        </a:p>
      </dgm:t>
    </dgm:pt>
    <dgm:pt modelId="{E2AB2864-307F-4971-830A-0FC8765217A5}" type="sibTrans" cxnId="{704314BB-A849-4169-9603-F9B864B9307C}">
      <dgm:prSet/>
      <dgm:spPr/>
      <dgm:t>
        <a:bodyPr/>
        <a:lstStyle/>
        <a:p>
          <a:endParaRPr lang="en-ZA"/>
        </a:p>
      </dgm:t>
    </dgm:pt>
    <dgm:pt modelId="{F04F274B-4935-4C59-88C7-487B390CA449}">
      <dgm:prSet phldrT="[Text]" phldr="0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>
            <a:buFont typeface="Arial" panose="020B0604020202020204" pitchFamily="34" charset="0"/>
            <a:buChar char="•"/>
          </a:pPr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The GTAP based relies on country-based Input Output Tables (IOTs) which contain inter-sectoral linkages within each country.</a:t>
          </a:r>
          <a:endParaRPr lang="en-ZA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480B44-CAFF-43A5-A048-9F82F2C765BC}" type="parTrans" cxnId="{12DD1D2E-21B1-4C15-BBC3-4D73B3799331}">
      <dgm:prSet/>
      <dgm:spPr/>
      <dgm:t>
        <a:bodyPr/>
        <a:lstStyle/>
        <a:p>
          <a:endParaRPr lang="en-ZA"/>
        </a:p>
      </dgm:t>
    </dgm:pt>
    <dgm:pt modelId="{F01E643C-4409-4C82-ADA9-B73311B89118}" type="sibTrans" cxnId="{12DD1D2E-21B1-4C15-BBC3-4D73B3799331}">
      <dgm:prSet/>
      <dgm:spPr/>
      <dgm:t>
        <a:bodyPr/>
        <a:lstStyle/>
        <a:p>
          <a:endParaRPr lang="en-ZA"/>
        </a:p>
      </dgm:t>
    </dgm:pt>
    <dgm:pt modelId="{5CCC4D63-A447-44F6-AEA7-3EC461579E13}">
      <dgm:prSet phldrT="[Text]" phldr="0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en-US" sz="1000" dirty="0">
              <a:latin typeface="Arial" panose="020B0604020202020204" pitchFamily="34" charset="0"/>
              <a:cs typeface="Arial" panose="020B0604020202020204" pitchFamily="34" charset="0"/>
            </a:rPr>
            <a:t>The study used 2017 as the base year, while growth rates were calculated for population, GDP and labour force.</a:t>
          </a:r>
          <a:endParaRPr lang="en-ZA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C5EE7A-C777-4AEC-B34B-E4431A898114}" type="parTrans" cxnId="{D3010AB6-8C2C-4EFE-ABB5-09961B06471A}">
      <dgm:prSet/>
      <dgm:spPr/>
      <dgm:t>
        <a:bodyPr/>
        <a:lstStyle/>
        <a:p>
          <a:endParaRPr lang="en-ZA"/>
        </a:p>
      </dgm:t>
    </dgm:pt>
    <dgm:pt modelId="{A4D2746E-1166-422A-95CA-816102D3B15C}" type="sibTrans" cxnId="{D3010AB6-8C2C-4EFE-ABB5-09961B06471A}">
      <dgm:prSet/>
      <dgm:spPr/>
      <dgm:t>
        <a:bodyPr/>
        <a:lstStyle/>
        <a:p>
          <a:endParaRPr lang="en-ZA"/>
        </a:p>
      </dgm:t>
    </dgm:pt>
    <dgm:pt modelId="{D4FEF471-31FC-410B-B1B5-8FD919B94621}" type="pres">
      <dgm:prSet presAssocID="{64AB7D6C-C1B2-4D21-BAE1-EFC721C0B645}" presName="Name0" presStyleCnt="0">
        <dgm:presLayoutVars>
          <dgm:dir/>
          <dgm:animLvl val="lvl"/>
          <dgm:resizeHandles val="exact"/>
        </dgm:presLayoutVars>
      </dgm:prSet>
      <dgm:spPr/>
    </dgm:pt>
    <dgm:pt modelId="{40DB1650-9382-4629-AC8F-38D613309F13}" type="pres">
      <dgm:prSet presAssocID="{42A5ACCA-E7AB-47A1-A4B7-FB8C01A5599E}" presName="linNode" presStyleCnt="0"/>
      <dgm:spPr/>
    </dgm:pt>
    <dgm:pt modelId="{0BD91E0F-840E-4979-9137-6E909E9C54D9}" type="pres">
      <dgm:prSet presAssocID="{42A5ACCA-E7AB-47A1-A4B7-FB8C01A5599E}" presName="parTx" presStyleLbl="revTx" presStyleIdx="0" presStyleCnt="1" custLinFactNeighborY="-55921">
        <dgm:presLayoutVars>
          <dgm:chMax val="1"/>
          <dgm:bulletEnabled val="1"/>
        </dgm:presLayoutVars>
      </dgm:prSet>
      <dgm:spPr/>
    </dgm:pt>
    <dgm:pt modelId="{384E8CBF-F268-4D39-9160-0B7AF026B96A}" type="pres">
      <dgm:prSet presAssocID="{42A5ACCA-E7AB-47A1-A4B7-FB8C01A5599E}" presName="bracket" presStyleLbl="parChTrans1D1" presStyleIdx="0" presStyleCnt="1" custLinFactNeighborX="25104" custLinFactNeighborY="-5592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</dgm:pt>
    <dgm:pt modelId="{D1A761FB-BE00-462D-980A-DD20D4A9822A}" type="pres">
      <dgm:prSet presAssocID="{42A5ACCA-E7AB-47A1-A4B7-FB8C01A5599E}" presName="spH" presStyleCnt="0"/>
      <dgm:spPr/>
    </dgm:pt>
    <dgm:pt modelId="{14A0E28E-2006-4B46-8455-85FCC4E7481B}" type="pres">
      <dgm:prSet presAssocID="{42A5ACCA-E7AB-47A1-A4B7-FB8C01A5599E}" presName="desTx" presStyleLbl="node1" presStyleIdx="0" presStyleCnt="1" custLinFactNeighborY="-56148">
        <dgm:presLayoutVars>
          <dgm:bulletEnabled val="1"/>
        </dgm:presLayoutVars>
      </dgm:prSet>
      <dgm:spPr/>
    </dgm:pt>
  </dgm:ptLst>
  <dgm:cxnLst>
    <dgm:cxn modelId="{ECA4641B-0C89-412E-A621-1CC46A66B83A}" srcId="{42A5ACCA-E7AB-47A1-A4B7-FB8C01A5599E}" destId="{2D53B26D-4A7E-4994-A8A3-1EBA32B08285}" srcOrd="0" destOrd="0" parTransId="{56DA8495-1267-4528-8024-F1599D9F4672}" sibTransId="{4766CDF7-8444-41B5-A0FF-BC3AD243D6A5}"/>
    <dgm:cxn modelId="{A4316927-7DD4-48D7-8AB0-F900E521D2F6}" type="presOf" srcId="{42A5ACCA-E7AB-47A1-A4B7-FB8C01A5599E}" destId="{0BD91E0F-840E-4979-9137-6E909E9C54D9}" srcOrd="0" destOrd="0" presId="urn:diagrams.loki3.com/BracketList"/>
    <dgm:cxn modelId="{12DD1D2E-21B1-4C15-BBC3-4D73B3799331}" srcId="{42A5ACCA-E7AB-47A1-A4B7-FB8C01A5599E}" destId="{F04F274B-4935-4C59-88C7-487B390CA449}" srcOrd="3" destOrd="0" parTransId="{05480B44-CAFF-43A5-A048-9F82F2C765BC}" sibTransId="{F01E643C-4409-4C82-ADA9-B73311B89118}"/>
    <dgm:cxn modelId="{B0E32C3D-A0C7-4B85-AB47-580367FCF1DC}" type="presOf" srcId="{F04F274B-4935-4C59-88C7-487B390CA449}" destId="{14A0E28E-2006-4B46-8455-85FCC4E7481B}" srcOrd="0" destOrd="3" presId="urn:diagrams.loki3.com/BracketList"/>
    <dgm:cxn modelId="{643DB450-6404-45B0-801D-AA2272769856}" type="presOf" srcId="{2D53B26D-4A7E-4994-A8A3-1EBA32B08285}" destId="{14A0E28E-2006-4B46-8455-85FCC4E7481B}" srcOrd="0" destOrd="0" presId="urn:diagrams.loki3.com/BracketList"/>
    <dgm:cxn modelId="{1CC5C186-C83C-474C-8030-5D58B093FCE6}" srcId="{64AB7D6C-C1B2-4D21-BAE1-EFC721C0B645}" destId="{42A5ACCA-E7AB-47A1-A4B7-FB8C01A5599E}" srcOrd="0" destOrd="0" parTransId="{F1AC7DA5-2663-4DD8-8643-019581C4B8D1}" sibTransId="{034AD5A2-09F5-4807-9001-749A03AEACDD}"/>
    <dgm:cxn modelId="{D3010AB6-8C2C-4EFE-ABB5-09961B06471A}" srcId="{42A5ACCA-E7AB-47A1-A4B7-FB8C01A5599E}" destId="{5CCC4D63-A447-44F6-AEA7-3EC461579E13}" srcOrd="1" destOrd="0" parTransId="{A0C5EE7A-C777-4AEC-B34B-E4431A898114}" sibTransId="{A4D2746E-1166-422A-95CA-816102D3B15C}"/>
    <dgm:cxn modelId="{704314BB-A849-4169-9603-F9B864B9307C}" srcId="{42A5ACCA-E7AB-47A1-A4B7-FB8C01A5599E}" destId="{C4C1DFF5-241F-46CB-B88D-EEBF9F52E58B}" srcOrd="2" destOrd="0" parTransId="{2ED3E2DD-3E2E-4068-B637-E2D5F3BC812A}" sibTransId="{E2AB2864-307F-4971-830A-0FC8765217A5}"/>
    <dgm:cxn modelId="{5A4417CD-A893-4035-8759-B0609770333B}" type="presOf" srcId="{64AB7D6C-C1B2-4D21-BAE1-EFC721C0B645}" destId="{D4FEF471-31FC-410B-B1B5-8FD919B94621}" srcOrd="0" destOrd="0" presId="urn:diagrams.loki3.com/BracketList"/>
    <dgm:cxn modelId="{B1DA74E4-C7D3-4AAC-905D-CA885682E33B}" type="presOf" srcId="{C4C1DFF5-241F-46CB-B88D-EEBF9F52E58B}" destId="{14A0E28E-2006-4B46-8455-85FCC4E7481B}" srcOrd="0" destOrd="2" presId="urn:diagrams.loki3.com/BracketList"/>
    <dgm:cxn modelId="{008BD5E9-3520-41C0-87B0-36F315BEC25B}" type="presOf" srcId="{5CCC4D63-A447-44F6-AEA7-3EC461579E13}" destId="{14A0E28E-2006-4B46-8455-85FCC4E7481B}" srcOrd="0" destOrd="1" presId="urn:diagrams.loki3.com/BracketList"/>
    <dgm:cxn modelId="{D3CA0078-AFA6-495C-BCCD-4F828D4A804C}" type="presParOf" srcId="{D4FEF471-31FC-410B-B1B5-8FD919B94621}" destId="{40DB1650-9382-4629-AC8F-38D613309F13}" srcOrd="0" destOrd="0" presId="urn:diagrams.loki3.com/BracketList"/>
    <dgm:cxn modelId="{79E037E3-FB61-4098-AEB2-14AC671F3E06}" type="presParOf" srcId="{40DB1650-9382-4629-AC8F-38D613309F13}" destId="{0BD91E0F-840E-4979-9137-6E909E9C54D9}" srcOrd="0" destOrd="0" presId="urn:diagrams.loki3.com/BracketList"/>
    <dgm:cxn modelId="{4C4D9B12-8C4E-4AC8-88E0-767478BB16E9}" type="presParOf" srcId="{40DB1650-9382-4629-AC8F-38D613309F13}" destId="{384E8CBF-F268-4D39-9160-0B7AF026B96A}" srcOrd="1" destOrd="0" presId="urn:diagrams.loki3.com/BracketList"/>
    <dgm:cxn modelId="{B254C204-3458-461F-92DC-EB2294ACCCA7}" type="presParOf" srcId="{40DB1650-9382-4629-AC8F-38D613309F13}" destId="{D1A761FB-BE00-462D-980A-DD20D4A9822A}" srcOrd="2" destOrd="0" presId="urn:diagrams.loki3.com/BracketList"/>
    <dgm:cxn modelId="{B3141C4D-85A7-4DE9-BF22-C245BAC67C91}" type="presParOf" srcId="{40DB1650-9382-4629-AC8F-38D613309F13}" destId="{14A0E28E-2006-4B46-8455-85FCC4E7481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91E0F-840E-4979-9137-6E909E9C54D9}">
      <dsp:nvSpPr>
        <dsp:cNvPr id="0" name=""/>
        <dsp:cNvSpPr/>
      </dsp:nvSpPr>
      <dsp:spPr>
        <a:xfrm>
          <a:off x="0" y="847340"/>
          <a:ext cx="2057400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30480" rIns="85344" bIns="30480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rial" panose="020B0604020202020204" pitchFamily="34" charset="0"/>
              <a:cs typeface="Arial" panose="020B0604020202020204" pitchFamily="34" charset="0"/>
            </a:rPr>
            <a:t>Database</a:t>
          </a:r>
          <a:endParaRPr lang="en-ZA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847340"/>
        <a:ext cx="2057400" cy="1287000"/>
      </dsp:txXfrm>
    </dsp:sp>
    <dsp:sp modelId="{384E8CBF-F268-4D39-9160-0B7AF026B96A}">
      <dsp:nvSpPr>
        <dsp:cNvPr id="0" name=""/>
        <dsp:cNvSpPr/>
      </dsp:nvSpPr>
      <dsp:spPr>
        <a:xfrm>
          <a:off x="2098719" y="847340"/>
          <a:ext cx="411480" cy="1287000"/>
        </a:xfrm>
        <a:prstGeom prst="leftBrace">
          <a:avLst>
            <a:gd name="adj1" fmla="val 35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14A0E28E-2006-4B46-8455-85FCC4E7481B}">
      <dsp:nvSpPr>
        <dsp:cNvPr id="0" name=""/>
        <dsp:cNvSpPr/>
      </dsp:nvSpPr>
      <dsp:spPr>
        <a:xfrm>
          <a:off x="2633471" y="844419"/>
          <a:ext cx="5596128" cy="12870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ZA" sz="1000" kern="1200" dirty="0">
              <a:latin typeface="Arial" panose="020B0604020202020204" pitchFamily="34" charset="0"/>
              <a:cs typeface="Arial" panose="020B0604020202020204" pitchFamily="34" charset="0"/>
            </a:rPr>
            <a:t>The study adopts </a:t>
          </a:r>
          <a:r>
            <a:rPr lang="en-ZA" sz="1000" b="1" kern="1200" dirty="0">
              <a:latin typeface="Arial" panose="020B0604020202020204" pitchFamily="34" charset="0"/>
              <a:cs typeface="Arial" panose="020B0604020202020204" pitchFamily="34" charset="0"/>
            </a:rPr>
            <a:t>GTAP database version 11 </a:t>
          </a:r>
          <a:r>
            <a:rPr lang="en-ZA" sz="1000" kern="1200" dirty="0">
              <a:latin typeface="Arial" panose="020B0604020202020204" pitchFamily="34" charset="0"/>
              <a:cs typeface="Arial" panose="020B0604020202020204" pitchFamily="34" charset="0"/>
            </a:rPr>
            <a:t>which consists of at least five base years: 2007, 2011, 2014 and </a:t>
          </a:r>
          <a:r>
            <a:rPr lang="en-ZA" sz="1000" b="1" kern="1200" dirty="0">
              <a:latin typeface="Arial" panose="020B0604020202020204" pitchFamily="34" charset="0"/>
              <a:cs typeface="Arial" panose="020B0604020202020204" pitchFamily="34" charset="0"/>
            </a:rPr>
            <a:t>2017</a:t>
          </a:r>
          <a:r>
            <a:rPr lang="en-ZA" sz="1000" kern="1200" dirty="0">
              <a:latin typeface="Arial" panose="020B0604020202020204" pitchFamily="34" charset="0"/>
              <a:cs typeface="Arial" panose="020B0604020202020204" pitchFamily="34" charset="0"/>
            </a:rPr>
            <a:t>). </a:t>
          </a: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The study used 2017 as the base year, while growth rates were calculated for population, GDP and labour force.</a:t>
          </a:r>
          <a:endParaRPr lang="en-ZA" sz="1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ZA" sz="1000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This version has 141 regions, and 65 sectors that are mapped into 42 regions and 39 sectors.</a:t>
          </a:r>
          <a:endParaRPr lang="en-ZA" sz="1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000" kern="1200" dirty="0">
              <a:latin typeface="Arial" panose="020B0604020202020204" pitchFamily="34" charset="0"/>
              <a:cs typeface="Arial" panose="020B0604020202020204" pitchFamily="34" charset="0"/>
            </a:rPr>
            <a:t>The GTAP based relies on country-based Input Output Tables (IOTs) which contain inter-sectoral linkages within each country.</a:t>
          </a:r>
          <a:endParaRPr lang="en-ZA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3471" y="844419"/>
        <a:ext cx="5596128" cy="1287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59130" y="1596453"/>
            <a:ext cx="747014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004B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18260" y="2883916"/>
            <a:ext cx="615188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5570"/>
            <a:ext cx="8784000" cy="51288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04B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04B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39420" y="1184465"/>
            <a:ext cx="3822954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526026" y="1184465"/>
            <a:ext cx="3822954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004B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467388" y="4720437"/>
            <a:ext cx="2317115" cy="421005"/>
          </a:xfrm>
          <a:custGeom>
            <a:avLst/>
            <a:gdLst/>
            <a:ahLst/>
            <a:cxnLst/>
            <a:rect l="l" t="t" r="r" b="b"/>
            <a:pathLst>
              <a:path w="2317115" h="421004">
                <a:moveTo>
                  <a:pt x="2316607" y="0"/>
                </a:moveTo>
                <a:lnTo>
                  <a:pt x="1220704" y="1821"/>
                </a:lnTo>
                <a:lnTo>
                  <a:pt x="657944" y="2428"/>
                </a:lnTo>
                <a:lnTo>
                  <a:pt x="450611" y="1821"/>
                </a:lnTo>
                <a:lnTo>
                  <a:pt x="420992" y="0"/>
                </a:lnTo>
                <a:lnTo>
                  <a:pt x="0" y="420992"/>
                </a:lnTo>
                <a:lnTo>
                  <a:pt x="2316607" y="420992"/>
                </a:lnTo>
                <a:lnTo>
                  <a:pt x="2316607" y="0"/>
                </a:lnTo>
                <a:close/>
              </a:path>
            </a:pathLst>
          </a:custGeom>
          <a:solidFill>
            <a:srgbClr val="AD813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726758"/>
            <a:ext cx="6783070" cy="417830"/>
          </a:xfrm>
          <a:custGeom>
            <a:avLst/>
            <a:gdLst/>
            <a:ahLst/>
            <a:cxnLst/>
            <a:rect l="l" t="t" r="r" b="b"/>
            <a:pathLst>
              <a:path w="6783070" h="417829">
                <a:moveTo>
                  <a:pt x="6782805" y="0"/>
                </a:moveTo>
                <a:lnTo>
                  <a:pt x="0" y="0"/>
                </a:lnTo>
                <a:lnTo>
                  <a:pt x="0" y="417643"/>
                </a:lnTo>
                <a:lnTo>
                  <a:pt x="6365162" y="417643"/>
                </a:lnTo>
                <a:lnTo>
                  <a:pt x="6782805" y="0"/>
                </a:lnTo>
                <a:close/>
              </a:path>
            </a:pathLst>
          </a:custGeom>
          <a:solidFill>
            <a:srgbClr val="038A5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3405" y="4915351"/>
            <a:ext cx="968251" cy="6884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31614" y="4891424"/>
            <a:ext cx="202591" cy="9128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82950" y="4890245"/>
            <a:ext cx="142927" cy="119189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2779572" y="4891430"/>
            <a:ext cx="121285" cy="91440"/>
          </a:xfrm>
          <a:custGeom>
            <a:avLst/>
            <a:gdLst/>
            <a:ahLst/>
            <a:cxnLst/>
            <a:rect l="l" t="t" r="r" b="b"/>
            <a:pathLst>
              <a:path w="121285" h="91439">
                <a:moveTo>
                  <a:pt x="33489" y="12"/>
                </a:moveTo>
                <a:lnTo>
                  <a:pt x="26301" y="12"/>
                </a:lnTo>
                <a:lnTo>
                  <a:pt x="24358" y="3937"/>
                </a:lnTo>
                <a:lnTo>
                  <a:pt x="21056" y="7988"/>
                </a:lnTo>
                <a:lnTo>
                  <a:pt x="11709" y="16332"/>
                </a:lnTo>
                <a:lnTo>
                  <a:pt x="6248" y="19888"/>
                </a:lnTo>
                <a:lnTo>
                  <a:pt x="0" y="22821"/>
                </a:lnTo>
                <a:lnTo>
                  <a:pt x="0" y="33616"/>
                </a:lnTo>
                <a:lnTo>
                  <a:pt x="22326" y="20154"/>
                </a:lnTo>
                <a:lnTo>
                  <a:pt x="22326" y="91287"/>
                </a:lnTo>
                <a:lnTo>
                  <a:pt x="33489" y="91287"/>
                </a:lnTo>
                <a:lnTo>
                  <a:pt x="33489" y="12"/>
                </a:lnTo>
                <a:close/>
              </a:path>
              <a:path w="121285" h="91439">
                <a:moveTo>
                  <a:pt x="120738" y="80556"/>
                </a:moveTo>
                <a:lnTo>
                  <a:pt x="76149" y="80556"/>
                </a:lnTo>
                <a:lnTo>
                  <a:pt x="77393" y="78524"/>
                </a:lnTo>
                <a:lnTo>
                  <a:pt x="78968" y="76517"/>
                </a:lnTo>
                <a:lnTo>
                  <a:pt x="82778" y="72504"/>
                </a:lnTo>
                <a:lnTo>
                  <a:pt x="87071" y="68694"/>
                </a:lnTo>
                <a:lnTo>
                  <a:pt x="101790" y="56286"/>
                </a:lnTo>
                <a:lnTo>
                  <a:pt x="107518" y="50952"/>
                </a:lnTo>
                <a:lnTo>
                  <a:pt x="114427" y="43180"/>
                </a:lnTo>
                <a:lnTo>
                  <a:pt x="116890" y="39484"/>
                </a:lnTo>
                <a:lnTo>
                  <a:pt x="119875" y="32448"/>
                </a:lnTo>
                <a:lnTo>
                  <a:pt x="120611" y="28879"/>
                </a:lnTo>
                <a:lnTo>
                  <a:pt x="120611" y="18097"/>
                </a:lnTo>
                <a:lnTo>
                  <a:pt x="118071" y="12090"/>
                </a:lnTo>
                <a:lnTo>
                  <a:pt x="107899" y="2425"/>
                </a:lnTo>
                <a:lnTo>
                  <a:pt x="101003" y="0"/>
                </a:lnTo>
                <a:lnTo>
                  <a:pt x="83642" y="0"/>
                </a:lnTo>
                <a:lnTo>
                  <a:pt x="76758" y="2247"/>
                </a:lnTo>
                <a:lnTo>
                  <a:pt x="66497" y="11214"/>
                </a:lnTo>
                <a:lnTo>
                  <a:pt x="63550" y="17741"/>
                </a:lnTo>
                <a:lnTo>
                  <a:pt x="62763" y="26301"/>
                </a:lnTo>
                <a:lnTo>
                  <a:pt x="74231" y="27470"/>
                </a:lnTo>
                <a:lnTo>
                  <a:pt x="74282" y="21767"/>
                </a:lnTo>
                <a:lnTo>
                  <a:pt x="75907" y="17310"/>
                </a:lnTo>
                <a:lnTo>
                  <a:pt x="82359" y="10858"/>
                </a:lnTo>
                <a:lnTo>
                  <a:pt x="86652" y="9245"/>
                </a:lnTo>
                <a:lnTo>
                  <a:pt x="97116" y="9245"/>
                </a:lnTo>
                <a:lnTo>
                  <a:pt x="101244" y="10756"/>
                </a:lnTo>
                <a:lnTo>
                  <a:pt x="107569" y="16840"/>
                </a:lnTo>
                <a:lnTo>
                  <a:pt x="109143" y="20574"/>
                </a:lnTo>
                <a:lnTo>
                  <a:pt x="109143" y="29210"/>
                </a:lnTo>
                <a:lnTo>
                  <a:pt x="77546" y="62877"/>
                </a:lnTo>
                <a:lnTo>
                  <a:pt x="72669" y="67475"/>
                </a:lnTo>
                <a:lnTo>
                  <a:pt x="65938" y="75412"/>
                </a:lnTo>
                <a:lnTo>
                  <a:pt x="63487" y="79438"/>
                </a:lnTo>
                <a:lnTo>
                  <a:pt x="61010" y="86017"/>
                </a:lnTo>
                <a:lnTo>
                  <a:pt x="60579" y="88595"/>
                </a:lnTo>
                <a:lnTo>
                  <a:pt x="60655" y="91287"/>
                </a:lnTo>
                <a:lnTo>
                  <a:pt x="120738" y="91287"/>
                </a:lnTo>
                <a:lnTo>
                  <a:pt x="120738" y="80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47635" y="4891425"/>
            <a:ext cx="129794" cy="9290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097390" y="4891443"/>
            <a:ext cx="351155" cy="93345"/>
          </a:xfrm>
          <a:custGeom>
            <a:avLst/>
            <a:gdLst/>
            <a:ahLst/>
            <a:cxnLst/>
            <a:rect l="l" t="t" r="r" b="b"/>
            <a:pathLst>
              <a:path w="351154" h="93345">
                <a:moveTo>
                  <a:pt x="33489" y="0"/>
                </a:moveTo>
                <a:lnTo>
                  <a:pt x="26301" y="0"/>
                </a:lnTo>
                <a:lnTo>
                  <a:pt x="24358" y="3924"/>
                </a:lnTo>
                <a:lnTo>
                  <a:pt x="21056" y="7975"/>
                </a:lnTo>
                <a:lnTo>
                  <a:pt x="11709" y="16319"/>
                </a:lnTo>
                <a:lnTo>
                  <a:pt x="6248" y="19875"/>
                </a:lnTo>
                <a:lnTo>
                  <a:pt x="0" y="22809"/>
                </a:lnTo>
                <a:lnTo>
                  <a:pt x="0" y="33604"/>
                </a:lnTo>
                <a:lnTo>
                  <a:pt x="22326" y="20142"/>
                </a:lnTo>
                <a:lnTo>
                  <a:pt x="22326" y="91274"/>
                </a:lnTo>
                <a:lnTo>
                  <a:pt x="33489" y="91274"/>
                </a:lnTo>
                <a:lnTo>
                  <a:pt x="33489" y="0"/>
                </a:lnTo>
                <a:close/>
              </a:path>
              <a:path w="351154" h="93345">
                <a:moveTo>
                  <a:pt x="139395" y="0"/>
                </a:moveTo>
                <a:lnTo>
                  <a:pt x="132207" y="0"/>
                </a:lnTo>
                <a:lnTo>
                  <a:pt x="130263" y="3924"/>
                </a:lnTo>
                <a:lnTo>
                  <a:pt x="126961" y="7975"/>
                </a:lnTo>
                <a:lnTo>
                  <a:pt x="117614" y="16319"/>
                </a:lnTo>
                <a:lnTo>
                  <a:pt x="112153" y="19875"/>
                </a:lnTo>
                <a:lnTo>
                  <a:pt x="105905" y="22809"/>
                </a:lnTo>
                <a:lnTo>
                  <a:pt x="105905" y="33604"/>
                </a:lnTo>
                <a:lnTo>
                  <a:pt x="128231" y="20142"/>
                </a:lnTo>
                <a:lnTo>
                  <a:pt x="128231" y="91274"/>
                </a:lnTo>
                <a:lnTo>
                  <a:pt x="139395" y="91274"/>
                </a:lnTo>
                <a:lnTo>
                  <a:pt x="139395" y="0"/>
                </a:lnTo>
                <a:close/>
              </a:path>
              <a:path w="351154" h="93345">
                <a:moveTo>
                  <a:pt x="200609" y="0"/>
                </a:moveTo>
                <a:lnTo>
                  <a:pt x="193421" y="0"/>
                </a:lnTo>
                <a:lnTo>
                  <a:pt x="191477" y="3924"/>
                </a:lnTo>
                <a:lnTo>
                  <a:pt x="188175" y="7975"/>
                </a:lnTo>
                <a:lnTo>
                  <a:pt x="178828" y="16319"/>
                </a:lnTo>
                <a:lnTo>
                  <a:pt x="173367" y="19875"/>
                </a:lnTo>
                <a:lnTo>
                  <a:pt x="167119" y="22809"/>
                </a:lnTo>
                <a:lnTo>
                  <a:pt x="167119" y="33604"/>
                </a:lnTo>
                <a:lnTo>
                  <a:pt x="189445" y="20142"/>
                </a:lnTo>
                <a:lnTo>
                  <a:pt x="189445" y="91274"/>
                </a:lnTo>
                <a:lnTo>
                  <a:pt x="200609" y="91274"/>
                </a:lnTo>
                <a:lnTo>
                  <a:pt x="200609" y="0"/>
                </a:lnTo>
                <a:close/>
              </a:path>
              <a:path w="351154" h="93345">
                <a:moveTo>
                  <a:pt x="261810" y="0"/>
                </a:moveTo>
                <a:lnTo>
                  <a:pt x="254622" y="0"/>
                </a:lnTo>
                <a:lnTo>
                  <a:pt x="252679" y="3924"/>
                </a:lnTo>
                <a:lnTo>
                  <a:pt x="249377" y="7975"/>
                </a:lnTo>
                <a:lnTo>
                  <a:pt x="240030" y="16319"/>
                </a:lnTo>
                <a:lnTo>
                  <a:pt x="234569" y="19875"/>
                </a:lnTo>
                <a:lnTo>
                  <a:pt x="228320" y="22809"/>
                </a:lnTo>
                <a:lnTo>
                  <a:pt x="228320" y="33604"/>
                </a:lnTo>
                <a:lnTo>
                  <a:pt x="250647" y="20142"/>
                </a:lnTo>
                <a:lnTo>
                  <a:pt x="250647" y="91274"/>
                </a:lnTo>
                <a:lnTo>
                  <a:pt x="261810" y="91274"/>
                </a:lnTo>
                <a:lnTo>
                  <a:pt x="261810" y="0"/>
                </a:lnTo>
                <a:close/>
              </a:path>
              <a:path w="351154" h="93345">
                <a:moveTo>
                  <a:pt x="350672" y="51816"/>
                </a:moveTo>
                <a:lnTo>
                  <a:pt x="347941" y="44742"/>
                </a:lnTo>
                <a:lnTo>
                  <a:pt x="337032" y="33743"/>
                </a:lnTo>
                <a:lnTo>
                  <a:pt x="330339" y="31000"/>
                </a:lnTo>
                <a:lnTo>
                  <a:pt x="316407" y="31000"/>
                </a:lnTo>
                <a:lnTo>
                  <a:pt x="310680" y="32905"/>
                </a:lnTo>
                <a:lnTo>
                  <a:pt x="305219" y="36703"/>
                </a:lnTo>
                <a:lnTo>
                  <a:pt x="310121" y="12268"/>
                </a:lnTo>
                <a:lnTo>
                  <a:pt x="346392" y="12268"/>
                </a:lnTo>
                <a:lnTo>
                  <a:pt x="346392" y="1600"/>
                </a:lnTo>
                <a:lnTo>
                  <a:pt x="301193" y="1600"/>
                </a:lnTo>
                <a:lnTo>
                  <a:pt x="292379" y="48298"/>
                </a:lnTo>
                <a:lnTo>
                  <a:pt x="302856" y="49669"/>
                </a:lnTo>
                <a:lnTo>
                  <a:pt x="304520" y="47066"/>
                </a:lnTo>
                <a:lnTo>
                  <a:pt x="306793" y="44945"/>
                </a:lnTo>
                <a:lnTo>
                  <a:pt x="312585" y="41681"/>
                </a:lnTo>
                <a:lnTo>
                  <a:pt x="315823" y="40855"/>
                </a:lnTo>
                <a:lnTo>
                  <a:pt x="325208" y="40855"/>
                </a:lnTo>
                <a:lnTo>
                  <a:pt x="329882" y="42697"/>
                </a:lnTo>
                <a:lnTo>
                  <a:pt x="337045" y="50050"/>
                </a:lnTo>
                <a:lnTo>
                  <a:pt x="338823" y="55079"/>
                </a:lnTo>
                <a:lnTo>
                  <a:pt x="338823" y="68148"/>
                </a:lnTo>
                <a:lnTo>
                  <a:pt x="336969" y="73520"/>
                </a:lnTo>
                <a:lnTo>
                  <a:pt x="329526" y="81622"/>
                </a:lnTo>
                <a:lnTo>
                  <a:pt x="324993" y="83642"/>
                </a:lnTo>
                <a:lnTo>
                  <a:pt x="315137" y="83642"/>
                </a:lnTo>
                <a:lnTo>
                  <a:pt x="311327" y="82207"/>
                </a:lnTo>
                <a:lnTo>
                  <a:pt x="305003" y="76466"/>
                </a:lnTo>
                <a:lnTo>
                  <a:pt x="302983" y="72174"/>
                </a:lnTo>
                <a:lnTo>
                  <a:pt x="302120" y="66471"/>
                </a:lnTo>
                <a:lnTo>
                  <a:pt x="290398" y="67462"/>
                </a:lnTo>
                <a:lnTo>
                  <a:pt x="291147" y="75107"/>
                </a:lnTo>
                <a:lnTo>
                  <a:pt x="294132" y="81241"/>
                </a:lnTo>
                <a:lnTo>
                  <a:pt x="304584" y="90512"/>
                </a:lnTo>
                <a:lnTo>
                  <a:pt x="311340" y="92824"/>
                </a:lnTo>
                <a:lnTo>
                  <a:pt x="319608" y="92824"/>
                </a:lnTo>
                <a:lnTo>
                  <a:pt x="350672" y="68681"/>
                </a:lnTo>
                <a:lnTo>
                  <a:pt x="350672" y="518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89285" y="4890123"/>
            <a:ext cx="969242" cy="119316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65179" y="4838582"/>
            <a:ext cx="209059" cy="200315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1807839" y="4838587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3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3714761" y="4838587"/>
            <a:ext cx="0" cy="200660"/>
          </a:xfrm>
          <a:custGeom>
            <a:avLst/>
            <a:gdLst/>
            <a:ahLst/>
            <a:cxnLst/>
            <a:rect l="l" t="t" r="r" b="b"/>
            <a:pathLst>
              <a:path h="200660">
                <a:moveTo>
                  <a:pt x="0" y="0"/>
                </a:moveTo>
                <a:lnTo>
                  <a:pt x="0" y="2003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064649" y="4843786"/>
            <a:ext cx="138551" cy="18343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74879" y="4845071"/>
            <a:ext cx="272467" cy="1816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1992" y="150486"/>
            <a:ext cx="784605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004B2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9420" y="1184465"/>
            <a:ext cx="790956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988056" y="4789360"/>
            <a:ext cx="2812288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39420" y="4789360"/>
            <a:ext cx="2021332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27648" y="4789360"/>
            <a:ext cx="2021332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8.png"/><Relationship Id="rId5" Type="http://schemas.openxmlformats.org/officeDocument/2006/relationships/image" Target="../media/image4.pn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4.png"/><Relationship Id="rId10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1.png"/><Relationship Id="rId5" Type="http://schemas.openxmlformats.org/officeDocument/2006/relationships/image" Target="../media/image4.png"/><Relationship Id="rId10" Type="http://schemas.openxmlformats.org/officeDocument/2006/relationships/image" Target="../media/image40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33.png"/><Relationship Id="rId18" Type="http://schemas.openxmlformats.org/officeDocument/2006/relationships/image" Target="../media/image54.png"/><Relationship Id="rId3" Type="http://schemas.openxmlformats.org/officeDocument/2006/relationships/image" Target="../media/image23.png"/><Relationship Id="rId21" Type="http://schemas.openxmlformats.org/officeDocument/2006/relationships/image" Target="../media/image57.png"/><Relationship Id="rId7" Type="http://schemas.openxmlformats.org/officeDocument/2006/relationships/image" Target="../media/image46.png"/><Relationship Id="rId12" Type="http://schemas.openxmlformats.org/officeDocument/2006/relationships/image" Target="../media/image32.png"/><Relationship Id="rId17" Type="http://schemas.openxmlformats.org/officeDocument/2006/relationships/image" Target="../media/image53.png"/><Relationship Id="rId2" Type="http://schemas.openxmlformats.org/officeDocument/2006/relationships/image" Target="../media/image43.pn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1.png"/><Relationship Id="rId10" Type="http://schemas.openxmlformats.org/officeDocument/2006/relationships/image" Target="../media/image49.png"/><Relationship Id="rId19" Type="http://schemas.openxmlformats.org/officeDocument/2006/relationships/image" Target="../media/image55.png"/><Relationship Id="rId4" Type="http://schemas.openxmlformats.org/officeDocument/2006/relationships/image" Target="../media/image24.png"/><Relationship Id="rId9" Type="http://schemas.openxmlformats.org/officeDocument/2006/relationships/image" Target="../media/image48.png"/><Relationship Id="rId14" Type="http://schemas.openxmlformats.org/officeDocument/2006/relationships/image" Target="../media/image35.png"/><Relationship Id="rId22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26229"/>
            <a:ext cx="8784590" cy="818515"/>
          </a:xfrm>
          <a:custGeom>
            <a:avLst/>
            <a:gdLst/>
            <a:ahLst/>
            <a:cxnLst/>
            <a:rect l="l" t="t" r="r" b="b"/>
            <a:pathLst>
              <a:path w="8784590" h="818514">
                <a:moveTo>
                  <a:pt x="8784005" y="0"/>
                </a:moveTo>
                <a:lnTo>
                  <a:pt x="0" y="0"/>
                </a:lnTo>
                <a:lnTo>
                  <a:pt x="0" y="818172"/>
                </a:lnTo>
                <a:lnTo>
                  <a:pt x="8784005" y="818172"/>
                </a:lnTo>
                <a:lnTo>
                  <a:pt x="8784005" y="0"/>
                </a:lnTo>
                <a:close/>
              </a:path>
            </a:pathLst>
          </a:custGeom>
          <a:solidFill>
            <a:srgbClr val="033B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4247" y="4455334"/>
            <a:ext cx="18554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Solly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Molepo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Phelelani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Sibiya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, Bhekani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Zondo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 Buhlebemvelo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Dube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Khethiwe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Mnguni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Antti</a:t>
            </a:r>
            <a:r>
              <a:rPr sz="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Simola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Joseph</a:t>
            </a:r>
            <a:r>
              <a:rPr sz="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Arial"/>
                <a:cs typeface="Arial"/>
              </a:rPr>
              <a:t>Kau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Victor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Thindisa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 Heinrich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Bohlmann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8086" y="4520712"/>
            <a:ext cx="974725" cy="37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BB8B1F"/>
                </a:solidFill>
                <a:latin typeface="Arial Black"/>
                <a:cs typeface="Arial Black"/>
              </a:rPr>
              <a:t>Date:</a:t>
            </a:r>
            <a:endParaRPr sz="11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ZA" sz="12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June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5942" y="4520712"/>
            <a:ext cx="163448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BB8B1F"/>
                </a:solidFill>
                <a:latin typeface="Arial Black"/>
                <a:cs typeface="Arial Black"/>
              </a:rPr>
              <a:t>Event:</a:t>
            </a:r>
            <a:r>
              <a:rPr lang="en-ZA" sz="1200" spc="-10" dirty="0">
                <a:solidFill>
                  <a:srgbClr val="BB8B1F"/>
                </a:solidFill>
                <a:latin typeface="Arial"/>
                <a:cs typeface="Arial"/>
              </a:rPr>
              <a:t> </a:t>
            </a:r>
            <a:r>
              <a:rPr lang="en-ZA" sz="1200" spc="-10" dirty="0">
                <a:solidFill>
                  <a:schemeClr val="bg1"/>
                </a:solidFill>
                <a:latin typeface="Arial"/>
                <a:cs typeface="Arial"/>
              </a:rPr>
              <a:t>29</a:t>
            </a:r>
            <a:r>
              <a:rPr lang="en-ZA" sz="1200" spc="-10" baseline="30000" dirty="0">
                <a:solidFill>
                  <a:schemeClr val="bg1"/>
                </a:solidFill>
                <a:latin typeface="Arial"/>
                <a:cs typeface="Arial"/>
              </a:rPr>
              <a:t>th</a:t>
            </a:r>
            <a:r>
              <a:rPr lang="en-ZA" sz="1200" spc="-10" dirty="0">
                <a:solidFill>
                  <a:schemeClr val="bg1"/>
                </a:solidFill>
                <a:latin typeface="Arial"/>
                <a:cs typeface="Arial"/>
              </a:rPr>
              <a:t> Annual Conference on Global Economic Analysis </a:t>
            </a:r>
            <a:endParaRPr sz="11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7798" y="973061"/>
            <a:ext cx="4740275" cy="2410460"/>
            <a:chOff x="287798" y="973061"/>
            <a:chExt cx="4740275" cy="2410460"/>
          </a:xfrm>
        </p:grpSpPr>
        <p:sp>
          <p:nvSpPr>
            <p:cNvPr id="7" name="object 7"/>
            <p:cNvSpPr/>
            <p:nvPr/>
          </p:nvSpPr>
          <p:spPr>
            <a:xfrm>
              <a:off x="291414" y="2344927"/>
              <a:ext cx="4737100" cy="566420"/>
            </a:xfrm>
            <a:custGeom>
              <a:avLst/>
              <a:gdLst/>
              <a:ahLst/>
              <a:cxnLst/>
              <a:rect l="l" t="t" r="r" b="b"/>
              <a:pathLst>
                <a:path w="4737100" h="566419">
                  <a:moveTo>
                    <a:pt x="321144" y="15151"/>
                  </a:moveTo>
                  <a:lnTo>
                    <a:pt x="76" y="15151"/>
                  </a:lnTo>
                  <a:lnTo>
                    <a:pt x="76" y="118021"/>
                  </a:lnTo>
                  <a:lnTo>
                    <a:pt x="63" y="119291"/>
                  </a:lnTo>
                  <a:lnTo>
                    <a:pt x="50" y="242481"/>
                  </a:lnTo>
                  <a:lnTo>
                    <a:pt x="25" y="341541"/>
                  </a:lnTo>
                  <a:lnTo>
                    <a:pt x="25" y="342811"/>
                  </a:lnTo>
                  <a:lnTo>
                    <a:pt x="0" y="556171"/>
                  </a:lnTo>
                  <a:lnTo>
                    <a:pt x="116090" y="556171"/>
                  </a:lnTo>
                  <a:lnTo>
                    <a:pt x="116090" y="342811"/>
                  </a:lnTo>
                  <a:lnTo>
                    <a:pt x="116319" y="342811"/>
                  </a:lnTo>
                  <a:lnTo>
                    <a:pt x="116319" y="341541"/>
                  </a:lnTo>
                  <a:lnTo>
                    <a:pt x="135077" y="341541"/>
                  </a:lnTo>
                  <a:lnTo>
                    <a:pt x="135077" y="342811"/>
                  </a:lnTo>
                  <a:lnTo>
                    <a:pt x="285089" y="342811"/>
                  </a:lnTo>
                  <a:lnTo>
                    <a:pt x="285089" y="341541"/>
                  </a:lnTo>
                  <a:lnTo>
                    <a:pt x="285203" y="242481"/>
                  </a:lnTo>
                  <a:lnTo>
                    <a:pt x="116573" y="242481"/>
                  </a:lnTo>
                  <a:lnTo>
                    <a:pt x="116573" y="119291"/>
                  </a:lnTo>
                  <a:lnTo>
                    <a:pt x="298564" y="119291"/>
                  </a:lnTo>
                  <a:lnTo>
                    <a:pt x="298564" y="118021"/>
                  </a:lnTo>
                  <a:lnTo>
                    <a:pt x="321144" y="118021"/>
                  </a:lnTo>
                  <a:lnTo>
                    <a:pt x="321144" y="15151"/>
                  </a:lnTo>
                  <a:close/>
                </a:path>
                <a:path w="4737100" h="566419">
                  <a:moveTo>
                    <a:pt x="575373" y="159854"/>
                  </a:moveTo>
                  <a:lnTo>
                    <a:pt x="539559" y="160324"/>
                  </a:lnTo>
                  <a:lnTo>
                    <a:pt x="509079" y="173113"/>
                  </a:lnTo>
                  <a:lnTo>
                    <a:pt x="484543" y="196494"/>
                  </a:lnTo>
                  <a:lnTo>
                    <a:pt x="466534" y="228739"/>
                  </a:lnTo>
                  <a:lnTo>
                    <a:pt x="462597" y="212305"/>
                  </a:lnTo>
                  <a:lnTo>
                    <a:pt x="461975" y="196837"/>
                  </a:lnTo>
                  <a:lnTo>
                    <a:pt x="462432" y="181673"/>
                  </a:lnTo>
                  <a:lnTo>
                    <a:pt x="461721" y="166090"/>
                  </a:lnTo>
                  <a:lnTo>
                    <a:pt x="356717" y="167398"/>
                  </a:lnTo>
                  <a:lnTo>
                    <a:pt x="357403" y="555688"/>
                  </a:lnTo>
                  <a:lnTo>
                    <a:pt x="466763" y="555434"/>
                  </a:lnTo>
                  <a:lnTo>
                    <a:pt x="466928" y="341744"/>
                  </a:lnTo>
                  <a:lnTo>
                    <a:pt x="468668" y="326339"/>
                  </a:lnTo>
                  <a:lnTo>
                    <a:pt x="492086" y="287591"/>
                  </a:lnTo>
                  <a:lnTo>
                    <a:pt x="530618" y="272021"/>
                  </a:lnTo>
                  <a:lnTo>
                    <a:pt x="552107" y="271056"/>
                  </a:lnTo>
                  <a:lnTo>
                    <a:pt x="574979" y="272961"/>
                  </a:lnTo>
                  <a:lnTo>
                    <a:pt x="575373" y="159854"/>
                  </a:lnTo>
                  <a:close/>
                </a:path>
                <a:path w="4737100" h="566419">
                  <a:moveTo>
                    <a:pt x="928446" y="335915"/>
                  </a:moveTo>
                  <a:lnTo>
                    <a:pt x="926274" y="319786"/>
                  </a:lnTo>
                  <a:lnTo>
                    <a:pt x="922248" y="289750"/>
                  </a:lnTo>
                  <a:lnTo>
                    <a:pt x="922159" y="289064"/>
                  </a:lnTo>
                  <a:lnTo>
                    <a:pt x="908621" y="247142"/>
                  </a:lnTo>
                  <a:lnTo>
                    <a:pt x="904900" y="240868"/>
                  </a:lnTo>
                  <a:lnTo>
                    <a:pt x="887234" y="211315"/>
                  </a:lnTo>
                  <a:lnTo>
                    <a:pt x="857631" y="183413"/>
                  </a:lnTo>
                  <a:lnTo>
                    <a:pt x="821550" y="165925"/>
                  </a:lnTo>
                  <a:lnTo>
                    <a:pt x="821550" y="319786"/>
                  </a:lnTo>
                  <a:lnTo>
                    <a:pt x="711581" y="319786"/>
                  </a:lnTo>
                  <a:lnTo>
                    <a:pt x="713092" y="289750"/>
                  </a:lnTo>
                  <a:lnTo>
                    <a:pt x="724128" y="264426"/>
                  </a:lnTo>
                  <a:lnTo>
                    <a:pt x="743153" y="247142"/>
                  </a:lnTo>
                  <a:lnTo>
                    <a:pt x="742886" y="247142"/>
                  </a:lnTo>
                  <a:lnTo>
                    <a:pt x="769010" y="240868"/>
                  </a:lnTo>
                  <a:lnTo>
                    <a:pt x="792467" y="247142"/>
                  </a:lnTo>
                  <a:lnTo>
                    <a:pt x="809840" y="263715"/>
                  </a:lnTo>
                  <a:lnTo>
                    <a:pt x="819912" y="288594"/>
                  </a:lnTo>
                  <a:lnTo>
                    <a:pt x="821550" y="319786"/>
                  </a:lnTo>
                  <a:lnTo>
                    <a:pt x="821550" y="165925"/>
                  </a:lnTo>
                  <a:lnTo>
                    <a:pt x="819289" y="164820"/>
                  </a:lnTo>
                  <a:lnTo>
                    <a:pt x="771702" y="157048"/>
                  </a:lnTo>
                  <a:lnTo>
                    <a:pt x="723557" y="161912"/>
                  </a:lnTo>
                  <a:lnTo>
                    <a:pt x="681266" y="179654"/>
                  </a:lnTo>
                  <a:lnTo>
                    <a:pt x="646442" y="209613"/>
                  </a:lnTo>
                  <a:lnTo>
                    <a:pt x="620737" y="251155"/>
                  </a:lnTo>
                  <a:lnTo>
                    <a:pt x="604621" y="300875"/>
                  </a:lnTo>
                  <a:lnTo>
                    <a:pt x="598246" y="352615"/>
                  </a:lnTo>
                  <a:lnTo>
                    <a:pt x="601345" y="404863"/>
                  </a:lnTo>
                  <a:lnTo>
                    <a:pt x="613638" y="456082"/>
                  </a:lnTo>
                  <a:lnTo>
                    <a:pt x="638848" y="503923"/>
                  </a:lnTo>
                  <a:lnTo>
                    <a:pt x="676325" y="538505"/>
                  </a:lnTo>
                  <a:lnTo>
                    <a:pt x="723341" y="559308"/>
                  </a:lnTo>
                  <a:lnTo>
                    <a:pt x="777138" y="565797"/>
                  </a:lnTo>
                  <a:lnTo>
                    <a:pt x="828611" y="557631"/>
                  </a:lnTo>
                  <a:lnTo>
                    <a:pt x="872731" y="535559"/>
                  </a:lnTo>
                  <a:lnTo>
                    <a:pt x="906119" y="500761"/>
                  </a:lnTo>
                  <a:lnTo>
                    <a:pt x="915187" y="478942"/>
                  </a:lnTo>
                  <a:lnTo>
                    <a:pt x="925372" y="454456"/>
                  </a:lnTo>
                  <a:lnTo>
                    <a:pt x="835685" y="428205"/>
                  </a:lnTo>
                  <a:lnTo>
                    <a:pt x="828001" y="448995"/>
                  </a:lnTo>
                  <a:lnTo>
                    <a:pt x="816254" y="464413"/>
                  </a:lnTo>
                  <a:lnTo>
                    <a:pt x="801179" y="474395"/>
                  </a:lnTo>
                  <a:lnTo>
                    <a:pt x="783488" y="478942"/>
                  </a:lnTo>
                  <a:lnTo>
                    <a:pt x="752030" y="474637"/>
                  </a:lnTo>
                  <a:lnTo>
                    <a:pt x="729005" y="456425"/>
                  </a:lnTo>
                  <a:lnTo>
                    <a:pt x="714336" y="426770"/>
                  </a:lnTo>
                  <a:lnTo>
                    <a:pt x="707961" y="388099"/>
                  </a:lnTo>
                  <a:lnTo>
                    <a:pt x="927938" y="386067"/>
                  </a:lnTo>
                  <a:lnTo>
                    <a:pt x="928446" y="335915"/>
                  </a:lnTo>
                  <a:close/>
                </a:path>
                <a:path w="4737100" h="566419">
                  <a:moveTo>
                    <a:pt x="1298498" y="336854"/>
                  </a:moveTo>
                  <a:lnTo>
                    <a:pt x="1296187" y="319570"/>
                  </a:lnTo>
                  <a:lnTo>
                    <a:pt x="1292186" y="289839"/>
                  </a:lnTo>
                  <a:lnTo>
                    <a:pt x="1278305" y="247472"/>
                  </a:lnTo>
                  <a:lnTo>
                    <a:pt x="1274216" y="240690"/>
                  </a:lnTo>
                  <a:lnTo>
                    <a:pt x="1256563" y="211391"/>
                  </a:lnTo>
                  <a:lnTo>
                    <a:pt x="1226667" y="183210"/>
                  </a:lnTo>
                  <a:lnTo>
                    <a:pt x="1191691" y="166166"/>
                  </a:lnTo>
                  <a:lnTo>
                    <a:pt x="1191691" y="302437"/>
                  </a:lnTo>
                  <a:lnTo>
                    <a:pt x="1191285" y="319290"/>
                  </a:lnTo>
                  <a:lnTo>
                    <a:pt x="1191285" y="319570"/>
                  </a:lnTo>
                  <a:lnTo>
                    <a:pt x="1080668" y="319290"/>
                  </a:lnTo>
                  <a:lnTo>
                    <a:pt x="1080731" y="301942"/>
                  </a:lnTo>
                  <a:lnTo>
                    <a:pt x="1102423" y="254546"/>
                  </a:lnTo>
                  <a:lnTo>
                    <a:pt x="1141882" y="240690"/>
                  </a:lnTo>
                  <a:lnTo>
                    <a:pt x="1162126" y="247091"/>
                  </a:lnTo>
                  <a:lnTo>
                    <a:pt x="1178407" y="261467"/>
                  </a:lnTo>
                  <a:lnTo>
                    <a:pt x="1184935" y="274332"/>
                  </a:lnTo>
                  <a:lnTo>
                    <a:pt x="1189469" y="287680"/>
                  </a:lnTo>
                  <a:lnTo>
                    <a:pt x="1191615" y="301942"/>
                  </a:lnTo>
                  <a:lnTo>
                    <a:pt x="1191691" y="302437"/>
                  </a:lnTo>
                  <a:lnTo>
                    <a:pt x="1191691" y="166166"/>
                  </a:lnTo>
                  <a:lnTo>
                    <a:pt x="1188364" y="164541"/>
                  </a:lnTo>
                  <a:lnTo>
                    <a:pt x="1141349" y="157035"/>
                  </a:lnTo>
                  <a:lnTo>
                    <a:pt x="1091298" y="162788"/>
                  </a:lnTo>
                  <a:lnTo>
                    <a:pt x="1047483" y="182270"/>
                  </a:lnTo>
                  <a:lnTo>
                    <a:pt x="1012164" y="214541"/>
                  </a:lnTo>
                  <a:lnTo>
                    <a:pt x="987679" y="258699"/>
                  </a:lnTo>
                  <a:lnTo>
                    <a:pt x="975245" y="301942"/>
                  </a:lnTo>
                  <a:lnTo>
                    <a:pt x="969111" y="347078"/>
                  </a:lnTo>
                  <a:lnTo>
                    <a:pt x="969797" y="386892"/>
                  </a:lnTo>
                  <a:lnTo>
                    <a:pt x="969886" y="392201"/>
                  </a:lnTo>
                  <a:lnTo>
                    <a:pt x="977912" y="436295"/>
                  </a:lnTo>
                  <a:lnTo>
                    <a:pt x="993635" y="478091"/>
                  </a:lnTo>
                  <a:lnTo>
                    <a:pt x="1021994" y="518845"/>
                  </a:lnTo>
                  <a:lnTo>
                    <a:pt x="1059281" y="546671"/>
                  </a:lnTo>
                  <a:lnTo>
                    <a:pt x="1103261" y="562114"/>
                  </a:lnTo>
                  <a:lnTo>
                    <a:pt x="1151750" y="565683"/>
                  </a:lnTo>
                  <a:lnTo>
                    <a:pt x="1200912" y="556882"/>
                  </a:lnTo>
                  <a:lnTo>
                    <a:pt x="1243253" y="535317"/>
                  </a:lnTo>
                  <a:lnTo>
                    <a:pt x="1275372" y="501561"/>
                  </a:lnTo>
                  <a:lnTo>
                    <a:pt x="1284643" y="478878"/>
                  </a:lnTo>
                  <a:lnTo>
                    <a:pt x="1293952" y="456107"/>
                  </a:lnTo>
                  <a:lnTo>
                    <a:pt x="1204645" y="427494"/>
                  </a:lnTo>
                  <a:lnTo>
                    <a:pt x="1197635" y="449351"/>
                  </a:lnTo>
                  <a:lnTo>
                    <a:pt x="1185075" y="465061"/>
                  </a:lnTo>
                  <a:lnTo>
                    <a:pt x="1168222" y="474840"/>
                  </a:lnTo>
                  <a:lnTo>
                    <a:pt x="1148334" y="478878"/>
                  </a:lnTo>
                  <a:lnTo>
                    <a:pt x="1118857" y="472948"/>
                  </a:lnTo>
                  <a:lnTo>
                    <a:pt x="1097508" y="453415"/>
                  </a:lnTo>
                  <a:lnTo>
                    <a:pt x="1084211" y="423710"/>
                  </a:lnTo>
                  <a:lnTo>
                    <a:pt x="1078903" y="387223"/>
                  </a:lnTo>
                  <a:lnTo>
                    <a:pt x="1297533" y="386892"/>
                  </a:lnTo>
                  <a:lnTo>
                    <a:pt x="1298498" y="336854"/>
                  </a:lnTo>
                  <a:close/>
                </a:path>
                <a:path w="4737100" h="566419">
                  <a:moveTo>
                    <a:pt x="1860257" y="119037"/>
                  </a:moveTo>
                  <a:lnTo>
                    <a:pt x="1858949" y="14998"/>
                  </a:lnTo>
                  <a:lnTo>
                    <a:pt x="1486344" y="16027"/>
                  </a:lnTo>
                  <a:lnTo>
                    <a:pt x="1491881" y="119024"/>
                  </a:lnTo>
                  <a:lnTo>
                    <a:pt x="1615465" y="119595"/>
                  </a:lnTo>
                  <a:lnTo>
                    <a:pt x="1616240" y="556031"/>
                  </a:lnTo>
                  <a:lnTo>
                    <a:pt x="1730184" y="555193"/>
                  </a:lnTo>
                  <a:lnTo>
                    <a:pt x="1729968" y="119202"/>
                  </a:lnTo>
                  <a:lnTo>
                    <a:pt x="1860257" y="119037"/>
                  </a:lnTo>
                  <a:close/>
                </a:path>
                <a:path w="4737100" h="566419">
                  <a:moveTo>
                    <a:pt x="2072259" y="271983"/>
                  </a:moveTo>
                  <a:lnTo>
                    <a:pt x="2071789" y="160401"/>
                  </a:lnTo>
                  <a:lnTo>
                    <a:pt x="2035162" y="160096"/>
                  </a:lnTo>
                  <a:lnTo>
                    <a:pt x="2003183" y="173570"/>
                  </a:lnTo>
                  <a:lnTo>
                    <a:pt x="1978253" y="198272"/>
                  </a:lnTo>
                  <a:lnTo>
                    <a:pt x="1962785" y="231609"/>
                  </a:lnTo>
                  <a:lnTo>
                    <a:pt x="1959102" y="166484"/>
                  </a:lnTo>
                  <a:lnTo>
                    <a:pt x="1854187" y="166662"/>
                  </a:lnTo>
                  <a:lnTo>
                    <a:pt x="1854517" y="555942"/>
                  </a:lnTo>
                  <a:lnTo>
                    <a:pt x="1964512" y="555332"/>
                  </a:lnTo>
                  <a:lnTo>
                    <a:pt x="1964397" y="341579"/>
                  </a:lnTo>
                  <a:lnTo>
                    <a:pt x="1969477" y="314540"/>
                  </a:lnTo>
                  <a:lnTo>
                    <a:pt x="1983295" y="292011"/>
                  </a:lnTo>
                  <a:lnTo>
                    <a:pt x="2004110" y="276694"/>
                  </a:lnTo>
                  <a:lnTo>
                    <a:pt x="2030209" y="271297"/>
                  </a:lnTo>
                  <a:lnTo>
                    <a:pt x="2072259" y="271983"/>
                  </a:lnTo>
                  <a:close/>
                </a:path>
                <a:path w="4737100" h="566419">
                  <a:moveTo>
                    <a:pt x="2426144" y="555637"/>
                  </a:moveTo>
                  <a:lnTo>
                    <a:pt x="2425433" y="511263"/>
                  </a:lnTo>
                  <a:lnTo>
                    <a:pt x="2425039" y="486918"/>
                  </a:lnTo>
                  <a:lnTo>
                    <a:pt x="2424976" y="482168"/>
                  </a:lnTo>
                  <a:lnTo>
                    <a:pt x="2398166" y="401713"/>
                  </a:lnTo>
                  <a:lnTo>
                    <a:pt x="2398090" y="393382"/>
                  </a:lnTo>
                  <a:lnTo>
                    <a:pt x="2397988" y="383222"/>
                  </a:lnTo>
                  <a:lnTo>
                    <a:pt x="2397937" y="379272"/>
                  </a:lnTo>
                  <a:lnTo>
                    <a:pt x="2397175" y="303263"/>
                  </a:lnTo>
                  <a:lnTo>
                    <a:pt x="2397087" y="294055"/>
                  </a:lnTo>
                  <a:lnTo>
                    <a:pt x="2397036" y="289115"/>
                  </a:lnTo>
                  <a:lnTo>
                    <a:pt x="2396934" y="279336"/>
                  </a:lnTo>
                  <a:lnTo>
                    <a:pt x="2396909" y="275793"/>
                  </a:lnTo>
                  <a:lnTo>
                    <a:pt x="2391067" y="241058"/>
                  </a:lnTo>
                  <a:lnTo>
                    <a:pt x="2372753" y="204736"/>
                  </a:lnTo>
                  <a:lnTo>
                    <a:pt x="2309507" y="164376"/>
                  </a:lnTo>
                  <a:lnTo>
                    <a:pt x="2248497" y="156972"/>
                  </a:lnTo>
                  <a:lnTo>
                    <a:pt x="2217877" y="159791"/>
                  </a:lnTo>
                  <a:lnTo>
                    <a:pt x="2153488" y="184416"/>
                  </a:lnTo>
                  <a:lnTo>
                    <a:pt x="2110790" y="242646"/>
                  </a:lnTo>
                  <a:lnTo>
                    <a:pt x="2105672" y="279336"/>
                  </a:lnTo>
                  <a:lnTo>
                    <a:pt x="2201202" y="294055"/>
                  </a:lnTo>
                  <a:lnTo>
                    <a:pt x="2203907" y="276047"/>
                  </a:lnTo>
                  <a:lnTo>
                    <a:pt x="2210308" y="261061"/>
                  </a:lnTo>
                  <a:lnTo>
                    <a:pt x="2210397" y="260870"/>
                  </a:lnTo>
                  <a:lnTo>
                    <a:pt x="2220468" y="249529"/>
                  </a:lnTo>
                  <a:lnTo>
                    <a:pt x="2234120" y="242874"/>
                  </a:lnTo>
                  <a:lnTo>
                    <a:pt x="2248890" y="241058"/>
                  </a:lnTo>
                  <a:lnTo>
                    <a:pt x="2264118" y="243078"/>
                  </a:lnTo>
                  <a:lnTo>
                    <a:pt x="2277580" y="249529"/>
                  </a:lnTo>
                  <a:lnTo>
                    <a:pt x="2287079" y="261061"/>
                  </a:lnTo>
                  <a:lnTo>
                    <a:pt x="2291778" y="274777"/>
                  </a:lnTo>
                  <a:lnTo>
                    <a:pt x="2293620" y="289115"/>
                  </a:lnTo>
                  <a:lnTo>
                    <a:pt x="2292947" y="300837"/>
                  </a:lnTo>
                  <a:lnTo>
                    <a:pt x="2292947" y="425183"/>
                  </a:lnTo>
                  <a:lnTo>
                    <a:pt x="2278545" y="467766"/>
                  </a:lnTo>
                  <a:lnTo>
                    <a:pt x="2241194" y="486918"/>
                  </a:lnTo>
                  <a:lnTo>
                    <a:pt x="2226373" y="486257"/>
                  </a:lnTo>
                  <a:lnTo>
                    <a:pt x="2212924" y="480136"/>
                  </a:lnTo>
                  <a:lnTo>
                    <a:pt x="2199170" y="461924"/>
                  </a:lnTo>
                  <a:lnTo>
                    <a:pt x="2195626" y="439394"/>
                  </a:lnTo>
                  <a:lnTo>
                    <a:pt x="2201926" y="417639"/>
                  </a:lnTo>
                  <a:lnTo>
                    <a:pt x="2235720" y="393382"/>
                  </a:lnTo>
                  <a:lnTo>
                    <a:pt x="2272817" y="383222"/>
                  </a:lnTo>
                  <a:lnTo>
                    <a:pt x="2292159" y="379272"/>
                  </a:lnTo>
                  <a:lnTo>
                    <a:pt x="2292807" y="417639"/>
                  </a:lnTo>
                  <a:lnTo>
                    <a:pt x="2292883" y="421754"/>
                  </a:lnTo>
                  <a:lnTo>
                    <a:pt x="2292947" y="425183"/>
                  </a:lnTo>
                  <a:lnTo>
                    <a:pt x="2292947" y="300837"/>
                  </a:lnTo>
                  <a:lnTo>
                    <a:pt x="2292807" y="303263"/>
                  </a:lnTo>
                  <a:lnTo>
                    <a:pt x="2289594" y="316382"/>
                  </a:lnTo>
                  <a:lnTo>
                    <a:pt x="2177478" y="338061"/>
                  </a:lnTo>
                  <a:lnTo>
                    <a:pt x="2137638" y="356463"/>
                  </a:lnTo>
                  <a:lnTo>
                    <a:pt x="2109051" y="384962"/>
                  </a:lnTo>
                  <a:lnTo>
                    <a:pt x="2092591" y="421754"/>
                  </a:lnTo>
                  <a:lnTo>
                    <a:pt x="2089162" y="465112"/>
                  </a:lnTo>
                  <a:lnTo>
                    <a:pt x="2098586" y="504621"/>
                  </a:lnTo>
                  <a:lnTo>
                    <a:pt x="2119909" y="536206"/>
                  </a:lnTo>
                  <a:lnTo>
                    <a:pt x="2152154" y="557364"/>
                  </a:lnTo>
                  <a:lnTo>
                    <a:pt x="2194318" y="565645"/>
                  </a:lnTo>
                  <a:lnTo>
                    <a:pt x="2227110" y="562851"/>
                  </a:lnTo>
                  <a:lnTo>
                    <a:pt x="2256561" y="552919"/>
                  </a:lnTo>
                  <a:lnTo>
                    <a:pt x="2281948" y="535762"/>
                  </a:lnTo>
                  <a:lnTo>
                    <a:pt x="2302573" y="511263"/>
                  </a:lnTo>
                  <a:lnTo>
                    <a:pt x="2319718" y="543560"/>
                  </a:lnTo>
                  <a:lnTo>
                    <a:pt x="2348014" y="559562"/>
                  </a:lnTo>
                  <a:lnTo>
                    <a:pt x="2384475" y="562495"/>
                  </a:lnTo>
                  <a:lnTo>
                    <a:pt x="2426144" y="555637"/>
                  </a:lnTo>
                  <a:close/>
                </a:path>
                <a:path w="4737100" h="566419">
                  <a:moveTo>
                    <a:pt x="2790748" y="556107"/>
                  </a:moveTo>
                  <a:lnTo>
                    <a:pt x="2790736" y="511644"/>
                  </a:lnTo>
                  <a:lnTo>
                    <a:pt x="2790736" y="473748"/>
                  </a:lnTo>
                  <a:lnTo>
                    <a:pt x="2790685" y="246951"/>
                  </a:lnTo>
                  <a:lnTo>
                    <a:pt x="2790672" y="200418"/>
                  </a:lnTo>
                  <a:lnTo>
                    <a:pt x="2790621" y="0"/>
                  </a:lnTo>
                  <a:lnTo>
                    <a:pt x="2681249" y="495"/>
                  </a:lnTo>
                  <a:lnTo>
                    <a:pt x="2679433" y="169405"/>
                  </a:lnTo>
                  <a:lnTo>
                    <a:pt x="2679433" y="425767"/>
                  </a:lnTo>
                  <a:lnTo>
                    <a:pt x="2679433" y="426021"/>
                  </a:lnTo>
                  <a:lnTo>
                    <a:pt x="2674429" y="445617"/>
                  </a:lnTo>
                  <a:lnTo>
                    <a:pt x="2661653" y="460400"/>
                  </a:lnTo>
                  <a:lnTo>
                    <a:pt x="2644737" y="469925"/>
                  </a:lnTo>
                  <a:lnTo>
                    <a:pt x="2627299" y="473748"/>
                  </a:lnTo>
                  <a:lnTo>
                    <a:pt x="2608173" y="470941"/>
                  </a:lnTo>
                  <a:lnTo>
                    <a:pt x="2572816" y="426021"/>
                  </a:lnTo>
                  <a:lnTo>
                    <a:pt x="2566047" y="378587"/>
                  </a:lnTo>
                  <a:lnTo>
                    <a:pt x="2566403" y="337146"/>
                  </a:lnTo>
                  <a:lnTo>
                    <a:pt x="2566466" y="330047"/>
                  </a:lnTo>
                  <a:lnTo>
                    <a:pt x="2575687" y="287223"/>
                  </a:lnTo>
                  <a:lnTo>
                    <a:pt x="2595397" y="257175"/>
                  </a:lnTo>
                  <a:lnTo>
                    <a:pt x="2627325" y="246951"/>
                  </a:lnTo>
                  <a:lnTo>
                    <a:pt x="2644737" y="251002"/>
                  </a:lnTo>
                  <a:lnTo>
                    <a:pt x="2661399" y="260781"/>
                  </a:lnTo>
                  <a:lnTo>
                    <a:pt x="2673921" y="275424"/>
                  </a:lnTo>
                  <a:lnTo>
                    <a:pt x="2678900" y="294030"/>
                  </a:lnTo>
                  <a:lnTo>
                    <a:pt x="2679433" y="425767"/>
                  </a:lnTo>
                  <a:lnTo>
                    <a:pt x="2679433" y="169405"/>
                  </a:lnTo>
                  <a:lnTo>
                    <a:pt x="2679115" y="198932"/>
                  </a:lnTo>
                  <a:lnTo>
                    <a:pt x="2679103" y="200418"/>
                  </a:lnTo>
                  <a:lnTo>
                    <a:pt x="2647061" y="172326"/>
                  </a:lnTo>
                  <a:lnTo>
                    <a:pt x="2610370" y="158686"/>
                  </a:lnTo>
                  <a:lnTo>
                    <a:pt x="2571407" y="158686"/>
                  </a:lnTo>
                  <a:lnTo>
                    <a:pt x="2534501" y="172326"/>
                  </a:lnTo>
                  <a:lnTo>
                    <a:pt x="2502878" y="198932"/>
                  </a:lnTo>
                  <a:lnTo>
                    <a:pt x="2478506" y="238175"/>
                  </a:lnTo>
                  <a:lnTo>
                    <a:pt x="2462923" y="285330"/>
                  </a:lnTo>
                  <a:lnTo>
                    <a:pt x="2455608" y="337146"/>
                  </a:lnTo>
                  <a:lnTo>
                    <a:pt x="2455951" y="378587"/>
                  </a:lnTo>
                  <a:lnTo>
                    <a:pt x="2456040" y="390359"/>
                  </a:lnTo>
                  <a:lnTo>
                    <a:pt x="2463698" y="441693"/>
                  </a:lnTo>
                  <a:lnTo>
                    <a:pt x="2478062" y="487857"/>
                  </a:lnTo>
                  <a:lnTo>
                    <a:pt x="2515971" y="539889"/>
                  </a:lnTo>
                  <a:lnTo>
                    <a:pt x="2571775" y="563943"/>
                  </a:lnTo>
                  <a:lnTo>
                    <a:pt x="2604922" y="564235"/>
                  </a:lnTo>
                  <a:lnTo>
                    <a:pt x="2635212" y="555713"/>
                  </a:lnTo>
                  <a:lnTo>
                    <a:pt x="2662555" y="538187"/>
                  </a:lnTo>
                  <a:lnTo>
                    <a:pt x="2686291" y="511644"/>
                  </a:lnTo>
                  <a:lnTo>
                    <a:pt x="2689593" y="555713"/>
                  </a:lnTo>
                  <a:lnTo>
                    <a:pt x="2689618" y="556107"/>
                  </a:lnTo>
                  <a:lnTo>
                    <a:pt x="2790748" y="556107"/>
                  </a:lnTo>
                  <a:close/>
                </a:path>
                <a:path w="4737100" h="566419">
                  <a:moveTo>
                    <a:pt x="3166681" y="338874"/>
                  </a:moveTo>
                  <a:lnTo>
                    <a:pt x="3164611" y="320255"/>
                  </a:lnTo>
                  <a:lnTo>
                    <a:pt x="3161550" y="292722"/>
                  </a:lnTo>
                  <a:lnTo>
                    <a:pt x="3148965" y="250520"/>
                  </a:lnTo>
                  <a:lnTo>
                    <a:pt x="3143618" y="240995"/>
                  </a:lnTo>
                  <a:lnTo>
                    <a:pt x="3128505" y="214083"/>
                  </a:lnTo>
                  <a:lnTo>
                    <a:pt x="3099778" y="185178"/>
                  </a:lnTo>
                  <a:lnTo>
                    <a:pt x="3062363" y="165595"/>
                  </a:lnTo>
                  <a:lnTo>
                    <a:pt x="3062363" y="319735"/>
                  </a:lnTo>
                  <a:lnTo>
                    <a:pt x="2951378" y="320255"/>
                  </a:lnTo>
                  <a:lnTo>
                    <a:pt x="2962440" y="269836"/>
                  </a:lnTo>
                  <a:lnTo>
                    <a:pt x="3009887" y="240995"/>
                  </a:lnTo>
                  <a:lnTo>
                    <a:pt x="3029610" y="245452"/>
                  </a:lnTo>
                  <a:lnTo>
                    <a:pt x="3059709" y="284568"/>
                  </a:lnTo>
                  <a:lnTo>
                    <a:pt x="3062363" y="319735"/>
                  </a:lnTo>
                  <a:lnTo>
                    <a:pt x="3062363" y="165595"/>
                  </a:lnTo>
                  <a:lnTo>
                    <a:pt x="3015843" y="157137"/>
                  </a:lnTo>
                  <a:lnTo>
                    <a:pt x="2964853" y="162356"/>
                  </a:lnTo>
                  <a:lnTo>
                    <a:pt x="2920238" y="182118"/>
                  </a:lnTo>
                  <a:lnTo>
                    <a:pt x="2884246" y="215379"/>
                  </a:lnTo>
                  <a:lnTo>
                    <a:pt x="2859100" y="261073"/>
                  </a:lnTo>
                  <a:lnTo>
                    <a:pt x="2845587" y="312039"/>
                  </a:lnTo>
                  <a:lnTo>
                    <a:pt x="2841256" y="365239"/>
                  </a:lnTo>
                  <a:lnTo>
                    <a:pt x="2846362" y="418211"/>
                  </a:lnTo>
                  <a:lnTo>
                    <a:pt x="2861145" y="468490"/>
                  </a:lnTo>
                  <a:lnTo>
                    <a:pt x="2887103" y="511441"/>
                  </a:lnTo>
                  <a:lnTo>
                    <a:pt x="2923108" y="541947"/>
                  </a:lnTo>
                  <a:lnTo>
                    <a:pt x="2966796" y="560158"/>
                  </a:lnTo>
                  <a:lnTo>
                    <a:pt x="3015792" y="566216"/>
                  </a:lnTo>
                  <a:lnTo>
                    <a:pt x="3066783" y="558914"/>
                  </a:lnTo>
                  <a:lnTo>
                    <a:pt x="3110687" y="537464"/>
                  </a:lnTo>
                  <a:lnTo>
                    <a:pt x="3144316" y="502678"/>
                  </a:lnTo>
                  <a:lnTo>
                    <a:pt x="3154299" y="479234"/>
                  </a:lnTo>
                  <a:lnTo>
                    <a:pt x="3164471" y="455358"/>
                  </a:lnTo>
                  <a:lnTo>
                    <a:pt x="3077146" y="428904"/>
                  </a:lnTo>
                  <a:lnTo>
                    <a:pt x="3068815" y="449364"/>
                  </a:lnTo>
                  <a:lnTo>
                    <a:pt x="3057499" y="464362"/>
                  </a:lnTo>
                  <a:lnTo>
                    <a:pt x="3043580" y="474179"/>
                  </a:lnTo>
                  <a:lnTo>
                    <a:pt x="3027426" y="479082"/>
                  </a:lnTo>
                  <a:lnTo>
                    <a:pt x="3009531" y="479234"/>
                  </a:lnTo>
                  <a:lnTo>
                    <a:pt x="2992805" y="474345"/>
                  </a:lnTo>
                  <a:lnTo>
                    <a:pt x="2959138" y="436372"/>
                  </a:lnTo>
                  <a:lnTo>
                    <a:pt x="2951645" y="388086"/>
                  </a:lnTo>
                  <a:lnTo>
                    <a:pt x="3164763" y="387197"/>
                  </a:lnTo>
                  <a:lnTo>
                    <a:pt x="3166681" y="338874"/>
                  </a:lnTo>
                  <a:close/>
                </a:path>
                <a:path w="4737100" h="566419">
                  <a:moveTo>
                    <a:pt x="3761244" y="555675"/>
                  </a:moveTo>
                  <a:lnTo>
                    <a:pt x="3731895" y="456209"/>
                  </a:lnTo>
                  <a:lnTo>
                    <a:pt x="3731844" y="456018"/>
                  </a:lnTo>
                  <a:lnTo>
                    <a:pt x="3703332" y="359371"/>
                  </a:lnTo>
                  <a:lnTo>
                    <a:pt x="3642080" y="151765"/>
                  </a:lnTo>
                  <a:lnTo>
                    <a:pt x="3603002" y="19291"/>
                  </a:lnTo>
                  <a:lnTo>
                    <a:pt x="3590709" y="19418"/>
                  </a:lnTo>
                  <a:lnTo>
                    <a:pt x="3590709" y="354634"/>
                  </a:lnTo>
                  <a:lnTo>
                    <a:pt x="3564293" y="358762"/>
                  </a:lnTo>
                  <a:lnTo>
                    <a:pt x="3537394" y="359371"/>
                  </a:lnTo>
                  <a:lnTo>
                    <a:pt x="3509975" y="358609"/>
                  </a:lnTo>
                  <a:lnTo>
                    <a:pt x="3481997" y="358609"/>
                  </a:lnTo>
                  <a:lnTo>
                    <a:pt x="3536645" y="151765"/>
                  </a:lnTo>
                  <a:lnTo>
                    <a:pt x="3590709" y="354634"/>
                  </a:lnTo>
                  <a:lnTo>
                    <a:pt x="3590709" y="19418"/>
                  </a:lnTo>
                  <a:lnTo>
                    <a:pt x="3472192" y="20548"/>
                  </a:lnTo>
                  <a:lnTo>
                    <a:pt x="3340976" y="460387"/>
                  </a:lnTo>
                  <a:lnTo>
                    <a:pt x="3315360" y="556209"/>
                  </a:lnTo>
                  <a:lnTo>
                    <a:pt x="3431349" y="555675"/>
                  </a:lnTo>
                  <a:lnTo>
                    <a:pt x="3457448" y="456209"/>
                  </a:lnTo>
                  <a:lnTo>
                    <a:pt x="3615563" y="456107"/>
                  </a:lnTo>
                  <a:lnTo>
                    <a:pt x="3640417" y="556209"/>
                  </a:lnTo>
                  <a:lnTo>
                    <a:pt x="3640505" y="556526"/>
                  </a:lnTo>
                  <a:lnTo>
                    <a:pt x="3761244" y="555675"/>
                  </a:lnTo>
                  <a:close/>
                </a:path>
                <a:path w="4737100" h="566419">
                  <a:moveTo>
                    <a:pt x="4012400" y="271754"/>
                  </a:moveTo>
                  <a:lnTo>
                    <a:pt x="4012349" y="159791"/>
                  </a:lnTo>
                  <a:lnTo>
                    <a:pt x="3977297" y="159677"/>
                  </a:lnTo>
                  <a:lnTo>
                    <a:pt x="3946893" y="171996"/>
                  </a:lnTo>
                  <a:lnTo>
                    <a:pt x="3922280" y="195249"/>
                  </a:lnTo>
                  <a:lnTo>
                    <a:pt x="3904615" y="227888"/>
                  </a:lnTo>
                  <a:lnTo>
                    <a:pt x="3901554" y="212890"/>
                  </a:lnTo>
                  <a:lnTo>
                    <a:pt x="3901186" y="198475"/>
                  </a:lnTo>
                  <a:lnTo>
                    <a:pt x="3901808" y="183591"/>
                  </a:lnTo>
                  <a:lnTo>
                    <a:pt x="3901706" y="167132"/>
                  </a:lnTo>
                  <a:lnTo>
                    <a:pt x="3797262" y="166166"/>
                  </a:lnTo>
                  <a:lnTo>
                    <a:pt x="3797363" y="556501"/>
                  </a:lnTo>
                  <a:lnTo>
                    <a:pt x="3906367" y="555498"/>
                  </a:lnTo>
                  <a:lnTo>
                    <a:pt x="3905262" y="347065"/>
                  </a:lnTo>
                  <a:lnTo>
                    <a:pt x="3908971" y="319544"/>
                  </a:lnTo>
                  <a:lnTo>
                    <a:pt x="3920223" y="295757"/>
                  </a:lnTo>
                  <a:lnTo>
                    <a:pt x="3938778" y="278968"/>
                  </a:lnTo>
                  <a:lnTo>
                    <a:pt x="3964394" y="272389"/>
                  </a:lnTo>
                  <a:lnTo>
                    <a:pt x="4012400" y="271754"/>
                  </a:lnTo>
                  <a:close/>
                </a:path>
                <a:path w="4737100" h="566419">
                  <a:moveTo>
                    <a:pt x="4363034" y="387718"/>
                  </a:moveTo>
                  <a:lnTo>
                    <a:pt x="4362907" y="363245"/>
                  </a:lnTo>
                  <a:lnTo>
                    <a:pt x="4362793" y="338467"/>
                  </a:lnTo>
                  <a:lnTo>
                    <a:pt x="4360291" y="319824"/>
                  </a:lnTo>
                  <a:lnTo>
                    <a:pt x="4356557" y="291909"/>
                  </a:lnTo>
                  <a:lnTo>
                    <a:pt x="4343628" y="249643"/>
                  </a:lnTo>
                  <a:lnTo>
                    <a:pt x="4338637" y="240753"/>
                  </a:lnTo>
                  <a:lnTo>
                    <a:pt x="4323258" y="213334"/>
                  </a:lnTo>
                  <a:lnTo>
                    <a:pt x="4294733" y="184670"/>
                  </a:lnTo>
                  <a:lnTo>
                    <a:pt x="4257992" y="165658"/>
                  </a:lnTo>
                  <a:lnTo>
                    <a:pt x="4257992" y="319824"/>
                  </a:lnTo>
                  <a:lnTo>
                    <a:pt x="4146321" y="319824"/>
                  </a:lnTo>
                  <a:lnTo>
                    <a:pt x="4150347" y="288772"/>
                  </a:lnTo>
                  <a:lnTo>
                    <a:pt x="4150360" y="288620"/>
                  </a:lnTo>
                  <a:lnTo>
                    <a:pt x="4162780" y="263004"/>
                  </a:lnTo>
                  <a:lnTo>
                    <a:pt x="4182211" y="246024"/>
                  </a:lnTo>
                  <a:lnTo>
                    <a:pt x="4207230" y="240753"/>
                  </a:lnTo>
                  <a:lnTo>
                    <a:pt x="4229760" y="247637"/>
                  </a:lnTo>
                  <a:lnTo>
                    <a:pt x="4245927" y="264172"/>
                  </a:lnTo>
                  <a:lnTo>
                    <a:pt x="4255389" y="288620"/>
                  </a:lnTo>
                  <a:lnTo>
                    <a:pt x="4255452" y="288772"/>
                  </a:lnTo>
                  <a:lnTo>
                    <a:pt x="4257992" y="319824"/>
                  </a:lnTo>
                  <a:lnTo>
                    <a:pt x="4257992" y="165658"/>
                  </a:lnTo>
                  <a:lnTo>
                    <a:pt x="4257332" y="165315"/>
                  </a:lnTo>
                  <a:lnTo>
                    <a:pt x="4210316" y="156946"/>
                  </a:lnTo>
                  <a:lnTo>
                    <a:pt x="4157954" y="162623"/>
                  </a:lnTo>
                  <a:lnTo>
                    <a:pt x="4112806" y="183603"/>
                  </a:lnTo>
                  <a:lnTo>
                    <a:pt x="4076992" y="218503"/>
                  </a:lnTo>
                  <a:lnTo>
                    <a:pt x="4052697" y="265938"/>
                  </a:lnTo>
                  <a:lnTo>
                    <a:pt x="4040848" y="313842"/>
                  </a:lnTo>
                  <a:lnTo>
                    <a:pt x="4036796" y="363245"/>
                  </a:lnTo>
                  <a:lnTo>
                    <a:pt x="4040886" y="412623"/>
                  </a:lnTo>
                  <a:lnTo>
                    <a:pt x="4053497" y="460451"/>
                  </a:lnTo>
                  <a:lnTo>
                    <a:pt x="4079367" y="506793"/>
                  </a:lnTo>
                  <a:lnTo>
                    <a:pt x="4116794" y="540219"/>
                  </a:lnTo>
                  <a:lnTo>
                    <a:pt x="4163123" y="560082"/>
                  </a:lnTo>
                  <a:lnTo>
                    <a:pt x="4215638" y="565683"/>
                  </a:lnTo>
                  <a:lnTo>
                    <a:pt x="4264888" y="556971"/>
                  </a:lnTo>
                  <a:lnTo>
                    <a:pt x="4307357" y="534911"/>
                  </a:lnTo>
                  <a:lnTo>
                    <a:pt x="4339679" y="500672"/>
                  </a:lnTo>
                  <a:lnTo>
                    <a:pt x="4348556" y="479336"/>
                  </a:lnTo>
                  <a:lnTo>
                    <a:pt x="4358487" y="455434"/>
                  </a:lnTo>
                  <a:lnTo>
                    <a:pt x="4270870" y="431177"/>
                  </a:lnTo>
                  <a:lnTo>
                    <a:pt x="4264952" y="446112"/>
                  </a:lnTo>
                  <a:lnTo>
                    <a:pt x="4257154" y="458343"/>
                  </a:lnTo>
                  <a:lnTo>
                    <a:pt x="4247705" y="467690"/>
                  </a:lnTo>
                  <a:lnTo>
                    <a:pt x="4236834" y="473951"/>
                  </a:lnTo>
                  <a:lnTo>
                    <a:pt x="4223486" y="478002"/>
                  </a:lnTo>
                  <a:lnTo>
                    <a:pt x="4209110" y="479336"/>
                  </a:lnTo>
                  <a:lnTo>
                    <a:pt x="4194606" y="476973"/>
                  </a:lnTo>
                  <a:lnTo>
                    <a:pt x="4180916" y="469950"/>
                  </a:lnTo>
                  <a:lnTo>
                    <a:pt x="4163885" y="452780"/>
                  </a:lnTo>
                  <a:lnTo>
                    <a:pt x="4152722" y="432193"/>
                  </a:lnTo>
                  <a:lnTo>
                    <a:pt x="4147375" y="409917"/>
                  </a:lnTo>
                  <a:lnTo>
                    <a:pt x="4147769" y="387718"/>
                  </a:lnTo>
                  <a:lnTo>
                    <a:pt x="4363034" y="387718"/>
                  </a:lnTo>
                  <a:close/>
                </a:path>
                <a:path w="4737100" h="566419">
                  <a:moveTo>
                    <a:pt x="4736592" y="518579"/>
                  </a:moveTo>
                  <a:lnTo>
                    <a:pt x="4736477" y="515886"/>
                  </a:lnTo>
                  <a:lnTo>
                    <a:pt x="4735842" y="500151"/>
                  </a:lnTo>
                  <a:lnTo>
                    <a:pt x="4734128" y="487083"/>
                  </a:lnTo>
                  <a:lnTo>
                    <a:pt x="4733785" y="484403"/>
                  </a:lnTo>
                  <a:lnTo>
                    <a:pt x="4733683" y="483704"/>
                  </a:lnTo>
                  <a:lnTo>
                    <a:pt x="4710481" y="475881"/>
                  </a:lnTo>
                  <a:lnTo>
                    <a:pt x="4708830" y="466788"/>
                  </a:lnTo>
                  <a:lnTo>
                    <a:pt x="4708258" y="396290"/>
                  </a:lnTo>
                  <a:lnTo>
                    <a:pt x="4708182" y="385635"/>
                  </a:lnTo>
                  <a:lnTo>
                    <a:pt x="4708131" y="379488"/>
                  </a:lnTo>
                  <a:lnTo>
                    <a:pt x="4707623" y="317601"/>
                  </a:lnTo>
                  <a:lnTo>
                    <a:pt x="4707496" y="302552"/>
                  </a:lnTo>
                  <a:lnTo>
                    <a:pt x="4707433" y="295135"/>
                  </a:lnTo>
                  <a:lnTo>
                    <a:pt x="4707356" y="286537"/>
                  </a:lnTo>
                  <a:lnTo>
                    <a:pt x="4707293" y="277952"/>
                  </a:lnTo>
                  <a:lnTo>
                    <a:pt x="4707204" y="267754"/>
                  </a:lnTo>
                  <a:lnTo>
                    <a:pt x="4702810" y="241681"/>
                  </a:lnTo>
                  <a:lnTo>
                    <a:pt x="4702772" y="241503"/>
                  </a:lnTo>
                  <a:lnTo>
                    <a:pt x="4701476" y="233832"/>
                  </a:lnTo>
                  <a:lnTo>
                    <a:pt x="4661852" y="182359"/>
                  </a:lnTo>
                  <a:lnTo>
                    <a:pt x="4600829" y="159727"/>
                  </a:lnTo>
                  <a:lnTo>
                    <a:pt x="4570273" y="156997"/>
                  </a:lnTo>
                  <a:lnTo>
                    <a:pt x="4539500" y="158483"/>
                  </a:lnTo>
                  <a:lnTo>
                    <a:pt x="4470616" y="179438"/>
                  </a:lnTo>
                  <a:lnTo>
                    <a:pt x="4440669" y="205384"/>
                  </a:lnTo>
                  <a:lnTo>
                    <a:pt x="4421213" y="239471"/>
                  </a:lnTo>
                  <a:lnTo>
                    <a:pt x="4414469" y="279476"/>
                  </a:lnTo>
                  <a:lnTo>
                    <a:pt x="4509948" y="295135"/>
                  </a:lnTo>
                  <a:lnTo>
                    <a:pt x="4512348" y="277952"/>
                  </a:lnTo>
                  <a:lnTo>
                    <a:pt x="4517974" y="263525"/>
                  </a:lnTo>
                  <a:lnTo>
                    <a:pt x="4526229" y="252552"/>
                  </a:lnTo>
                  <a:lnTo>
                    <a:pt x="4536478" y="245732"/>
                  </a:lnTo>
                  <a:lnTo>
                    <a:pt x="4552569" y="241503"/>
                  </a:lnTo>
                  <a:lnTo>
                    <a:pt x="4568749" y="241681"/>
                  </a:lnTo>
                  <a:lnTo>
                    <a:pt x="4583379" y="246684"/>
                  </a:lnTo>
                  <a:lnTo>
                    <a:pt x="4594847" y="256908"/>
                  </a:lnTo>
                  <a:lnTo>
                    <a:pt x="4601680" y="270878"/>
                  </a:lnTo>
                  <a:lnTo>
                    <a:pt x="4604283" y="286537"/>
                  </a:lnTo>
                  <a:lnTo>
                    <a:pt x="4603610" y="296900"/>
                  </a:lnTo>
                  <a:lnTo>
                    <a:pt x="4603610" y="430758"/>
                  </a:lnTo>
                  <a:lnTo>
                    <a:pt x="4588599" y="470115"/>
                  </a:lnTo>
                  <a:lnTo>
                    <a:pt x="4550194" y="487083"/>
                  </a:lnTo>
                  <a:lnTo>
                    <a:pt x="4535576" y="485711"/>
                  </a:lnTo>
                  <a:lnTo>
                    <a:pt x="4522216" y="479806"/>
                  </a:lnTo>
                  <a:lnTo>
                    <a:pt x="4513161" y="471068"/>
                  </a:lnTo>
                  <a:lnTo>
                    <a:pt x="4507814" y="460413"/>
                  </a:lnTo>
                  <a:lnTo>
                    <a:pt x="4505515" y="448627"/>
                  </a:lnTo>
                  <a:lnTo>
                    <a:pt x="4505591" y="436486"/>
                  </a:lnTo>
                  <a:lnTo>
                    <a:pt x="4515370" y="412800"/>
                  </a:lnTo>
                  <a:lnTo>
                    <a:pt x="4537341" y="396290"/>
                  </a:lnTo>
                  <a:lnTo>
                    <a:pt x="4567682" y="385635"/>
                  </a:lnTo>
                  <a:lnTo>
                    <a:pt x="4602518" y="379488"/>
                  </a:lnTo>
                  <a:lnTo>
                    <a:pt x="4603610" y="430758"/>
                  </a:lnTo>
                  <a:lnTo>
                    <a:pt x="4603610" y="296900"/>
                  </a:lnTo>
                  <a:lnTo>
                    <a:pt x="4603242" y="302552"/>
                  </a:lnTo>
                  <a:lnTo>
                    <a:pt x="4599165" y="317601"/>
                  </a:lnTo>
                  <a:lnTo>
                    <a:pt x="4478261" y="341464"/>
                  </a:lnTo>
                  <a:lnTo>
                    <a:pt x="4443044" y="359486"/>
                  </a:lnTo>
                  <a:lnTo>
                    <a:pt x="4417568" y="386308"/>
                  </a:lnTo>
                  <a:lnTo>
                    <a:pt x="4402645" y="420319"/>
                  </a:lnTo>
                  <a:lnTo>
                    <a:pt x="4399216" y="459092"/>
                  </a:lnTo>
                  <a:lnTo>
                    <a:pt x="4399204" y="460413"/>
                  </a:lnTo>
                  <a:lnTo>
                    <a:pt x="4400982" y="478167"/>
                  </a:lnTo>
                  <a:lnTo>
                    <a:pt x="4425099" y="530161"/>
                  </a:lnTo>
                  <a:lnTo>
                    <a:pt x="4459427" y="554786"/>
                  </a:lnTo>
                  <a:lnTo>
                    <a:pt x="4498886" y="565315"/>
                  </a:lnTo>
                  <a:lnTo>
                    <a:pt x="4539780" y="562089"/>
                  </a:lnTo>
                  <a:lnTo>
                    <a:pt x="4578401" y="545503"/>
                  </a:lnTo>
                  <a:lnTo>
                    <a:pt x="4611040" y="515886"/>
                  </a:lnTo>
                  <a:lnTo>
                    <a:pt x="4631194" y="546163"/>
                  </a:lnTo>
                  <a:lnTo>
                    <a:pt x="4660011" y="560247"/>
                  </a:lnTo>
                  <a:lnTo>
                    <a:pt x="4695368" y="562267"/>
                  </a:lnTo>
                  <a:lnTo>
                    <a:pt x="4735131" y="556348"/>
                  </a:lnTo>
                  <a:lnTo>
                    <a:pt x="4736249" y="537730"/>
                  </a:lnTo>
                  <a:lnTo>
                    <a:pt x="4736592" y="518579"/>
                  </a:lnTo>
                  <a:close/>
                </a:path>
              </a:pathLst>
            </a:custGeom>
            <a:solidFill>
              <a:srgbClr val="BB8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0234" y="3024339"/>
              <a:ext cx="3679825" cy="359410"/>
            </a:xfrm>
            <a:custGeom>
              <a:avLst/>
              <a:gdLst/>
              <a:ahLst/>
              <a:cxnLst/>
              <a:rect l="l" t="t" r="r" b="b"/>
              <a:pathLst>
                <a:path w="3679825" h="359410">
                  <a:moveTo>
                    <a:pt x="191655" y="207987"/>
                  </a:moveTo>
                  <a:lnTo>
                    <a:pt x="178028" y="152857"/>
                  </a:lnTo>
                  <a:lnTo>
                    <a:pt x="127419" y="118503"/>
                  </a:lnTo>
                  <a:lnTo>
                    <a:pt x="78765" y="101409"/>
                  </a:lnTo>
                  <a:lnTo>
                    <a:pt x="69811" y="95986"/>
                  </a:lnTo>
                  <a:lnTo>
                    <a:pt x="64439" y="88061"/>
                  </a:lnTo>
                  <a:lnTo>
                    <a:pt x="62369" y="78765"/>
                  </a:lnTo>
                  <a:lnTo>
                    <a:pt x="63296" y="69215"/>
                  </a:lnTo>
                  <a:lnTo>
                    <a:pt x="66548" y="62014"/>
                  </a:lnTo>
                  <a:lnTo>
                    <a:pt x="72085" y="56476"/>
                  </a:lnTo>
                  <a:lnTo>
                    <a:pt x="79667" y="52692"/>
                  </a:lnTo>
                  <a:lnTo>
                    <a:pt x="89052" y="50761"/>
                  </a:lnTo>
                  <a:lnTo>
                    <a:pt x="105079" y="51562"/>
                  </a:lnTo>
                  <a:lnTo>
                    <a:pt x="118338" y="57137"/>
                  </a:lnTo>
                  <a:lnTo>
                    <a:pt x="128841" y="67310"/>
                  </a:lnTo>
                  <a:lnTo>
                    <a:pt x="136588" y="81851"/>
                  </a:lnTo>
                  <a:lnTo>
                    <a:pt x="184086" y="67805"/>
                  </a:lnTo>
                  <a:lnTo>
                    <a:pt x="162661" y="23355"/>
                  </a:lnTo>
                  <a:lnTo>
                    <a:pt x="120116" y="5156"/>
                  </a:lnTo>
                  <a:lnTo>
                    <a:pt x="91249" y="2578"/>
                  </a:lnTo>
                  <a:lnTo>
                    <a:pt x="62699" y="7124"/>
                  </a:lnTo>
                  <a:lnTo>
                    <a:pt x="36309" y="19850"/>
                  </a:lnTo>
                  <a:lnTo>
                    <a:pt x="16827" y="41910"/>
                  </a:lnTo>
                  <a:lnTo>
                    <a:pt x="7239" y="70777"/>
                  </a:lnTo>
                  <a:lnTo>
                    <a:pt x="8255" y="101053"/>
                  </a:lnTo>
                  <a:lnTo>
                    <a:pt x="20548" y="127330"/>
                  </a:lnTo>
                  <a:lnTo>
                    <a:pt x="55257" y="152742"/>
                  </a:lnTo>
                  <a:lnTo>
                    <a:pt x="94703" y="167436"/>
                  </a:lnTo>
                  <a:lnTo>
                    <a:pt x="125374" y="182295"/>
                  </a:lnTo>
                  <a:lnTo>
                    <a:pt x="133680" y="208153"/>
                  </a:lnTo>
                  <a:lnTo>
                    <a:pt x="129768" y="217551"/>
                  </a:lnTo>
                  <a:lnTo>
                    <a:pt x="122783" y="224536"/>
                  </a:lnTo>
                  <a:lnTo>
                    <a:pt x="113220" y="229019"/>
                  </a:lnTo>
                  <a:lnTo>
                    <a:pt x="101549" y="230924"/>
                  </a:lnTo>
                  <a:lnTo>
                    <a:pt x="83743" y="229412"/>
                  </a:lnTo>
                  <a:lnTo>
                    <a:pt x="68846" y="222897"/>
                  </a:lnTo>
                  <a:lnTo>
                    <a:pt x="57467" y="211175"/>
                  </a:lnTo>
                  <a:lnTo>
                    <a:pt x="50190" y="193992"/>
                  </a:lnTo>
                  <a:lnTo>
                    <a:pt x="36741" y="196456"/>
                  </a:lnTo>
                  <a:lnTo>
                    <a:pt x="23863" y="199923"/>
                  </a:lnTo>
                  <a:lnTo>
                    <a:pt x="11607" y="204152"/>
                  </a:lnTo>
                  <a:lnTo>
                    <a:pt x="0" y="208889"/>
                  </a:lnTo>
                  <a:lnTo>
                    <a:pt x="12776" y="241998"/>
                  </a:lnTo>
                  <a:lnTo>
                    <a:pt x="36372" y="264287"/>
                  </a:lnTo>
                  <a:lnTo>
                    <a:pt x="67868" y="276542"/>
                  </a:lnTo>
                  <a:lnTo>
                    <a:pt x="104330" y="279514"/>
                  </a:lnTo>
                  <a:lnTo>
                    <a:pt x="138277" y="273481"/>
                  </a:lnTo>
                  <a:lnTo>
                    <a:pt x="164680" y="258851"/>
                  </a:lnTo>
                  <a:lnTo>
                    <a:pt x="182740" y="236677"/>
                  </a:lnTo>
                  <a:lnTo>
                    <a:pt x="191655" y="207987"/>
                  </a:lnTo>
                  <a:close/>
                </a:path>
                <a:path w="3679825" h="359410">
                  <a:moveTo>
                    <a:pt x="904722" y="275285"/>
                  </a:moveTo>
                  <a:lnTo>
                    <a:pt x="903922" y="129095"/>
                  </a:lnTo>
                  <a:lnTo>
                    <a:pt x="882675" y="87160"/>
                  </a:lnTo>
                  <a:lnTo>
                    <a:pt x="839812" y="77673"/>
                  </a:lnTo>
                  <a:lnTo>
                    <a:pt x="816292" y="84442"/>
                  </a:lnTo>
                  <a:lnTo>
                    <a:pt x="795032" y="99542"/>
                  </a:lnTo>
                  <a:lnTo>
                    <a:pt x="792734" y="685"/>
                  </a:lnTo>
                  <a:lnTo>
                    <a:pt x="742200" y="0"/>
                  </a:lnTo>
                  <a:lnTo>
                    <a:pt x="733831" y="3975"/>
                  </a:lnTo>
                  <a:lnTo>
                    <a:pt x="731088" y="11950"/>
                  </a:lnTo>
                  <a:lnTo>
                    <a:pt x="738187" y="20154"/>
                  </a:lnTo>
                  <a:lnTo>
                    <a:pt x="738987" y="275323"/>
                  </a:lnTo>
                  <a:lnTo>
                    <a:pt x="792632" y="275551"/>
                  </a:lnTo>
                  <a:lnTo>
                    <a:pt x="793851" y="151739"/>
                  </a:lnTo>
                  <a:lnTo>
                    <a:pt x="796886" y="139039"/>
                  </a:lnTo>
                  <a:lnTo>
                    <a:pt x="804443" y="130289"/>
                  </a:lnTo>
                  <a:lnTo>
                    <a:pt x="814743" y="125437"/>
                  </a:lnTo>
                  <a:lnTo>
                    <a:pt x="825931" y="124447"/>
                  </a:lnTo>
                  <a:lnTo>
                    <a:pt x="836523" y="127558"/>
                  </a:lnTo>
                  <a:lnTo>
                    <a:pt x="843889" y="134366"/>
                  </a:lnTo>
                  <a:lnTo>
                    <a:pt x="848194" y="144272"/>
                  </a:lnTo>
                  <a:lnTo>
                    <a:pt x="849604" y="156591"/>
                  </a:lnTo>
                  <a:lnTo>
                    <a:pt x="849795" y="274916"/>
                  </a:lnTo>
                  <a:lnTo>
                    <a:pt x="904722" y="275285"/>
                  </a:lnTo>
                  <a:close/>
                </a:path>
                <a:path w="3679825" h="359410">
                  <a:moveTo>
                    <a:pt x="1253007" y="275082"/>
                  </a:moveTo>
                  <a:lnTo>
                    <a:pt x="1236345" y="222554"/>
                  </a:lnTo>
                  <a:lnTo>
                    <a:pt x="1221308" y="175183"/>
                  </a:lnTo>
                  <a:lnTo>
                    <a:pt x="1188770" y="72631"/>
                  </a:lnTo>
                  <a:lnTo>
                    <a:pt x="1168133" y="7632"/>
                  </a:lnTo>
                  <a:lnTo>
                    <a:pt x="1162392" y="7632"/>
                  </a:lnTo>
                  <a:lnTo>
                    <a:pt x="1162392" y="174485"/>
                  </a:lnTo>
                  <a:lnTo>
                    <a:pt x="1100747" y="175183"/>
                  </a:lnTo>
                  <a:lnTo>
                    <a:pt x="1131658" y="72631"/>
                  </a:lnTo>
                  <a:lnTo>
                    <a:pt x="1162392" y="174485"/>
                  </a:lnTo>
                  <a:lnTo>
                    <a:pt x="1162392" y="7632"/>
                  </a:lnTo>
                  <a:lnTo>
                    <a:pt x="1096949" y="7493"/>
                  </a:lnTo>
                  <a:lnTo>
                    <a:pt x="1093546" y="21729"/>
                  </a:lnTo>
                  <a:lnTo>
                    <a:pt x="1087843" y="34251"/>
                  </a:lnTo>
                  <a:lnTo>
                    <a:pt x="1081747" y="46240"/>
                  </a:lnTo>
                  <a:lnTo>
                    <a:pt x="1077201" y="58902"/>
                  </a:lnTo>
                  <a:lnTo>
                    <a:pt x="1068197" y="97447"/>
                  </a:lnTo>
                  <a:lnTo>
                    <a:pt x="1056881" y="141782"/>
                  </a:lnTo>
                  <a:lnTo>
                    <a:pt x="1043597" y="185280"/>
                  </a:lnTo>
                  <a:lnTo>
                    <a:pt x="1027874" y="228892"/>
                  </a:lnTo>
                  <a:lnTo>
                    <a:pt x="1009167" y="273545"/>
                  </a:lnTo>
                  <a:lnTo>
                    <a:pt x="1026350" y="275793"/>
                  </a:lnTo>
                  <a:lnTo>
                    <a:pt x="1042212" y="276415"/>
                  </a:lnTo>
                  <a:lnTo>
                    <a:pt x="1057694" y="275996"/>
                  </a:lnTo>
                  <a:lnTo>
                    <a:pt x="1073746" y="275082"/>
                  </a:lnTo>
                  <a:lnTo>
                    <a:pt x="1077277" y="261493"/>
                  </a:lnTo>
                  <a:lnTo>
                    <a:pt x="1080452" y="248272"/>
                  </a:lnTo>
                  <a:lnTo>
                    <a:pt x="1084478" y="235331"/>
                  </a:lnTo>
                  <a:lnTo>
                    <a:pt x="1090574" y="222554"/>
                  </a:lnTo>
                  <a:lnTo>
                    <a:pt x="1174750" y="223164"/>
                  </a:lnTo>
                  <a:lnTo>
                    <a:pt x="1190536" y="274447"/>
                  </a:lnTo>
                  <a:lnTo>
                    <a:pt x="1253007" y="275082"/>
                  </a:lnTo>
                  <a:close/>
                </a:path>
                <a:path w="3679825" h="359410">
                  <a:moveTo>
                    <a:pt x="3480371" y="274739"/>
                  </a:moveTo>
                  <a:lnTo>
                    <a:pt x="3479215" y="136271"/>
                  </a:lnTo>
                  <a:lnTo>
                    <a:pt x="3468941" y="98437"/>
                  </a:lnTo>
                  <a:lnTo>
                    <a:pt x="3412109" y="78219"/>
                  </a:lnTo>
                  <a:lnTo>
                    <a:pt x="3388461" y="87807"/>
                  </a:lnTo>
                  <a:lnTo>
                    <a:pt x="3368319" y="106502"/>
                  </a:lnTo>
                  <a:lnTo>
                    <a:pt x="3356686" y="93230"/>
                  </a:lnTo>
                  <a:lnTo>
                    <a:pt x="3344646" y="83972"/>
                  </a:lnTo>
                  <a:lnTo>
                    <a:pt x="3331565" y="78676"/>
                  </a:lnTo>
                  <a:lnTo>
                    <a:pt x="3316782" y="77241"/>
                  </a:lnTo>
                  <a:lnTo>
                    <a:pt x="3302825" y="79108"/>
                  </a:lnTo>
                  <a:lnTo>
                    <a:pt x="3289935" y="83959"/>
                  </a:lnTo>
                  <a:lnTo>
                    <a:pt x="3278098" y="91973"/>
                  </a:lnTo>
                  <a:lnTo>
                    <a:pt x="3267316" y="103301"/>
                  </a:lnTo>
                  <a:lnTo>
                    <a:pt x="3262719" y="81089"/>
                  </a:lnTo>
                  <a:lnTo>
                    <a:pt x="3213112" y="81292"/>
                  </a:lnTo>
                  <a:lnTo>
                    <a:pt x="3212820" y="274726"/>
                  </a:lnTo>
                  <a:lnTo>
                    <a:pt x="3266960" y="274599"/>
                  </a:lnTo>
                  <a:lnTo>
                    <a:pt x="3268256" y="148247"/>
                  </a:lnTo>
                  <a:lnTo>
                    <a:pt x="3270593" y="138480"/>
                  </a:lnTo>
                  <a:lnTo>
                    <a:pt x="3276409" y="131076"/>
                  </a:lnTo>
                  <a:lnTo>
                    <a:pt x="3284182" y="126212"/>
                  </a:lnTo>
                  <a:lnTo>
                    <a:pt x="3292411" y="124053"/>
                  </a:lnTo>
                  <a:lnTo>
                    <a:pt x="3301504" y="124777"/>
                  </a:lnTo>
                  <a:lnTo>
                    <a:pt x="3309785" y="128625"/>
                  </a:lnTo>
                  <a:lnTo>
                    <a:pt x="3315843" y="135559"/>
                  </a:lnTo>
                  <a:lnTo>
                    <a:pt x="3318243" y="145554"/>
                  </a:lnTo>
                  <a:lnTo>
                    <a:pt x="3319246" y="275513"/>
                  </a:lnTo>
                  <a:lnTo>
                    <a:pt x="3371837" y="274967"/>
                  </a:lnTo>
                  <a:lnTo>
                    <a:pt x="3374390" y="145707"/>
                  </a:lnTo>
                  <a:lnTo>
                    <a:pt x="3378098" y="134759"/>
                  </a:lnTo>
                  <a:lnTo>
                    <a:pt x="3386810" y="127609"/>
                  </a:lnTo>
                  <a:lnTo>
                    <a:pt x="3397631" y="124244"/>
                  </a:lnTo>
                  <a:lnTo>
                    <a:pt x="3407702" y="124637"/>
                  </a:lnTo>
                  <a:lnTo>
                    <a:pt x="3416185" y="128955"/>
                  </a:lnTo>
                  <a:lnTo>
                    <a:pt x="3421951" y="136499"/>
                  </a:lnTo>
                  <a:lnTo>
                    <a:pt x="3425215" y="146850"/>
                  </a:lnTo>
                  <a:lnTo>
                    <a:pt x="3426218" y="159626"/>
                  </a:lnTo>
                  <a:lnTo>
                    <a:pt x="3425660" y="274802"/>
                  </a:lnTo>
                  <a:lnTo>
                    <a:pt x="3480371" y="274739"/>
                  </a:lnTo>
                  <a:close/>
                </a:path>
                <a:path w="3679825" h="359410">
                  <a:moveTo>
                    <a:pt x="3679342" y="83337"/>
                  </a:moveTo>
                  <a:lnTo>
                    <a:pt x="3624300" y="81305"/>
                  </a:lnTo>
                  <a:lnTo>
                    <a:pt x="3588766" y="202298"/>
                  </a:lnTo>
                  <a:lnTo>
                    <a:pt x="3551936" y="81737"/>
                  </a:lnTo>
                  <a:lnTo>
                    <a:pt x="3494036" y="81927"/>
                  </a:lnTo>
                  <a:lnTo>
                    <a:pt x="3557955" y="266293"/>
                  </a:lnTo>
                  <a:lnTo>
                    <a:pt x="3559581" y="276758"/>
                  </a:lnTo>
                  <a:lnTo>
                    <a:pt x="3532543" y="308952"/>
                  </a:lnTo>
                  <a:lnTo>
                    <a:pt x="3522865" y="309067"/>
                  </a:lnTo>
                  <a:lnTo>
                    <a:pt x="3512159" y="307835"/>
                  </a:lnTo>
                  <a:lnTo>
                    <a:pt x="3510419" y="354888"/>
                  </a:lnTo>
                  <a:lnTo>
                    <a:pt x="3541979" y="358813"/>
                  </a:lnTo>
                  <a:lnTo>
                    <a:pt x="3568217" y="352539"/>
                  </a:lnTo>
                  <a:lnTo>
                    <a:pt x="3588474" y="336499"/>
                  </a:lnTo>
                  <a:lnTo>
                    <a:pt x="3602113" y="311175"/>
                  </a:lnTo>
                  <a:lnTo>
                    <a:pt x="3679342" y="83337"/>
                  </a:lnTo>
                  <a:close/>
                </a:path>
              </a:pathLst>
            </a:custGeom>
            <a:solidFill>
              <a:srgbClr val="013D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6440" y="3101364"/>
              <a:ext cx="164236" cy="19838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461" y="3101630"/>
              <a:ext cx="165087" cy="1991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7112" y="3101197"/>
              <a:ext cx="163779" cy="1997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9912" y="3105470"/>
              <a:ext cx="163677" cy="19860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53276" y="3101138"/>
              <a:ext cx="168539" cy="2041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7798" y="3101885"/>
              <a:ext cx="174744" cy="20161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87836" y="3101619"/>
              <a:ext cx="175260" cy="202565"/>
            </a:xfrm>
            <a:custGeom>
              <a:avLst/>
              <a:gdLst/>
              <a:ahLst/>
              <a:cxnLst/>
              <a:rect l="l" t="t" r="r" b="b"/>
              <a:pathLst>
                <a:path w="175260" h="202564">
                  <a:moveTo>
                    <a:pt x="81871" y="0"/>
                  </a:moveTo>
                  <a:lnTo>
                    <a:pt x="29373" y="20377"/>
                  </a:lnTo>
                  <a:lnTo>
                    <a:pt x="3822" y="68012"/>
                  </a:lnTo>
                  <a:lnTo>
                    <a:pt x="0" y="97708"/>
                  </a:lnTo>
                  <a:lnTo>
                    <a:pt x="1836" y="129527"/>
                  </a:lnTo>
                  <a:lnTo>
                    <a:pt x="26812" y="179991"/>
                  </a:lnTo>
                  <a:lnTo>
                    <a:pt x="80377" y="202019"/>
                  </a:lnTo>
                  <a:lnTo>
                    <a:pt x="109508" y="200108"/>
                  </a:lnTo>
                  <a:lnTo>
                    <a:pt x="136101" y="188500"/>
                  </a:lnTo>
                  <a:lnTo>
                    <a:pt x="156933" y="165958"/>
                  </a:lnTo>
                  <a:lnTo>
                    <a:pt x="160500" y="157482"/>
                  </a:lnTo>
                  <a:lnTo>
                    <a:pt x="160584" y="157282"/>
                  </a:lnTo>
                  <a:lnTo>
                    <a:pt x="87094" y="157282"/>
                  </a:lnTo>
                  <a:lnTo>
                    <a:pt x="78892" y="156153"/>
                  </a:lnTo>
                  <a:lnTo>
                    <a:pt x="59978" y="135354"/>
                  </a:lnTo>
                  <a:lnTo>
                    <a:pt x="53886" y="98130"/>
                  </a:lnTo>
                  <a:lnTo>
                    <a:pt x="61461" y="61874"/>
                  </a:lnTo>
                  <a:lnTo>
                    <a:pt x="83553" y="43974"/>
                  </a:lnTo>
                  <a:lnTo>
                    <a:pt x="160764" y="43974"/>
                  </a:lnTo>
                  <a:lnTo>
                    <a:pt x="158089" y="37370"/>
                  </a:lnTo>
                  <a:lnTo>
                    <a:pt x="137969" y="14988"/>
                  </a:lnTo>
                  <a:lnTo>
                    <a:pt x="111440" y="2742"/>
                  </a:lnTo>
                  <a:lnTo>
                    <a:pt x="81871" y="0"/>
                  </a:lnTo>
                  <a:close/>
                </a:path>
                <a:path w="175260" h="202564">
                  <a:moveTo>
                    <a:pt x="160764" y="43974"/>
                  </a:moveTo>
                  <a:lnTo>
                    <a:pt x="83553" y="43974"/>
                  </a:lnTo>
                  <a:lnTo>
                    <a:pt x="106102" y="52427"/>
                  </a:lnTo>
                  <a:lnTo>
                    <a:pt x="117811" y="77605"/>
                  </a:lnTo>
                  <a:lnTo>
                    <a:pt x="110616" y="143784"/>
                  </a:lnTo>
                  <a:lnTo>
                    <a:pt x="87094" y="157282"/>
                  </a:lnTo>
                  <a:lnTo>
                    <a:pt x="160584" y="157282"/>
                  </a:lnTo>
                  <a:lnTo>
                    <a:pt x="170226" y="134366"/>
                  </a:lnTo>
                  <a:lnTo>
                    <a:pt x="174647" y="101031"/>
                  </a:lnTo>
                  <a:lnTo>
                    <a:pt x="170516" y="68143"/>
                  </a:lnTo>
                  <a:lnTo>
                    <a:pt x="170499" y="68012"/>
                  </a:lnTo>
                  <a:lnTo>
                    <a:pt x="160764" y="43974"/>
                  </a:lnTo>
                  <a:close/>
                </a:path>
              </a:pathLst>
            </a:custGeom>
            <a:solidFill>
              <a:srgbClr val="013D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73844" y="3101078"/>
              <a:ext cx="173977" cy="20361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22467" y="3101799"/>
              <a:ext cx="167977" cy="2022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0083" y="3101516"/>
              <a:ext cx="176542" cy="20269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018207" y="3023133"/>
              <a:ext cx="1355090" cy="281305"/>
            </a:xfrm>
            <a:custGeom>
              <a:avLst/>
              <a:gdLst/>
              <a:ahLst/>
              <a:cxnLst/>
              <a:rect l="l" t="t" r="r" b="b"/>
              <a:pathLst>
                <a:path w="1355089" h="281304">
                  <a:moveTo>
                    <a:pt x="119430" y="2679"/>
                  </a:moveTo>
                  <a:lnTo>
                    <a:pt x="108343" y="939"/>
                  </a:lnTo>
                  <a:lnTo>
                    <a:pt x="97116" y="50"/>
                  </a:lnTo>
                  <a:lnTo>
                    <a:pt x="85648" y="0"/>
                  </a:lnTo>
                  <a:lnTo>
                    <a:pt x="73825" y="787"/>
                  </a:lnTo>
                  <a:lnTo>
                    <a:pt x="41897" y="14439"/>
                  </a:lnTo>
                  <a:lnTo>
                    <a:pt x="29667" y="39281"/>
                  </a:lnTo>
                  <a:lnTo>
                    <a:pt x="26593" y="64655"/>
                  </a:lnTo>
                  <a:lnTo>
                    <a:pt x="22123" y="79870"/>
                  </a:lnTo>
                  <a:lnTo>
                    <a:pt x="18846" y="82346"/>
                  </a:lnTo>
                  <a:lnTo>
                    <a:pt x="8369" y="82232"/>
                  </a:lnTo>
                  <a:lnTo>
                    <a:pt x="3517" y="83286"/>
                  </a:lnTo>
                  <a:lnTo>
                    <a:pt x="635" y="92443"/>
                  </a:lnTo>
                  <a:lnTo>
                    <a:pt x="0" y="103187"/>
                  </a:lnTo>
                  <a:lnTo>
                    <a:pt x="1028" y="114350"/>
                  </a:lnTo>
                  <a:lnTo>
                    <a:pt x="3149" y="124739"/>
                  </a:lnTo>
                  <a:lnTo>
                    <a:pt x="9994" y="122872"/>
                  </a:lnTo>
                  <a:lnTo>
                    <a:pt x="25488" y="127190"/>
                  </a:lnTo>
                  <a:lnTo>
                    <a:pt x="26352" y="276542"/>
                  </a:lnTo>
                  <a:lnTo>
                    <a:pt x="79692" y="276479"/>
                  </a:lnTo>
                  <a:lnTo>
                    <a:pt x="79743" y="127127"/>
                  </a:lnTo>
                  <a:lnTo>
                    <a:pt x="90830" y="125298"/>
                  </a:lnTo>
                  <a:lnTo>
                    <a:pt x="99593" y="124752"/>
                  </a:lnTo>
                  <a:lnTo>
                    <a:pt x="107403" y="124993"/>
                  </a:lnTo>
                  <a:lnTo>
                    <a:pt x="115608" y="125526"/>
                  </a:lnTo>
                  <a:lnTo>
                    <a:pt x="115404" y="81229"/>
                  </a:lnTo>
                  <a:lnTo>
                    <a:pt x="106641" y="82486"/>
                  </a:lnTo>
                  <a:lnTo>
                    <a:pt x="97205" y="82880"/>
                  </a:lnTo>
                  <a:lnTo>
                    <a:pt x="88696" y="81699"/>
                  </a:lnTo>
                  <a:lnTo>
                    <a:pt x="82702" y="78257"/>
                  </a:lnTo>
                  <a:lnTo>
                    <a:pt x="79197" y="70269"/>
                  </a:lnTo>
                  <a:lnTo>
                    <a:pt x="79667" y="61175"/>
                  </a:lnTo>
                  <a:lnTo>
                    <a:pt x="108966" y="44805"/>
                  </a:lnTo>
                  <a:lnTo>
                    <a:pt x="118287" y="45593"/>
                  </a:lnTo>
                  <a:lnTo>
                    <a:pt x="119430" y="2679"/>
                  </a:lnTo>
                  <a:close/>
                </a:path>
                <a:path w="1355089" h="281304">
                  <a:moveTo>
                    <a:pt x="1354963" y="217322"/>
                  </a:moveTo>
                  <a:lnTo>
                    <a:pt x="1342948" y="213169"/>
                  </a:lnTo>
                  <a:lnTo>
                    <a:pt x="1331125" y="209626"/>
                  </a:lnTo>
                  <a:lnTo>
                    <a:pt x="1319047" y="207251"/>
                  </a:lnTo>
                  <a:lnTo>
                    <a:pt x="1306245" y="206565"/>
                  </a:lnTo>
                  <a:lnTo>
                    <a:pt x="1303350" y="216382"/>
                  </a:lnTo>
                  <a:lnTo>
                    <a:pt x="1299070" y="224536"/>
                  </a:lnTo>
                  <a:lnTo>
                    <a:pt x="1293418" y="230657"/>
                  </a:lnTo>
                  <a:lnTo>
                    <a:pt x="1286433" y="234378"/>
                  </a:lnTo>
                  <a:lnTo>
                    <a:pt x="1278813" y="235432"/>
                  </a:lnTo>
                  <a:lnTo>
                    <a:pt x="1270203" y="233997"/>
                  </a:lnTo>
                  <a:lnTo>
                    <a:pt x="1261948" y="229489"/>
                  </a:lnTo>
                  <a:lnTo>
                    <a:pt x="1255433" y="221310"/>
                  </a:lnTo>
                  <a:lnTo>
                    <a:pt x="1248079" y="200774"/>
                  </a:lnTo>
                  <a:lnTo>
                    <a:pt x="1245844" y="179578"/>
                  </a:lnTo>
                  <a:lnTo>
                    <a:pt x="1248029" y="158762"/>
                  </a:lnTo>
                  <a:lnTo>
                    <a:pt x="1253934" y="139280"/>
                  </a:lnTo>
                  <a:lnTo>
                    <a:pt x="1260030" y="129781"/>
                  </a:lnTo>
                  <a:lnTo>
                    <a:pt x="1267929" y="124675"/>
                  </a:lnTo>
                  <a:lnTo>
                    <a:pt x="1276908" y="122897"/>
                  </a:lnTo>
                  <a:lnTo>
                    <a:pt x="1286205" y="123329"/>
                  </a:lnTo>
                  <a:lnTo>
                    <a:pt x="1293787" y="127215"/>
                  </a:lnTo>
                  <a:lnTo>
                    <a:pt x="1298625" y="134543"/>
                  </a:lnTo>
                  <a:lnTo>
                    <a:pt x="1302308" y="142468"/>
                  </a:lnTo>
                  <a:lnTo>
                    <a:pt x="1306487" y="148094"/>
                  </a:lnTo>
                  <a:lnTo>
                    <a:pt x="1317917" y="151866"/>
                  </a:lnTo>
                  <a:lnTo>
                    <a:pt x="1330934" y="150507"/>
                  </a:lnTo>
                  <a:lnTo>
                    <a:pt x="1343583" y="146469"/>
                  </a:lnTo>
                  <a:lnTo>
                    <a:pt x="1353845" y="142151"/>
                  </a:lnTo>
                  <a:lnTo>
                    <a:pt x="1345450" y="114808"/>
                  </a:lnTo>
                  <a:lnTo>
                    <a:pt x="1329042" y="94919"/>
                  </a:lnTo>
                  <a:lnTo>
                    <a:pt x="1306601" y="82677"/>
                  </a:lnTo>
                  <a:lnTo>
                    <a:pt x="1280083" y="78270"/>
                  </a:lnTo>
                  <a:lnTo>
                    <a:pt x="1250911" y="82156"/>
                  </a:lnTo>
                  <a:lnTo>
                    <a:pt x="1226426" y="94348"/>
                  </a:lnTo>
                  <a:lnTo>
                    <a:pt x="1207782" y="114211"/>
                  </a:lnTo>
                  <a:lnTo>
                    <a:pt x="1196111" y="141135"/>
                  </a:lnTo>
                  <a:lnTo>
                    <a:pt x="1191564" y="168960"/>
                  </a:lnTo>
                  <a:lnTo>
                    <a:pt x="1192250" y="197434"/>
                  </a:lnTo>
                  <a:lnTo>
                    <a:pt x="1211999" y="249961"/>
                  </a:lnTo>
                  <a:lnTo>
                    <a:pt x="1250772" y="277228"/>
                  </a:lnTo>
                  <a:lnTo>
                    <a:pt x="1274559" y="280746"/>
                  </a:lnTo>
                  <a:lnTo>
                    <a:pt x="1299552" y="278511"/>
                  </a:lnTo>
                  <a:lnTo>
                    <a:pt x="1318171" y="271678"/>
                  </a:lnTo>
                  <a:lnTo>
                    <a:pt x="1334541" y="258914"/>
                  </a:lnTo>
                  <a:lnTo>
                    <a:pt x="1347266" y="240652"/>
                  </a:lnTo>
                  <a:lnTo>
                    <a:pt x="1354963" y="217322"/>
                  </a:lnTo>
                  <a:close/>
                </a:path>
              </a:pathLst>
            </a:custGeom>
            <a:solidFill>
              <a:srgbClr val="013D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71679" y="3101887"/>
              <a:ext cx="164071" cy="20219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53254" y="3052598"/>
              <a:ext cx="120256" cy="2507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55578" y="3102698"/>
              <a:ext cx="111721" cy="19750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288756" y="3024886"/>
              <a:ext cx="57150" cy="276860"/>
            </a:xfrm>
            <a:custGeom>
              <a:avLst/>
              <a:gdLst/>
              <a:ahLst/>
              <a:cxnLst/>
              <a:rect l="l" t="t" r="r" b="b"/>
              <a:pathLst>
                <a:path w="57150" h="276860">
                  <a:moveTo>
                    <a:pt x="56146" y="80416"/>
                  </a:moveTo>
                  <a:lnTo>
                    <a:pt x="1460" y="80391"/>
                  </a:lnTo>
                  <a:lnTo>
                    <a:pt x="1358" y="276390"/>
                  </a:lnTo>
                  <a:lnTo>
                    <a:pt x="56045" y="276428"/>
                  </a:lnTo>
                  <a:lnTo>
                    <a:pt x="56146" y="80416"/>
                  </a:lnTo>
                  <a:close/>
                </a:path>
                <a:path w="57150" h="276860">
                  <a:moveTo>
                    <a:pt x="56654" y="51320"/>
                  </a:moveTo>
                  <a:lnTo>
                    <a:pt x="56248" y="0"/>
                  </a:lnTo>
                  <a:lnTo>
                    <a:pt x="0" y="457"/>
                  </a:lnTo>
                  <a:lnTo>
                    <a:pt x="406" y="51777"/>
                  </a:lnTo>
                  <a:lnTo>
                    <a:pt x="56654" y="51320"/>
                  </a:lnTo>
                  <a:close/>
                </a:path>
              </a:pathLst>
            </a:custGeom>
            <a:solidFill>
              <a:srgbClr val="013D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287016" y="973061"/>
              <a:ext cx="81915" cy="26670"/>
            </a:xfrm>
            <a:custGeom>
              <a:avLst/>
              <a:gdLst/>
              <a:ahLst/>
              <a:cxnLst/>
              <a:rect l="l" t="t" r="r" b="b"/>
              <a:pathLst>
                <a:path w="81914" h="26669">
                  <a:moveTo>
                    <a:pt x="81686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81686" y="26123"/>
                  </a:lnTo>
                  <a:lnTo>
                    <a:pt x="81686" y="0"/>
                  </a:lnTo>
                  <a:close/>
                </a:path>
              </a:pathLst>
            </a:custGeom>
            <a:solidFill>
              <a:srgbClr val="F9AA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161425" y="973061"/>
              <a:ext cx="150495" cy="26670"/>
            </a:xfrm>
            <a:custGeom>
              <a:avLst/>
              <a:gdLst/>
              <a:ahLst/>
              <a:cxnLst/>
              <a:rect l="l" t="t" r="r" b="b"/>
              <a:pathLst>
                <a:path w="150494" h="26669">
                  <a:moveTo>
                    <a:pt x="149974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149974" y="26123"/>
                  </a:lnTo>
                  <a:lnTo>
                    <a:pt x="149974" y="0"/>
                  </a:lnTo>
                  <a:close/>
                </a:path>
              </a:pathLst>
            </a:custGeom>
            <a:solidFill>
              <a:srgbClr val="E8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11387" y="973061"/>
              <a:ext cx="69850" cy="26670"/>
            </a:xfrm>
            <a:custGeom>
              <a:avLst/>
              <a:gdLst/>
              <a:ahLst/>
              <a:cxnLst/>
              <a:rect l="l" t="t" r="r" b="b"/>
              <a:pathLst>
                <a:path w="69850" h="26669">
                  <a:moveTo>
                    <a:pt x="69494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69494" y="26123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9D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62619" y="973061"/>
              <a:ext cx="55244" cy="26670"/>
            </a:xfrm>
            <a:custGeom>
              <a:avLst/>
              <a:gdLst/>
              <a:ahLst/>
              <a:cxnLst/>
              <a:rect l="l" t="t" r="r" b="b"/>
              <a:pathLst>
                <a:path w="55244" h="26669">
                  <a:moveTo>
                    <a:pt x="54863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54863" y="26123"/>
                  </a:lnTo>
                  <a:lnTo>
                    <a:pt x="54863" y="0"/>
                  </a:lnTo>
                  <a:close/>
                </a:path>
              </a:pathLst>
            </a:custGeom>
            <a:solidFill>
              <a:srgbClr val="5F08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 descr="$PPTXTitle"/>
          <p:cNvSpPr txBox="1">
            <a:spLocks noGrp="1"/>
          </p:cNvSpPr>
          <p:nvPr>
            <p:ph type="title"/>
          </p:nvPr>
        </p:nvSpPr>
        <p:spPr>
          <a:xfrm>
            <a:off x="884800" y="364982"/>
            <a:ext cx="1614170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450" b="0" spc="555" dirty="0">
                <a:solidFill>
                  <a:srgbClr val="77787B"/>
                </a:solidFill>
                <a:latin typeface="Arial"/>
                <a:cs typeface="Arial"/>
              </a:rPr>
              <a:t>NAMC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89490" y="365670"/>
            <a:ext cx="610870" cy="675640"/>
            <a:chOff x="289490" y="365670"/>
            <a:chExt cx="610870" cy="675640"/>
          </a:xfrm>
        </p:grpSpPr>
        <p:sp>
          <p:nvSpPr>
            <p:cNvPr id="30" name="object 30"/>
            <p:cNvSpPr/>
            <p:nvPr/>
          </p:nvSpPr>
          <p:spPr>
            <a:xfrm>
              <a:off x="368566" y="506412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5">
                  <a:moveTo>
                    <a:pt x="449605" y="224815"/>
                  </a:moveTo>
                  <a:lnTo>
                    <a:pt x="447725" y="206146"/>
                  </a:lnTo>
                  <a:lnTo>
                    <a:pt x="447725" y="224815"/>
                  </a:lnTo>
                  <a:lnTo>
                    <a:pt x="443191" y="269722"/>
                  </a:lnTo>
                  <a:lnTo>
                    <a:pt x="430199" y="311556"/>
                  </a:lnTo>
                  <a:lnTo>
                    <a:pt x="409638" y="349415"/>
                  </a:lnTo>
                  <a:lnTo>
                    <a:pt x="382409" y="382422"/>
                  </a:lnTo>
                  <a:lnTo>
                    <a:pt x="349415" y="409651"/>
                  </a:lnTo>
                  <a:lnTo>
                    <a:pt x="311556" y="430212"/>
                  </a:lnTo>
                  <a:lnTo>
                    <a:pt x="269709" y="443204"/>
                  </a:lnTo>
                  <a:lnTo>
                    <a:pt x="224802" y="447738"/>
                  </a:lnTo>
                  <a:lnTo>
                    <a:pt x="179895" y="443204"/>
                  </a:lnTo>
                  <a:lnTo>
                    <a:pt x="138061" y="430212"/>
                  </a:lnTo>
                  <a:lnTo>
                    <a:pt x="100203" y="409651"/>
                  </a:lnTo>
                  <a:lnTo>
                    <a:pt x="67195" y="382422"/>
                  </a:lnTo>
                  <a:lnTo>
                    <a:pt x="39966" y="349415"/>
                  </a:lnTo>
                  <a:lnTo>
                    <a:pt x="19405" y="311556"/>
                  </a:lnTo>
                  <a:lnTo>
                    <a:pt x="6540" y="270116"/>
                  </a:lnTo>
                  <a:lnTo>
                    <a:pt x="6413" y="269722"/>
                  </a:lnTo>
                  <a:lnTo>
                    <a:pt x="1879" y="224815"/>
                  </a:lnTo>
                  <a:lnTo>
                    <a:pt x="6413" y="179895"/>
                  </a:lnTo>
                  <a:lnTo>
                    <a:pt x="19405" y="138061"/>
                  </a:lnTo>
                  <a:lnTo>
                    <a:pt x="39966" y="100203"/>
                  </a:lnTo>
                  <a:lnTo>
                    <a:pt x="67195" y="67195"/>
                  </a:lnTo>
                  <a:lnTo>
                    <a:pt x="100203" y="39979"/>
                  </a:lnTo>
                  <a:lnTo>
                    <a:pt x="138061" y="19418"/>
                  </a:lnTo>
                  <a:lnTo>
                    <a:pt x="179895" y="6426"/>
                  </a:lnTo>
                  <a:lnTo>
                    <a:pt x="224802" y="1892"/>
                  </a:lnTo>
                  <a:lnTo>
                    <a:pt x="269709" y="6426"/>
                  </a:lnTo>
                  <a:lnTo>
                    <a:pt x="311556" y="19418"/>
                  </a:lnTo>
                  <a:lnTo>
                    <a:pt x="349415" y="39979"/>
                  </a:lnTo>
                  <a:lnTo>
                    <a:pt x="382409" y="67195"/>
                  </a:lnTo>
                  <a:lnTo>
                    <a:pt x="409638" y="100203"/>
                  </a:lnTo>
                  <a:lnTo>
                    <a:pt x="430199" y="138061"/>
                  </a:lnTo>
                  <a:lnTo>
                    <a:pt x="443077" y="179501"/>
                  </a:lnTo>
                  <a:lnTo>
                    <a:pt x="447725" y="224815"/>
                  </a:lnTo>
                  <a:lnTo>
                    <a:pt x="447725" y="206146"/>
                  </a:lnTo>
                  <a:lnTo>
                    <a:pt x="445084" y="179895"/>
                  </a:lnTo>
                  <a:lnTo>
                    <a:pt x="445046" y="179501"/>
                  </a:lnTo>
                  <a:lnTo>
                    <a:pt x="431939" y="137299"/>
                  </a:lnTo>
                  <a:lnTo>
                    <a:pt x="411213" y="99110"/>
                  </a:lnTo>
                  <a:lnTo>
                    <a:pt x="383768" y="65836"/>
                  </a:lnTo>
                  <a:lnTo>
                    <a:pt x="350494" y="38392"/>
                  </a:lnTo>
                  <a:lnTo>
                    <a:pt x="312305" y="17665"/>
                  </a:lnTo>
                  <a:lnTo>
                    <a:pt x="270116" y="4559"/>
                  </a:lnTo>
                  <a:lnTo>
                    <a:pt x="243598" y="1892"/>
                  </a:lnTo>
                  <a:lnTo>
                    <a:pt x="243230" y="1854"/>
                  </a:lnTo>
                  <a:lnTo>
                    <a:pt x="224802" y="0"/>
                  </a:lnTo>
                  <a:lnTo>
                    <a:pt x="179501" y="4559"/>
                  </a:lnTo>
                  <a:lnTo>
                    <a:pt x="137299" y="17665"/>
                  </a:lnTo>
                  <a:lnTo>
                    <a:pt x="99110" y="38392"/>
                  </a:lnTo>
                  <a:lnTo>
                    <a:pt x="65836" y="65836"/>
                  </a:lnTo>
                  <a:lnTo>
                    <a:pt x="38392" y="99110"/>
                  </a:lnTo>
                  <a:lnTo>
                    <a:pt x="17665" y="137299"/>
                  </a:lnTo>
                  <a:lnTo>
                    <a:pt x="4559" y="179501"/>
                  </a:lnTo>
                  <a:lnTo>
                    <a:pt x="0" y="224815"/>
                  </a:lnTo>
                  <a:lnTo>
                    <a:pt x="4521" y="269722"/>
                  </a:lnTo>
                  <a:lnTo>
                    <a:pt x="4559" y="270116"/>
                  </a:lnTo>
                  <a:lnTo>
                    <a:pt x="17665" y="312318"/>
                  </a:lnTo>
                  <a:lnTo>
                    <a:pt x="38392" y="350494"/>
                  </a:lnTo>
                  <a:lnTo>
                    <a:pt x="65836" y="383768"/>
                  </a:lnTo>
                  <a:lnTo>
                    <a:pt x="99110" y="411213"/>
                  </a:lnTo>
                  <a:lnTo>
                    <a:pt x="137299" y="431939"/>
                  </a:lnTo>
                  <a:lnTo>
                    <a:pt x="179501" y="445046"/>
                  </a:lnTo>
                  <a:lnTo>
                    <a:pt x="224802" y="449618"/>
                  </a:lnTo>
                  <a:lnTo>
                    <a:pt x="243052" y="447776"/>
                  </a:lnTo>
                  <a:lnTo>
                    <a:pt x="243433" y="447738"/>
                  </a:lnTo>
                  <a:lnTo>
                    <a:pt x="312305" y="431939"/>
                  </a:lnTo>
                  <a:lnTo>
                    <a:pt x="350494" y="411213"/>
                  </a:lnTo>
                  <a:lnTo>
                    <a:pt x="383768" y="383768"/>
                  </a:lnTo>
                  <a:lnTo>
                    <a:pt x="411213" y="350494"/>
                  </a:lnTo>
                  <a:lnTo>
                    <a:pt x="431939" y="312318"/>
                  </a:lnTo>
                  <a:lnTo>
                    <a:pt x="445046" y="270116"/>
                  </a:lnTo>
                  <a:lnTo>
                    <a:pt x="449605" y="224815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0377" y="508587"/>
              <a:ext cx="446405" cy="446405"/>
            </a:xfrm>
            <a:custGeom>
              <a:avLst/>
              <a:gdLst/>
              <a:ahLst/>
              <a:cxnLst/>
              <a:rect l="l" t="t" r="r" b="b"/>
              <a:pathLst>
                <a:path w="446405" h="446405">
                  <a:moveTo>
                    <a:pt x="222923" y="0"/>
                  </a:moveTo>
                  <a:lnTo>
                    <a:pt x="178015" y="4531"/>
                  </a:lnTo>
                  <a:lnTo>
                    <a:pt x="136179" y="17526"/>
                  </a:lnTo>
                  <a:lnTo>
                    <a:pt x="98313" y="38086"/>
                  </a:lnTo>
                  <a:lnTo>
                    <a:pt x="65317" y="65312"/>
                  </a:lnTo>
                  <a:lnTo>
                    <a:pt x="38089" y="98308"/>
                  </a:lnTo>
                  <a:lnTo>
                    <a:pt x="17527" y="136174"/>
                  </a:lnTo>
                  <a:lnTo>
                    <a:pt x="4531" y="178011"/>
                  </a:lnTo>
                  <a:lnTo>
                    <a:pt x="29" y="222631"/>
                  </a:lnTo>
                  <a:lnTo>
                    <a:pt x="0" y="222923"/>
                  </a:lnTo>
                  <a:lnTo>
                    <a:pt x="4531" y="267830"/>
                  </a:lnTo>
                  <a:lnTo>
                    <a:pt x="17527" y="309666"/>
                  </a:lnTo>
                  <a:lnTo>
                    <a:pt x="38089" y="347532"/>
                  </a:lnTo>
                  <a:lnTo>
                    <a:pt x="65317" y="380528"/>
                  </a:lnTo>
                  <a:lnTo>
                    <a:pt x="98313" y="407756"/>
                  </a:lnTo>
                  <a:lnTo>
                    <a:pt x="136179" y="428318"/>
                  </a:lnTo>
                  <a:lnTo>
                    <a:pt x="178015" y="441314"/>
                  </a:lnTo>
                  <a:lnTo>
                    <a:pt x="222923" y="445846"/>
                  </a:lnTo>
                  <a:lnTo>
                    <a:pt x="262821" y="441820"/>
                  </a:lnTo>
                  <a:lnTo>
                    <a:pt x="222999" y="441820"/>
                  </a:lnTo>
                  <a:lnTo>
                    <a:pt x="172760" y="436027"/>
                  </a:lnTo>
                  <a:lnTo>
                    <a:pt x="126632" y="419528"/>
                  </a:lnTo>
                  <a:lnTo>
                    <a:pt x="85933" y="393643"/>
                  </a:lnTo>
                  <a:lnTo>
                    <a:pt x="51982" y="359691"/>
                  </a:lnTo>
                  <a:lnTo>
                    <a:pt x="26099" y="318992"/>
                  </a:lnTo>
                  <a:lnTo>
                    <a:pt x="9602" y="272865"/>
                  </a:lnTo>
                  <a:lnTo>
                    <a:pt x="3843" y="222923"/>
                  </a:lnTo>
                  <a:lnTo>
                    <a:pt x="3809" y="222631"/>
                  </a:lnTo>
                  <a:lnTo>
                    <a:pt x="9602" y="172392"/>
                  </a:lnTo>
                  <a:lnTo>
                    <a:pt x="26099" y="126264"/>
                  </a:lnTo>
                  <a:lnTo>
                    <a:pt x="51982" y="85565"/>
                  </a:lnTo>
                  <a:lnTo>
                    <a:pt x="85933" y="51614"/>
                  </a:lnTo>
                  <a:lnTo>
                    <a:pt x="126632" y="25731"/>
                  </a:lnTo>
                  <a:lnTo>
                    <a:pt x="172760" y="9233"/>
                  </a:lnTo>
                  <a:lnTo>
                    <a:pt x="222999" y="3441"/>
                  </a:lnTo>
                  <a:lnTo>
                    <a:pt x="257035" y="3441"/>
                  </a:lnTo>
                  <a:lnTo>
                    <a:pt x="222923" y="0"/>
                  </a:lnTo>
                  <a:close/>
                </a:path>
                <a:path w="446405" h="446405">
                  <a:moveTo>
                    <a:pt x="257035" y="3441"/>
                  </a:moveTo>
                  <a:lnTo>
                    <a:pt x="222999" y="3441"/>
                  </a:lnTo>
                  <a:lnTo>
                    <a:pt x="273237" y="9233"/>
                  </a:lnTo>
                  <a:lnTo>
                    <a:pt x="319366" y="25731"/>
                  </a:lnTo>
                  <a:lnTo>
                    <a:pt x="360064" y="51614"/>
                  </a:lnTo>
                  <a:lnTo>
                    <a:pt x="394015" y="85565"/>
                  </a:lnTo>
                  <a:lnTo>
                    <a:pt x="419899" y="126264"/>
                  </a:lnTo>
                  <a:lnTo>
                    <a:pt x="436396" y="172392"/>
                  </a:lnTo>
                  <a:lnTo>
                    <a:pt x="442188" y="222631"/>
                  </a:lnTo>
                  <a:lnTo>
                    <a:pt x="436396" y="272865"/>
                  </a:lnTo>
                  <a:lnTo>
                    <a:pt x="419899" y="318992"/>
                  </a:lnTo>
                  <a:lnTo>
                    <a:pt x="394015" y="359691"/>
                  </a:lnTo>
                  <a:lnTo>
                    <a:pt x="360064" y="393643"/>
                  </a:lnTo>
                  <a:lnTo>
                    <a:pt x="319366" y="419528"/>
                  </a:lnTo>
                  <a:lnTo>
                    <a:pt x="273237" y="436027"/>
                  </a:lnTo>
                  <a:lnTo>
                    <a:pt x="222999" y="441820"/>
                  </a:lnTo>
                  <a:lnTo>
                    <a:pt x="262821" y="441820"/>
                  </a:lnTo>
                  <a:lnTo>
                    <a:pt x="309672" y="428318"/>
                  </a:lnTo>
                  <a:lnTo>
                    <a:pt x="347537" y="407756"/>
                  </a:lnTo>
                  <a:lnTo>
                    <a:pt x="380533" y="380528"/>
                  </a:lnTo>
                  <a:lnTo>
                    <a:pt x="407760" y="347532"/>
                  </a:lnTo>
                  <a:lnTo>
                    <a:pt x="428320" y="309666"/>
                  </a:lnTo>
                  <a:lnTo>
                    <a:pt x="441314" y="267830"/>
                  </a:lnTo>
                  <a:lnTo>
                    <a:pt x="445846" y="222923"/>
                  </a:lnTo>
                  <a:lnTo>
                    <a:pt x="441314" y="178011"/>
                  </a:lnTo>
                  <a:lnTo>
                    <a:pt x="428320" y="136174"/>
                  </a:lnTo>
                  <a:lnTo>
                    <a:pt x="407760" y="98308"/>
                  </a:lnTo>
                  <a:lnTo>
                    <a:pt x="380533" y="65312"/>
                  </a:lnTo>
                  <a:lnTo>
                    <a:pt x="347537" y="38086"/>
                  </a:lnTo>
                  <a:lnTo>
                    <a:pt x="309672" y="17526"/>
                  </a:lnTo>
                  <a:lnTo>
                    <a:pt x="267834" y="4531"/>
                  </a:lnTo>
                  <a:lnTo>
                    <a:pt x="257035" y="3441"/>
                  </a:lnTo>
                  <a:close/>
                </a:path>
              </a:pathLst>
            </a:custGeom>
            <a:solidFill>
              <a:srgbClr val="008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4119" y="511876"/>
              <a:ext cx="438784" cy="438784"/>
            </a:xfrm>
            <a:custGeom>
              <a:avLst/>
              <a:gdLst/>
              <a:ahLst/>
              <a:cxnLst/>
              <a:rect l="l" t="t" r="r" b="b"/>
              <a:pathLst>
                <a:path w="438784" h="438784">
                  <a:moveTo>
                    <a:pt x="219189" y="0"/>
                  </a:moveTo>
                  <a:lnTo>
                    <a:pt x="168950" y="5792"/>
                  </a:lnTo>
                  <a:lnTo>
                    <a:pt x="122822" y="22289"/>
                  </a:lnTo>
                  <a:lnTo>
                    <a:pt x="82123" y="48172"/>
                  </a:lnTo>
                  <a:lnTo>
                    <a:pt x="48172" y="82123"/>
                  </a:lnTo>
                  <a:lnTo>
                    <a:pt x="22289" y="122822"/>
                  </a:lnTo>
                  <a:lnTo>
                    <a:pt x="5792" y="168950"/>
                  </a:lnTo>
                  <a:lnTo>
                    <a:pt x="0" y="219189"/>
                  </a:lnTo>
                  <a:lnTo>
                    <a:pt x="5711" y="268725"/>
                  </a:lnTo>
                  <a:lnTo>
                    <a:pt x="5792" y="269427"/>
                  </a:lnTo>
                  <a:lnTo>
                    <a:pt x="22289" y="315556"/>
                  </a:lnTo>
                  <a:lnTo>
                    <a:pt x="48172" y="356254"/>
                  </a:lnTo>
                  <a:lnTo>
                    <a:pt x="82123" y="390205"/>
                  </a:lnTo>
                  <a:lnTo>
                    <a:pt x="122822" y="416089"/>
                  </a:lnTo>
                  <a:lnTo>
                    <a:pt x="168950" y="432586"/>
                  </a:lnTo>
                  <a:lnTo>
                    <a:pt x="219189" y="438378"/>
                  </a:lnTo>
                  <a:lnTo>
                    <a:pt x="250252" y="434797"/>
                  </a:lnTo>
                  <a:lnTo>
                    <a:pt x="219252" y="434797"/>
                  </a:lnTo>
                  <a:lnTo>
                    <a:pt x="169873" y="429103"/>
                  </a:lnTo>
                  <a:lnTo>
                    <a:pt x="124534" y="412888"/>
                  </a:lnTo>
                  <a:lnTo>
                    <a:pt x="84530" y="387446"/>
                  </a:lnTo>
                  <a:lnTo>
                    <a:pt x="51160" y="354074"/>
                  </a:lnTo>
                  <a:lnTo>
                    <a:pt x="25718" y="314068"/>
                  </a:lnTo>
                  <a:lnTo>
                    <a:pt x="9503" y="268725"/>
                  </a:lnTo>
                  <a:lnTo>
                    <a:pt x="3809" y="219341"/>
                  </a:lnTo>
                  <a:lnTo>
                    <a:pt x="9503" y="169957"/>
                  </a:lnTo>
                  <a:lnTo>
                    <a:pt x="25718" y="124614"/>
                  </a:lnTo>
                  <a:lnTo>
                    <a:pt x="51160" y="84609"/>
                  </a:lnTo>
                  <a:lnTo>
                    <a:pt x="84530" y="51237"/>
                  </a:lnTo>
                  <a:lnTo>
                    <a:pt x="124534" y="25795"/>
                  </a:lnTo>
                  <a:lnTo>
                    <a:pt x="169873" y="9579"/>
                  </a:lnTo>
                  <a:lnTo>
                    <a:pt x="219252" y="3886"/>
                  </a:lnTo>
                  <a:lnTo>
                    <a:pt x="252896" y="3886"/>
                  </a:lnTo>
                  <a:lnTo>
                    <a:pt x="219189" y="0"/>
                  </a:lnTo>
                  <a:close/>
                </a:path>
                <a:path w="438784" h="438784">
                  <a:moveTo>
                    <a:pt x="252896" y="3886"/>
                  </a:moveTo>
                  <a:lnTo>
                    <a:pt x="219252" y="3886"/>
                  </a:lnTo>
                  <a:lnTo>
                    <a:pt x="268636" y="9579"/>
                  </a:lnTo>
                  <a:lnTo>
                    <a:pt x="313979" y="25795"/>
                  </a:lnTo>
                  <a:lnTo>
                    <a:pt x="353985" y="51237"/>
                  </a:lnTo>
                  <a:lnTo>
                    <a:pt x="387357" y="84609"/>
                  </a:lnTo>
                  <a:lnTo>
                    <a:pt x="412799" y="124614"/>
                  </a:lnTo>
                  <a:lnTo>
                    <a:pt x="429014" y="169957"/>
                  </a:lnTo>
                  <a:lnTo>
                    <a:pt x="434690" y="219189"/>
                  </a:lnTo>
                  <a:lnTo>
                    <a:pt x="434708" y="219341"/>
                  </a:lnTo>
                  <a:lnTo>
                    <a:pt x="429014" y="268725"/>
                  </a:lnTo>
                  <a:lnTo>
                    <a:pt x="412799" y="314068"/>
                  </a:lnTo>
                  <a:lnTo>
                    <a:pt x="387357" y="354074"/>
                  </a:lnTo>
                  <a:lnTo>
                    <a:pt x="353985" y="387446"/>
                  </a:lnTo>
                  <a:lnTo>
                    <a:pt x="313979" y="412888"/>
                  </a:lnTo>
                  <a:lnTo>
                    <a:pt x="268636" y="429103"/>
                  </a:lnTo>
                  <a:lnTo>
                    <a:pt x="219252" y="434797"/>
                  </a:lnTo>
                  <a:lnTo>
                    <a:pt x="250252" y="434797"/>
                  </a:lnTo>
                  <a:lnTo>
                    <a:pt x="315556" y="416089"/>
                  </a:lnTo>
                  <a:lnTo>
                    <a:pt x="356254" y="390205"/>
                  </a:lnTo>
                  <a:lnTo>
                    <a:pt x="390205" y="356254"/>
                  </a:lnTo>
                  <a:lnTo>
                    <a:pt x="416089" y="315556"/>
                  </a:lnTo>
                  <a:lnTo>
                    <a:pt x="432586" y="269427"/>
                  </a:lnTo>
                  <a:lnTo>
                    <a:pt x="438361" y="219341"/>
                  </a:lnTo>
                  <a:lnTo>
                    <a:pt x="438378" y="219189"/>
                  </a:lnTo>
                  <a:lnTo>
                    <a:pt x="432702" y="169957"/>
                  </a:lnTo>
                  <a:lnTo>
                    <a:pt x="432586" y="168950"/>
                  </a:lnTo>
                  <a:lnTo>
                    <a:pt x="416089" y="122822"/>
                  </a:lnTo>
                  <a:lnTo>
                    <a:pt x="390205" y="82123"/>
                  </a:lnTo>
                  <a:lnTo>
                    <a:pt x="356254" y="48172"/>
                  </a:lnTo>
                  <a:lnTo>
                    <a:pt x="315556" y="22289"/>
                  </a:lnTo>
                  <a:lnTo>
                    <a:pt x="269427" y="5792"/>
                  </a:lnTo>
                  <a:lnTo>
                    <a:pt x="252896" y="3886"/>
                  </a:lnTo>
                  <a:close/>
                </a:path>
              </a:pathLst>
            </a:custGeom>
            <a:solidFill>
              <a:srgbClr val="0087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7850" y="515622"/>
              <a:ext cx="431165" cy="431165"/>
            </a:xfrm>
            <a:custGeom>
              <a:avLst/>
              <a:gdLst/>
              <a:ahLst/>
              <a:cxnLst/>
              <a:rect l="l" t="t" r="r" b="b"/>
              <a:pathLst>
                <a:path w="431165" h="431165">
                  <a:moveTo>
                    <a:pt x="215455" y="0"/>
                  </a:moveTo>
                  <a:lnTo>
                    <a:pt x="166075" y="5693"/>
                  </a:lnTo>
                  <a:lnTo>
                    <a:pt x="120734" y="21908"/>
                  </a:lnTo>
                  <a:lnTo>
                    <a:pt x="80728" y="47350"/>
                  </a:lnTo>
                  <a:lnTo>
                    <a:pt x="47355" y="80720"/>
                  </a:lnTo>
                  <a:lnTo>
                    <a:pt x="21911" y="120724"/>
                  </a:lnTo>
                  <a:lnTo>
                    <a:pt x="5694" y="166063"/>
                  </a:lnTo>
                  <a:lnTo>
                    <a:pt x="0" y="215442"/>
                  </a:lnTo>
                  <a:lnTo>
                    <a:pt x="5612" y="264119"/>
                  </a:lnTo>
                  <a:lnTo>
                    <a:pt x="21911" y="310169"/>
                  </a:lnTo>
                  <a:lnTo>
                    <a:pt x="47355" y="350175"/>
                  </a:lnTo>
                  <a:lnTo>
                    <a:pt x="80728" y="383547"/>
                  </a:lnTo>
                  <a:lnTo>
                    <a:pt x="120734" y="408989"/>
                  </a:lnTo>
                  <a:lnTo>
                    <a:pt x="166075" y="425204"/>
                  </a:lnTo>
                  <a:lnTo>
                    <a:pt x="215455" y="430898"/>
                  </a:lnTo>
                  <a:lnTo>
                    <a:pt x="246627" y="427304"/>
                  </a:lnTo>
                  <a:lnTo>
                    <a:pt x="215531" y="427304"/>
                  </a:lnTo>
                  <a:lnTo>
                    <a:pt x="167006" y="421709"/>
                  </a:lnTo>
                  <a:lnTo>
                    <a:pt x="122450" y="405775"/>
                  </a:lnTo>
                  <a:lnTo>
                    <a:pt x="83137" y="380775"/>
                  </a:lnTo>
                  <a:lnTo>
                    <a:pt x="50343" y="347983"/>
                  </a:lnTo>
                  <a:lnTo>
                    <a:pt x="25341" y="308673"/>
                  </a:lnTo>
                  <a:lnTo>
                    <a:pt x="9405" y="264119"/>
                  </a:lnTo>
                  <a:lnTo>
                    <a:pt x="3809" y="215595"/>
                  </a:lnTo>
                  <a:lnTo>
                    <a:pt x="9405" y="167069"/>
                  </a:lnTo>
                  <a:lnTo>
                    <a:pt x="25341" y="122513"/>
                  </a:lnTo>
                  <a:lnTo>
                    <a:pt x="50343" y="83201"/>
                  </a:lnTo>
                  <a:lnTo>
                    <a:pt x="83137" y="50406"/>
                  </a:lnTo>
                  <a:lnTo>
                    <a:pt x="122450" y="25404"/>
                  </a:lnTo>
                  <a:lnTo>
                    <a:pt x="167006" y="9468"/>
                  </a:lnTo>
                  <a:lnTo>
                    <a:pt x="215531" y="3873"/>
                  </a:lnTo>
                  <a:lnTo>
                    <a:pt x="249051" y="3873"/>
                  </a:lnTo>
                  <a:lnTo>
                    <a:pt x="215455" y="0"/>
                  </a:lnTo>
                  <a:close/>
                </a:path>
                <a:path w="431165" h="431165">
                  <a:moveTo>
                    <a:pt x="249051" y="3873"/>
                  </a:moveTo>
                  <a:lnTo>
                    <a:pt x="215531" y="3873"/>
                  </a:lnTo>
                  <a:lnTo>
                    <a:pt x="264056" y="9468"/>
                  </a:lnTo>
                  <a:lnTo>
                    <a:pt x="308610" y="25404"/>
                  </a:lnTo>
                  <a:lnTo>
                    <a:pt x="347920" y="50406"/>
                  </a:lnTo>
                  <a:lnTo>
                    <a:pt x="380712" y="83201"/>
                  </a:lnTo>
                  <a:lnTo>
                    <a:pt x="405712" y="122513"/>
                  </a:lnTo>
                  <a:lnTo>
                    <a:pt x="421646" y="167069"/>
                  </a:lnTo>
                  <a:lnTo>
                    <a:pt x="427223" y="215442"/>
                  </a:lnTo>
                  <a:lnTo>
                    <a:pt x="427240" y="215595"/>
                  </a:lnTo>
                  <a:lnTo>
                    <a:pt x="421646" y="264119"/>
                  </a:lnTo>
                  <a:lnTo>
                    <a:pt x="405712" y="308673"/>
                  </a:lnTo>
                  <a:lnTo>
                    <a:pt x="380712" y="347983"/>
                  </a:lnTo>
                  <a:lnTo>
                    <a:pt x="347920" y="380775"/>
                  </a:lnTo>
                  <a:lnTo>
                    <a:pt x="308610" y="405775"/>
                  </a:lnTo>
                  <a:lnTo>
                    <a:pt x="264056" y="421709"/>
                  </a:lnTo>
                  <a:lnTo>
                    <a:pt x="215531" y="427304"/>
                  </a:lnTo>
                  <a:lnTo>
                    <a:pt x="246627" y="427304"/>
                  </a:lnTo>
                  <a:lnTo>
                    <a:pt x="310174" y="408989"/>
                  </a:lnTo>
                  <a:lnTo>
                    <a:pt x="350177" y="383547"/>
                  </a:lnTo>
                  <a:lnTo>
                    <a:pt x="383548" y="350175"/>
                  </a:lnTo>
                  <a:lnTo>
                    <a:pt x="408989" y="310169"/>
                  </a:lnTo>
                  <a:lnTo>
                    <a:pt x="425204" y="264826"/>
                  </a:lnTo>
                  <a:lnTo>
                    <a:pt x="430880" y="215595"/>
                  </a:lnTo>
                  <a:lnTo>
                    <a:pt x="430898" y="215442"/>
                  </a:lnTo>
                  <a:lnTo>
                    <a:pt x="425321" y="167069"/>
                  </a:lnTo>
                  <a:lnTo>
                    <a:pt x="408989" y="120724"/>
                  </a:lnTo>
                  <a:lnTo>
                    <a:pt x="383548" y="80720"/>
                  </a:lnTo>
                  <a:lnTo>
                    <a:pt x="350177" y="47350"/>
                  </a:lnTo>
                  <a:lnTo>
                    <a:pt x="310174" y="21908"/>
                  </a:lnTo>
                  <a:lnTo>
                    <a:pt x="264834" y="5693"/>
                  </a:lnTo>
                  <a:lnTo>
                    <a:pt x="249051" y="3873"/>
                  </a:lnTo>
                  <a:close/>
                </a:path>
              </a:pathLst>
            </a:custGeom>
            <a:solidFill>
              <a:srgbClr val="008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81594" y="519788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5" h="423544">
                  <a:moveTo>
                    <a:pt x="211708" y="0"/>
                  </a:moveTo>
                  <a:lnTo>
                    <a:pt x="163184" y="5595"/>
                  </a:lnTo>
                  <a:lnTo>
                    <a:pt x="118630" y="21531"/>
                  </a:lnTo>
                  <a:lnTo>
                    <a:pt x="79320" y="46533"/>
                  </a:lnTo>
                  <a:lnTo>
                    <a:pt x="46528" y="79327"/>
                  </a:lnTo>
                  <a:lnTo>
                    <a:pt x="21528" y="118640"/>
                  </a:lnTo>
                  <a:lnTo>
                    <a:pt x="5594" y="163196"/>
                  </a:lnTo>
                  <a:lnTo>
                    <a:pt x="33" y="211429"/>
                  </a:lnTo>
                  <a:lnTo>
                    <a:pt x="0" y="211721"/>
                  </a:lnTo>
                  <a:lnTo>
                    <a:pt x="5594" y="260246"/>
                  </a:lnTo>
                  <a:lnTo>
                    <a:pt x="21528" y="304800"/>
                  </a:lnTo>
                  <a:lnTo>
                    <a:pt x="46528" y="344110"/>
                  </a:lnTo>
                  <a:lnTo>
                    <a:pt x="79320" y="376902"/>
                  </a:lnTo>
                  <a:lnTo>
                    <a:pt x="118630" y="401902"/>
                  </a:lnTo>
                  <a:lnTo>
                    <a:pt x="163184" y="417836"/>
                  </a:lnTo>
                  <a:lnTo>
                    <a:pt x="211708" y="423430"/>
                  </a:lnTo>
                  <a:lnTo>
                    <a:pt x="246628" y="419404"/>
                  </a:lnTo>
                  <a:lnTo>
                    <a:pt x="211785" y="419404"/>
                  </a:lnTo>
                  <a:lnTo>
                    <a:pt x="164115" y="413908"/>
                  </a:lnTo>
                  <a:lnTo>
                    <a:pt x="120346" y="398254"/>
                  </a:lnTo>
                  <a:lnTo>
                    <a:pt x="81729" y="373694"/>
                  </a:lnTo>
                  <a:lnTo>
                    <a:pt x="49516" y="341479"/>
                  </a:lnTo>
                  <a:lnTo>
                    <a:pt x="24958" y="302862"/>
                  </a:lnTo>
                  <a:lnTo>
                    <a:pt x="9305" y="259095"/>
                  </a:lnTo>
                  <a:lnTo>
                    <a:pt x="3843" y="211721"/>
                  </a:lnTo>
                  <a:lnTo>
                    <a:pt x="3809" y="211429"/>
                  </a:lnTo>
                  <a:lnTo>
                    <a:pt x="9305" y="163759"/>
                  </a:lnTo>
                  <a:lnTo>
                    <a:pt x="24958" y="119990"/>
                  </a:lnTo>
                  <a:lnTo>
                    <a:pt x="49516" y="81374"/>
                  </a:lnTo>
                  <a:lnTo>
                    <a:pt x="81729" y="49161"/>
                  </a:lnTo>
                  <a:lnTo>
                    <a:pt x="120346" y="24602"/>
                  </a:lnTo>
                  <a:lnTo>
                    <a:pt x="164115" y="8949"/>
                  </a:lnTo>
                  <a:lnTo>
                    <a:pt x="211785" y="3454"/>
                  </a:lnTo>
                  <a:lnTo>
                    <a:pt x="241667" y="3454"/>
                  </a:lnTo>
                  <a:lnTo>
                    <a:pt x="211708" y="0"/>
                  </a:lnTo>
                  <a:close/>
                </a:path>
                <a:path w="423545" h="423544">
                  <a:moveTo>
                    <a:pt x="241667" y="3454"/>
                  </a:moveTo>
                  <a:lnTo>
                    <a:pt x="211785" y="3454"/>
                  </a:lnTo>
                  <a:lnTo>
                    <a:pt x="259451" y="8949"/>
                  </a:lnTo>
                  <a:lnTo>
                    <a:pt x="303218" y="24602"/>
                  </a:lnTo>
                  <a:lnTo>
                    <a:pt x="341835" y="49161"/>
                  </a:lnTo>
                  <a:lnTo>
                    <a:pt x="374049" y="81374"/>
                  </a:lnTo>
                  <a:lnTo>
                    <a:pt x="398609" y="119990"/>
                  </a:lnTo>
                  <a:lnTo>
                    <a:pt x="414264" y="163759"/>
                  </a:lnTo>
                  <a:lnTo>
                    <a:pt x="419760" y="211429"/>
                  </a:lnTo>
                  <a:lnTo>
                    <a:pt x="414264" y="259095"/>
                  </a:lnTo>
                  <a:lnTo>
                    <a:pt x="398609" y="302862"/>
                  </a:lnTo>
                  <a:lnTo>
                    <a:pt x="374049" y="341479"/>
                  </a:lnTo>
                  <a:lnTo>
                    <a:pt x="341835" y="373694"/>
                  </a:lnTo>
                  <a:lnTo>
                    <a:pt x="303218" y="398254"/>
                  </a:lnTo>
                  <a:lnTo>
                    <a:pt x="259451" y="413908"/>
                  </a:lnTo>
                  <a:lnTo>
                    <a:pt x="211785" y="419404"/>
                  </a:lnTo>
                  <a:lnTo>
                    <a:pt x="246628" y="419404"/>
                  </a:lnTo>
                  <a:lnTo>
                    <a:pt x="304787" y="401902"/>
                  </a:lnTo>
                  <a:lnTo>
                    <a:pt x="344097" y="376902"/>
                  </a:lnTo>
                  <a:lnTo>
                    <a:pt x="376889" y="344110"/>
                  </a:lnTo>
                  <a:lnTo>
                    <a:pt x="401889" y="304800"/>
                  </a:lnTo>
                  <a:lnTo>
                    <a:pt x="417823" y="260246"/>
                  </a:lnTo>
                  <a:lnTo>
                    <a:pt x="423417" y="211721"/>
                  </a:lnTo>
                  <a:lnTo>
                    <a:pt x="417888" y="163759"/>
                  </a:lnTo>
                  <a:lnTo>
                    <a:pt x="401889" y="118640"/>
                  </a:lnTo>
                  <a:lnTo>
                    <a:pt x="376889" y="79327"/>
                  </a:lnTo>
                  <a:lnTo>
                    <a:pt x="344097" y="46533"/>
                  </a:lnTo>
                  <a:lnTo>
                    <a:pt x="304787" y="21531"/>
                  </a:lnTo>
                  <a:lnTo>
                    <a:pt x="260233" y="5595"/>
                  </a:lnTo>
                  <a:lnTo>
                    <a:pt x="241667" y="3454"/>
                  </a:lnTo>
                  <a:close/>
                </a:path>
              </a:pathLst>
            </a:custGeom>
            <a:solidFill>
              <a:srgbClr val="008A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85323" y="523534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59">
                  <a:moveTo>
                    <a:pt x="207975" y="0"/>
                  </a:moveTo>
                  <a:lnTo>
                    <a:pt x="160309" y="5495"/>
                  </a:lnTo>
                  <a:lnTo>
                    <a:pt x="116541" y="21148"/>
                  </a:lnTo>
                  <a:lnTo>
                    <a:pt x="77925" y="45706"/>
                  </a:lnTo>
                  <a:lnTo>
                    <a:pt x="45710" y="77919"/>
                  </a:lnTo>
                  <a:lnTo>
                    <a:pt x="21150" y="116536"/>
                  </a:lnTo>
                  <a:lnTo>
                    <a:pt x="5496" y="160305"/>
                  </a:lnTo>
                  <a:lnTo>
                    <a:pt x="33" y="207683"/>
                  </a:lnTo>
                  <a:lnTo>
                    <a:pt x="0" y="207975"/>
                  </a:lnTo>
                  <a:lnTo>
                    <a:pt x="5496" y="255641"/>
                  </a:lnTo>
                  <a:lnTo>
                    <a:pt x="21150" y="299408"/>
                  </a:lnTo>
                  <a:lnTo>
                    <a:pt x="45710" y="338025"/>
                  </a:lnTo>
                  <a:lnTo>
                    <a:pt x="77925" y="370239"/>
                  </a:lnTo>
                  <a:lnTo>
                    <a:pt x="116541" y="394799"/>
                  </a:lnTo>
                  <a:lnTo>
                    <a:pt x="160309" y="410454"/>
                  </a:lnTo>
                  <a:lnTo>
                    <a:pt x="207975" y="415950"/>
                  </a:lnTo>
                  <a:lnTo>
                    <a:pt x="243002" y="411911"/>
                  </a:lnTo>
                  <a:lnTo>
                    <a:pt x="208051" y="411911"/>
                  </a:lnTo>
                  <a:lnTo>
                    <a:pt x="161240" y="406515"/>
                  </a:lnTo>
                  <a:lnTo>
                    <a:pt x="118260" y="391144"/>
                  </a:lnTo>
                  <a:lnTo>
                    <a:pt x="80339" y="367027"/>
                  </a:lnTo>
                  <a:lnTo>
                    <a:pt x="48706" y="335394"/>
                  </a:lnTo>
                  <a:lnTo>
                    <a:pt x="24590" y="297473"/>
                  </a:lnTo>
                  <a:lnTo>
                    <a:pt x="9219" y="254493"/>
                  </a:lnTo>
                  <a:lnTo>
                    <a:pt x="3856" y="207975"/>
                  </a:lnTo>
                  <a:lnTo>
                    <a:pt x="3822" y="207683"/>
                  </a:lnTo>
                  <a:lnTo>
                    <a:pt x="9219" y="160871"/>
                  </a:lnTo>
                  <a:lnTo>
                    <a:pt x="24590" y="117889"/>
                  </a:lnTo>
                  <a:lnTo>
                    <a:pt x="48706" y="79966"/>
                  </a:lnTo>
                  <a:lnTo>
                    <a:pt x="80339" y="48330"/>
                  </a:lnTo>
                  <a:lnTo>
                    <a:pt x="118260" y="24211"/>
                  </a:lnTo>
                  <a:lnTo>
                    <a:pt x="161240" y="8839"/>
                  </a:lnTo>
                  <a:lnTo>
                    <a:pt x="208051" y="3441"/>
                  </a:lnTo>
                  <a:lnTo>
                    <a:pt x="237829" y="3441"/>
                  </a:lnTo>
                  <a:lnTo>
                    <a:pt x="207975" y="0"/>
                  </a:lnTo>
                  <a:close/>
                </a:path>
                <a:path w="416559" h="416559">
                  <a:moveTo>
                    <a:pt x="237829" y="3441"/>
                  </a:moveTo>
                  <a:lnTo>
                    <a:pt x="208051" y="3441"/>
                  </a:lnTo>
                  <a:lnTo>
                    <a:pt x="254862" y="8839"/>
                  </a:lnTo>
                  <a:lnTo>
                    <a:pt x="297844" y="24211"/>
                  </a:lnTo>
                  <a:lnTo>
                    <a:pt x="335768" y="48330"/>
                  </a:lnTo>
                  <a:lnTo>
                    <a:pt x="367403" y="79966"/>
                  </a:lnTo>
                  <a:lnTo>
                    <a:pt x="391522" y="117889"/>
                  </a:lnTo>
                  <a:lnTo>
                    <a:pt x="406895" y="160871"/>
                  </a:lnTo>
                  <a:lnTo>
                    <a:pt x="412292" y="207683"/>
                  </a:lnTo>
                  <a:lnTo>
                    <a:pt x="406895" y="254493"/>
                  </a:lnTo>
                  <a:lnTo>
                    <a:pt x="391522" y="297473"/>
                  </a:lnTo>
                  <a:lnTo>
                    <a:pt x="367403" y="335394"/>
                  </a:lnTo>
                  <a:lnTo>
                    <a:pt x="335768" y="367027"/>
                  </a:lnTo>
                  <a:lnTo>
                    <a:pt x="297844" y="391144"/>
                  </a:lnTo>
                  <a:lnTo>
                    <a:pt x="254862" y="406515"/>
                  </a:lnTo>
                  <a:lnTo>
                    <a:pt x="208051" y="411911"/>
                  </a:lnTo>
                  <a:lnTo>
                    <a:pt x="243002" y="411911"/>
                  </a:lnTo>
                  <a:lnTo>
                    <a:pt x="299414" y="394799"/>
                  </a:lnTo>
                  <a:lnTo>
                    <a:pt x="338030" y="370239"/>
                  </a:lnTo>
                  <a:lnTo>
                    <a:pt x="370243" y="338025"/>
                  </a:lnTo>
                  <a:lnTo>
                    <a:pt x="394802" y="299408"/>
                  </a:lnTo>
                  <a:lnTo>
                    <a:pt x="410454" y="255641"/>
                  </a:lnTo>
                  <a:lnTo>
                    <a:pt x="415950" y="207975"/>
                  </a:lnTo>
                  <a:lnTo>
                    <a:pt x="410520" y="160871"/>
                  </a:lnTo>
                  <a:lnTo>
                    <a:pt x="410454" y="160305"/>
                  </a:lnTo>
                  <a:lnTo>
                    <a:pt x="394802" y="116536"/>
                  </a:lnTo>
                  <a:lnTo>
                    <a:pt x="370243" y="77919"/>
                  </a:lnTo>
                  <a:lnTo>
                    <a:pt x="338030" y="45706"/>
                  </a:lnTo>
                  <a:lnTo>
                    <a:pt x="299414" y="21148"/>
                  </a:lnTo>
                  <a:lnTo>
                    <a:pt x="255645" y="5495"/>
                  </a:lnTo>
                  <a:lnTo>
                    <a:pt x="237829" y="3441"/>
                  </a:lnTo>
                  <a:close/>
                </a:path>
              </a:pathLst>
            </a:custGeom>
            <a:solidFill>
              <a:srgbClr val="008C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89067" y="526824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241" y="0"/>
                  </a:moveTo>
                  <a:lnTo>
                    <a:pt x="157430" y="5397"/>
                  </a:lnTo>
                  <a:lnTo>
                    <a:pt x="114448" y="20770"/>
                  </a:lnTo>
                  <a:lnTo>
                    <a:pt x="76524" y="44888"/>
                  </a:lnTo>
                  <a:lnTo>
                    <a:pt x="44888" y="76524"/>
                  </a:lnTo>
                  <a:lnTo>
                    <a:pt x="20770" y="114448"/>
                  </a:lnTo>
                  <a:lnTo>
                    <a:pt x="5397" y="157430"/>
                  </a:lnTo>
                  <a:lnTo>
                    <a:pt x="0" y="204241"/>
                  </a:lnTo>
                  <a:lnTo>
                    <a:pt x="5316" y="250349"/>
                  </a:lnTo>
                  <a:lnTo>
                    <a:pt x="20770" y="294034"/>
                  </a:lnTo>
                  <a:lnTo>
                    <a:pt x="44888" y="331958"/>
                  </a:lnTo>
                  <a:lnTo>
                    <a:pt x="76524" y="363593"/>
                  </a:lnTo>
                  <a:lnTo>
                    <a:pt x="114448" y="387712"/>
                  </a:lnTo>
                  <a:lnTo>
                    <a:pt x="157430" y="403085"/>
                  </a:lnTo>
                  <a:lnTo>
                    <a:pt x="204241" y="408482"/>
                  </a:lnTo>
                  <a:lnTo>
                    <a:pt x="235412" y="404888"/>
                  </a:lnTo>
                  <a:lnTo>
                    <a:pt x="204304" y="404888"/>
                  </a:lnTo>
                  <a:lnTo>
                    <a:pt x="158352" y="399590"/>
                  </a:lnTo>
                  <a:lnTo>
                    <a:pt x="116159" y="384501"/>
                  </a:lnTo>
                  <a:lnTo>
                    <a:pt x="78931" y="360826"/>
                  </a:lnTo>
                  <a:lnTo>
                    <a:pt x="47876" y="329772"/>
                  </a:lnTo>
                  <a:lnTo>
                    <a:pt x="24199" y="292544"/>
                  </a:lnTo>
                  <a:lnTo>
                    <a:pt x="9108" y="250349"/>
                  </a:lnTo>
                  <a:lnTo>
                    <a:pt x="3810" y="204393"/>
                  </a:lnTo>
                  <a:lnTo>
                    <a:pt x="9108" y="158437"/>
                  </a:lnTo>
                  <a:lnTo>
                    <a:pt x="24199" y="116240"/>
                  </a:lnTo>
                  <a:lnTo>
                    <a:pt x="47876" y="79010"/>
                  </a:lnTo>
                  <a:lnTo>
                    <a:pt x="78931" y="47953"/>
                  </a:lnTo>
                  <a:lnTo>
                    <a:pt x="116159" y="24275"/>
                  </a:lnTo>
                  <a:lnTo>
                    <a:pt x="158352" y="9184"/>
                  </a:lnTo>
                  <a:lnTo>
                    <a:pt x="204304" y="3886"/>
                  </a:lnTo>
                  <a:lnTo>
                    <a:pt x="237945" y="3886"/>
                  </a:lnTo>
                  <a:lnTo>
                    <a:pt x="204241" y="0"/>
                  </a:lnTo>
                  <a:close/>
                </a:path>
                <a:path w="408940" h="408940">
                  <a:moveTo>
                    <a:pt x="237945" y="3886"/>
                  </a:moveTo>
                  <a:lnTo>
                    <a:pt x="204304" y="3886"/>
                  </a:lnTo>
                  <a:lnTo>
                    <a:pt x="250261" y="9184"/>
                  </a:lnTo>
                  <a:lnTo>
                    <a:pt x="292458" y="24275"/>
                  </a:lnTo>
                  <a:lnTo>
                    <a:pt x="329688" y="47953"/>
                  </a:lnTo>
                  <a:lnTo>
                    <a:pt x="360745" y="79010"/>
                  </a:lnTo>
                  <a:lnTo>
                    <a:pt x="384422" y="116240"/>
                  </a:lnTo>
                  <a:lnTo>
                    <a:pt x="399513" y="158437"/>
                  </a:lnTo>
                  <a:lnTo>
                    <a:pt x="404794" y="204241"/>
                  </a:lnTo>
                  <a:lnTo>
                    <a:pt x="404812" y="204393"/>
                  </a:lnTo>
                  <a:lnTo>
                    <a:pt x="399513" y="250349"/>
                  </a:lnTo>
                  <a:lnTo>
                    <a:pt x="384422" y="292544"/>
                  </a:lnTo>
                  <a:lnTo>
                    <a:pt x="360745" y="329772"/>
                  </a:lnTo>
                  <a:lnTo>
                    <a:pt x="329688" y="360826"/>
                  </a:lnTo>
                  <a:lnTo>
                    <a:pt x="292458" y="384501"/>
                  </a:lnTo>
                  <a:lnTo>
                    <a:pt x="250261" y="399590"/>
                  </a:lnTo>
                  <a:lnTo>
                    <a:pt x="204304" y="404888"/>
                  </a:lnTo>
                  <a:lnTo>
                    <a:pt x="235412" y="404888"/>
                  </a:lnTo>
                  <a:lnTo>
                    <a:pt x="294032" y="387712"/>
                  </a:lnTo>
                  <a:lnTo>
                    <a:pt x="331953" y="363593"/>
                  </a:lnTo>
                  <a:lnTo>
                    <a:pt x="363586" y="331958"/>
                  </a:lnTo>
                  <a:lnTo>
                    <a:pt x="387702" y="294034"/>
                  </a:lnTo>
                  <a:lnTo>
                    <a:pt x="403073" y="251052"/>
                  </a:lnTo>
                  <a:lnTo>
                    <a:pt x="408452" y="204393"/>
                  </a:lnTo>
                  <a:lnTo>
                    <a:pt x="408470" y="204241"/>
                  </a:lnTo>
                  <a:lnTo>
                    <a:pt x="403189" y="158437"/>
                  </a:lnTo>
                  <a:lnTo>
                    <a:pt x="403073" y="157430"/>
                  </a:lnTo>
                  <a:lnTo>
                    <a:pt x="387702" y="114448"/>
                  </a:lnTo>
                  <a:lnTo>
                    <a:pt x="363586" y="76524"/>
                  </a:lnTo>
                  <a:lnTo>
                    <a:pt x="331953" y="44888"/>
                  </a:lnTo>
                  <a:lnTo>
                    <a:pt x="294032" y="20770"/>
                  </a:lnTo>
                  <a:lnTo>
                    <a:pt x="251052" y="5397"/>
                  </a:lnTo>
                  <a:lnTo>
                    <a:pt x="237945" y="3886"/>
                  </a:lnTo>
                  <a:close/>
                </a:path>
              </a:pathLst>
            </a:custGeom>
            <a:solidFill>
              <a:srgbClr val="008D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2808" y="530570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20" h="401319">
                  <a:moveTo>
                    <a:pt x="200494" y="0"/>
                  </a:moveTo>
                  <a:lnTo>
                    <a:pt x="154542" y="5297"/>
                  </a:lnTo>
                  <a:lnTo>
                    <a:pt x="112349" y="20387"/>
                  </a:lnTo>
                  <a:lnTo>
                    <a:pt x="75121" y="44062"/>
                  </a:lnTo>
                  <a:lnTo>
                    <a:pt x="44066" y="75116"/>
                  </a:lnTo>
                  <a:lnTo>
                    <a:pt x="20389" y="112344"/>
                  </a:lnTo>
                  <a:lnTo>
                    <a:pt x="5298" y="154538"/>
                  </a:lnTo>
                  <a:lnTo>
                    <a:pt x="0" y="200494"/>
                  </a:lnTo>
                  <a:lnTo>
                    <a:pt x="5216" y="245744"/>
                  </a:lnTo>
                  <a:lnTo>
                    <a:pt x="20389" y="288648"/>
                  </a:lnTo>
                  <a:lnTo>
                    <a:pt x="44066" y="325878"/>
                  </a:lnTo>
                  <a:lnTo>
                    <a:pt x="75121" y="356935"/>
                  </a:lnTo>
                  <a:lnTo>
                    <a:pt x="112349" y="380612"/>
                  </a:lnTo>
                  <a:lnTo>
                    <a:pt x="154542" y="395703"/>
                  </a:lnTo>
                  <a:lnTo>
                    <a:pt x="200494" y="401002"/>
                  </a:lnTo>
                  <a:lnTo>
                    <a:pt x="231668" y="397408"/>
                  </a:lnTo>
                  <a:lnTo>
                    <a:pt x="200571" y="397408"/>
                  </a:lnTo>
                  <a:lnTo>
                    <a:pt x="155473" y="392208"/>
                  </a:lnTo>
                  <a:lnTo>
                    <a:pt x="114065" y="377399"/>
                  </a:lnTo>
                  <a:lnTo>
                    <a:pt x="77531" y="354164"/>
                  </a:lnTo>
                  <a:lnTo>
                    <a:pt x="47054" y="323687"/>
                  </a:lnTo>
                  <a:lnTo>
                    <a:pt x="23819" y="287152"/>
                  </a:lnTo>
                  <a:lnTo>
                    <a:pt x="9009" y="245744"/>
                  </a:lnTo>
                  <a:lnTo>
                    <a:pt x="3810" y="200647"/>
                  </a:lnTo>
                  <a:lnTo>
                    <a:pt x="9009" y="155545"/>
                  </a:lnTo>
                  <a:lnTo>
                    <a:pt x="23819" y="114133"/>
                  </a:lnTo>
                  <a:lnTo>
                    <a:pt x="47054" y="77597"/>
                  </a:lnTo>
                  <a:lnTo>
                    <a:pt x="77531" y="47118"/>
                  </a:lnTo>
                  <a:lnTo>
                    <a:pt x="114065" y="23882"/>
                  </a:lnTo>
                  <a:lnTo>
                    <a:pt x="155473" y="9073"/>
                  </a:lnTo>
                  <a:lnTo>
                    <a:pt x="200571" y="3873"/>
                  </a:lnTo>
                  <a:lnTo>
                    <a:pt x="234096" y="3873"/>
                  </a:lnTo>
                  <a:lnTo>
                    <a:pt x="200494" y="0"/>
                  </a:lnTo>
                  <a:close/>
                </a:path>
                <a:path w="401320" h="401319">
                  <a:moveTo>
                    <a:pt x="234096" y="3873"/>
                  </a:moveTo>
                  <a:lnTo>
                    <a:pt x="200571" y="3873"/>
                  </a:lnTo>
                  <a:lnTo>
                    <a:pt x="245668" y="9073"/>
                  </a:lnTo>
                  <a:lnTo>
                    <a:pt x="287076" y="23882"/>
                  </a:lnTo>
                  <a:lnTo>
                    <a:pt x="323610" y="47118"/>
                  </a:lnTo>
                  <a:lnTo>
                    <a:pt x="354087" y="77597"/>
                  </a:lnTo>
                  <a:lnTo>
                    <a:pt x="377323" y="114133"/>
                  </a:lnTo>
                  <a:lnTo>
                    <a:pt x="392132" y="155545"/>
                  </a:lnTo>
                  <a:lnTo>
                    <a:pt x="397314" y="200494"/>
                  </a:lnTo>
                  <a:lnTo>
                    <a:pt x="397332" y="200647"/>
                  </a:lnTo>
                  <a:lnTo>
                    <a:pt x="392132" y="245744"/>
                  </a:lnTo>
                  <a:lnTo>
                    <a:pt x="377323" y="287152"/>
                  </a:lnTo>
                  <a:lnTo>
                    <a:pt x="354087" y="323687"/>
                  </a:lnTo>
                  <a:lnTo>
                    <a:pt x="323610" y="354164"/>
                  </a:lnTo>
                  <a:lnTo>
                    <a:pt x="287076" y="377399"/>
                  </a:lnTo>
                  <a:lnTo>
                    <a:pt x="245668" y="392208"/>
                  </a:lnTo>
                  <a:lnTo>
                    <a:pt x="200571" y="397408"/>
                  </a:lnTo>
                  <a:lnTo>
                    <a:pt x="231668" y="397408"/>
                  </a:lnTo>
                  <a:lnTo>
                    <a:pt x="288648" y="380612"/>
                  </a:lnTo>
                  <a:lnTo>
                    <a:pt x="325878" y="356935"/>
                  </a:lnTo>
                  <a:lnTo>
                    <a:pt x="356935" y="325878"/>
                  </a:lnTo>
                  <a:lnTo>
                    <a:pt x="380612" y="288648"/>
                  </a:lnTo>
                  <a:lnTo>
                    <a:pt x="395703" y="246451"/>
                  </a:lnTo>
                  <a:lnTo>
                    <a:pt x="400984" y="200647"/>
                  </a:lnTo>
                  <a:lnTo>
                    <a:pt x="401002" y="200494"/>
                  </a:lnTo>
                  <a:lnTo>
                    <a:pt x="395819" y="155545"/>
                  </a:lnTo>
                  <a:lnTo>
                    <a:pt x="395703" y="154538"/>
                  </a:lnTo>
                  <a:lnTo>
                    <a:pt x="380612" y="112344"/>
                  </a:lnTo>
                  <a:lnTo>
                    <a:pt x="356935" y="75116"/>
                  </a:lnTo>
                  <a:lnTo>
                    <a:pt x="325878" y="44062"/>
                  </a:lnTo>
                  <a:lnTo>
                    <a:pt x="288648" y="20387"/>
                  </a:lnTo>
                  <a:lnTo>
                    <a:pt x="246451" y="5297"/>
                  </a:lnTo>
                  <a:lnTo>
                    <a:pt x="234096" y="3873"/>
                  </a:lnTo>
                  <a:close/>
                </a:path>
              </a:pathLst>
            </a:custGeom>
            <a:solidFill>
              <a:srgbClr val="16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96539" y="534736"/>
              <a:ext cx="393700" cy="393700"/>
            </a:xfrm>
            <a:custGeom>
              <a:avLst/>
              <a:gdLst/>
              <a:ahLst/>
              <a:cxnLst/>
              <a:rect l="l" t="t" r="r" b="b"/>
              <a:pathLst>
                <a:path w="393700" h="393700">
                  <a:moveTo>
                    <a:pt x="196761" y="0"/>
                  </a:moveTo>
                  <a:lnTo>
                    <a:pt x="151663" y="5199"/>
                  </a:lnTo>
                  <a:lnTo>
                    <a:pt x="110255" y="20009"/>
                  </a:lnTo>
                  <a:lnTo>
                    <a:pt x="73721" y="43245"/>
                  </a:lnTo>
                  <a:lnTo>
                    <a:pt x="43244" y="73723"/>
                  </a:lnTo>
                  <a:lnTo>
                    <a:pt x="20009" y="110260"/>
                  </a:lnTo>
                  <a:lnTo>
                    <a:pt x="5199" y="151671"/>
                  </a:lnTo>
                  <a:lnTo>
                    <a:pt x="33" y="196481"/>
                  </a:lnTo>
                  <a:lnTo>
                    <a:pt x="0" y="196773"/>
                  </a:lnTo>
                  <a:lnTo>
                    <a:pt x="5199" y="241871"/>
                  </a:lnTo>
                  <a:lnTo>
                    <a:pt x="20009" y="283279"/>
                  </a:lnTo>
                  <a:lnTo>
                    <a:pt x="43244" y="319813"/>
                  </a:lnTo>
                  <a:lnTo>
                    <a:pt x="73721" y="350290"/>
                  </a:lnTo>
                  <a:lnTo>
                    <a:pt x="110255" y="373525"/>
                  </a:lnTo>
                  <a:lnTo>
                    <a:pt x="151663" y="388335"/>
                  </a:lnTo>
                  <a:lnTo>
                    <a:pt x="196761" y="393534"/>
                  </a:lnTo>
                  <a:lnTo>
                    <a:pt x="231681" y="389509"/>
                  </a:lnTo>
                  <a:lnTo>
                    <a:pt x="196837" y="389509"/>
                  </a:lnTo>
                  <a:lnTo>
                    <a:pt x="152594" y="384408"/>
                  </a:lnTo>
                  <a:lnTo>
                    <a:pt x="111971" y="369880"/>
                  </a:lnTo>
                  <a:lnTo>
                    <a:pt x="76130" y="347086"/>
                  </a:lnTo>
                  <a:lnTo>
                    <a:pt x="46232" y="317188"/>
                  </a:lnTo>
                  <a:lnTo>
                    <a:pt x="23438" y="281347"/>
                  </a:lnTo>
                  <a:lnTo>
                    <a:pt x="8910" y="240724"/>
                  </a:lnTo>
                  <a:lnTo>
                    <a:pt x="3843" y="196773"/>
                  </a:lnTo>
                  <a:lnTo>
                    <a:pt x="3810" y="196481"/>
                  </a:lnTo>
                  <a:lnTo>
                    <a:pt x="8910" y="152239"/>
                  </a:lnTo>
                  <a:lnTo>
                    <a:pt x="23438" y="111616"/>
                  </a:lnTo>
                  <a:lnTo>
                    <a:pt x="46232" y="75775"/>
                  </a:lnTo>
                  <a:lnTo>
                    <a:pt x="76130" y="45877"/>
                  </a:lnTo>
                  <a:lnTo>
                    <a:pt x="111971" y="23083"/>
                  </a:lnTo>
                  <a:lnTo>
                    <a:pt x="152594" y="8555"/>
                  </a:lnTo>
                  <a:lnTo>
                    <a:pt x="196837" y="3454"/>
                  </a:lnTo>
                  <a:lnTo>
                    <a:pt x="226724" y="3454"/>
                  </a:lnTo>
                  <a:lnTo>
                    <a:pt x="196761" y="0"/>
                  </a:lnTo>
                  <a:close/>
                </a:path>
                <a:path w="393700" h="393700">
                  <a:moveTo>
                    <a:pt x="226724" y="3454"/>
                  </a:moveTo>
                  <a:lnTo>
                    <a:pt x="196837" y="3454"/>
                  </a:lnTo>
                  <a:lnTo>
                    <a:pt x="241079" y="8555"/>
                  </a:lnTo>
                  <a:lnTo>
                    <a:pt x="281702" y="23083"/>
                  </a:lnTo>
                  <a:lnTo>
                    <a:pt x="317543" y="45877"/>
                  </a:lnTo>
                  <a:lnTo>
                    <a:pt x="347441" y="75775"/>
                  </a:lnTo>
                  <a:lnTo>
                    <a:pt x="370235" y="111616"/>
                  </a:lnTo>
                  <a:lnTo>
                    <a:pt x="384763" y="152239"/>
                  </a:lnTo>
                  <a:lnTo>
                    <a:pt x="389864" y="196481"/>
                  </a:lnTo>
                  <a:lnTo>
                    <a:pt x="384763" y="240724"/>
                  </a:lnTo>
                  <a:lnTo>
                    <a:pt x="370235" y="281347"/>
                  </a:lnTo>
                  <a:lnTo>
                    <a:pt x="347441" y="317188"/>
                  </a:lnTo>
                  <a:lnTo>
                    <a:pt x="317543" y="347086"/>
                  </a:lnTo>
                  <a:lnTo>
                    <a:pt x="281702" y="369880"/>
                  </a:lnTo>
                  <a:lnTo>
                    <a:pt x="241079" y="384408"/>
                  </a:lnTo>
                  <a:lnTo>
                    <a:pt x="196837" y="389509"/>
                  </a:lnTo>
                  <a:lnTo>
                    <a:pt x="231681" y="389509"/>
                  </a:lnTo>
                  <a:lnTo>
                    <a:pt x="283271" y="373525"/>
                  </a:lnTo>
                  <a:lnTo>
                    <a:pt x="319806" y="350290"/>
                  </a:lnTo>
                  <a:lnTo>
                    <a:pt x="350281" y="319813"/>
                  </a:lnTo>
                  <a:lnTo>
                    <a:pt x="373515" y="283279"/>
                  </a:lnTo>
                  <a:lnTo>
                    <a:pt x="388323" y="241871"/>
                  </a:lnTo>
                  <a:lnTo>
                    <a:pt x="393522" y="196773"/>
                  </a:lnTo>
                  <a:lnTo>
                    <a:pt x="388388" y="152239"/>
                  </a:lnTo>
                  <a:lnTo>
                    <a:pt x="373515" y="110260"/>
                  </a:lnTo>
                  <a:lnTo>
                    <a:pt x="350281" y="73723"/>
                  </a:lnTo>
                  <a:lnTo>
                    <a:pt x="319806" y="43245"/>
                  </a:lnTo>
                  <a:lnTo>
                    <a:pt x="283271" y="20009"/>
                  </a:lnTo>
                  <a:lnTo>
                    <a:pt x="241862" y="5199"/>
                  </a:lnTo>
                  <a:lnTo>
                    <a:pt x="226724" y="3454"/>
                  </a:lnTo>
                  <a:close/>
                </a:path>
              </a:pathLst>
            </a:custGeom>
            <a:solidFill>
              <a:srgbClr val="249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00281" y="538482"/>
              <a:ext cx="386080" cy="386080"/>
            </a:xfrm>
            <a:custGeom>
              <a:avLst/>
              <a:gdLst/>
              <a:ahLst/>
              <a:cxnLst/>
              <a:rect l="l" t="t" r="r" b="b"/>
              <a:pathLst>
                <a:path w="386080" h="386080">
                  <a:moveTo>
                    <a:pt x="193027" y="0"/>
                  </a:moveTo>
                  <a:lnTo>
                    <a:pt x="148784" y="5100"/>
                  </a:lnTo>
                  <a:lnTo>
                    <a:pt x="108161" y="19628"/>
                  </a:lnTo>
                  <a:lnTo>
                    <a:pt x="72320" y="42422"/>
                  </a:lnTo>
                  <a:lnTo>
                    <a:pt x="42422" y="72320"/>
                  </a:lnTo>
                  <a:lnTo>
                    <a:pt x="19628" y="108161"/>
                  </a:lnTo>
                  <a:lnTo>
                    <a:pt x="5100" y="148784"/>
                  </a:lnTo>
                  <a:lnTo>
                    <a:pt x="33" y="192735"/>
                  </a:lnTo>
                  <a:lnTo>
                    <a:pt x="0" y="193027"/>
                  </a:lnTo>
                  <a:lnTo>
                    <a:pt x="5100" y="237269"/>
                  </a:lnTo>
                  <a:lnTo>
                    <a:pt x="19628" y="277892"/>
                  </a:lnTo>
                  <a:lnTo>
                    <a:pt x="42422" y="313733"/>
                  </a:lnTo>
                  <a:lnTo>
                    <a:pt x="72320" y="343631"/>
                  </a:lnTo>
                  <a:lnTo>
                    <a:pt x="108161" y="366425"/>
                  </a:lnTo>
                  <a:lnTo>
                    <a:pt x="148784" y="380953"/>
                  </a:lnTo>
                  <a:lnTo>
                    <a:pt x="193027" y="386054"/>
                  </a:lnTo>
                  <a:lnTo>
                    <a:pt x="227946" y="382028"/>
                  </a:lnTo>
                  <a:lnTo>
                    <a:pt x="193090" y="382028"/>
                  </a:lnTo>
                  <a:lnTo>
                    <a:pt x="142791" y="375262"/>
                  </a:lnTo>
                  <a:lnTo>
                    <a:pt x="97581" y="356171"/>
                  </a:lnTo>
                  <a:lnTo>
                    <a:pt x="59269" y="326563"/>
                  </a:lnTo>
                  <a:lnTo>
                    <a:pt x="29664" y="288248"/>
                  </a:lnTo>
                  <a:lnTo>
                    <a:pt x="10575" y="243035"/>
                  </a:lnTo>
                  <a:lnTo>
                    <a:pt x="3849" y="193027"/>
                  </a:lnTo>
                  <a:lnTo>
                    <a:pt x="3810" y="192735"/>
                  </a:lnTo>
                  <a:lnTo>
                    <a:pt x="10575" y="142434"/>
                  </a:lnTo>
                  <a:lnTo>
                    <a:pt x="29664" y="97222"/>
                  </a:lnTo>
                  <a:lnTo>
                    <a:pt x="59269" y="58907"/>
                  </a:lnTo>
                  <a:lnTo>
                    <a:pt x="97581" y="29299"/>
                  </a:lnTo>
                  <a:lnTo>
                    <a:pt x="142791" y="10207"/>
                  </a:lnTo>
                  <a:lnTo>
                    <a:pt x="193090" y="3441"/>
                  </a:lnTo>
                  <a:lnTo>
                    <a:pt x="222879" y="3441"/>
                  </a:lnTo>
                  <a:lnTo>
                    <a:pt x="193027" y="0"/>
                  </a:lnTo>
                  <a:close/>
                </a:path>
                <a:path w="386080" h="386080">
                  <a:moveTo>
                    <a:pt x="222879" y="3441"/>
                  </a:moveTo>
                  <a:lnTo>
                    <a:pt x="193090" y="3441"/>
                  </a:lnTo>
                  <a:lnTo>
                    <a:pt x="243395" y="10207"/>
                  </a:lnTo>
                  <a:lnTo>
                    <a:pt x="288609" y="29299"/>
                  </a:lnTo>
                  <a:lnTo>
                    <a:pt x="326923" y="58907"/>
                  </a:lnTo>
                  <a:lnTo>
                    <a:pt x="356529" y="97222"/>
                  </a:lnTo>
                  <a:lnTo>
                    <a:pt x="375619" y="142434"/>
                  </a:lnTo>
                  <a:lnTo>
                    <a:pt x="382384" y="192735"/>
                  </a:lnTo>
                  <a:lnTo>
                    <a:pt x="375619" y="243035"/>
                  </a:lnTo>
                  <a:lnTo>
                    <a:pt x="356529" y="288248"/>
                  </a:lnTo>
                  <a:lnTo>
                    <a:pt x="326923" y="326563"/>
                  </a:lnTo>
                  <a:lnTo>
                    <a:pt x="288609" y="356171"/>
                  </a:lnTo>
                  <a:lnTo>
                    <a:pt x="243395" y="375262"/>
                  </a:lnTo>
                  <a:lnTo>
                    <a:pt x="193090" y="382028"/>
                  </a:lnTo>
                  <a:lnTo>
                    <a:pt x="227946" y="382028"/>
                  </a:lnTo>
                  <a:lnTo>
                    <a:pt x="277892" y="366425"/>
                  </a:lnTo>
                  <a:lnTo>
                    <a:pt x="313733" y="343631"/>
                  </a:lnTo>
                  <a:lnTo>
                    <a:pt x="343631" y="313733"/>
                  </a:lnTo>
                  <a:lnTo>
                    <a:pt x="366425" y="277892"/>
                  </a:lnTo>
                  <a:lnTo>
                    <a:pt x="380953" y="237269"/>
                  </a:lnTo>
                  <a:lnTo>
                    <a:pt x="386054" y="193027"/>
                  </a:lnTo>
                  <a:lnTo>
                    <a:pt x="380953" y="148784"/>
                  </a:lnTo>
                  <a:lnTo>
                    <a:pt x="366425" y="108161"/>
                  </a:lnTo>
                  <a:lnTo>
                    <a:pt x="343631" y="72320"/>
                  </a:lnTo>
                  <a:lnTo>
                    <a:pt x="313733" y="42422"/>
                  </a:lnTo>
                  <a:lnTo>
                    <a:pt x="277892" y="19628"/>
                  </a:lnTo>
                  <a:lnTo>
                    <a:pt x="237269" y="5100"/>
                  </a:lnTo>
                  <a:lnTo>
                    <a:pt x="222879" y="3441"/>
                  </a:lnTo>
                  <a:close/>
                </a:path>
              </a:pathLst>
            </a:custGeom>
            <a:solidFill>
              <a:srgbClr val="2D92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4012" y="541784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4">
                  <a:moveTo>
                    <a:pt x="189293" y="0"/>
                  </a:moveTo>
                  <a:lnTo>
                    <a:pt x="138988" y="6765"/>
                  </a:lnTo>
                  <a:lnTo>
                    <a:pt x="93774" y="25854"/>
                  </a:lnTo>
                  <a:lnTo>
                    <a:pt x="55460" y="55459"/>
                  </a:lnTo>
                  <a:lnTo>
                    <a:pt x="25854" y="93771"/>
                  </a:lnTo>
                  <a:lnTo>
                    <a:pt x="6765" y="138981"/>
                  </a:lnTo>
                  <a:lnTo>
                    <a:pt x="0" y="189280"/>
                  </a:lnTo>
                  <a:lnTo>
                    <a:pt x="6651" y="238741"/>
                  </a:lnTo>
                  <a:lnTo>
                    <a:pt x="25854" y="284799"/>
                  </a:lnTo>
                  <a:lnTo>
                    <a:pt x="55460" y="323113"/>
                  </a:lnTo>
                  <a:lnTo>
                    <a:pt x="93774" y="352719"/>
                  </a:lnTo>
                  <a:lnTo>
                    <a:pt x="138988" y="371809"/>
                  </a:lnTo>
                  <a:lnTo>
                    <a:pt x="189293" y="378574"/>
                  </a:lnTo>
                  <a:lnTo>
                    <a:pt x="216016" y="374980"/>
                  </a:lnTo>
                  <a:lnTo>
                    <a:pt x="189369" y="374980"/>
                  </a:lnTo>
                  <a:lnTo>
                    <a:pt x="140060" y="368348"/>
                  </a:lnTo>
                  <a:lnTo>
                    <a:pt x="95739" y="349636"/>
                  </a:lnTo>
                  <a:lnTo>
                    <a:pt x="58180" y="320616"/>
                  </a:lnTo>
                  <a:lnTo>
                    <a:pt x="29156" y="283060"/>
                  </a:lnTo>
                  <a:lnTo>
                    <a:pt x="10442" y="238741"/>
                  </a:lnTo>
                  <a:lnTo>
                    <a:pt x="3809" y="189433"/>
                  </a:lnTo>
                  <a:lnTo>
                    <a:pt x="10442" y="140123"/>
                  </a:lnTo>
                  <a:lnTo>
                    <a:pt x="29156" y="95802"/>
                  </a:lnTo>
                  <a:lnTo>
                    <a:pt x="58180" y="58243"/>
                  </a:lnTo>
                  <a:lnTo>
                    <a:pt x="95739" y="29220"/>
                  </a:lnTo>
                  <a:lnTo>
                    <a:pt x="140060" y="10505"/>
                  </a:lnTo>
                  <a:lnTo>
                    <a:pt x="189369" y="3873"/>
                  </a:lnTo>
                  <a:lnTo>
                    <a:pt x="218093" y="3873"/>
                  </a:lnTo>
                  <a:lnTo>
                    <a:pt x="189293" y="0"/>
                  </a:lnTo>
                  <a:close/>
                </a:path>
                <a:path w="379095" h="379094">
                  <a:moveTo>
                    <a:pt x="218093" y="3873"/>
                  </a:moveTo>
                  <a:lnTo>
                    <a:pt x="189369" y="3873"/>
                  </a:lnTo>
                  <a:lnTo>
                    <a:pt x="238673" y="10505"/>
                  </a:lnTo>
                  <a:lnTo>
                    <a:pt x="282991" y="29220"/>
                  </a:lnTo>
                  <a:lnTo>
                    <a:pt x="320548" y="58243"/>
                  </a:lnTo>
                  <a:lnTo>
                    <a:pt x="349570" y="95802"/>
                  </a:lnTo>
                  <a:lnTo>
                    <a:pt x="368284" y="140123"/>
                  </a:lnTo>
                  <a:lnTo>
                    <a:pt x="374896" y="189280"/>
                  </a:lnTo>
                  <a:lnTo>
                    <a:pt x="374916" y="189433"/>
                  </a:lnTo>
                  <a:lnTo>
                    <a:pt x="368284" y="238741"/>
                  </a:lnTo>
                  <a:lnTo>
                    <a:pt x="349570" y="283060"/>
                  </a:lnTo>
                  <a:lnTo>
                    <a:pt x="320548" y="320616"/>
                  </a:lnTo>
                  <a:lnTo>
                    <a:pt x="282991" y="349636"/>
                  </a:lnTo>
                  <a:lnTo>
                    <a:pt x="238673" y="368348"/>
                  </a:lnTo>
                  <a:lnTo>
                    <a:pt x="189369" y="374980"/>
                  </a:lnTo>
                  <a:lnTo>
                    <a:pt x="216016" y="374980"/>
                  </a:lnTo>
                  <a:lnTo>
                    <a:pt x="284803" y="352719"/>
                  </a:lnTo>
                  <a:lnTo>
                    <a:pt x="323114" y="323113"/>
                  </a:lnTo>
                  <a:lnTo>
                    <a:pt x="352719" y="284799"/>
                  </a:lnTo>
                  <a:lnTo>
                    <a:pt x="371809" y="239585"/>
                  </a:lnTo>
                  <a:lnTo>
                    <a:pt x="378553" y="189433"/>
                  </a:lnTo>
                  <a:lnTo>
                    <a:pt x="378574" y="189280"/>
                  </a:lnTo>
                  <a:lnTo>
                    <a:pt x="371809" y="138981"/>
                  </a:lnTo>
                  <a:lnTo>
                    <a:pt x="352719" y="93771"/>
                  </a:lnTo>
                  <a:lnTo>
                    <a:pt x="323114" y="55459"/>
                  </a:lnTo>
                  <a:lnTo>
                    <a:pt x="284803" y="25854"/>
                  </a:lnTo>
                  <a:lnTo>
                    <a:pt x="239593" y="6765"/>
                  </a:lnTo>
                  <a:lnTo>
                    <a:pt x="218093" y="3873"/>
                  </a:lnTo>
                  <a:close/>
                </a:path>
              </a:pathLst>
            </a:custGeom>
            <a:solidFill>
              <a:srgbClr val="3594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07756" y="545518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547" y="0"/>
                  </a:moveTo>
                  <a:lnTo>
                    <a:pt x="136238" y="6631"/>
                  </a:lnTo>
                  <a:lnTo>
                    <a:pt x="91919" y="25343"/>
                  </a:lnTo>
                  <a:lnTo>
                    <a:pt x="54363" y="54363"/>
                  </a:lnTo>
                  <a:lnTo>
                    <a:pt x="25343" y="91919"/>
                  </a:lnTo>
                  <a:lnTo>
                    <a:pt x="6631" y="136238"/>
                  </a:lnTo>
                  <a:lnTo>
                    <a:pt x="0" y="185547"/>
                  </a:lnTo>
                  <a:lnTo>
                    <a:pt x="6517" y="234012"/>
                  </a:lnTo>
                  <a:lnTo>
                    <a:pt x="25343" y="279177"/>
                  </a:lnTo>
                  <a:lnTo>
                    <a:pt x="54363" y="316736"/>
                  </a:lnTo>
                  <a:lnTo>
                    <a:pt x="91919" y="345759"/>
                  </a:lnTo>
                  <a:lnTo>
                    <a:pt x="136238" y="364474"/>
                  </a:lnTo>
                  <a:lnTo>
                    <a:pt x="185547" y="371106"/>
                  </a:lnTo>
                  <a:lnTo>
                    <a:pt x="212267" y="367512"/>
                  </a:lnTo>
                  <a:lnTo>
                    <a:pt x="185623" y="367512"/>
                  </a:lnTo>
                  <a:lnTo>
                    <a:pt x="137305" y="361014"/>
                  </a:lnTo>
                  <a:lnTo>
                    <a:pt x="93878" y="342677"/>
                  </a:lnTo>
                  <a:lnTo>
                    <a:pt x="57078" y="314239"/>
                  </a:lnTo>
                  <a:lnTo>
                    <a:pt x="28642" y="277438"/>
                  </a:lnTo>
                  <a:lnTo>
                    <a:pt x="10307" y="234012"/>
                  </a:lnTo>
                  <a:lnTo>
                    <a:pt x="3809" y="185699"/>
                  </a:lnTo>
                  <a:lnTo>
                    <a:pt x="10307" y="137381"/>
                  </a:lnTo>
                  <a:lnTo>
                    <a:pt x="28642" y="93954"/>
                  </a:lnTo>
                  <a:lnTo>
                    <a:pt x="57078" y="57154"/>
                  </a:lnTo>
                  <a:lnTo>
                    <a:pt x="93878" y="28718"/>
                  </a:lnTo>
                  <a:lnTo>
                    <a:pt x="137305" y="10383"/>
                  </a:lnTo>
                  <a:lnTo>
                    <a:pt x="185623" y="3886"/>
                  </a:lnTo>
                  <a:lnTo>
                    <a:pt x="214443" y="3886"/>
                  </a:lnTo>
                  <a:lnTo>
                    <a:pt x="185547" y="0"/>
                  </a:lnTo>
                  <a:close/>
                </a:path>
                <a:path w="371475" h="371475">
                  <a:moveTo>
                    <a:pt x="214443" y="3886"/>
                  </a:moveTo>
                  <a:lnTo>
                    <a:pt x="185623" y="3886"/>
                  </a:lnTo>
                  <a:lnTo>
                    <a:pt x="233936" y="10383"/>
                  </a:lnTo>
                  <a:lnTo>
                    <a:pt x="277362" y="28718"/>
                  </a:lnTo>
                  <a:lnTo>
                    <a:pt x="314163" y="57154"/>
                  </a:lnTo>
                  <a:lnTo>
                    <a:pt x="342600" y="93954"/>
                  </a:lnTo>
                  <a:lnTo>
                    <a:pt x="360937" y="137381"/>
                  </a:lnTo>
                  <a:lnTo>
                    <a:pt x="367415" y="185547"/>
                  </a:lnTo>
                  <a:lnTo>
                    <a:pt x="367436" y="185699"/>
                  </a:lnTo>
                  <a:lnTo>
                    <a:pt x="360937" y="234012"/>
                  </a:lnTo>
                  <a:lnTo>
                    <a:pt x="342600" y="277438"/>
                  </a:lnTo>
                  <a:lnTo>
                    <a:pt x="314163" y="314239"/>
                  </a:lnTo>
                  <a:lnTo>
                    <a:pt x="277362" y="342677"/>
                  </a:lnTo>
                  <a:lnTo>
                    <a:pt x="233936" y="361014"/>
                  </a:lnTo>
                  <a:lnTo>
                    <a:pt x="185623" y="367512"/>
                  </a:lnTo>
                  <a:lnTo>
                    <a:pt x="212267" y="367512"/>
                  </a:lnTo>
                  <a:lnTo>
                    <a:pt x="279174" y="345759"/>
                  </a:lnTo>
                  <a:lnTo>
                    <a:pt x="316730" y="316736"/>
                  </a:lnTo>
                  <a:lnTo>
                    <a:pt x="345750" y="279177"/>
                  </a:lnTo>
                  <a:lnTo>
                    <a:pt x="364462" y="234856"/>
                  </a:lnTo>
                  <a:lnTo>
                    <a:pt x="371073" y="185699"/>
                  </a:lnTo>
                  <a:lnTo>
                    <a:pt x="371093" y="185547"/>
                  </a:lnTo>
                  <a:lnTo>
                    <a:pt x="364462" y="136238"/>
                  </a:lnTo>
                  <a:lnTo>
                    <a:pt x="345750" y="91919"/>
                  </a:lnTo>
                  <a:lnTo>
                    <a:pt x="316730" y="54363"/>
                  </a:lnTo>
                  <a:lnTo>
                    <a:pt x="279174" y="25343"/>
                  </a:lnTo>
                  <a:lnTo>
                    <a:pt x="234855" y="6631"/>
                  </a:lnTo>
                  <a:lnTo>
                    <a:pt x="214443" y="3886"/>
                  </a:lnTo>
                  <a:close/>
                </a:path>
              </a:pathLst>
            </a:custGeom>
            <a:solidFill>
              <a:srgbClr val="3D95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1485" y="549696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5" h="363855">
                  <a:moveTo>
                    <a:pt x="181825" y="0"/>
                  </a:moveTo>
                  <a:lnTo>
                    <a:pt x="133507" y="6497"/>
                  </a:lnTo>
                  <a:lnTo>
                    <a:pt x="90077" y="24832"/>
                  </a:lnTo>
                  <a:lnTo>
                    <a:pt x="53274" y="53268"/>
                  </a:lnTo>
                  <a:lnTo>
                    <a:pt x="24836" y="90068"/>
                  </a:lnTo>
                  <a:lnTo>
                    <a:pt x="6498" y="133495"/>
                  </a:lnTo>
                  <a:lnTo>
                    <a:pt x="39" y="181521"/>
                  </a:lnTo>
                  <a:lnTo>
                    <a:pt x="0" y="181813"/>
                  </a:lnTo>
                  <a:lnTo>
                    <a:pt x="6498" y="230130"/>
                  </a:lnTo>
                  <a:lnTo>
                    <a:pt x="24836" y="273558"/>
                  </a:lnTo>
                  <a:lnTo>
                    <a:pt x="53274" y="310357"/>
                  </a:lnTo>
                  <a:lnTo>
                    <a:pt x="90077" y="338793"/>
                  </a:lnTo>
                  <a:lnTo>
                    <a:pt x="133507" y="357128"/>
                  </a:lnTo>
                  <a:lnTo>
                    <a:pt x="181825" y="363626"/>
                  </a:lnTo>
                  <a:lnTo>
                    <a:pt x="211854" y="359587"/>
                  </a:lnTo>
                  <a:lnTo>
                    <a:pt x="181889" y="359587"/>
                  </a:lnTo>
                  <a:lnTo>
                    <a:pt x="134568" y="353223"/>
                  </a:lnTo>
                  <a:lnTo>
                    <a:pt x="92035" y="335266"/>
                  </a:lnTo>
                  <a:lnTo>
                    <a:pt x="55994" y="307416"/>
                  </a:lnTo>
                  <a:lnTo>
                    <a:pt x="28144" y="271374"/>
                  </a:lnTo>
                  <a:lnTo>
                    <a:pt x="10186" y="228842"/>
                  </a:lnTo>
                  <a:lnTo>
                    <a:pt x="3861" y="181813"/>
                  </a:lnTo>
                  <a:lnTo>
                    <a:pt x="3822" y="181521"/>
                  </a:lnTo>
                  <a:lnTo>
                    <a:pt x="10186" y="134198"/>
                  </a:lnTo>
                  <a:lnTo>
                    <a:pt x="28144" y="91664"/>
                  </a:lnTo>
                  <a:lnTo>
                    <a:pt x="55994" y="55619"/>
                  </a:lnTo>
                  <a:lnTo>
                    <a:pt x="92035" y="27766"/>
                  </a:lnTo>
                  <a:lnTo>
                    <a:pt x="134568" y="9806"/>
                  </a:lnTo>
                  <a:lnTo>
                    <a:pt x="181889" y="3441"/>
                  </a:lnTo>
                  <a:lnTo>
                    <a:pt x="207416" y="3441"/>
                  </a:lnTo>
                  <a:lnTo>
                    <a:pt x="181825" y="0"/>
                  </a:lnTo>
                  <a:close/>
                </a:path>
                <a:path w="363855" h="363855">
                  <a:moveTo>
                    <a:pt x="207416" y="3441"/>
                  </a:moveTo>
                  <a:lnTo>
                    <a:pt x="181889" y="3441"/>
                  </a:lnTo>
                  <a:lnTo>
                    <a:pt x="229211" y="9806"/>
                  </a:lnTo>
                  <a:lnTo>
                    <a:pt x="271746" y="27766"/>
                  </a:lnTo>
                  <a:lnTo>
                    <a:pt x="307790" y="55619"/>
                  </a:lnTo>
                  <a:lnTo>
                    <a:pt x="335644" y="91664"/>
                  </a:lnTo>
                  <a:lnTo>
                    <a:pt x="353603" y="134198"/>
                  </a:lnTo>
                  <a:lnTo>
                    <a:pt x="359968" y="181521"/>
                  </a:lnTo>
                  <a:lnTo>
                    <a:pt x="353603" y="228842"/>
                  </a:lnTo>
                  <a:lnTo>
                    <a:pt x="335644" y="271374"/>
                  </a:lnTo>
                  <a:lnTo>
                    <a:pt x="307790" y="307416"/>
                  </a:lnTo>
                  <a:lnTo>
                    <a:pt x="271746" y="335266"/>
                  </a:lnTo>
                  <a:lnTo>
                    <a:pt x="229211" y="353223"/>
                  </a:lnTo>
                  <a:lnTo>
                    <a:pt x="181889" y="359587"/>
                  </a:lnTo>
                  <a:lnTo>
                    <a:pt x="211854" y="359587"/>
                  </a:lnTo>
                  <a:lnTo>
                    <a:pt x="273561" y="338793"/>
                  </a:lnTo>
                  <a:lnTo>
                    <a:pt x="310359" y="310357"/>
                  </a:lnTo>
                  <a:lnTo>
                    <a:pt x="338794" y="273558"/>
                  </a:lnTo>
                  <a:lnTo>
                    <a:pt x="357128" y="230130"/>
                  </a:lnTo>
                  <a:lnTo>
                    <a:pt x="363626" y="181813"/>
                  </a:lnTo>
                  <a:lnTo>
                    <a:pt x="357223" y="134198"/>
                  </a:lnTo>
                  <a:lnTo>
                    <a:pt x="357128" y="133495"/>
                  </a:lnTo>
                  <a:lnTo>
                    <a:pt x="338794" y="90068"/>
                  </a:lnTo>
                  <a:lnTo>
                    <a:pt x="310359" y="53268"/>
                  </a:lnTo>
                  <a:lnTo>
                    <a:pt x="273561" y="24832"/>
                  </a:lnTo>
                  <a:lnTo>
                    <a:pt x="230138" y="6497"/>
                  </a:lnTo>
                  <a:lnTo>
                    <a:pt x="207416" y="3441"/>
                  </a:lnTo>
                  <a:close/>
                </a:path>
              </a:pathLst>
            </a:custGeom>
            <a:solidFill>
              <a:srgbClr val="439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5229" y="553430"/>
              <a:ext cx="356235" cy="356235"/>
            </a:xfrm>
            <a:custGeom>
              <a:avLst/>
              <a:gdLst/>
              <a:ahLst/>
              <a:cxnLst/>
              <a:rect l="l" t="t" r="r" b="b"/>
              <a:pathLst>
                <a:path w="356234" h="356234">
                  <a:moveTo>
                    <a:pt x="178079" y="0"/>
                  </a:moveTo>
                  <a:lnTo>
                    <a:pt x="130757" y="6364"/>
                  </a:lnTo>
                  <a:lnTo>
                    <a:pt x="88222" y="24324"/>
                  </a:lnTo>
                  <a:lnTo>
                    <a:pt x="52177" y="52177"/>
                  </a:lnTo>
                  <a:lnTo>
                    <a:pt x="24324" y="88222"/>
                  </a:lnTo>
                  <a:lnTo>
                    <a:pt x="6364" y="130757"/>
                  </a:lnTo>
                  <a:lnTo>
                    <a:pt x="39" y="177787"/>
                  </a:lnTo>
                  <a:lnTo>
                    <a:pt x="0" y="178079"/>
                  </a:lnTo>
                  <a:lnTo>
                    <a:pt x="6364" y="225400"/>
                  </a:lnTo>
                  <a:lnTo>
                    <a:pt x="24324" y="267932"/>
                  </a:lnTo>
                  <a:lnTo>
                    <a:pt x="52177" y="303974"/>
                  </a:lnTo>
                  <a:lnTo>
                    <a:pt x="88222" y="331824"/>
                  </a:lnTo>
                  <a:lnTo>
                    <a:pt x="130757" y="349782"/>
                  </a:lnTo>
                  <a:lnTo>
                    <a:pt x="178079" y="356146"/>
                  </a:lnTo>
                  <a:lnTo>
                    <a:pt x="208015" y="352120"/>
                  </a:lnTo>
                  <a:lnTo>
                    <a:pt x="178142" y="352120"/>
                  </a:lnTo>
                  <a:lnTo>
                    <a:pt x="131816" y="345889"/>
                  </a:lnTo>
                  <a:lnTo>
                    <a:pt x="90177" y="328306"/>
                  </a:lnTo>
                  <a:lnTo>
                    <a:pt x="54890" y="301039"/>
                  </a:lnTo>
                  <a:lnTo>
                    <a:pt x="27623" y="265752"/>
                  </a:lnTo>
                  <a:lnTo>
                    <a:pt x="10041" y="224113"/>
                  </a:lnTo>
                  <a:lnTo>
                    <a:pt x="3849" y="178079"/>
                  </a:lnTo>
                  <a:lnTo>
                    <a:pt x="3810" y="177787"/>
                  </a:lnTo>
                  <a:lnTo>
                    <a:pt x="10041" y="131455"/>
                  </a:lnTo>
                  <a:lnTo>
                    <a:pt x="27623" y="89812"/>
                  </a:lnTo>
                  <a:lnTo>
                    <a:pt x="54890" y="54524"/>
                  </a:lnTo>
                  <a:lnTo>
                    <a:pt x="90177" y="27255"/>
                  </a:lnTo>
                  <a:lnTo>
                    <a:pt x="131816" y="9672"/>
                  </a:lnTo>
                  <a:lnTo>
                    <a:pt x="178142" y="3441"/>
                  </a:lnTo>
                  <a:lnTo>
                    <a:pt x="203667" y="3441"/>
                  </a:lnTo>
                  <a:lnTo>
                    <a:pt x="178079" y="0"/>
                  </a:lnTo>
                  <a:close/>
                </a:path>
                <a:path w="356234" h="356234">
                  <a:moveTo>
                    <a:pt x="203667" y="3441"/>
                  </a:moveTo>
                  <a:lnTo>
                    <a:pt x="178142" y="3441"/>
                  </a:lnTo>
                  <a:lnTo>
                    <a:pt x="224474" y="9672"/>
                  </a:lnTo>
                  <a:lnTo>
                    <a:pt x="266117" y="27255"/>
                  </a:lnTo>
                  <a:lnTo>
                    <a:pt x="301405" y="54524"/>
                  </a:lnTo>
                  <a:lnTo>
                    <a:pt x="328674" y="89812"/>
                  </a:lnTo>
                  <a:lnTo>
                    <a:pt x="346257" y="131455"/>
                  </a:lnTo>
                  <a:lnTo>
                    <a:pt x="352488" y="177787"/>
                  </a:lnTo>
                  <a:lnTo>
                    <a:pt x="346257" y="224113"/>
                  </a:lnTo>
                  <a:lnTo>
                    <a:pt x="328674" y="265752"/>
                  </a:lnTo>
                  <a:lnTo>
                    <a:pt x="301405" y="301039"/>
                  </a:lnTo>
                  <a:lnTo>
                    <a:pt x="266117" y="328306"/>
                  </a:lnTo>
                  <a:lnTo>
                    <a:pt x="224474" y="345889"/>
                  </a:lnTo>
                  <a:lnTo>
                    <a:pt x="178142" y="352120"/>
                  </a:lnTo>
                  <a:lnTo>
                    <a:pt x="208015" y="352120"/>
                  </a:lnTo>
                  <a:lnTo>
                    <a:pt x="267932" y="331824"/>
                  </a:lnTo>
                  <a:lnTo>
                    <a:pt x="303974" y="303974"/>
                  </a:lnTo>
                  <a:lnTo>
                    <a:pt x="331824" y="267932"/>
                  </a:lnTo>
                  <a:lnTo>
                    <a:pt x="349782" y="225400"/>
                  </a:lnTo>
                  <a:lnTo>
                    <a:pt x="356146" y="178079"/>
                  </a:lnTo>
                  <a:lnTo>
                    <a:pt x="349876" y="131455"/>
                  </a:lnTo>
                  <a:lnTo>
                    <a:pt x="331824" y="88222"/>
                  </a:lnTo>
                  <a:lnTo>
                    <a:pt x="303974" y="52177"/>
                  </a:lnTo>
                  <a:lnTo>
                    <a:pt x="267932" y="24324"/>
                  </a:lnTo>
                  <a:lnTo>
                    <a:pt x="225400" y="6364"/>
                  </a:lnTo>
                  <a:lnTo>
                    <a:pt x="203667" y="3441"/>
                  </a:lnTo>
                  <a:close/>
                </a:path>
              </a:pathLst>
            </a:custGeom>
            <a:solidFill>
              <a:srgbClr val="499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19403" y="556732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174345" y="0"/>
                  </a:moveTo>
                  <a:lnTo>
                    <a:pt x="128014" y="6230"/>
                  </a:lnTo>
                  <a:lnTo>
                    <a:pt x="86371" y="23810"/>
                  </a:lnTo>
                  <a:lnTo>
                    <a:pt x="51082" y="51076"/>
                  </a:lnTo>
                  <a:lnTo>
                    <a:pt x="23813" y="86361"/>
                  </a:lnTo>
                  <a:lnTo>
                    <a:pt x="6231" y="128002"/>
                  </a:lnTo>
                  <a:lnTo>
                    <a:pt x="0" y="174332"/>
                  </a:lnTo>
                  <a:lnTo>
                    <a:pt x="6117" y="219820"/>
                  </a:lnTo>
                  <a:lnTo>
                    <a:pt x="6231" y="220664"/>
                  </a:lnTo>
                  <a:lnTo>
                    <a:pt x="23813" y="262307"/>
                  </a:lnTo>
                  <a:lnTo>
                    <a:pt x="51082" y="297595"/>
                  </a:lnTo>
                  <a:lnTo>
                    <a:pt x="86371" y="324864"/>
                  </a:lnTo>
                  <a:lnTo>
                    <a:pt x="128014" y="342447"/>
                  </a:lnTo>
                  <a:lnTo>
                    <a:pt x="174345" y="348678"/>
                  </a:lnTo>
                  <a:lnTo>
                    <a:pt x="201066" y="345084"/>
                  </a:lnTo>
                  <a:lnTo>
                    <a:pt x="173977" y="345084"/>
                  </a:lnTo>
                  <a:lnTo>
                    <a:pt x="128641" y="338987"/>
                  </a:lnTo>
                  <a:lnTo>
                    <a:pt x="87891" y="321781"/>
                  </a:lnTo>
                  <a:lnTo>
                    <a:pt x="53357" y="295098"/>
                  </a:lnTo>
                  <a:lnTo>
                    <a:pt x="26671" y="260568"/>
                  </a:lnTo>
                  <a:lnTo>
                    <a:pt x="9463" y="219820"/>
                  </a:lnTo>
                  <a:lnTo>
                    <a:pt x="3365" y="174485"/>
                  </a:lnTo>
                  <a:lnTo>
                    <a:pt x="9463" y="129149"/>
                  </a:lnTo>
                  <a:lnTo>
                    <a:pt x="26671" y="88399"/>
                  </a:lnTo>
                  <a:lnTo>
                    <a:pt x="53357" y="53865"/>
                  </a:lnTo>
                  <a:lnTo>
                    <a:pt x="87891" y="27179"/>
                  </a:lnTo>
                  <a:lnTo>
                    <a:pt x="128641" y="9971"/>
                  </a:lnTo>
                  <a:lnTo>
                    <a:pt x="173977" y="3873"/>
                  </a:lnTo>
                  <a:lnTo>
                    <a:pt x="203147" y="3873"/>
                  </a:lnTo>
                  <a:lnTo>
                    <a:pt x="174345" y="0"/>
                  </a:lnTo>
                  <a:close/>
                </a:path>
                <a:path w="349250" h="349250">
                  <a:moveTo>
                    <a:pt x="203147" y="3873"/>
                  </a:moveTo>
                  <a:lnTo>
                    <a:pt x="173977" y="3873"/>
                  </a:lnTo>
                  <a:lnTo>
                    <a:pt x="219312" y="9971"/>
                  </a:lnTo>
                  <a:lnTo>
                    <a:pt x="260060" y="27179"/>
                  </a:lnTo>
                  <a:lnTo>
                    <a:pt x="294590" y="53865"/>
                  </a:lnTo>
                  <a:lnTo>
                    <a:pt x="321273" y="88399"/>
                  </a:lnTo>
                  <a:lnTo>
                    <a:pt x="338479" y="129149"/>
                  </a:lnTo>
                  <a:lnTo>
                    <a:pt x="344555" y="174332"/>
                  </a:lnTo>
                  <a:lnTo>
                    <a:pt x="344576" y="174485"/>
                  </a:lnTo>
                  <a:lnTo>
                    <a:pt x="338479" y="219820"/>
                  </a:lnTo>
                  <a:lnTo>
                    <a:pt x="321273" y="260568"/>
                  </a:lnTo>
                  <a:lnTo>
                    <a:pt x="294590" y="295098"/>
                  </a:lnTo>
                  <a:lnTo>
                    <a:pt x="260060" y="321781"/>
                  </a:lnTo>
                  <a:lnTo>
                    <a:pt x="219312" y="338987"/>
                  </a:lnTo>
                  <a:lnTo>
                    <a:pt x="173977" y="345084"/>
                  </a:lnTo>
                  <a:lnTo>
                    <a:pt x="201066" y="345084"/>
                  </a:lnTo>
                  <a:lnTo>
                    <a:pt x="262310" y="324864"/>
                  </a:lnTo>
                  <a:lnTo>
                    <a:pt x="297597" y="297595"/>
                  </a:lnTo>
                  <a:lnTo>
                    <a:pt x="324865" y="262307"/>
                  </a:lnTo>
                  <a:lnTo>
                    <a:pt x="342447" y="220664"/>
                  </a:lnTo>
                  <a:lnTo>
                    <a:pt x="348658" y="174485"/>
                  </a:lnTo>
                  <a:lnTo>
                    <a:pt x="348678" y="174332"/>
                  </a:lnTo>
                  <a:lnTo>
                    <a:pt x="342447" y="128002"/>
                  </a:lnTo>
                  <a:lnTo>
                    <a:pt x="324865" y="86361"/>
                  </a:lnTo>
                  <a:lnTo>
                    <a:pt x="297597" y="51076"/>
                  </a:lnTo>
                  <a:lnTo>
                    <a:pt x="262310" y="23810"/>
                  </a:lnTo>
                  <a:lnTo>
                    <a:pt x="220671" y="6230"/>
                  </a:lnTo>
                  <a:lnTo>
                    <a:pt x="203147" y="3873"/>
                  </a:lnTo>
                  <a:close/>
                </a:path>
              </a:pathLst>
            </a:custGeom>
            <a:solidFill>
              <a:srgbClr val="4F9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2701" y="560466"/>
              <a:ext cx="341630" cy="341630"/>
            </a:xfrm>
            <a:custGeom>
              <a:avLst/>
              <a:gdLst/>
              <a:ahLst/>
              <a:cxnLst/>
              <a:rect l="l" t="t" r="r" b="b"/>
              <a:pathLst>
                <a:path w="341630" h="341630">
                  <a:moveTo>
                    <a:pt x="170599" y="0"/>
                  </a:moveTo>
                  <a:lnTo>
                    <a:pt x="125264" y="6097"/>
                  </a:lnTo>
                  <a:lnTo>
                    <a:pt x="84516" y="23302"/>
                  </a:lnTo>
                  <a:lnTo>
                    <a:pt x="49985" y="49985"/>
                  </a:lnTo>
                  <a:lnTo>
                    <a:pt x="23302" y="84516"/>
                  </a:lnTo>
                  <a:lnTo>
                    <a:pt x="6097" y="125264"/>
                  </a:lnTo>
                  <a:lnTo>
                    <a:pt x="0" y="170599"/>
                  </a:lnTo>
                  <a:lnTo>
                    <a:pt x="5984" y="215095"/>
                  </a:lnTo>
                  <a:lnTo>
                    <a:pt x="23302" y="256685"/>
                  </a:lnTo>
                  <a:lnTo>
                    <a:pt x="49985" y="291218"/>
                  </a:lnTo>
                  <a:lnTo>
                    <a:pt x="84516" y="317904"/>
                  </a:lnTo>
                  <a:lnTo>
                    <a:pt x="125264" y="335112"/>
                  </a:lnTo>
                  <a:lnTo>
                    <a:pt x="170599" y="341210"/>
                  </a:lnTo>
                  <a:lnTo>
                    <a:pt x="197317" y="337616"/>
                  </a:lnTo>
                  <a:lnTo>
                    <a:pt x="170675" y="337616"/>
                  </a:lnTo>
                  <a:lnTo>
                    <a:pt x="126331" y="331653"/>
                  </a:lnTo>
                  <a:lnTo>
                    <a:pt x="86474" y="314825"/>
                  </a:lnTo>
                  <a:lnTo>
                    <a:pt x="52700" y="288726"/>
                  </a:lnTo>
                  <a:lnTo>
                    <a:pt x="26601" y="254952"/>
                  </a:lnTo>
                  <a:lnTo>
                    <a:pt x="9773" y="215095"/>
                  </a:lnTo>
                  <a:lnTo>
                    <a:pt x="3809" y="170751"/>
                  </a:lnTo>
                  <a:lnTo>
                    <a:pt x="9773" y="126407"/>
                  </a:lnTo>
                  <a:lnTo>
                    <a:pt x="26601" y="86550"/>
                  </a:lnTo>
                  <a:lnTo>
                    <a:pt x="52700" y="52776"/>
                  </a:lnTo>
                  <a:lnTo>
                    <a:pt x="86474" y="26677"/>
                  </a:lnTo>
                  <a:lnTo>
                    <a:pt x="126331" y="9849"/>
                  </a:lnTo>
                  <a:lnTo>
                    <a:pt x="170675" y="3886"/>
                  </a:lnTo>
                  <a:lnTo>
                    <a:pt x="199493" y="3886"/>
                  </a:lnTo>
                  <a:lnTo>
                    <a:pt x="170599" y="0"/>
                  </a:lnTo>
                  <a:close/>
                </a:path>
                <a:path w="341630" h="341630">
                  <a:moveTo>
                    <a:pt x="199493" y="3886"/>
                  </a:moveTo>
                  <a:lnTo>
                    <a:pt x="170675" y="3886"/>
                  </a:lnTo>
                  <a:lnTo>
                    <a:pt x="215019" y="9849"/>
                  </a:lnTo>
                  <a:lnTo>
                    <a:pt x="254875" y="26677"/>
                  </a:lnTo>
                  <a:lnTo>
                    <a:pt x="288650" y="52776"/>
                  </a:lnTo>
                  <a:lnTo>
                    <a:pt x="314748" y="86550"/>
                  </a:lnTo>
                  <a:lnTo>
                    <a:pt x="331576" y="126407"/>
                  </a:lnTo>
                  <a:lnTo>
                    <a:pt x="337520" y="170599"/>
                  </a:lnTo>
                  <a:lnTo>
                    <a:pt x="337540" y="170751"/>
                  </a:lnTo>
                  <a:lnTo>
                    <a:pt x="331576" y="215095"/>
                  </a:lnTo>
                  <a:lnTo>
                    <a:pt x="314748" y="254952"/>
                  </a:lnTo>
                  <a:lnTo>
                    <a:pt x="288650" y="288726"/>
                  </a:lnTo>
                  <a:lnTo>
                    <a:pt x="254875" y="314825"/>
                  </a:lnTo>
                  <a:lnTo>
                    <a:pt x="215019" y="331653"/>
                  </a:lnTo>
                  <a:lnTo>
                    <a:pt x="170675" y="337616"/>
                  </a:lnTo>
                  <a:lnTo>
                    <a:pt x="197317" y="337616"/>
                  </a:lnTo>
                  <a:lnTo>
                    <a:pt x="256682" y="317904"/>
                  </a:lnTo>
                  <a:lnTo>
                    <a:pt x="291212" y="291218"/>
                  </a:lnTo>
                  <a:lnTo>
                    <a:pt x="317895" y="256685"/>
                  </a:lnTo>
                  <a:lnTo>
                    <a:pt x="335100" y="215935"/>
                  </a:lnTo>
                  <a:lnTo>
                    <a:pt x="341177" y="170751"/>
                  </a:lnTo>
                  <a:lnTo>
                    <a:pt x="341198" y="170599"/>
                  </a:lnTo>
                  <a:lnTo>
                    <a:pt x="335100" y="125264"/>
                  </a:lnTo>
                  <a:lnTo>
                    <a:pt x="317895" y="84516"/>
                  </a:lnTo>
                  <a:lnTo>
                    <a:pt x="291212" y="49985"/>
                  </a:lnTo>
                  <a:lnTo>
                    <a:pt x="256682" y="23302"/>
                  </a:lnTo>
                  <a:lnTo>
                    <a:pt x="215934" y="6097"/>
                  </a:lnTo>
                  <a:lnTo>
                    <a:pt x="199493" y="3886"/>
                  </a:lnTo>
                  <a:close/>
                </a:path>
              </a:pathLst>
            </a:custGeom>
            <a:solidFill>
              <a:srgbClr val="559C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26432" y="564644"/>
              <a:ext cx="334010" cy="334010"/>
            </a:xfrm>
            <a:custGeom>
              <a:avLst/>
              <a:gdLst/>
              <a:ahLst/>
              <a:cxnLst/>
              <a:rect l="l" t="t" r="r" b="b"/>
              <a:pathLst>
                <a:path w="334009" h="334009">
                  <a:moveTo>
                    <a:pt x="166865" y="0"/>
                  </a:moveTo>
                  <a:lnTo>
                    <a:pt x="122525" y="5963"/>
                  </a:lnTo>
                  <a:lnTo>
                    <a:pt x="82670" y="22791"/>
                  </a:lnTo>
                  <a:lnTo>
                    <a:pt x="48895" y="48890"/>
                  </a:lnTo>
                  <a:lnTo>
                    <a:pt x="22794" y="82664"/>
                  </a:lnTo>
                  <a:lnTo>
                    <a:pt x="5964" y="122521"/>
                  </a:lnTo>
                  <a:lnTo>
                    <a:pt x="39" y="166573"/>
                  </a:lnTo>
                  <a:lnTo>
                    <a:pt x="0" y="166865"/>
                  </a:lnTo>
                  <a:lnTo>
                    <a:pt x="5964" y="211209"/>
                  </a:lnTo>
                  <a:lnTo>
                    <a:pt x="22794" y="251065"/>
                  </a:lnTo>
                  <a:lnTo>
                    <a:pt x="48895" y="284840"/>
                  </a:lnTo>
                  <a:lnTo>
                    <a:pt x="82670" y="310938"/>
                  </a:lnTo>
                  <a:lnTo>
                    <a:pt x="122525" y="327766"/>
                  </a:lnTo>
                  <a:lnTo>
                    <a:pt x="166865" y="333730"/>
                  </a:lnTo>
                  <a:lnTo>
                    <a:pt x="196800" y="329704"/>
                  </a:lnTo>
                  <a:lnTo>
                    <a:pt x="166941" y="329704"/>
                  </a:lnTo>
                  <a:lnTo>
                    <a:pt x="123593" y="323873"/>
                  </a:lnTo>
                  <a:lnTo>
                    <a:pt x="84632" y="307420"/>
                  </a:lnTo>
                  <a:lnTo>
                    <a:pt x="51615" y="281905"/>
                  </a:lnTo>
                  <a:lnTo>
                    <a:pt x="26103" y="248885"/>
                  </a:lnTo>
                  <a:lnTo>
                    <a:pt x="9652" y="209921"/>
                  </a:lnTo>
                  <a:lnTo>
                    <a:pt x="3861" y="166865"/>
                  </a:lnTo>
                  <a:lnTo>
                    <a:pt x="3822" y="166573"/>
                  </a:lnTo>
                  <a:lnTo>
                    <a:pt x="9652" y="123220"/>
                  </a:lnTo>
                  <a:lnTo>
                    <a:pt x="26103" y="84255"/>
                  </a:lnTo>
                  <a:lnTo>
                    <a:pt x="51615" y="51236"/>
                  </a:lnTo>
                  <a:lnTo>
                    <a:pt x="84632" y="25722"/>
                  </a:lnTo>
                  <a:lnTo>
                    <a:pt x="123593" y="9271"/>
                  </a:lnTo>
                  <a:lnTo>
                    <a:pt x="166941" y="3441"/>
                  </a:lnTo>
                  <a:lnTo>
                    <a:pt x="192456" y="3441"/>
                  </a:lnTo>
                  <a:lnTo>
                    <a:pt x="166865" y="0"/>
                  </a:lnTo>
                  <a:close/>
                </a:path>
                <a:path w="334009" h="334009">
                  <a:moveTo>
                    <a:pt x="192456" y="3441"/>
                  </a:moveTo>
                  <a:lnTo>
                    <a:pt x="166941" y="3441"/>
                  </a:lnTo>
                  <a:lnTo>
                    <a:pt x="210290" y="9271"/>
                  </a:lnTo>
                  <a:lnTo>
                    <a:pt x="249253" y="25722"/>
                  </a:lnTo>
                  <a:lnTo>
                    <a:pt x="282273" y="51236"/>
                  </a:lnTo>
                  <a:lnTo>
                    <a:pt x="307789" y="84255"/>
                  </a:lnTo>
                  <a:lnTo>
                    <a:pt x="324242" y="123220"/>
                  </a:lnTo>
                  <a:lnTo>
                    <a:pt x="330073" y="166573"/>
                  </a:lnTo>
                  <a:lnTo>
                    <a:pt x="324242" y="209921"/>
                  </a:lnTo>
                  <a:lnTo>
                    <a:pt x="307789" y="248885"/>
                  </a:lnTo>
                  <a:lnTo>
                    <a:pt x="282273" y="281905"/>
                  </a:lnTo>
                  <a:lnTo>
                    <a:pt x="249253" y="307420"/>
                  </a:lnTo>
                  <a:lnTo>
                    <a:pt x="210290" y="323873"/>
                  </a:lnTo>
                  <a:lnTo>
                    <a:pt x="166941" y="329704"/>
                  </a:lnTo>
                  <a:lnTo>
                    <a:pt x="196800" y="329704"/>
                  </a:lnTo>
                  <a:lnTo>
                    <a:pt x="251065" y="310938"/>
                  </a:lnTo>
                  <a:lnTo>
                    <a:pt x="284840" y="284840"/>
                  </a:lnTo>
                  <a:lnTo>
                    <a:pt x="310938" y="251065"/>
                  </a:lnTo>
                  <a:lnTo>
                    <a:pt x="327766" y="211209"/>
                  </a:lnTo>
                  <a:lnTo>
                    <a:pt x="333730" y="166865"/>
                  </a:lnTo>
                  <a:lnTo>
                    <a:pt x="327860" y="123220"/>
                  </a:lnTo>
                  <a:lnTo>
                    <a:pt x="310938" y="82664"/>
                  </a:lnTo>
                  <a:lnTo>
                    <a:pt x="284840" y="48890"/>
                  </a:lnTo>
                  <a:lnTo>
                    <a:pt x="251065" y="22791"/>
                  </a:lnTo>
                  <a:lnTo>
                    <a:pt x="211209" y="5963"/>
                  </a:lnTo>
                  <a:lnTo>
                    <a:pt x="192456" y="3441"/>
                  </a:lnTo>
                  <a:close/>
                </a:path>
              </a:pathLst>
            </a:custGeom>
            <a:solidFill>
              <a:srgbClr val="5A9E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30174" y="567934"/>
              <a:ext cx="326390" cy="326390"/>
            </a:xfrm>
            <a:custGeom>
              <a:avLst/>
              <a:gdLst/>
              <a:ahLst/>
              <a:cxnLst/>
              <a:rect l="l" t="t" r="r" b="b"/>
              <a:pathLst>
                <a:path w="326390" h="326390">
                  <a:moveTo>
                    <a:pt x="163131" y="0"/>
                  </a:moveTo>
                  <a:lnTo>
                    <a:pt x="119782" y="5830"/>
                  </a:lnTo>
                  <a:lnTo>
                    <a:pt x="80819" y="22283"/>
                  </a:lnTo>
                  <a:lnTo>
                    <a:pt x="47799" y="47799"/>
                  </a:lnTo>
                  <a:lnTo>
                    <a:pt x="22283" y="80819"/>
                  </a:lnTo>
                  <a:lnTo>
                    <a:pt x="5830" y="119782"/>
                  </a:lnTo>
                  <a:lnTo>
                    <a:pt x="0" y="163131"/>
                  </a:lnTo>
                  <a:lnTo>
                    <a:pt x="5830" y="206484"/>
                  </a:lnTo>
                  <a:lnTo>
                    <a:pt x="22283" y="245449"/>
                  </a:lnTo>
                  <a:lnTo>
                    <a:pt x="47799" y="278468"/>
                  </a:lnTo>
                  <a:lnTo>
                    <a:pt x="80819" y="303982"/>
                  </a:lnTo>
                  <a:lnTo>
                    <a:pt x="119782" y="320433"/>
                  </a:lnTo>
                  <a:lnTo>
                    <a:pt x="163131" y="326263"/>
                  </a:lnTo>
                  <a:lnTo>
                    <a:pt x="189854" y="322668"/>
                  </a:lnTo>
                  <a:lnTo>
                    <a:pt x="163207" y="322668"/>
                  </a:lnTo>
                  <a:lnTo>
                    <a:pt x="112843" y="314538"/>
                  </a:lnTo>
                  <a:lnTo>
                    <a:pt x="69089" y="291901"/>
                  </a:lnTo>
                  <a:lnTo>
                    <a:pt x="34578" y="257391"/>
                  </a:lnTo>
                  <a:lnTo>
                    <a:pt x="11940" y="213641"/>
                  </a:lnTo>
                  <a:lnTo>
                    <a:pt x="3810" y="163283"/>
                  </a:lnTo>
                  <a:lnTo>
                    <a:pt x="11940" y="112920"/>
                  </a:lnTo>
                  <a:lnTo>
                    <a:pt x="34578" y="69166"/>
                  </a:lnTo>
                  <a:lnTo>
                    <a:pt x="69089" y="34654"/>
                  </a:lnTo>
                  <a:lnTo>
                    <a:pt x="112843" y="12016"/>
                  </a:lnTo>
                  <a:lnTo>
                    <a:pt x="163207" y="3886"/>
                  </a:lnTo>
                  <a:lnTo>
                    <a:pt x="192022" y="3886"/>
                  </a:lnTo>
                  <a:lnTo>
                    <a:pt x="163131" y="0"/>
                  </a:lnTo>
                  <a:close/>
                </a:path>
                <a:path w="326390" h="326390">
                  <a:moveTo>
                    <a:pt x="192022" y="3886"/>
                  </a:moveTo>
                  <a:lnTo>
                    <a:pt x="163207" y="3886"/>
                  </a:lnTo>
                  <a:lnTo>
                    <a:pt x="213565" y="12016"/>
                  </a:lnTo>
                  <a:lnTo>
                    <a:pt x="257315" y="34654"/>
                  </a:lnTo>
                  <a:lnTo>
                    <a:pt x="291825" y="69166"/>
                  </a:lnTo>
                  <a:lnTo>
                    <a:pt x="314462" y="112920"/>
                  </a:lnTo>
                  <a:lnTo>
                    <a:pt x="322568" y="163131"/>
                  </a:lnTo>
                  <a:lnTo>
                    <a:pt x="322592" y="163283"/>
                  </a:lnTo>
                  <a:lnTo>
                    <a:pt x="314462" y="213641"/>
                  </a:lnTo>
                  <a:lnTo>
                    <a:pt x="291825" y="257391"/>
                  </a:lnTo>
                  <a:lnTo>
                    <a:pt x="257315" y="291901"/>
                  </a:lnTo>
                  <a:lnTo>
                    <a:pt x="213565" y="314538"/>
                  </a:lnTo>
                  <a:lnTo>
                    <a:pt x="163207" y="322668"/>
                  </a:lnTo>
                  <a:lnTo>
                    <a:pt x="189854" y="322668"/>
                  </a:lnTo>
                  <a:lnTo>
                    <a:pt x="245440" y="303982"/>
                  </a:lnTo>
                  <a:lnTo>
                    <a:pt x="278457" y="278468"/>
                  </a:lnTo>
                  <a:lnTo>
                    <a:pt x="303969" y="245449"/>
                  </a:lnTo>
                  <a:lnTo>
                    <a:pt x="320420" y="206484"/>
                  </a:lnTo>
                  <a:lnTo>
                    <a:pt x="326229" y="163283"/>
                  </a:lnTo>
                  <a:lnTo>
                    <a:pt x="326250" y="163131"/>
                  </a:lnTo>
                  <a:lnTo>
                    <a:pt x="320420" y="119782"/>
                  </a:lnTo>
                  <a:lnTo>
                    <a:pt x="303969" y="80819"/>
                  </a:lnTo>
                  <a:lnTo>
                    <a:pt x="278457" y="47799"/>
                  </a:lnTo>
                  <a:lnTo>
                    <a:pt x="245440" y="22283"/>
                  </a:lnTo>
                  <a:lnTo>
                    <a:pt x="206479" y="5830"/>
                  </a:lnTo>
                  <a:lnTo>
                    <a:pt x="192022" y="3886"/>
                  </a:lnTo>
                  <a:close/>
                </a:path>
              </a:pathLst>
            </a:custGeom>
            <a:solidFill>
              <a:srgbClr val="5FA0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34350" y="571680"/>
              <a:ext cx="319405" cy="318770"/>
            </a:xfrm>
            <a:custGeom>
              <a:avLst/>
              <a:gdLst/>
              <a:ahLst/>
              <a:cxnLst/>
              <a:rect l="l" t="t" r="r" b="b"/>
              <a:pathLst>
                <a:path w="319405" h="318769">
                  <a:moveTo>
                    <a:pt x="159384" y="0"/>
                  </a:moveTo>
                  <a:lnTo>
                    <a:pt x="109027" y="8129"/>
                  </a:lnTo>
                  <a:lnTo>
                    <a:pt x="65277" y="30763"/>
                  </a:lnTo>
                  <a:lnTo>
                    <a:pt x="30767" y="65271"/>
                  </a:lnTo>
                  <a:lnTo>
                    <a:pt x="8130" y="109022"/>
                  </a:lnTo>
                  <a:lnTo>
                    <a:pt x="0" y="159385"/>
                  </a:lnTo>
                  <a:lnTo>
                    <a:pt x="8130" y="209747"/>
                  </a:lnTo>
                  <a:lnTo>
                    <a:pt x="30767" y="253498"/>
                  </a:lnTo>
                  <a:lnTo>
                    <a:pt x="65277" y="288006"/>
                  </a:lnTo>
                  <a:lnTo>
                    <a:pt x="109027" y="310640"/>
                  </a:lnTo>
                  <a:lnTo>
                    <a:pt x="159384" y="318770"/>
                  </a:lnTo>
                  <a:lnTo>
                    <a:pt x="181572" y="315188"/>
                  </a:lnTo>
                  <a:lnTo>
                    <a:pt x="159029" y="315188"/>
                  </a:lnTo>
                  <a:lnTo>
                    <a:pt x="109845" y="307248"/>
                  </a:lnTo>
                  <a:lnTo>
                    <a:pt x="67119" y="285143"/>
                  </a:lnTo>
                  <a:lnTo>
                    <a:pt x="33420" y="251442"/>
                  </a:lnTo>
                  <a:lnTo>
                    <a:pt x="11316" y="208716"/>
                  </a:lnTo>
                  <a:lnTo>
                    <a:pt x="3378" y="159537"/>
                  </a:lnTo>
                  <a:lnTo>
                    <a:pt x="11316" y="110358"/>
                  </a:lnTo>
                  <a:lnTo>
                    <a:pt x="33420" y="67632"/>
                  </a:lnTo>
                  <a:lnTo>
                    <a:pt x="67119" y="33931"/>
                  </a:lnTo>
                  <a:lnTo>
                    <a:pt x="109845" y="11826"/>
                  </a:lnTo>
                  <a:lnTo>
                    <a:pt x="159029" y="3886"/>
                  </a:lnTo>
                  <a:lnTo>
                    <a:pt x="183460" y="3886"/>
                  </a:lnTo>
                  <a:lnTo>
                    <a:pt x="159384" y="0"/>
                  </a:lnTo>
                  <a:close/>
                </a:path>
                <a:path w="319405" h="318769">
                  <a:moveTo>
                    <a:pt x="183460" y="3886"/>
                  </a:moveTo>
                  <a:lnTo>
                    <a:pt x="159029" y="3886"/>
                  </a:lnTo>
                  <a:lnTo>
                    <a:pt x="208208" y="11826"/>
                  </a:lnTo>
                  <a:lnTo>
                    <a:pt x="250934" y="33931"/>
                  </a:lnTo>
                  <a:lnTo>
                    <a:pt x="284635" y="67632"/>
                  </a:lnTo>
                  <a:lnTo>
                    <a:pt x="306740" y="110358"/>
                  </a:lnTo>
                  <a:lnTo>
                    <a:pt x="314655" y="159385"/>
                  </a:lnTo>
                  <a:lnTo>
                    <a:pt x="314680" y="159537"/>
                  </a:lnTo>
                  <a:lnTo>
                    <a:pt x="306740" y="208716"/>
                  </a:lnTo>
                  <a:lnTo>
                    <a:pt x="284635" y="251442"/>
                  </a:lnTo>
                  <a:lnTo>
                    <a:pt x="250934" y="285143"/>
                  </a:lnTo>
                  <a:lnTo>
                    <a:pt x="208208" y="307248"/>
                  </a:lnTo>
                  <a:lnTo>
                    <a:pt x="159029" y="315188"/>
                  </a:lnTo>
                  <a:lnTo>
                    <a:pt x="181572" y="315188"/>
                  </a:lnTo>
                  <a:lnTo>
                    <a:pt x="253502" y="288006"/>
                  </a:lnTo>
                  <a:lnTo>
                    <a:pt x="288014" y="253498"/>
                  </a:lnTo>
                  <a:lnTo>
                    <a:pt x="310651" y="209747"/>
                  </a:lnTo>
                  <a:lnTo>
                    <a:pt x="318758" y="159537"/>
                  </a:lnTo>
                  <a:lnTo>
                    <a:pt x="318782" y="159385"/>
                  </a:lnTo>
                  <a:lnTo>
                    <a:pt x="310651" y="109022"/>
                  </a:lnTo>
                  <a:lnTo>
                    <a:pt x="288014" y="65271"/>
                  </a:lnTo>
                  <a:lnTo>
                    <a:pt x="253502" y="30763"/>
                  </a:lnTo>
                  <a:lnTo>
                    <a:pt x="209748" y="8129"/>
                  </a:lnTo>
                  <a:lnTo>
                    <a:pt x="183460" y="3886"/>
                  </a:lnTo>
                  <a:close/>
                </a:path>
              </a:pathLst>
            </a:custGeom>
            <a:solidFill>
              <a:srgbClr val="64A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37648" y="575414"/>
              <a:ext cx="311785" cy="311785"/>
            </a:xfrm>
            <a:custGeom>
              <a:avLst/>
              <a:gdLst/>
              <a:ahLst/>
              <a:cxnLst/>
              <a:rect l="l" t="t" r="r" b="b"/>
              <a:pathLst>
                <a:path w="311784" h="311784">
                  <a:moveTo>
                    <a:pt x="155663" y="0"/>
                  </a:moveTo>
                  <a:lnTo>
                    <a:pt x="106478" y="7939"/>
                  </a:lnTo>
                  <a:lnTo>
                    <a:pt x="63749" y="30045"/>
                  </a:lnTo>
                  <a:lnTo>
                    <a:pt x="30046" y="63746"/>
                  </a:lnTo>
                  <a:lnTo>
                    <a:pt x="7939" y="106471"/>
                  </a:lnTo>
                  <a:lnTo>
                    <a:pt x="0" y="155651"/>
                  </a:lnTo>
                  <a:lnTo>
                    <a:pt x="7939" y="204835"/>
                  </a:lnTo>
                  <a:lnTo>
                    <a:pt x="30046" y="247561"/>
                  </a:lnTo>
                  <a:lnTo>
                    <a:pt x="63749" y="281260"/>
                  </a:lnTo>
                  <a:lnTo>
                    <a:pt x="106478" y="303363"/>
                  </a:lnTo>
                  <a:lnTo>
                    <a:pt x="155663" y="311302"/>
                  </a:lnTo>
                  <a:lnTo>
                    <a:pt x="177850" y="307720"/>
                  </a:lnTo>
                  <a:lnTo>
                    <a:pt x="155727" y="307720"/>
                  </a:lnTo>
                  <a:lnTo>
                    <a:pt x="107726" y="299971"/>
                  </a:lnTo>
                  <a:lnTo>
                    <a:pt x="66025" y="278397"/>
                  </a:lnTo>
                  <a:lnTo>
                    <a:pt x="33133" y="245505"/>
                  </a:lnTo>
                  <a:lnTo>
                    <a:pt x="11559" y="203804"/>
                  </a:lnTo>
                  <a:lnTo>
                    <a:pt x="3810" y="155803"/>
                  </a:lnTo>
                  <a:lnTo>
                    <a:pt x="11559" y="107802"/>
                  </a:lnTo>
                  <a:lnTo>
                    <a:pt x="33133" y="66101"/>
                  </a:lnTo>
                  <a:lnTo>
                    <a:pt x="66025" y="33209"/>
                  </a:lnTo>
                  <a:lnTo>
                    <a:pt x="107726" y="11635"/>
                  </a:lnTo>
                  <a:lnTo>
                    <a:pt x="155727" y="3886"/>
                  </a:lnTo>
                  <a:lnTo>
                    <a:pt x="179734" y="3886"/>
                  </a:lnTo>
                  <a:lnTo>
                    <a:pt x="155663" y="0"/>
                  </a:lnTo>
                  <a:close/>
                </a:path>
                <a:path w="311784" h="311784">
                  <a:moveTo>
                    <a:pt x="179734" y="3886"/>
                  </a:moveTo>
                  <a:lnTo>
                    <a:pt x="155727" y="3886"/>
                  </a:lnTo>
                  <a:lnTo>
                    <a:pt x="203728" y="11635"/>
                  </a:lnTo>
                  <a:lnTo>
                    <a:pt x="245429" y="33209"/>
                  </a:lnTo>
                  <a:lnTo>
                    <a:pt x="278321" y="66101"/>
                  </a:lnTo>
                  <a:lnTo>
                    <a:pt x="299895" y="107802"/>
                  </a:lnTo>
                  <a:lnTo>
                    <a:pt x="307620" y="155651"/>
                  </a:lnTo>
                  <a:lnTo>
                    <a:pt x="307644" y="155803"/>
                  </a:lnTo>
                  <a:lnTo>
                    <a:pt x="299895" y="203804"/>
                  </a:lnTo>
                  <a:lnTo>
                    <a:pt x="278321" y="245505"/>
                  </a:lnTo>
                  <a:lnTo>
                    <a:pt x="245429" y="278397"/>
                  </a:lnTo>
                  <a:lnTo>
                    <a:pt x="203728" y="299971"/>
                  </a:lnTo>
                  <a:lnTo>
                    <a:pt x="155727" y="307720"/>
                  </a:lnTo>
                  <a:lnTo>
                    <a:pt x="177850" y="307720"/>
                  </a:lnTo>
                  <a:lnTo>
                    <a:pt x="247568" y="281260"/>
                  </a:lnTo>
                  <a:lnTo>
                    <a:pt x="281269" y="247561"/>
                  </a:lnTo>
                  <a:lnTo>
                    <a:pt x="303375" y="204835"/>
                  </a:lnTo>
                  <a:lnTo>
                    <a:pt x="311290" y="155803"/>
                  </a:lnTo>
                  <a:lnTo>
                    <a:pt x="311315" y="155651"/>
                  </a:lnTo>
                  <a:lnTo>
                    <a:pt x="303375" y="106471"/>
                  </a:lnTo>
                  <a:lnTo>
                    <a:pt x="281269" y="63746"/>
                  </a:lnTo>
                  <a:lnTo>
                    <a:pt x="247568" y="30045"/>
                  </a:lnTo>
                  <a:lnTo>
                    <a:pt x="204843" y="7939"/>
                  </a:lnTo>
                  <a:lnTo>
                    <a:pt x="179734" y="3886"/>
                  </a:lnTo>
                  <a:close/>
                </a:path>
              </a:pathLst>
            </a:custGeom>
            <a:solidFill>
              <a:srgbClr val="68A4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1391" y="579592"/>
              <a:ext cx="304165" cy="304165"/>
            </a:xfrm>
            <a:custGeom>
              <a:avLst/>
              <a:gdLst/>
              <a:ahLst/>
              <a:cxnLst/>
              <a:rect l="l" t="t" r="r" b="b"/>
              <a:pathLst>
                <a:path w="304165" h="304165">
                  <a:moveTo>
                    <a:pt x="151917" y="0"/>
                  </a:moveTo>
                  <a:lnTo>
                    <a:pt x="103916" y="7749"/>
                  </a:lnTo>
                  <a:lnTo>
                    <a:pt x="62215" y="29323"/>
                  </a:lnTo>
                  <a:lnTo>
                    <a:pt x="29323" y="62215"/>
                  </a:lnTo>
                  <a:lnTo>
                    <a:pt x="7749" y="103916"/>
                  </a:lnTo>
                  <a:lnTo>
                    <a:pt x="47" y="151625"/>
                  </a:lnTo>
                  <a:lnTo>
                    <a:pt x="0" y="151917"/>
                  </a:lnTo>
                  <a:lnTo>
                    <a:pt x="7749" y="199918"/>
                  </a:lnTo>
                  <a:lnTo>
                    <a:pt x="29323" y="241619"/>
                  </a:lnTo>
                  <a:lnTo>
                    <a:pt x="62215" y="274511"/>
                  </a:lnTo>
                  <a:lnTo>
                    <a:pt x="103916" y="296085"/>
                  </a:lnTo>
                  <a:lnTo>
                    <a:pt x="151917" y="303834"/>
                  </a:lnTo>
                  <a:lnTo>
                    <a:pt x="176852" y="299808"/>
                  </a:lnTo>
                  <a:lnTo>
                    <a:pt x="151980" y="299808"/>
                  </a:lnTo>
                  <a:lnTo>
                    <a:pt x="105164" y="292249"/>
                  </a:lnTo>
                  <a:lnTo>
                    <a:pt x="64492" y="271203"/>
                  </a:lnTo>
                  <a:lnTo>
                    <a:pt x="32411" y="239118"/>
                  </a:lnTo>
                  <a:lnTo>
                    <a:pt x="11368" y="198442"/>
                  </a:lnTo>
                  <a:lnTo>
                    <a:pt x="3857" y="151917"/>
                  </a:lnTo>
                  <a:lnTo>
                    <a:pt x="3809" y="151625"/>
                  </a:lnTo>
                  <a:lnTo>
                    <a:pt x="11368" y="104802"/>
                  </a:lnTo>
                  <a:lnTo>
                    <a:pt x="32411" y="64126"/>
                  </a:lnTo>
                  <a:lnTo>
                    <a:pt x="64492" y="32043"/>
                  </a:lnTo>
                  <a:lnTo>
                    <a:pt x="105164" y="10999"/>
                  </a:lnTo>
                  <a:lnTo>
                    <a:pt x="151980" y="3441"/>
                  </a:lnTo>
                  <a:lnTo>
                    <a:pt x="173234" y="3441"/>
                  </a:lnTo>
                  <a:lnTo>
                    <a:pt x="151917" y="0"/>
                  </a:lnTo>
                  <a:close/>
                </a:path>
                <a:path w="304165" h="304165">
                  <a:moveTo>
                    <a:pt x="173234" y="3441"/>
                  </a:moveTo>
                  <a:lnTo>
                    <a:pt x="151980" y="3441"/>
                  </a:lnTo>
                  <a:lnTo>
                    <a:pt x="198803" y="10999"/>
                  </a:lnTo>
                  <a:lnTo>
                    <a:pt x="239479" y="32043"/>
                  </a:lnTo>
                  <a:lnTo>
                    <a:pt x="271562" y="64126"/>
                  </a:lnTo>
                  <a:lnTo>
                    <a:pt x="292606" y="104802"/>
                  </a:lnTo>
                  <a:lnTo>
                    <a:pt x="300164" y="151625"/>
                  </a:lnTo>
                  <a:lnTo>
                    <a:pt x="292606" y="198442"/>
                  </a:lnTo>
                  <a:lnTo>
                    <a:pt x="271562" y="239118"/>
                  </a:lnTo>
                  <a:lnTo>
                    <a:pt x="239479" y="271203"/>
                  </a:lnTo>
                  <a:lnTo>
                    <a:pt x="198803" y="292249"/>
                  </a:lnTo>
                  <a:lnTo>
                    <a:pt x="151980" y="299808"/>
                  </a:lnTo>
                  <a:lnTo>
                    <a:pt x="176852" y="299808"/>
                  </a:lnTo>
                  <a:lnTo>
                    <a:pt x="241609" y="274511"/>
                  </a:lnTo>
                  <a:lnTo>
                    <a:pt x="274499" y="241619"/>
                  </a:lnTo>
                  <a:lnTo>
                    <a:pt x="296073" y="199918"/>
                  </a:lnTo>
                  <a:lnTo>
                    <a:pt x="303822" y="151917"/>
                  </a:lnTo>
                  <a:lnTo>
                    <a:pt x="296073" y="103916"/>
                  </a:lnTo>
                  <a:lnTo>
                    <a:pt x="274499" y="62215"/>
                  </a:lnTo>
                  <a:lnTo>
                    <a:pt x="241609" y="29323"/>
                  </a:lnTo>
                  <a:lnTo>
                    <a:pt x="199912" y="7749"/>
                  </a:lnTo>
                  <a:lnTo>
                    <a:pt x="173234" y="3441"/>
                  </a:lnTo>
                  <a:close/>
                </a:path>
              </a:pathLst>
            </a:custGeom>
            <a:solidFill>
              <a:srgbClr val="6DA6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45121" y="582894"/>
              <a:ext cx="296545" cy="296545"/>
            </a:xfrm>
            <a:custGeom>
              <a:avLst/>
              <a:gdLst/>
              <a:ahLst/>
              <a:cxnLst/>
              <a:rect l="l" t="t" r="r" b="b"/>
              <a:pathLst>
                <a:path w="296545" h="296544">
                  <a:moveTo>
                    <a:pt x="148183" y="0"/>
                  </a:moveTo>
                  <a:lnTo>
                    <a:pt x="101365" y="7558"/>
                  </a:lnTo>
                  <a:lnTo>
                    <a:pt x="60690" y="28601"/>
                  </a:lnTo>
                  <a:lnTo>
                    <a:pt x="28605" y="60682"/>
                  </a:lnTo>
                  <a:lnTo>
                    <a:pt x="7559" y="101354"/>
                  </a:lnTo>
                  <a:lnTo>
                    <a:pt x="0" y="148170"/>
                  </a:lnTo>
                  <a:lnTo>
                    <a:pt x="7559" y="194993"/>
                  </a:lnTo>
                  <a:lnTo>
                    <a:pt x="28605" y="235669"/>
                  </a:lnTo>
                  <a:lnTo>
                    <a:pt x="60690" y="267752"/>
                  </a:lnTo>
                  <a:lnTo>
                    <a:pt x="101365" y="288796"/>
                  </a:lnTo>
                  <a:lnTo>
                    <a:pt x="148183" y="296354"/>
                  </a:lnTo>
                  <a:lnTo>
                    <a:pt x="170446" y="292760"/>
                  </a:lnTo>
                  <a:lnTo>
                    <a:pt x="148259" y="292760"/>
                  </a:lnTo>
                  <a:lnTo>
                    <a:pt x="102620" y="285393"/>
                  </a:lnTo>
                  <a:lnTo>
                    <a:pt x="62969" y="264880"/>
                  </a:lnTo>
                  <a:lnTo>
                    <a:pt x="31693" y="233608"/>
                  </a:lnTo>
                  <a:lnTo>
                    <a:pt x="11178" y="193961"/>
                  </a:lnTo>
                  <a:lnTo>
                    <a:pt x="3809" y="148323"/>
                  </a:lnTo>
                  <a:lnTo>
                    <a:pt x="11178" y="102685"/>
                  </a:lnTo>
                  <a:lnTo>
                    <a:pt x="31693" y="63037"/>
                  </a:lnTo>
                  <a:lnTo>
                    <a:pt x="62969" y="31765"/>
                  </a:lnTo>
                  <a:lnTo>
                    <a:pt x="102620" y="11253"/>
                  </a:lnTo>
                  <a:lnTo>
                    <a:pt x="148259" y="3886"/>
                  </a:lnTo>
                  <a:lnTo>
                    <a:pt x="172256" y="3886"/>
                  </a:lnTo>
                  <a:lnTo>
                    <a:pt x="148183" y="0"/>
                  </a:lnTo>
                  <a:close/>
                </a:path>
                <a:path w="296545" h="296544">
                  <a:moveTo>
                    <a:pt x="172256" y="3886"/>
                  </a:moveTo>
                  <a:lnTo>
                    <a:pt x="148259" y="3886"/>
                  </a:lnTo>
                  <a:lnTo>
                    <a:pt x="193897" y="11253"/>
                  </a:lnTo>
                  <a:lnTo>
                    <a:pt x="233545" y="31765"/>
                  </a:lnTo>
                  <a:lnTo>
                    <a:pt x="264817" y="63037"/>
                  </a:lnTo>
                  <a:lnTo>
                    <a:pt x="285329" y="102685"/>
                  </a:lnTo>
                  <a:lnTo>
                    <a:pt x="292672" y="148170"/>
                  </a:lnTo>
                  <a:lnTo>
                    <a:pt x="292696" y="148323"/>
                  </a:lnTo>
                  <a:lnTo>
                    <a:pt x="285329" y="193961"/>
                  </a:lnTo>
                  <a:lnTo>
                    <a:pt x="264817" y="233608"/>
                  </a:lnTo>
                  <a:lnTo>
                    <a:pt x="233545" y="264880"/>
                  </a:lnTo>
                  <a:lnTo>
                    <a:pt x="193897" y="285393"/>
                  </a:lnTo>
                  <a:lnTo>
                    <a:pt x="148259" y="292760"/>
                  </a:lnTo>
                  <a:lnTo>
                    <a:pt x="170446" y="292760"/>
                  </a:lnTo>
                  <a:lnTo>
                    <a:pt x="235676" y="267752"/>
                  </a:lnTo>
                  <a:lnTo>
                    <a:pt x="267761" y="235669"/>
                  </a:lnTo>
                  <a:lnTo>
                    <a:pt x="288807" y="194993"/>
                  </a:lnTo>
                  <a:lnTo>
                    <a:pt x="296342" y="148323"/>
                  </a:lnTo>
                  <a:lnTo>
                    <a:pt x="296367" y="148170"/>
                  </a:lnTo>
                  <a:lnTo>
                    <a:pt x="288807" y="101354"/>
                  </a:lnTo>
                  <a:lnTo>
                    <a:pt x="267761" y="60682"/>
                  </a:lnTo>
                  <a:lnTo>
                    <a:pt x="235676" y="28601"/>
                  </a:lnTo>
                  <a:lnTo>
                    <a:pt x="195001" y="7558"/>
                  </a:lnTo>
                  <a:lnTo>
                    <a:pt x="172256" y="3886"/>
                  </a:lnTo>
                  <a:close/>
                </a:path>
              </a:pathLst>
            </a:custGeom>
            <a:solidFill>
              <a:srgbClr val="72A8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9296" y="586628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449" y="0"/>
                  </a:moveTo>
                  <a:lnTo>
                    <a:pt x="98810" y="7367"/>
                  </a:lnTo>
                  <a:lnTo>
                    <a:pt x="59159" y="27879"/>
                  </a:lnTo>
                  <a:lnTo>
                    <a:pt x="27883" y="59151"/>
                  </a:lnTo>
                  <a:lnTo>
                    <a:pt x="7368" y="98799"/>
                  </a:lnTo>
                  <a:lnTo>
                    <a:pt x="0" y="144437"/>
                  </a:lnTo>
                  <a:lnTo>
                    <a:pt x="7368" y="190075"/>
                  </a:lnTo>
                  <a:lnTo>
                    <a:pt x="27883" y="229722"/>
                  </a:lnTo>
                  <a:lnTo>
                    <a:pt x="59159" y="260994"/>
                  </a:lnTo>
                  <a:lnTo>
                    <a:pt x="98810" y="281506"/>
                  </a:lnTo>
                  <a:lnTo>
                    <a:pt x="144449" y="288874"/>
                  </a:lnTo>
                  <a:lnTo>
                    <a:pt x="166635" y="285292"/>
                  </a:lnTo>
                  <a:lnTo>
                    <a:pt x="144081" y="285292"/>
                  </a:lnTo>
                  <a:lnTo>
                    <a:pt x="99621" y="278116"/>
                  </a:lnTo>
                  <a:lnTo>
                    <a:pt x="60999" y="258135"/>
                  </a:lnTo>
                  <a:lnTo>
                    <a:pt x="30535" y="227671"/>
                  </a:lnTo>
                  <a:lnTo>
                    <a:pt x="10554" y="189049"/>
                  </a:lnTo>
                  <a:lnTo>
                    <a:pt x="3378" y="144589"/>
                  </a:lnTo>
                  <a:lnTo>
                    <a:pt x="10554" y="100129"/>
                  </a:lnTo>
                  <a:lnTo>
                    <a:pt x="30535" y="61507"/>
                  </a:lnTo>
                  <a:lnTo>
                    <a:pt x="60999" y="31043"/>
                  </a:lnTo>
                  <a:lnTo>
                    <a:pt x="99621" y="11062"/>
                  </a:lnTo>
                  <a:lnTo>
                    <a:pt x="144081" y="3886"/>
                  </a:lnTo>
                  <a:lnTo>
                    <a:pt x="168523" y="3886"/>
                  </a:lnTo>
                  <a:lnTo>
                    <a:pt x="144449" y="0"/>
                  </a:lnTo>
                  <a:close/>
                </a:path>
                <a:path w="288925" h="288925">
                  <a:moveTo>
                    <a:pt x="168523" y="3886"/>
                  </a:moveTo>
                  <a:lnTo>
                    <a:pt x="144081" y="3886"/>
                  </a:lnTo>
                  <a:lnTo>
                    <a:pt x="188541" y="11062"/>
                  </a:lnTo>
                  <a:lnTo>
                    <a:pt x="227163" y="31043"/>
                  </a:lnTo>
                  <a:lnTo>
                    <a:pt x="257627" y="61507"/>
                  </a:lnTo>
                  <a:lnTo>
                    <a:pt x="277608" y="100129"/>
                  </a:lnTo>
                  <a:lnTo>
                    <a:pt x="284760" y="144437"/>
                  </a:lnTo>
                  <a:lnTo>
                    <a:pt x="284784" y="144589"/>
                  </a:lnTo>
                  <a:lnTo>
                    <a:pt x="277608" y="189049"/>
                  </a:lnTo>
                  <a:lnTo>
                    <a:pt x="257627" y="227671"/>
                  </a:lnTo>
                  <a:lnTo>
                    <a:pt x="227163" y="258135"/>
                  </a:lnTo>
                  <a:lnTo>
                    <a:pt x="188541" y="278116"/>
                  </a:lnTo>
                  <a:lnTo>
                    <a:pt x="144081" y="285292"/>
                  </a:lnTo>
                  <a:lnTo>
                    <a:pt x="166635" y="285292"/>
                  </a:lnTo>
                  <a:lnTo>
                    <a:pt x="229735" y="260994"/>
                  </a:lnTo>
                  <a:lnTo>
                    <a:pt x="261007" y="229722"/>
                  </a:lnTo>
                  <a:lnTo>
                    <a:pt x="281519" y="190075"/>
                  </a:lnTo>
                  <a:lnTo>
                    <a:pt x="288862" y="144589"/>
                  </a:lnTo>
                  <a:lnTo>
                    <a:pt x="288886" y="144437"/>
                  </a:lnTo>
                  <a:lnTo>
                    <a:pt x="281519" y="98799"/>
                  </a:lnTo>
                  <a:lnTo>
                    <a:pt x="261007" y="59151"/>
                  </a:lnTo>
                  <a:lnTo>
                    <a:pt x="229735" y="27879"/>
                  </a:lnTo>
                  <a:lnTo>
                    <a:pt x="190087" y="7367"/>
                  </a:lnTo>
                  <a:lnTo>
                    <a:pt x="168523" y="3886"/>
                  </a:lnTo>
                  <a:close/>
                </a:path>
              </a:pathLst>
            </a:custGeom>
            <a:solidFill>
              <a:srgbClr val="76AA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2594" y="590362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40">
                  <a:moveTo>
                    <a:pt x="140703" y="0"/>
                  </a:moveTo>
                  <a:lnTo>
                    <a:pt x="96248" y="7177"/>
                  </a:lnTo>
                  <a:lnTo>
                    <a:pt x="57626" y="27161"/>
                  </a:lnTo>
                  <a:lnTo>
                    <a:pt x="27161" y="57626"/>
                  </a:lnTo>
                  <a:lnTo>
                    <a:pt x="7177" y="96248"/>
                  </a:lnTo>
                  <a:lnTo>
                    <a:pt x="0" y="140703"/>
                  </a:lnTo>
                  <a:lnTo>
                    <a:pt x="7177" y="185162"/>
                  </a:lnTo>
                  <a:lnTo>
                    <a:pt x="27161" y="223785"/>
                  </a:lnTo>
                  <a:lnTo>
                    <a:pt x="57626" y="254248"/>
                  </a:lnTo>
                  <a:lnTo>
                    <a:pt x="96248" y="274230"/>
                  </a:lnTo>
                  <a:lnTo>
                    <a:pt x="140703" y="281406"/>
                  </a:lnTo>
                  <a:lnTo>
                    <a:pt x="162969" y="277812"/>
                  </a:lnTo>
                  <a:lnTo>
                    <a:pt x="140779" y="277812"/>
                  </a:lnTo>
                  <a:lnTo>
                    <a:pt x="97503" y="270826"/>
                  </a:lnTo>
                  <a:lnTo>
                    <a:pt x="59905" y="251377"/>
                  </a:lnTo>
                  <a:lnTo>
                    <a:pt x="30249" y="221725"/>
                  </a:lnTo>
                  <a:lnTo>
                    <a:pt x="10796" y="184130"/>
                  </a:lnTo>
                  <a:lnTo>
                    <a:pt x="3809" y="140855"/>
                  </a:lnTo>
                  <a:lnTo>
                    <a:pt x="10796" y="97579"/>
                  </a:lnTo>
                  <a:lnTo>
                    <a:pt x="30249" y="59981"/>
                  </a:lnTo>
                  <a:lnTo>
                    <a:pt x="59905" y="30325"/>
                  </a:lnTo>
                  <a:lnTo>
                    <a:pt x="97503" y="10873"/>
                  </a:lnTo>
                  <a:lnTo>
                    <a:pt x="140779" y="3886"/>
                  </a:lnTo>
                  <a:lnTo>
                    <a:pt x="164774" y="3886"/>
                  </a:lnTo>
                  <a:lnTo>
                    <a:pt x="140703" y="0"/>
                  </a:lnTo>
                  <a:close/>
                </a:path>
                <a:path w="281940" h="281940">
                  <a:moveTo>
                    <a:pt x="164774" y="3886"/>
                  </a:moveTo>
                  <a:lnTo>
                    <a:pt x="140779" y="3886"/>
                  </a:lnTo>
                  <a:lnTo>
                    <a:pt x="184060" y="10873"/>
                  </a:lnTo>
                  <a:lnTo>
                    <a:pt x="221658" y="30325"/>
                  </a:lnTo>
                  <a:lnTo>
                    <a:pt x="251313" y="59981"/>
                  </a:lnTo>
                  <a:lnTo>
                    <a:pt x="270763" y="97579"/>
                  </a:lnTo>
                  <a:lnTo>
                    <a:pt x="277724" y="140703"/>
                  </a:lnTo>
                  <a:lnTo>
                    <a:pt x="277748" y="140855"/>
                  </a:lnTo>
                  <a:lnTo>
                    <a:pt x="270763" y="184130"/>
                  </a:lnTo>
                  <a:lnTo>
                    <a:pt x="251313" y="221725"/>
                  </a:lnTo>
                  <a:lnTo>
                    <a:pt x="221658" y="251377"/>
                  </a:lnTo>
                  <a:lnTo>
                    <a:pt x="184060" y="270826"/>
                  </a:lnTo>
                  <a:lnTo>
                    <a:pt x="140779" y="277812"/>
                  </a:lnTo>
                  <a:lnTo>
                    <a:pt x="162969" y="277812"/>
                  </a:lnTo>
                  <a:lnTo>
                    <a:pt x="223785" y="254248"/>
                  </a:lnTo>
                  <a:lnTo>
                    <a:pt x="254248" y="223785"/>
                  </a:lnTo>
                  <a:lnTo>
                    <a:pt x="274230" y="185162"/>
                  </a:lnTo>
                  <a:lnTo>
                    <a:pt x="281382" y="140855"/>
                  </a:lnTo>
                  <a:lnTo>
                    <a:pt x="281406" y="140703"/>
                  </a:lnTo>
                  <a:lnTo>
                    <a:pt x="274230" y="96248"/>
                  </a:lnTo>
                  <a:lnTo>
                    <a:pt x="254248" y="57626"/>
                  </a:lnTo>
                  <a:lnTo>
                    <a:pt x="223785" y="27161"/>
                  </a:lnTo>
                  <a:lnTo>
                    <a:pt x="185162" y="7177"/>
                  </a:lnTo>
                  <a:lnTo>
                    <a:pt x="164774" y="3886"/>
                  </a:lnTo>
                  <a:close/>
                </a:path>
              </a:pathLst>
            </a:custGeom>
            <a:solidFill>
              <a:srgbClr val="7BA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6337" y="594540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136969" y="0"/>
                  </a:moveTo>
                  <a:lnTo>
                    <a:pt x="93693" y="6985"/>
                  </a:lnTo>
                  <a:lnTo>
                    <a:pt x="56095" y="26435"/>
                  </a:lnTo>
                  <a:lnTo>
                    <a:pt x="26439" y="56090"/>
                  </a:lnTo>
                  <a:lnTo>
                    <a:pt x="6986" y="93688"/>
                  </a:lnTo>
                  <a:lnTo>
                    <a:pt x="47" y="136677"/>
                  </a:lnTo>
                  <a:lnTo>
                    <a:pt x="0" y="136969"/>
                  </a:lnTo>
                  <a:lnTo>
                    <a:pt x="6986" y="180244"/>
                  </a:lnTo>
                  <a:lnTo>
                    <a:pt x="26439" y="217838"/>
                  </a:lnTo>
                  <a:lnTo>
                    <a:pt x="56095" y="247491"/>
                  </a:lnTo>
                  <a:lnTo>
                    <a:pt x="93693" y="266940"/>
                  </a:lnTo>
                  <a:lnTo>
                    <a:pt x="136969" y="273926"/>
                  </a:lnTo>
                  <a:lnTo>
                    <a:pt x="161909" y="269900"/>
                  </a:lnTo>
                  <a:lnTo>
                    <a:pt x="137045" y="269900"/>
                  </a:lnTo>
                  <a:lnTo>
                    <a:pt x="94947" y="263105"/>
                  </a:lnTo>
                  <a:lnTo>
                    <a:pt x="58374" y="244187"/>
                  </a:lnTo>
                  <a:lnTo>
                    <a:pt x="29527" y="215343"/>
                  </a:lnTo>
                  <a:lnTo>
                    <a:pt x="10606" y="178774"/>
                  </a:lnTo>
                  <a:lnTo>
                    <a:pt x="3857" y="136969"/>
                  </a:lnTo>
                  <a:lnTo>
                    <a:pt x="3809" y="136677"/>
                  </a:lnTo>
                  <a:lnTo>
                    <a:pt x="10606" y="94579"/>
                  </a:lnTo>
                  <a:lnTo>
                    <a:pt x="29527" y="58006"/>
                  </a:lnTo>
                  <a:lnTo>
                    <a:pt x="58374" y="29159"/>
                  </a:lnTo>
                  <a:lnTo>
                    <a:pt x="94947" y="10237"/>
                  </a:lnTo>
                  <a:lnTo>
                    <a:pt x="137045" y="3441"/>
                  </a:lnTo>
                  <a:lnTo>
                    <a:pt x="158290" y="3441"/>
                  </a:lnTo>
                  <a:lnTo>
                    <a:pt x="136969" y="0"/>
                  </a:lnTo>
                  <a:close/>
                </a:path>
                <a:path w="274320" h="274319">
                  <a:moveTo>
                    <a:pt x="158290" y="3441"/>
                  </a:moveTo>
                  <a:lnTo>
                    <a:pt x="137045" y="3441"/>
                  </a:lnTo>
                  <a:lnTo>
                    <a:pt x="179137" y="10237"/>
                  </a:lnTo>
                  <a:lnTo>
                    <a:pt x="215706" y="29159"/>
                  </a:lnTo>
                  <a:lnTo>
                    <a:pt x="244551" y="58006"/>
                  </a:lnTo>
                  <a:lnTo>
                    <a:pt x="263472" y="94579"/>
                  </a:lnTo>
                  <a:lnTo>
                    <a:pt x="270268" y="136677"/>
                  </a:lnTo>
                  <a:lnTo>
                    <a:pt x="263472" y="178774"/>
                  </a:lnTo>
                  <a:lnTo>
                    <a:pt x="244551" y="215343"/>
                  </a:lnTo>
                  <a:lnTo>
                    <a:pt x="215706" y="244187"/>
                  </a:lnTo>
                  <a:lnTo>
                    <a:pt x="179137" y="263105"/>
                  </a:lnTo>
                  <a:lnTo>
                    <a:pt x="137045" y="269900"/>
                  </a:lnTo>
                  <a:lnTo>
                    <a:pt x="161909" y="269900"/>
                  </a:lnTo>
                  <a:lnTo>
                    <a:pt x="217838" y="247491"/>
                  </a:lnTo>
                  <a:lnTo>
                    <a:pt x="247491" y="217838"/>
                  </a:lnTo>
                  <a:lnTo>
                    <a:pt x="266940" y="180244"/>
                  </a:lnTo>
                  <a:lnTo>
                    <a:pt x="273926" y="136969"/>
                  </a:lnTo>
                  <a:lnTo>
                    <a:pt x="266940" y="93688"/>
                  </a:lnTo>
                  <a:lnTo>
                    <a:pt x="247491" y="56090"/>
                  </a:lnTo>
                  <a:lnTo>
                    <a:pt x="217838" y="26435"/>
                  </a:lnTo>
                  <a:lnTo>
                    <a:pt x="180244" y="6985"/>
                  </a:lnTo>
                  <a:lnTo>
                    <a:pt x="158290" y="3441"/>
                  </a:lnTo>
                  <a:close/>
                </a:path>
              </a:pathLst>
            </a:custGeom>
            <a:solidFill>
              <a:srgbClr val="7FAE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0068" y="597842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3235" y="0"/>
                  </a:moveTo>
                  <a:lnTo>
                    <a:pt x="91137" y="6796"/>
                  </a:lnTo>
                  <a:lnTo>
                    <a:pt x="54564" y="25716"/>
                  </a:lnTo>
                  <a:lnTo>
                    <a:pt x="25717" y="54562"/>
                  </a:lnTo>
                  <a:lnTo>
                    <a:pt x="6796" y="91131"/>
                  </a:lnTo>
                  <a:lnTo>
                    <a:pt x="0" y="133223"/>
                  </a:lnTo>
                  <a:lnTo>
                    <a:pt x="6796" y="175321"/>
                  </a:lnTo>
                  <a:lnTo>
                    <a:pt x="25717" y="211893"/>
                  </a:lnTo>
                  <a:lnTo>
                    <a:pt x="54564" y="240740"/>
                  </a:lnTo>
                  <a:lnTo>
                    <a:pt x="91137" y="259662"/>
                  </a:lnTo>
                  <a:lnTo>
                    <a:pt x="133235" y="266458"/>
                  </a:lnTo>
                  <a:lnTo>
                    <a:pt x="155498" y="262864"/>
                  </a:lnTo>
                  <a:lnTo>
                    <a:pt x="133311" y="262864"/>
                  </a:lnTo>
                  <a:lnTo>
                    <a:pt x="82920" y="252683"/>
                  </a:lnTo>
                  <a:lnTo>
                    <a:pt x="41759" y="224923"/>
                  </a:lnTo>
                  <a:lnTo>
                    <a:pt x="14002" y="183761"/>
                  </a:lnTo>
                  <a:lnTo>
                    <a:pt x="3822" y="133375"/>
                  </a:lnTo>
                  <a:lnTo>
                    <a:pt x="14002" y="82988"/>
                  </a:lnTo>
                  <a:lnTo>
                    <a:pt x="41759" y="41827"/>
                  </a:lnTo>
                  <a:lnTo>
                    <a:pt x="82920" y="14067"/>
                  </a:lnTo>
                  <a:lnTo>
                    <a:pt x="133311" y="3886"/>
                  </a:lnTo>
                  <a:lnTo>
                    <a:pt x="157308" y="3886"/>
                  </a:lnTo>
                  <a:lnTo>
                    <a:pt x="133235" y="0"/>
                  </a:lnTo>
                  <a:close/>
                </a:path>
                <a:path w="266700" h="266700">
                  <a:moveTo>
                    <a:pt x="157308" y="3886"/>
                  </a:moveTo>
                  <a:lnTo>
                    <a:pt x="133311" y="3886"/>
                  </a:lnTo>
                  <a:lnTo>
                    <a:pt x="183698" y="14067"/>
                  </a:lnTo>
                  <a:lnTo>
                    <a:pt x="224859" y="41827"/>
                  </a:lnTo>
                  <a:lnTo>
                    <a:pt x="252619" y="82988"/>
                  </a:lnTo>
                  <a:lnTo>
                    <a:pt x="262770" y="133223"/>
                  </a:lnTo>
                  <a:lnTo>
                    <a:pt x="262801" y="133375"/>
                  </a:lnTo>
                  <a:lnTo>
                    <a:pt x="252619" y="183761"/>
                  </a:lnTo>
                  <a:lnTo>
                    <a:pt x="224859" y="224923"/>
                  </a:lnTo>
                  <a:lnTo>
                    <a:pt x="183698" y="252683"/>
                  </a:lnTo>
                  <a:lnTo>
                    <a:pt x="133311" y="262864"/>
                  </a:lnTo>
                  <a:lnTo>
                    <a:pt x="155498" y="262864"/>
                  </a:lnTo>
                  <a:lnTo>
                    <a:pt x="211901" y="240740"/>
                  </a:lnTo>
                  <a:lnTo>
                    <a:pt x="240745" y="211893"/>
                  </a:lnTo>
                  <a:lnTo>
                    <a:pt x="259663" y="175321"/>
                  </a:lnTo>
                  <a:lnTo>
                    <a:pt x="266434" y="133375"/>
                  </a:lnTo>
                  <a:lnTo>
                    <a:pt x="266458" y="133223"/>
                  </a:lnTo>
                  <a:lnTo>
                    <a:pt x="259663" y="91131"/>
                  </a:lnTo>
                  <a:lnTo>
                    <a:pt x="240745" y="54562"/>
                  </a:lnTo>
                  <a:lnTo>
                    <a:pt x="211901" y="25716"/>
                  </a:lnTo>
                  <a:lnTo>
                    <a:pt x="175332" y="6796"/>
                  </a:lnTo>
                  <a:lnTo>
                    <a:pt x="157308" y="3886"/>
                  </a:lnTo>
                  <a:close/>
                </a:path>
              </a:pathLst>
            </a:custGeom>
            <a:solidFill>
              <a:srgbClr val="83B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4254" y="601576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79" h="259080">
                  <a:moveTo>
                    <a:pt x="129489" y="0"/>
                  </a:moveTo>
                  <a:lnTo>
                    <a:pt x="79102" y="10181"/>
                  </a:lnTo>
                  <a:lnTo>
                    <a:pt x="37941" y="37941"/>
                  </a:lnTo>
                  <a:lnTo>
                    <a:pt x="10181" y="79102"/>
                  </a:lnTo>
                  <a:lnTo>
                    <a:pt x="0" y="129489"/>
                  </a:lnTo>
                  <a:lnTo>
                    <a:pt x="10181" y="179882"/>
                  </a:lnTo>
                  <a:lnTo>
                    <a:pt x="37941" y="221048"/>
                  </a:lnTo>
                  <a:lnTo>
                    <a:pt x="79102" y="248809"/>
                  </a:lnTo>
                  <a:lnTo>
                    <a:pt x="129489" y="258991"/>
                  </a:lnTo>
                  <a:lnTo>
                    <a:pt x="147275" y="255397"/>
                  </a:lnTo>
                  <a:lnTo>
                    <a:pt x="129120" y="255397"/>
                  </a:lnTo>
                  <a:lnTo>
                    <a:pt x="80185" y="245509"/>
                  </a:lnTo>
                  <a:lnTo>
                    <a:pt x="40211" y="218551"/>
                  </a:lnTo>
                  <a:lnTo>
                    <a:pt x="13252" y="178576"/>
                  </a:lnTo>
                  <a:lnTo>
                    <a:pt x="3365" y="129641"/>
                  </a:lnTo>
                  <a:lnTo>
                    <a:pt x="13252" y="80706"/>
                  </a:lnTo>
                  <a:lnTo>
                    <a:pt x="40211" y="40732"/>
                  </a:lnTo>
                  <a:lnTo>
                    <a:pt x="80185" y="13773"/>
                  </a:lnTo>
                  <a:lnTo>
                    <a:pt x="129120" y="3886"/>
                  </a:lnTo>
                  <a:lnTo>
                    <a:pt x="148721" y="3886"/>
                  </a:lnTo>
                  <a:lnTo>
                    <a:pt x="129489" y="0"/>
                  </a:lnTo>
                  <a:close/>
                </a:path>
                <a:path w="259079" h="259080">
                  <a:moveTo>
                    <a:pt x="148721" y="3886"/>
                  </a:moveTo>
                  <a:lnTo>
                    <a:pt x="129120" y="3886"/>
                  </a:lnTo>
                  <a:lnTo>
                    <a:pt x="178055" y="13773"/>
                  </a:lnTo>
                  <a:lnTo>
                    <a:pt x="218030" y="40732"/>
                  </a:lnTo>
                  <a:lnTo>
                    <a:pt x="244988" y="80706"/>
                  </a:lnTo>
                  <a:lnTo>
                    <a:pt x="254845" y="129489"/>
                  </a:lnTo>
                  <a:lnTo>
                    <a:pt x="254876" y="129641"/>
                  </a:lnTo>
                  <a:lnTo>
                    <a:pt x="244988" y="178576"/>
                  </a:lnTo>
                  <a:lnTo>
                    <a:pt x="218030" y="218551"/>
                  </a:lnTo>
                  <a:lnTo>
                    <a:pt x="178055" y="245509"/>
                  </a:lnTo>
                  <a:lnTo>
                    <a:pt x="129120" y="255397"/>
                  </a:lnTo>
                  <a:lnTo>
                    <a:pt x="147275" y="255397"/>
                  </a:lnTo>
                  <a:lnTo>
                    <a:pt x="221037" y="221048"/>
                  </a:lnTo>
                  <a:lnTo>
                    <a:pt x="248796" y="179882"/>
                  </a:lnTo>
                  <a:lnTo>
                    <a:pt x="258947" y="129641"/>
                  </a:lnTo>
                  <a:lnTo>
                    <a:pt x="258978" y="129489"/>
                  </a:lnTo>
                  <a:lnTo>
                    <a:pt x="248796" y="79102"/>
                  </a:lnTo>
                  <a:lnTo>
                    <a:pt x="221037" y="37941"/>
                  </a:lnTo>
                  <a:lnTo>
                    <a:pt x="179875" y="10181"/>
                  </a:lnTo>
                  <a:lnTo>
                    <a:pt x="148721" y="3886"/>
                  </a:lnTo>
                  <a:close/>
                </a:path>
              </a:pathLst>
            </a:custGeom>
            <a:solidFill>
              <a:srgbClr val="88B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7554" y="605310"/>
              <a:ext cx="251498" cy="25151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68575" y="506400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5">
                  <a:moveTo>
                    <a:pt x="370738" y="224802"/>
                  </a:moveTo>
                  <a:lnTo>
                    <a:pt x="365525" y="284569"/>
                  </a:lnTo>
                  <a:lnTo>
                    <a:pt x="350813" y="338273"/>
                  </a:lnTo>
                  <a:lnTo>
                    <a:pt x="327993" y="383773"/>
                  </a:lnTo>
                  <a:lnTo>
                    <a:pt x="298457" y="418925"/>
                  </a:lnTo>
                  <a:lnTo>
                    <a:pt x="263596" y="441587"/>
                  </a:lnTo>
                  <a:lnTo>
                    <a:pt x="224802" y="449618"/>
                  </a:lnTo>
                  <a:lnTo>
                    <a:pt x="186004" y="441587"/>
                  </a:lnTo>
                  <a:lnTo>
                    <a:pt x="151142" y="418925"/>
                  </a:lnTo>
                  <a:lnTo>
                    <a:pt x="121607" y="383773"/>
                  </a:lnTo>
                  <a:lnTo>
                    <a:pt x="98789" y="338273"/>
                  </a:lnTo>
                  <a:lnTo>
                    <a:pt x="84079" y="284569"/>
                  </a:lnTo>
                  <a:lnTo>
                    <a:pt x="78867" y="224802"/>
                  </a:lnTo>
                  <a:lnTo>
                    <a:pt x="84079" y="165041"/>
                  </a:lnTo>
                  <a:lnTo>
                    <a:pt x="98789" y="111340"/>
                  </a:lnTo>
                  <a:lnTo>
                    <a:pt x="121607" y="65843"/>
                  </a:lnTo>
                  <a:lnTo>
                    <a:pt x="151142" y="30692"/>
                  </a:lnTo>
                  <a:lnTo>
                    <a:pt x="186004" y="8030"/>
                  </a:lnTo>
                  <a:lnTo>
                    <a:pt x="224802" y="0"/>
                  </a:lnTo>
                  <a:lnTo>
                    <a:pt x="263596" y="8030"/>
                  </a:lnTo>
                  <a:lnTo>
                    <a:pt x="298457" y="30692"/>
                  </a:lnTo>
                  <a:lnTo>
                    <a:pt x="327993" y="65843"/>
                  </a:lnTo>
                  <a:lnTo>
                    <a:pt x="350813" y="111340"/>
                  </a:lnTo>
                  <a:lnTo>
                    <a:pt x="365525" y="165041"/>
                  </a:lnTo>
                  <a:lnTo>
                    <a:pt x="370738" y="224802"/>
                  </a:lnTo>
                  <a:close/>
                </a:path>
                <a:path w="450215" h="450215">
                  <a:moveTo>
                    <a:pt x="449605" y="224802"/>
                  </a:moveTo>
                  <a:lnTo>
                    <a:pt x="445038" y="270112"/>
                  </a:lnTo>
                  <a:lnTo>
                    <a:pt x="431939" y="312313"/>
                  </a:lnTo>
                  <a:lnTo>
                    <a:pt x="411212" y="350501"/>
                  </a:lnTo>
                  <a:lnTo>
                    <a:pt x="383762" y="383773"/>
                  </a:lnTo>
                  <a:lnTo>
                    <a:pt x="350492" y="411224"/>
                  </a:lnTo>
                  <a:lnTo>
                    <a:pt x="312306" y="431951"/>
                  </a:lnTo>
                  <a:lnTo>
                    <a:pt x="270108" y="445050"/>
                  </a:lnTo>
                  <a:lnTo>
                    <a:pt x="224802" y="449618"/>
                  </a:lnTo>
                  <a:lnTo>
                    <a:pt x="179497" y="445050"/>
                  </a:lnTo>
                  <a:lnTo>
                    <a:pt x="137299" y="431951"/>
                  </a:lnTo>
                  <a:lnTo>
                    <a:pt x="99113" y="411224"/>
                  </a:lnTo>
                  <a:lnTo>
                    <a:pt x="65843" y="383773"/>
                  </a:lnTo>
                  <a:lnTo>
                    <a:pt x="38392" y="350501"/>
                  </a:lnTo>
                  <a:lnTo>
                    <a:pt x="17666" y="312313"/>
                  </a:lnTo>
                  <a:lnTo>
                    <a:pt x="4567" y="270112"/>
                  </a:lnTo>
                  <a:lnTo>
                    <a:pt x="0" y="224802"/>
                  </a:lnTo>
                  <a:lnTo>
                    <a:pt x="4567" y="179497"/>
                  </a:lnTo>
                  <a:lnTo>
                    <a:pt x="17666" y="137299"/>
                  </a:lnTo>
                  <a:lnTo>
                    <a:pt x="38392" y="99113"/>
                  </a:lnTo>
                  <a:lnTo>
                    <a:pt x="65843" y="65843"/>
                  </a:lnTo>
                  <a:lnTo>
                    <a:pt x="99113" y="38392"/>
                  </a:lnTo>
                  <a:lnTo>
                    <a:pt x="137299" y="17666"/>
                  </a:lnTo>
                  <a:lnTo>
                    <a:pt x="179497" y="4567"/>
                  </a:lnTo>
                  <a:lnTo>
                    <a:pt x="224802" y="0"/>
                  </a:lnTo>
                  <a:lnTo>
                    <a:pt x="270108" y="4567"/>
                  </a:lnTo>
                  <a:lnTo>
                    <a:pt x="312306" y="17666"/>
                  </a:lnTo>
                  <a:lnTo>
                    <a:pt x="350492" y="38392"/>
                  </a:lnTo>
                  <a:lnTo>
                    <a:pt x="383762" y="65843"/>
                  </a:lnTo>
                  <a:lnTo>
                    <a:pt x="411212" y="99113"/>
                  </a:lnTo>
                  <a:lnTo>
                    <a:pt x="431939" y="137299"/>
                  </a:lnTo>
                  <a:lnTo>
                    <a:pt x="445038" y="179497"/>
                  </a:lnTo>
                  <a:lnTo>
                    <a:pt x="449605" y="224802"/>
                  </a:lnTo>
                  <a:close/>
                </a:path>
              </a:pathLst>
            </a:custGeom>
            <a:ln w="8509">
              <a:solidFill>
                <a:srgbClr val="0085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42914" y="506400"/>
              <a:ext cx="100965" cy="450215"/>
            </a:xfrm>
            <a:custGeom>
              <a:avLst/>
              <a:gdLst/>
              <a:ahLst/>
              <a:cxnLst/>
              <a:rect l="l" t="t" r="r" b="b"/>
              <a:pathLst>
                <a:path w="100965" h="450215">
                  <a:moveTo>
                    <a:pt x="100926" y="224802"/>
                  </a:moveTo>
                  <a:lnTo>
                    <a:pt x="98354" y="295863"/>
                  </a:lnTo>
                  <a:lnTo>
                    <a:pt x="91189" y="357578"/>
                  </a:lnTo>
                  <a:lnTo>
                    <a:pt x="80265" y="406243"/>
                  </a:lnTo>
                  <a:lnTo>
                    <a:pt x="50457" y="449618"/>
                  </a:lnTo>
                  <a:lnTo>
                    <a:pt x="34509" y="438157"/>
                  </a:lnTo>
                  <a:lnTo>
                    <a:pt x="20659" y="406243"/>
                  </a:lnTo>
                  <a:lnTo>
                    <a:pt x="9736" y="357578"/>
                  </a:lnTo>
                  <a:lnTo>
                    <a:pt x="2572" y="295863"/>
                  </a:lnTo>
                  <a:lnTo>
                    <a:pt x="0" y="224802"/>
                  </a:lnTo>
                  <a:lnTo>
                    <a:pt x="2572" y="153747"/>
                  </a:lnTo>
                  <a:lnTo>
                    <a:pt x="9736" y="92037"/>
                  </a:lnTo>
                  <a:lnTo>
                    <a:pt x="20659" y="43373"/>
                  </a:lnTo>
                  <a:lnTo>
                    <a:pt x="34509" y="11460"/>
                  </a:lnTo>
                  <a:lnTo>
                    <a:pt x="50457" y="0"/>
                  </a:lnTo>
                  <a:lnTo>
                    <a:pt x="66410" y="11460"/>
                  </a:lnTo>
                  <a:lnTo>
                    <a:pt x="80265" y="43373"/>
                  </a:lnTo>
                  <a:lnTo>
                    <a:pt x="91189" y="92037"/>
                  </a:lnTo>
                  <a:lnTo>
                    <a:pt x="98354" y="153747"/>
                  </a:lnTo>
                  <a:lnTo>
                    <a:pt x="100926" y="224802"/>
                  </a:lnTo>
                  <a:close/>
                </a:path>
              </a:pathLst>
            </a:custGeom>
            <a:ln w="7658">
              <a:solidFill>
                <a:srgbClr val="0085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68562" y="562225"/>
              <a:ext cx="448309" cy="337185"/>
            </a:xfrm>
            <a:custGeom>
              <a:avLst/>
              <a:gdLst/>
              <a:ahLst/>
              <a:cxnLst/>
              <a:rect l="l" t="t" r="r" b="b"/>
              <a:pathLst>
                <a:path w="448309" h="337184">
                  <a:moveTo>
                    <a:pt x="73926" y="337146"/>
                  </a:moveTo>
                  <a:lnTo>
                    <a:pt x="375081" y="337146"/>
                  </a:lnTo>
                </a:path>
                <a:path w="448309" h="337184">
                  <a:moveTo>
                    <a:pt x="17741" y="252857"/>
                  </a:moveTo>
                  <a:lnTo>
                    <a:pt x="431507" y="252857"/>
                  </a:lnTo>
                </a:path>
                <a:path w="448309" h="337184">
                  <a:moveTo>
                    <a:pt x="76479" y="0"/>
                  </a:moveTo>
                  <a:lnTo>
                    <a:pt x="371449" y="0"/>
                  </a:lnTo>
                </a:path>
                <a:path w="448309" h="337184">
                  <a:moveTo>
                    <a:pt x="17741" y="79184"/>
                  </a:moveTo>
                  <a:lnTo>
                    <a:pt x="428955" y="79184"/>
                  </a:lnTo>
                </a:path>
                <a:path w="448309" h="337184">
                  <a:moveTo>
                    <a:pt x="0" y="168973"/>
                  </a:moveTo>
                  <a:lnTo>
                    <a:pt x="448132" y="168973"/>
                  </a:lnTo>
                </a:path>
              </a:pathLst>
            </a:custGeom>
            <a:ln w="8509">
              <a:solidFill>
                <a:srgbClr val="0085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4388" y="596443"/>
              <a:ext cx="209207" cy="24822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14388" y="596443"/>
              <a:ext cx="209550" cy="248285"/>
            </a:xfrm>
            <a:custGeom>
              <a:avLst/>
              <a:gdLst/>
              <a:ahLst/>
              <a:cxnLst/>
              <a:rect l="l" t="t" r="r" b="b"/>
              <a:pathLst>
                <a:path w="209550" h="248284">
                  <a:moveTo>
                    <a:pt x="8102" y="18618"/>
                  </a:moveTo>
                  <a:lnTo>
                    <a:pt x="0" y="33718"/>
                  </a:lnTo>
                  <a:lnTo>
                    <a:pt x="161594" y="248221"/>
                  </a:lnTo>
                  <a:lnTo>
                    <a:pt x="178866" y="243560"/>
                  </a:lnTo>
                  <a:lnTo>
                    <a:pt x="197802" y="225513"/>
                  </a:lnTo>
                  <a:lnTo>
                    <a:pt x="209207" y="213334"/>
                  </a:lnTo>
                  <a:lnTo>
                    <a:pt x="39789" y="0"/>
                  </a:lnTo>
                  <a:lnTo>
                    <a:pt x="22517" y="4648"/>
                  </a:lnTo>
                  <a:lnTo>
                    <a:pt x="8102" y="18618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9490" y="574294"/>
              <a:ext cx="254911" cy="31262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93936" y="586237"/>
              <a:ext cx="146685" cy="249554"/>
            </a:xfrm>
            <a:custGeom>
              <a:avLst/>
              <a:gdLst/>
              <a:ahLst/>
              <a:cxnLst/>
              <a:rect l="l" t="t" r="r" b="b"/>
              <a:pathLst>
                <a:path w="146684" h="249555">
                  <a:moveTo>
                    <a:pt x="80067" y="245275"/>
                  </a:moveTo>
                  <a:lnTo>
                    <a:pt x="26457" y="147002"/>
                  </a:lnTo>
                  <a:lnTo>
                    <a:pt x="1803" y="88695"/>
                  </a:lnTo>
                  <a:lnTo>
                    <a:pt x="0" y="47359"/>
                  </a:lnTo>
                  <a:lnTo>
                    <a:pt x="14941" y="0"/>
                  </a:lnTo>
                  <a:lnTo>
                    <a:pt x="60653" y="94052"/>
                  </a:lnTo>
                  <a:lnTo>
                    <a:pt x="88412" y="147012"/>
                  </a:lnTo>
                  <a:lnTo>
                    <a:pt x="109487" y="178325"/>
                  </a:lnTo>
                  <a:lnTo>
                    <a:pt x="135147" y="207441"/>
                  </a:lnTo>
                  <a:lnTo>
                    <a:pt x="144423" y="223435"/>
                  </a:lnTo>
                  <a:lnTo>
                    <a:pt x="146491" y="232665"/>
                  </a:lnTo>
                  <a:lnTo>
                    <a:pt x="140429" y="238640"/>
                  </a:lnTo>
                  <a:lnTo>
                    <a:pt x="125317" y="244868"/>
                  </a:lnTo>
                  <a:lnTo>
                    <a:pt x="107027" y="249159"/>
                  </a:lnTo>
                  <a:lnTo>
                    <a:pt x="92719" y="248829"/>
                  </a:lnTo>
                  <a:lnTo>
                    <a:pt x="83397" y="246620"/>
                  </a:lnTo>
                  <a:lnTo>
                    <a:pt x="80067" y="245275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4388" y="596443"/>
              <a:ext cx="209550" cy="248285"/>
            </a:xfrm>
            <a:custGeom>
              <a:avLst/>
              <a:gdLst/>
              <a:ahLst/>
              <a:cxnLst/>
              <a:rect l="l" t="t" r="r" b="b"/>
              <a:pathLst>
                <a:path w="209550" h="248284">
                  <a:moveTo>
                    <a:pt x="39789" y="0"/>
                  </a:moveTo>
                  <a:lnTo>
                    <a:pt x="22517" y="4648"/>
                  </a:lnTo>
                  <a:lnTo>
                    <a:pt x="8102" y="18618"/>
                  </a:lnTo>
                  <a:lnTo>
                    <a:pt x="0" y="33718"/>
                  </a:lnTo>
                  <a:lnTo>
                    <a:pt x="161594" y="248221"/>
                  </a:lnTo>
                  <a:lnTo>
                    <a:pt x="178866" y="243560"/>
                  </a:lnTo>
                  <a:lnTo>
                    <a:pt x="197802" y="225513"/>
                  </a:lnTo>
                  <a:lnTo>
                    <a:pt x="209207" y="213334"/>
                  </a:lnTo>
                  <a:lnTo>
                    <a:pt x="39789" y="0"/>
                  </a:lnTo>
                  <a:close/>
                </a:path>
              </a:pathLst>
            </a:custGeom>
            <a:solidFill>
              <a:srgbClr val="CC9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8792" y="583603"/>
              <a:ext cx="229235" cy="274320"/>
            </a:xfrm>
            <a:custGeom>
              <a:avLst/>
              <a:gdLst/>
              <a:ahLst/>
              <a:cxnLst/>
              <a:rect l="l" t="t" r="r" b="b"/>
              <a:pathLst>
                <a:path w="229234" h="274319">
                  <a:moveTo>
                    <a:pt x="229108" y="214058"/>
                  </a:moveTo>
                  <a:lnTo>
                    <a:pt x="226161" y="210273"/>
                  </a:lnTo>
                  <a:lnTo>
                    <a:pt x="223215" y="206489"/>
                  </a:lnTo>
                  <a:lnTo>
                    <a:pt x="218630" y="205422"/>
                  </a:lnTo>
                  <a:lnTo>
                    <a:pt x="218719" y="200710"/>
                  </a:lnTo>
                  <a:lnTo>
                    <a:pt x="215773" y="196926"/>
                  </a:lnTo>
                  <a:lnTo>
                    <a:pt x="212826" y="193141"/>
                  </a:lnTo>
                  <a:lnTo>
                    <a:pt x="208229" y="192062"/>
                  </a:lnTo>
                  <a:lnTo>
                    <a:pt x="208318" y="187375"/>
                  </a:lnTo>
                  <a:lnTo>
                    <a:pt x="206184" y="184645"/>
                  </a:lnTo>
                  <a:lnTo>
                    <a:pt x="206184" y="215125"/>
                  </a:lnTo>
                  <a:lnTo>
                    <a:pt x="206133" y="218109"/>
                  </a:lnTo>
                  <a:lnTo>
                    <a:pt x="203225" y="217424"/>
                  </a:lnTo>
                  <a:lnTo>
                    <a:pt x="203276" y="214439"/>
                  </a:lnTo>
                  <a:lnTo>
                    <a:pt x="206184" y="215125"/>
                  </a:lnTo>
                  <a:lnTo>
                    <a:pt x="206184" y="184645"/>
                  </a:lnTo>
                  <a:lnTo>
                    <a:pt x="205371" y="183591"/>
                  </a:lnTo>
                  <a:lnTo>
                    <a:pt x="202425" y="179806"/>
                  </a:lnTo>
                  <a:lnTo>
                    <a:pt x="201168" y="179514"/>
                  </a:lnTo>
                  <a:lnTo>
                    <a:pt x="201168" y="240461"/>
                  </a:lnTo>
                  <a:lnTo>
                    <a:pt x="201129" y="243446"/>
                  </a:lnTo>
                  <a:lnTo>
                    <a:pt x="198208" y="242747"/>
                  </a:lnTo>
                  <a:lnTo>
                    <a:pt x="198259" y="239776"/>
                  </a:lnTo>
                  <a:lnTo>
                    <a:pt x="201168" y="240461"/>
                  </a:lnTo>
                  <a:lnTo>
                    <a:pt x="201168" y="179514"/>
                  </a:lnTo>
                  <a:lnTo>
                    <a:pt x="197840" y="178739"/>
                  </a:lnTo>
                  <a:lnTo>
                    <a:pt x="197929" y="174015"/>
                  </a:lnTo>
                  <a:lnTo>
                    <a:pt x="195795" y="171284"/>
                  </a:lnTo>
                  <a:lnTo>
                    <a:pt x="195795" y="201777"/>
                  </a:lnTo>
                  <a:lnTo>
                    <a:pt x="195745" y="204762"/>
                  </a:lnTo>
                  <a:lnTo>
                    <a:pt x="192824" y="204063"/>
                  </a:lnTo>
                  <a:lnTo>
                    <a:pt x="192874" y="201091"/>
                  </a:lnTo>
                  <a:lnTo>
                    <a:pt x="195795" y="201777"/>
                  </a:lnTo>
                  <a:lnTo>
                    <a:pt x="195795" y="171284"/>
                  </a:lnTo>
                  <a:lnTo>
                    <a:pt x="194983" y="170230"/>
                  </a:lnTo>
                  <a:lnTo>
                    <a:pt x="192036" y="166446"/>
                  </a:lnTo>
                  <a:lnTo>
                    <a:pt x="190766" y="166154"/>
                  </a:lnTo>
                  <a:lnTo>
                    <a:pt x="190766" y="227101"/>
                  </a:lnTo>
                  <a:lnTo>
                    <a:pt x="190728" y="230098"/>
                  </a:lnTo>
                  <a:lnTo>
                    <a:pt x="187820" y="229412"/>
                  </a:lnTo>
                  <a:lnTo>
                    <a:pt x="187871" y="226428"/>
                  </a:lnTo>
                  <a:lnTo>
                    <a:pt x="190766" y="227101"/>
                  </a:lnTo>
                  <a:lnTo>
                    <a:pt x="190766" y="166154"/>
                  </a:lnTo>
                  <a:lnTo>
                    <a:pt x="187439" y="165366"/>
                  </a:lnTo>
                  <a:lnTo>
                    <a:pt x="187528" y="160667"/>
                  </a:lnTo>
                  <a:lnTo>
                    <a:pt x="185775" y="158419"/>
                  </a:lnTo>
                  <a:lnTo>
                    <a:pt x="185775" y="252463"/>
                  </a:lnTo>
                  <a:lnTo>
                    <a:pt x="185750" y="253720"/>
                  </a:lnTo>
                  <a:lnTo>
                    <a:pt x="184556" y="252183"/>
                  </a:lnTo>
                  <a:lnTo>
                    <a:pt x="185775" y="252463"/>
                  </a:lnTo>
                  <a:lnTo>
                    <a:pt x="185775" y="158419"/>
                  </a:lnTo>
                  <a:lnTo>
                    <a:pt x="185381" y="157911"/>
                  </a:lnTo>
                  <a:lnTo>
                    <a:pt x="185381" y="188417"/>
                  </a:lnTo>
                  <a:lnTo>
                    <a:pt x="185343" y="191414"/>
                  </a:lnTo>
                  <a:lnTo>
                    <a:pt x="182435" y="190728"/>
                  </a:lnTo>
                  <a:lnTo>
                    <a:pt x="182486" y="187744"/>
                  </a:lnTo>
                  <a:lnTo>
                    <a:pt x="185381" y="188417"/>
                  </a:lnTo>
                  <a:lnTo>
                    <a:pt x="185381" y="157911"/>
                  </a:lnTo>
                  <a:lnTo>
                    <a:pt x="184581" y="156883"/>
                  </a:lnTo>
                  <a:lnTo>
                    <a:pt x="181635" y="153098"/>
                  </a:lnTo>
                  <a:lnTo>
                    <a:pt x="180378" y="152806"/>
                  </a:lnTo>
                  <a:lnTo>
                    <a:pt x="180378" y="213779"/>
                  </a:lnTo>
                  <a:lnTo>
                    <a:pt x="180340" y="216750"/>
                  </a:lnTo>
                  <a:lnTo>
                    <a:pt x="177431" y="216065"/>
                  </a:lnTo>
                  <a:lnTo>
                    <a:pt x="177482" y="213093"/>
                  </a:lnTo>
                  <a:lnTo>
                    <a:pt x="180378" y="213779"/>
                  </a:lnTo>
                  <a:lnTo>
                    <a:pt x="180378" y="152806"/>
                  </a:lnTo>
                  <a:lnTo>
                    <a:pt x="177863" y="152222"/>
                  </a:lnTo>
                  <a:lnTo>
                    <a:pt x="177939" y="148348"/>
                  </a:lnTo>
                  <a:lnTo>
                    <a:pt x="175374" y="145059"/>
                  </a:lnTo>
                  <a:lnTo>
                    <a:pt x="175374" y="239115"/>
                  </a:lnTo>
                  <a:lnTo>
                    <a:pt x="175323" y="242074"/>
                  </a:lnTo>
                  <a:lnTo>
                    <a:pt x="172415" y="241388"/>
                  </a:lnTo>
                  <a:lnTo>
                    <a:pt x="172466" y="238429"/>
                  </a:lnTo>
                  <a:lnTo>
                    <a:pt x="175374" y="239115"/>
                  </a:lnTo>
                  <a:lnTo>
                    <a:pt x="175374" y="145059"/>
                  </a:lnTo>
                  <a:lnTo>
                    <a:pt x="174993" y="144564"/>
                  </a:lnTo>
                  <a:lnTo>
                    <a:pt x="174993" y="175082"/>
                  </a:lnTo>
                  <a:lnTo>
                    <a:pt x="174955" y="178066"/>
                  </a:lnTo>
                  <a:lnTo>
                    <a:pt x="172046" y="177380"/>
                  </a:lnTo>
                  <a:lnTo>
                    <a:pt x="172097" y="174396"/>
                  </a:lnTo>
                  <a:lnTo>
                    <a:pt x="174993" y="175082"/>
                  </a:lnTo>
                  <a:lnTo>
                    <a:pt x="174993" y="144564"/>
                  </a:lnTo>
                  <a:lnTo>
                    <a:pt x="172046" y="140779"/>
                  </a:lnTo>
                  <a:lnTo>
                    <a:pt x="169976" y="140309"/>
                  </a:lnTo>
                  <a:lnTo>
                    <a:pt x="169976" y="200418"/>
                  </a:lnTo>
                  <a:lnTo>
                    <a:pt x="169938" y="203390"/>
                  </a:lnTo>
                  <a:lnTo>
                    <a:pt x="167030" y="202704"/>
                  </a:lnTo>
                  <a:lnTo>
                    <a:pt x="167081" y="199745"/>
                  </a:lnTo>
                  <a:lnTo>
                    <a:pt x="169976" y="200418"/>
                  </a:lnTo>
                  <a:lnTo>
                    <a:pt x="169976" y="140309"/>
                  </a:lnTo>
                  <a:lnTo>
                    <a:pt x="167462" y="139712"/>
                  </a:lnTo>
                  <a:lnTo>
                    <a:pt x="167538" y="135001"/>
                  </a:lnTo>
                  <a:lnTo>
                    <a:pt x="164973" y="131711"/>
                  </a:lnTo>
                  <a:lnTo>
                    <a:pt x="164973" y="225755"/>
                  </a:lnTo>
                  <a:lnTo>
                    <a:pt x="164922" y="228739"/>
                  </a:lnTo>
                  <a:lnTo>
                    <a:pt x="162026" y="228053"/>
                  </a:lnTo>
                  <a:lnTo>
                    <a:pt x="162077" y="225082"/>
                  </a:lnTo>
                  <a:lnTo>
                    <a:pt x="164973" y="225755"/>
                  </a:lnTo>
                  <a:lnTo>
                    <a:pt x="164973" y="131711"/>
                  </a:lnTo>
                  <a:lnTo>
                    <a:pt x="164592" y="131216"/>
                  </a:lnTo>
                  <a:lnTo>
                    <a:pt x="164592" y="162572"/>
                  </a:lnTo>
                  <a:lnTo>
                    <a:pt x="164553" y="164706"/>
                  </a:lnTo>
                  <a:lnTo>
                    <a:pt x="162458" y="164211"/>
                  </a:lnTo>
                  <a:lnTo>
                    <a:pt x="162496" y="162077"/>
                  </a:lnTo>
                  <a:lnTo>
                    <a:pt x="164592" y="162572"/>
                  </a:lnTo>
                  <a:lnTo>
                    <a:pt x="164592" y="131216"/>
                  </a:lnTo>
                  <a:lnTo>
                    <a:pt x="161645" y="127431"/>
                  </a:lnTo>
                  <a:lnTo>
                    <a:pt x="159600" y="126961"/>
                  </a:lnTo>
                  <a:lnTo>
                    <a:pt x="159600" y="187071"/>
                  </a:lnTo>
                  <a:lnTo>
                    <a:pt x="159550" y="190055"/>
                  </a:lnTo>
                  <a:lnTo>
                    <a:pt x="156641" y="189369"/>
                  </a:lnTo>
                  <a:lnTo>
                    <a:pt x="156692" y="186385"/>
                  </a:lnTo>
                  <a:lnTo>
                    <a:pt x="159600" y="187071"/>
                  </a:lnTo>
                  <a:lnTo>
                    <a:pt x="159600" y="126961"/>
                  </a:lnTo>
                  <a:lnTo>
                    <a:pt x="157060" y="126365"/>
                  </a:lnTo>
                  <a:lnTo>
                    <a:pt x="157149" y="121653"/>
                  </a:lnTo>
                  <a:lnTo>
                    <a:pt x="155016" y="118922"/>
                  </a:lnTo>
                  <a:lnTo>
                    <a:pt x="155016" y="149415"/>
                  </a:lnTo>
                  <a:lnTo>
                    <a:pt x="154965" y="152387"/>
                  </a:lnTo>
                  <a:lnTo>
                    <a:pt x="154584" y="152298"/>
                  </a:lnTo>
                  <a:lnTo>
                    <a:pt x="154584" y="212407"/>
                  </a:lnTo>
                  <a:lnTo>
                    <a:pt x="154546" y="215392"/>
                  </a:lnTo>
                  <a:lnTo>
                    <a:pt x="151625" y="214693"/>
                  </a:lnTo>
                  <a:lnTo>
                    <a:pt x="151676" y="211721"/>
                  </a:lnTo>
                  <a:lnTo>
                    <a:pt x="154584" y="212407"/>
                  </a:lnTo>
                  <a:lnTo>
                    <a:pt x="154584" y="152298"/>
                  </a:lnTo>
                  <a:lnTo>
                    <a:pt x="152057" y="151701"/>
                  </a:lnTo>
                  <a:lnTo>
                    <a:pt x="152107" y="148729"/>
                  </a:lnTo>
                  <a:lnTo>
                    <a:pt x="155016" y="149415"/>
                  </a:lnTo>
                  <a:lnTo>
                    <a:pt x="155016" y="118922"/>
                  </a:lnTo>
                  <a:lnTo>
                    <a:pt x="154203" y="117868"/>
                  </a:lnTo>
                  <a:lnTo>
                    <a:pt x="151257" y="114084"/>
                  </a:lnTo>
                  <a:lnTo>
                    <a:pt x="149186" y="113614"/>
                  </a:lnTo>
                  <a:lnTo>
                    <a:pt x="149186" y="174561"/>
                  </a:lnTo>
                  <a:lnTo>
                    <a:pt x="149161" y="176707"/>
                  </a:lnTo>
                  <a:lnTo>
                    <a:pt x="147053" y="176199"/>
                  </a:lnTo>
                  <a:lnTo>
                    <a:pt x="147091" y="174066"/>
                  </a:lnTo>
                  <a:lnTo>
                    <a:pt x="149186" y="174561"/>
                  </a:lnTo>
                  <a:lnTo>
                    <a:pt x="149186" y="113614"/>
                  </a:lnTo>
                  <a:lnTo>
                    <a:pt x="146672" y="113017"/>
                  </a:lnTo>
                  <a:lnTo>
                    <a:pt x="146761" y="108305"/>
                  </a:lnTo>
                  <a:lnTo>
                    <a:pt x="144614" y="105549"/>
                  </a:lnTo>
                  <a:lnTo>
                    <a:pt x="144614" y="136055"/>
                  </a:lnTo>
                  <a:lnTo>
                    <a:pt x="144564" y="139039"/>
                  </a:lnTo>
                  <a:lnTo>
                    <a:pt x="144183" y="138950"/>
                  </a:lnTo>
                  <a:lnTo>
                    <a:pt x="144183" y="199059"/>
                  </a:lnTo>
                  <a:lnTo>
                    <a:pt x="144145" y="202044"/>
                  </a:lnTo>
                  <a:lnTo>
                    <a:pt x="141236" y="201358"/>
                  </a:lnTo>
                  <a:lnTo>
                    <a:pt x="141287" y="198386"/>
                  </a:lnTo>
                  <a:lnTo>
                    <a:pt x="144183" y="199059"/>
                  </a:lnTo>
                  <a:lnTo>
                    <a:pt x="144183" y="138950"/>
                  </a:lnTo>
                  <a:lnTo>
                    <a:pt x="141655" y="138353"/>
                  </a:lnTo>
                  <a:lnTo>
                    <a:pt x="141706" y="135369"/>
                  </a:lnTo>
                  <a:lnTo>
                    <a:pt x="144614" y="136055"/>
                  </a:lnTo>
                  <a:lnTo>
                    <a:pt x="144614" y="105549"/>
                  </a:lnTo>
                  <a:lnTo>
                    <a:pt x="143814" y="104521"/>
                  </a:lnTo>
                  <a:lnTo>
                    <a:pt x="140868" y="100736"/>
                  </a:lnTo>
                  <a:lnTo>
                    <a:pt x="139598" y="100444"/>
                  </a:lnTo>
                  <a:lnTo>
                    <a:pt x="139598" y="161404"/>
                  </a:lnTo>
                  <a:lnTo>
                    <a:pt x="139560" y="164388"/>
                  </a:lnTo>
                  <a:lnTo>
                    <a:pt x="136652" y="163703"/>
                  </a:lnTo>
                  <a:lnTo>
                    <a:pt x="136702" y="160731"/>
                  </a:lnTo>
                  <a:lnTo>
                    <a:pt x="139598" y="161404"/>
                  </a:lnTo>
                  <a:lnTo>
                    <a:pt x="139598" y="100444"/>
                  </a:lnTo>
                  <a:lnTo>
                    <a:pt x="137083" y="99860"/>
                  </a:lnTo>
                  <a:lnTo>
                    <a:pt x="137160" y="95986"/>
                  </a:lnTo>
                  <a:lnTo>
                    <a:pt x="134213" y="92202"/>
                  </a:lnTo>
                  <a:lnTo>
                    <a:pt x="134213" y="122707"/>
                  </a:lnTo>
                  <a:lnTo>
                    <a:pt x="134175" y="125691"/>
                  </a:lnTo>
                  <a:lnTo>
                    <a:pt x="133781" y="125603"/>
                  </a:lnTo>
                  <a:lnTo>
                    <a:pt x="133781" y="186563"/>
                  </a:lnTo>
                  <a:lnTo>
                    <a:pt x="133743" y="188683"/>
                  </a:lnTo>
                  <a:lnTo>
                    <a:pt x="131648" y="188188"/>
                  </a:lnTo>
                  <a:lnTo>
                    <a:pt x="131686" y="186067"/>
                  </a:lnTo>
                  <a:lnTo>
                    <a:pt x="133781" y="186563"/>
                  </a:lnTo>
                  <a:lnTo>
                    <a:pt x="133781" y="125603"/>
                  </a:lnTo>
                  <a:lnTo>
                    <a:pt x="131267" y="125006"/>
                  </a:lnTo>
                  <a:lnTo>
                    <a:pt x="131318" y="122034"/>
                  </a:lnTo>
                  <a:lnTo>
                    <a:pt x="134213" y="122707"/>
                  </a:lnTo>
                  <a:lnTo>
                    <a:pt x="134213" y="92202"/>
                  </a:lnTo>
                  <a:lnTo>
                    <a:pt x="131267" y="88417"/>
                  </a:lnTo>
                  <a:lnTo>
                    <a:pt x="129209" y="87947"/>
                  </a:lnTo>
                  <a:lnTo>
                    <a:pt x="129209" y="148056"/>
                  </a:lnTo>
                  <a:lnTo>
                    <a:pt x="129171" y="151041"/>
                  </a:lnTo>
                  <a:lnTo>
                    <a:pt x="126250" y="150342"/>
                  </a:lnTo>
                  <a:lnTo>
                    <a:pt x="126301" y="147370"/>
                  </a:lnTo>
                  <a:lnTo>
                    <a:pt x="129209" y="148056"/>
                  </a:lnTo>
                  <a:lnTo>
                    <a:pt x="129209" y="87947"/>
                  </a:lnTo>
                  <a:lnTo>
                    <a:pt x="126682" y="87350"/>
                  </a:lnTo>
                  <a:lnTo>
                    <a:pt x="126758" y="82626"/>
                  </a:lnTo>
                  <a:lnTo>
                    <a:pt x="124206" y="79362"/>
                  </a:lnTo>
                  <a:lnTo>
                    <a:pt x="124206" y="173393"/>
                  </a:lnTo>
                  <a:lnTo>
                    <a:pt x="124155" y="176377"/>
                  </a:lnTo>
                  <a:lnTo>
                    <a:pt x="121246" y="175691"/>
                  </a:lnTo>
                  <a:lnTo>
                    <a:pt x="121297" y="172707"/>
                  </a:lnTo>
                  <a:lnTo>
                    <a:pt x="124206" y="173393"/>
                  </a:lnTo>
                  <a:lnTo>
                    <a:pt x="124206" y="79362"/>
                  </a:lnTo>
                  <a:lnTo>
                    <a:pt x="123812" y="78854"/>
                  </a:lnTo>
                  <a:lnTo>
                    <a:pt x="123812" y="110197"/>
                  </a:lnTo>
                  <a:lnTo>
                    <a:pt x="123786" y="112344"/>
                  </a:lnTo>
                  <a:lnTo>
                    <a:pt x="121678" y="111848"/>
                  </a:lnTo>
                  <a:lnTo>
                    <a:pt x="121716" y="109702"/>
                  </a:lnTo>
                  <a:lnTo>
                    <a:pt x="123812" y="110197"/>
                  </a:lnTo>
                  <a:lnTo>
                    <a:pt x="123812" y="78854"/>
                  </a:lnTo>
                  <a:lnTo>
                    <a:pt x="120865" y="75069"/>
                  </a:lnTo>
                  <a:lnTo>
                    <a:pt x="118821" y="74599"/>
                  </a:lnTo>
                  <a:lnTo>
                    <a:pt x="118821" y="134696"/>
                  </a:lnTo>
                  <a:lnTo>
                    <a:pt x="118770" y="137693"/>
                  </a:lnTo>
                  <a:lnTo>
                    <a:pt x="115874" y="137007"/>
                  </a:lnTo>
                  <a:lnTo>
                    <a:pt x="115912" y="134023"/>
                  </a:lnTo>
                  <a:lnTo>
                    <a:pt x="118821" y="134696"/>
                  </a:lnTo>
                  <a:lnTo>
                    <a:pt x="118821" y="74599"/>
                  </a:lnTo>
                  <a:lnTo>
                    <a:pt x="117094" y="74193"/>
                  </a:lnTo>
                  <a:lnTo>
                    <a:pt x="117170" y="70307"/>
                  </a:lnTo>
                  <a:lnTo>
                    <a:pt x="114236" y="66548"/>
                  </a:lnTo>
                  <a:lnTo>
                    <a:pt x="114236" y="97040"/>
                  </a:lnTo>
                  <a:lnTo>
                    <a:pt x="114185" y="100025"/>
                  </a:lnTo>
                  <a:lnTo>
                    <a:pt x="113804" y="99936"/>
                  </a:lnTo>
                  <a:lnTo>
                    <a:pt x="113804" y="160058"/>
                  </a:lnTo>
                  <a:lnTo>
                    <a:pt x="113766" y="163029"/>
                  </a:lnTo>
                  <a:lnTo>
                    <a:pt x="110858" y="162344"/>
                  </a:lnTo>
                  <a:lnTo>
                    <a:pt x="110909" y="159372"/>
                  </a:lnTo>
                  <a:lnTo>
                    <a:pt x="113804" y="160058"/>
                  </a:lnTo>
                  <a:lnTo>
                    <a:pt x="113804" y="99936"/>
                  </a:lnTo>
                  <a:lnTo>
                    <a:pt x="111277" y="99339"/>
                  </a:lnTo>
                  <a:lnTo>
                    <a:pt x="111328" y="96367"/>
                  </a:lnTo>
                  <a:lnTo>
                    <a:pt x="114236" y="97040"/>
                  </a:lnTo>
                  <a:lnTo>
                    <a:pt x="114236" y="66548"/>
                  </a:lnTo>
                  <a:lnTo>
                    <a:pt x="111277" y="62738"/>
                  </a:lnTo>
                  <a:lnTo>
                    <a:pt x="108407" y="62077"/>
                  </a:lnTo>
                  <a:lnTo>
                    <a:pt x="108407" y="122186"/>
                  </a:lnTo>
                  <a:lnTo>
                    <a:pt x="108381" y="124345"/>
                  </a:lnTo>
                  <a:lnTo>
                    <a:pt x="106286" y="123850"/>
                  </a:lnTo>
                  <a:lnTo>
                    <a:pt x="106324" y="121704"/>
                  </a:lnTo>
                  <a:lnTo>
                    <a:pt x="108407" y="122186"/>
                  </a:lnTo>
                  <a:lnTo>
                    <a:pt x="108407" y="62077"/>
                  </a:lnTo>
                  <a:lnTo>
                    <a:pt x="106680" y="61671"/>
                  </a:lnTo>
                  <a:lnTo>
                    <a:pt x="106768" y="56959"/>
                  </a:lnTo>
                  <a:lnTo>
                    <a:pt x="103822" y="53174"/>
                  </a:lnTo>
                  <a:lnTo>
                    <a:pt x="103809" y="84518"/>
                  </a:lnTo>
                  <a:lnTo>
                    <a:pt x="103784" y="86677"/>
                  </a:lnTo>
                  <a:lnTo>
                    <a:pt x="103403" y="86588"/>
                  </a:lnTo>
                  <a:lnTo>
                    <a:pt x="103403" y="146685"/>
                  </a:lnTo>
                  <a:lnTo>
                    <a:pt x="103365" y="149669"/>
                  </a:lnTo>
                  <a:lnTo>
                    <a:pt x="100457" y="148983"/>
                  </a:lnTo>
                  <a:lnTo>
                    <a:pt x="100507" y="146011"/>
                  </a:lnTo>
                  <a:lnTo>
                    <a:pt x="103403" y="146685"/>
                  </a:lnTo>
                  <a:lnTo>
                    <a:pt x="103403" y="86588"/>
                  </a:lnTo>
                  <a:lnTo>
                    <a:pt x="101688" y="86182"/>
                  </a:lnTo>
                  <a:lnTo>
                    <a:pt x="101727" y="84035"/>
                  </a:lnTo>
                  <a:lnTo>
                    <a:pt x="103809" y="84518"/>
                  </a:lnTo>
                  <a:lnTo>
                    <a:pt x="103809" y="53162"/>
                  </a:lnTo>
                  <a:lnTo>
                    <a:pt x="100876" y="49390"/>
                  </a:lnTo>
                  <a:lnTo>
                    <a:pt x="98831" y="48920"/>
                  </a:lnTo>
                  <a:lnTo>
                    <a:pt x="98831" y="109029"/>
                  </a:lnTo>
                  <a:lnTo>
                    <a:pt x="98780" y="112001"/>
                  </a:lnTo>
                  <a:lnTo>
                    <a:pt x="95872" y="111315"/>
                  </a:lnTo>
                  <a:lnTo>
                    <a:pt x="95923" y="108356"/>
                  </a:lnTo>
                  <a:lnTo>
                    <a:pt x="98831" y="109029"/>
                  </a:lnTo>
                  <a:lnTo>
                    <a:pt x="98831" y="48920"/>
                  </a:lnTo>
                  <a:lnTo>
                    <a:pt x="96291" y="48323"/>
                  </a:lnTo>
                  <a:lnTo>
                    <a:pt x="96380" y="43599"/>
                  </a:lnTo>
                  <a:lnTo>
                    <a:pt x="94234" y="40855"/>
                  </a:lnTo>
                  <a:lnTo>
                    <a:pt x="94234" y="71374"/>
                  </a:lnTo>
                  <a:lnTo>
                    <a:pt x="94195" y="74345"/>
                  </a:lnTo>
                  <a:lnTo>
                    <a:pt x="93014" y="74079"/>
                  </a:lnTo>
                  <a:lnTo>
                    <a:pt x="93014" y="134175"/>
                  </a:lnTo>
                  <a:lnTo>
                    <a:pt x="92976" y="136334"/>
                  </a:lnTo>
                  <a:lnTo>
                    <a:pt x="90881" y="135839"/>
                  </a:lnTo>
                  <a:lnTo>
                    <a:pt x="90919" y="133692"/>
                  </a:lnTo>
                  <a:lnTo>
                    <a:pt x="93014" y="134175"/>
                  </a:lnTo>
                  <a:lnTo>
                    <a:pt x="93014" y="74079"/>
                  </a:lnTo>
                  <a:lnTo>
                    <a:pt x="91287" y="73660"/>
                  </a:lnTo>
                  <a:lnTo>
                    <a:pt x="91338" y="70688"/>
                  </a:lnTo>
                  <a:lnTo>
                    <a:pt x="94234" y="71374"/>
                  </a:lnTo>
                  <a:lnTo>
                    <a:pt x="94234" y="40855"/>
                  </a:lnTo>
                  <a:lnTo>
                    <a:pt x="93433" y="39827"/>
                  </a:lnTo>
                  <a:lnTo>
                    <a:pt x="90487" y="36042"/>
                  </a:lnTo>
                  <a:lnTo>
                    <a:pt x="88417" y="35560"/>
                  </a:lnTo>
                  <a:lnTo>
                    <a:pt x="88417" y="96507"/>
                  </a:lnTo>
                  <a:lnTo>
                    <a:pt x="88392" y="98666"/>
                  </a:lnTo>
                  <a:lnTo>
                    <a:pt x="86283" y="98158"/>
                  </a:lnTo>
                  <a:lnTo>
                    <a:pt x="86321" y="96024"/>
                  </a:lnTo>
                  <a:lnTo>
                    <a:pt x="88417" y="96507"/>
                  </a:lnTo>
                  <a:lnTo>
                    <a:pt x="88417" y="35560"/>
                  </a:lnTo>
                  <a:lnTo>
                    <a:pt x="85915" y="34975"/>
                  </a:lnTo>
                  <a:lnTo>
                    <a:pt x="85991" y="30264"/>
                  </a:lnTo>
                  <a:lnTo>
                    <a:pt x="83845" y="27508"/>
                  </a:lnTo>
                  <a:lnTo>
                    <a:pt x="83845" y="58013"/>
                  </a:lnTo>
                  <a:lnTo>
                    <a:pt x="83794" y="60998"/>
                  </a:lnTo>
                  <a:lnTo>
                    <a:pt x="83439" y="60921"/>
                  </a:lnTo>
                  <a:lnTo>
                    <a:pt x="83439" y="121031"/>
                  </a:lnTo>
                  <a:lnTo>
                    <a:pt x="83388" y="124015"/>
                  </a:lnTo>
                  <a:lnTo>
                    <a:pt x="80467" y="123317"/>
                  </a:lnTo>
                  <a:lnTo>
                    <a:pt x="80518" y="120345"/>
                  </a:lnTo>
                  <a:lnTo>
                    <a:pt x="83439" y="121031"/>
                  </a:lnTo>
                  <a:lnTo>
                    <a:pt x="83439" y="60921"/>
                  </a:lnTo>
                  <a:lnTo>
                    <a:pt x="80886" y="60312"/>
                  </a:lnTo>
                  <a:lnTo>
                    <a:pt x="80937" y="57327"/>
                  </a:lnTo>
                  <a:lnTo>
                    <a:pt x="83845" y="58013"/>
                  </a:lnTo>
                  <a:lnTo>
                    <a:pt x="83845" y="27508"/>
                  </a:lnTo>
                  <a:lnTo>
                    <a:pt x="83045" y="26479"/>
                  </a:lnTo>
                  <a:lnTo>
                    <a:pt x="80098" y="22694"/>
                  </a:lnTo>
                  <a:lnTo>
                    <a:pt x="78828" y="22402"/>
                  </a:lnTo>
                  <a:lnTo>
                    <a:pt x="78828" y="83362"/>
                  </a:lnTo>
                  <a:lnTo>
                    <a:pt x="78790" y="86347"/>
                  </a:lnTo>
                  <a:lnTo>
                    <a:pt x="75895" y="85661"/>
                  </a:lnTo>
                  <a:lnTo>
                    <a:pt x="75933" y="82689"/>
                  </a:lnTo>
                  <a:lnTo>
                    <a:pt x="78828" y="83362"/>
                  </a:lnTo>
                  <a:lnTo>
                    <a:pt x="78828" y="22402"/>
                  </a:lnTo>
                  <a:lnTo>
                    <a:pt x="75501" y="21615"/>
                  </a:lnTo>
                  <a:lnTo>
                    <a:pt x="75590" y="16916"/>
                  </a:lnTo>
                  <a:lnTo>
                    <a:pt x="73456" y="14185"/>
                  </a:lnTo>
                  <a:lnTo>
                    <a:pt x="73456" y="44665"/>
                  </a:lnTo>
                  <a:lnTo>
                    <a:pt x="73406" y="47650"/>
                  </a:lnTo>
                  <a:lnTo>
                    <a:pt x="73012" y="47561"/>
                  </a:lnTo>
                  <a:lnTo>
                    <a:pt x="73012" y="108508"/>
                  </a:lnTo>
                  <a:lnTo>
                    <a:pt x="72986" y="110667"/>
                  </a:lnTo>
                  <a:lnTo>
                    <a:pt x="70891" y="110172"/>
                  </a:lnTo>
                  <a:lnTo>
                    <a:pt x="70929" y="108026"/>
                  </a:lnTo>
                  <a:lnTo>
                    <a:pt x="73012" y="108508"/>
                  </a:lnTo>
                  <a:lnTo>
                    <a:pt x="73012" y="47561"/>
                  </a:lnTo>
                  <a:lnTo>
                    <a:pt x="70497" y="46964"/>
                  </a:lnTo>
                  <a:lnTo>
                    <a:pt x="70548" y="43992"/>
                  </a:lnTo>
                  <a:lnTo>
                    <a:pt x="73456" y="44665"/>
                  </a:lnTo>
                  <a:lnTo>
                    <a:pt x="73456" y="14185"/>
                  </a:lnTo>
                  <a:lnTo>
                    <a:pt x="72644" y="13131"/>
                  </a:lnTo>
                  <a:lnTo>
                    <a:pt x="69697" y="9347"/>
                  </a:lnTo>
                  <a:lnTo>
                    <a:pt x="69189" y="9232"/>
                  </a:lnTo>
                  <a:lnTo>
                    <a:pt x="69202" y="8699"/>
                  </a:lnTo>
                  <a:lnTo>
                    <a:pt x="68440" y="7721"/>
                  </a:lnTo>
                  <a:lnTo>
                    <a:pt x="68440" y="70015"/>
                  </a:lnTo>
                  <a:lnTo>
                    <a:pt x="68402" y="72999"/>
                  </a:lnTo>
                  <a:lnTo>
                    <a:pt x="65493" y="72313"/>
                  </a:lnTo>
                  <a:lnTo>
                    <a:pt x="65544" y="69329"/>
                  </a:lnTo>
                  <a:lnTo>
                    <a:pt x="68440" y="70015"/>
                  </a:lnTo>
                  <a:lnTo>
                    <a:pt x="68440" y="7721"/>
                  </a:lnTo>
                  <a:lnTo>
                    <a:pt x="66255" y="4914"/>
                  </a:lnTo>
                  <a:lnTo>
                    <a:pt x="63436" y="1308"/>
                  </a:lnTo>
                  <a:lnTo>
                    <a:pt x="63436" y="95351"/>
                  </a:lnTo>
                  <a:lnTo>
                    <a:pt x="63385" y="98336"/>
                  </a:lnTo>
                  <a:lnTo>
                    <a:pt x="60477" y="97650"/>
                  </a:lnTo>
                  <a:lnTo>
                    <a:pt x="60528" y="94665"/>
                  </a:lnTo>
                  <a:lnTo>
                    <a:pt x="63436" y="95351"/>
                  </a:lnTo>
                  <a:lnTo>
                    <a:pt x="63436" y="1308"/>
                  </a:lnTo>
                  <a:lnTo>
                    <a:pt x="63309" y="1143"/>
                  </a:lnTo>
                  <a:lnTo>
                    <a:pt x="63055" y="1092"/>
                  </a:lnTo>
                  <a:lnTo>
                    <a:pt x="63055" y="31318"/>
                  </a:lnTo>
                  <a:lnTo>
                    <a:pt x="63017" y="34302"/>
                  </a:lnTo>
                  <a:lnTo>
                    <a:pt x="60921" y="33807"/>
                  </a:lnTo>
                  <a:lnTo>
                    <a:pt x="60972" y="30835"/>
                  </a:lnTo>
                  <a:lnTo>
                    <a:pt x="63055" y="31318"/>
                  </a:lnTo>
                  <a:lnTo>
                    <a:pt x="63055" y="1092"/>
                  </a:lnTo>
                  <a:lnTo>
                    <a:pt x="58458" y="0"/>
                  </a:lnTo>
                  <a:lnTo>
                    <a:pt x="58039" y="330"/>
                  </a:lnTo>
                  <a:lnTo>
                    <a:pt x="58039" y="56654"/>
                  </a:lnTo>
                  <a:lnTo>
                    <a:pt x="58000" y="59651"/>
                  </a:lnTo>
                  <a:lnTo>
                    <a:pt x="55092" y="58966"/>
                  </a:lnTo>
                  <a:lnTo>
                    <a:pt x="55143" y="55981"/>
                  </a:lnTo>
                  <a:lnTo>
                    <a:pt x="58039" y="56654"/>
                  </a:lnTo>
                  <a:lnTo>
                    <a:pt x="58039" y="330"/>
                  </a:lnTo>
                  <a:lnTo>
                    <a:pt x="53047" y="4216"/>
                  </a:lnTo>
                  <a:lnTo>
                    <a:pt x="53047" y="82016"/>
                  </a:lnTo>
                  <a:lnTo>
                    <a:pt x="52997" y="84988"/>
                  </a:lnTo>
                  <a:lnTo>
                    <a:pt x="50088" y="84302"/>
                  </a:lnTo>
                  <a:lnTo>
                    <a:pt x="50139" y="81330"/>
                  </a:lnTo>
                  <a:lnTo>
                    <a:pt x="53047" y="82016"/>
                  </a:lnTo>
                  <a:lnTo>
                    <a:pt x="53047" y="4216"/>
                  </a:lnTo>
                  <a:lnTo>
                    <a:pt x="51727" y="5245"/>
                  </a:lnTo>
                  <a:lnTo>
                    <a:pt x="51727" y="21577"/>
                  </a:lnTo>
                  <a:lnTo>
                    <a:pt x="50507" y="21285"/>
                  </a:lnTo>
                  <a:lnTo>
                    <a:pt x="50520" y="20040"/>
                  </a:lnTo>
                  <a:lnTo>
                    <a:pt x="51727" y="21577"/>
                  </a:lnTo>
                  <a:lnTo>
                    <a:pt x="51727" y="5245"/>
                  </a:lnTo>
                  <a:lnTo>
                    <a:pt x="47637" y="8420"/>
                  </a:lnTo>
                  <a:lnTo>
                    <a:pt x="47637" y="44145"/>
                  </a:lnTo>
                  <a:lnTo>
                    <a:pt x="47612" y="46304"/>
                  </a:lnTo>
                  <a:lnTo>
                    <a:pt x="45516" y="45808"/>
                  </a:lnTo>
                  <a:lnTo>
                    <a:pt x="45554" y="43662"/>
                  </a:lnTo>
                  <a:lnTo>
                    <a:pt x="47637" y="44145"/>
                  </a:lnTo>
                  <a:lnTo>
                    <a:pt x="47637" y="8420"/>
                  </a:lnTo>
                  <a:lnTo>
                    <a:pt x="46278" y="9474"/>
                  </a:lnTo>
                  <a:lnTo>
                    <a:pt x="46253" y="11010"/>
                  </a:lnTo>
                  <a:lnTo>
                    <a:pt x="44704" y="9017"/>
                  </a:lnTo>
                  <a:lnTo>
                    <a:pt x="42646" y="8547"/>
                  </a:lnTo>
                  <a:lnTo>
                    <a:pt x="42646" y="68656"/>
                  </a:lnTo>
                  <a:lnTo>
                    <a:pt x="42608" y="71640"/>
                  </a:lnTo>
                  <a:lnTo>
                    <a:pt x="39687" y="70942"/>
                  </a:lnTo>
                  <a:lnTo>
                    <a:pt x="39738" y="67983"/>
                  </a:lnTo>
                  <a:lnTo>
                    <a:pt x="42646" y="68656"/>
                  </a:lnTo>
                  <a:lnTo>
                    <a:pt x="42646" y="8547"/>
                  </a:lnTo>
                  <a:lnTo>
                    <a:pt x="39852" y="7886"/>
                  </a:lnTo>
                  <a:lnTo>
                    <a:pt x="38061" y="9283"/>
                  </a:lnTo>
                  <a:lnTo>
                    <a:pt x="38061" y="30988"/>
                  </a:lnTo>
                  <a:lnTo>
                    <a:pt x="38023" y="33985"/>
                  </a:lnTo>
                  <a:lnTo>
                    <a:pt x="35102" y="33286"/>
                  </a:lnTo>
                  <a:lnTo>
                    <a:pt x="35153" y="30314"/>
                  </a:lnTo>
                  <a:lnTo>
                    <a:pt x="38061" y="30988"/>
                  </a:lnTo>
                  <a:lnTo>
                    <a:pt x="38061" y="9283"/>
                  </a:lnTo>
                  <a:lnTo>
                    <a:pt x="32232" y="13817"/>
                  </a:lnTo>
                  <a:lnTo>
                    <a:pt x="32232" y="56134"/>
                  </a:lnTo>
                  <a:lnTo>
                    <a:pt x="32207" y="58305"/>
                  </a:lnTo>
                  <a:lnTo>
                    <a:pt x="29298" y="57619"/>
                  </a:lnTo>
                  <a:lnTo>
                    <a:pt x="29337" y="55460"/>
                  </a:lnTo>
                  <a:lnTo>
                    <a:pt x="32232" y="56134"/>
                  </a:lnTo>
                  <a:lnTo>
                    <a:pt x="32232" y="13817"/>
                  </a:lnTo>
                  <a:lnTo>
                    <a:pt x="27673" y="17360"/>
                  </a:lnTo>
                  <a:lnTo>
                    <a:pt x="27622" y="20624"/>
                  </a:lnTo>
                  <a:lnTo>
                    <a:pt x="24447" y="19875"/>
                  </a:lnTo>
                  <a:lnTo>
                    <a:pt x="22656" y="21272"/>
                  </a:lnTo>
                  <a:lnTo>
                    <a:pt x="22656" y="42989"/>
                  </a:lnTo>
                  <a:lnTo>
                    <a:pt x="22631" y="44221"/>
                  </a:lnTo>
                  <a:lnTo>
                    <a:pt x="21463" y="42710"/>
                  </a:lnTo>
                  <a:lnTo>
                    <a:pt x="22656" y="42989"/>
                  </a:lnTo>
                  <a:lnTo>
                    <a:pt x="22656" y="21272"/>
                  </a:lnTo>
                  <a:lnTo>
                    <a:pt x="12280" y="29362"/>
                  </a:lnTo>
                  <a:lnTo>
                    <a:pt x="12192" y="34340"/>
                  </a:lnTo>
                  <a:lnTo>
                    <a:pt x="13728" y="36334"/>
                  </a:lnTo>
                  <a:lnTo>
                    <a:pt x="12255" y="35979"/>
                  </a:lnTo>
                  <a:lnTo>
                    <a:pt x="76" y="45453"/>
                  </a:lnTo>
                  <a:lnTo>
                    <a:pt x="0" y="50444"/>
                  </a:lnTo>
                  <a:lnTo>
                    <a:pt x="5880" y="58000"/>
                  </a:lnTo>
                  <a:lnTo>
                    <a:pt x="6388" y="58127"/>
                  </a:lnTo>
                  <a:lnTo>
                    <a:pt x="6388" y="58648"/>
                  </a:lnTo>
                  <a:lnTo>
                    <a:pt x="12268" y="66217"/>
                  </a:lnTo>
                  <a:lnTo>
                    <a:pt x="16840" y="67297"/>
                  </a:lnTo>
                  <a:lnTo>
                    <a:pt x="16776" y="72009"/>
                  </a:lnTo>
                  <a:lnTo>
                    <a:pt x="22656" y="79565"/>
                  </a:lnTo>
                  <a:lnTo>
                    <a:pt x="27254" y="80657"/>
                  </a:lnTo>
                  <a:lnTo>
                    <a:pt x="27178" y="85344"/>
                  </a:lnTo>
                  <a:lnTo>
                    <a:pt x="33058" y="92913"/>
                  </a:lnTo>
                  <a:lnTo>
                    <a:pt x="37630" y="93992"/>
                  </a:lnTo>
                  <a:lnTo>
                    <a:pt x="37566" y="98691"/>
                  </a:lnTo>
                  <a:lnTo>
                    <a:pt x="43446" y="106260"/>
                  </a:lnTo>
                  <a:lnTo>
                    <a:pt x="48031" y="107340"/>
                  </a:lnTo>
                  <a:lnTo>
                    <a:pt x="47967" y="112052"/>
                  </a:lnTo>
                  <a:lnTo>
                    <a:pt x="53848" y="119608"/>
                  </a:lnTo>
                  <a:lnTo>
                    <a:pt x="57607" y="120497"/>
                  </a:lnTo>
                  <a:lnTo>
                    <a:pt x="57556" y="124371"/>
                  </a:lnTo>
                  <a:lnTo>
                    <a:pt x="63436" y="131940"/>
                  </a:lnTo>
                  <a:lnTo>
                    <a:pt x="68021" y="133019"/>
                  </a:lnTo>
                  <a:lnTo>
                    <a:pt x="67957" y="137718"/>
                  </a:lnTo>
                  <a:lnTo>
                    <a:pt x="73837" y="145288"/>
                  </a:lnTo>
                  <a:lnTo>
                    <a:pt x="77597" y="146164"/>
                  </a:lnTo>
                  <a:lnTo>
                    <a:pt x="77546" y="150037"/>
                  </a:lnTo>
                  <a:lnTo>
                    <a:pt x="83426" y="157607"/>
                  </a:lnTo>
                  <a:lnTo>
                    <a:pt x="88011" y="158686"/>
                  </a:lnTo>
                  <a:lnTo>
                    <a:pt x="87947" y="163385"/>
                  </a:lnTo>
                  <a:lnTo>
                    <a:pt x="93827" y="170954"/>
                  </a:lnTo>
                  <a:lnTo>
                    <a:pt x="98399" y="172034"/>
                  </a:lnTo>
                  <a:lnTo>
                    <a:pt x="98336" y="176733"/>
                  </a:lnTo>
                  <a:lnTo>
                    <a:pt x="104216" y="184302"/>
                  </a:lnTo>
                  <a:lnTo>
                    <a:pt x="108800" y="185381"/>
                  </a:lnTo>
                  <a:lnTo>
                    <a:pt x="108724" y="190080"/>
                  </a:lnTo>
                  <a:lnTo>
                    <a:pt x="114604" y="197650"/>
                  </a:lnTo>
                  <a:lnTo>
                    <a:pt x="118376" y="198539"/>
                  </a:lnTo>
                  <a:lnTo>
                    <a:pt x="118325" y="202399"/>
                  </a:lnTo>
                  <a:lnTo>
                    <a:pt x="124206" y="209969"/>
                  </a:lnTo>
                  <a:lnTo>
                    <a:pt x="128778" y="211048"/>
                  </a:lnTo>
                  <a:lnTo>
                    <a:pt x="128714" y="215747"/>
                  </a:lnTo>
                  <a:lnTo>
                    <a:pt x="134594" y="223316"/>
                  </a:lnTo>
                  <a:lnTo>
                    <a:pt x="139179" y="224396"/>
                  </a:lnTo>
                  <a:lnTo>
                    <a:pt x="139115" y="229095"/>
                  </a:lnTo>
                  <a:lnTo>
                    <a:pt x="144995" y="236664"/>
                  </a:lnTo>
                  <a:lnTo>
                    <a:pt x="149567" y="237744"/>
                  </a:lnTo>
                  <a:lnTo>
                    <a:pt x="149504" y="242443"/>
                  </a:lnTo>
                  <a:lnTo>
                    <a:pt x="155384" y="250012"/>
                  </a:lnTo>
                  <a:lnTo>
                    <a:pt x="159969" y="251091"/>
                  </a:lnTo>
                  <a:lnTo>
                    <a:pt x="159905" y="255790"/>
                  </a:lnTo>
                  <a:lnTo>
                    <a:pt x="165785" y="263359"/>
                  </a:lnTo>
                  <a:lnTo>
                    <a:pt x="167106" y="263677"/>
                  </a:lnTo>
                  <a:lnTo>
                    <a:pt x="167093" y="265036"/>
                  </a:lnTo>
                  <a:lnTo>
                    <a:pt x="172974" y="272592"/>
                  </a:lnTo>
                  <a:lnTo>
                    <a:pt x="177838" y="273735"/>
                  </a:lnTo>
                  <a:lnTo>
                    <a:pt x="190004" y="264261"/>
                  </a:lnTo>
                  <a:lnTo>
                    <a:pt x="190030" y="262737"/>
                  </a:lnTo>
                  <a:lnTo>
                    <a:pt x="191579" y="264718"/>
                  </a:lnTo>
                  <a:lnTo>
                    <a:pt x="196443" y="265849"/>
                  </a:lnTo>
                  <a:lnTo>
                    <a:pt x="208610" y="256374"/>
                  </a:lnTo>
                  <a:lnTo>
                    <a:pt x="208661" y="253136"/>
                  </a:lnTo>
                  <a:lnTo>
                    <a:pt x="211836" y="253873"/>
                  </a:lnTo>
                  <a:lnTo>
                    <a:pt x="224015" y="244386"/>
                  </a:lnTo>
                  <a:lnTo>
                    <a:pt x="224104" y="239407"/>
                  </a:lnTo>
                  <a:lnTo>
                    <a:pt x="221157" y="235623"/>
                  </a:lnTo>
                  <a:lnTo>
                    <a:pt x="218211" y="231838"/>
                  </a:lnTo>
                  <a:lnTo>
                    <a:pt x="213614" y="230759"/>
                  </a:lnTo>
                  <a:lnTo>
                    <a:pt x="213664" y="227787"/>
                  </a:lnTo>
                  <a:lnTo>
                    <a:pt x="216852" y="228523"/>
                  </a:lnTo>
                  <a:lnTo>
                    <a:pt x="229031" y="219049"/>
                  </a:lnTo>
                  <a:lnTo>
                    <a:pt x="229108" y="214058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65886" y="798207"/>
              <a:ext cx="69215" cy="59690"/>
            </a:xfrm>
            <a:custGeom>
              <a:avLst/>
              <a:gdLst/>
              <a:ahLst/>
              <a:cxnLst/>
              <a:rect l="l" t="t" r="r" b="b"/>
              <a:pathLst>
                <a:path w="69215" h="59690">
                  <a:moveTo>
                    <a:pt x="22999" y="44665"/>
                  </a:moveTo>
                  <a:lnTo>
                    <a:pt x="20053" y="40894"/>
                  </a:lnTo>
                  <a:lnTo>
                    <a:pt x="17106" y="37109"/>
                  </a:lnTo>
                  <a:lnTo>
                    <a:pt x="12255" y="35966"/>
                  </a:lnTo>
                  <a:lnTo>
                    <a:pt x="76" y="45440"/>
                  </a:lnTo>
                  <a:lnTo>
                    <a:pt x="0" y="50431"/>
                  </a:lnTo>
                  <a:lnTo>
                    <a:pt x="5880" y="57988"/>
                  </a:lnTo>
                  <a:lnTo>
                    <a:pt x="10744" y="59131"/>
                  </a:lnTo>
                  <a:lnTo>
                    <a:pt x="22910" y="49657"/>
                  </a:lnTo>
                  <a:lnTo>
                    <a:pt x="22999" y="44665"/>
                  </a:lnTo>
                  <a:close/>
                </a:path>
                <a:path w="69215" h="59690">
                  <a:moveTo>
                    <a:pt x="69202" y="8699"/>
                  </a:moveTo>
                  <a:lnTo>
                    <a:pt x="66255" y="4914"/>
                  </a:lnTo>
                  <a:lnTo>
                    <a:pt x="63309" y="1130"/>
                  </a:lnTo>
                  <a:lnTo>
                    <a:pt x="58458" y="0"/>
                  </a:lnTo>
                  <a:lnTo>
                    <a:pt x="46291" y="9474"/>
                  </a:lnTo>
                  <a:lnTo>
                    <a:pt x="46202" y="14452"/>
                  </a:lnTo>
                  <a:lnTo>
                    <a:pt x="52082" y="22021"/>
                  </a:lnTo>
                  <a:lnTo>
                    <a:pt x="56946" y="23164"/>
                  </a:lnTo>
                  <a:lnTo>
                    <a:pt x="69126" y="13690"/>
                  </a:lnTo>
                  <a:lnTo>
                    <a:pt x="69202" y="869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20332" y="586244"/>
              <a:ext cx="220345" cy="291465"/>
            </a:xfrm>
            <a:custGeom>
              <a:avLst/>
              <a:gdLst/>
              <a:ahLst/>
              <a:cxnLst/>
              <a:rect l="l" t="t" r="r" b="b"/>
              <a:pathLst>
                <a:path w="220345" h="291465">
                  <a:moveTo>
                    <a:pt x="220091" y="232664"/>
                  </a:moveTo>
                  <a:lnTo>
                    <a:pt x="218020" y="223431"/>
                  </a:lnTo>
                  <a:lnTo>
                    <a:pt x="208749" y="207441"/>
                  </a:lnTo>
                  <a:lnTo>
                    <a:pt x="183083" y="178320"/>
                  </a:lnTo>
                  <a:lnTo>
                    <a:pt x="162013" y="147015"/>
                  </a:lnTo>
                  <a:lnTo>
                    <a:pt x="134251" y="94056"/>
                  </a:lnTo>
                  <a:lnTo>
                    <a:pt x="88544" y="0"/>
                  </a:lnTo>
                  <a:lnTo>
                    <a:pt x="73596" y="47358"/>
                  </a:lnTo>
                  <a:lnTo>
                    <a:pt x="75399" y="88696"/>
                  </a:lnTo>
                  <a:lnTo>
                    <a:pt x="88125" y="118833"/>
                  </a:lnTo>
                  <a:lnTo>
                    <a:pt x="69151" y="113118"/>
                  </a:lnTo>
                  <a:lnTo>
                    <a:pt x="0" y="109778"/>
                  </a:lnTo>
                  <a:lnTo>
                    <a:pt x="59690" y="164160"/>
                  </a:lnTo>
                  <a:lnTo>
                    <a:pt x="93776" y="197383"/>
                  </a:lnTo>
                  <a:lnTo>
                    <a:pt x="115011" y="223024"/>
                  </a:lnTo>
                  <a:lnTo>
                    <a:pt x="136182" y="254647"/>
                  </a:lnTo>
                  <a:lnTo>
                    <a:pt x="162788" y="284365"/>
                  </a:lnTo>
                  <a:lnTo>
                    <a:pt x="178714" y="291376"/>
                  </a:lnTo>
                  <a:lnTo>
                    <a:pt x="190322" y="273062"/>
                  </a:lnTo>
                  <a:lnTo>
                    <a:pt x="198589" y="244944"/>
                  </a:lnTo>
                  <a:lnTo>
                    <a:pt x="198920" y="244868"/>
                  </a:lnTo>
                  <a:lnTo>
                    <a:pt x="214033" y="238633"/>
                  </a:lnTo>
                  <a:lnTo>
                    <a:pt x="220091" y="232664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20613" y="674499"/>
              <a:ext cx="153035" cy="174625"/>
            </a:xfrm>
            <a:custGeom>
              <a:avLst/>
              <a:gdLst/>
              <a:ahLst/>
              <a:cxnLst/>
              <a:rect l="l" t="t" r="r" b="b"/>
              <a:pathLst>
                <a:path w="153034" h="174625">
                  <a:moveTo>
                    <a:pt x="143393" y="119062"/>
                  </a:moveTo>
                  <a:lnTo>
                    <a:pt x="17322" y="119062"/>
                  </a:lnTo>
                  <a:lnTo>
                    <a:pt x="18122" y="125501"/>
                  </a:lnTo>
                  <a:lnTo>
                    <a:pt x="17664" y="129146"/>
                  </a:lnTo>
                  <a:lnTo>
                    <a:pt x="22009" y="138188"/>
                  </a:lnTo>
                  <a:lnTo>
                    <a:pt x="21760" y="139966"/>
                  </a:lnTo>
                  <a:lnTo>
                    <a:pt x="21636" y="140970"/>
                  </a:lnTo>
                  <a:lnTo>
                    <a:pt x="20561" y="156108"/>
                  </a:lnTo>
                  <a:lnTo>
                    <a:pt x="20595" y="157480"/>
                  </a:lnTo>
                  <a:lnTo>
                    <a:pt x="21473" y="161696"/>
                  </a:lnTo>
                  <a:lnTo>
                    <a:pt x="21539" y="162013"/>
                  </a:lnTo>
                  <a:lnTo>
                    <a:pt x="31686" y="174485"/>
                  </a:lnTo>
                  <a:lnTo>
                    <a:pt x="33009" y="165061"/>
                  </a:lnTo>
                  <a:lnTo>
                    <a:pt x="33090" y="164490"/>
                  </a:lnTo>
                  <a:lnTo>
                    <a:pt x="33216" y="163588"/>
                  </a:lnTo>
                  <a:lnTo>
                    <a:pt x="33295" y="163029"/>
                  </a:lnTo>
                  <a:lnTo>
                    <a:pt x="33362" y="162547"/>
                  </a:lnTo>
                  <a:lnTo>
                    <a:pt x="36043" y="151307"/>
                  </a:lnTo>
                  <a:lnTo>
                    <a:pt x="36131" y="150939"/>
                  </a:lnTo>
                  <a:lnTo>
                    <a:pt x="34099" y="149288"/>
                  </a:lnTo>
                  <a:lnTo>
                    <a:pt x="32575" y="143967"/>
                  </a:lnTo>
                  <a:lnTo>
                    <a:pt x="33718" y="141859"/>
                  </a:lnTo>
                  <a:lnTo>
                    <a:pt x="34206" y="138391"/>
                  </a:lnTo>
                  <a:lnTo>
                    <a:pt x="34291" y="137782"/>
                  </a:lnTo>
                  <a:lnTo>
                    <a:pt x="34397" y="137033"/>
                  </a:lnTo>
                  <a:lnTo>
                    <a:pt x="34515" y="136194"/>
                  </a:lnTo>
                  <a:lnTo>
                    <a:pt x="34636" y="135331"/>
                  </a:lnTo>
                  <a:lnTo>
                    <a:pt x="34732" y="134645"/>
                  </a:lnTo>
                  <a:lnTo>
                    <a:pt x="34602" y="134327"/>
                  </a:lnTo>
                  <a:lnTo>
                    <a:pt x="33108" y="132092"/>
                  </a:lnTo>
                  <a:lnTo>
                    <a:pt x="51227" y="132092"/>
                  </a:lnTo>
                  <a:lnTo>
                    <a:pt x="53670" y="129324"/>
                  </a:lnTo>
                  <a:lnTo>
                    <a:pt x="120944" y="129324"/>
                  </a:lnTo>
                  <a:lnTo>
                    <a:pt x="121259" y="129146"/>
                  </a:lnTo>
                  <a:lnTo>
                    <a:pt x="140860" y="129146"/>
                  </a:lnTo>
                  <a:lnTo>
                    <a:pt x="141369" y="125501"/>
                  </a:lnTo>
                  <a:lnTo>
                    <a:pt x="143393" y="119062"/>
                  </a:lnTo>
                  <a:close/>
                </a:path>
                <a:path w="153034" h="174625">
                  <a:moveTo>
                    <a:pt x="120944" y="129324"/>
                  </a:moveTo>
                  <a:lnTo>
                    <a:pt x="53670" y="129324"/>
                  </a:lnTo>
                  <a:lnTo>
                    <a:pt x="53603" y="137782"/>
                  </a:lnTo>
                  <a:lnTo>
                    <a:pt x="53295" y="139966"/>
                  </a:lnTo>
                  <a:lnTo>
                    <a:pt x="53187" y="140728"/>
                  </a:lnTo>
                  <a:lnTo>
                    <a:pt x="53153" y="140970"/>
                  </a:lnTo>
                  <a:lnTo>
                    <a:pt x="53028" y="141859"/>
                  </a:lnTo>
                  <a:lnTo>
                    <a:pt x="52933" y="142532"/>
                  </a:lnTo>
                  <a:lnTo>
                    <a:pt x="52069" y="146710"/>
                  </a:lnTo>
                  <a:lnTo>
                    <a:pt x="47396" y="156108"/>
                  </a:lnTo>
                  <a:lnTo>
                    <a:pt x="47231" y="163029"/>
                  </a:lnTo>
                  <a:lnTo>
                    <a:pt x="52552" y="169532"/>
                  </a:lnTo>
                  <a:lnTo>
                    <a:pt x="56692" y="174320"/>
                  </a:lnTo>
                  <a:lnTo>
                    <a:pt x="63703" y="165061"/>
                  </a:lnTo>
                  <a:lnTo>
                    <a:pt x="62363" y="158724"/>
                  </a:lnTo>
                  <a:lnTo>
                    <a:pt x="62479" y="156235"/>
                  </a:lnTo>
                  <a:lnTo>
                    <a:pt x="94804" y="156235"/>
                  </a:lnTo>
                  <a:lnTo>
                    <a:pt x="62487" y="156108"/>
                  </a:lnTo>
                  <a:lnTo>
                    <a:pt x="62725" y="151892"/>
                  </a:lnTo>
                  <a:lnTo>
                    <a:pt x="63906" y="149504"/>
                  </a:lnTo>
                  <a:lnTo>
                    <a:pt x="68012" y="143967"/>
                  </a:lnTo>
                  <a:lnTo>
                    <a:pt x="68238" y="143129"/>
                  </a:lnTo>
                  <a:lnTo>
                    <a:pt x="69423" y="137033"/>
                  </a:lnTo>
                  <a:lnTo>
                    <a:pt x="69492" y="136677"/>
                  </a:lnTo>
                  <a:lnTo>
                    <a:pt x="69586" y="136194"/>
                  </a:lnTo>
                  <a:lnTo>
                    <a:pt x="69690" y="135661"/>
                  </a:lnTo>
                  <a:lnTo>
                    <a:pt x="69754" y="135331"/>
                  </a:lnTo>
                  <a:lnTo>
                    <a:pt x="69835" y="134912"/>
                  </a:lnTo>
                  <a:lnTo>
                    <a:pt x="69949" y="134327"/>
                  </a:lnTo>
                  <a:lnTo>
                    <a:pt x="70040" y="133858"/>
                  </a:lnTo>
                  <a:lnTo>
                    <a:pt x="70142" y="133337"/>
                  </a:lnTo>
                  <a:lnTo>
                    <a:pt x="88843" y="133337"/>
                  </a:lnTo>
                  <a:lnTo>
                    <a:pt x="88963" y="132867"/>
                  </a:lnTo>
                  <a:lnTo>
                    <a:pt x="112631" y="132867"/>
                  </a:lnTo>
                  <a:lnTo>
                    <a:pt x="113599" y="131000"/>
                  </a:lnTo>
                  <a:lnTo>
                    <a:pt x="117978" y="131000"/>
                  </a:lnTo>
                  <a:lnTo>
                    <a:pt x="120944" y="129324"/>
                  </a:lnTo>
                  <a:close/>
                </a:path>
                <a:path w="153034" h="174625">
                  <a:moveTo>
                    <a:pt x="140860" y="129146"/>
                  </a:moveTo>
                  <a:lnTo>
                    <a:pt x="121259" y="129146"/>
                  </a:lnTo>
                  <a:lnTo>
                    <a:pt x="121424" y="130009"/>
                  </a:lnTo>
                  <a:lnTo>
                    <a:pt x="121285" y="131000"/>
                  </a:lnTo>
                  <a:lnTo>
                    <a:pt x="121227" y="131406"/>
                  </a:lnTo>
                  <a:lnTo>
                    <a:pt x="121120" y="151892"/>
                  </a:lnTo>
                  <a:lnTo>
                    <a:pt x="120794" y="156108"/>
                  </a:lnTo>
                  <a:lnTo>
                    <a:pt x="120688" y="157480"/>
                  </a:lnTo>
                  <a:lnTo>
                    <a:pt x="118389" y="161696"/>
                  </a:lnTo>
                  <a:lnTo>
                    <a:pt x="119824" y="163588"/>
                  </a:lnTo>
                  <a:lnTo>
                    <a:pt x="120132" y="168376"/>
                  </a:lnTo>
                  <a:lnTo>
                    <a:pt x="120192" y="169316"/>
                  </a:lnTo>
                  <a:lnTo>
                    <a:pt x="129412" y="170332"/>
                  </a:lnTo>
                  <a:lnTo>
                    <a:pt x="133642" y="168376"/>
                  </a:lnTo>
                  <a:lnTo>
                    <a:pt x="131686" y="162547"/>
                  </a:lnTo>
                  <a:lnTo>
                    <a:pt x="131269" y="162547"/>
                  </a:lnTo>
                  <a:lnTo>
                    <a:pt x="133578" y="158724"/>
                  </a:lnTo>
                  <a:lnTo>
                    <a:pt x="133757" y="157480"/>
                  </a:lnTo>
                  <a:lnTo>
                    <a:pt x="133857" y="156781"/>
                  </a:lnTo>
                  <a:lnTo>
                    <a:pt x="131800" y="151307"/>
                  </a:lnTo>
                  <a:lnTo>
                    <a:pt x="132257" y="149999"/>
                  </a:lnTo>
                  <a:lnTo>
                    <a:pt x="135650" y="145948"/>
                  </a:lnTo>
                  <a:lnTo>
                    <a:pt x="135775" y="143129"/>
                  </a:lnTo>
                  <a:lnTo>
                    <a:pt x="136441" y="138391"/>
                  </a:lnTo>
                  <a:lnTo>
                    <a:pt x="136527" y="137782"/>
                  </a:lnTo>
                  <a:lnTo>
                    <a:pt x="136632" y="137033"/>
                  </a:lnTo>
                  <a:lnTo>
                    <a:pt x="136750" y="136194"/>
                  </a:lnTo>
                  <a:lnTo>
                    <a:pt x="136791" y="135902"/>
                  </a:lnTo>
                  <a:lnTo>
                    <a:pt x="140601" y="131000"/>
                  </a:lnTo>
                  <a:lnTo>
                    <a:pt x="140739" y="130009"/>
                  </a:lnTo>
                  <a:lnTo>
                    <a:pt x="140860" y="129146"/>
                  </a:lnTo>
                  <a:close/>
                </a:path>
                <a:path w="153034" h="174625">
                  <a:moveTo>
                    <a:pt x="112631" y="132867"/>
                  </a:moveTo>
                  <a:lnTo>
                    <a:pt x="88963" y="132867"/>
                  </a:lnTo>
                  <a:lnTo>
                    <a:pt x="93484" y="134912"/>
                  </a:lnTo>
                  <a:lnTo>
                    <a:pt x="91655" y="147980"/>
                  </a:lnTo>
                  <a:lnTo>
                    <a:pt x="94767" y="156108"/>
                  </a:lnTo>
                  <a:lnTo>
                    <a:pt x="98358" y="168376"/>
                  </a:lnTo>
                  <a:lnTo>
                    <a:pt x="98399" y="168516"/>
                  </a:lnTo>
                  <a:lnTo>
                    <a:pt x="110058" y="164490"/>
                  </a:lnTo>
                  <a:lnTo>
                    <a:pt x="109956" y="163029"/>
                  </a:lnTo>
                  <a:lnTo>
                    <a:pt x="109863" y="161696"/>
                  </a:lnTo>
                  <a:lnTo>
                    <a:pt x="109778" y="160489"/>
                  </a:lnTo>
                  <a:lnTo>
                    <a:pt x="111253" y="149999"/>
                  </a:lnTo>
                  <a:lnTo>
                    <a:pt x="111083" y="149504"/>
                  </a:lnTo>
                  <a:lnTo>
                    <a:pt x="109550" y="145948"/>
                  </a:lnTo>
                  <a:lnTo>
                    <a:pt x="106286" y="140970"/>
                  </a:lnTo>
                  <a:lnTo>
                    <a:pt x="108534" y="137033"/>
                  </a:lnTo>
                  <a:lnTo>
                    <a:pt x="111709" y="134645"/>
                  </a:lnTo>
                  <a:lnTo>
                    <a:pt x="112631" y="132867"/>
                  </a:lnTo>
                  <a:close/>
                </a:path>
                <a:path w="153034" h="174625">
                  <a:moveTo>
                    <a:pt x="120794" y="156108"/>
                  </a:moveTo>
                  <a:lnTo>
                    <a:pt x="110394" y="156108"/>
                  </a:lnTo>
                  <a:lnTo>
                    <a:pt x="120784" y="156235"/>
                  </a:lnTo>
                  <a:close/>
                </a:path>
                <a:path w="153034" h="174625">
                  <a:moveTo>
                    <a:pt x="88333" y="135331"/>
                  </a:moveTo>
                  <a:lnTo>
                    <a:pt x="78371" y="135331"/>
                  </a:lnTo>
                  <a:lnTo>
                    <a:pt x="84480" y="136194"/>
                  </a:lnTo>
                  <a:lnTo>
                    <a:pt x="84085" y="137782"/>
                  </a:lnTo>
                  <a:lnTo>
                    <a:pt x="83984" y="138188"/>
                  </a:lnTo>
                  <a:lnTo>
                    <a:pt x="83934" y="138391"/>
                  </a:lnTo>
                  <a:lnTo>
                    <a:pt x="87109" y="139966"/>
                  </a:lnTo>
                  <a:lnTo>
                    <a:pt x="87897" y="137033"/>
                  </a:lnTo>
                  <a:lnTo>
                    <a:pt x="87988" y="136677"/>
                  </a:lnTo>
                  <a:lnTo>
                    <a:pt x="88112" y="136194"/>
                  </a:lnTo>
                  <a:lnTo>
                    <a:pt x="88187" y="135902"/>
                  </a:lnTo>
                  <a:lnTo>
                    <a:pt x="88248" y="135661"/>
                  </a:lnTo>
                  <a:lnTo>
                    <a:pt x="88333" y="135331"/>
                  </a:lnTo>
                  <a:close/>
                </a:path>
                <a:path w="153034" h="174625">
                  <a:moveTo>
                    <a:pt x="88843" y="133337"/>
                  </a:moveTo>
                  <a:lnTo>
                    <a:pt x="70142" y="133337"/>
                  </a:lnTo>
                  <a:lnTo>
                    <a:pt x="71145" y="134327"/>
                  </a:lnTo>
                  <a:lnTo>
                    <a:pt x="76619" y="135661"/>
                  </a:lnTo>
                  <a:lnTo>
                    <a:pt x="78371" y="135331"/>
                  </a:lnTo>
                  <a:lnTo>
                    <a:pt x="88333" y="135331"/>
                  </a:lnTo>
                  <a:lnTo>
                    <a:pt x="88843" y="133337"/>
                  </a:lnTo>
                  <a:close/>
                </a:path>
                <a:path w="153034" h="174625">
                  <a:moveTo>
                    <a:pt x="51227" y="132092"/>
                  </a:moveTo>
                  <a:lnTo>
                    <a:pt x="33108" y="132092"/>
                  </a:lnTo>
                  <a:lnTo>
                    <a:pt x="39585" y="132435"/>
                  </a:lnTo>
                  <a:lnTo>
                    <a:pt x="49669" y="133858"/>
                  </a:lnTo>
                  <a:lnTo>
                    <a:pt x="51227" y="132092"/>
                  </a:lnTo>
                  <a:close/>
                </a:path>
                <a:path w="153034" h="174625">
                  <a:moveTo>
                    <a:pt x="117978" y="131000"/>
                  </a:moveTo>
                  <a:lnTo>
                    <a:pt x="114373" y="131000"/>
                  </a:lnTo>
                  <a:lnTo>
                    <a:pt x="117259" y="131406"/>
                  </a:lnTo>
                  <a:lnTo>
                    <a:pt x="117978" y="131000"/>
                  </a:lnTo>
                  <a:close/>
                </a:path>
                <a:path w="153034" h="174625">
                  <a:moveTo>
                    <a:pt x="78345" y="23088"/>
                  </a:moveTo>
                  <a:lnTo>
                    <a:pt x="19151" y="23088"/>
                  </a:lnTo>
                  <a:lnTo>
                    <a:pt x="21945" y="24041"/>
                  </a:lnTo>
                  <a:lnTo>
                    <a:pt x="20231" y="25781"/>
                  </a:lnTo>
                  <a:lnTo>
                    <a:pt x="18580" y="29514"/>
                  </a:lnTo>
                  <a:lnTo>
                    <a:pt x="19777" y="30835"/>
                  </a:lnTo>
                  <a:lnTo>
                    <a:pt x="20038" y="31242"/>
                  </a:lnTo>
                  <a:lnTo>
                    <a:pt x="18840" y="39725"/>
                  </a:lnTo>
                  <a:lnTo>
                    <a:pt x="18851" y="40970"/>
                  </a:lnTo>
                  <a:lnTo>
                    <a:pt x="20040" y="49314"/>
                  </a:lnTo>
                  <a:lnTo>
                    <a:pt x="18072" y="53289"/>
                  </a:lnTo>
                  <a:lnTo>
                    <a:pt x="17265" y="58991"/>
                  </a:lnTo>
                  <a:lnTo>
                    <a:pt x="17208" y="59397"/>
                  </a:lnTo>
                  <a:lnTo>
                    <a:pt x="15430" y="66001"/>
                  </a:lnTo>
                  <a:lnTo>
                    <a:pt x="9258" y="77038"/>
                  </a:lnTo>
                  <a:lnTo>
                    <a:pt x="7365" y="82765"/>
                  </a:lnTo>
                  <a:lnTo>
                    <a:pt x="7861" y="91338"/>
                  </a:lnTo>
                  <a:lnTo>
                    <a:pt x="14350" y="97917"/>
                  </a:lnTo>
                  <a:lnTo>
                    <a:pt x="17843" y="105295"/>
                  </a:lnTo>
                  <a:lnTo>
                    <a:pt x="16001" y="112356"/>
                  </a:lnTo>
                  <a:lnTo>
                    <a:pt x="16027" y="120294"/>
                  </a:lnTo>
                  <a:lnTo>
                    <a:pt x="17322" y="119062"/>
                  </a:lnTo>
                  <a:lnTo>
                    <a:pt x="143399" y="119062"/>
                  </a:lnTo>
                  <a:lnTo>
                    <a:pt x="152358" y="81724"/>
                  </a:lnTo>
                  <a:lnTo>
                    <a:pt x="152496" y="77038"/>
                  </a:lnTo>
                  <a:lnTo>
                    <a:pt x="152514" y="76428"/>
                  </a:lnTo>
                  <a:lnTo>
                    <a:pt x="151168" y="73660"/>
                  </a:lnTo>
                  <a:lnTo>
                    <a:pt x="152031" y="71831"/>
                  </a:lnTo>
                  <a:lnTo>
                    <a:pt x="145338" y="58991"/>
                  </a:lnTo>
                  <a:lnTo>
                    <a:pt x="140258" y="56857"/>
                  </a:lnTo>
                  <a:lnTo>
                    <a:pt x="137350" y="55270"/>
                  </a:lnTo>
                  <a:lnTo>
                    <a:pt x="132727" y="47256"/>
                  </a:lnTo>
                  <a:lnTo>
                    <a:pt x="130866" y="45707"/>
                  </a:lnTo>
                  <a:lnTo>
                    <a:pt x="115658" y="45707"/>
                  </a:lnTo>
                  <a:lnTo>
                    <a:pt x="109956" y="42875"/>
                  </a:lnTo>
                  <a:lnTo>
                    <a:pt x="103593" y="42875"/>
                  </a:lnTo>
                  <a:lnTo>
                    <a:pt x="91236" y="39725"/>
                  </a:lnTo>
                  <a:lnTo>
                    <a:pt x="78612" y="36817"/>
                  </a:lnTo>
                  <a:lnTo>
                    <a:pt x="69151" y="31242"/>
                  </a:lnTo>
                  <a:lnTo>
                    <a:pt x="70332" y="30835"/>
                  </a:lnTo>
                  <a:lnTo>
                    <a:pt x="75806" y="28206"/>
                  </a:lnTo>
                  <a:lnTo>
                    <a:pt x="78050" y="25781"/>
                  </a:lnTo>
                  <a:lnTo>
                    <a:pt x="78304" y="24574"/>
                  </a:lnTo>
                  <a:lnTo>
                    <a:pt x="78345" y="23088"/>
                  </a:lnTo>
                  <a:close/>
                </a:path>
                <a:path w="153034" h="174625">
                  <a:moveTo>
                    <a:pt x="129463" y="44538"/>
                  </a:moveTo>
                  <a:lnTo>
                    <a:pt x="120903" y="45034"/>
                  </a:lnTo>
                  <a:lnTo>
                    <a:pt x="115658" y="45707"/>
                  </a:lnTo>
                  <a:lnTo>
                    <a:pt x="130866" y="45707"/>
                  </a:lnTo>
                  <a:lnTo>
                    <a:pt x="129463" y="44538"/>
                  </a:lnTo>
                  <a:close/>
                </a:path>
                <a:path w="153034" h="174625">
                  <a:moveTo>
                    <a:pt x="106121" y="40970"/>
                  </a:moveTo>
                  <a:lnTo>
                    <a:pt x="103593" y="42875"/>
                  </a:lnTo>
                  <a:lnTo>
                    <a:pt x="109956" y="42875"/>
                  </a:lnTo>
                  <a:lnTo>
                    <a:pt x="106121" y="40970"/>
                  </a:lnTo>
                  <a:close/>
                </a:path>
                <a:path w="153034" h="174625">
                  <a:moveTo>
                    <a:pt x="16306" y="9029"/>
                  </a:moveTo>
                  <a:lnTo>
                    <a:pt x="6476" y="10490"/>
                  </a:lnTo>
                  <a:lnTo>
                    <a:pt x="0" y="11836"/>
                  </a:lnTo>
                  <a:lnTo>
                    <a:pt x="977" y="17640"/>
                  </a:lnTo>
                  <a:lnTo>
                    <a:pt x="3784" y="19507"/>
                  </a:lnTo>
                  <a:lnTo>
                    <a:pt x="7607" y="24574"/>
                  </a:lnTo>
                  <a:lnTo>
                    <a:pt x="6819" y="26162"/>
                  </a:lnTo>
                  <a:lnTo>
                    <a:pt x="12928" y="27025"/>
                  </a:lnTo>
                  <a:lnTo>
                    <a:pt x="19151" y="23088"/>
                  </a:lnTo>
                  <a:lnTo>
                    <a:pt x="78345" y="23088"/>
                  </a:lnTo>
                  <a:lnTo>
                    <a:pt x="77863" y="21653"/>
                  </a:lnTo>
                  <a:lnTo>
                    <a:pt x="72668" y="18072"/>
                  </a:lnTo>
                  <a:lnTo>
                    <a:pt x="60515" y="18072"/>
                  </a:lnTo>
                  <a:lnTo>
                    <a:pt x="58762" y="16129"/>
                  </a:lnTo>
                  <a:lnTo>
                    <a:pt x="60667" y="14706"/>
                  </a:lnTo>
                  <a:lnTo>
                    <a:pt x="58038" y="13195"/>
                  </a:lnTo>
                  <a:lnTo>
                    <a:pt x="57597" y="12915"/>
                  </a:lnTo>
                  <a:lnTo>
                    <a:pt x="17754" y="12915"/>
                  </a:lnTo>
                  <a:lnTo>
                    <a:pt x="16306" y="9029"/>
                  </a:lnTo>
                  <a:close/>
                </a:path>
                <a:path w="153034" h="174625">
                  <a:moveTo>
                    <a:pt x="66497" y="13817"/>
                  </a:moveTo>
                  <a:lnTo>
                    <a:pt x="60515" y="18072"/>
                  </a:lnTo>
                  <a:lnTo>
                    <a:pt x="72668" y="18072"/>
                  </a:lnTo>
                  <a:lnTo>
                    <a:pt x="66497" y="13817"/>
                  </a:lnTo>
                  <a:close/>
                </a:path>
                <a:path w="153034" h="174625">
                  <a:moveTo>
                    <a:pt x="30327" y="0"/>
                  </a:moveTo>
                  <a:lnTo>
                    <a:pt x="25196" y="4622"/>
                  </a:lnTo>
                  <a:lnTo>
                    <a:pt x="23863" y="10096"/>
                  </a:lnTo>
                  <a:lnTo>
                    <a:pt x="17754" y="12915"/>
                  </a:lnTo>
                  <a:lnTo>
                    <a:pt x="57597" y="12915"/>
                  </a:lnTo>
                  <a:lnTo>
                    <a:pt x="55168" y="11379"/>
                  </a:lnTo>
                  <a:lnTo>
                    <a:pt x="55130" y="7683"/>
                  </a:lnTo>
                  <a:lnTo>
                    <a:pt x="51079" y="4279"/>
                  </a:lnTo>
                  <a:lnTo>
                    <a:pt x="44881" y="1955"/>
                  </a:lnTo>
                  <a:lnTo>
                    <a:pt x="303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20611" y="680859"/>
              <a:ext cx="136525" cy="108585"/>
            </a:xfrm>
            <a:custGeom>
              <a:avLst/>
              <a:gdLst/>
              <a:ahLst/>
              <a:cxnLst/>
              <a:rect l="l" t="t" r="r" b="b"/>
              <a:pathLst>
                <a:path w="136525" h="108584">
                  <a:moveTo>
                    <a:pt x="31864" y="65646"/>
                  </a:moveTo>
                  <a:lnTo>
                    <a:pt x="26225" y="61455"/>
                  </a:lnTo>
                  <a:lnTo>
                    <a:pt x="24803" y="59270"/>
                  </a:lnTo>
                  <a:lnTo>
                    <a:pt x="24587" y="58953"/>
                  </a:lnTo>
                  <a:lnTo>
                    <a:pt x="22847" y="59270"/>
                  </a:lnTo>
                  <a:lnTo>
                    <a:pt x="21005" y="56184"/>
                  </a:lnTo>
                  <a:lnTo>
                    <a:pt x="22479" y="51816"/>
                  </a:lnTo>
                  <a:lnTo>
                    <a:pt x="19024" y="50190"/>
                  </a:lnTo>
                  <a:lnTo>
                    <a:pt x="22021" y="44945"/>
                  </a:lnTo>
                  <a:lnTo>
                    <a:pt x="25069" y="43395"/>
                  </a:lnTo>
                  <a:lnTo>
                    <a:pt x="22123" y="38201"/>
                  </a:lnTo>
                  <a:lnTo>
                    <a:pt x="27520" y="32080"/>
                  </a:lnTo>
                  <a:lnTo>
                    <a:pt x="30937" y="25400"/>
                  </a:lnTo>
                  <a:lnTo>
                    <a:pt x="31038" y="25196"/>
                  </a:lnTo>
                  <a:lnTo>
                    <a:pt x="28460" y="25400"/>
                  </a:lnTo>
                  <a:lnTo>
                    <a:pt x="29159" y="20447"/>
                  </a:lnTo>
                  <a:lnTo>
                    <a:pt x="29273" y="19583"/>
                  </a:lnTo>
                  <a:lnTo>
                    <a:pt x="29387" y="18732"/>
                  </a:lnTo>
                  <a:lnTo>
                    <a:pt x="29819" y="17081"/>
                  </a:lnTo>
                  <a:lnTo>
                    <a:pt x="30022" y="16268"/>
                  </a:lnTo>
                  <a:lnTo>
                    <a:pt x="26530" y="14884"/>
                  </a:lnTo>
                  <a:lnTo>
                    <a:pt x="26441" y="7505"/>
                  </a:lnTo>
                  <a:lnTo>
                    <a:pt x="26771" y="6565"/>
                  </a:lnTo>
                  <a:lnTo>
                    <a:pt x="26911" y="6159"/>
                  </a:lnTo>
                  <a:lnTo>
                    <a:pt x="23736" y="6565"/>
                  </a:lnTo>
                  <a:lnTo>
                    <a:pt x="27597" y="2679"/>
                  </a:lnTo>
                  <a:lnTo>
                    <a:pt x="27889" y="1193"/>
                  </a:lnTo>
                  <a:lnTo>
                    <a:pt x="24765" y="0"/>
                  </a:lnTo>
                  <a:lnTo>
                    <a:pt x="23850" y="3721"/>
                  </a:lnTo>
                  <a:lnTo>
                    <a:pt x="17754" y="6565"/>
                  </a:lnTo>
                  <a:lnTo>
                    <a:pt x="16306" y="2679"/>
                  </a:lnTo>
                  <a:lnTo>
                    <a:pt x="6464" y="4127"/>
                  </a:lnTo>
                  <a:lnTo>
                    <a:pt x="0" y="5473"/>
                  </a:lnTo>
                  <a:lnTo>
                    <a:pt x="990" y="11290"/>
                  </a:lnTo>
                  <a:lnTo>
                    <a:pt x="3797" y="13144"/>
                  </a:lnTo>
                  <a:lnTo>
                    <a:pt x="7620" y="18224"/>
                  </a:lnTo>
                  <a:lnTo>
                    <a:pt x="7010" y="19418"/>
                  </a:lnTo>
                  <a:lnTo>
                    <a:pt x="6921" y="19583"/>
                  </a:lnTo>
                  <a:lnTo>
                    <a:pt x="6819" y="19799"/>
                  </a:lnTo>
                  <a:lnTo>
                    <a:pt x="11391" y="20447"/>
                  </a:lnTo>
                  <a:lnTo>
                    <a:pt x="13703" y="19583"/>
                  </a:lnTo>
                  <a:lnTo>
                    <a:pt x="17919" y="17830"/>
                  </a:lnTo>
                  <a:lnTo>
                    <a:pt x="19583" y="17081"/>
                  </a:lnTo>
                  <a:lnTo>
                    <a:pt x="20180" y="17081"/>
                  </a:lnTo>
                  <a:lnTo>
                    <a:pt x="21945" y="17678"/>
                  </a:lnTo>
                  <a:lnTo>
                    <a:pt x="20231" y="19418"/>
                  </a:lnTo>
                  <a:lnTo>
                    <a:pt x="18580" y="23152"/>
                  </a:lnTo>
                  <a:lnTo>
                    <a:pt x="19786" y="24485"/>
                  </a:lnTo>
                  <a:lnTo>
                    <a:pt x="20027" y="24879"/>
                  </a:lnTo>
                  <a:lnTo>
                    <a:pt x="18834" y="33362"/>
                  </a:lnTo>
                  <a:lnTo>
                    <a:pt x="18846" y="34607"/>
                  </a:lnTo>
                  <a:lnTo>
                    <a:pt x="20053" y="42951"/>
                  </a:lnTo>
                  <a:lnTo>
                    <a:pt x="18072" y="46939"/>
                  </a:lnTo>
                  <a:lnTo>
                    <a:pt x="17386" y="51816"/>
                  </a:lnTo>
                  <a:lnTo>
                    <a:pt x="17272" y="52641"/>
                  </a:lnTo>
                  <a:lnTo>
                    <a:pt x="17221" y="53047"/>
                  </a:lnTo>
                  <a:lnTo>
                    <a:pt x="15608" y="58953"/>
                  </a:lnTo>
                  <a:lnTo>
                    <a:pt x="15532" y="59270"/>
                  </a:lnTo>
                  <a:lnTo>
                    <a:pt x="15430" y="59639"/>
                  </a:lnTo>
                  <a:lnTo>
                    <a:pt x="9258" y="70675"/>
                  </a:lnTo>
                  <a:lnTo>
                    <a:pt x="7759" y="75247"/>
                  </a:lnTo>
                  <a:lnTo>
                    <a:pt x="10375" y="79108"/>
                  </a:lnTo>
                  <a:lnTo>
                    <a:pt x="13563" y="80975"/>
                  </a:lnTo>
                  <a:lnTo>
                    <a:pt x="14376" y="71120"/>
                  </a:lnTo>
                  <a:lnTo>
                    <a:pt x="18554" y="70675"/>
                  </a:lnTo>
                  <a:lnTo>
                    <a:pt x="18986" y="70675"/>
                  </a:lnTo>
                  <a:lnTo>
                    <a:pt x="18110" y="74803"/>
                  </a:lnTo>
                  <a:lnTo>
                    <a:pt x="17513" y="79108"/>
                  </a:lnTo>
                  <a:lnTo>
                    <a:pt x="17424" y="79756"/>
                  </a:lnTo>
                  <a:lnTo>
                    <a:pt x="17335" y="80365"/>
                  </a:lnTo>
                  <a:lnTo>
                    <a:pt x="19672" y="81826"/>
                  </a:lnTo>
                  <a:lnTo>
                    <a:pt x="20396" y="84772"/>
                  </a:lnTo>
                  <a:lnTo>
                    <a:pt x="23291" y="82334"/>
                  </a:lnTo>
                  <a:lnTo>
                    <a:pt x="25869" y="84112"/>
                  </a:lnTo>
                  <a:lnTo>
                    <a:pt x="26238" y="82334"/>
                  </a:lnTo>
                  <a:lnTo>
                    <a:pt x="26530" y="80975"/>
                  </a:lnTo>
                  <a:lnTo>
                    <a:pt x="26644" y="80365"/>
                  </a:lnTo>
                  <a:lnTo>
                    <a:pt x="26771" y="79756"/>
                  </a:lnTo>
                  <a:lnTo>
                    <a:pt x="27990" y="71120"/>
                  </a:lnTo>
                  <a:lnTo>
                    <a:pt x="28054" y="70675"/>
                  </a:lnTo>
                  <a:lnTo>
                    <a:pt x="28346" y="68554"/>
                  </a:lnTo>
                  <a:lnTo>
                    <a:pt x="30594" y="66598"/>
                  </a:lnTo>
                  <a:lnTo>
                    <a:pt x="31864" y="65646"/>
                  </a:lnTo>
                  <a:close/>
                </a:path>
                <a:path w="136525" h="108584">
                  <a:moveTo>
                    <a:pt x="74612" y="13055"/>
                  </a:moveTo>
                  <a:lnTo>
                    <a:pt x="72669" y="11722"/>
                  </a:lnTo>
                  <a:lnTo>
                    <a:pt x="66484" y="7467"/>
                  </a:lnTo>
                  <a:lnTo>
                    <a:pt x="60502" y="11722"/>
                  </a:lnTo>
                  <a:lnTo>
                    <a:pt x="58750" y="9779"/>
                  </a:lnTo>
                  <a:lnTo>
                    <a:pt x="60642" y="8343"/>
                  </a:lnTo>
                  <a:lnTo>
                    <a:pt x="59436" y="7645"/>
                  </a:lnTo>
                  <a:lnTo>
                    <a:pt x="58026" y="6832"/>
                  </a:lnTo>
                  <a:lnTo>
                    <a:pt x="55435" y="5194"/>
                  </a:lnTo>
                  <a:lnTo>
                    <a:pt x="51689" y="7645"/>
                  </a:lnTo>
                  <a:lnTo>
                    <a:pt x="49707" y="5664"/>
                  </a:lnTo>
                  <a:lnTo>
                    <a:pt x="52006" y="9385"/>
                  </a:lnTo>
                  <a:lnTo>
                    <a:pt x="51676" y="11722"/>
                  </a:lnTo>
                  <a:lnTo>
                    <a:pt x="51663" y="11887"/>
                  </a:lnTo>
                  <a:lnTo>
                    <a:pt x="50990" y="13055"/>
                  </a:lnTo>
                  <a:lnTo>
                    <a:pt x="74612" y="13055"/>
                  </a:lnTo>
                  <a:close/>
                </a:path>
                <a:path w="136525" h="108584">
                  <a:moveTo>
                    <a:pt x="78460" y="17081"/>
                  </a:moveTo>
                  <a:lnTo>
                    <a:pt x="77863" y="15316"/>
                  </a:lnTo>
                  <a:lnTo>
                    <a:pt x="76733" y="14516"/>
                  </a:lnTo>
                  <a:lnTo>
                    <a:pt x="50165" y="14516"/>
                  </a:lnTo>
                  <a:lnTo>
                    <a:pt x="48298" y="14516"/>
                  </a:lnTo>
                  <a:lnTo>
                    <a:pt x="48412" y="14833"/>
                  </a:lnTo>
                  <a:lnTo>
                    <a:pt x="47777" y="15316"/>
                  </a:lnTo>
                  <a:lnTo>
                    <a:pt x="44437" y="18897"/>
                  </a:lnTo>
                  <a:lnTo>
                    <a:pt x="47917" y="20256"/>
                  </a:lnTo>
                  <a:lnTo>
                    <a:pt x="47663" y="20256"/>
                  </a:lnTo>
                  <a:lnTo>
                    <a:pt x="47637" y="23596"/>
                  </a:lnTo>
                  <a:lnTo>
                    <a:pt x="45415" y="24104"/>
                  </a:lnTo>
                  <a:lnTo>
                    <a:pt x="45466" y="24879"/>
                  </a:lnTo>
                  <a:lnTo>
                    <a:pt x="45593" y="26644"/>
                  </a:lnTo>
                  <a:lnTo>
                    <a:pt x="45694" y="28105"/>
                  </a:lnTo>
                  <a:lnTo>
                    <a:pt x="43586" y="30937"/>
                  </a:lnTo>
                  <a:lnTo>
                    <a:pt x="43484" y="31762"/>
                  </a:lnTo>
                  <a:lnTo>
                    <a:pt x="43370" y="32588"/>
                  </a:lnTo>
                  <a:lnTo>
                    <a:pt x="44208" y="34683"/>
                  </a:lnTo>
                  <a:lnTo>
                    <a:pt x="43891" y="36918"/>
                  </a:lnTo>
                  <a:lnTo>
                    <a:pt x="44488" y="40728"/>
                  </a:lnTo>
                  <a:lnTo>
                    <a:pt x="45694" y="44297"/>
                  </a:lnTo>
                  <a:lnTo>
                    <a:pt x="47688" y="48260"/>
                  </a:lnTo>
                  <a:lnTo>
                    <a:pt x="47447" y="49923"/>
                  </a:lnTo>
                  <a:lnTo>
                    <a:pt x="48133" y="55118"/>
                  </a:lnTo>
                  <a:lnTo>
                    <a:pt x="47688" y="58293"/>
                  </a:lnTo>
                  <a:lnTo>
                    <a:pt x="47574" y="59105"/>
                  </a:lnTo>
                  <a:lnTo>
                    <a:pt x="46990" y="59258"/>
                  </a:lnTo>
                  <a:lnTo>
                    <a:pt x="41833" y="59664"/>
                  </a:lnTo>
                  <a:lnTo>
                    <a:pt x="42151" y="61404"/>
                  </a:lnTo>
                  <a:lnTo>
                    <a:pt x="35267" y="76149"/>
                  </a:lnTo>
                  <a:lnTo>
                    <a:pt x="35496" y="76149"/>
                  </a:lnTo>
                  <a:lnTo>
                    <a:pt x="37655" y="77266"/>
                  </a:lnTo>
                  <a:lnTo>
                    <a:pt x="37668" y="79248"/>
                  </a:lnTo>
                  <a:lnTo>
                    <a:pt x="35763" y="80683"/>
                  </a:lnTo>
                  <a:lnTo>
                    <a:pt x="34759" y="84010"/>
                  </a:lnTo>
                  <a:lnTo>
                    <a:pt x="34607" y="84251"/>
                  </a:lnTo>
                  <a:lnTo>
                    <a:pt x="30759" y="86106"/>
                  </a:lnTo>
                  <a:lnTo>
                    <a:pt x="31153" y="86106"/>
                  </a:lnTo>
                  <a:lnTo>
                    <a:pt x="33197" y="88823"/>
                  </a:lnTo>
                  <a:lnTo>
                    <a:pt x="34556" y="88011"/>
                  </a:lnTo>
                  <a:lnTo>
                    <a:pt x="36207" y="86804"/>
                  </a:lnTo>
                  <a:lnTo>
                    <a:pt x="36664" y="86804"/>
                  </a:lnTo>
                  <a:lnTo>
                    <a:pt x="36550" y="84010"/>
                  </a:lnTo>
                  <a:lnTo>
                    <a:pt x="36525" y="83337"/>
                  </a:lnTo>
                  <a:lnTo>
                    <a:pt x="38100" y="80162"/>
                  </a:lnTo>
                  <a:lnTo>
                    <a:pt x="39649" y="81229"/>
                  </a:lnTo>
                  <a:lnTo>
                    <a:pt x="41478" y="82334"/>
                  </a:lnTo>
                  <a:lnTo>
                    <a:pt x="40525" y="85039"/>
                  </a:lnTo>
                  <a:lnTo>
                    <a:pt x="38506" y="85318"/>
                  </a:lnTo>
                  <a:lnTo>
                    <a:pt x="38608" y="86106"/>
                  </a:lnTo>
                  <a:lnTo>
                    <a:pt x="38709" y="86804"/>
                  </a:lnTo>
                  <a:lnTo>
                    <a:pt x="38785" y="87337"/>
                  </a:lnTo>
                  <a:lnTo>
                    <a:pt x="38849" y="88011"/>
                  </a:lnTo>
                  <a:lnTo>
                    <a:pt x="38938" y="88823"/>
                  </a:lnTo>
                  <a:lnTo>
                    <a:pt x="39052" y="89941"/>
                  </a:lnTo>
                  <a:lnTo>
                    <a:pt x="39154" y="90792"/>
                  </a:lnTo>
                  <a:lnTo>
                    <a:pt x="39433" y="88823"/>
                  </a:lnTo>
                  <a:lnTo>
                    <a:pt x="39547" y="88011"/>
                  </a:lnTo>
                  <a:lnTo>
                    <a:pt x="42087" y="86106"/>
                  </a:lnTo>
                  <a:lnTo>
                    <a:pt x="44729" y="81368"/>
                  </a:lnTo>
                  <a:lnTo>
                    <a:pt x="44767" y="81927"/>
                  </a:lnTo>
                  <a:lnTo>
                    <a:pt x="44881" y="83337"/>
                  </a:lnTo>
                  <a:lnTo>
                    <a:pt x="45021" y="84010"/>
                  </a:lnTo>
                  <a:lnTo>
                    <a:pt x="48044" y="86106"/>
                  </a:lnTo>
                  <a:lnTo>
                    <a:pt x="48234" y="85661"/>
                  </a:lnTo>
                  <a:lnTo>
                    <a:pt x="48818" y="84505"/>
                  </a:lnTo>
                  <a:lnTo>
                    <a:pt x="49441" y="86804"/>
                  </a:lnTo>
                  <a:lnTo>
                    <a:pt x="51142" y="86804"/>
                  </a:lnTo>
                  <a:lnTo>
                    <a:pt x="52946" y="84505"/>
                  </a:lnTo>
                  <a:lnTo>
                    <a:pt x="53149" y="84251"/>
                  </a:lnTo>
                  <a:lnTo>
                    <a:pt x="53975" y="85318"/>
                  </a:lnTo>
                  <a:lnTo>
                    <a:pt x="56515" y="88011"/>
                  </a:lnTo>
                  <a:lnTo>
                    <a:pt x="56769" y="88011"/>
                  </a:lnTo>
                  <a:lnTo>
                    <a:pt x="58204" y="88646"/>
                  </a:lnTo>
                  <a:lnTo>
                    <a:pt x="60464" y="84505"/>
                  </a:lnTo>
                  <a:lnTo>
                    <a:pt x="60413" y="84251"/>
                  </a:lnTo>
                  <a:lnTo>
                    <a:pt x="59207" y="81610"/>
                  </a:lnTo>
                  <a:lnTo>
                    <a:pt x="59093" y="81368"/>
                  </a:lnTo>
                  <a:lnTo>
                    <a:pt x="59029" y="81229"/>
                  </a:lnTo>
                  <a:lnTo>
                    <a:pt x="61849" y="81229"/>
                  </a:lnTo>
                  <a:lnTo>
                    <a:pt x="64808" y="81927"/>
                  </a:lnTo>
                  <a:lnTo>
                    <a:pt x="64731" y="81229"/>
                  </a:lnTo>
                  <a:lnTo>
                    <a:pt x="64617" y="80162"/>
                  </a:lnTo>
                  <a:lnTo>
                    <a:pt x="64528" y="79248"/>
                  </a:lnTo>
                  <a:lnTo>
                    <a:pt x="64452" y="78435"/>
                  </a:lnTo>
                  <a:lnTo>
                    <a:pt x="68834" y="74650"/>
                  </a:lnTo>
                  <a:lnTo>
                    <a:pt x="67068" y="77952"/>
                  </a:lnTo>
                  <a:lnTo>
                    <a:pt x="66751" y="80162"/>
                  </a:lnTo>
                  <a:lnTo>
                    <a:pt x="66662" y="81927"/>
                  </a:lnTo>
                  <a:lnTo>
                    <a:pt x="67716" y="85039"/>
                  </a:lnTo>
                  <a:lnTo>
                    <a:pt x="68529" y="85039"/>
                  </a:lnTo>
                  <a:lnTo>
                    <a:pt x="65138" y="85661"/>
                  </a:lnTo>
                  <a:lnTo>
                    <a:pt x="65163" y="86106"/>
                  </a:lnTo>
                  <a:lnTo>
                    <a:pt x="65278" y="88011"/>
                  </a:lnTo>
                  <a:lnTo>
                    <a:pt x="65392" y="89941"/>
                  </a:lnTo>
                  <a:lnTo>
                    <a:pt x="67144" y="91605"/>
                  </a:lnTo>
                  <a:lnTo>
                    <a:pt x="71018" y="88188"/>
                  </a:lnTo>
                  <a:lnTo>
                    <a:pt x="71043" y="88011"/>
                  </a:lnTo>
                  <a:lnTo>
                    <a:pt x="71158" y="87337"/>
                  </a:lnTo>
                  <a:lnTo>
                    <a:pt x="71259" y="86804"/>
                  </a:lnTo>
                  <a:lnTo>
                    <a:pt x="67970" y="77266"/>
                  </a:lnTo>
                  <a:lnTo>
                    <a:pt x="69811" y="74650"/>
                  </a:lnTo>
                  <a:lnTo>
                    <a:pt x="70446" y="76149"/>
                  </a:lnTo>
                  <a:lnTo>
                    <a:pt x="70370" y="80683"/>
                  </a:lnTo>
                  <a:lnTo>
                    <a:pt x="73634" y="84010"/>
                  </a:lnTo>
                  <a:lnTo>
                    <a:pt x="75539" y="82334"/>
                  </a:lnTo>
                  <a:lnTo>
                    <a:pt x="75488" y="74841"/>
                  </a:lnTo>
                  <a:lnTo>
                    <a:pt x="75374" y="74650"/>
                  </a:lnTo>
                  <a:lnTo>
                    <a:pt x="72732" y="70243"/>
                  </a:lnTo>
                  <a:lnTo>
                    <a:pt x="68440" y="67945"/>
                  </a:lnTo>
                  <a:lnTo>
                    <a:pt x="67906" y="64554"/>
                  </a:lnTo>
                  <a:lnTo>
                    <a:pt x="67805" y="63893"/>
                  </a:lnTo>
                  <a:lnTo>
                    <a:pt x="67716" y="63309"/>
                  </a:lnTo>
                  <a:lnTo>
                    <a:pt x="69900" y="63893"/>
                  </a:lnTo>
                  <a:lnTo>
                    <a:pt x="70383" y="63309"/>
                  </a:lnTo>
                  <a:lnTo>
                    <a:pt x="73304" y="59842"/>
                  </a:lnTo>
                  <a:lnTo>
                    <a:pt x="70688" y="58293"/>
                  </a:lnTo>
                  <a:lnTo>
                    <a:pt x="67576" y="52197"/>
                  </a:lnTo>
                  <a:lnTo>
                    <a:pt x="69837" y="50241"/>
                  </a:lnTo>
                  <a:lnTo>
                    <a:pt x="70535" y="45237"/>
                  </a:lnTo>
                  <a:lnTo>
                    <a:pt x="62992" y="35814"/>
                  </a:lnTo>
                  <a:lnTo>
                    <a:pt x="62585" y="35293"/>
                  </a:lnTo>
                  <a:lnTo>
                    <a:pt x="61607" y="30937"/>
                  </a:lnTo>
                  <a:lnTo>
                    <a:pt x="61544" y="30607"/>
                  </a:lnTo>
                  <a:lnTo>
                    <a:pt x="57772" y="30937"/>
                  </a:lnTo>
                  <a:lnTo>
                    <a:pt x="55219" y="28867"/>
                  </a:lnTo>
                  <a:lnTo>
                    <a:pt x="56692" y="31762"/>
                  </a:lnTo>
                  <a:lnTo>
                    <a:pt x="56578" y="33324"/>
                  </a:lnTo>
                  <a:lnTo>
                    <a:pt x="56388" y="34683"/>
                  </a:lnTo>
                  <a:lnTo>
                    <a:pt x="56299" y="35293"/>
                  </a:lnTo>
                  <a:lnTo>
                    <a:pt x="56235" y="35814"/>
                  </a:lnTo>
                  <a:lnTo>
                    <a:pt x="52616" y="33324"/>
                  </a:lnTo>
                  <a:lnTo>
                    <a:pt x="52679" y="28867"/>
                  </a:lnTo>
                  <a:lnTo>
                    <a:pt x="52781" y="28105"/>
                  </a:lnTo>
                  <a:lnTo>
                    <a:pt x="52844" y="27686"/>
                  </a:lnTo>
                  <a:lnTo>
                    <a:pt x="55613" y="24104"/>
                  </a:lnTo>
                  <a:lnTo>
                    <a:pt x="53492" y="23596"/>
                  </a:lnTo>
                  <a:lnTo>
                    <a:pt x="52768" y="23596"/>
                  </a:lnTo>
                  <a:lnTo>
                    <a:pt x="55079" y="19786"/>
                  </a:lnTo>
                  <a:lnTo>
                    <a:pt x="56438" y="20256"/>
                  </a:lnTo>
                  <a:lnTo>
                    <a:pt x="55968" y="23596"/>
                  </a:lnTo>
                  <a:lnTo>
                    <a:pt x="56959" y="24587"/>
                  </a:lnTo>
                  <a:lnTo>
                    <a:pt x="63563" y="26644"/>
                  </a:lnTo>
                  <a:lnTo>
                    <a:pt x="67779" y="25590"/>
                  </a:lnTo>
                  <a:lnTo>
                    <a:pt x="70345" y="25590"/>
                  </a:lnTo>
                  <a:lnTo>
                    <a:pt x="69138" y="24879"/>
                  </a:lnTo>
                  <a:lnTo>
                    <a:pt x="70027" y="24587"/>
                  </a:lnTo>
                  <a:lnTo>
                    <a:pt x="71132" y="24104"/>
                  </a:lnTo>
                  <a:lnTo>
                    <a:pt x="78371" y="17678"/>
                  </a:lnTo>
                  <a:lnTo>
                    <a:pt x="78460" y="17081"/>
                  </a:lnTo>
                  <a:close/>
                </a:path>
                <a:path w="136525" h="108584">
                  <a:moveTo>
                    <a:pt x="99491" y="47802"/>
                  </a:moveTo>
                  <a:lnTo>
                    <a:pt x="99288" y="47802"/>
                  </a:lnTo>
                  <a:lnTo>
                    <a:pt x="99352" y="48006"/>
                  </a:lnTo>
                  <a:lnTo>
                    <a:pt x="99491" y="47802"/>
                  </a:lnTo>
                  <a:close/>
                </a:path>
                <a:path w="136525" h="108584">
                  <a:moveTo>
                    <a:pt x="116738" y="47802"/>
                  </a:moveTo>
                  <a:lnTo>
                    <a:pt x="115557" y="44297"/>
                  </a:lnTo>
                  <a:lnTo>
                    <a:pt x="115468" y="44030"/>
                  </a:lnTo>
                  <a:lnTo>
                    <a:pt x="115074" y="44030"/>
                  </a:lnTo>
                  <a:lnTo>
                    <a:pt x="116078" y="43256"/>
                  </a:lnTo>
                  <a:lnTo>
                    <a:pt x="112064" y="42697"/>
                  </a:lnTo>
                  <a:lnTo>
                    <a:pt x="110807" y="41579"/>
                  </a:lnTo>
                  <a:lnTo>
                    <a:pt x="110655" y="41236"/>
                  </a:lnTo>
                  <a:lnTo>
                    <a:pt x="109601" y="38887"/>
                  </a:lnTo>
                  <a:lnTo>
                    <a:pt x="110604" y="38557"/>
                  </a:lnTo>
                  <a:lnTo>
                    <a:pt x="106400" y="37020"/>
                  </a:lnTo>
                  <a:lnTo>
                    <a:pt x="103593" y="37261"/>
                  </a:lnTo>
                  <a:lnTo>
                    <a:pt x="104355" y="37261"/>
                  </a:lnTo>
                  <a:lnTo>
                    <a:pt x="104546" y="38049"/>
                  </a:lnTo>
                  <a:lnTo>
                    <a:pt x="104660" y="38557"/>
                  </a:lnTo>
                  <a:lnTo>
                    <a:pt x="104787" y="38887"/>
                  </a:lnTo>
                  <a:lnTo>
                    <a:pt x="107226" y="41236"/>
                  </a:lnTo>
                  <a:lnTo>
                    <a:pt x="101447" y="39789"/>
                  </a:lnTo>
                  <a:lnTo>
                    <a:pt x="101434" y="39331"/>
                  </a:lnTo>
                  <a:lnTo>
                    <a:pt x="101371" y="38049"/>
                  </a:lnTo>
                  <a:lnTo>
                    <a:pt x="99110" y="37020"/>
                  </a:lnTo>
                  <a:lnTo>
                    <a:pt x="96342" y="35763"/>
                  </a:lnTo>
                  <a:lnTo>
                    <a:pt x="94602" y="36944"/>
                  </a:lnTo>
                  <a:lnTo>
                    <a:pt x="88607" y="35166"/>
                  </a:lnTo>
                  <a:lnTo>
                    <a:pt x="86436" y="34531"/>
                  </a:lnTo>
                  <a:lnTo>
                    <a:pt x="86499" y="35166"/>
                  </a:lnTo>
                  <a:lnTo>
                    <a:pt x="82003" y="31254"/>
                  </a:lnTo>
                  <a:lnTo>
                    <a:pt x="78600" y="30480"/>
                  </a:lnTo>
                  <a:lnTo>
                    <a:pt x="70713" y="25806"/>
                  </a:lnTo>
                  <a:lnTo>
                    <a:pt x="74764" y="32410"/>
                  </a:lnTo>
                  <a:lnTo>
                    <a:pt x="77863" y="37261"/>
                  </a:lnTo>
                  <a:lnTo>
                    <a:pt x="79032" y="41236"/>
                  </a:lnTo>
                  <a:lnTo>
                    <a:pt x="79133" y="41579"/>
                  </a:lnTo>
                  <a:lnTo>
                    <a:pt x="79197" y="41821"/>
                  </a:lnTo>
                  <a:lnTo>
                    <a:pt x="79298" y="42151"/>
                  </a:lnTo>
                  <a:lnTo>
                    <a:pt x="79349" y="42354"/>
                  </a:lnTo>
                  <a:lnTo>
                    <a:pt x="80645" y="43256"/>
                  </a:lnTo>
                  <a:lnTo>
                    <a:pt x="81800" y="44030"/>
                  </a:lnTo>
                  <a:lnTo>
                    <a:pt x="83108" y="44030"/>
                  </a:lnTo>
                  <a:lnTo>
                    <a:pt x="86779" y="48907"/>
                  </a:lnTo>
                  <a:lnTo>
                    <a:pt x="87579" y="50647"/>
                  </a:lnTo>
                  <a:lnTo>
                    <a:pt x="87668" y="50825"/>
                  </a:lnTo>
                  <a:lnTo>
                    <a:pt x="87782" y="51092"/>
                  </a:lnTo>
                  <a:lnTo>
                    <a:pt x="87884" y="51308"/>
                  </a:lnTo>
                  <a:lnTo>
                    <a:pt x="87655" y="51308"/>
                  </a:lnTo>
                  <a:lnTo>
                    <a:pt x="84950" y="51803"/>
                  </a:lnTo>
                  <a:lnTo>
                    <a:pt x="83680" y="50279"/>
                  </a:lnTo>
                  <a:lnTo>
                    <a:pt x="83286" y="49872"/>
                  </a:lnTo>
                  <a:lnTo>
                    <a:pt x="81813" y="48374"/>
                  </a:lnTo>
                  <a:lnTo>
                    <a:pt x="81292" y="49872"/>
                  </a:lnTo>
                  <a:lnTo>
                    <a:pt x="78219" y="48183"/>
                  </a:lnTo>
                  <a:lnTo>
                    <a:pt x="80759" y="52476"/>
                  </a:lnTo>
                  <a:lnTo>
                    <a:pt x="80314" y="55727"/>
                  </a:lnTo>
                  <a:lnTo>
                    <a:pt x="80200" y="56489"/>
                  </a:lnTo>
                  <a:lnTo>
                    <a:pt x="79667" y="56896"/>
                  </a:lnTo>
                  <a:lnTo>
                    <a:pt x="81026" y="63131"/>
                  </a:lnTo>
                  <a:lnTo>
                    <a:pt x="82575" y="63131"/>
                  </a:lnTo>
                  <a:lnTo>
                    <a:pt x="82435" y="64198"/>
                  </a:lnTo>
                  <a:lnTo>
                    <a:pt x="82384" y="64541"/>
                  </a:lnTo>
                  <a:lnTo>
                    <a:pt x="82296" y="65125"/>
                  </a:lnTo>
                  <a:lnTo>
                    <a:pt x="82232" y="65620"/>
                  </a:lnTo>
                  <a:lnTo>
                    <a:pt x="82169" y="66090"/>
                  </a:lnTo>
                  <a:lnTo>
                    <a:pt x="82054" y="66916"/>
                  </a:lnTo>
                  <a:lnTo>
                    <a:pt x="81927" y="67805"/>
                  </a:lnTo>
                  <a:lnTo>
                    <a:pt x="81838" y="68389"/>
                  </a:lnTo>
                  <a:lnTo>
                    <a:pt x="81749" y="68999"/>
                  </a:lnTo>
                  <a:lnTo>
                    <a:pt x="83070" y="69659"/>
                  </a:lnTo>
                  <a:lnTo>
                    <a:pt x="84658" y="69659"/>
                  </a:lnTo>
                  <a:lnTo>
                    <a:pt x="84188" y="72961"/>
                  </a:lnTo>
                  <a:lnTo>
                    <a:pt x="85801" y="73812"/>
                  </a:lnTo>
                  <a:lnTo>
                    <a:pt x="86753" y="71437"/>
                  </a:lnTo>
                  <a:lnTo>
                    <a:pt x="87414" y="72961"/>
                  </a:lnTo>
                  <a:lnTo>
                    <a:pt x="87477" y="73113"/>
                  </a:lnTo>
                  <a:lnTo>
                    <a:pt x="90043" y="71437"/>
                  </a:lnTo>
                  <a:lnTo>
                    <a:pt x="90106" y="67805"/>
                  </a:lnTo>
                  <a:lnTo>
                    <a:pt x="89014" y="64541"/>
                  </a:lnTo>
                  <a:lnTo>
                    <a:pt x="89052" y="63131"/>
                  </a:lnTo>
                  <a:lnTo>
                    <a:pt x="88722" y="62242"/>
                  </a:lnTo>
                  <a:lnTo>
                    <a:pt x="88087" y="60909"/>
                  </a:lnTo>
                  <a:lnTo>
                    <a:pt x="87985" y="60172"/>
                  </a:lnTo>
                  <a:lnTo>
                    <a:pt x="87884" y="59461"/>
                  </a:lnTo>
                  <a:lnTo>
                    <a:pt x="87807" y="58966"/>
                  </a:lnTo>
                  <a:lnTo>
                    <a:pt x="87693" y="58140"/>
                  </a:lnTo>
                  <a:lnTo>
                    <a:pt x="87579" y="57327"/>
                  </a:lnTo>
                  <a:lnTo>
                    <a:pt x="87528" y="57048"/>
                  </a:lnTo>
                  <a:lnTo>
                    <a:pt x="89992" y="58496"/>
                  </a:lnTo>
                  <a:lnTo>
                    <a:pt x="90703" y="60172"/>
                  </a:lnTo>
                  <a:lnTo>
                    <a:pt x="89547" y="61747"/>
                  </a:lnTo>
                  <a:lnTo>
                    <a:pt x="90309" y="64198"/>
                  </a:lnTo>
                  <a:lnTo>
                    <a:pt x="90411" y="64541"/>
                  </a:lnTo>
                  <a:lnTo>
                    <a:pt x="92659" y="66433"/>
                  </a:lnTo>
                  <a:lnTo>
                    <a:pt x="96786" y="65125"/>
                  </a:lnTo>
                  <a:lnTo>
                    <a:pt x="95554" y="63131"/>
                  </a:lnTo>
                  <a:lnTo>
                    <a:pt x="95669" y="59715"/>
                  </a:lnTo>
                  <a:lnTo>
                    <a:pt x="95123" y="59715"/>
                  </a:lnTo>
                  <a:lnTo>
                    <a:pt x="97612" y="59258"/>
                  </a:lnTo>
                  <a:lnTo>
                    <a:pt x="98653" y="59715"/>
                  </a:lnTo>
                  <a:lnTo>
                    <a:pt x="99491" y="59258"/>
                  </a:lnTo>
                  <a:lnTo>
                    <a:pt x="100012" y="58966"/>
                  </a:lnTo>
                  <a:lnTo>
                    <a:pt x="98767" y="57048"/>
                  </a:lnTo>
                  <a:lnTo>
                    <a:pt x="98196" y="56184"/>
                  </a:lnTo>
                  <a:lnTo>
                    <a:pt x="96380" y="51803"/>
                  </a:lnTo>
                  <a:lnTo>
                    <a:pt x="96164" y="51308"/>
                  </a:lnTo>
                  <a:lnTo>
                    <a:pt x="96075" y="51092"/>
                  </a:lnTo>
                  <a:lnTo>
                    <a:pt x="95961" y="50825"/>
                  </a:lnTo>
                  <a:lnTo>
                    <a:pt x="92595" y="46355"/>
                  </a:lnTo>
                  <a:lnTo>
                    <a:pt x="89789" y="44297"/>
                  </a:lnTo>
                  <a:lnTo>
                    <a:pt x="87934" y="41821"/>
                  </a:lnTo>
                  <a:lnTo>
                    <a:pt x="87020" y="39331"/>
                  </a:lnTo>
                  <a:lnTo>
                    <a:pt x="91211" y="42354"/>
                  </a:lnTo>
                  <a:lnTo>
                    <a:pt x="91732" y="42697"/>
                  </a:lnTo>
                  <a:lnTo>
                    <a:pt x="93116" y="44030"/>
                  </a:lnTo>
                  <a:lnTo>
                    <a:pt x="94653" y="44030"/>
                  </a:lnTo>
                  <a:lnTo>
                    <a:pt x="96253" y="44259"/>
                  </a:lnTo>
                  <a:lnTo>
                    <a:pt x="98018" y="44030"/>
                  </a:lnTo>
                  <a:lnTo>
                    <a:pt x="100139" y="46850"/>
                  </a:lnTo>
                  <a:lnTo>
                    <a:pt x="99491" y="47802"/>
                  </a:lnTo>
                  <a:lnTo>
                    <a:pt x="116738" y="47802"/>
                  </a:lnTo>
                  <a:close/>
                </a:path>
                <a:path w="136525" h="108584">
                  <a:moveTo>
                    <a:pt x="121246" y="48183"/>
                  </a:moveTo>
                  <a:lnTo>
                    <a:pt x="121043" y="47802"/>
                  </a:lnTo>
                  <a:lnTo>
                    <a:pt x="118122" y="47802"/>
                  </a:lnTo>
                  <a:lnTo>
                    <a:pt x="119748" y="48183"/>
                  </a:lnTo>
                  <a:lnTo>
                    <a:pt x="121246" y="48183"/>
                  </a:lnTo>
                  <a:close/>
                </a:path>
                <a:path w="136525" h="108584">
                  <a:moveTo>
                    <a:pt x="127546" y="46850"/>
                  </a:moveTo>
                  <a:lnTo>
                    <a:pt x="127317" y="46355"/>
                  </a:lnTo>
                  <a:lnTo>
                    <a:pt x="125437" y="43256"/>
                  </a:lnTo>
                  <a:lnTo>
                    <a:pt x="126136" y="43256"/>
                  </a:lnTo>
                  <a:lnTo>
                    <a:pt x="122694" y="42151"/>
                  </a:lnTo>
                  <a:lnTo>
                    <a:pt x="118351" y="41236"/>
                  </a:lnTo>
                  <a:lnTo>
                    <a:pt x="118211" y="41236"/>
                  </a:lnTo>
                  <a:lnTo>
                    <a:pt x="116497" y="40322"/>
                  </a:lnTo>
                  <a:lnTo>
                    <a:pt x="118414" y="43256"/>
                  </a:lnTo>
                  <a:lnTo>
                    <a:pt x="118973" y="43256"/>
                  </a:lnTo>
                  <a:lnTo>
                    <a:pt x="119989" y="43497"/>
                  </a:lnTo>
                  <a:lnTo>
                    <a:pt x="120103" y="44932"/>
                  </a:lnTo>
                  <a:lnTo>
                    <a:pt x="120218" y="46355"/>
                  </a:lnTo>
                  <a:lnTo>
                    <a:pt x="121043" y="47802"/>
                  </a:lnTo>
                  <a:lnTo>
                    <a:pt x="127330" y="47802"/>
                  </a:lnTo>
                  <a:lnTo>
                    <a:pt x="127546" y="46850"/>
                  </a:lnTo>
                  <a:close/>
                </a:path>
                <a:path w="136525" h="108584">
                  <a:moveTo>
                    <a:pt x="129654" y="47802"/>
                  </a:moveTo>
                  <a:lnTo>
                    <a:pt x="129362" y="46850"/>
                  </a:lnTo>
                  <a:lnTo>
                    <a:pt x="129273" y="47802"/>
                  </a:lnTo>
                  <a:lnTo>
                    <a:pt x="129654" y="47802"/>
                  </a:lnTo>
                  <a:close/>
                </a:path>
                <a:path w="136525" h="108584">
                  <a:moveTo>
                    <a:pt x="136144" y="74282"/>
                  </a:moveTo>
                  <a:lnTo>
                    <a:pt x="135813" y="71437"/>
                  </a:lnTo>
                  <a:lnTo>
                    <a:pt x="135737" y="70815"/>
                  </a:lnTo>
                  <a:lnTo>
                    <a:pt x="135712" y="70510"/>
                  </a:lnTo>
                  <a:lnTo>
                    <a:pt x="135610" y="69659"/>
                  </a:lnTo>
                  <a:lnTo>
                    <a:pt x="135534" y="68999"/>
                  </a:lnTo>
                  <a:lnTo>
                    <a:pt x="135458" y="68389"/>
                  </a:lnTo>
                  <a:lnTo>
                    <a:pt x="135394" y="67805"/>
                  </a:lnTo>
                  <a:lnTo>
                    <a:pt x="135280" y="66916"/>
                  </a:lnTo>
                  <a:lnTo>
                    <a:pt x="133934" y="64198"/>
                  </a:lnTo>
                  <a:lnTo>
                    <a:pt x="132791" y="65620"/>
                  </a:lnTo>
                  <a:lnTo>
                    <a:pt x="132905" y="66624"/>
                  </a:lnTo>
                  <a:lnTo>
                    <a:pt x="133032" y="67805"/>
                  </a:lnTo>
                  <a:lnTo>
                    <a:pt x="133146" y="69659"/>
                  </a:lnTo>
                  <a:lnTo>
                    <a:pt x="132880" y="70510"/>
                  </a:lnTo>
                  <a:lnTo>
                    <a:pt x="132308" y="68999"/>
                  </a:lnTo>
                  <a:lnTo>
                    <a:pt x="131610" y="66916"/>
                  </a:lnTo>
                  <a:lnTo>
                    <a:pt x="131521" y="66624"/>
                  </a:lnTo>
                  <a:lnTo>
                    <a:pt x="131457" y="66433"/>
                  </a:lnTo>
                  <a:lnTo>
                    <a:pt x="131343" y="66090"/>
                  </a:lnTo>
                  <a:lnTo>
                    <a:pt x="130048" y="62242"/>
                  </a:lnTo>
                  <a:lnTo>
                    <a:pt x="129984" y="62077"/>
                  </a:lnTo>
                  <a:lnTo>
                    <a:pt x="130759" y="61747"/>
                  </a:lnTo>
                  <a:lnTo>
                    <a:pt x="129971" y="61252"/>
                  </a:lnTo>
                  <a:lnTo>
                    <a:pt x="124383" y="58140"/>
                  </a:lnTo>
                  <a:lnTo>
                    <a:pt x="126555" y="58432"/>
                  </a:lnTo>
                  <a:lnTo>
                    <a:pt x="127635" y="58140"/>
                  </a:lnTo>
                  <a:lnTo>
                    <a:pt x="128841" y="57810"/>
                  </a:lnTo>
                  <a:lnTo>
                    <a:pt x="125196" y="55727"/>
                  </a:lnTo>
                  <a:lnTo>
                    <a:pt x="128104" y="52476"/>
                  </a:lnTo>
                  <a:lnTo>
                    <a:pt x="128282" y="52476"/>
                  </a:lnTo>
                  <a:lnTo>
                    <a:pt x="129654" y="54305"/>
                  </a:lnTo>
                  <a:lnTo>
                    <a:pt x="130302" y="52476"/>
                  </a:lnTo>
                  <a:lnTo>
                    <a:pt x="130708" y="51308"/>
                  </a:lnTo>
                  <a:lnTo>
                    <a:pt x="130644" y="51092"/>
                  </a:lnTo>
                  <a:lnTo>
                    <a:pt x="130568" y="50825"/>
                  </a:lnTo>
                  <a:lnTo>
                    <a:pt x="130517" y="50647"/>
                  </a:lnTo>
                  <a:lnTo>
                    <a:pt x="130403" y="50279"/>
                  </a:lnTo>
                  <a:lnTo>
                    <a:pt x="129984" y="48907"/>
                  </a:lnTo>
                  <a:lnTo>
                    <a:pt x="129895" y="48590"/>
                  </a:lnTo>
                  <a:lnTo>
                    <a:pt x="129768" y="48183"/>
                  </a:lnTo>
                  <a:lnTo>
                    <a:pt x="129260" y="48183"/>
                  </a:lnTo>
                  <a:lnTo>
                    <a:pt x="129273" y="47802"/>
                  </a:lnTo>
                  <a:lnTo>
                    <a:pt x="127330" y="47802"/>
                  </a:lnTo>
                  <a:lnTo>
                    <a:pt x="127241" y="48183"/>
                  </a:lnTo>
                  <a:lnTo>
                    <a:pt x="129184" y="48183"/>
                  </a:lnTo>
                  <a:lnTo>
                    <a:pt x="126746" y="50279"/>
                  </a:lnTo>
                  <a:lnTo>
                    <a:pt x="127076" y="48907"/>
                  </a:lnTo>
                  <a:lnTo>
                    <a:pt x="127139" y="48590"/>
                  </a:lnTo>
                  <a:lnTo>
                    <a:pt x="127241" y="48183"/>
                  </a:lnTo>
                  <a:lnTo>
                    <a:pt x="121246" y="48183"/>
                  </a:lnTo>
                  <a:lnTo>
                    <a:pt x="121361" y="48374"/>
                  </a:lnTo>
                  <a:lnTo>
                    <a:pt x="121475" y="48590"/>
                  </a:lnTo>
                  <a:lnTo>
                    <a:pt x="119748" y="48183"/>
                  </a:lnTo>
                  <a:lnTo>
                    <a:pt x="99415" y="48183"/>
                  </a:lnTo>
                  <a:lnTo>
                    <a:pt x="100126" y="50279"/>
                  </a:lnTo>
                  <a:lnTo>
                    <a:pt x="100241" y="50647"/>
                  </a:lnTo>
                  <a:lnTo>
                    <a:pt x="103479" y="51092"/>
                  </a:lnTo>
                  <a:lnTo>
                    <a:pt x="100901" y="53047"/>
                  </a:lnTo>
                  <a:lnTo>
                    <a:pt x="99428" y="53047"/>
                  </a:lnTo>
                  <a:lnTo>
                    <a:pt x="102920" y="57327"/>
                  </a:lnTo>
                  <a:lnTo>
                    <a:pt x="103860" y="60909"/>
                  </a:lnTo>
                  <a:lnTo>
                    <a:pt x="103949" y="61252"/>
                  </a:lnTo>
                  <a:lnTo>
                    <a:pt x="103174" y="62242"/>
                  </a:lnTo>
                  <a:lnTo>
                    <a:pt x="101358" y="59461"/>
                  </a:lnTo>
                  <a:lnTo>
                    <a:pt x="101295" y="63131"/>
                  </a:lnTo>
                  <a:lnTo>
                    <a:pt x="104267" y="70510"/>
                  </a:lnTo>
                  <a:lnTo>
                    <a:pt x="104444" y="69659"/>
                  </a:lnTo>
                  <a:lnTo>
                    <a:pt x="105168" y="66916"/>
                  </a:lnTo>
                  <a:lnTo>
                    <a:pt x="105244" y="66624"/>
                  </a:lnTo>
                  <a:lnTo>
                    <a:pt x="108153" y="66090"/>
                  </a:lnTo>
                  <a:lnTo>
                    <a:pt x="107797" y="67805"/>
                  </a:lnTo>
                  <a:lnTo>
                    <a:pt x="107670" y="68389"/>
                  </a:lnTo>
                  <a:lnTo>
                    <a:pt x="107099" y="70510"/>
                  </a:lnTo>
                  <a:lnTo>
                    <a:pt x="107010" y="70815"/>
                  </a:lnTo>
                  <a:lnTo>
                    <a:pt x="105918" y="69659"/>
                  </a:lnTo>
                  <a:lnTo>
                    <a:pt x="105613" y="69659"/>
                  </a:lnTo>
                  <a:lnTo>
                    <a:pt x="105283" y="72961"/>
                  </a:lnTo>
                  <a:lnTo>
                    <a:pt x="105244" y="73240"/>
                  </a:lnTo>
                  <a:lnTo>
                    <a:pt x="105829" y="75844"/>
                  </a:lnTo>
                  <a:lnTo>
                    <a:pt x="106387" y="76390"/>
                  </a:lnTo>
                  <a:lnTo>
                    <a:pt x="105676" y="78689"/>
                  </a:lnTo>
                  <a:lnTo>
                    <a:pt x="105549" y="79057"/>
                  </a:lnTo>
                  <a:lnTo>
                    <a:pt x="105435" y="79451"/>
                  </a:lnTo>
                  <a:lnTo>
                    <a:pt x="105333" y="80505"/>
                  </a:lnTo>
                  <a:lnTo>
                    <a:pt x="102501" y="78219"/>
                  </a:lnTo>
                  <a:lnTo>
                    <a:pt x="101904" y="76873"/>
                  </a:lnTo>
                  <a:lnTo>
                    <a:pt x="101561" y="78219"/>
                  </a:lnTo>
                  <a:lnTo>
                    <a:pt x="101434" y="78689"/>
                  </a:lnTo>
                  <a:lnTo>
                    <a:pt x="101346" y="79057"/>
                  </a:lnTo>
                  <a:lnTo>
                    <a:pt x="101231" y="79451"/>
                  </a:lnTo>
                  <a:lnTo>
                    <a:pt x="102781" y="81876"/>
                  </a:lnTo>
                  <a:lnTo>
                    <a:pt x="102819" y="82664"/>
                  </a:lnTo>
                  <a:lnTo>
                    <a:pt x="101574" y="82664"/>
                  </a:lnTo>
                  <a:lnTo>
                    <a:pt x="99949" y="80187"/>
                  </a:lnTo>
                  <a:lnTo>
                    <a:pt x="99847" y="80022"/>
                  </a:lnTo>
                  <a:lnTo>
                    <a:pt x="99745" y="79883"/>
                  </a:lnTo>
                  <a:lnTo>
                    <a:pt x="99326" y="79057"/>
                  </a:lnTo>
                  <a:lnTo>
                    <a:pt x="99212" y="78828"/>
                  </a:lnTo>
                  <a:lnTo>
                    <a:pt x="99136" y="78689"/>
                  </a:lnTo>
                  <a:lnTo>
                    <a:pt x="97726" y="80505"/>
                  </a:lnTo>
                  <a:lnTo>
                    <a:pt x="97802" y="81432"/>
                  </a:lnTo>
                  <a:lnTo>
                    <a:pt x="98526" y="84112"/>
                  </a:lnTo>
                  <a:lnTo>
                    <a:pt x="100469" y="85966"/>
                  </a:lnTo>
                  <a:lnTo>
                    <a:pt x="102831" y="84874"/>
                  </a:lnTo>
                  <a:lnTo>
                    <a:pt x="103835" y="86982"/>
                  </a:lnTo>
                  <a:lnTo>
                    <a:pt x="104343" y="89281"/>
                  </a:lnTo>
                  <a:lnTo>
                    <a:pt x="104381" y="89509"/>
                  </a:lnTo>
                  <a:lnTo>
                    <a:pt x="104470" y="90817"/>
                  </a:lnTo>
                  <a:lnTo>
                    <a:pt x="104571" y="92684"/>
                  </a:lnTo>
                  <a:lnTo>
                    <a:pt x="106756" y="93941"/>
                  </a:lnTo>
                  <a:lnTo>
                    <a:pt x="106819" y="94932"/>
                  </a:lnTo>
                  <a:lnTo>
                    <a:pt x="106934" y="97116"/>
                  </a:lnTo>
                  <a:lnTo>
                    <a:pt x="105486" y="98488"/>
                  </a:lnTo>
                  <a:lnTo>
                    <a:pt x="108394" y="100152"/>
                  </a:lnTo>
                  <a:lnTo>
                    <a:pt x="108470" y="99707"/>
                  </a:lnTo>
                  <a:lnTo>
                    <a:pt x="108534" y="99199"/>
                  </a:lnTo>
                  <a:lnTo>
                    <a:pt x="108648" y="98488"/>
                  </a:lnTo>
                  <a:lnTo>
                    <a:pt x="108686" y="98145"/>
                  </a:lnTo>
                  <a:lnTo>
                    <a:pt x="108800" y="98640"/>
                  </a:lnTo>
                  <a:lnTo>
                    <a:pt x="108927" y="99199"/>
                  </a:lnTo>
                  <a:lnTo>
                    <a:pt x="109029" y="99707"/>
                  </a:lnTo>
                  <a:lnTo>
                    <a:pt x="109131" y="100152"/>
                  </a:lnTo>
                  <a:lnTo>
                    <a:pt x="109207" y="100495"/>
                  </a:lnTo>
                  <a:lnTo>
                    <a:pt x="109258" y="100749"/>
                  </a:lnTo>
                  <a:lnTo>
                    <a:pt x="110134" y="103543"/>
                  </a:lnTo>
                  <a:lnTo>
                    <a:pt x="112331" y="101346"/>
                  </a:lnTo>
                  <a:lnTo>
                    <a:pt x="112268" y="101041"/>
                  </a:lnTo>
                  <a:lnTo>
                    <a:pt x="112191" y="100749"/>
                  </a:lnTo>
                  <a:lnTo>
                    <a:pt x="112128" y="100495"/>
                  </a:lnTo>
                  <a:lnTo>
                    <a:pt x="112039" y="100152"/>
                  </a:lnTo>
                  <a:lnTo>
                    <a:pt x="111925" y="99707"/>
                  </a:lnTo>
                  <a:lnTo>
                    <a:pt x="113334" y="98640"/>
                  </a:lnTo>
                  <a:lnTo>
                    <a:pt x="114122" y="98145"/>
                  </a:lnTo>
                  <a:lnTo>
                    <a:pt x="114439" y="97942"/>
                  </a:lnTo>
                  <a:lnTo>
                    <a:pt x="114642" y="97942"/>
                  </a:lnTo>
                  <a:lnTo>
                    <a:pt x="112610" y="96012"/>
                  </a:lnTo>
                  <a:lnTo>
                    <a:pt x="111518" y="95872"/>
                  </a:lnTo>
                  <a:lnTo>
                    <a:pt x="109905" y="92684"/>
                  </a:lnTo>
                  <a:lnTo>
                    <a:pt x="109931" y="90462"/>
                  </a:lnTo>
                  <a:lnTo>
                    <a:pt x="110223" y="88277"/>
                  </a:lnTo>
                  <a:lnTo>
                    <a:pt x="110490" y="87528"/>
                  </a:lnTo>
                  <a:lnTo>
                    <a:pt x="109575" y="85966"/>
                  </a:lnTo>
                  <a:lnTo>
                    <a:pt x="109474" y="85813"/>
                  </a:lnTo>
                  <a:lnTo>
                    <a:pt x="108229" y="85648"/>
                  </a:lnTo>
                  <a:lnTo>
                    <a:pt x="108140" y="84874"/>
                  </a:lnTo>
                  <a:lnTo>
                    <a:pt x="107886" y="82867"/>
                  </a:lnTo>
                  <a:lnTo>
                    <a:pt x="107861" y="82664"/>
                  </a:lnTo>
                  <a:lnTo>
                    <a:pt x="107975" y="80835"/>
                  </a:lnTo>
                  <a:lnTo>
                    <a:pt x="108026" y="80505"/>
                  </a:lnTo>
                  <a:lnTo>
                    <a:pt x="106222" y="78689"/>
                  </a:lnTo>
                  <a:lnTo>
                    <a:pt x="106375" y="78689"/>
                  </a:lnTo>
                  <a:lnTo>
                    <a:pt x="109791" y="80187"/>
                  </a:lnTo>
                  <a:lnTo>
                    <a:pt x="109905" y="80670"/>
                  </a:lnTo>
                  <a:lnTo>
                    <a:pt x="110032" y="81216"/>
                  </a:lnTo>
                  <a:lnTo>
                    <a:pt x="110083" y="81432"/>
                  </a:lnTo>
                  <a:lnTo>
                    <a:pt x="110185" y="81876"/>
                  </a:lnTo>
                  <a:lnTo>
                    <a:pt x="110274" y="82308"/>
                  </a:lnTo>
                  <a:lnTo>
                    <a:pt x="112483" y="82308"/>
                  </a:lnTo>
                  <a:lnTo>
                    <a:pt x="113080" y="81432"/>
                  </a:lnTo>
                  <a:lnTo>
                    <a:pt x="113080" y="85966"/>
                  </a:lnTo>
                  <a:lnTo>
                    <a:pt x="112941" y="86982"/>
                  </a:lnTo>
                  <a:lnTo>
                    <a:pt x="112864" y="87528"/>
                  </a:lnTo>
                  <a:lnTo>
                    <a:pt x="112801" y="88277"/>
                  </a:lnTo>
                  <a:lnTo>
                    <a:pt x="113385" y="90462"/>
                  </a:lnTo>
                  <a:lnTo>
                    <a:pt x="114490" y="91554"/>
                  </a:lnTo>
                  <a:lnTo>
                    <a:pt x="114515" y="93802"/>
                  </a:lnTo>
                  <a:lnTo>
                    <a:pt x="116357" y="90462"/>
                  </a:lnTo>
                  <a:lnTo>
                    <a:pt x="118376" y="91948"/>
                  </a:lnTo>
                  <a:lnTo>
                    <a:pt x="118313" y="92468"/>
                  </a:lnTo>
                  <a:lnTo>
                    <a:pt x="118186" y="93332"/>
                  </a:lnTo>
                  <a:lnTo>
                    <a:pt x="118110" y="93802"/>
                  </a:lnTo>
                  <a:lnTo>
                    <a:pt x="119227" y="94932"/>
                  </a:lnTo>
                  <a:lnTo>
                    <a:pt x="119341" y="95529"/>
                  </a:lnTo>
                  <a:lnTo>
                    <a:pt x="119405" y="95872"/>
                  </a:lnTo>
                  <a:lnTo>
                    <a:pt x="121234" y="97116"/>
                  </a:lnTo>
                  <a:lnTo>
                    <a:pt x="122885" y="97942"/>
                  </a:lnTo>
                  <a:lnTo>
                    <a:pt x="122974" y="98640"/>
                  </a:lnTo>
                  <a:lnTo>
                    <a:pt x="123088" y="99707"/>
                  </a:lnTo>
                  <a:lnTo>
                    <a:pt x="123164" y="100495"/>
                  </a:lnTo>
                  <a:lnTo>
                    <a:pt x="122059" y="101600"/>
                  </a:lnTo>
                  <a:lnTo>
                    <a:pt x="120802" y="103797"/>
                  </a:lnTo>
                  <a:lnTo>
                    <a:pt x="122910" y="104571"/>
                  </a:lnTo>
                  <a:lnTo>
                    <a:pt x="122669" y="106299"/>
                  </a:lnTo>
                  <a:lnTo>
                    <a:pt x="122605" y="106718"/>
                  </a:lnTo>
                  <a:lnTo>
                    <a:pt x="125095" y="108013"/>
                  </a:lnTo>
                  <a:lnTo>
                    <a:pt x="125183" y="106299"/>
                  </a:lnTo>
                  <a:lnTo>
                    <a:pt x="125272" y="104571"/>
                  </a:lnTo>
                  <a:lnTo>
                    <a:pt x="122974" y="104089"/>
                  </a:lnTo>
                  <a:lnTo>
                    <a:pt x="125920" y="101041"/>
                  </a:lnTo>
                  <a:lnTo>
                    <a:pt x="127152" y="101219"/>
                  </a:lnTo>
                  <a:lnTo>
                    <a:pt x="127127" y="101041"/>
                  </a:lnTo>
                  <a:lnTo>
                    <a:pt x="127025" y="100495"/>
                  </a:lnTo>
                  <a:lnTo>
                    <a:pt x="126961" y="100152"/>
                  </a:lnTo>
                  <a:lnTo>
                    <a:pt x="126885" y="99707"/>
                  </a:lnTo>
                  <a:lnTo>
                    <a:pt x="126784" y="99199"/>
                  </a:lnTo>
                  <a:lnTo>
                    <a:pt x="126682" y="98640"/>
                  </a:lnTo>
                  <a:lnTo>
                    <a:pt x="126593" y="98145"/>
                  </a:lnTo>
                  <a:lnTo>
                    <a:pt x="126504" y="97612"/>
                  </a:lnTo>
                  <a:lnTo>
                    <a:pt x="126441" y="97332"/>
                  </a:lnTo>
                  <a:lnTo>
                    <a:pt x="124421" y="95529"/>
                  </a:lnTo>
                  <a:lnTo>
                    <a:pt x="124447" y="94932"/>
                  </a:lnTo>
                  <a:lnTo>
                    <a:pt x="124599" y="94081"/>
                  </a:lnTo>
                  <a:lnTo>
                    <a:pt x="124650" y="93802"/>
                  </a:lnTo>
                  <a:lnTo>
                    <a:pt x="124739" y="93332"/>
                  </a:lnTo>
                  <a:lnTo>
                    <a:pt x="124866" y="92684"/>
                  </a:lnTo>
                  <a:lnTo>
                    <a:pt x="124904" y="92468"/>
                  </a:lnTo>
                  <a:lnTo>
                    <a:pt x="124993" y="91948"/>
                  </a:lnTo>
                  <a:lnTo>
                    <a:pt x="125730" y="90462"/>
                  </a:lnTo>
                  <a:lnTo>
                    <a:pt x="126199" y="89509"/>
                  </a:lnTo>
                  <a:lnTo>
                    <a:pt x="126314" y="88277"/>
                  </a:lnTo>
                  <a:lnTo>
                    <a:pt x="126619" y="87528"/>
                  </a:lnTo>
                  <a:lnTo>
                    <a:pt x="129400" y="81432"/>
                  </a:lnTo>
                  <a:lnTo>
                    <a:pt x="129489" y="81216"/>
                  </a:lnTo>
                  <a:lnTo>
                    <a:pt x="128054" y="89281"/>
                  </a:lnTo>
                  <a:lnTo>
                    <a:pt x="127889" y="90462"/>
                  </a:lnTo>
                  <a:lnTo>
                    <a:pt x="127800" y="91097"/>
                  </a:lnTo>
                  <a:lnTo>
                    <a:pt x="127673" y="91948"/>
                  </a:lnTo>
                  <a:lnTo>
                    <a:pt x="127609" y="92468"/>
                  </a:lnTo>
                  <a:lnTo>
                    <a:pt x="127482" y="96012"/>
                  </a:lnTo>
                  <a:lnTo>
                    <a:pt x="127723" y="97116"/>
                  </a:lnTo>
                  <a:lnTo>
                    <a:pt x="127825" y="97612"/>
                  </a:lnTo>
                  <a:lnTo>
                    <a:pt x="127939" y="98145"/>
                  </a:lnTo>
                  <a:lnTo>
                    <a:pt x="128041" y="98640"/>
                  </a:lnTo>
                  <a:lnTo>
                    <a:pt x="128155" y="99199"/>
                  </a:lnTo>
                  <a:lnTo>
                    <a:pt x="129641" y="99199"/>
                  </a:lnTo>
                  <a:lnTo>
                    <a:pt x="130657" y="97612"/>
                  </a:lnTo>
                  <a:lnTo>
                    <a:pt x="130454" y="96012"/>
                  </a:lnTo>
                  <a:lnTo>
                    <a:pt x="130390" y="95529"/>
                  </a:lnTo>
                  <a:lnTo>
                    <a:pt x="130314" y="94932"/>
                  </a:lnTo>
                  <a:lnTo>
                    <a:pt x="130200" y="94081"/>
                  </a:lnTo>
                  <a:lnTo>
                    <a:pt x="129362" y="93332"/>
                  </a:lnTo>
                  <a:lnTo>
                    <a:pt x="131610" y="90817"/>
                  </a:lnTo>
                  <a:lnTo>
                    <a:pt x="131318" y="89509"/>
                  </a:lnTo>
                  <a:lnTo>
                    <a:pt x="131203" y="86982"/>
                  </a:lnTo>
                  <a:lnTo>
                    <a:pt x="132676" y="84353"/>
                  </a:lnTo>
                  <a:lnTo>
                    <a:pt x="132562" y="82867"/>
                  </a:lnTo>
                  <a:lnTo>
                    <a:pt x="132435" y="81432"/>
                  </a:lnTo>
                  <a:lnTo>
                    <a:pt x="132422" y="81216"/>
                  </a:lnTo>
                  <a:lnTo>
                    <a:pt x="132524" y="80505"/>
                  </a:lnTo>
                  <a:lnTo>
                    <a:pt x="133108" y="79057"/>
                  </a:lnTo>
                  <a:lnTo>
                    <a:pt x="134874" y="78828"/>
                  </a:lnTo>
                  <a:lnTo>
                    <a:pt x="134924" y="78689"/>
                  </a:lnTo>
                  <a:lnTo>
                    <a:pt x="136144" y="742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20613" y="674499"/>
              <a:ext cx="153035" cy="174625"/>
            </a:xfrm>
            <a:custGeom>
              <a:avLst/>
              <a:gdLst/>
              <a:ahLst/>
              <a:cxnLst/>
              <a:rect l="l" t="t" r="r" b="b"/>
              <a:pathLst>
                <a:path w="153034" h="174625">
                  <a:moveTo>
                    <a:pt x="21539" y="162013"/>
                  </a:moveTo>
                  <a:lnTo>
                    <a:pt x="20497" y="157010"/>
                  </a:lnTo>
                  <a:lnTo>
                    <a:pt x="21069" y="148869"/>
                  </a:lnTo>
                  <a:lnTo>
                    <a:pt x="21653" y="140728"/>
                  </a:lnTo>
                  <a:lnTo>
                    <a:pt x="22009" y="138188"/>
                  </a:lnTo>
                  <a:lnTo>
                    <a:pt x="19811" y="133629"/>
                  </a:lnTo>
                  <a:lnTo>
                    <a:pt x="17627" y="129070"/>
                  </a:lnTo>
                  <a:lnTo>
                    <a:pt x="18122" y="125501"/>
                  </a:lnTo>
                  <a:lnTo>
                    <a:pt x="17729" y="122288"/>
                  </a:lnTo>
                  <a:lnTo>
                    <a:pt x="17322" y="119062"/>
                  </a:lnTo>
                  <a:lnTo>
                    <a:pt x="16027" y="120294"/>
                  </a:lnTo>
                  <a:lnTo>
                    <a:pt x="16014" y="116332"/>
                  </a:lnTo>
                  <a:lnTo>
                    <a:pt x="16001" y="112356"/>
                  </a:lnTo>
                  <a:lnTo>
                    <a:pt x="17843" y="105295"/>
                  </a:lnTo>
                  <a:lnTo>
                    <a:pt x="16103" y="101600"/>
                  </a:lnTo>
                  <a:lnTo>
                    <a:pt x="14350" y="97917"/>
                  </a:lnTo>
                  <a:lnTo>
                    <a:pt x="7861" y="91338"/>
                  </a:lnTo>
                  <a:lnTo>
                    <a:pt x="7607" y="87058"/>
                  </a:lnTo>
                  <a:lnTo>
                    <a:pt x="7365" y="82765"/>
                  </a:lnTo>
                  <a:lnTo>
                    <a:pt x="9258" y="77038"/>
                  </a:lnTo>
                  <a:lnTo>
                    <a:pt x="12344" y="71526"/>
                  </a:lnTo>
                  <a:lnTo>
                    <a:pt x="15430" y="66001"/>
                  </a:lnTo>
                  <a:lnTo>
                    <a:pt x="17208" y="59397"/>
                  </a:lnTo>
                  <a:lnTo>
                    <a:pt x="17640" y="56349"/>
                  </a:lnTo>
                  <a:lnTo>
                    <a:pt x="18072" y="53289"/>
                  </a:lnTo>
                  <a:lnTo>
                    <a:pt x="20040" y="49314"/>
                  </a:lnTo>
                  <a:lnTo>
                    <a:pt x="18757" y="40309"/>
                  </a:lnTo>
                  <a:lnTo>
                    <a:pt x="19227" y="36969"/>
                  </a:lnTo>
                  <a:lnTo>
                    <a:pt x="19697" y="33642"/>
                  </a:lnTo>
                  <a:lnTo>
                    <a:pt x="20053" y="31140"/>
                  </a:lnTo>
                  <a:lnTo>
                    <a:pt x="18580" y="29514"/>
                  </a:lnTo>
                  <a:lnTo>
                    <a:pt x="19405" y="27647"/>
                  </a:lnTo>
                  <a:lnTo>
                    <a:pt x="20231" y="25781"/>
                  </a:lnTo>
                  <a:lnTo>
                    <a:pt x="21945" y="24041"/>
                  </a:lnTo>
                  <a:lnTo>
                    <a:pt x="20548" y="23558"/>
                  </a:lnTo>
                  <a:lnTo>
                    <a:pt x="19151" y="23088"/>
                  </a:lnTo>
                  <a:lnTo>
                    <a:pt x="12928" y="27025"/>
                  </a:lnTo>
                  <a:lnTo>
                    <a:pt x="9880" y="26593"/>
                  </a:lnTo>
                  <a:lnTo>
                    <a:pt x="6819" y="26162"/>
                  </a:lnTo>
                  <a:lnTo>
                    <a:pt x="7607" y="24574"/>
                  </a:lnTo>
                  <a:lnTo>
                    <a:pt x="5702" y="22034"/>
                  </a:lnTo>
                  <a:lnTo>
                    <a:pt x="3784" y="19507"/>
                  </a:lnTo>
                  <a:lnTo>
                    <a:pt x="977" y="17640"/>
                  </a:lnTo>
                  <a:lnTo>
                    <a:pt x="495" y="14744"/>
                  </a:lnTo>
                  <a:lnTo>
                    <a:pt x="0" y="11836"/>
                  </a:lnTo>
                  <a:lnTo>
                    <a:pt x="6476" y="10490"/>
                  </a:lnTo>
                  <a:lnTo>
                    <a:pt x="11391" y="9766"/>
                  </a:lnTo>
                  <a:lnTo>
                    <a:pt x="16306" y="9029"/>
                  </a:lnTo>
                  <a:lnTo>
                    <a:pt x="17754" y="12915"/>
                  </a:lnTo>
                  <a:lnTo>
                    <a:pt x="23863" y="10096"/>
                  </a:lnTo>
                  <a:lnTo>
                    <a:pt x="24523" y="7353"/>
                  </a:lnTo>
                  <a:lnTo>
                    <a:pt x="25196" y="4622"/>
                  </a:lnTo>
                  <a:lnTo>
                    <a:pt x="30327" y="0"/>
                  </a:lnTo>
                  <a:lnTo>
                    <a:pt x="37604" y="977"/>
                  </a:lnTo>
                  <a:lnTo>
                    <a:pt x="44881" y="1955"/>
                  </a:lnTo>
                  <a:lnTo>
                    <a:pt x="51079" y="4279"/>
                  </a:lnTo>
                  <a:lnTo>
                    <a:pt x="53098" y="5981"/>
                  </a:lnTo>
                  <a:lnTo>
                    <a:pt x="55130" y="7683"/>
                  </a:lnTo>
                  <a:lnTo>
                    <a:pt x="55168" y="11379"/>
                  </a:lnTo>
                  <a:lnTo>
                    <a:pt x="58038" y="13195"/>
                  </a:lnTo>
                  <a:lnTo>
                    <a:pt x="59347" y="13944"/>
                  </a:lnTo>
                  <a:lnTo>
                    <a:pt x="60667" y="14706"/>
                  </a:lnTo>
                  <a:lnTo>
                    <a:pt x="58762" y="16129"/>
                  </a:lnTo>
                  <a:lnTo>
                    <a:pt x="60515" y="18072"/>
                  </a:lnTo>
                  <a:lnTo>
                    <a:pt x="66497" y="13817"/>
                  </a:lnTo>
                  <a:lnTo>
                    <a:pt x="72186" y="17741"/>
                  </a:lnTo>
                  <a:lnTo>
                    <a:pt x="77863" y="21653"/>
                  </a:lnTo>
                  <a:lnTo>
                    <a:pt x="78460" y="23431"/>
                  </a:lnTo>
                  <a:lnTo>
                    <a:pt x="78308" y="24549"/>
                  </a:lnTo>
                  <a:lnTo>
                    <a:pt x="78155" y="25666"/>
                  </a:lnTo>
                  <a:lnTo>
                    <a:pt x="75806" y="28206"/>
                  </a:lnTo>
                  <a:lnTo>
                    <a:pt x="73075" y="29527"/>
                  </a:lnTo>
                  <a:lnTo>
                    <a:pt x="70332" y="30835"/>
                  </a:lnTo>
                  <a:lnTo>
                    <a:pt x="69151" y="31242"/>
                  </a:lnTo>
                  <a:lnTo>
                    <a:pt x="78612" y="36817"/>
                  </a:lnTo>
                  <a:lnTo>
                    <a:pt x="84924" y="38277"/>
                  </a:lnTo>
                  <a:lnTo>
                    <a:pt x="91236" y="39725"/>
                  </a:lnTo>
                  <a:lnTo>
                    <a:pt x="103593" y="42875"/>
                  </a:lnTo>
                  <a:lnTo>
                    <a:pt x="106121" y="40970"/>
                  </a:lnTo>
                  <a:lnTo>
                    <a:pt x="110896" y="43345"/>
                  </a:lnTo>
                  <a:lnTo>
                    <a:pt x="115658" y="45707"/>
                  </a:lnTo>
                  <a:lnTo>
                    <a:pt x="120903" y="45034"/>
                  </a:lnTo>
                  <a:lnTo>
                    <a:pt x="125183" y="44780"/>
                  </a:lnTo>
                  <a:lnTo>
                    <a:pt x="129463" y="44538"/>
                  </a:lnTo>
                  <a:lnTo>
                    <a:pt x="132727" y="47256"/>
                  </a:lnTo>
                  <a:lnTo>
                    <a:pt x="135039" y="51269"/>
                  </a:lnTo>
                  <a:lnTo>
                    <a:pt x="137350" y="55270"/>
                  </a:lnTo>
                  <a:lnTo>
                    <a:pt x="140258" y="56857"/>
                  </a:lnTo>
                  <a:lnTo>
                    <a:pt x="145338" y="58991"/>
                  </a:lnTo>
                  <a:lnTo>
                    <a:pt x="148678" y="65417"/>
                  </a:lnTo>
                  <a:lnTo>
                    <a:pt x="152031" y="71831"/>
                  </a:lnTo>
                  <a:lnTo>
                    <a:pt x="151168" y="73660"/>
                  </a:lnTo>
                  <a:lnTo>
                    <a:pt x="152514" y="76428"/>
                  </a:lnTo>
                  <a:lnTo>
                    <a:pt x="152358" y="81724"/>
                  </a:lnTo>
                  <a:lnTo>
                    <a:pt x="143433" y="118935"/>
                  </a:lnTo>
                  <a:lnTo>
                    <a:pt x="141376" y="125450"/>
                  </a:lnTo>
                  <a:lnTo>
                    <a:pt x="140982" y="128231"/>
                  </a:lnTo>
                  <a:lnTo>
                    <a:pt x="140601" y="131000"/>
                  </a:lnTo>
                  <a:lnTo>
                    <a:pt x="136791" y="135902"/>
                  </a:lnTo>
                  <a:lnTo>
                    <a:pt x="136283" y="139522"/>
                  </a:lnTo>
                  <a:lnTo>
                    <a:pt x="135775" y="143129"/>
                  </a:lnTo>
                  <a:lnTo>
                    <a:pt x="135661" y="145935"/>
                  </a:lnTo>
                  <a:lnTo>
                    <a:pt x="133959" y="147967"/>
                  </a:lnTo>
                  <a:lnTo>
                    <a:pt x="132257" y="149999"/>
                  </a:lnTo>
                  <a:lnTo>
                    <a:pt x="131800" y="151307"/>
                  </a:lnTo>
                  <a:lnTo>
                    <a:pt x="132829" y="154051"/>
                  </a:lnTo>
                  <a:lnTo>
                    <a:pt x="133857" y="156781"/>
                  </a:lnTo>
                  <a:lnTo>
                    <a:pt x="133578" y="158724"/>
                  </a:lnTo>
                  <a:lnTo>
                    <a:pt x="132473" y="160553"/>
                  </a:lnTo>
                  <a:lnTo>
                    <a:pt x="131368" y="162382"/>
                  </a:lnTo>
                  <a:lnTo>
                    <a:pt x="131648" y="162433"/>
                  </a:lnTo>
                  <a:lnTo>
                    <a:pt x="132651" y="165404"/>
                  </a:lnTo>
                  <a:lnTo>
                    <a:pt x="133642" y="168376"/>
                  </a:lnTo>
                  <a:lnTo>
                    <a:pt x="129412" y="170332"/>
                  </a:lnTo>
                  <a:lnTo>
                    <a:pt x="120192" y="169316"/>
                  </a:lnTo>
                  <a:lnTo>
                    <a:pt x="119824" y="163588"/>
                  </a:lnTo>
                  <a:lnTo>
                    <a:pt x="118389" y="161696"/>
                  </a:lnTo>
                  <a:lnTo>
                    <a:pt x="119532" y="159588"/>
                  </a:lnTo>
                  <a:lnTo>
                    <a:pt x="120688" y="157480"/>
                  </a:lnTo>
                  <a:lnTo>
                    <a:pt x="121030" y="152958"/>
                  </a:lnTo>
                  <a:lnTo>
                    <a:pt x="121386" y="148463"/>
                  </a:lnTo>
                  <a:lnTo>
                    <a:pt x="120484" y="136677"/>
                  </a:lnTo>
                  <a:lnTo>
                    <a:pt x="120954" y="133337"/>
                  </a:lnTo>
                  <a:lnTo>
                    <a:pt x="121424" y="130009"/>
                  </a:lnTo>
                  <a:lnTo>
                    <a:pt x="121259" y="129146"/>
                  </a:lnTo>
                  <a:lnTo>
                    <a:pt x="117259" y="131406"/>
                  </a:lnTo>
                  <a:lnTo>
                    <a:pt x="113652" y="130898"/>
                  </a:lnTo>
                  <a:lnTo>
                    <a:pt x="111709" y="134645"/>
                  </a:lnTo>
                  <a:lnTo>
                    <a:pt x="110121" y="135839"/>
                  </a:lnTo>
                  <a:lnTo>
                    <a:pt x="108534" y="137033"/>
                  </a:lnTo>
                  <a:lnTo>
                    <a:pt x="106286" y="140970"/>
                  </a:lnTo>
                  <a:lnTo>
                    <a:pt x="107911" y="143459"/>
                  </a:lnTo>
                  <a:lnTo>
                    <a:pt x="109550" y="145948"/>
                  </a:lnTo>
                  <a:lnTo>
                    <a:pt x="111264" y="149923"/>
                  </a:lnTo>
                  <a:lnTo>
                    <a:pt x="110515" y="155206"/>
                  </a:lnTo>
                  <a:lnTo>
                    <a:pt x="109778" y="160489"/>
                  </a:lnTo>
                  <a:lnTo>
                    <a:pt x="110058" y="164490"/>
                  </a:lnTo>
                  <a:lnTo>
                    <a:pt x="98399" y="168516"/>
                  </a:lnTo>
                  <a:lnTo>
                    <a:pt x="94767" y="156108"/>
                  </a:lnTo>
                  <a:lnTo>
                    <a:pt x="91655" y="147980"/>
                  </a:lnTo>
                  <a:lnTo>
                    <a:pt x="92354" y="142976"/>
                  </a:lnTo>
                  <a:lnTo>
                    <a:pt x="93065" y="137972"/>
                  </a:lnTo>
                  <a:lnTo>
                    <a:pt x="93484" y="134912"/>
                  </a:lnTo>
                  <a:lnTo>
                    <a:pt x="88963" y="132867"/>
                  </a:lnTo>
                  <a:lnTo>
                    <a:pt x="88328" y="135318"/>
                  </a:lnTo>
                  <a:lnTo>
                    <a:pt x="87706" y="137782"/>
                  </a:lnTo>
                  <a:lnTo>
                    <a:pt x="87109" y="139966"/>
                  </a:lnTo>
                  <a:lnTo>
                    <a:pt x="85521" y="139179"/>
                  </a:lnTo>
                  <a:lnTo>
                    <a:pt x="83934" y="138391"/>
                  </a:lnTo>
                  <a:lnTo>
                    <a:pt x="84480" y="136194"/>
                  </a:lnTo>
                  <a:lnTo>
                    <a:pt x="81419" y="135763"/>
                  </a:lnTo>
                  <a:lnTo>
                    <a:pt x="78371" y="135331"/>
                  </a:lnTo>
                  <a:lnTo>
                    <a:pt x="76619" y="135661"/>
                  </a:lnTo>
                  <a:lnTo>
                    <a:pt x="73875" y="134988"/>
                  </a:lnTo>
                  <a:lnTo>
                    <a:pt x="71145" y="134327"/>
                  </a:lnTo>
                  <a:lnTo>
                    <a:pt x="70142" y="133337"/>
                  </a:lnTo>
                  <a:lnTo>
                    <a:pt x="68097" y="143852"/>
                  </a:lnTo>
                  <a:lnTo>
                    <a:pt x="66001" y="146685"/>
                  </a:lnTo>
                  <a:lnTo>
                    <a:pt x="63906" y="149504"/>
                  </a:lnTo>
                  <a:lnTo>
                    <a:pt x="62725" y="151892"/>
                  </a:lnTo>
                  <a:lnTo>
                    <a:pt x="62534" y="155257"/>
                  </a:lnTo>
                  <a:lnTo>
                    <a:pt x="62344" y="158635"/>
                  </a:lnTo>
                  <a:lnTo>
                    <a:pt x="63703" y="165061"/>
                  </a:lnTo>
                  <a:lnTo>
                    <a:pt x="56692" y="174320"/>
                  </a:lnTo>
                  <a:lnTo>
                    <a:pt x="52552" y="169532"/>
                  </a:lnTo>
                  <a:lnTo>
                    <a:pt x="49885" y="166281"/>
                  </a:lnTo>
                  <a:lnTo>
                    <a:pt x="47231" y="163029"/>
                  </a:lnTo>
                  <a:lnTo>
                    <a:pt x="47332" y="156235"/>
                  </a:lnTo>
                  <a:lnTo>
                    <a:pt x="49707" y="151472"/>
                  </a:lnTo>
                  <a:lnTo>
                    <a:pt x="52069" y="146710"/>
                  </a:lnTo>
                  <a:lnTo>
                    <a:pt x="52933" y="142532"/>
                  </a:lnTo>
                  <a:lnTo>
                    <a:pt x="53403" y="139204"/>
                  </a:lnTo>
                  <a:lnTo>
                    <a:pt x="53873" y="135864"/>
                  </a:lnTo>
                  <a:lnTo>
                    <a:pt x="53670" y="129324"/>
                  </a:lnTo>
                  <a:lnTo>
                    <a:pt x="49669" y="133858"/>
                  </a:lnTo>
                  <a:lnTo>
                    <a:pt x="44627" y="133146"/>
                  </a:lnTo>
                  <a:lnTo>
                    <a:pt x="39585" y="132435"/>
                  </a:lnTo>
                  <a:lnTo>
                    <a:pt x="33108" y="132092"/>
                  </a:lnTo>
                  <a:lnTo>
                    <a:pt x="34747" y="134543"/>
                  </a:lnTo>
                  <a:lnTo>
                    <a:pt x="34239" y="138201"/>
                  </a:lnTo>
                  <a:lnTo>
                    <a:pt x="33718" y="141859"/>
                  </a:lnTo>
                  <a:lnTo>
                    <a:pt x="32575" y="143967"/>
                  </a:lnTo>
                  <a:lnTo>
                    <a:pt x="33337" y="146621"/>
                  </a:lnTo>
                  <a:lnTo>
                    <a:pt x="34099" y="149288"/>
                  </a:lnTo>
                  <a:lnTo>
                    <a:pt x="36131" y="150939"/>
                  </a:lnTo>
                  <a:lnTo>
                    <a:pt x="34747" y="156743"/>
                  </a:lnTo>
                  <a:lnTo>
                    <a:pt x="33362" y="162547"/>
                  </a:lnTo>
                  <a:lnTo>
                    <a:pt x="31686" y="174485"/>
                  </a:lnTo>
                  <a:lnTo>
                    <a:pt x="21539" y="16201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46796" y="726524"/>
              <a:ext cx="19050" cy="13335"/>
            </a:xfrm>
            <a:custGeom>
              <a:avLst/>
              <a:gdLst/>
              <a:ahLst/>
              <a:cxnLst/>
              <a:rect l="l" t="t" r="r" b="b"/>
              <a:pathLst>
                <a:path w="19050" h="13334">
                  <a:moveTo>
                    <a:pt x="7493" y="0"/>
                  </a:moveTo>
                  <a:lnTo>
                    <a:pt x="5829" y="304"/>
                  </a:lnTo>
                  <a:lnTo>
                    <a:pt x="901" y="952"/>
                  </a:lnTo>
                  <a:lnTo>
                    <a:pt x="482" y="2920"/>
                  </a:lnTo>
                  <a:lnTo>
                    <a:pt x="14782" y="13131"/>
                  </a:lnTo>
                  <a:lnTo>
                    <a:pt x="15439" y="13131"/>
                  </a:lnTo>
                  <a:lnTo>
                    <a:pt x="16268" y="11188"/>
                  </a:lnTo>
                  <a:lnTo>
                    <a:pt x="17767" y="8153"/>
                  </a:lnTo>
                  <a:lnTo>
                    <a:pt x="18605" y="7873"/>
                  </a:lnTo>
                  <a:lnTo>
                    <a:pt x="18691" y="6337"/>
                  </a:lnTo>
                  <a:lnTo>
                    <a:pt x="18796" y="4673"/>
                  </a:lnTo>
                  <a:lnTo>
                    <a:pt x="18313" y="3276"/>
                  </a:lnTo>
                  <a:lnTo>
                    <a:pt x="16090" y="1892"/>
                  </a:lnTo>
                  <a:lnTo>
                    <a:pt x="12243" y="952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48119" y="729691"/>
              <a:ext cx="15875" cy="8890"/>
            </a:xfrm>
            <a:custGeom>
              <a:avLst/>
              <a:gdLst/>
              <a:ahLst/>
              <a:cxnLst/>
              <a:rect l="l" t="t" r="r" b="b"/>
              <a:pathLst>
                <a:path w="15875" h="8890">
                  <a:moveTo>
                    <a:pt x="4089" y="1917"/>
                  </a:moveTo>
                  <a:lnTo>
                    <a:pt x="3187" y="711"/>
                  </a:lnTo>
                  <a:lnTo>
                    <a:pt x="1943" y="0"/>
                  </a:lnTo>
                  <a:lnTo>
                    <a:pt x="139" y="1358"/>
                  </a:lnTo>
                  <a:lnTo>
                    <a:pt x="63" y="1917"/>
                  </a:lnTo>
                  <a:lnTo>
                    <a:pt x="0" y="4305"/>
                  </a:lnTo>
                  <a:lnTo>
                    <a:pt x="558" y="6007"/>
                  </a:lnTo>
                  <a:lnTo>
                    <a:pt x="1803" y="6718"/>
                  </a:lnTo>
                  <a:lnTo>
                    <a:pt x="2603" y="6718"/>
                  </a:lnTo>
                  <a:lnTo>
                    <a:pt x="3835" y="4711"/>
                  </a:lnTo>
                  <a:lnTo>
                    <a:pt x="3949" y="3911"/>
                  </a:lnTo>
                  <a:lnTo>
                    <a:pt x="4076" y="2679"/>
                  </a:lnTo>
                  <a:lnTo>
                    <a:pt x="4089" y="1917"/>
                  </a:lnTo>
                  <a:close/>
                </a:path>
                <a:path w="15875" h="8890">
                  <a:moveTo>
                    <a:pt x="15735" y="4241"/>
                  </a:moveTo>
                  <a:lnTo>
                    <a:pt x="15176" y="2540"/>
                  </a:lnTo>
                  <a:lnTo>
                    <a:pt x="14744" y="2540"/>
                  </a:lnTo>
                  <a:lnTo>
                    <a:pt x="13373" y="2019"/>
                  </a:lnTo>
                  <a:lnTo>
                    <a:pt x="11785" y="3683"/>
                  </a:lnTo>
                  <a:lnTo>
                    <a:pt x="11607" y="4241"/>
                  </a:lnTo>
                  <a:lnTo>
                    <a:pt x="11493" y="4762"/>
                  </a:lnTo>
                  <a:lnTo>
                    <a:pt x="11137" y="7366"/>
                  </a:lnTo>
                  <a:lnTo>
                    <a:pt x="12179" y="8585"/>
                  </a:lnTo>
                  <a:lnTo>
                    <a:pt x="13868" y="8013"/>
                  </a:lnTo>
                  <a:lnTo>
                    <a:pt x="15214" y="6045"/>
                  </a:lnTo>
                  <a:lnTo>
                    <a:pt x="15671" y="4762"/>
                  </a:lnTo>
                  <a:lnTo>
                    <a:pt x="15735" y="42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89026" y="759066"/>
              <a:ext cx="27305" cy="52705"/>
            </a:xfrm>
            <a:custGeom>
              <a:avLst/>
              <a:gdLst/>
              <a:ahLst/>
              <a:cxnLst/>
              <a:rect l="l" t="t" r="r" b="b"/>
              <a:pathLst>
                <a:path w="27304" h="52704">
                  <a:moveTo>
                    <a:pt x="3314" y="44196"/>
                  </a:moveTo>
                  <a:lnTo>
                    <a:pt x="2057" y="44196"/>
                  </a:lnTo>
                  <a:lnTo>
                    <a:pt x="800" y="44196"/>
                  </a:lnTo>
                  <a:lnTo>
                    <a:pt x="469" y="46482"/>
                  </a:lnTo>
                  <a:lnTo>
                    <a:pt x="1981" y="52527"/>
                  </a:lnTo>
                  <a:lnTo>
                    <a:pt x="2959" y="46672"/>
                  </a:lnTo>
                  <a:lnTo>
                    <a:pt x="3314" y="44196"/>
                  </a:lnTo>
                  <a:close/>
                </a:path>
                <a:path w="27304" h="52704">
                  <a:moveTo>
                    <a:pt x="6883" y="33477"/>
                  </a:moveTo>
                  <a:lnTo>
                    <a:pt x="4343" y="33477"/>
                  </a:lnTo>
                  <a:lnTo>
                    <a:pt x="4114" y="33477"/>
                  </a:lnTo>
                  <a:lnTo>
                    <a:pt x="4013" y="34709"/>
                  </a:lnTo>
                  <a:lnTo>
                    <a:pt x="3911" y="36576"/>
                  </a:lnTo>
                  <a:lnTo>
                    <a:pt x="2501" y="37630"/>
                  </a:lnTo>
                  <a:lnTo>
                    <a:pt x="0" y="39801"/>
                  </a:lnTo>
                  <a:lnTo>
                    <a:pt x="1295" y="40614"/>
                  </a:lnTo>
                  <a:lnTo>
                    <a:pt x="2019" y="44018"/>
                  </a:lnTo>
                  <a:lnTo>
                    <a:pt x="3340" y="44018"/>
                  </a:lnTo>
                  <a:lnTo>
                    <a:pt x="3619" y="42049"/>
                  </a:lnTo>
                  <a:lnTo>
                    <a:pt x="5943" y="38900"/>
                  </a:lnTo>
                  <a:lnTo>
                    <a:pt x="4864" y="38747"/>
                  </a:lnTo>
                  <a:lnTo>
                    <a:pt x="5168" y="36576"/>
                  </a:lnTo>
                  <a:lnTo>
                    <a:pt x="5257" y="35979"/>
                  </a:lnTo>
                  <a:lnTo>
                    <a:pt x="6248" y="34848"/>
                  </a:lnTo>
                  <a:lnTo>
                    <a:pt x="6375" y="34709"/>
                  </a:lnTo>
                  <a:lnTo>
                    <a:pt x="6883" y="33477"/>
                  </a:lnTo>
                  <a:close/>
                </a:path>
                <a:path w="27304" h="52704">
                  <a:moveTo>
                    <a:pt x="10680" y="23190"/>
                  </a:moveTo>
                  <a:lnTo>
                    <a:pt x="10109" y="23190"/>
                  </a:lnTo>
                  <a:lnTo>
                    <a:pt x="8509" y="20675"/>
                  </a:lnTo>
                  <a:lnTo>
                    <a:pt x="9080" y="19977"/>
                  </a:lnTo>
                  <a:lnTo>
                    <a:pt x="9220" y="17805"/>
                  </a:lnTo>
                  <a:lnTo>
                    <a:pt x="9334" y="15913"/>
                  </a:lnTo>
                  <a:lnTo>
                    <a:pt x="9715" y="15074"/>
                  </a:lnTo>
                  <a:lnTo>
                    <a:pt x="9613" y="9486"/>
                  </a:lnTo>
                  <a:lnTo>
                    <a:pt x="8521" y="6032"/>
                  </a:lnTo>
                  <a:lnTo>
                    <a:pt x="8445" y="11061"/>
                  </a:lnTo>
                  <a:lnTo>
                    <a:pt x="8280" y="12179"/>
                  </a:lnTo>
                  <a:lnTo>
                    <a:pt x="8178" y="12903"/>
                  </a:lnTo>
                  <a:lnTo>
                    <a:pt x="8064" y="13728"/>
                  </a:lnTo>
                  <a:lnTo>
                    <a:pt x="7988" y="14274"/>
                  </a:lnTo>
                  <a:lnTo>
                    <a:pt x="7874" y="15074"/>
                  </a:lnTo>
                  <a:lnTo>
                    <a:pt x="7277" y="13728"/>
                  </a:lnTo>
                  <a:lnTo>
                    <a:pt x="3619" y="12903"/>
                  </a:lnTo>
                  <a:lnTo>
                    <a:pt x="6400" y="15494"/>
                  </a:lnTo>
                  <a:lnTo>
                    <a:pt x="2616" y="17805"/>
                  </a:lnTo>
                  <a:lnTo>
                    <a:pt x="3683" y="15074"/>
                  </a:lnTo>
                  <a:lnTo>
                    <a:pt x="3759" y="14871"/>
                  </a:lnTo>
                  <a:lnTo>
                    <a:pt x="3848" y="14655"/>
                  </a:lnTo>
                  <a:lnTo>
                    <a:pt x="1054" y="14274"/>
                  </a:lnTo>
                  <a:lnTo>
                    <a:pt x="2501" y="17475"/>
                  </a:lnTo>
                  <a:lnTo>
                    <a:pt x="2146" y="19977"/>
                  </a:lnTo>
                  <a:lnTo>
                    <a:pt x="2044" y="20675"/>
                  </a:lnTo>
                  <a:lnTo>
                    <a:pt x="2006" y="22123"/>
                  </a:lnTo>
                  <a:lnTo>
                    <a:pt x="3035" y="26047"/>
                  </a:lnTo>
                  <a:lnTo>
                    <a:pt x="4089" y="26365"/>
                  </a:lnTo>
                  <a:lnTo>
                    <a:pt x="1397" y="29756"/>
                  </a:lnTo>
                  <a:lnTo>
                    <a:pt x="2362" y="29756"/>
                  </a:lnTo>
                  <a:lnTo>
                    <a:pt x="4140" y="33096"/>
                  </a:lnTo>
                  <a:lnTo>
                    <a:pt x="7035" y="33096"/>
                  </a:lnTo>
                  <a:lnTo>
                    <a:pt x="7835" y="31140"/>
                  </a:lnTo>
                  <a:lnTo>
                    <a:pt x="8801" y="30962"/>
                  </a:lnTo>
                  <a:lnTo>
                    <a:pt x="8674" y="26365"/>
                  </a:lnTo>
                  <a:lnTo>
                    <a:pt x="8648" y="25260"/>
                  </a:lnTo>
                  <a:lnTo>
                    <a:pt x="9093" y="25488"/>
                  </a:lnTo>
                  <a:lnTo>
                    <a:pt x="9245" y="25260"/>
                  </a:lnTo>
                  <a:lnTo>
                    <a:pt x="10680" y="23190"/>
                  </a:lnTo>
                  <a:close/>
                </a:path>
                <a:path w="27304" h="52704">
                  <a:moveTo>
                    <a:pt x="26695" y="13462"/>
                  </a:moveTo>
                  <a:lnTo>
                    <a:pt x="26492" y="13004"/>
                  </a:lnTo>
                  <a:lnTo>
                    <a:pt x="25984" y="11785"/>
                  </a:lnTo>
                  <a:lnTo>
                    <a:pt x="24561" y="13004"/>
                  </a:lnTo>
                  <a:lnTo>
                    <a:pt x="24638" y="12395"/>
                  </a:lnTo>
                  <a:lnTo>
                    <a:pt x="24765" y="11531"/>
                  </a:lnTo>
                  <a:lnTo>
                    <a:pt x="24904" y="10528"/>
                  </a:lnTo>
                  <a:lnTo>
                    <a:pt x="24142" y="9525"/>
                  </a:lnTo>
                  <a:lnTo>
                    <a:pt x="20002" y="9525"/>
                  </a:lnTo>
                  <a:lnTo>
                    <a:pt x="19519" y="8509"/>
                  </a:lnTo>
                  <a:lnTo>
                    <a:pt x="19710" y="7112"/>
                  </a:lnTo>
                  <a:lnTo>
                    <a:pt x="20078" y="4495"/>
                  </a:lnTo>
                  <a:lnTo>
                    <a:pt x="19989" y="1803"/>
                  </a:lnTo>
                  <a:lnTo>
                    <a:pt x="18351" y="0"/>
                  </a:lnTo>
                  <a:lnTo>
                    <a:pt x="17640" y="1803"/>
                  </a:lnTo>
                  <a:lnTo>
                    <a:pt x="19151" y="3263"/>
                  </a:lnTo>
                  <a:lnTo>
                    <a:pt x="15151" y="7112"/>
                  </a:lnTo>
                  <a:lnTo>
                    <a:pt x="14109" y="5549"/>
                  </a:lnTo>
                  <a:lnTo>
                    <a:pt x="15392" y="11531"/>
                  </a:lnTo>
                  <a:lnTo>
                    <a:pt x="15468" y="11785"/>
                  </a:lnTo>
                  <a:lnTo>
                    <a:pt x="16306" y="13462"/>
                  </a:lnTo>
                  <a:lnTo>
                    <a:pt x="17106" y="16687"/>
                  </a:lnTo>
                  <a:lnTo>
                    <a:pt x="18199" y="17932"/>
                  </a:lnTo>
                  <a:lnTo>
                    <a:pt x="20523" y="14808"/>
                  </a:lnTo>
                  <a:lnTo>
                    <a:pt x="20637" y="13462"/>
                  </a:lnTo>
                  <a:lnTo>
                    <a:pt x="20739" y="12395"/>
                  </a:lnTo>
                  <a:lnTo>
                    <a:pt x="20828" y="11531"/>
                  </a:lnTo>
                  <a:lnTo>
                    <a:pt x="22440" y="12395"/>
                  </a:lnTo>
                  <a:lnTo>
                    <a:pt x="22796" y="13462"/>
                  </a:lnTo>
                  <a:lnTo>
                    <a:pt x="22885" y="13716"/>
                  </a:lnTo>
                  <a:lnTo>
                    <a:pt x="22491" y="15392"/>
                  </a:lnTo>
                  <a:lnTo>
                    <a:pt x="21678" y="16687"/>
                  </a:lnTo>
                  <a:lnTo>
                    <a:pt x="23202" y="15963"/>
                  </a:lnTo>
                  <a:lnTo>
                    <a:pt x="22923" y="17932"/>
                  </a:lnTo>
                  <a:lnTo>
                    <a:pt x="22809" y="18745"/>
                  </a:lnTo>
                  <a:lnTo>
                    <a:pt x="24612" y="19316"/>
                  </a:lnTo>
                  <a:lnTo>
                    <a:pt x="26631" y="16129"/>
                  </a:lnTo>
                  <a:lnTo>
                    <a:pt x="26479" y="15963"/>
                  </a:lnTo>
                  <a:lnTo>
                    <a:pt x="25133" y="14503"/>
                  </a:lnTo>
                  <a:lnTo>
                    <a:pt x="26695" y="134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58816" y="691700"/>
              <a:ext cx="27305" cy="34290"/>
            </a:xfrm>
            <a:custGeom>
              <a:avLst/>
              <a:gdLst/>
              <a:ahLst/>
              <a:cxnLst/>
              <a:rect l="l" t="t" r="r" b="b"/>
              <a:pathLst>
                <a:path w="27304" h="34290">
                  <a:moveTo>
                    <a:pt x="27063" y="0"/>
                  </a:moveTo>
                  <a:lnTo>
                    <a:pt x="12339" y="2114"/>
                  </a:lnTo>
                  <a:lnTo>
                    <a:pt x="4611" y="6342"/>
                  </a:lnTo>
                  <a:lnTo>
                    <a:pt x="1344" y="15853"/>
                  </a:lnTo>
                  <a:lnTo>
                    <a:pt x="0" y="33820"/>
                  </a:lnTo>
                  <a:lnTo>
                    <a:pt x="15603" y="29319"/>
                  </a:lnTo>
                  <a:lnTo>
                    <a:pt x="23623" y="24296"/>
                  </a:lnTo>
                  <a:lnTo>
                    <a:pt x="26597" y="15580"/>
                  </a:lnTo>
                  <a:lnTo>
                    <a:pt x="27063" y="0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58816" y="691700"/>
              <a:ext cx="27305" cy="34290"/>
            </a:xfrm>
            <a:custGeom>
              <a:avLst/>
              <a:gdLst/>
              <a:ahLst/>
              <a:cxnLst/>
              <a:rect l="l" t="t" r="r" b="b"/>
              <a:pathLst>
                <a:path w="27304" h="34290">
                  <a:moveTo>
                    <a:pt x="27063" y="0"/>
                  </a:moveTo>
                  <a:lnTo>
                    <a:pt x="12339" y="2114"/>
                  </a:lnTo>
                  <a:lnTo>
                    <a:pt x="4611" y="6342"/>
                  </a:lnTo>
                  <a:lnTo>
                    <a:pt x="1344" y="15853"/>
                  </a:lnTo>
                  <a:lnTo>
                    <a:pt x="0" y="33820"/>
                  </a:lnTo>
                  <a:lnTo>
                    <a:pt x="15603" y="29319"/>
                  </a:lnTo>
                  <a:lnTo>
                    <a:pt x="23623" y="24296"/>
                  </a:lnTo>
                  <a:lnTo>
                    <a:pt x="26597" y="15580"/>
                  </a:lnTo>
                  <a:lnTo>
                    <a:pt x="27063" y="0"/>
                  </a:lnTo>
                  <a:close/>
                </a:path>
              </a:pathLst>
            </a:custGeom>
            <a:ln w="171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49874" y="692715"/>
              <a:ext cx="19685" cy="33020"/>
            </a:xfrm>
            <a:custGeom>
              <a:avLst/>
              <a:gdLst/>
              <a:ahLst/>
              <a:cxnLst/>
              <a:rect l="l" t="t" r="r" b="b"/>
              <a:pathLst>
                <a:path w="19684" h="33020">
                  <a:moveTo>
                    <a:pt x="9763" y="0"/>
                  </a:moveTo>
                  <a:lnTo>
                    <a:pt x="2363" y="8388"/>
                  </a:lnTo>
                  <a:lnTo>
                    <a:pt x="0" y="14578"/>
                  </a:lnTo>
                  <a:lnTo>
                    <a:pt x="2765" y="21622"/>
                  </a:lnTo>
                  <a:lnTo>
                    <a:pt x="10753" y="32575"/>
                  </a:lnTo>
                  <a:lnTo>
                    <a:pt x="17496" y="22386"/>
                  </a:lnTo>
                  <a:lnTo>
                    <a:pt x="19640" y="15597"/>
                  </a:lnTo>
                  <a:lnTo>
                    <a:pt x="17093" y="9152"/>
                  </a:lnTo>
                  <a:lnTo>
                    <a:pt x="9763" y="0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9874" y="692715"/>
              <a:ext cx="19685" cy="33020"/>
            </a:xfrm>
            <a:custGeom>
              <a:avLst/>
              <a:gdLst/>
              <a:ahLst/>
              <a:cxnLst/>
              <a:rect l="l" t="t" r="r" b="b"/>
              <a:pathLst>
                <a:path w="19684" h="33020">
                  <a:moveTo>
                    <a:pt x="9763" y="0"/>
                  </a:moveTo>
                  <a:lnTo>
                    <a:pt x="2363" y="8388"/>
                  </a:lnTo>
                  <a:lnTo>
                    <a:pt x="0" y="14578"/>
                  </a:lnTo>
                  <a:lnTo>
                    <a:pt x="2765" y="21622"/>
                  </a:lnTo>
                  <a:lnTo>
                    <a:pt x="10753" y="32575"/>
                  </a:lnTo>
                  <a:lnTo>
                    <a:pt x="17496" y="22386"/>
                  </a:lnTo>
                  <a:lnTo>
                    <a:pt x="19640" y="15597"/>
                  </a:lnTo>
                  <a:lnTo>
                    <a:pt x="17093" y="9152"/>
                  </a:lnTo>
                  <a:lnTo>
                    <a:pt x="9763" y="0"/>
                  </a:lnTo>
                  <a:close/>
                </a:path>
              </a:pathLst>
            </a:custGeom>
            <a:ln w="171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86895" y="707071"/>
              <a:ext cx="123189" cy="107314"/>
            </a:xfrm>
            <a:custGeom>
              <a:avLst/>
              <a:gdLst/>
              <a:ahLst/>
              <a:cxnLst/>
              <a:rect l="l" t="t" r="r" b="b"/>
              <a:pathLst>
                <a:path w="123190" h="107315">
                  <a:moveTo>
                    <a:pt x="43932" y="0"/>
                  </a:moveTo>
                  <a:lnTo>
                    <a:pt x="7746" y="21166"/>
                  </a:lnTo>
                  <a:lnTo>
                    <a:pt x="0" y="54861"/>
                  </a:lnTo>
                  <a:lnTo>
                    <a:pt x="5524" y="71994"/>
                  </a:lnTo>
                  <a:lnTo>
                    <a:pt x="33950" y="98907"/>
                  </a:lnTo>
                  <a:lnTo>
                    <a:pt x="60836" y="107035"/>
                  </a:lnTo>
                  <a:lnTo>
                    <a:pt x="77262" y="106526"/>
                  </a:lnTo>
                  <a:lnTo>
                    <a:pt x="94437" y="100725"/>
                  </a:lnTo>
                  <a:lnTo>
                    <a:pt x="109303" y="89820"/>
                  </a:lnTo>
                  <a:lnTo>
                    <a:pt x="118799" y="74002"/>
                  </a:lnTo>
                  <a:lnTo>
                    <a:pt x="122889" y="56227"/>
                  </a:lnTo>
                  <a:lnTo>
                    <a:pt x="122347" y="40052"/>
                  </a:lnTo>
                  <a:lnTo>
                    <a:pt x="115325" y="26596"/>
                  </a:lnTo>
                  <a:lnTo>
                    <a:pt x="99977" y="16979"/>
                  </a:lnTo>
                  <a:lnTo>
                    <a:pt x="92309" y="14899"/>
                  </a:lnTo>
                  <a:lnTo>
                    <a:pt x="77319" y="12609"/>
                  </a:lnTo>
                  <a:lnTo>
                    <a:pt x="72672" y="11722"/>
                  </a:lnTo>
                  <a:lnTo>
                    <a:pt x="67257" y="9235"/>
                  </a:lnTo>
                  <a:lnTo>
                    <a:pt x="60388" y="5561"/>
                  </a:lnTo>
                  <a:lnTo>
                    <a:pt x="52477" y="2036"/>
                  </a:lnTo>
                  <a:lnTo>
                    <a:pt x="43932" y="0"/>
                  </a:lnTo>
                  <a:close/>
                </a:path>
              </a:pathLst>
            </a:custGeom>
            <a:solidFill>
              <a:srgbClr val="942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86895" y="707071"/>
              <a:ext cx="123189" cy="107314"/>
            </a:xfrm>
            <a:custGeom>
              <a:avLst/>
              <a:gdLst/>
              <a:ahLst/>
              <a:cxnLst/>
              <a:rect l="l" t="t" r="r" b="b"/>
              <a:pathLst>
                <a:path w="123190" h="107315">
                  <a:moveTo>
                    <a:pt x="99977" y="16979"/>
                  </a:moveTo>
                  <a:lnTo>
                    <a:pt x="115325" y="26596"/>
                  </a:lnTo>
                  <a:lnTo>
                    <a:pt x="122347" y="40052"/>
                  </a:lnTo>
                  <a:lnTo>
                    <a:pt x="122889" y="56227"/>
                  </a:lnTo>
                  <a:lnTo>
                    <a:pt x="118799" y="74002"/>
                  </a:lnTo>
                  <a:lnTo>
                    <a:pt x="109303" y="89820"/>
                  </a:lnTo>
                  <a:lnTo>
                    <a:pt x="94437" y="100725"/>
                  </a:lnTo>
                  <a:lnTo>
                    <a:pt x="77262" y="106526"/>
                  </a:lnTo>
                  <a:lnTo>
                    <a:pt x="60836" y="107035"/>
                  </a:lnTo>
                  <a:lnTo>
                    <a:pt x="55442" y="105770"/>
                  </a:lnTo>
                  <a:lnTo>
                    <a:pt x="17217" y="87049"/>
                  </a:lnTo>
                  <a:lnTo>
                    <a:pt x="0" y="54861"/>
                  </a:lnTo>
                  <a:lnTo>
                    <a:pt x="1768" y="36766"/>
                  </a:lnTo>
                  <a:lnTo>
                    <a:pt x="7746" y="21166"/>
                  </a:lnTo>
                  <a:lnTo>
                    <a:pt x="15849" y="9001"/>
                  </a:lnTo>
                  <a:lnTo>
                    <a:pt x="27454" y="1526"/>
                  </a:lnTo>
                  <a:lnTo>
                    <a:pt x="43932" y="0"/>
                  </a:lnTo>
                  <a:lnTo>
                    <a:pt x="52477" y="2036"/>
                  </a:lnTo>
                  <a:lnTo>
                    <a:pt x="60388" y="5561"/>
                  </a:lnTo>
                  <a:lnTo>
                    <a:pt x="67257" y="9235"/>
                  </a:lnTo>
                  <a:lnTo>
                    <a:pt x="72672" y="11722"/>
                  </a:lnTo>
                  <a:lnTo>
                    <a:pt x="77319" y="12609"/>
                  </a:lnTo>
                  <a:lnTo>
                    <a:pt x="84310" y="13555"/>
                  </a:lnTo>
                  <a:lnTo>
                    <a:pt x="92309" y="14899"/>
                  </a:lnTo>
                  <a:lnTo>
                    <a:pt x="99977" y="16979"/>
                  </a:lnTo>
                  <a:close/>
                </a:path>
              </a:pathLst>
            </a:custGeom>
            <a:ln w="171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49871" y="691705"/>
              <a:ext cx="36195" cy="34290"/>
            </a:xfrm>
            <a:custGeom>
              <a:avLst/>
              <a:gdLst/>
              <a:ahLst/>
              <a:cxnLst/>
              <a:rect l="l" t="t" r="r" b="b"/>
              <a:pathLst>
                <a:path w="36195" h="34290">
                  <a:moveTo>
                    <a:pt x="36004" y="0"/>
                  </a:moveTo>
                  <a:lnTo>
                    <a:pt x="21272" y="2120"/>
                  </a:lnTo>
                  <a:lnTo>
                    <a:pt x="13868" y="6159"/>
                  </a:lnTo>
                  <a:lnTo>
                    <a:pt x="9766" y="1016"/>
                  </a:lnTo>
                  <a:lnTo>
                    <a:pt x="2362" y="9410"/>
                  </a:lnTo>
                  <a:lnTo>
                    <a:pt x="0" y="15595"/>
                  </a:lnTo>
                  <a:lnTo>
                    <a:pt x="2768" y="22644"/>
                  </a:lnTo>
                  <a:lnTo>
                    <a:pt x="9118" y="31356"/>
                  </a:lnTo>
                  <a:lnTo>
                    <a:pt x="8940" y="33820"/>
                  </a:lnTo>
                  <a:lnTo>
                    <a:pt x="10566" y="33350"/>
                  </a:lnTo>
                  <a:lnTo>
                    <a:pt x="10756" y="33591"/>
                  </a:lnTo>
                  <a:lnTo>
                    <a:pt x="10985" y="33235"/>
                  </a:lnTo>
                  <a:lnTo>
                    <a:pt x="24536" y="29324"/>
                  </a:lnTo>
                  <a:lnTo>
                    <a:pt x="32562" y="24295"/>
                  </a:lnTo>
                  <a:lnTo>
                    <a:pt x="35534" y="15582"/>
                  </a:lnTo>
                  <a:lnTo>
                    <a:pt x="36004" y="0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86895" y="707071"/>
              <a:ext cx="123189" cy="107314"/>
            </a:xfrm>
            <a:custGeom>
              <a:avLst/>
              <a:gdLst/>
              <a:ahLst/>
              <a:cxnLst/>
              <a:rect l="l" t="t" r="r" b="b"/>
              <a:pathLst>
                <a:path w="123190" h="107315">
                  <a:moveTo>
                    <a:pt x="43932" y="0"/>
                  </a:moveTo>
                  <a:lnTo>
                    <a:pt x="7746" y="21166"/>
                  </a:lnTo>
                  <a:lnTo>
                    <a:pt x="0" y="54861"/>
                  </a:lnTo>
                  <a:lnTo>
                    <a:pt x="5524" y="71994"/>
                  </a:lnTo>
                  <a:lnTo>
                    <a:pt x="33950" y="98907"/>
                  </a:lnTo>
                  <a:lnTo>
                    <a:pt x="60836" y="107035"/>
                  </a:lnTo>
                  <a:lnTo>
                    <a:pt x="77262" y="106526"/>
                  </a:lnTo>
                  <a:lnTo>
                    <a:pt x="94437" y="100725"/>
                  </a:lnTo>
                  <a:lnTo>
                    <a:pt x="109303" y="89820"/>
                  </a:lnTo>
                  <a:lnTo>
                    <a:pt x="118799" y="74002"/>
                  </a:lnTo>
                  <a:lnTo>
                    <a:pt x="122889" y="56227"/>
                  </a:lnTo>
                  <a:lnTo>
                    <a:pt x="122347" y="40052"/>
                  </a:lnTo>
                  <a:lnTo>
                    <a:pt x="115325" y="26596"/>
                  </a:lnTo>
                  <a:lnTo>
                    <a:pt x="99977" y="16979"/>
                  </a:lnTo>
                  <a:lnTo>
                    <a:pt x="92309" y="14899"/>
                  </a:lnTo>
                  <a:lnTo>
                    <a:pt x="77319" y="12609"/>
                  </a:lnTo>
                  <a:lnTo>
                    <a:pt x="72672" y="11722"/>
                  </a:lnTo>
                  <a:lnTo>
                    <a:pt x="67257" y="9235"/>
                  </a:lnTo>
                  <a:lnTo>
                    <a:pt x="60388" y="5561"/>
                  </a:lnTo>
                  <a:lnTo>
                    <a:pt x="52477" y="2036"/>
                  </a:lnTo>
                  <a:lnTo>
                    <a:pt x="43932" y="0"/>
                  </a:lnTo>
                  <a:close/>
                </a:path>
              </a:pathLst>
            </a:custGeom>
            <a:solidFill>
              <a:srgbClr val="942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04207" y="526285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04207" y="526285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6651" y="54336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82"/>
                  </a:lnTo>
                  <a:lnTo>
                    <a:pt x="19731" y="58196"/>
                  </a:lnTo>
                  <a:lnTo>
                    <a:pt x="22392" y="54197"/>
                  </a:lnTo>
                  <a:lnTo>
                    <a:pt x="24371" y="47421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5" y="10758"/>
                  </a:lnTo>
                  <a:lnTo>
                    <a:pt x="39762" y="17872"/>
                  </a:lnTo>
                  <a:lnTo>
                    <a:pt x="34162" y="24513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6651" y="54336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2" y="24513"/>
                  </a:lnTo>
                  <a:lnTo>
                    <a:pt x="39762" y="17872"/>
                  </a:lnTo>
                  <a:lnTo>
                    <a:pt x="43835" y="10758"/>
                  </a:lnTo>
                  <a:lnTo>
                    <a:pt x="48615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21"/>
                  </a:lnTo>
                  <a:lnTo>
                    <a:pt x="22392" y="54197"/>
                  </a:lnTo>
                  <a:lnTo>
                    <a:pt x="19731" y="58196"/>
                  </a:lnTo>
                  <a:lnTo>
                    <a:pt x="14586" y="60982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9188" y="560405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44"/>
                  </a:lnTo>
                  <a:lnTo>
                    <a:pt x="39760" y="17851"/>
                  </a:lnTo>
                  <a:lnTo>
                    <a:pt x="34161" y="24494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7"/>
                  </a:lnTo>
                  <a:lnTo>
                    <a:pt x="45029" y="15582"/>
                  </a:lnTo>
                  <a:lnTo>
                    <a:pt x="49149" y="6667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09188" y="560405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494"/>
                  </a:lnTo>
                  <a:lnTo>
                    <a:pt x="39760" y="17851"/>
                  </a:lnTo>
                  <a:lnTo>
                    <a:pt x="43830" y="10744"/>
                  </a:lnTo>
                  <a:lnTo>
                    <a:pt x="48602" y="0"/>
                  </a:lnTo>
                  <a:lnTo>
                    <a:pt x="49149" y="6667"/>
                  </a:lnTo>
                  <a:lnTo>
                    <a:pt x="45029" y="15582"/>
                  </a:lnTo>
                  <a:lnTo>
                    <a:pt x="41336" y="21837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12428" y="574282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2"/>
                  </a:lnTo>
                  <a:lnTo>
                    <a:pt x="19731" y="58172"/>
                  </a:lnTo>
                  <a:lnTo>
                    <a:pt x="22392" y="54172"/>
                  </a:lnTo>
                  <a:lnTo>
                    <a:pt x="24371" y="47396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12428" y="574282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396"/>
                  </a:lnTo>
                  <a:lnTo>
                    <a:pt x="22392" y="54172"/>
                  </a:lnTo>
                  <a:lnTo>
                    <a:pt x="19731" y="58172"/>
                  </a:lnTo>
                  <a:lnTo>
                    <a:pt x="14586" y="60962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14783" y="59030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1"/>
                  </a:lnTo>
                  <a:lnTo>
                    <a:pt x="22392" y="54179"/>
                  </a:lnTo>
                  <a:lnTo>
                    <a:pt x="24371" y="47396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14783" y="59030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8"/>
                  </a:lnTo>
                  <a:lnTo>
                    <a:pt x="2193" y="42235"/>
                  </a:lnTo>
                  <a:lnTo>
                    <a:pt x="7078" y="39113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396"/>
                  </a:lnTo>
                  <a:lnTo>
                    <a:pt x="22392" y="54179"/>
                  </a:lnTo>
                  <a:lnTo>
                    <a:pt x="19731" y="58181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17900" y="603600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1"/>
                  </a:lnTo>
                  <a:lnTo>
                    <a:pt x="22392" y="54179"/>
                  </a:lnTo>
                  <a:lnTo>
                    <a:pt x="24371" y="47396"/>
                  </a:lnTo>
                  <a:lnTo>
                    <a:pt x="23139" y="43713"/>
                  </a:lnTo>
                  <a:lnTo>
                    <a:pt x="26661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5" y="10751"/>
                  </a:lnTo>
                  <a:lnTo>
                    <a:pt x="39762" y="17860"/>
                  </a:lnTo>
                  <a:lnTo>
                    <a:pt x="34162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1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17900" y="603600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2" y="24501"/>
                  </a:lnTo>
                  <a:lnTo>
                    <a:pt x="39762" y="17860"/>
                  </a:lnTo>
                  <a:lnTo>
                    <a:pt x="43835" y="10751"/>
                  </a:lnTo>
                  <a:lnTo>
                    <a:pt x="48615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13"/>
                  </a:lnTo>
                  <a:lnTo>
                    <a:pt x="24371" y="47396"/>
                  </a:lnTo>
                  <a:lnTo>
                    <a:pt x="22392" y="54179"/>
                  </a:lnTo>
                  <a:lnTo>
                    <a:pt x="19731" y="58181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20439" y="61827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20439" y="61827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8"/>
                  </a:lnTo>
                  <a:lnTo>
                    <a:pt x="2193" y="42235"/>
                  </a:lnTo>
                  <a:lnTo>
                    <a:pt x="7078" y="39113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22488" y="627870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22488" y="627870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44748" y="564087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94"/>
                  </a:moveTo>
                  <a:lnTo>
                    <a:pt x="41528" y="25552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7"/>
                  </a:lnTo>
                  <a:lnTo>
                    <a:pt x="51301" y="24994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4748" y="564087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7"/>
                  </a:lnTo>
                  <a:lnTo>
                    <a:pt x="51301" y="24994"/>
                  </a:lnTo>
                  <a:lnTo>
                    <a:pt x="41528" y="25552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8233" y="58120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94"/>
                  </a:moveTo>
                  <a:lnTo>
                    <a:pt x="41528" y="25552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7"/>
                  </a:lnTo>
                  <a:lnTo>
                    <a:pt x="51301" y="24994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48233" y="58120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7"/>
                  </a:lnTo>
                  <a:lnTo>
                    <a:pt x="51301" y="24994"/>
                  </a:lnTo>
                  <a:lnTo>
                    <a:pt x="41528" y="25552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49276" y="597434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30010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94"/>
                  </a:moveTo>
                  <a:lnTo>
                    <a:pt x="41528" y="25552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7"/>
                  </a:lnTo>
                  <a:lnTo>
                    <a:pt x="51301" y="24994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49276" y="597434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7"/>
                  </a:lnTo>
                  <a:lnTo>
                    <a:pt x="51301" y="24994"/>
                  </a:lnTo>
                  <a:lnTo>
                    <a:pt x="41528" y="25552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4"/>
                  </a:lnTo>
                  <a:lnTo>
                    <a:pt x="20504" y="23356"/>
                  </a:lnTo>
                  <a:lnTo>
                    <a:pt x="32105" y="30010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54163" y="61504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54163" y="61504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6"/>
                  </a:lnTo>
                  <a:lnTo>
                    <a:pt x="50634" y="48084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55692" y="629748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55692" y="629748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6"/>
                  </a:lnTo>
                  <a:lnTo>
                    <a:pt x="50634" y="48084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60127" y="64637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60127" y="64637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6"/>
                  </a:lnTo>
                  <a:lnTo>
                    <a:pt x="50634" y="48084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00961" y="508708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82"/>
                  </a:lnTo>
                  <a:lnTo>
                    <a:pt x="19731" y="58194"/>
                  </a:lnTo>
                  <a:lnTo>
                    <a:pt x="22392" y="54192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8"/>
                  </a:lnTo>
                  <a:lnTo>
                    <a:pt x="39760" y="17872"/>
                  </a:lnTo>
                  <a:lnTo>
                    <a:pt x="34161" y="24513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00961" y="508708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13"/>
                  </a:lnTo>
                  <a:lnTo>
                    <a:pt x="39760" y="17872"/>
                  </a:lnTo>
                  <a:lnTo>
                    <a:pt x="43830" y="10758"/>
                  </a:lnTo>
                  <a:lnTo>
                    <a:pt x="48602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92"/>
                  </a:lnTo>
                  <a:lnTo>
                    <a:pt x="19731" y="58194"/>
                  </a:lnTo>
                  <a:lnTo>
                    <a:pt x="14586" y="60982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42908" y="547319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42908" y="547319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98466" y="490304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09"/>
                  </a:lnTo>
                  <a:lnTo>
                    <a:pt x="14579" y="60976"/>
                  </a:lnTo>
                  <a:lnTo>
                    <a:pt x="19721" y="58192"/>
                  </a:lnTo>
                  <a:lnTo>
                    <a:pt x="22385" y="54192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54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2"/>
                  </a:lnTo>
                  <a:lnTo>
                    <a:pt x="34161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54" y="38531"/>
                  </a:lnTo>
                  <a:lnTo>
                    <a:pt x="26885" y="38188"/>
                  </a:lnTo>
                  <a:lnTo>
                    <a:pt x="35984" y="28395"/>
                  </a:lnTo>
                  <a:lnTo>
                    <a:pt x="41336" y="21848"/>
                  </a:lnTo>
                  <a:lnTo>
                    <a:pt x="45029" y="15595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98466" y="490304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06"/>
                  </a:lnTo>
                  <a:lnTo>
                    <a:pt x="39760" y="17862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95"/>
                  </a:lnTo>
                  <a:lnTo>
                    <a:pt x="41336" y="21848"/>
                  </a:lnTo>
                  <a:lnTo>
                    <a:pt x="35984" y="28395"/>
                  </a:lnTo>
                  <a:lnTo>
                    <a:pt x="26885" y="38188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85" y="54192"/>
                  </a:lnTo>
                  <a:lnTo>
                    <a:pt x="19721" y="58192"/>
                  </a:lnTo>
                  <a:lnTo>
                    <a:pt x="14579" y="60976"/>
                  </a:lnTo>
                  <a:lnTo>
                    <a:pt x="5156" y="64109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40326" y="529982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395" y="31660"/>
                  </a:lnTo>
                  <a:lnTo>
                    <a:pt x="58211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94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1" y="28460"/>
                  </a:lnTo>
                  <a:lnTo>
                    <a:pt x="56883" y="26516"/>
                  </a:lnTo>
                  <a:lnTo>
                    <a:pt x="51294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40326" y="529982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395" y="31660"/>
                  </a:lnTo>
                  <a:lnTo>
                    <a:pt x="56883" y="26516"/>
                  </a:lnTo>
                  <a:lnTo>
                    <a:pt x="51294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49" y="38061"/>
                  </a:lnTo>
                  <a:lnTo>
                    <a:pt x="41156" y="43936"/>
                  </a:lnTo>
                  <a:lnTo>
                    <a:pt x="44889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94841" y="47506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75"/>
                  </a:lnTo>
                  <a:lnTo>
                    <a:pt x="19731" y="58185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6" y="10758"/>
                  </a:lnTo>
                  <a:lnTo>
                    <a:pt x="39763" y="17872"/>
                  </a:lnTo>
                  <a:lnTo>
                    <a:pt x="34167" y="24513"/>
                  </a:lnTo>
                  <a:lnTo>
                    <a:pt x="24815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94841" y="47506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15" y="33858"/>
                  </a:lnTo>
                  <a:lnTo>
                    <a:pt x="34167" y="24513"/>
                  </a:lnTo>
                  <a:lnTo>
                    <a:pt x="39763" y="17872"/>
                  </a:lnTo>
                  <a:lnTo>
                    <a:pt x="43836" y="10758"/>
                  </a:lnTo>
                  <a:lnTo>
                    <a:pt x="48615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5"/>
                  </a:lnTo>
                  <a:lnTo>
                    <a:pt x="14586" y="60975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36855" y="511138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395" y="31660"/>
                  </a:lnTo>
                  <a:lnTo>
                    <a:pt x="58210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89" y="24989"/>
                  </a:moveTo>
                  <a:lnTo>
                    <a:pt x="41516" y="25539"/>
                  </a:lnTo>
                  <a:lnTo>
                    <a:pt x="38176" y="28460"/>
                  </a:lnTo>
                  <a:lnTo>
                    <a:pt x="58210" y="28460"/>
                  </a:lnTo>
                  <a:lnTo>
                    <a:pt x="56881" y="26516"/>
                  </a:lnTo>
                  <a:lnTo>
                    <a:pt x="51289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36855" y="511138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395" y="31660"/>
                  </a:lnTo>
                  <a:lnTo>
                    <a:pt x="56881" y="26516"/>
                  </a:lnTo>
                  <a:lnTo>
                    <a:pt x="51289" y="24989"/>
                  </a:lnTo>
                  <a:lnTo>
                    <a:pt x="41516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35250" y="491974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8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96" y="24989"/>
                  </a:moveTo>
                  <a:lnTo>
                    <a:pt x="41516" y="25539"/>
                  </a:lnTo>
                  <a:lnTo>
                    <a:pt x="38176" y="28460"/>
                  </a:lnTo>
                  <a:lnTo>
                    <a:pt x="58218" y="28460"/>
                  </a:lnTo>
                  <a:lnTo>
                    <a:pt x="56891" y="26516"/>
                  </a:lnTo>
                  <a:lnTo>
                    <a:pt x="51296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435250" y="491974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1" y="26516"/>
                  </a:lnTo>
                  <a:lnTo>
                    <a:pt x="51296" y="24989"/>
                  </a:lnTo>
                  <a:lnTo>
                    <a:pt x="41516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73" y="6540"/>
                  </a:lnTo>
                  <a:lnTo>
                    <a:pt x="8059" y="13822"/>
                  </a:lnTo>
                  <a:lnTo>
                    <a:pt x="13446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49" y="38061"/>
                  </a:lnTo>
                  <a:lnTo>
                    <a:pt x="41164" y="43936"/>
                  </a:lnTo>
                  <a:lnTo>
                    <a:pt x="44899" y="46959"/>
                  </a:lnTo>
                  <a:lnTo>
                    <a:pt x="50641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90992" y="456906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82"/>
                  </a:lnTo>
                  <a:lnTo>
                    <a:pt x="19731" y="58194"/>
                  </a:lnTo>
                  <a:lnTo>
                    <a:pt x="22392" y="54192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2"/>
                  </a:lnTo>
                  <a:lnTo>
                    <a:pt x="34161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90992" y="456906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06"/>
                  </a:lnTo>
                  <a:lnTo>
                    <a:pt x="39760" y="17862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92"/>
                  </a:lnTo>
                  <a:lnTo>
                    <a:pt x="19731" y="58194"/>
                  </a:lnTo>
                  <a:lnTo>
                    <a:pt x="14586" y="60982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33924" y="47391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33924" y="47391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8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486575" y="44130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7078" y="39118"/>
                  </a:lnTo>
                  <a:lnTo>
                    <a:pt x="2193" y="42238"/>
                  </a:lnTo>
                  <a:lnTo>
                    <a:pt x="371" y="48194"/>
                  </a:lnTo>
                  <a:lnTo>
                    <a:pt x="201" y="54185"/>
                  </a:lnTo>
                  <a:lnTo>
                    <a:pt x="88" y="58183"/>
                  </a:lnTo>
                  <a:lnTo>
                    <a:pt x="0" y="63385"/>
                  </a:lnTo>
                  <a:lnTo>
                    <a:pt x="5143" y="64109"/>
                  </a:lnTo>
                  <a:lnTo>
                    <a:pt x="14580" y="60969"/>
                  </a:lnTo>
                  <a:lnTo>
                    <a:pt x="19729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54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5" y="10751"/>
                  </a:lnTo>
                  <a:lnTo>
                    <a:pt x="39762" y="17862"/>
                  </a:lnTo>
                  <a:lnTo>
                    <a:pt x="34162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54" y="38531"/>
                  </a:lnTo>
                  <a:lnTo>
                    <a:pt x="26885" y="38188"/>
                  </a:lnTo>
                  <a:lnTo>
                    <a:pt x="35984" y="28395"/>
                  </a:lnTo>
                  <a:lnTo>
                    <a:pt x="41336" y="21850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486575" y="44130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2" y="24506"/>
                  </a:lnTo>
                  <a:lnTo>
                    <a:pt x="39762" y="17862"/>
                  </a:lnTo>
                  <a:lnTo>
                    <a:pt x="43835" y="10751"/>
                  </a:lnTo>
                  <a:lnTo>
                    <a:pt x="48615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0"/>
                  </a:lnTo>
                  <a:lnTo>
                    <a:pt x="35984" y="28395"/>
                  </a:lnTo>
                  <a:lnTo>
                    <a:pt x="26885" y="38188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29" y="58183"/>
                  </a:lnTo>
                  <a:lnTo>
                    <a:pt x="14580" y="60969"/>
                  </a:lnTo>
                  <a:lnTo>
                    <a:pt x="5143" y="64109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31079" y="455239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092" y="29997"/>
                  </a:lnTo>
                  <a:lnTo>
                    <a:pt x="37325" y="34175"/>
                  </a:lnTo>
                  <a:lnTo>
                    <a:pt x="60566" y="48285"/>
                  </a:lnTo>
                  <a:lnTo>
                    <a:pt x="65265" y="46050"/>
                  </a:lnTo>
                  <a:lnTo>
                    <a:pt x="63919" y="41960"/>
                  </a:lnTo>
                  <a:lnTo>
                    <a:pt x="60390" y="31660"/>
                  </a:lnTo>
                  <a:lnTo>
                    <a:pt x="58207" y="28460"/>
                  </a:lnTo>
                  <a:lnTo>
                    <a:pt x="38163" y="28460"/>
                  </a:lnTo>
                  <a:lnTo>
                    <a:pt x="32791" y="25234"/>
                  </a:lnTo>
                  <a:lnTo>
                    <a:pt x="21077" y="19097"/>
                  </a:lnTo>
                  <a:lnTo>
                    <a:pt x="13757" y="14422"/>
                  </a:lnTo>
                  <a:lnTo>
                    <a:pt x="7756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88" y="24989"/>
                  </a:moveTo>
                  <a:lnTo>
                    <a:pt x="41516" y="25539"/>
                  </a:lnTo>
                  <a:lnTo>
                    <a:pt x="38163" y="28460"/>
                  </a:lnTo>
                  <a:lnTo>
                    <a:pt x="58207" y="28460"/>
                  </a:lnTo>
                  <a:lnTo>
                    <a:pt x="56880" y="26516"/>
                  </a:lnTo>
                  <a:lnTo>
                    <a:pt x="51288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31079" y="455239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19" y="41960"/>
                  </a:moveTo>
                  <a:lnTo>
                    <a:pt x="60390" y="31660"/>
                  </a:lnTo>
                  <a:lnTo>
                    <a:pt x="56880" y="26516"/>
                  </a:lnTo>
                  <a:lnTo>
                    <a:pt x="51288" y="24989"/>
                  </a:lnTo>
                  <a:lnTo>
                    <a:pt x="41516" y="25539"/>
                  </a:lnTo>
                  <a:lnTo>
                    <a:pt x="38163" y="28460"/>
                  </a:lnTo>
                  <a:lnTo>
                    <a:pt x="32791" y="25234"/>
                  </a:lnTo>
                  <a:lnTo>
                    <a:pt x="21077" y="19097"/>
                  </a:lnTo>
                  <a:lnTo>
                    <a:pt x="13757" y="14422"/>
                  </a:lnTo>
                  <a:lnTo>
                    <a:pt x="7756" y="8845"/>
                  </a:lnTo>
                  <a:lnTo>
                    <a:pt x="0" y="0"/>
                  </a:lnTo>
                  <a:lnTo>
                    <a:pt x="1473" y="6540"/>
                  </a:lnTo>
                  <a:lnTo>
                    <a:pt x="8052" y="13822"/>
                  </a:lnTo>
                  <a:lnTo>
                    <a:pt x="13435" y="18692"/>
                  </a:lnTo>
                  <a:lnTo>
                    <a:pt x="20491" y="23351"/>
                  </a:lnTo>
                  <a:lnTo>
                    <a:pt x="32092" y="29997"/>
                  </a:lnTo>
                  <a:lnTo>
                    <a:pt x="37325" y="34175"/>
                  </a:lnTo>
                  <a:lnTo>
                    <a:pt x="37249" y="38061"/>
                  </a:lnTo>
                  <a:lnTo>
                    <a:pt x="41156" y="43936"/>
                  </a:lnTo>
                  <a:lnTo>
                    <a:pt x="44888" y="46959"/>
                  </a:lnTo>
                  <a:lnTo>
                    <a:pt x="50629" y="48089"/>
                  </a:lnTo>
                  <a:lnTo>
                    <a:pt x="60566" y="48285"/>
                  </a:lnTo>
                  <a:lnTo>
                    <a:pt x="65265" y="46050"/>
                  </a:lnTo>
                  <a:lnTo>
                    <a:pt x="63919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7847" y="418082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43" y="64122"/>
                  </a:lnTo>
                  <a:lnTo>
                    <a:pt x="14580" y="60975"/>
                  </a:lnTo>
                  <a:lnTo>
                    <a:pt x="19729" y="58185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2"/>
                  </a:lnTo>
                  <a:lnTo>
                    <a:pt x="34161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7847" y="418082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06"/>
                  </a:lnTo>
                  <a:lnTo>
                    <a:pt x="39760" y="17862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29" y="58185"/>
                  </a:lnTo>
                  <a:lnTo>
                    <a:pt x="14580" y="60975"/>
                  </a:lnTo>
                  <a:lnTo>
                    <a:pt x="5143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26651" y="435523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395" y="31660"/>
                  </a:lnTo>
                  <a:lnTo>
                    <a:pt x="58210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89" y="24989"/>
                  </a:moveTo>
                  <a:lnTo>
                    <a:pt x="41516" y="25539"/>
                  </a:lnTo>
                  <a:lnTo>
                    <a:pt x="38176" y="28460"/>
                  </a:lnTo>
                  <a:lnTo>
                    <a:pt x="58210" y="28460"/>
                  </a:lnTo>
                  <a:lnTo>
                    <a:pt x="56881" y="26516"/>
                  </a:lnTo>
                  <a:lnTo>
                    <a:pt x="51289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26651" y="435523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395" y="31660"/>
                  </a:lnTo>
                  <a:lnTo>
                    <a:pt x="56881" y="26516"/>
                  </a:lnTo>
                  <a:lnTo>
                    <a:pt x="51289" y="24989"/>
                  </a:lnTo>
                  <a:lnTo>
                    <a:pt x="41516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73" y="6540"/>
                  </a:lnTo>
                  <a:lnTo>
                    <a:pt x="8059" y="13822"/>
                  </a:lnTo>
                  <a:lnTo>
                    <a:pt x="13446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49" y="38061"/>
                  </a:lnTo>
                  <a:lnTo>
                    <a:pt x="41164" y="43936"/>
                  </a:lnTo>
                  <a:lnTo>
                    <a:pt x="44899" y="46959"/>
                  </a:lnTo>
                  <a:lnTo>
                    <a:pt x="50641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72761" y="375195"/>
              <a:ext cx="27940" cy="95250"/>
            </a:xfrm>
            <a:custGeom>
              <a:avLst/>
              <a:gdLst/>
              <a:ahLst/>
              <a:cxnLst/>
              <a:rect l="l" t="t" r="r" b="b"/>
              <a:pathLst>
                <a:path w="27940" h="95250">
                  <a:moveTo>
                    <a:pt x="10521" y="0"/>
                  </a:moveTo>
                  <a:lnTo>
                    <a:pt x="5543" y="6273"/>
                  </a:lnTo>
                  <a:lnTo>
                    <a:pt x="3633" y="17821"/>
                  </a:lnTo>
                  <a:lnTo>
                    <a:pt x="3076" y="26454"/>
                  </a:lnTo>
                  <a:lnTo>
                    <a:pt x="3943" y="36477"/>
                  </a:lnTo>
                  <a:lnTo>
                    <a:pt x="6305" y="52197"/>
                  </a:lnTo>
                  <a:lnTo>
                    <a:pt x="6280" y="60159"/>
                  </a:lnTo>
                  <a:lnTo>
                    <a:pt x="2635" y="62992"/>
                  </a:lnTo>
                  <a:lnTo>
                    <a:pt x="61" y="71014"/>
                  </a:lnTo>
                  <a:lnTo>
                    <a:pt x="0" y="76733"/>
                  </a:lnTo>
                  <a:lnTo>
                    <a:pt x="3167" y="82890"/>
                  </a:lnTo>
                  <a:lnTo>
                    <a:pt x="10280" y="92227"/>
                  </a:lnTo>
                  <a:lnTo>
                    <a:pt x="15792" y="94919"/>
                  </a:lnTo>
                  <a:lnTo>
                    <a:pt x="18586" y="90601"/>
                  </a:lnTo>
                  <a:lnTo>
                    <a:pt x="25525" y="79612"/>
                  </a:lnTo>
                  <a:lnTo>
                    <a:pt x="27708" y="72507"/>
                  </a:lnTo>
                  <a:lnTo>
                    <a:pt x="25019" y="66188"/>
                  </a:lnTo>
                  <a:lnTo>
                    <a:pt x="17341" y="57556"/>
                  </a:lnTo>
                  <a:lnTo>
                    <a:pt x="12185" y="56642"/>
                  </a:lnTo>
                  <a:lnTo>
                    <a:pt x="11220" y="49263"/>
                  </a:lnTo>
                  <a:lnTo>
                    <a:pt x="8316" y="33827"/>
                  </a:lnTo>
                  <a:lnTo>
                    <a:pt x="7275" y="23550"/>
                  </a:lnTo>
                  <a:lnTo>
                    <a:pt x="8032" y="13814"/>
                  </a:lnTo>
                  <a:lnTo>
                    <a:pt x="10521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72761" y="375195"/>
              <a:ext cx="27940" cy="95250"/>
            </a:xfrm>
            <a:custGeom>
              <a:avLst/>
              <a:gdLst/>
              <a:ahLst/>
              <a:cxnLst/>
              <a:rect l="l" t="t" r="r" b="b"/>
              <a:pathLst>
                <a:path w="27940" h="95250">
                  <a:moveTo>
                    <a:pt x="18586" y="90601"/>
                  </a:moveTo>
                  <a:lnTo>
                    <a:pt x="25525" y="79612"/>
                  </a:lnTo>
                  <a:lnTo>
                    <a:pt x="27708" y="72507"/>
                  </a:lnTo>
                  <a:lnTo>
                    <a:pt x="25019" y="66188"/>
                  </a:lnTo>
                  <a:lnTo>
                    <a:pt x="17341" y="57556"/>
                  </a:lnTo>
                  <a:lnTo>
                    <a:pt x="12185" y="56642"/>
                  </a:lnTo>
                  <a:lnTo>
                    <a:pt x="11220" y="49263"/>
                  </a:lnTo>
                  <a:lnTo>
                    <a:pt x="8316" y="33827"/>
                  </a:lnTo>
                  <a:lnTo>
                    <a:pt x="7275" y="23550"/>
                  </a:lnTo>
                  <a:lnTo>
                    <a:pt x="8032" y="13814"/>
                  </a:lnTo>
                  <a:lnTo>
                    <a:pt x="10521" y="0"/>
                  </a:lnTo>
                  <a:lnTo>
                    <a:pt x="5543" y="6273"/>
                  </a:lnTo>
                  <a:lnTo>
                    <a:pt x="3633" y="17821"/>
                  </a:lnTo>
                  <a:lnTo>
                    <a:pt x="3076" y="26454"/>
                  </a:lnTo>
                  <a:lnTo>
                    <a:pt x="3943" y="36477"/>
                  </a:lnTo>
                  <a:lnTo>
                    <a:pt x="6305" y="52197"/>
                  </a:lnTo>
                  <a:lnTo>
                    <a:pt x="6280" y="60159"/>
                  </a:lnTo>
                  <a:lnTo>
                    <a:pt x="2635" y="62992"/>
                  </a:lnTo>
                  <a:lnTo>
                    <a:pt x="61" y="71014"/>
                  </a:lnTo>
                  <a:lnTo>
                    <a:pt x="0" y="76733"/>
                  </a:lnTo>
                  <a:lnTo>
                    <a:pt x="3167" y="82890"/>
                  </a:lnTo>
                  <a:lnTo>
                    <a:pt x="10280" y="92227"/>
                  </a:lnTo>
                  <a:lnTo>
                    <a:pt x="15792" y="94919"/>
                  </a:lnTo>
                  <a:lnTo>
                    <a:pt x="18586" y="90601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82685" y="460992"/>
              <a:ext cx="168275" cy="570865"/>
            </a:xfrm>
            <a:custGeom>
              <a:avLst/>
              <a:gdLst/>
              <a:ahLst/>
              <a:cxnLst/>
              <a:rect l="l" t="t" r="r" b="b"/>
              <a:pathLst>
                <a:path w="168275" h="570865">
                  <a:moveTo>
                    <a:pt x="109457" y="506559"/>
                  </a:moveTo>
                  <a:lnTo>
                    <a:pt x="140335" y="569899"/>
                  </a:lnTo>
                  <a:lnTo>
                    <a:pt x="168046" y="570598"/>
                  </a:lnTo>
                  <a:lnTo>
                    <a:pt x="109457" y="506559"/>
                  </a:lnTo>
                  <a:close/>
                </a:path>
                <a:path w="168275" h="570865">
                  <a:moveTo>
                    <a:pt x="104820" y="497047"/>
                  </a:moveTo>
                  <a:lnTo>
                    <a:pt x="108714" y="505747"/>
                  </a:lnTo>
                  <a:lnTo>
                    <a:pt x="109457" y="506559"/>
                  </a:lnTo>
                  <a:lnTo>
                    <a:pt x="104820" y="497047"/>
                  </a:lnTo>
                  <a:close/>
                </a:path>
                <a:path w="168275" h="570865">
                  <a:moveTo>
                    <a:pt x="9639" y="0"/>
                  </a:moveTo>
                  <a:lnTo>
                    <a:pt x="19730" y="208602"/>
                  </a:lnTo>
                  <a:lnTo>
                    <a:pt x="40925" y="336773"/>
                  </a:lnTo>
                  <a:lnTo>
                    <a:pt x="76741" y="439448"/>
                  </a:lnTo>
                  <a:lnTo>
                    <a:pt x="104820" y="497047"/>
                  </a:lnTo>
                  <a:lnTo>
                    <a:pt x="72436" y="424692"/>
                  </a:lnTo>
                  <a:lnTo>
                    <a:pt x="44361" y="273941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82685" y="460992"/>
              <a:ext cx="168275" cy="570865"/>
            </a:xfrm>
            <a:custGeom>
              <a:avLst/>
              <a:gdLst/>
              <a:ahLst/>
              <a:cxnLst/>
              <a:rect l="l" t="t" r="r" b="b"/>
              <a:pathLst>
                <a:path w="168275" h="570865">
                  <a:moveTo>
                    <a:pt x="0" y="1663"/>
                  </a:moveTo>
                  <a:lnTo>
                    <a:pt x="19730" y="208602"/>
                  </a:lnTo>
                  <a:lnTo>
                    <a:pt x="40925" y="336773"/>
                  </a:lnTo>
                  <a:lnTo>
                    <a:pt x="76741" y="439448"/>
                  </a:lnTo>
                  <a:lnTo>
                    <a:pt x="140335" y="569899"/>
                  </a:lnTo>
                  <a:lnTo>
                    <a:pt x="168046" y="570598"/>
                  </a:lnTo>
                  <a:lnTo>
                    <a:pt x="108714" y="505747"/>
                  </a:lnTo>
                  <a:lnTo>
                    <a:pt x="72436" y="424692"/>
                  </a:lnTo>
                  <a:lnTo>
                    <a:pt x="44361" y="273941"/>
                  </a:lnTo>
                  <a:lnTo>
                    <a:pt x="9639" y="0"/>
                  </a:lnTo>
                  <a:lnTo>
                    <a:pt x="0" y="1663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6651" y="375195"/>
              <a:ext cx="144985" cy="319453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482685" y="460992"/>
              <a:ext cx="168275" cy="570865"/>
            </a:xfrm>
            <a:custGeom>
              <a:avLst/>
              <a:gdLst/>
              <a:ahLst/>
              <a:cxnLst/>
              <a:rect l="l" t="t" r="r" b="b"/>
              <a:pathLst>
                <a:path w="168275" h="570865">
                  <a:moveTo>
                    <a:pt x="109457" y="506559"/>
                  </a:moveTo>
                  <a:lnTo>
                    <a:pt x="140335" y="569899"/>
                  </a:lnTo>
                  <a:lnTo>
                    <a:pt x="168046" y="570598"/>
                  </a:lnTo>
                  <a:lnTo>
                    <a:pt x="109457" y="506559"/>
                  </a:lnTo>
                  <a:close/>
                </a:path>
                <a:path w="168275" h="570865">
                  <a:moveTo>
                    <a:pt x="104820" y="497047"/>
                  </a:moveTo>
                  <a:lnTo>
                    <a:pt x="108714" y="505747"/>
                  </a:lnTo>
                  <a:lnTo>
                    <a:pt x="109457" y="506559"/>
                  </a:lnTo>
                  <a:lnTo>
                    <a:pt x="104820" y="497047"/>
                  </a:lnTo>
                  <a:close/>
                </a:path>
                <a:path w="168275" h="570865">
                  <a:moveTo>
                    <a:pt x="9639" y="0"/>
                  </a:moveTo>
                  <a:lnTo>
                    <a:pt x="19730" y="208602"/>
                  </a:lnTo>
                  <a:lnTo>
                    <a:pt x="40925" y="336773"/>
                  </a:lnTo>
                  <a:lnTo>
                    <a:pt x="76741" y="439448"/>
                  </a:lnTo>
                  <a:lnTo>
                    <a:pt x="104820" y="497047"/>
                  </a:lnTo>
                  <a:lnTo>
                    <a:pt x="72436" y="424692"/>
                  </a:lnTo>
                  <a:lnTo>
                    <a:pt x="44361" y="273941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2206" y="689071"/>
              <a:ext cx="119732" cy="144247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368279" y="710210"/>
              <a:ext cx="520700" cy="202565"/>
            </a:xfrm>
            <a:custGeom>
              <a:avLst/>
              <a:gdLst/>
              <a:ahLst/>
              <a:cxnLst/>
              <a:rect l="l" t="t" r="r" b="b"/>
              <a:pathLst>
                <a:path w="520700" h="202565">
                  <a:moveTo>
                    <a:pt x="393827" y="0"/>
                  </a:moveTo>
                  <a:lnTo>
                    <a:pt x="418515" y="33858"/>
                  </a:lnTo>
                  <a:lnTo>
                    <a:pt x="349148" y="72199"/>
                  </a:lnTo>
                  <a:lnTo>
                    <a:pt x="304574" y="85345"/>
                  </a:lnTo>
                  <a:lnTo>
                    <a:pt x="254953" y="93673"/>
                  </a:lnTo>
                  <a:lnTo>
                    <a:pt x="201447" y="96583"/>
                  </a:lnTo>
                  <a:lnTo>
                    <a:pt x="143442" y="93154"/>
                  </a:lnTo>
                  <a:lnTo>
                    <a:pt x="90150" y="83383"/>
                  </a:lnTo>
                  <a:lnTo>
                    <a:pt x="43059" y="68042"/>
                  </a:lnTo>
                  <a:lnTo>
                    <a:pt x="3657" y="47904"/>
                  </a:lnTo>
                  <a:lnTo>
                    <a:pt x="1295" y="55117"/>
                  </a:lnTo>
                  <a:lnTo>
                    <a:pt x="0" y="62522"/>
                  </a:lnTo>
                  <a:lnTo>
                    <a:pt x="0" y="70078"/>
                  </a:lnTo>
                  <a:lnTo>
                    <a:pt x="25913" y="128061"/>
                  </a:lnTo>
                  <a:lnTo>
                    <a:pt x="56010" y="152545"/>
                  </a:lnTo>
                  <a:lnTo>
                    <a:pt x="95493" y="172968"/>
                  </a:lnTo>
                  <a:lnTo>
                    <a:pt x="142831" y="188536"/>
                  </a:lnTo>
                  <a:lnTo>
                    <a:pt x="196494" y="198459"/>
                  </a:lnTo>
                  <a:lnTo>
                    <a:pt x="254952" y="201942"/>
                  </a:lnTo>
                  <a:lnTo>
                    <a:pt x="320383" y="197558"/>
                  </a:lnTo>
                  <a:lnTo>
                    <a:pt x="379512" y="185155"/>
                  </a:lnTo>
                  <a:lnTo>
                    <a:pt x="430161" y="165861"/>
                  </a:lnTo>
                  <a:lnTo>
                    <a:pt x="470152" y="140800"/>
                  </a:lnTo>
                  <a:lnTo>
                    <a:pt x="497306" y="111099"/>
                  </a:lnTo>
                  <a:lnTo>
                    <a:pt x="517385" y="136448"/>
                  </a:lnTo>
                  <a:lnTo>
                    <a:pt x="520522" y="7670"/>
                  </a:lnTo>
                  <a:lnTo>
                    <a:pt x="393827" y="0"/>
                  </a:lnTo>
                  <a:close/>
                </a:path>
              </a:pathLst>
            </a:custGeom>
            <a:solidFill>
              <a:srgbClr val="3E92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68279" y="710210"/>
              <a:ext cx="520700" cy="202565"/>
            </a:xfrm>
            <a:custGeom>
              <a:avLst/>
              <a:gdLst/>
              <a:ahLst/>
              <a:cxnLst/>
              <a:rect l="l" t="t" r="r" b="b"/>
              <a:pathLst>
                <a:path w="520700" h="202565">
                  <a:moveTo>
                    <a:pt x="497306" y="111099"/>
                  </a:moveTo>
                  <a:lnTo>
                    <a:pt x="470152" y="140800"/>
                  </a:lnTo>
                  <a:lnTo>
                    <a:pt x="430161" y="165861"/>
                  </a:lnTo>
                  <a:lnTo>
                    <a:pt x="379512" y="185155"/>
                  </a:lnTo>
                  <a:lnTo>
                    <a:pt x="320383" y="197558"/>
                  </a:lnTo>
                  <a:lnTo>
                    <a:pt x="254952" y="201942"/>
                  </a:lnTo>
                  <a:lnTo>
                    <a:pt x="196494" y="198459"/>
                  </a:lnTo>
                  <a:lnTo>
                    <a:pt x="142831" y="188536"/>
                  </a:lnTo>
                  <a:lnTo>
                    <a:pt x="95493" y="172968"/>
                  </a:lnTo>
                  <a:lnTo>
                    <a:pt x="56010" y="152545"/>
                  </a:lnTo>
                  <a:lnTo>
                    <a:pt x="25913" y="128061"/>
                  </a:lnTo>
                  <a:lnTo>
                    <a:pt x="0" y="70078"/>
                  </a:lnTo>
                  <a:lnTo>
                    <a:pt x="0" y="62522"/>
                  </a:lnTo>
                  <a:lnTo>
                    <a:pt x="1295" y="55117"/>
                  </a:lnTo>
                  <a:lnTo>
                    <a:pt x="3657" y="47904"/>
                  </a:lnTo>
                  <a:lnTo>
                    <a:pt x="43059" y="68042"/>
                  </a:lnTo>
                  <a:lnTo>
                    <a:pt x="90150" y="83383"/>
                  </a:lnTo>
                  <a:lnTo>
                    <a:pt x="143442" y="93154"/>
                  </a:lnTo>
                  <a:lnTo>
                    <a:pt x="201447" y="96583"/>
                  </a:lnTo>
                  <a:lnTo>
                    <a:pt x="254953" y="93673"/>
                  </a:lnTo>
                  <a:lnTo>
                    <a:pt x="304574" y="85345"/>
                  </a:lnTo>
                  <a:lnTo>
                    <a:pt x="349148" y="72199"/>
                  </a:lnTo>
                  <a:lnTo>
                    <a:pt x="387516" y="54836"/>
                  </a:lnTo>
                  <a:lnTo>
                    <a:pt x="418515" y="33858"/>
                  </a:lnTo>
                  <a:lnTo>
                    <a:pt x="393827" y="0"/>
                  </a:lnTo>
                  <a:lnTo>
                    <a:pt x="520522" y="7670"/>
                  </a:lnTo>
                  <a:lnTo>
                    <a:pt x="517385" y="136448"/>
                  </a:lnTo>
                  <a:lnTo>
                    <a:pt x="497306" y="111099"/>
                  </a:lnTo>
                  <a:close/>
                </a:path>
              </a:pathLst>
            </a:custGeom>
            <a:ln w="217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67157" y="758113"/>
              <a:ext cx="6985" cy="39370"/>
            </a:xfrm>
            <a:custGeom>
              <a:avLst/>
              <a:gdLst/>
              <a:ahLst/>
              <a:cxnLst/>
              <a:rect l="l" t="t" r="r" b="b"/>
              <a:pathLst>
                <a:path w="6985" h="39370">
                  <a:moveTo>
                    <a:pt x="4787" y="0"/>
                  </a:moveTo>
                  <a:lnTo>
                    <a:pt x="0" y="14706"/>
                  </a:lnTo>
                  <a:lnTo>
                    <a:pt x="1130" y="22174"/>
                  </a:lnTo>
                  <a:lnTo>
                    <a:pt x="6692" y="39054"/>
                  </a:lnTo>
                  <a:lnTo>
                    <a:pt x="6692" y="973"/>
                  </a:lnTo>
                  <a:lnTo>
                    <a:pt x="4787" y="0"/>
                  </a:lnTo>
                  <a:close/>
                </a:path>
              </a:pathLst>
            </a:custGeom>
            <a:solidFill>
              <a:srgbClr val="589D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73608" y="758964"/>
              <a:ext cx="7620" cy="55880"/>
            </a:xfrm>
            <a:custGeom>
              <a:avLst/>
              <a:gdLst/>
              <a:ahLst/>
              <a:cxnLst/>
              <a:rect l="l" t="t" r="r" b="b"/>
              <a:pathLst>
                <a:path w="7620" h="55880">
                  <a:moveTo>
                    <a:pt x="0" y="0"/>
                  </a:moveTo>
                  <a:lnTo>
                    <a:pt x="0" y="37471"/>
                  </a:lnTo>
                  <a:lnTo>
                    <a:pt x="5058" y="52822"/>
                  </a:lnTo>
                  <a:lnTo>
                    <a:pt x="7023" y="55516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9D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80390" y="762429"/>
              <a:ext cx="7620" cy="61594"/>
            </a:xfrm>
            <a:custGeom>
              <a:avLst/>
              <a:gdLst/>
              <a:ahLst/>
              <a:cxnLst/>
              <a:rect l="l" t="t" r="r" b="b"/>
              <a:pathLst>
                <a:path w="7620" h="61594">
                  <a:moveTo>
                    <a:pt x="0" y="0"/>
                  </a:moveTo>
                  <a:lnTo>
                    <a:pt x="0" y="51720"/>
                  </a:lnTo>
                  <a:lnTo>
                    <a:pt x="7023" y="61352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9D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87184" y="765900"/>
              <a:ext cx="7620" cy="67310"/>
            </a:xfrm>
            <a:custGeom>
              <a:avLst/>
              <a:gdLst/>
              <a:ahLst/>
              <a:cxnLst/>
              <a:rect l="l" t="t" r="r" b="b"/>
              <a:pathLst>
                <a:path w="7620" h="67309">
                  <a:moveTo>
                    <a:pt x="0" y="0"/>
                  </a:moveTo>
                  <a:lnTo>
                    <a:pt x="0" y="57567"/>
                  </a:lnTo>
                  <a:lnTo>
                    <a:pt x="7023" y="67199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9C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93966" y="769366"/>
              <a:ext cx="7620" cy="72390"/>
            </a:xfrm>
            <a:custGeom>
              <a:avLst/>
              <a:gdLst/>
              <a:ahLst/>
              <a:cxnLst/>
              <a:rect l="l" t="t" r="r" b="b"/>
              <a:pathLst>
                <a:path w="7620" h="72390">
                  <a:moveTo>
                    <a:pt x="0" y="0"/>
                  </a:moveTo>
                  <a:lnTo>
                    <a:pt x="0" y="63403"/>
                  </a:lnTo>
                  <a:lnTo>
                    <a:pt x="5297" y="70668"/>
                  </a:lnTo>
                  <a:lnTo>
                    <a:pt x="7023" y="72077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9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00761" y="772837"/>
              <a:ext cx="7620" cy="74295"/>
            </a:xfrm>
            <a:custGeom>
              <a:avLst/>
              <a:gdLst/>
              <a:ahLst/>
              <a:cxnLst/>
              <a:rect l="l" t="t" r="r" b="b"/>
              <a:pathLst>
                <a:path w="7620" h="74294">
                  <a:moveTo>
                    <a:pt x="0" y="0"/>
                  </a:moveTo>
                  <a:lnTo>
                    <a:pt x="0" y="68419"/>
                  </a:lnTo>
                  <a:lnTo>
                    <a:pt x="7023" y="74156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9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407543" y="776302"/>
              <a:ext cx="7620" cy="76835"/>
            </a:xfrm>
            <a:custGeom>
              <a:avLst/>
              <a:gdLst/>
              <a:ahLst/>
              <a:cxnLst/>
              <a:rect l="l" t="t" r="r" b="b"/>
              <a:pathLst>
                <a:path w="7620" h="76834">
                  <a:moveTo>
                    <a:pt x="0" y="0"/>
                  </a:moveTo>
                  <a:lnTo>
                    <a:pt x="0" y="70493"/>
                  </a:lnTo>
                  <a:lnTo>
                    <a:pt x="7023" y="76230"/>
                  </a:lnTo>
                  <a:lnTo>
                    <a:pt x="7023" y="2992"/>
                  </a:lnTo>
                  <a:lnTo>
                    <a:pt x="3804" y="1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9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414337" y="779220"/>
              <a:ext cx="7620" cy="79375"/>
            </a:xfrm>
            <a:custGeom>
              <a:avLst/>
              <a:gdLst/>
              <a:ahLst/>
              <a:cxnLst/>
              <a:rect l="l" t="t" r="r" b="b"/>
              <a:pathLst>
                <a:path w="7620" h="79375">
                  <a:moveTo>
                    <a:pt x="0" y="0"/>
                  </a:moveTo>
                  <a:lnTo>
                    <a:pt x="0" y="73125"/>
                  </a:lnTo>
                  <a:lnTo>
                    <a:pt x="7023" y="78862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9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421119" y="781430"/>
              <a:ext cx="7620" cy="82550"/>
            </a:xfrm>
            <a:custGeom>
              <a:avLst/>
              <a:gdLst/>
              <a:ahLst/>
              <a:cxnLst/>
              <a:rect l="l" t="t" r="r" b="b"/>
              <a:pathLst>
                <a:path w="7620" h="82550">
                  <a:moveTo>
                    <a:pt x="0" y="0"/>
                  </a:moveTo>
                  <a:lnTo>
                    <a:pt x="0" y="76455"/>
                  </a:lnTo>
                  <a:lnTo>
                    <a:pt x="7023" y="82192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9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27913" y="783643"/>
              <a:ext cx="7620" cy="84455"/>
            </a:xfrm>
            <a:custGeom>
              <a:avLst/>
              <a:gdLst/>
              <a:ahLst/>
              <a:cxnLst/>
              <a:rect l="l" t="t" r="r" b="b"/>
              <a:pathLst>
                <a:path w="7620" h="84455">
                  <a:moveTo>
                    <a:pt x="0" y="0"/>
                  </a:moveTo>
                  <a:lnTo>
                    <a:pt x="0" y="79792"/>
                  </a:lnTo>
                  <a:lnTo>
                    <a:pt x="1241" y="80806"/>
                  </a:lnTo>
                  <a:lnTo>
                    <a:pt x="7023" y="83828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9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434695" y="785853"/>
              <a:ext cx="7620" cy="85725"/>
            </a:xfrm>
            <a:custGeom>
              <a:avLst/>
              <a:gdLst/>
              <a:ahLst/>
              <a:cxnLst/>
              <a:rect l="l" t="t" r="r" b="b"/>
              <a:pathLst>
                <a:path w="7620" h="85725">
                  <a:moveTo>
                    <a:pt x="0" y="0"/>
                  </a:moveTo>
                  <a:lnTo>
                    <a:pt x="0" y="81493"/>
                  </a:lnTo>
                  <a:lnTo>
                    <a:pt x="7023" y="85164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9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41490" y="788066"/>
              <a:ext cx="7620" cy="86995"/>
            </a:xfrm>
            <a:custGeom>
              <a:avLst/>
              <a:gdLst/>
              <a:ahLst/>
              <a:cxnLst/>
              <a:rect l="l" t="t" r="r" b="b"/>
              <a:pathLst>
                <a:path w="7620" h="86994">
                  <a:moveTo>
                    <a:pt x="0" y="0"/>
                  </a:moveTo>
                  <a:lnTo>
                    <a:pt x="0" y="82831"/>
                  </a:lnTo>
                  <a:lnTo>
                    <a:pt x="7023" y="86502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9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48271" y="790276"/>
              <a:ext cx="7620" cy="88265"/>
            </a:xfrm>
            <a:custGeom>
              <a:avLst/>
              <a:gdLst/>
              <a:ahLst/>
              <a:cxnLst/>
              <a:rect l="l" t="t" r="r" b="b"/>
              <a:pathLst>
                <a:path w="7620" h="88265">
                  <a:moveTo>
                    <a:pt x="0" y="0"/>
                  </a:moveTo>
                  <a:lnTo>
                    <a:pt x="0" y="84167"/>
                  </a:lnTo>
                  <a:lnTo>
                    <a:pt x="7023" y="87838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9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55066" y="792489"/>
              <a:ext cx="7620" cy="89535"/>
            </a:xfrm>
            <a:custGeom>
              <a:avLst/>
              <a:gdLst/>
              <a:ahLst/>
              <a:cxnLst/>
              <a:rect l="l" t="t" r="r" b="b"/>
              <a:pathLst>
                <a:path w="7620" h="89534">
                  <a:moveTo>
                    <a:pt x="0" y="0"/>
                  </a:moveTo>
                  <a:lnTo>
                    <a:pt x="0" y="85505"/>
                  </a:lnTo>
                  <a:lnTo>
                    <a:pt x="7023" y="89176"/>
                  </a:lnTo>
                  <a:lnTo>
                    <a:pt x="7023" y="1768"/>
                  </a:lnTo>
                  <a:lnTo>
                    <a:pt x="3371" y="1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9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61848" y="794213"/>
              <a:ext cx="7620" cy="90805"/>
            </a:xfrm>
            <a:custGeom>
              <a:avLst/>
              <a:gdLst/>
              <a:ahLst/>
              <a:cxnLst/>
              <a:rect l="l" t="t" r="r" b="b"/>
              <a:pathLst>
                <a:path w="7620" h="90805">
                  <a:moveTo>
                    <a:pt x="0" y="0"/>
                  </a:moveTo>
                  <a:lnTo>
                    <a:pt x="0" y="87326"/>
                  </a:lnTo>
                  <a:lnTo>
                    <a:pt x="5571" y="90239"/>
                  </a:lnTo>
                  <a:lnTo>
                    <a:pt x="7023" y="90715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98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68642" y="795459"/>
              <a:ext cx="7620" cy="92075"/>
            </a:xfrm>
            <a:custGeom>
              <a:avLst/>
              <a:gdLst/>
              <a:ahLst/>
              <a:cxnLst/>
              <a:rect l="l" t="t" r="r" b="b"/>
              <a:pathLst>
                <a:path w="7620" h="92075">
                  <a:moveTo>
                    <a:pt x="0" y="0"/>
                  </a:moveTo>
                  <a:lnTo>
                    <a:pt x="0" y="89394"/>
                  </a:lnTo>
                  <a:lnTo>
                    <a:pt x="7023" y="91700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9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75424" y="796703"/>
              <a:ext cx="7620" cy="92710"/>
            </a:xfrm>
            <a:custGeom>
              <a:avLst/>
              <a:gdLst/>
              <a:ahLst/>
              <a:cxnLst/>
              <a:rect l="l" t="t" r="r" b="b"/>
              <a:pathLst>
                <a:path w="7620" h="92709">
                  <a:moveTo>
                    <a:pt x="0" y="0"/>
                  </a:moveTo>
                  <a:lnTo>
                    <a:pt x="0" y="90377"/>
                  </a:lnTo>
                  <a:lnTo>
                    <a:pt x="7023" y="92682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9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82219" y="797949"/>
              <a:ext cx="7620" cy="93980"/>
            </a:xfrm>
            <a:custGeom>
              <a:avLst/>
              <a:gdLst/>
              <a:ahLst/>
              <a:cxnLst/>
              <a:rect l="l" t="t" r="r" b="b"/>
              <a:pathLst>
                <a:path w="7620" h="93980">
                  <a:moveTo>
                    <a:pt x="0" y="0"/>
                  </a:moveTo>
                  <a:lnTo>
                    <a:pt x="0" y="91361"/>
                  </a:lnTo>
                  <a:lnTo>
                    <a:pt x="7023" y="93667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9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89000" y="799193"/>
              <a:ext cx="7620" cy="95250"/>
            </a:xfrm>
            <a:custGeom>
              <a:avLst/>
              <a:gdLst/>
              <a:ahLst/>
              <a:cxnLst/>
              <a:rect l="l" t="t" r="r" b="b"/>
              <a:pathLst>
                <a:path w="7620" h="95250">
                  <a:moveTo>
                    <a:pt x="0" y="0"/>
                  </a:moveTo>
                  <a:lnTo>
                    <a:pt x="0" y="92344"/>
                  </a:lnTo>
                  <a:lnTo>
                    <a:pt x="7023" y="94649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9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95782" y="800437"/>
              <a:ext cx="7620" cy="95885"/>
            </a:xfrm>
            <a:custGeom>
              <a:avLst/>
              <a:gdLst/>
              <a:ahLst/>
              <a:cxnLst/>
              <a:rect l="l" t="t" r="r" b="b"/>
              <a:pathLst>
                <a:path w="7620" h="95884">
                  <a:moveTo>
                    <a:pt x="0" y="0"/>
                  </a:moveTo>
                  <a:lnTo>
                    <a:pt x="0" y="93326"/>
                  </a:lnTo>
                  <a:lnTo>
                    <a:pt x="7023" y="95632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9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02577" y="801683"/>
              <a:ext cx="7620" cy="97155"/>
            </a:xfrm>
            <a:custGeom>
              <a:avLst/>
              <a:gdLst/>
              <a:ahLst/>
              <a:cxnLst/>
              <a:rect l="l" t="t" r="r" b="b"/>
              <a:pathLst>
                <a:path w="7620" h="97155">
                  <a:moveTo>
                    <a:pt x="0" y="0"/>
                  </a:moveTo>
                  <a:lnTo>
                    <a:pt x="0" y="94311"/>
                  </a:lnTo>
                  <a:lnTo>
                    <a:pt x="7023" y="96616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9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509358" y="803541"/>
              <a:ext cx="7620" cy="96520"/>
            </a:xfrm>
            <a:custGeom>
              <a:avLst/>
              <a:gdLst/>
              <a:ahLst/>
              <a:cxnLst/>
              <a:rect l="l" t="t" r="r" b="b"/>
              <a:pathLst>
                <a:path w="7620" h="96519">
                  <a:moveTo>
                    <a:pt x="7023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3670" y="95250"/>
                  </a:lnTo>
                  <a:lnTo>
                    <a:pt x="3670" y="96520"/>
                  </a:lnTo>
                  <a:lnTo>
                    <a:pt x="7023" y="96520"/>
                  </a:lnTo>
                  <a:lnTo>
                    <a:pt x="7023" y="9525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3E9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516153" y="803624"/>
              <a:ext cx="7620" cy="97790"/>
            </a:xfrm>
            <a:custGeom>
              <a:avLst/>
              <a:gdLst/>
              <a:ahLst/>
              <a:cxnLst/>
              <a:rect l="l" t="t" r="r" b="b"/>
              <a:pathLst>
                <a:path w="7620" h="97790">
                  <a:moveTo>
                    <a:pt x="0" y="0"/>
                  </a:moveTo>
                  <a:lnTo>
                    <a:pt x="0" y="96381"/>
                  </a:lnTo>
                  <a:lnTo>
                    <a:pt x="7023" y="97649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96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22935" y="804025"/>
              <a:ext cx="7620" cy="99060"/>
            </a:xfrm>
            <a:custGeom>
              <a:avLst/>
              <a:gdLst/>
              <a:ahLst/>
              <a:cxnLst/>
              <a:rect l="l" t="t" r="r" b="b"/>
              <a:pathLst>
                <a:path w="7620" h="99059">
                  <a:moveTo>
                    <a:pt x="0" y="0"/>
                  </a:moveTo>
                  <a:lnTo>
                    <a:pt x="0" y="97204"/>
                  </a:lnTo>
                  <a:lnTo>
                    <a:pt x="7023" y="98472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95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29729" y="804427"/>
              <a:ext cx="7620" cy="99695"/>
            </a:xfrm>
            <a:custGeom>
              <a:avLst/>
              <a:gdLst/>
              <a:ahLst/>
              <a:cxnLst/>
              <a:rect l="l" t="t" r="r" b="b"/>
              <a:pathLst>
                <a:path w="7620" h="99694">
                  <a:moveTo>
                    <a:pt x="0" y="0"/>
                  </a:moveTo>
                  <a:lnTo>
                    <a:pt x="0" y="98029"/>
                  </a:lnTo>
                  <a:lnTo>
                    <a:pt x="7023" y="99297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95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36511" y="804828"/>
              <a:ext cx="7620" cy="100330"/>
            </a:xfrm>
            <a:custGeom>
              <a:avLst/>
              <a:gdLst/>
              <a:ahLst/>
              <a:cxnLst/>
              <a:rect l="l" t="t" r="r" b="b"/>
              <a:pathLst>
                <a:path w="7620" h="100330">
                  <a:moveTo>
                    <a:pt x="0" y="0"/>
                  </a:moveTo>
                  <a:lnTo>
                    <a:pt x="0" y="98852"/>
                  </a:lnTo>
                  <a:lnTo>
                    <a:pt x="7023" y="100120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94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43306" y="805230"/>
              <a:ext cx="7620" cy="100965"/>
            </a:xfrm>
            <a:custGeom>
              <a:avLst/>
              <a:gdLst/>
              <a:ahLst/>
              <a:cxnLst/>
              <a:rect l="l" t="t" r="r" b="b"/>
              <a:pathLst>
                <a:path w="7620" h="100965">
                  <a:moveTo>
                    <a:pt x="0" y="0"/>
                  </a:moveTo>
                  <a:lnTo>
                    <a:pt x="0" y="99677"/>
                  </a:lnTo>
                  <a:lnTo>
                    <a:pt x="7023" y="100945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94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50087" y="805631"/>
              <a:ext cx="7620" cy="102235"/>
            </a:xfrm>
            <a:custGeom>
              <a:avLst/>
              <a:gdLst/>
              <a:ahLst/>
              <a:cxnLst/>
              <a:rect l="l" t="t" r="r" b="b"/>
              <a:pathLst>
                <a:path w="7620" h="102234">
                  <a:moveTo>
                    <a:pt x="0" y="0"/>
                  </a:moveTo>
                  <a:lnTo>
                    <a:pt x="0" y="100500"/>
                  </a:lnTo>
                  <a:lnTo>
                    <a:pt x="7023" y="101768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94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56882" y="806032"/>
              <a:ext cx="7620" cy="102870"/>
            </a:xfrm>
            <a:custGeom>
              <a:avLst/>
              <a:gdLst/>
              <a:ahLst/>
              <a:cxnLst/>
              <a:rect l="l" t="t" r="r" b="b"/>
              <a:pathLst>
                <a:path w="7620" h="102869">
                  <a:moveTo>
                    <a:pt x="0" y="0"/>
                  </a:moveTo>
                  <a:lnTo>
                    <a:pt x="0" y="101325"/>
                  </a:lnTo>
                  <a:lnTo>
                    <a:pt x="7023" y="102593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93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63664" y="806081"/>
              <a:ext cx="7620" cy="102870"/>
            </a:xfrm>
            <a:custGeom>
              <a:avLst/>
              <a:gdLst/>
              <a:ahLst/>
              <a:cxnLst/>
              <a:rect l="l" t="t" r="r" b="b"/>
              <a:pathLst>
                <a:path w="7620" h="102869">
                  <a:moveTo>
                    <a:pt x="7023" y="1270"/>
                  </a:moveTo>
                  <a:lnTo>
                    <a:pt x="4775" y="1270"/>
                  </a:lnTo>
                  <a:lnTo>
                    <a:pt x="4775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102870"/>
                  </a:lnTo>
                  <a:lnTo>
                    <a:pt x="7023" y="102870"/>
                  </a:lnTo>
                  <a:lnTo>
                    <a:pt x="7023" y="1270"/>
                  </a:lnTo>
                  <a:close/>
                </a:path>
              </a:pathLst>
            </a:custGeom>
            <a:solidFill>
              <a:srgbClr val="3393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70456" y="806371"/>
              <a:ext cx="7620" cy="103505"/>
            </a:xfrm>
            <a:custGeom>
              <a:avLst/>
              <a:gdLst/>
              <a:ahLst/>
              <a:cxnLst/>
              <a:rect l="l" t="t" r="r" b="b"/>
              <a:pathLst>
                <a:path w="7620" h="103505">
                  <a:moveTo>
                    <a:pt x="7025" y="0"/>
                  </a:moveTo>
                  <a:lnTo>
                    <a:pt x="0" y="421"/>
                  </a:lnTo>
                  <a:lnTo>
                    <a:pt x="2" y="102807"/>
                  </a:lnTo>
                  <a:lnTo>
                    <a:pt x="7025" y="103204"/>
                  </a:lnTo>
                  <a:lnTo>
                    <a:pt x="7025" y="0"/>
                  </a:lnTo>
                  <a:close/>
                </a:path>
              </a:pathLst>
            </a:custGeom>
            <a:solidFill>
              <a:srgbClr val="3193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77240" y="806003"/>
              <a:ext cx="7620" cy="104139"/>
            </a:xfrm>
            <a:custGeom>
              <a:avLst/>
              <a:gdLst/>
              <a:ahLst/>
              <a:cxnLst/>
              <a:rect l="l" t="t" r="r" b="b"/>
              <a:pathLst>
                <a:path w="7620" h="104140">
                  <a:moveTo>
                    <a:pt x="7023" y="0"/>
                  </a:moveTo>
                  <a:lnTo>
                    <a:pt x="0" y="381"/>
                  </a:lnTo>
                  <a:lnTo>
                    <a:pt x="0" y="103559"/>
                  </a:lnTo>
                  <a:lnTo>
                    <a:pt x="7023" y="10395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F92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84022" y="805634"/>
              <a:ext cx="7620" cy="104775"/>
            </a:xfrm>
            <a:custGeom>
              <a:avLst/>
              <a:gdLst/>
              <a:ahLst/>
              <a:cxnLst/>
              <a:rect l="l" t="t" r="r" b="b"/>
              <a:pathLst>
                <a:path w="7620" h="104775">
                  <a:moveTo>
                    <a:pt x="7023" y="0"/>
                  </a:moveTo>
                  <a:lnTo>
                    <a:pt x="0" y="381"/>
                  </a:lnTo>
                  <a:lnTo>
                    <a:pt x="0" y="104312"/>
                  </a:lnTo>
                  <a:lnTo>
                    <a:pt x="7023" y="104709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E92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90816" y="805265"/>
              <a:ext cx="7620" cy="106045"/>
            </a:xfrm>
            <a:custGeom>
              <a:avLst/>
              <a:gdLst/>
              <a:ahLst/>
              <a:cxnLst/>
              <a:rect l="l" t="t" r="r" b="b"/>
              <a:pathLst>
                <a:path w="7620" h="106044">
                  <a:moveTo>
                    <a:pt x="7023" y="0"/>
                  </a:moveTo>
                  <a:lnTo>
                    <a:pt x="0" y="381"/>
                  </a:lnTo>
                  <a:lnTo>
                    <a:pt x="0" y="105065"/>
                  </a:lnTo>
                  <a:lnTo>
                    <a:pt x="7023" y="10546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C92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97611" y="804895"/>
              <a:ext cx="7620" cy="106680"/>
            </a:xfrm>
            <a:custGeom>
              <a:avLst/>
              <a:gdLst/>
              <a:ahLst/>
              <a:cxnLst/>
              <a:rect l="l" t="t" r="r" b="b"/>
              <a:pathLst>
                <a:path w="7620" h="106680">
                  <a:moveTo>
                    <a:pt x="7023" y="0"/>
                  </a:moveTo>
                  <a:lnTo>
                    <a:pt x="0" y="381"/>
                  </a:lnTo>
                  <a:lnTo>
                    <a:pt x="0" y="105819"/>
                  </a:lnTo>
                  <a:lnTo>
                    <a:pt x="7023" y="10621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A91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04393" y="804527"/>
              <a:ext cx="7620" cy="107314"/>
            </a:xfrm>
            <a:custGeom>
              <a:avLst/>
              <a:gdLst/>
              <a:ahLst/>
              <a:cxnLst/>
              <a:rect l="l" t="t" r="r" b="b"/>
              <a:pathLst>
                <a:path w="7620" h="107315">
                  <a:moveTo>
                    <a:pt x="7023" y="0"/>
                  </a:moveTo>
                  <a:lnTo>
                    <a:pt x="0" y="381"/>
                  </a:lnTo>
                  <a:lnTo>
                    <a:pt x="0" y="106572"/>
                  </a:lnTo>
                  <a:lnTo>
                    <a:pt x="7023" y="106969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891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611174" y="804158"/>
              <a:ext cx="7620" cy="107950"/>
            </a:xfrm>
            <a:custGeom>
              <a:avLst/>
              <a:gdLst/>
              <a:ahLst/>
              <a:cxnLst/>
              <a:rect l="l" t="t" r="r" b="b"/>
              <a:pathLst>
                <a:path w="7620" h="107950">
                  <a:moveTo>
                    <a:pt x="7023" y="0"/>
                  </a:moveTo>
                  <a:lnTo>
                    <a:pt x="0" y="381"/>
                  </a:lnTo>
                  <a:lnTo>
                    <a:pt x="0" y="107324"/>
                  </a:lnTo>
                  <a:lnTo>
                    <a:pt x="7023" y="107721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691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617969" y="803541"/>
              <a:ext cx="7620" cy="109220"/>
            </a:xfrm>
            <a:custGeom>
              <a:avLst/>
              <a:gdLst/>
              <a:ahLst/>
              <a:cxnLst/>
              <a:rect l="l" t="t" r="r" b="b"/>
              <a:pathLst>
                <a:path w="7620" h="109219">
                  <a:moveTo>
                    <a:pt x="7010" y="0"/>
                  </a:moveTo>
                  <a:lnTo>
                    <a:pt x="0" y="0"/>
                  </a:lnTo>
                  <a:lnTo>
                    <a:pt x="0" y="107950"/>
                  </a:lnTo>
                  <a:lnTo>
                    <a:pt x="5245" y="107950"/>
                  </a:lnTo>
                  <a:lnTo>
                    <a:pt x="5245" y="109220"/>
                  </a:lnTo>
                  <a:lnTo>
                    <a:pt x="7010" y="109220"/>
                  </a:lnTo>
                  <a:lnTo>
                    <a:pt x="7010" y="107950"/>
                  </a:lnTo>
                  <a:lnTo>
                    <a:pt x="7010" y="0"/>
                  </a:lnTo>
                  <a:close/>
                </a:path>
              </a:pathLst>
            </a:custGeom>
            <a:solidFill>
              <a:srgbClr val="249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624745" y="802452"/>
              <a:ext cx="7620" cy="109855"/>
            </a:xfrm>
            <a:custGeom>
              <a:avLst/>
              <a:gdLst/>
              <a:ahLst/>
              <a:cxnLst/>
              <a:rect l="l" t="t" r="r" b="b"/>
              <a:pathLst>
                <a:path w="7620" h="109855">
                  <a:moveTo>
                    <a:pt x="7028" y="0"/>
                  </a:moveTo>
                  <a:lnTo>
                    <a:pt x="5" y="1178"/>
                  </a:lnTo>
                  <a:lnTo>
                    <a:pt x="0" y="109610"/>
                  </a:lnTo>
                  <a:lnTo>
                    <a:pt x="7028" y="109139"/>
                  </a:lnTo>
                  <a:lnTo>
                    <a:pt x="7028" y="0"/>
                  </a:lnTo>
                  <a:close/>
                </a:path>
              </a:pathLst>
            </a:custGeom>
            <a:solidFill>
              <a:srgbClr val="2190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631545" y="801312"/>
              <a:ext cx="7620" cy="110489"/>
            </a:xfrm>
            <a:custGeom>
              <a:avLst/>
              <a:gdLst/>
              <a:ahLst/>
              <a:cxnLst/>
              <a:rect l="l" t="t" r="r" b="b"/>
              <a:pathLst>
                <a:path w="7620" h="110490">
                  <a:moveTo>
                    <a:pt x="7023" y="0"/>
                  </a:moveTo>
                  <a:lnTo>
                    <a:pt x="0" y="1178"/>
                  </a:lnTo>
                  <a:lnTo>
                    <a:pt x="0" y="110295"/>
                  </a:lnTo>
                  <a:lnTo>
                    <a:pt x="7023" y="109824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F90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638327" y="800174"/>
              <a:ext cx="7620" cy="111125"/>
            </a:xfrm>
            <a:custGeom>
              <a:avLst/>
              <a:gdLst/>
              <a:ahLst/>
              <a:cxnLst/>
              <a:rect l="l" t="t" r="r" b="b"/>
              <a:pathLst>
                <a:path w="7620" h="111125">
                  <a:moveTo>
                    <a:pt x="7023" y="0"/>
                  </a:moveTo>
                  <a:lnTo>
                    <a:pt x="0" y="1178"/>
                  </a:lnTo>
                  <a:lnTo>
                    <a:pt x="0" y="110978"/>
                  </a:lnTo>
                  <a:lnTo>
                    <a:pt x="7023" y="11050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B8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645121" y="799034"/>
              <a:ext cx="7620" cy="111760"/>
            </a:xfrm>
            <a:custGeom>
              <a:avLst/>
              <a:gdLst/>
              <a:ahLst/>
              <a:cxnLst/>
              <a:rect l="l" t="t" r="r" b="b"/>
              <a:pathLst>
                <a:path w="7620" h="111759">
                  <a:moveTo>
                    <a:pt x="7023" y="0"/>
                  </a:moveTo>
                  <a:lnTo>
                    <a:pt x="0" y="1178"/>
                  </a:lnTo>
                  <a:lnTo>
                    <a:pt x="0" y="111663"/>
                  </a:lnTo>
                  <a:lnTo>
                    <a:pt x="7023" y="111192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88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651903" y="797896"/>
              <a:ext cx="7620" cy="112395"/>
            </a:xfrm>
            <a:custGeom>
              <a:avLst/>
              <a:gdLst/>
              <a:ahLst/>
              <a:cxnLst/>
              <a:rect l="l" t="t" r="r" b="b"/>
              <a:pathLst>
                <a:path w="7620" h="112394">
                  <a:moveTo>
                    <a:pt x="7023" y="0"/>
                  </a:moveTo>
                  <a:lnTo>
                    <a:pt x="0" y="1178"/>
                  </a:lnTo>
                  <a:lnTo>
                    <a:pt x="0" y="112346"/>
                  </a:lnTo>
                  <a:lnTo>
                    <a:pt x="7023" y="111876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5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658698" y="796755"/>
              <a:ext cx="7620" cy="113030"/>
            </a:xfrm>
            <a:custGeom>
              <a:avLst/>
              <a:gdLst/>
              <a:ahLst/>
              <a:cxnLst/>
              <a:rect l="l" t="t" r="r" b="b"/>
              <a:pathLst>
                <a:path w="7620" h="113030">
                  <a:moveTo>
                    <a:pt x="7023" y="0"/>
                  </a:moveTo>
                  <a:lnTo>
                    <a:pt x="0" y="1178"/>
                  </a:lnTo>
                  <a:lnTo>
                    <a:pt x="0" y="113031"/>
                  </a:lnTo>
                  <a:lnTo>
                    <a:pt x="7023" y="11256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18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665479" y="795617"/>
              <a:ext cx="7620" cy="114300"/>
            </a:xfrm>
            <a:custGeom>
              <a:avLst/>
              <a:gdLst/>
              <a:ahLst/>
              <a:cxnLst/>
              <a:rect l="l" t="t" r="r" b="b"/>
              <a:pathLst>
                <a:path w="7620" h="114300">
                  <a:moveTo>
                    <a:pt x="7023" y="0"/>
                  </a:moveTo>
                  <a:lnTo>
                    <a:pt x="0" y="1178"/>
                  </a:lnTo>
                  <a:lnTo>
                    <a:pt x="0" y="113715"/>
                  </a:lnTo>
                  <a:lnTo>
                    <a:pt x="7023" y="113244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B8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672274" y="793381"/>
              <a:ext cx="7620" cy="115570"/>
            </a:xfrm>
            <a:custGeom>
              <a:avLst/>
              <a:gdLst/>
              <a:ahLst/>
              <a:cxnLst/>
              <a:rect l="l" t="t" r="r" b="b"/>
              <a:pathLst>
                <a:path w="7620" h="115569">
                  <a:moveTo>
                    <a:pt x="7023" y="0"/>
                  </a:moveTo>
                  <a:lnTo>
                    <a:pt x="3644" y="0"/>
                  </a:lnTo>
                  <a:lnTo>
                    <a:pt x="3644" y="2540"/>
                  </a:lnTo>
                  <a:lnTo>
                    <a:pt x="0" y="2540"/>
                  </a:lnTo>
                  <a:lnTo>
                    <a:pt x="0" y="115570"/>
                  </a:lnTo>
                  <a:lnTo>
                    <a:pt x="7023" y="115570"/>
                  </a:lnTo>
                  <a:lnTo>
                    <a:pt x="7023" y="254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58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79056" y="791659"/>
              <a:ext cx="7620" cy="116839"/>
            </a:xfrm>
            <a:custGeom>
              <a:avLst/>
              <a:gdLst/>
              <a:ahLst/>
              <a:cxnLst/>
              <a:rect l="l" t="t" r="r" b="b"/>
              <a:pathLst>
                <a:path w="7620" h="116840">
                  <a:moveTo>
                    <a:pt x="7023" y="0"/>
                  </a:moveTo>
                  <a:lnTo>
                    <a:pt x="0" y="2071"/>
                  </a:lnTo>
                  <a:lnTo>
                    <a:pt x="0" y="116764"/>
                  </a:lnTo>
                  <a:lnTo>
                    <a:pt x="7023" y="11629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E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685850" y="789571"/>
              <a:ext cx="7620" cy="118110"/>
            </a:xfrm>
            <a:custGeom>
              <a:avLst/>
              <a:gdLst/>
              <a:ahLst/>
              <a:cxnLst/>
              <a:rect l="l" t="t" r="r" b="b"/>
              <a:pathLst>
                <a:path w="7620" h="118109">
                  <a:moveTo>
                    <a:pt x="7023" y="0"/>
                  </a:moveTo>
                  <a:lnTo>
                    <a:pt x="2997" y="0"/>
                  </a:lnTo>
                  <a:lnTo>
                    <a:pt x="2997" y="2540"/>
                  </a:lnTo>
                  <a:lnTo>
                    <a:pt x="0" y="2540"/>
                  </a:lnTo>
                  <a:lnTo>
                    <a:pt x="0" y="116840"/>
                  </a:lnTo>
                  <a:lnTo>
                    <a:pt x="0" y="118110"/>
                  </a:lnTo>
                  <a:lnTo>
                    <a:pt x="6299" y="118110"/>
                  </a:lnTo>
                  <a:lnTo>
                    <a:pt x="6299" y="116840"/>
                  </a:lnTo>
                  <a:lnTo>
                    <a:pt x="7023" y="116840"/>
                  </a:lnTo>
                  <a:lnTo>
                    <a:pt x="7023" y="254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D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692632" y="785660"/>
              <a:ext cx="13970" cy="121920"/>
            </a:xfrm>
            <a:custGeom>
              <a:avLst/>
              <a:gdLst/>
              <a:ahLst/>
              <a:cxnLst/>
              <a:rect l="l" t="t" r="r" b="b"/>
              <a:pathLst>
                <a:path w="13970" h="121919">
                  <a:moveTo>
                    <a:pt x="13804" y="0"/>
                  </a:moveTo>
                  <a:lnTo>
                    <a:pt x="7023" y="2006"/>
                  </a:lnTo>
                  <a:lnTo>
                    <a:pt x="6781" y="2070"/>
                  </a:lnTo>
                  <a:lnTo>
                    <a:pt x="0" y="4076"/>
                  </a:lnTo>
                  <a:lnTo>
                    <a:pt x="0" y="121297"/>
                  </a:lnTo>
                  <a:lnTo>
                    <a:pt x="6781" y="119875"/>
                  </a:lnTo>
                  <a:lnTo>
                    <a:pt x="7023" y="119824"/>
                  </a:lnTo>
                  <a:lnTo>
                    <a:pt x="13804" y="118402"/>
                  </a:lnTo>
                  <a:lnTo>
                    <a:pt x="13804" y="0"/>
                  </a:lnTo>
                  <a:close/>
                </a:path>
              </a:pathLst>
            </a:custGeom>
            <a:solidFill>
              <a:srgbClr val="008D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706208" y="780681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70" h="123825">
                  <a:moveTo>
                    <a:pt x="13817" y="0"/>
                  </a:moveTo>
                  <a:lnTo>
                    <a:pt x="13639" y="0"/>
                  </a:lnTo>
                  <a:lnTo>
                    <a:pt x="13639" y="1270"/>
                  </a:lnTo>
                  <a:lnTo>
                    <a:pt x="10629" y="1270"/>
                  </a:lnTo>
                  <a:lnTo>
                    <a:pt x="10629" y="2540"/>
                  </a:lnTo>
                  <a:lnTo>
                    <a:pt x="6794" y="2540"/>
                  </a:lnTo>
                  <a:lnTo>
                    <a:pt x="6794" y="3048"/>
                  </a:lnTo>
                  <a:lnTo>
                    <a:pt x="0" y="5041"/>
                  </a:lnTo>
                  <a:lnTo>
                    <a:pt x="0" y="123418"/>
                  </a:lnTo>
                  <a:lnTo>
                    <a:pt x="7023" y="121945"/>
                  </a:lnTo>
                  <a:lnTo>
                    <a:pt x="10147" y="121920"/>
                  </a:lnTo>
                  <a:lnTo>
                    <a:pt x="10147" y="120650"/>
                  </a:lnTo>
                  <a:lnTo>
                    <a:pt x="13817" y="120650"/>
                  </a:lnTo>
                  <a:lnTo>
                    <a:pt x="13817" y="2540"/>
                  </a:lnTo>
                  <a:lnTo>
                    <a:pt x="13817" y="1270"/>
                  </a:lnTo>
                  <a:lnTo>
                    <a:pt x="13817" y="0"/>
                  </a:lnTo>
                  <a:close/>
                </a:path>
              </a:pathLst>
            </a:custGeom>
            <a:solidFill>
              <a:srgbClr val="008C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719785" y="778168"/>
              <a:ext cx="7620" cy="123189"/>
            </a:xfrm>
            <a:custGeom>
              <a:avLst/>
              <a:gdLst/>
              <a:ahLst/>
              <a:cxnLst/>
              <a:rect l="l" t="t" r="r" b="b"/>
              <a:pathLst>
                <a:path w="7620" h="123190">
                  <a:moveTo>
                    <a:pt x="7023" y="0"/>
                  </a:moveTo>
                  <a:lnTo>
                    <a:pt x="0" y="3178"/>
                  </a:lnTo>
                  <a:lnTo>
                    <a:pt x="0" y="123081"/>
                  </a:lnTo>
                  <a:lnTo>
                    <a:pt x="7023" y="12160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C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726567" y="775099"/>
              <a:ext cx="7620" cy="125095"/>
            </a:xfrm>
            <a:custGeom>
              <a:avLst/>
              <a:gdLst/>
              <a:ahLst/>
              <a:cxnLst/>
              <a:rect l="l" t="t" r="r" b="b"/>
              <a:pathLst>
                <a:path w="7620" h="125094">
                  <a:moveTo>
                    <a:pt x="7023" y="0"/>
                  </a:moveTo>
                  <a:lnTo>
                    <a:pt x="0" y="3178"/>
                  </a:lnTo>
                  <a:lnTo>
                    <a:pt x="0" y="124727"/>
                  </a:lnTo>
                  <a:lnTo>
                    <a:pt x="7023" y="123254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733361" y="765441"/>
              <a:ext cx="20955" cy="133350"/>
            </a:xfrm>
            <a:custGeom>
              <a:avLst/>
              <a:gdLst/>
              <a:ahLst/>
              <a:cxnLst/>
              <a:rect l="l" t="t" r="r" b="b"/>
              <a:pathLst>
                <a:path w="20954" h="133350">
                  <a:moveTo>
                    <a:pt x="20599" y="0"/>
                  </a:moveTo>
                  <a:lnTo>
                    <a:pt x="17348" y="0"/>
                  </a:lnTo>
                  <a:lnTo>
                    <a:pt x="17348" y="3810"/>
                  </a:lnTo>
                  <a:lnTo>
                    <a:pt x="13804" y="3810"/>
                  </a:lnTo>
                  <a:lnTo>
                    <a:pt x="13804" y="3517"/>
                  </a:lnTo>
                  <a:lnTo>
                    <a:pt x="7023" y="6591"/>
                  </a:lnTo>
                  <a:lnTo>
                    <a:pt x="6781" y="6692"/>
                  </a:lnTo>
                  <a:lnTo>
                    <a:pt x="0" y="9766"/>
                  </a:lnTo>
                  <a:lnTo>
                    <a:pt x="0" y="132969"/>
                  </a:lnTo>
                  <a:lnTo>
                    <a:pt x="6781" y="131546"/>
                  </a:lnTo>
                  <a:lnTo>
                    <a:pt x="7023" y="131495"/>
                  </a:lnTo>
                  <a:lnTo>
                    <a:pt x="13804" y="130073"/>
                  </a:lnTo>
                  <a:lnTo>
                    <a:pt x="13804" y="129540"/>
                  </a:lnTo>
                  <a:lnTo>
                    <a:pt x="18783" y="129540"/>
                  </a:lnTo>
                  <a:lnTo>
                    <a:pt x="18783" y="127000"/>
                  </a:lnTo>
                  <a:lnTo>
                    <a:pt x="20599" y="127000"/>
                  </a:lnTo>
                  <a:lnTo>
                    <a:pt x="20599" y="3810"/>
                  </a:lnTo>
                  <a:lnTo>
                    <a:pt x="20599" y="0"/>
                  </a:lnTo>
                  <a:close/>
                </a:path>
              </a:pathLst>
            </a:custGeom>
            <a:solidFill>
              <a:srgbClr val="008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753719" y="710222"/>
              <a:ext cx="13970" cy="183515"/>
            </a:xfrm>
            <a:custGeom>
              <a:avLst/>
              <a:gdLst/>
              <a:ahLst/>
              <a:cxnLst/>
              <a:rect l="l" t="t" r="r" b="b"/>
              <a:pathLst>
                <a:path w="13970" h="183515">
                  <a:moveTo>
                    <a:pt x="13817" y="46888"/>
                  </a:moveTo>
                  <a:lnTo>
                    <a:pt x="7023" y="51485"/>
                  </a:lnTo>
                  <a:lnTo>
                    <a:pt x="4305" y="51409"/>
                  </a:lnTo>
                  <a:lnTo>
                    <a:pt x="4305" y="55219"/>
                  </a:lnTo>
                  <a:lnTo>
                    <a:pt x="0" y="55219"/>
                  </a:lnTo>
                  <a:lnTo>
                    <a:pt x="0" y="179679"/>
                  </a:lnTo>
                  <a:lnTo>
                    <a:pt x="0" y="183489"/>
                  </a:lnTo>
                  <a:lnTo>
                    <a:pt x="3429" y="183489"/>
                  </a:lnTo>
                  <a:lnTo>
                    <a:pt x="3429" y="179679"/>
                  </a:lnTo>
                  <a:lnTo>
                    <a:pt x="6794" y="179679"/>
                  </a:lnTo>
                  <a:lnTo>
                    <a:pt x="6794" y="180314"/>
                  </a:lnTo>
                  <a:lnTo>
                    <a:pt x="13817" y="177634"/>
                  </a:lnTo>
                  <a:lnTo>
                    <a:pt x="13817" y="46888"/>
                  </a:lnTo>
                  <a:close/>
                </a:path>
                <a:path w="13970" h="183515">
                  <a:moveTo>
                    <a:pt x="13817" y="330"/>
                  </a:moveTo>
                  <a:lnTo>
                    <a:pt x="8382" y="0"/>
                  </a:lnTo>
                  <a:lnTo>
                    <a:pt x="13817" y="7442"/>
                  </a:lnTo>
                  <a:lnTo>
                    <a:pt x="13817" y="330"/>
                  </a:lnTo>
                  <a:close/>
                </a:path>
              </a:pathLst>
            </a:custGeom>
            <a:solidFill>
              <a:srgbClr val="008A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767295" y="710514"/>
              <a:ext cx="7620" cy="177800"/>
            </a:xfrm>
            <a:custGeom>
              <a:avLst/>
              <a:gdLst/>
              <a:ahLst/>
              <a:cxnLst/>
              <a:rect l="l" t="t" r="r" b="b"/>
              <a:pathLst>
                <a:path w="7620" h="177800">
                  <a:moveTo>
                    <a:pt x="7023" y="41998"/>
                  </a:moveTo>
                  <a:lnTo>
                    <a:pt x="0" y="46761"/>
                  </a:lnTo>
                  <a:lnTo>
                    <a:pt x="0" y="177431"/>
                  </a:lnTo>
                  <a:lnTo>
                    <a:pt x="7023" y="174752"/>
                  </a:lnTo>
                  <a:lnTo>
                    <a:pt x="7023" y="41998"/>
                  </a:lnTo>
                  <a:close/>
                </a:path>
                <a:path w="7620" h="177800">
                  <a:moveTo>
                    <a:pt x="7023" y="431"/>
                  </a:moveTo>
                  <a:lnTo>
                    <a:pt x="0" y="0"/>
                  </a:lnTo>
                  <a:lnTo>
                    <a:pt x="0" y="6819"/>
                  </a:lnTo>
                  <a:lnTo>
                    <a:pt x="7023" y="16446"/>
                  </a:lnTo>
                  <a:lnTo>
                    <a:pt x="7023" y="431"/>
                  </a:lnTo>
                  <a:close/>
                </a:path>
              </a:pathLst>
            </a:custGeom>
            <a:solidFill>
              <a:srgbClr val="008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774090" y="710933"/>
              <a:ext cx="7620" cy="174625"/>
            </a:xfrm>
            <a:custGeom>
              <a:avLst/>
              <a:gdLst/>
              <a:ahLst/>
              <a:cxnLst/>
              <a:rect l="l" t="t" r="r" b="b"/>
              <a:pathLst>
                <a:path w="7620" h="174625">
                  <a:moveTo>
                    <a:pt x="7023" y="36982"/>
                  </a:moveTo>
                  <a:lnTo>
                    <a:pt x="0" y="41732"/>
                  </a:lnTo>
                  <a:lnTo>
                    <a:pt x="0" y="174421"/>
                  </a:lnTo>
                  <a:lnTo>
                    <a:pt x="7023" y="171754"/>
                  </a:lnTo>
                  <a:lnTo>
                    <a:pt x="7023" y="36982"/>
                  </a:lnTo>
                  <a:close/>
                </a:path>
                <a:path w="7620" h="174625">
                  <a:moveTo>
                    <a:pt x="7023" y="419"/>
                  </a:moveTo>
                  <a:lnTo>
                    <a:pt x="0" y="0"/>
                  </a:lnTo>
                  <a:lnTo>
                    <a:pt x="0" y="15722"/>
                  </a:lnTo>
                  <a:lnTo>
                    <a:pt x="7023" y="25349"/>
                  </a:lnTo>
                  <a:lnTo>
                    <a:pt x="7023" y="419"/>
                  </a:lnTo>
                  <a:close/>
                </a:path>
              </a:pathLst>
            </a:custGeom>
            <a:solidFill>
              <a:srgbClr val="008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780872" y="711339"/>
              <a:ext cx="13970" cy="171450"/>
            </a:xfrm>
            <a:custGeom>
              <a:avLst/>
              <a:gdLst/>
              <a:ahLst/>
              <a:cxnLst/>
              <a:rect l="l" t="t" r="r" b="b"/>
              <a:pathLst>
                <a:path w="13970" h="171450">
                  <a:moveTo>
                    <a:pt x="13817" y="838"/>
                  </a:moveTo>
                  <a:lnTo>
                    <a:pt x="7023" y="431"/>
                  </a:lnTo>
                  <a:lnTo>
                    <a:pt x="6794" y="406"/>
                  </a:lnTo>
                  <a:lnTo>
                    <a:pt x="0" y="0"/>
                  </a:lnTo>
                  <a:lnTo>
                    <a:pt x="0" y="24612"/>
                  </a:lnTo>
                  <a:lnTo>
                    <a:pt x="5918" y="32727"/>
                  </a:lnTo>
                  <a:lnTo>
                    <a:pt x="0" y="36741"/>
                  </a:lnTo>
                  <a:lnTo>
                    <a:pt x="0" y="171437"/>
                  </a:lnTo>
                  <a:lnTo>
                    <a:pt x="6794" y="168846"/>
                  </a:lnTo>
                  <a:lnTo>
                    <a:pt x="7023" y="168757"/>
                  </a:lnTo>
                  <a:lnTo>
                    <a:pt x="13817" y="166166"/>
                  </a:lnTo>
                  <a:lnTo>
                    <a:pt x="13817" y="838"/>
                  </a:lnTo>
                  <a:close/>
                </a:path>
              </a:pathLst>
            </a:custGeom>
            <a:solidFill>
              <a:srgbClr val="008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794448" y="712101"/>
              <a:ext cx="20955" cy="165100"/>
            </a:xfrm>
            <a:custGeom>
              <a:avLst/>
              <a:gdLst/>
              <a:ahLst/>
              <a:cxnLst/>
              <a:rect l="l" t="t" r="r" b="b"/>
              <a:pathLst>
                <a:path w="20955" h="165100">
                  <a:moveTo>
                    <a:pt x="20599" y="1308"/>
                  </a:moveTo>
                  <a:lnTo>
                    <a:pt x="13817" y="901"/>
                  </a:lnTo>
                  <a:lnTo>
                    <a:pt x="13576" y="889"/>
                  </a:lnTo>
                  <a:lnTo>
                    <a:pt x="7023" y="495"/>
                  </a:lnTo>
                  <a:lnTo>
                    <a:pt x="7023" y="0"/>
                  </a:lnTo>
                  <a:lnTo>
                    <a:pt x="0" y="0"/>
                  </a:lnTo>
                  <a:lnTo>
                    <a:pt x="0" y="162560"/>
                  </a:lnTo>
                  <a:lnTo>
                    <a:pt x="0" y="163830"/>
                  </a:lnTo>
                  <a:lnTo>
                    <a:pt x="0" y="165100"/>
                  </a:lnTo>
                  <a:lnTo>
                    <a:pt x="2692" y="165100"/>
                  </a:lnTo>
                  <a:lnTo>
                    <a:pt x="2692" y="163830"/>
                  </a:lnTo>
                  <a:lnTo>
                    <a:pt x="5232" y="163830"/>
                  </a:lnTo>
                  <a:lnTo>
                    <a:pt x="5232" y="162560"/>
                  </a:lnTo>
                  <a:lnTo>
                    <a:pt x="7023" y="162560"/>
                  </a:lnTo>
                  <a:lnTo>
                    <a:pt x="7023" y="162077"/>
                  </a:lnTo>
                  <a:lnTo>
                    <a:pt x="13576" y="157975"/>
                  </a:lnTo>
                  <a:lnTo>
                    <a:pt x="13817" y="157822"/>
                  </a:lnTo>
                  <a:lnTo>
                    <a:pt x="20599" y="153568"/>
                  </a:lnTo>
                  <a:lnTo>
                    <a:pt x="20599" y="1308"/>
                  </a:lnTo>
                  <a:close/>
                </a:path>
              </a:pathLst>
            </a:custGeom>
            <a:solidFill>
              <a:srgbClr val="0088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814819" y="713388"/>
              <a:ext cx="7620" cy="153035"/>
            </a:xfrm>
            <a:custGeom>
              <a:avLst/>
              <a:gdLst/>
              <a:ahLst/>
              <a:cxnLst/>
              <a:rect l="l" t="t" r="r" b="b"/>
              <a:pathLst>
                <a:path w="7619" h="153034">
                  <a:moveTo>
                    <a:pt x="0" y="0"/>
                  </a:moveTo>
                  <a:lnTo>
                    <a:pt x="0" y="152420"/>
                  </a:lnTo>
                  <a:lnTo>
                    <a:pt x="7023" y="148018"/>
                  </a:lnTo>
                  <a:lnTo>
                    <a:pt x="7023" y="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821601" y="713799"/>
              <a:ext cx="7620" cy="147955"/>
            </a:xfrm>
            <a:custGeom>
              <a:avLst/>
              <a:gdLst/>
              <a:ahLst/>
              <a:cxnLst/>
              <a:rect l="l" t="t" r="r" b="b"/>
              <a:pathLst>
                <a:path w="7619" h="147955">
                  <a:moveTo>
                    <a:pt x="0" y="0"/>
                  </a:moveTo>
                  <a:lnTo>
                    <a:pt x="0" y="147759"/>
                  </a:lnTo>
                  <a:lnTo>
                    <a:pt x="7023" y="143357"/>
                  </a:lnTo>
                  <a:lnTo>
                    <a:pt x="7023" y="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828395" y="714222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69" h="143509">
                  <a:moveTo>
                    <a:pt x="13804" y="419"/>
                  </a:moveTo>
                  <a:lnTo>
                    <a:pt x="7023" y="419"/>
                  </a:lnTo>
                  <a:lnTo>
                    <a:pt x="0" y="0"/>
                  </a:lnTo>
                  <a:lnTo>
                    <a:pt x="0" y="143078"/>
                  </a:lnTo>
                  <a:lnTo>
                    <a:pt x="6781" y="138836"/>
                  </a:lnTo>
                  <a:lnTo>
                    <a:pt x="8763" y="138849"/>
                  </a:lnTo>
                  <a:lnTo>
                    <a:pt x="8763" y="136309"/>
                  </a:lnTo>
                  <a:lnTo>
                    <a:pt x="12204" y="136309"/>
                  </a:lnTo>
                  <a:lnTo>
                    <a:pt x="12204" y="132499"/>
                  </a:lnTo>
                  <a:lnTo>
                    <a:pt x="13804" y="132499"/>
                  </a:lnTo>
                  <a:lnTo>
                    <a:pt x="13804" y="419"/>
                  </a:lnTo>
                  <a:close/>
                </a:path>
              </a:pathLst>
            </a:custGeom>
            <a:solidFill>
              <a:srgbClr val="0087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841959" y="715035"/>
              <a:ext cx="13970" cy="132715"/>
            </a:xfrm>
            <a:custGeom>
              <a:avLst/>
              <a:gdLst/>
              <a:ahLst/>
              <a:cxnLst/>
              <a:rect l="l" t="t" r="r" b="b"/>
              <a:pathLst>
                <a:path w="13969" h="132715">
                  <a:moveTo>
                    <a:pt x="13817" y="838"/>
                  </a:moveTo>
                  <a:lnTo>
                    <a:pt x="7023" y="444"/>
                  </a:lnTo>
                  <a:lnTo>
                    <a:pt x="6794" y="419"/>
                  </a:lnTo>
                  <a:lnTo>
                    <a:pt x="0" y="0"/>
                  </a:lnTo>
                  <a:lnTo>
                    <a:pt x="0" y="132118"/>
                  </a:lnTo>
                  <a:lnTo>
                    <a:pt x="6794" y="124688"/>
                  </a:lnTo>
                  <a:lnTo>
                    <a:pt x="7023" y="124434"/>
                  </a:lnTo>
                  <a:lnTo>
                    <a:pt x="13817" y="117005"/>
                  </a:lnTo>
                  <a:lnTo>
                    <a:pt x="13817" y="838"/>
                  </a:lnTo>
                  <a:close/>
                </a:path>
              </a:pathLst>
            </a:custGeom>
            <a:solidFill>
              <a:srgbClr val="0086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855535" y="715860"/>
              <a:ext cx="13970" cy="116839"/>
            </a:xfrm>
            <a:custGeom>
              <a:avLst/>
              <a:gdLst/>
              <a:ahLst/>
              <a:cxnLst/>
              <a:rect l="l" t="t" r="r" b="b"/>
              <a:pathLst>
                <a:path w="13969" h="116840">
                  <a:moveTo>
                    <a:pt x="13817" y="1320"/>
                  </a:moveTo>
                  <a:lnTo>
                    <a:pt x="11442" y="1320"/>
                  </a:lnTo>
                  <a:lnTo>
                    <a:pt x="11442" y="50"/>
                  </a:lnTo>
                  <a:lnTo>
                    <a:pt x="6794" y="50"/>
                  </a:lnTo>
                  <a:lnTo>
                    <a:pt x="6794" y="406"/>
                  </a:lnTo>
                  <a:lnTo>
                    <a:pt x="0" y="0"/>
                  </a:lnTo>
                  <a:lnTo>
                    <a:pt x="0" y="116446"/>
                  </a:lnTo>
                  <a:lnTo>
                    <a:pt x="6794" y="109016"/>
                  </a:lnTo>
                  <a:lnTo>
                    <a:pt x="6794" y="109270"/>
                  </a:lnTo>
                  <a:lnTo>
                    <a:pt x="8280" y="109270"/>
                  </a:lnTo>
                  <a:lnTo>
                    <a:pt x="8280" y="105460"/>
                  </a:lnTo>
                  <a:lnTo>
                    <a:pt x="10045" y="105460"/>
                  </a:lnTo>
                  <a:lnTo>
                    <a:pt x="13817" y="110223"/>
                  </a:lnTo>
                  <a:lnTo>
                    <a:pt x="13817" y="105460"/>
                  </a:lnTo>
                  <a:lnTo>
                    <a:pt x="13817" y="1320"/>
                  </a:lnTo>
                  <a:close/>
                </a:path>
              </a:pathLst>
            </a:custGeom>
            <a:solidFill>
              <a:srgbClr val="008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869111" y="716675"/>
              <a:ext cx="7620" cy="118110"/>
            </a:xfrm>
            <a:custGeom>
              <a:avLst/>
              <a:gdLst/>
              <a:ahLst/>
              <a:cxnLst/>
              <a:rect l="l" t="t" r="r" b="b"/>
              <a:pathLst>
                <a:path w="7619" h="118109">
                  <a:moveTo>
                    <a:pt x="0" y="0"/>
                  </a:moveTo>
                  <a:lnTo>
                    <a:pt x="0" y="109092"/>
                  </a:lnTo>
                  <a:lnTo>
                    <a:pt x="7023" y="117963"/>
                  </a:lnTo>
                  <a:lnTo>
                    <a:pt x="7023" y="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5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875906" y="717092"/>
              <a:ext cx="13335" cy="130175"/>
            </a:xfrm>
            <a:custGeom>
              <a:avLst/>
              <a:gdLst/>
              <a:ahLst/>
              <a:cxnLst/>
              <a:rect l="l" t="t" r="r" b="b"/>
              <a:pathLst>
                <a:path w="13334" h="130175">
                  <a:moveTo>
                    <a:pt x="12890" y="774"/>
                  </a:moveTo>
                  <a:lnTo>
                    <a:pt x="7023" y="431"/>
                  </a:lnTo>
                  <a:lnTo>
                    <a:pt x="6781" y="419"/>
                  </a:lnTo>
                  <a:lnTo>
                    <a:pt x="0" y="0"/>
                  </a:lnTo>
                  <a:lnTo>
                    <a:pt x="0" y="117259"/>
                  </a:lnTo>
                  <a:lnTo>
                    <a:pt x="6781" y="125831"/>
                  </a:lnTo>
                  <a:lnTo>
                    <a:pt x="7023" y="126136"/>
                  </a:lnTo>
                  <a:lnTo>
                    <a:pt x="9753" y="129578"/>
                  </a:lnTo>
                  <a:lnTo>
                    <a:pt x="12890" y="774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1" name="object 211"/>
          <p:cNvSpPr txBox="1"/>
          <p:nvPr/>
        </p:nvSpPr>
        <p:spPr>
          <a:xfrm>
            <a:off x="913292" y="839496"/>
            <a:ext cx="1581150" cy="106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Promoting</a:t>
            </a:r>
            <a:r>
              <a:rPr sz="500" spc="30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market</a:t>
            </a:r>
            <a:r>
              <a:rPr sz="500" spc="35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access</a:t>
            </a:r>
            <a:r>
              <a:rPr sz="500" spc="30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for</a:t>
            </a:r>
            <a:r>
              <a:rPr sz="500" spc="35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South</a:t>
            </a:r>
            <a:r>
              <a:rPr sz="500" spc="30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African</a:t>
            </a:r>
            <a:r>
              <a:rPr sz="500" spc="35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7787B"/>
                </a:solidFill>
                <a:latin typeface="Calibri"/>
                <a:cs typeface="Calibri"/>
              </a:rPr>
              <a:t>agriculture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212" name="object 212"/>
          <p:cNvGrpSpPr/>
          <p:nvPr/>
        </p:nvGrpSpPr>
        <p:grpSpPr>
          <a:xfrm>
            <a:off x="0" y="236123"/>
            <a:ext cx="8784590" cy="4785995"/>
            <a:chOff x="0" y="236123"/>
            <a:chExt cx="8784590" cy="4785995"/>
          </a:xfrm>
        </p:grpSpPr>
        <p:sp>
          <p:nvSpPr>
            <p:cNvPr id="213" name="object 213"/>
            <p:cNvSpPr/>
            <p:nvPr/>
          </p:nvSpPr>
          <p:spPr>
            <a:xfrm>
              <a:off x="928674" y="973061"/>
              <a:ext cx="1251585" cy="26670"/>
            </a:xfrm>
            <a:custGeom>
              <a:avLst/>
              <a:gdLst/>
              <a:ahLst/>
              <a:cxnLst/>
              <a:rect l="l" t="t" r="r" b="b"/>
              <a:pathLst>
                <a:path w="1251585" h="26669">
                  <a:moveTo>
                    <a:pt x="1251038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1251038" y="26123"/>
                  </a:lnTo>
                  <a:lnTo>
                    <a:pt x="1251038" y="0"/>
                  </a:lnTo>
                  <a:close/>
                </a:path>
              </a:pathLst>
            </a:custGeom>
            <a:solidFill>
              <a:srgbClr val="00A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57752" y="616764"/>
              <a:ext cx="1701067" cy="374084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2926767" y="611825"/>
              <a:ext cx="299720" cy="365125"/>
            </a:xfrm>
            <a:custGeom>
              <a:avLst/>
              <a:gdLst/>
              <a:ahLst/>
              <a:cxnLst/>
              <a:rect l="l" t="t" r="r" b="b"/>
              <a:pathLst>
                <a:path w="299719" h="365125">
                  <a:moveTo>
                    <a:pt x="299224" y="0"/>
                  </a:moveTo>
                  <a:lnTo>
                    <a:pt x="247599" y="0"/>
                  </a:lnTo>
                  <a:lnTo>
                    <a:pt x="245110" y="215"/>
                  </a:lnTo>
                  <a:lnTo>
                    <a:pt x="52438" y="139"/>
                  </a:lnTo>
                  <a:lnTo>
                    <a:pt x="51612" y="0"/>
                  </a:lnTo>
                  <a:lnTo>
                    <a:pt x="0" y="0"/>
                  </a:lnTo>
                  <a:lnTo>
                    <a:pt x="0" y="122618"/>
                  </a:lnTo>
                  <a:lnTo>
                    <a:pt x="7723" y="188366"/>
                  </a:lnTo>
                  <a:lnTo>
                    <a:pt x="27770" y="242844"/>
                  </a:lnTo>
                  <a:lnTo>
                    <a:pt x="55461" y="286592"/>
                  </a:lnTo>
                  <a:lnTo>
                    <a:pt x="86114" y="320149"/>
                  </a:lnTo>
                  <a:lnTo>
                    <a:pt x="137575" y="358850"/>
                  </a:lnTo>
                  <a:lnTo>
                    <a:pt x="150215" y="365074"/>
                  </a:lnTo>
                  <a:lnTo>
                    <a:pt x="161668" y="358850"/>
                  </a:lnTo>
                  <a:lnTo>
                    <a:pt x="213128" y="320145"/>
                  </a:lnTo>
                  <a:lnTo>
                    <a:pt x="243775" y="286587"/>
                  </a:lnTo>
                  <a:lnTo>
                    <a:pt x="271460" y="242838"/>
                  </a:lnTo>
                  <a:lnTo>
                    <a:pt x="291503" y="188362"/>
                  </a:lnTo>
                  <a:lnTo>
                    <a:pt x="299224" y="122618"/>
                  </a:lnTo>
                  <a:lnTo>
                    <a:pt x="299224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65432" y="793479"/>
              <a:ext cx="221805" cy="183705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967949" y="334777"/>
              <a:ext cx="217100" cy="274966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2944294" y="612039"/>
              <a:ext cx="264795" cy="262890"/>
            </a:xfrm>
            <a:custGeom>
              <a:avLst/>
              <a:gdLst/>
              <a:ahLst/>
              <a:cxnLst/>
              <a:rect l="l" t="t" r="r" b="b"/>
              <a:pathLst>
                <a:path w="264794" h="262890">
                  <a:moveTo>
                    <a:pt x="155498" y="0"/>
                  </a:moveTo>
                  <a:lnTo>
                    <a:pt x="108356" y="0"/>
                  </a:lnTo>
                  <a:lnTo>
                    <a:pt x="108356" y="140296"/>
                  </a:lnTo>
                  <a:lnTo>
                    <a:pt x="0" y="219519"/>
                  </a:lnTo>
                  <a:lnTo>
                    <a:pt x="4715" y="230922"/>
                  </a:lnTo>
                  <a:lnTo>
                    <a:pt x="9837" y="241817"/>
                  </a:lnTo>
                  <a:lnTo>
                    <a:pt x="15314" y="252212"/>
                  </a:lnTo>
                  <a:lnTo>
                    <a:pt x="21094" y="262115"/>
                  </a:lnTo>
                  <a:lnTo>
                    <a:pt x="132029" y="181432"/>
                  </a:lnTo>
                  <a:lnTo>
                    <a:pt x="242950" y="262305"/>
                  </a:lnTo>
                  <a:lnTo>
                    <a:pt x="248807" y="252305"/>
                  </a:lnTo>
                  <a:lnTo>
                    <a:pt x="254344" y="241808"/>
                  </a:lnTo>
                  <a:lnTo>
                    <a:pt x="259511" y="230805"/>
                  </a:lnTo>
                  <a:lnTo>
                    <a:pt x="264261" y="219290"/>
                  </a:lnTo>
                  <a:lnTo>
                    <a:pt x="155536" y="140182"/>
                  </a:lnTo>
                  <a:lnTo>
                    <a:pt x="155498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70320" y="424175"/>
              <a:ext cx="69780" cy="118878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3067889" y="350568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1816" y="0"/>
                  </a:moveTo>
                  <a:lnTo>
                    <a:pt x="1066" y="723"/>
                  </a:lnTo>
                  <a:lnTo>
                    <a:pt x="482" y="1498"/>
                  </a:lnTo>
                  <a:lnTo>
                    <a:pt x="0" y="2349"/>
                  </a:lnTo>
                  <a:lnTo>
                    <a:pt x="2197" y="3682"/>
                  </a:lnTo>
                  <a:lnTo>
                    <a:pt x="5765" y="7543"/>
                  </a:lnTo>
                  <a:lnTo>
                    <a:pt x="6819" y="11125"/>
                  </a:lnTo>
                  <a:lnTo>
                    <a:pt x="6934" y="11506"/>
                  </a:lnTo>
                  <a:lnTo>
                    <a:pt x="6972" y="11899"/>
                  </a:lnTo>
                  <a:lnTo>
                    <a:pt x="7061" y="12280"/>
                  </a:lnTo>
                  <a:lnTo>
                    <a:pt x="8293" y="12103"/>
                  </a:lnTo>
                  <a:lnTo>
                    <a:pt x="9398" y="11595"/>
                  </a:lnTo>
                  <a:lnTo>
                    <a:pt x="10185" y="10858"/>
                  </a:lnTo>
                  <a:lnTo>
                    <a:pt x="11290" y="9283"/>
                  </a:lnTo>
                  <a:lnTo>
                    <a:pt x="11468" y="7746"/>
                  </a:lnTo>
                  <a:lnTo>
                    <a:pt x="10680" y="6146"/>
                  </a:lnTo>
                  <a:lnTo>
                    <a:pt x="9131" y="3098"/>
                  </a:lnTo>
                  <a:lnTo>
                    <a:pt x="4432" y="749"/>
                  </a:lnTo>
                  <a:lnTo>
                    <a:pt x="181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847035" y="930833"/>
              <a:ext cx="417830" cy="139065"/>
            </a:xfrm>
            <a:custGeom>
              <a:avLst/>
              <a:gdLst/>
              <a:ahLst/>
              <a:cxnLst/>
              <a:rect l="l" t="t" r="r" b="b"/>
              <a:pathLst>
                <a:path w="417829" h="139065">
                  <a:moveTo>
                    <a:pt x="120434" y="138455"/>
                  </a:moveTo>
                  <a:lnTo>
                    <a:pt x="83032" y="82969"/>
                  </a:lnTo>
                  <a:lnTo>
                    <a:pt x="77609" y="78689"/>
                  </a:lnTo>
                  <a:lnTo>
                    <a:pt x="64808" y="67297"/>
                  </a:lnTo>
                  <a:lnTo>
                    <a:pt x="55156" y="57607"/>
                  </a:lnTo>
                  <a:lnTo>
                    <a:pt x="46075" y="47383"/>
                  </a:lnTo>
                  <a:lnTo>
                    <a:pt x="36588" y="35306"/>
                  </a:lnTo>
                  <a:lnTo>
                    <a:pt x="61899" y="16141"/>
                  </a:lnTo>
                  <a:lnTo>
                    <a:pt x="51485" y="508"/>
                  </a:lnTo>
                  <a:lnTo>
                    <a:pt x="0" y="31635"/>
                  </a:lnTo>
                  <a:lnTo>
                    <a:pt x="23710" y="64935"/>
                  </a:lnTo>
                  <a:lnTo>
                    <a:pt x="52146" y="94246"/>
                  </a:lnTo>
                  <a:lnTo>
                    <a:pt x="84620" y="118960"/>
                  </a:lnTo>
                  <a:lnTo>
                    <a:pt x="120434" y="138455"/>
                  </a:lnTo>
                  <a:close/>
                </a:path>
                <a:path w="417829" h="139065">
                  <a:moveTo>
                    <a:pt x="417639" y="36055"/>
                  </a:moveTo>
                  <a:lnTo>
                    <a:pt x="370090" y="152"/>
                  </a:lnTo>
                  <a:lnTo>
                    <a:pt x="364032" y="7683"/>
                  </a:lnTo>
                  <a:lnTo>
                    <a:pt x="357581" y="14871"/>
                  </a:lnTo>
                  <a:lnTo>
                    <a:pt x="327406" y="40347"/>
                  </a:lnTo>
                  <a:lnTo>
                    <a:pt x="291198" y="58915"/>
                  </a:lnTo>
                  <a:lnTo>
                    <a:pt x="250761" y="68745"/>
                  </a:lnTo>
                  <a:lnTo>
                    <a:pt x="229539" y="70015"/>
                  </a:lnTo>
                  <a:lnTo>
                    <a:pt x="218884" y="69697"/>
                  </a:lnTo>
                  <a:lnTo>
                    <a:pt x="177533" y="62204"/>
                  </a:lnTo>
                  <a:lnTo>
                    <a:pt x="140144" y="45669"/>
                  </a:lnTo>
                  <a:lnTo>
                    <a:pt x="108191" y="21590"/>
                  </a:lnTo>
                  <a:lnTo>
                    <a:pt x="88861" y="0"/>
                  </a:lnTo>
                  <a:lnTo>
                    <a:pt x="41313" y="35979"/>
                  </a:lnTo>
                  <a:lnTo>
                    <a:pt x="79260" y="75768"/>
                  </a:lnTo>
                  <a:lnTo>
                    <a:pt x="124358" y="105206"/>
                  </a:lnTo>
                  <a:lnTo>
                    <a:pt x="174993" y="123469"/>
                  </a:lnTo>
                  <a:lnTo>
                    <a:pt x="229539" y="129743"/>
                  </a:lnTo>
                  <a:lnTo>
                    <a:pt x="253733" y="128524"/>
                  </a:lnTo>
                  <a:lnTo>
                    <a:pt x="300634" y="118821"/>
                  </a:lnTo>
                  <a:lnTo>
                    <a:pt x="350177" y="96532"/>
                  </a:lnTo>
                  <a:lnTo>
                    <a:pt x="397738" y="59118"/>
                  </a:lnTo>
                  <a:lnTo>
                    <a:pt x="417639" y="36055"/>
                  </a:lnTo>
                  <a:close/>
                </a:path>
              </a:pathLst>
            </a:custGeom>
            <a:solidFill>
              <a:srgbClr val="065C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948508" y="748880"/>
              <a:ext cx="83820" cy="8255"/>
            </a:xfrm>
            <a:custGeom>
              <a:avLst/>
              <a:gdLst/>
              <a:ahLst/>
              <a:cxnLst/>
              <a:rect l="l" t="t" r="r" b="b"/>
              <a:pathLst>
                <a:path w="83819" h="8254">
                  <a:moveTo>
                    <a:pt x="23177" y="0"/>
                  </a:moveTo>
                  <a:lnTo>
                    <a:pt x="11595" y="0"/>
                  </a:lnTo>
                  <a:lnTo>
                    <a:pt x="0" y="0"/>
                  </a:lnTo>
                  <a:lnTo>
                    <a:pt x="6489" y="7670"/>
                  </a:lnTo>
                  <a:lnTo>
                    <a:pt x="16700" y="7670"/>
                  </a:lnTo>
                  <a:lnTo>
                    <a:pt x="23177" y="0"/>
                  </a:lnTo>
                  <a:close/>
                </a:path>
                <a:path w="83819" h="8254">
                  <a:moveTo>
                    <a:pt x="83413" y="0"/>
                  </a:moveTo>
                  <a:lnTo>
                    <a:pt x="71843" y="0"/>
                  </a:lnTo>
                  <a:lnTo>
                    <a:pt x="60236" y="0"/>
                  </a:lnTo>
                  <a:lnTo>
                    <a:pt x="66700" y="7670"/>
                  </a:lnTo>
                  <a:lnTo>
                    <a:pt x="76949" y="7670"/>
                  </a:lnTo>
                  <a:lnTo>
                    <a:pt x="83413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185095" y="931872"/>
              <a:ext cx="121285" cy="137795"/>
            </a:xfrm>
            <a:custGeom>
              <a:avLst/>
              <a:gdLst/>
              <a:ahLst/>
              <a:cxnLst/>
              <a:rect l="l" t="t" r="r" b="b"/>
              <a:pathLst>
                <a:path w="121285" h="137794">
                  <a:moveTo>
                    <a:pt x="69189" y="0"/>
                  </a:moveTo>
                  <a:lnTo>
                    <a:pt x="66027" y="5232"/>
                  </a:lnTo>
                  <a:lnTo>
                    <a:pt x="59054" y="15239"/>
                  </a:lnTo>
                  <a:lnTo>
                    <a:pt x="84353" y="34366"/>
                  </a:lnTo>
                  <a:lnTo>
                    <a:pt x="72961" y="48637"/>
                  </a:lnTo>
                  <a:lnTo>
                    <a:pt x="61760" y="60793"/>
                  </a:lnTo>
                  <a:lnTo>
                    <a:pt x="49777" y="72127"/>
                  </a:lnTo>
                  <a:lnTo>
                    <a:pt x="37071" y="82600"/>
                  </a:lnTo>
                  <a:lnTo>
                    <a:pt x="0" y="137667"/>
                  </a:lnTo>
                  <a:lnTo>
                    <a:pt x="35915" y="118218"/>
                  </a:lnTo>
                  <a:lnTo>
                    <a:pt x="68510" y="93521"/>
                  </a:lnTo>
                  <a:lnTo>
                    <a:pt x="97065" y="64192"/>
                  </a:lnTo>
                  <a:lnTo>
                    <a:pt x="120865" y="30848"/>
                  </a:lnTo>
                  <a:lnTo>
                    <a:pt x="69189" y="0"/>
                  </a:lnTo>
                  <a:close/>
                </a:path>
              </a:pathLst>
            </a:custGeom>
            <a:solidFill>
              <a:srgbClr val="065C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2842361" y="926058"/>
              <a:ext cx="468630" cy="148590"/>
            </a:xfrm>
            <a:custGeom>
              <a:avLst/>
              <a:gdLst/>
              <a:ahLst/>
              <a:cxnLst/>
              <a:rect l="l" t="t" r="r" b="b"/>
              <a:pathLst>
                <a:path w="468629" h="148590">
                  <a:moveTo>
                    <a:pt x="95923" y="29794"/>
                  </a:moveTo>
                  <a:lnTo>
                    <a:pt x="94056" y="27813"/>
                  </a:lnTo>
                  <a:lnTo>
                    <a:pt x="92163" y="28994"/>
                  </a:lnTo>
                  <a:lnTo>
                    <a:pt x="92163" y="31508"/>
                  </a:lnTo>
                  <a:lnTo>
                    <a:pt x="80645" y="46164"/>
                  </a:lnTo>
                  <a:lnTo>
                    <a:pt x="78041" y="43383"/>
                  </a:lnTo>
                  <a:lnTo>
                    <a:pt x="76771" y="42011"/>
                  </a:lnTo>
                  <a:lnTo>
                    <a:pt x="91833" y="31508"/>
                  </a:lnTo>
                  <a:lnTo>
                    <a:pt x="92163" y="31508"/>
                  </a:lnTo>
                  <a:lnTo>
                    <a:pt x="92163" y="28994"/>
                  </a:lnTo>
                  <a:lnTo>
                    <a:pt x="67005" y="44665"/>
                  </a:lnTo>
                  <a:lnTo>
                    <a:pt x="69113" y="46939"/>
                  </a:lnTo>
                  <a:lnTo>
                    <a:pt x="74599" y="43383"/>
                  </a:lnTo>
                  <a:lnTo>
                    <a:pt x="79121" y="48234"/>
                  </a:lnTo>
                  <a:lnTo>
                    <a:pt x="75196" y="53492"/>
                  </a:lnTo>
                  <a:lnTo>
                    <a:pt x="77330" y="55740"/>
                  </a:lnTo>
                  <a:lnTo>
                    <a:pt x="84188" y="46164"/>
                  </a:lnTo>
                  <a:lnTo>
                    <a:pt x="94691" y="31508"/>
                  </a:lnTo>
                  <a:lnTo>
                    <a:pt x="95923" y="29794"/>
                  </a:lnTo>
                  <a:close/>
                </a:path>
                <a:path w="468629" h="148590">
                  <a:moveTo>
                    <a:pt x="109766" y="43967"/>
                  </a:moveTo>
                  <a:lnTo>
                    <a:pt x="107607" y="41236"/>
                  </a:lnTo>
                  <a:lnTo>
                    <a:pt x="105981" y="39636"/>
                  </a:lnTo>
                  <a:lnTo>
                    <a:pt x="105829" y="39497"/>
                  </a:lnTo>
                  <a:lnTo>
                    <a:pt x="105829" y="43167"/>
                  </a:lnTo>
                  <a:lnTo>
                    <a:pt x="105829" y="45377"/>
                  </a:lnTo>
                  <a:lnTo>
                    <a:pt x="88976" y="60845"/>
                  </a:lnTo>
                  <a:lnTo>
                    <a:pt x="88138" y="60845"/>
                  </a:lnTo>
                  <a:lnTo>
                    <a:pt x="86436" y="60312"/>
                  </a:lnTo>
                  <a:lnTo>
                    <a:pt x="85585" y="59753"/>
                  </a:lnTo>
                  <a:lnTo>
                    <a:pt x="84709" y="58928"/>
                  </a:lnTo>
                  <a:lnTo>
                    <a:pt x="84112" y="58305"/>
                  </a:lnTo>
                  <a:lnTo>
                    <a:pt x="102146" y="39636"/>
                  </a:lnTo>
                  <a:lnTo>
                    <a:pt x="105829" y="43167"/>
                  </a:lnTo>
                  <a:lnTo>
                    <a:pt x="105829" y="39497"/>
                  </a:lnTo>
                  <a:lnTo>
                    <a:pt x="101879" y="35648"/>
                  </a:lnTo>
                  <a:lnTo>
                    <a:pt x="80073" y="58305"/>
                  </a:lnTo>
                  <a:lnTo>
                    <a:pt x="80251" y="58305"/>
                  </a:lnTo>
                  <a:lnTo>
                    <a:pt x="86931" y="64744"/>
                  </a:lnTo>
                  <a:lnTo>
                    <a:pt x="100368" y="55994"/>
                  </a:lnTo>
                  <a:lnTo>
                    <a:pt x="102412" y="53898"/>
                  </a:lnTo>
                  <a:lnTo>
                    <a:pt x="103936" y="52120"/>
                  </a:lnTo>
                  <a:lnTo>
                    <a:pt x="105054" y="50507"/>
                  </a:lnTo>
                  <a:lnTo>
                    <a:pt x="109766" y="43967"/>
                  </a:lnTo>
                  <a:close/>
                </a:path>
                <a:path w="468629" h="148590">
                  <a:moveTo>
                    <a:pt x="127190" y="56769"/>
                  </a:moveTo>
                  <a:lnTo>
                    <a:pt x="124993" y="54851"/>
                  </a:lnTo>
                  <a:lnTo>
                    <a:pt x="124129" y="54254"/>
                  </a:lnTo>
                  <a:lnTo>
                    <a:pt x="124129" y="58229"/>
                  </a:lnTo>
                  <a:lnTo>
                    <a:pt x="123659" y="60566"/>
                  </a:lnTo>
                  <a:lnTo>
                    <a:pt x="123215" y="62636"/>
                  </a:lnTo>
                  <a:lnTo>
                    <a:pt x="121627" y="65392"/>
                  </a:lnTo>
                  <a:lnTo>
                    <a:pt x="118732" y="69570"/>
                  </a:lnTo>
                  <a:lnTo>
                    <a:pt x="118186" y="70294"/>
                  </a:lnTo>
                  <a:lnTo>
                    <a:pt x="113398" y="77076"/>
                  </a:lnTo>
                  <a:lnTo>
                    <a:pt x="113271" y="77241"/>
                  </a:lnTo>
                  <a:lnTo>
                    <a:pt x="110464" y="79654"/>
                  </a:lnTo>
                  <a:lnTo>
                    <a:pt x="106197" y="76631"/>
                  </a:lnTo>
                  <a:lnTo>
                    <a:pt x="105422" y="76111"/>
                  </a:lnTo>
                  <a:lnTo>
                    <a:pt x="120307" y="54851"/>
                  </a:lnTo>
                  <a:lnTo>
                    <a:pt x="123126" y="56769"/>
                  </a:lnTo>
                  <a:lnTo>
                    <a:pt x="124129" y="58229"/>
                  </a:lnTo>
                  <a:lnTo>
                    <a:pt x="124129" y="54254"/>
                  </a:lnTo>
                  <a:lnTo>
                    <a:pt x="119443" y="50965"/>
                  </a:lnTo>
                  <a:lnTo>
                    <a:pt x="101574" y="76631"/>
                  </a:lnTo>
                  <a:lnTo>
                    <a:pt x="105930" y="79692"/>
                  </a:lnTo>
                  <a:lnTo>
                    <a:pt x="107416" y="80454"/>
                  </a:lnTo>
                  <a:lnTo>
                    <a:pt x="108800" y="80733"/>
                  </a:lnTo>
                  <a:lnTo>
                    <a:pt x="111137" y="80733"/>
                  </a:lnTo>
                  <a:lnTo>
                    <a:pt x="121589" y="70650"/>
                  </a:lnTo>
                  <a:lnTo>
                    <a:pt x="124701" y="66179"/>
                  </a:lnTo>
                  <a:lnTo>
                    <a:pt x="126149" y="62979"/>
                  </a:lnTo>
                  <a:lnTo>
                    <a:pt x="126568" y="60566"/>
                  </a:lnTo>
                  <a:lnTo>
                    <a:pt x="127190" y="56769"/>
                  </a:lnTo>
                  <a:close/>
                </a:path>
                <a:path w="468629" h="148590">
                  <a:moveTo>
                    <a:pt x="141236" y="65138"/>
                  </a:moveTo>
                  <a:lnTo>
                    <a:pt x="132829" y="60071"/>
                  </a:lnTo>
                  <a:lnTo>
                    <a:pt x="116738" y="86918"/>
                  </a:lnTo>
                  <a:lnTo>
                    <a:pt x="125145" y="91973"/>
                  </a:lnTo>
                  <a:lnTo>
                    <a:pt x="126479" y="89700"/>
                  </a:lnTo>
                  <a:lnTo>
                    <a:pt x="120573" y="86144"/>
                  </a:lnTo>
                  <a:lnTo>
                    <a:pt x="126860" y="75603"/>
                  </a:lnTo>
                  <a:lnTo>
                    <a:pt x="132651" y="79057"/>
                  </a:lnTo>
                  <a:lnTo>
                    <a:pt x="134010" y="76796"/>
                  </a:lnTo>
                  <a:lnTo>
                    <a:pt x="128270" y="73304"/>
                  </a:lnTo>
                  <a:lnTo>
                    <a:pt x="133946" y="63842"/>
                  </a:lnTo>
                  <a:lnTo>
                    <a:pt x="139865" y="67424"/>
                  </a:lnTo>
                  <a:lnTo>
                    <a:pt x="141236" y="65138"/>
                  </a:lnTo>
                  <a:close/>
                </a:path>
                <a:path w="468629" h="148590">
                  <a:moveTo>
                    <a:pt x="153212" y="72694"/>
                  </a:moveTo>
                  <a:lnTo>
                    <a:pt x="146494" y="67398"/>
                  </a:lnTo>
                  <a:lnTo>
                    <a:pt x="143357" y="68465"/>
                  </a:lnTo>
                  <a:lnTo>
                    <a:pt x="140487" y="71374"/>
                  </a:lnTo>
                  <a:lnTo>
                    <a:pt x="139890" y="72199"/>
                  </a:lnTo>
                  <a:lnTo>
                    <a:pt x="137947" y="76073"/>
                  </a:lnTo>
                  <a:lnTo>
                    <a:pt x="138328" y="78486"/>
                  </a:lnTo>
                  <a:lnTo>
                    <a:pt x="139623" y="81508"/>
                  </a:lnTo>
                  <a:lnTo>
                    <a:pt x="141770" y="85559"/>
                  </a:lnTo>
                  <a:lnTo>
                    <a:pt x="143243" y="87972"/>
                  </a:lnTo>
                  <a:lnTo>
                    <a:pt x="142341" y="90792"/>
                  </a:lnTo>
                  <a:lnTo>
                    <a:pt x="140652" y="94322"/>
                  </a:lnTo>
                  <a:lnTo>
                    <a:pt x="137909" y="95948"/>
                  </a:lnTo>
                  <a:lnTo>
                    <a:pt x="133667" y="93776"/>
                  </a:lnTo>
                  <a:lnTo>
                    <a:pt x="132676" y="92367"/>
                  </a:lnTo>
                  <a:lnTo>
                    <a:pt x="131889" y="90271"/>
                  </a:lnTo>
                  <a:lnTo>
                    <a:pt x="131826" y="89992"/>
                  </a:lnTo>
                  <a:lnTo>
                    <a:pt x="130111" y="93383"/>
                  </a:lnTo>
                  <a:lnTo>
                    <a:pt x="130873" y="94957"/>
                  </a:lnTo>
                  <a:lnTo>
                    <a:pt x="132232" y="96227"/>
                  </a:lnTo>
                  <a:lnTo>
                    <a:pt x="138150" y="99237"/>
                  </a:lnTo>
                  <a:lnTo>
                    <a:pt x="142709" y="96723"/>
                  </a:lnTo>
                  <a:lnTo>
                    <a:pt x="144818" y="92646"/>
                  </a:lnTo>
                  <a:lnTo>
                    <a:pt x="145364" y="91389"/>
                  </a:lnTo>
                  <a:lnTo>
                    <a:pt x="146240" y="87795"/>
                  </a:lnTo>
                  <a:lnTo>
                    <a:pt x="145072" y="85318"/>
                  </a:lnTo>
                  <a:lnTo>
                    <a:pt x="142938" y="81483"/>
                  </a:lnTo>
                  <a:lnTo>
                    <a:pt x="141605" y="78625"/>
                  </a:lnTo>
                  <a:lnTo>
                    <a:pt x="141033" y="76517"/>
                  </a:lnTo>
                  <a:lnTo>
                    <a:pt x="143497" y="71755"/>
                  </a:lnTo>
                  <a:lnTo>
                    <a:pt x="145999" y="70319"/>
                  </a:lnTo>
                  <a:lnTo>
                    <a:pt x="148602" y="71640"/>
                  </a:lnTo>
                  <a:lnTo>
                    <a:pt x="150355" y="72555"/>
                  </a:lnTo>
                  <a:lnTo>
                    <a:pt x="151079" y="74180"/>
                  </a:lnTo>
                  <a:lnTo>
                    <a:pt x="151549" y="75996"/>
                  </a:lnTo>
                  <a:lnTo>
                    <a:pt x="153212" y="72694"/>
                  </a:lnTo>
                  <a:close/>
                </a:path>
                <a:path w="468629" h="148590">
                  <a:moveTo>
                    <a:pt x="166611" y="76911"/>
                  </a:moveTo>
                  <a:lnTo>
                    <a:pt x="155257" y="72326"/>
                  </a:lnTo>
                  <a:lnTo>
                    <a:pt x="154241" y="74790"/>
                  </a:lnTo>
                  <a:lnTo>
                    <a:pt x="158584" y="76530"/>
                  </a:lnTo>
                  <a:lnTo>
                    <a:pt x="147866" y="103124"/>
                  </a:lnTo>
                  <a:lnTo>
                    <a:pt x="150571" y="104203"/>
                  </a:lnTo>
                  <a:lnTo>
                    <a:pt x="161277" y="77647"/>
                  </a:lnTo>
                  <a:lnTo>
                    <a:pt x="165633" y="79387"/>
                  </a:lnTo>
                  <a:lnTo>
                    <a:pt x="166611" y="76911"/>
                  </a:lnTo>
                  <a:close/>
                </a:path>
                <a:path w="468629" h="148590">
                  <a:moveTo>
                    <a:pt x="172097" y="79298"/>
                  </a:moveTo>
                  <a:lnTo>
                    <a:pt x="169379" y="78295"/>
                  </a:lnTo>
                  <a:lnTo>
                    <a:pt x="158699" y="107746"/>
                  </a:lnTo>
                  <a:lnTo>
                    <a:pt x="161417" y="108737"/>
                  </a:lnTo>
                  <a:lnTo>
                    <a:pt x="172097" y="79298"/>
                  </a:lnTo>
                  <a:close/>
                </a:path>
                <a:path w="468629" h="148590">
                  <a:moveTo>
                    <a:pt x="187947" y="83604"/>
                  </a:moveTo>
                  <a:lnTo>
                    <a:pt x="185483" y="82969"/>
                  </a:lnTo>
                  <a:lnTo>
                    <a:pt x="179311" y="107175"/>
                  </a:lnTo>
                  <a:lnTo>
                    <a:pt x="177812" y="80911"/>
                  </a:lnTo>
                  <a:lnTo>
                    <a:pt x="175348" y="80238"/>
                  </a:lnTo>
                  <a:lnTo>
                    <a:pt x="167259" y="110502"/>
                  </a:lnTo>
                  <a:lnTo>
                    <a:pt x="169710" y="111163"/>
                  </a:lnTo>
                  <a:lnTo>
                    <a:pt x="175882" y="86804"/>
                  </a:lnTo>
                  <a:lnTo>
                    <a:pt x="176047" y="86868"/>
                  </a:lnTo>
                  <a:lnTo>
                    <a:pt x="177380" y="113207"/>
                  </a:lnTo>
                  <a:lnTo>
                    <a:pt x="179844" y="113842"/>
                  </a:lnTo>
                  <a:lnTo>
                    <a:pt x="187947" y="83604"/>
                  </a:lnTo>
                  <a:close/>
                </a:path>
                <a:path w="468629" h="148590">
                  <a:moveTo>
                    <a:pt x="198361" y="117792"/>
                  </a:moveTo>
                  <a:lnTo>
                    <a:pt x="198297" y="109359"/>
                  </a:lnTo>
                  <a:lnTo>
                    <a:pt x="198285" y="108064"/>
                  </a:lnTo>
                  <a:lnTo>
                    <a:pt x="198170" y="89471"/>
                  </a:lnTo>
                  <a:lnTo>
                    <a:pt x="198145" y="85839"/>
                  </a:lnTo>
                  <a:lnTo>
                    <a:pt x="196113" y="85445"/>
                  </a:lnTo>
                  <a:lnTo>
                    <a:pt x="196113" y="89471"/>
                  </a:lnTo>
                  <a:lnTo>
                    <a:pt x="195478" y="106984"/>
                  </a:lnTo>
                  <a:lnTo>
                    <a:pt x="195440" y="108064"/>
                  </a:lnTo>
                  <a:lnTo>
                    <a:pt x="189852" y="106984"/>
                  </a:lnTo>
                  <a:lnTo>
                    <a:pt x="195922" y="89471"/>
                  </a:lnTo>
                  <a:lnTo>
                    <a:pt x="196113" y="89471"/>
                  </a:lnTo>
                  <a:lnTo>
                    <a:pt x="196113" y="85445"/>
                  </a:lnTo>
                  <a:lnTo>
                    <a:pt x="195478" y="85318"/>
                  </a:lnTo>
                  <a:lnTo>
                    <a:pt x="183515" y="114896"/>
                  </a:lnTo>
                  <a:lnTo>
                    <a:pt x="186563" y="115481"/>
                  </a:lnTo>
                  <a:lnTo>
                    <a:pt x="188874" y="109359"/>
                  </a:lnTo>
                  <a:lnTo>
                    <a:pt x="195364" y="110642"/>
                  </a:lnTo>
                  <a:lnTo>
                    <a:pt x="195275" y="117182"/>
                  </a:lnTo>
                  <a:lnTo>
                    <a:pt x="198361" y="117792"/>
                  </a:lnTo>
                  <a:close/>
                </a:path>
                <a:path w="468629" h="148590">
                  <a:moveTo>
                    <a:pt x="214896" y="88430"/>
                  </a:moveTo>
                  <a:lnTo>
                    <a:pt x="202780" y="86690"/>
                  </a:lnTo>
                  <a:lnTo>
                    <a:pt x="202399" y="89331"/>
                  </a:lnTo>
                  <a:lnTo>
                    <a:pt x="207022" y="89992"/>
                  </a:lnTo>
                  <a:lnTo>
                    <a:pt x="203060" y="118376"/>
                  </a:lnTo>
                  <a:lnTo>
                    <a:pt x="205930" y="118783"/>
                  </a:lnTo>
                  <a:lnTo>
                    <a:pt x="209918" y="90398"/>
                  </a:lnTo>
                  <a:lnTo>
                    <a:pt x="214528" y="91033"/>
                  </a:lnTo>
                  <a:lnTo>
                    <a:pt x="214896" y="88430"/>
                  </a:lnTo>
                  <a:close/>
                </a:path>
                <a:path w="468629" h="148590">
                  <a:moveTo>
                    <a:pt x="229679" y="89369"/>
                  </a:moveTo>
                  <a:lnTo>
                    <a:pt x="226783" y="89154"/>
                  </a:lnTo>
                  <a:lnTo>
                    <a:pt x="225298" y="110324"/>
                  </a:lnTo>
                  <a:lnTo>
                    <a:pt x="224955" y="115531"/>
                  </a:lnTo>
                  <a:lnTo>
                    <a:pt x="224459" y="117970"/>
                  </a:lnTo>
                  <a:lnTo>
                    <a:pt x="217779" y="117513"/>
                  </a:lnTo>
                  <a:lnTo>
                    <a:pt x="217678" y="115011"/>
                  </a:lnTo>
                  <a:lnTo>
                    <a:pt x="219519" y="88658"/>
                  </a:lnTo>
                  <a:lnTo>
                    <a:pt x="216623" y="88442"/>
                  </a:lnTo>
                  <a:lnTo>
                    <a:pt x="214757" y="115392"/>
                  </a:lnTo>
                  <a:lnTo>
                    <a:pt x="214680" y="120129"/>
                  </a:lnTo>
                  <a:lnTo>
                    <a:pt x="226987" y="120992"/>
                  </a:lnTo>
                  <a:lnTo>
                    <a:pt x="227787" y="116471"/>
                  </a:lnTo>
                  <a:lnTo>
                    <a:pt x="229679" y="89369"/>
                  </a:lnTo>
                  <a:close/>
                </a:path>
                <a:path w="468629" h="148590">
                  <a:moveTo>
                    <a:pt x="253453" y="119938"/>
                  </a:moveTo>
                  <a:lnTo>
                    <a:pt x="248564" y="88773"/>
                  </a:lnTo>
                  <a:lnTo>
                    <a:pt x="246075" y="88874"/>
                  </a:lnTo>
                  <a:lnTo>
                    <a:pt x="242811" y="115468"/>
                  </a:lnTo>
                  <a:lnTo>
                    <a:pt x="237883" y="89179"/>
                  </a:lnTo>
                  <a:lnTo>
                    <a:pt x="235394" y="89255"/>
                  </a:lnTo>
                  <a:lnTo>
                    <a:pt x="232105" y="120713"/>
                  </a:lnTo>
                  <a:lnTo>
                    <a:pt x="234911" y="120624"/>
                  </a:lnTo>
                  <a:lnTo>
                    <a:pt x="236791" y="94475"/>
                  </a:lnTo>
                  <a:lnTo>
                    <a:pt x="236918" y="94475"/>
                  </a:lnTo>
                  <a:lnTo>
                    <a:pt x="241604" y="120383"/>
                  </a:lnTo>
                  <a:lnTo>
                    <a:pt x="244005" y="120281"/>
                  </a:lnTo>
                  <a:lnTo>
                    <a:pt x="247180" y="94132"/>
                  </a:lnTo>
                  <a:lnTo>
                    <a:pt x="247332" y="94132"/>
                  </a:lnTo>
                  <a:lnTo>
                    <a:pt x="250634" y="120078"/>
                  </a:lnTo>
                  <a:lnTo>
                    <a:pt x="253453" y="119938"/>
                  </a:lnTo>
                  <a:close/>
                </a:path>
                <a:path w="468629" h="148590">
                  <a:moveTo>
                    <a:pt x="276072" y="97002"/>
                  </a:moveTo>
                  <a:lnTo>
                    <a:pt x="275475" y="93687"/>
                  </a:lnTo>
                  <a:lnTo>
                    <a:pt x="275056" y="91516"/>
                  </a:lnTo>
                  <a:lnTo>
                    <a:pt x="274815" y="90855"/>
                  </a:lnTo>
                  <a:lnTo>
                    <a:pt x="274294" y="89281"/>
                  </a:lnTo>
                  <a:lnTo>
                    <a:pt x="274218" y="89014"/>
                  </a:lnTo>
                  <a:lnTo>
                    <a:pt x="274091" y="88658"/>
                  </a:lnTo>
                  <a:lnTo>
                    <a:pt x="273202" y="85902"/>
                  </a:lnTo>
                  <a:lnTo>
                    <a:pt x="273100" y="85598"/>
                  </a:lnTo>
                  <a:lnTo>
                    <a:pt x="273024" y="97663"/>
                  </a:lnTo>
                  <a:lnTo>
                    <a:pt x="272796" y="99225"/>
                  </a:lnTo>
                  <a:lnTo>
                    <a:pt x="268795" y="99923"/>
                  </a:lnTo>
                  <a:lnTo>
                    <a:pt x="267716" y="100139"/>
                  </a:lnTo>
                  <a:lnTo>
                    <a:pt x="265785" y="89281"/>
                  </a:lnTo>
                  <a:lnTo>
                    <a:pt x="269201" y="88658"/>
                  </a:lnTo>
                  <a:lnTo>
                    <a:pt x="270725" y="89014"/>
                  </a:lnTo>
                  <a:lnTo>
                    <a:pt x="271627" y="90855"/>
                  </a:lnTo>
                  <a:lnTo>
                    <a:pt x="271983" y="91516"/>
                  </a:lnTo>
                  <a:lnTo>
                    <a:pt x="272224" y="92456"/>
                  </a:lnTo>
                  <a:lnTo>
                    <a:pt x="272364" y="93167"/>
                  </a:lnTo>
                  <a:lnTo>
                    <a:pt x="272465" y="93687"/>
                  </a:lnTo>
                  <a:lnTo>
                    <a:pt x="272923" y="97002"/>
                  </a:lnTo>
                  <a:lnTo>
                    <a:pt x="273024" y="97663"/>
                  </a:lnTo>
                  <a:lnTo>
                    <a:pt x="273024" y="85610"/>
                  </a:lnTo>
                  <a:lnTo>
                    <a:pt x="269544" y="85902"/>
                  </a:lnTo>
                  <a:lnTo>
                    <a:pt x="265658" y="86626"/>
                  </a:lnTo>
                  <a:lnTo>
                    <a:pt x="262458" y="87185"/>
                  </a:lnTo>
                  <a:lnTo>
                    <a:pt x="267804" y="117500"/>
                  </a:lnTo>
                  <a:lnTo>
                    <a:pt x="267893" y="118008"/>
                  </a:lnTo>
                  <a:lnTo>
                    <a:pt x="270776" y="117500"/>
                  </a:lnTo>
                  <a:lnTo>
                    <a:pt x="268160" y="102755"/>
                  </a:lnTo>
                  <a:lnTo>
                    <a:pt x="270967" y="102235"/>
                  </a:lnTo>
                  <a:lnTo>
                    <a:pt x="272542" y="101714"/>
                  </a:lnTo>
                  <a:lnTo>
                    <a:pt x="273608" y="100863"/>
                  </a:lnTo>
                  <a:lnTo>
                    <a:pt x="274561" y="100139"/>
                  </a:lnTo>
                  <a:lnTo>
                    <a:pt x="275577" y="99377"/>
                  </a:lnTo>
                  <a:lnTo>
                    <a:pt x="276072" y="97002"/>
                  </a:lnTo>
                  <a:close/>
                </a:path>
                <a:path w="468629" h="148590">
                  <a:moveTo>
                    <a:pt x="293255" y="112737"/>
                  </a:moveTo>
                  <a:lnTo>
                    <a:pt x="292658" y="110134"/>
                  </a:lnTo>
                  <a:lnTo>
                    <a:pt x="285940" y="111696"/>
                  </a:lnTo>
                  <a:lnTo>
                    <a:pt x="283184" y="99733"/>
                  </a:lnTo>
                  <a:lnTo>
                    <a:pt x="289712" y="98196"/>
                  </a:lnTo>
                  <a:lnTo>
                    <a:pt x="289102" y="95605"/>
                  </a:lnTo>
                  <a:lnTo>
                    <a:pt x="282536" y="97116"/>
                  </a:lnTo>
                  <a:lnTo>
                    <a:pt x="280085" y="86385"/>
                  </a:lnTo>
                  <a:lnTo>
                    <a:pt x="286829" y="84797"/>
                  </a:lnTo>
                  <a:lnTo>
                    <a:pt x="286245" y="82207"/>
                  </a:lnTo>
                  <a:lnTo>
                    <a:pt x="276644" y="84429"/>
                  </a:lnTo>
                  <a:lnTo>
                    <a:pt x="283705" y="114947"/>
                  </a:lnTo>
                  <a:lnTo>
                    <a:pt x="293255" y="112737"/>
                  </a:lnTo>
                  <a:close/>
                </a:path>
                <a:path w="468629" h="148590">
                  <a:moveTo>
                    <a:pt x="310451" y="107048"/>
                  </a:moveTo>
                  <a:lnTo>
                    <a:pt x="299796" y="95758"/>
                  </a:lnTo>
                  <a:lnTo>
                    <a:pt x="298958" y="94856"/>
                  </a:lnTo>
                  <a:lnTo>
                    <a:pt x="301307" y="93954"/>
                  </a:lnTo>
                  <a:lnTo>
                    <a:pt x="301637" y="93510"/>
                  </a:lnTo>
                  <a:lnTo>
                    <a:pt x="302387" y="92519"/>
                  </a:lnTo>
                  <a:lnTo>
                    <a:pt x="302666" y="90779"/>
                  </a:lnTo>
                  <a:lnTo>
                    <a:pt x="302844" y="89738"/>
                  </a:lnTo>
                  <a:lnTo>
                    <a:pt x="302971" y="89077"/>
                  </a:lnTo>
                  <a:lnTo>
                    <a:pt x="302552" y="87198"/>
                  </a:lnTo>
                  <a:lnTo>
                    <a:pt x="301879" y="85305"/>
                  </a:lnTo>
                  <a:lnTo>
                    <a:pt x="301142" y="83146"/>
                  </a:lnTo>
                  <a:lnTo>
                    <a:pt x="300240" y="81737"/>
                  </a:lnTo>
                  <a:lnTo>
                    <a:pt x="300088" y="81610"/>
                  </a:lnTo>
                  <a:lnTo>
                    <a:pt x="300088" y="89738"/>
                  </a:lnTo>
                  <a:lnTo>
                    <a:pt x="299351" y="91821"/>
                  </a:lnTo>
                  <a:lnTo>
                    <a:pt x="298348" y="92519"/>
                  </a:lnTo>
                  <a:lnTo>
                    <a:pt x="296443" y="93154"/>
                  </a:lnTo>
                  <a:lnTo>
                    <a:pt x="295465" y="93510"/>
                  </a:lnTo>
                  <a:lnTo>
                    <a:pt x="291922" y="83146"/>
                  </a:lnTo>
                  <a:lnTo>
                    <a:pt x="295935" y="81737"/>
                  </a:lnTo>
                  <a:lnTo>
                    <a:pt x="297535" y="81737"/>
                  </a:lnTo>
                  <a:lnTo>
                    <a:pt x="299808" y="88379"/>
                  </a:lnTo>
                  <a:lnTo>
                    <a:pt x="300088" y="89738"/>
                  </a:lnTo>
                  <a:lnTo>
                    <a:pt x="300088" y="81610"/>
                  </a:lnTo>
                  <a:lnTo>
                    <a:pt x="299212" y="80797"/>
                  </a:lnTo>
                  <a:lnTo>
                    <a:pt x="299123" y="80657"/>
                  </a:lnTo>
                  <a:lnTo>
                    <a:pt x="296849" y="78790"/>
                  </a:lnTo>
                  <a:lnTo>
                    <a:pt x="294055" y="79590"/>
                  </a:lnTo>
                  <a:lnTo>
                    <a:pt x="287820" y="81737"/>
                  </a:lnTo>
                  <a:lnTo>
                    <a:pt x="288353" y="81737"/>
                  </a:lnTo>
                  <a:lnTo>
                    <a:pt x="298488" y="111201"/>
                  </a:lnTo>
                  <a:lnTo>
                    <a:pt x="301205" y="110248"/>
                  </a:lnTo>
                  <a:lnTo>
                    <a:pt x="296252" y="95758"/>
                  </a:lnTo>
                  <a:lnTo>
                    <a:pt x="307543" y="108051"/>
                  </a:lnTo>
                  <a:lnTo>
                    <a:pt x="310451" y="107048"/>
                  </a:lnTo>
                  <a:close/>
                </a:path>
                <a:path w="468629" h="148590">
                  <a:moveTo>
                    <a:pt x="323913" y="95618"/>
                  </a:moveTo>
                  <a:lnTo>
                    <a:pt x="322491" y="92125"/>
                  </a:lnTo>
                  <a:lnTo>
                    <a:pt x="322084" y="91401"/>
                  </a:lnTo>
                  <a:lnTo>
                    <a:pt x="321564" y="90792"/>
                  </a:lnTo>
                  <a:lnTo>
                    <a:pt x="319824" y="88646"/>
                  </a:lnTo>
                  <a:lnTo>
                    <a:pt x="314909" y="87414"/>
                  </a:lnTo>
                  <a:lnTo>
                    <a:pt x="311696" y="86741"/>
                  </a:lnTo>
                  <a:lnTo>
                    <a:pt x="308610" y="86182"/>
                  </a:lnTo>
                  <a:lnTo>
                    <a:pt x="306984" y="82130"/>
                  </a:lnTo>
                  <a:lnTo>
                    <a:pt x="306819" y="81419"/>
                  </a:lnTo>
                  <a:lnTo>
                    <a:pt x="306743" y="78892"/>
                  </a:lnTo>
                  <a:lnTo>
                    <a:pt x="307594" y="77177"/>
                  </a:lnTo>
                  <a:lnTo>
                    <a:pt x="311404" y="75653"/>
                  </a:lnTo>
                  <a:lnTo>
                    <a:pt x="313080" y="76174"/>
                  </a:lnTo>
                  <a:lnTo>
                    <a:pt x="314756" y="76987"/>
                  </a:lnTo>
                  <a:lnTo>
                    <a:pt x="313372" y="73571"/>
                  </a:lnTo>
                  <a:lnTo>
                    <a:pt x="311581" y="73152"/>
                  </a:lnTo>
                  <a:lnTo>
                    <a:pt x="309905" y="73177"/>
                  </a:lnTo>
                  <a:lnTo>
                    <a:pt x="305142" y="75107"/>
                  </a:lnTo>
                  <a:lnTo>
                    <a:pt x="303847" y="77851"/>
                  </a:lnTo>
                  <a:lnTo>
                    <a:pt x="303923" y="81940"/>
                  </a:lnTo>
                  <a:lnTo>
                    <a:pt x="304177" y="83146"/>
                  </a:lnTo>
                  <a:lnTo>
                    <a:pt x="306336" y="88430"/>
                  </a:lnTo>
                  <a:lnTo>
                    <a:pt x="309562" y="89306"/>
                  </a:lnTo>
                  <a:lnTo>
                    <a:pt x="314833" y="90487"/>
                  </a:lnTo>
                  <a:lnTo>
                    <a:pt x="317754" y="91427"/>
                  </a:lnTo>
                  <a:lnTo>
                    <a:pt x="319430" y="92392"/>
                  </a:lnTo>
                  <a:lnTo>
                    <a:pt x="320306" y="94640"/>
                  </a:lnTo>
                  <a:lnTo>
                    <a:pt x="321246" y="96837"/>
                  </a:lnTo>
                  <a:lnTo>
                    <a:pt x="320954" y="99415"/>
                  </a:lnTo>
                  <a:lnTo>
                    <a:pt x="318808" y="101130"/>
                  </a:lnTo>
                  <a:lnTo>
                    <a:pt x="318401" y="101371"/>
                  </a:lnTo>
                  <a:lnTo>
                    <a:pt x="317944" y="101523"/>
                  </a:lnTo>
                  <a:lnTo>
                    <a:pt x="316179" y="102285"/>
                  </a:lnTo>
                  <a:lnTo>
                    <a:pt x="314121" y="101904"/>
                  </a:lnTo>
                  <a:lnTo>
                    <a:pt x="312343" y="101079"/>
                  </a:lnTo>
                  <a:lnTo>
                    <a:pt x="313740" y="104584"/>
                  </a:lnTo>
                  <a:lnTo>
                    <a:pt x="315480" y="105067"/>
                  </a:lnTo>
                  <a:lnTo>
                    <a:pt x="317322" y="104851"/>
                  </a:lnTo>
                  <a:lnTo>
                    <a:pt x="320636" y="103505"/>
                  </a:lnTo>
                  <a:lnTo>
                    <a:pt x="321868" y="102336"/>
                  </a:lnTo>
                  <a:lnTo>
                    <a:pt x="323913" y="98513"/>
                  </a:lnTo>
                  <a:lnTo>
                    <a:pt x="323913" y="95618"/>
                  </a:lnTo>
                  <a:close/>
                </a:path>
                <a:path w="468629" h="148590">
                  <a:moveTo>
                    <a:pt x="339217" y="94145"/>
                  </a:moveTo>
                  <a:lnTo>
                    <a:pt x="338035" y="91770"/>
                  </a:lnTo>
                  <a:lnTo>
                    <a:pt x="331876" y="94907"/>
                  </a:lnTo>
                  <a:lnTo>
                    <a:pt x="326275" y="83985"/>
                  </a:lnTo>
                  <a:lnTo>
                    <a:pt x="332270" y="80911"/>
                  </a:lnTo>
                  <a:lnTo>
                    <a:pt x="331063" y="78511"/>
                  </a:lnTo>
                  <a:lnTo>
                    <a:pt x="325056" y="81610"/>
                  </a:lnTo>
                  <a:lnTo>
                    <a:pt x="320065" y="71767"/>
                  </a:lnTo>
                  <a:lnTo>
                    <a:pt x="326212" y="68605"/>
                  </a:lnTo>
                  <a:lnTo>
                    <a:pt x="325031" y="66255"/>
                  </a:lnTo>
                  <a:lnTo>
                    <a:pt x="316280" y="70700"/>
                  </a:lnTo>
                  <a:lnTo>
                    <a:pt x="330466" y="98602"/>
                  </a:lnTo>
                  <a:lnTo>
                    <a:pt x="339217" y="94145"/>
                  </a:lnTo>
                  <a:close/>
                </a:path>
                <a:path w="468629" h="148590">
                  <a:moveTo>
                    <a:pt x="356768" y="84518"/>
                  </a:moveTo>
                  <a:lnTo>
                    <a:pt x="352945" y="82778"/>
                  </a:lnTo>
                  <a:lnTo>
                    <a:pt x="352920" y="82143"/>
                  </a:lnTo>
                  <a:lnTo>
                    <a:pt x="352780" y="81495"/>
                  </a:lnTo>
                  <a:lnTo>
                    <a:pt x="352691" y="80962"/>
                  </a:lnTo>
                  <a:lnTo>
                    <a:pt x="351599" y="76873"/>
                  </a:lnTo>
                  <a:lnTo>
                    <a:pt x="349948" y="74269"/>
                  </a:lnTo>
                  <a:lnTo>
                    <a:pt x="349948" y="81445"/>
                  </a:lnTo>
                  <a:lnTo>
                    <a:pt x="346329" y="79781"/>
                  </a:lnTo>
                  <a:lnTo>
                    <a:pt x="345287" y="82143"/>
                  </a:lnTo>
                  <a:lnTo>
                    <a:pt x="345224" y="82283"/>
                  </a:lnTo>
                  <a:lnTo>
                    <a:pt x="349948" y="84518"/>
                  </a:lnTo>
                  <a:lnTo>
                    <a:pt x="349796" y="84518"/>
                  </a:lnTo>
                  <a:lnTo>
                    <a:pt x="349567" y="85178"/>
                  </a:lnTo>
                  <a:lnTo>
                    <a:pt x="349123" y="85648"/>
                  </a:lnTo>
                  <a:lnTo>
                    <a:pt x="348462" y="86055"/>
                  </a:lnTo>
                  <a:lnTo>
                    <a:pt x="346367" y="87426"/>
                  </a:lnTo>
                  <a:lnTo>
                    <a:pt x="343966" y="86804"/>
                  </a:lnTo>
                  <a:lnTo>
                    <a:pt x="339725" y="80962"/>
                  </a:lnTo>
                  <a:lnTo>
                    <a:pt x="339191" y="80200"/>
                  </a:lnTo>
                  <a:lnTo>
                    <a:pt x="338124" y="78727"/>
                  </a:lnTo>
                  <a:lnTo>
                    <a:pt x="335495" y="74676"/>
                  </a:lnTo>
                  <a:lnTo>
                    <a:pt x="334251" y="72440"/>
                  </a:lnTo>
                  <a:lnTo>
                    <a:pt x="331787" y="66827"/>
                  </a:lnTo>
                  <a:lnTo>
                    <a:pt x="332257" y="65024"/>
                  </a:lnTo>
                  <a:lnTo>
                    <a:pt x="334073" y="63830"/>
                  </a:lnTo>
                  <a:lnTo>
                    <a:pt x="337388" y="61696"/>
                  </a:lnTo>
                  <a:lnTo>
                    <a:pt x="341020" y="66154"/>
                  </a:lnTo>
                  <a:lnTo>
                    <a:pt x="344500" y="71285"/>
                  </a:lnTo>
                  <a:lnTo>
                    <a:pt x="344919" y="71970"/>
                  </a:lnTo>
                  <a:lnTo>
                    <a:pt x="347002" y="75171"/>
                  </a:lnTo>
                  <a:lnTo>
                    <a:pt x="348640" y="77889"/>
                  </a:lnTo>
                  <a:lnTo>
                    <a:pt x="349808" y="80962"/>
                  </a:lnTo>
                  <a:lnTo>
                    <a:pt x="349910" y="81178"/>
                  </a:lnTo>
                  <a:lnTo>
                    <a:pt x="349948" y="81445"/>
                  </a:lnTo>
                  <a:lnTo>
                    <a:pt x="349948" y="74269"/>
                  </a:lnTo>
                  <a:lnTo>
                    <a:pt x="336918" y="60579"/>
                  </a:lnTo>
                  <a:lnTo>
                    <a:pt x="336003" y="60350"/>
                  </a:lnTo>
                  <a:lnTo>
                    <a:pt x="329031" y="66154"/>
                  </a:lnTo>
                  <a:lnTo>
                    <a:pt x="328980" y="66408"/>
                  </a:lnTo>
                  <a:lnTo>
                    <a:pt x="330441" y="70637"/>
                  </a:lnTo>
                  <a:lnTo>
                    <a:pt x="331254" y="73088"/>
                  </a:lnTo>
                  <a:lnTo>
                    <a:pt x="332752" y="75907"/>
                  </a:lnTo>
                  <a:lnTo>
                    <a:pt x="335292" y="79781"/>
                  </a:lnTo>
                  <a:lnTo>
                    <a:pt x="335584" y="80200"/>
                  </a:lnTo>
                  <a:lnTo>
                    <a:pt x="336080" y="80962"/>
                  </a:lnTo>
                  <a:lnTo>
                    <a:pt x="342277" y="89979"/>
                  </a:lnTo>
                  <a:lnTo>
                    <a:pt x="346494" y="90703"/>
                  </a:lnTo>
                  <a:lnTo>
                    <a:pt x="351053" y="87744"/>
                  </a:lnTo>
                  <a:lnTo>
                    <a:pt x="351396" y="87426"/>
                  </a:lnTo>
                  <a:lnTo>
                    <a:pt x="352056" y="86804"/>
                  </a:lnTo>
                  <a:lnTo>
                    <a:pt x="352348" y="86055"/>
                  </a:lnTo>
                  <a:lnTo>
                    <a:pt x="352463" y="85648"/>
                  </a:lnTo>
                  <a:lnTo>
                    <a:pt x="352691" y="85648"/>
                  </a:lnTo>
                  <a:lnTo>
                    <a:pt x="355701" y="86995"/>
                  </a:lnTo>
                  <a:lnTo>
                    <a:pt x="356285" y="85648"/>
                  </a:lnTo>
                  <a:lnTo>
                    <a:pt x="356768" y="84518"/>
                  </a:lnTo>
                  <a:close/>
                </a:path>
                <a:path w="468629" h="148590">
                  <a:moveTo>
                    <a:pt x="369468" y="73126"/>
                  </a:moveTo>
                  <a:lnTo>
                    <a:pt x="368515" y="70624"/>
                  </a:lnTo>
                  <a:lnTo>
                    <a:pt x="367893" y="68948"/>
                  </a:lnTo>
                  <a:lnTo>
                    <a:pt x="365379" y="65328"/>
                  </a:lnTo>
                  <a:lnTo>
                    <a:pt x="352806" y="48018"/>
                  </a:lnTo>
                  <a:lnTo>
                    <a:pt x="350494" y="49733"/>
                  </a:lnTo>
                  <a:lnTo>
                    <a:pt x="363969" y="68364"/>
                  </a:lnTo>
                  <a:lnTo>
                    <a:pt x="364807" y="69596"/>
                  </a:lnTo>
                  <a:lnTo>
                    <a:pt x="366318" y="72618"/>
                  </a:lnTo>
                  <a:lnTo>
                    <a:pt x="366242" y="74002"/>
                  </a:lnTo>
                  <a:lnTo>
                    <a:pt x="361734" y="77241"/>
                  </a:lnTo>
                  <a:lnTo>
                    <a:pt x="360083" y="75374"/>
                  </a:lnTo>
                  <a:lnTo>
                    <a:pt x="344576" y="54025"/>
                  </a:lnTo>
                  <a:lnTo>
                    <a:pt x="342214" y="55753"/>
                  </a:lnTo>
                  <a:lnTo>
                    <a:pt x="358051" y="77597"/>
                  </a:lnTo>
                  <a:lnTo>
                    <a:pt x="361048" y="81254"/>
                  </a:lnTo>
                  <a:lnTo>
                    <a:pt x="369087" y="75399"/>
                  </a:lnTo>
                  <a:lnTo>
                    <a:pt x="369468" y="73126"/>
                  </a:lnTo>
                  <a:close/>
                </a:path>
                <a:path w="468629" h="148590">
                  <a:moveTo>
                    <a:pt x="383298" y="62484"/>
                  </a:moveTo>
                  <a:lnTo>
                    <a:pt x="383273" y="57238"/>
                  </a:lnTo>
                  <a:lnTo>
                    <a:pt x="380936" y="53632"/>
                  </a:lnTo>
                  <a:lnTo>
                    <a:pt x="380847" y="53492"/>
                  </a:lnTo>
                  <a:lnTo>
                    <a:pt x="380504" y="53073"/>
                  </a:lnTo>
                  <a:lnTo>
                    <a:pt x="380504" y="61582"/>
                  </a:lnTo>
                  <a:lnTo>
                    <a:pt x="380238" y="62318"/>
                  </a:lnTo>
                  <a:lnTo>
                    <a:pt x="380174" y="62484"/>
                  </a:lnTo>
                  <a:lnTo>
                    <a:pt x="377139" y="65125"/>
                  </a:lnTo>
                  <a:lnTo>
                    <a:pt x="374154" y="63309"/>
                  </a:lnTo>
                  <a:lnTo>
                    <a:pt x="369747" y="59232"/>
                  </a:lnTo>
                  <a:lnTo>
                    <a:pt x="368363" y="57658"/>
                  </a:lnTo>
                  <a:lnTo>
                    <a:pt x="367182" y="56273"/>
                  </a:lnTo>
                  <a:lnTo>
                    <a:pt x="365645" y="54546"/>
                  </a:lnTo>
                  <a:lnTo>
                    <a:pt x="363982" y="52514"/>
                  </a:lnTo>
                  <a:lnTo>
                    <a:pt x="362686" y="50520"/>
                  </a:lnTo>
                  <a:lnTo>
                    <a:pt x="360883" y="47650"/>
                  </a:lnTo>
                  <a:lnTo>
                    <a:pt x="359956" y="44831"/>
                  </a:lnTo>
                  <a:lnTo>
                    <a:pt x="362051" y="43180"/>
                  </a:lnTo>
                  <a:lnTo>
                    <a:pt x="365404" y="40233"/>
                  </a:lnTo>
                  <a:lnTo>
                    <a:pt x="380504" y="61582"/>
                  </a:lnTo>
                  <a:lnTo>
                    <a:pt x="380504" y="53073"/>
                  </a:lnTo>
                  <a:lnTo>
                    <a:pt x="377113" y="48844"/>
                  </a:lnTo>
                  <a:lnTo>
                    <a:pt x="371944" y="42938"/>
                  </a:lnTo>
                  <a:lnTo>
                    <a:pt x="369265" y="40233"/>
                  </a:lnTo>
                  <a:lnTo>
                    <a:pt x="365493" y="36423"/>
                  </a:lnTo>
                  <a:lnTo>
                    <a:pt x="360159" y="41033"/>
                  </a:lnTo>
                  <a:lnTo>
                    <a:pt x="357276" y="43599"/>
                  </a:lnTo>
                  <a:lnTo>
                    <a:pt x="357390" y="44831"/>
                  </a:lnTo>
                  <a:lnTo>
                    <a:pt x="357492" y="45923"/>
                  </a:lnTo>
                  <a:lnTo>
                    <a:pt x="357581" y="46964"/>
                  </a:lnTo>
                  <a:lnTo>
                    <a:pt x="359384" y="50520"/>
                  </a:lnTo>
                  <a:lnTo>
                    <a:pt x="360718" y="53060"/>
                  </a:lnTo>
                  <a:lnTo>
                    <a:pt x="362750" y="55727"/>
                  </a:lnTo>
                  <a:lnTo>
                    <a:pt x="364934" y="58229"/>
                  </a:lnTo>
                  <a:lnTo>
                    <a:pt x="365607" y="59029"/>
                  </a:lnTo>
                  <a:lnTo>
                    <a:pt x="367080" y="60604"/>
                  </a:lnTo>
                  <a:lnTo>
                    <a:pt x="371386" y="65125"/>
                  </a:lnTo>
                  <a:lnTo>
                    <a:pt x="371614" y="65341"/>
                  </a:lnTo>
                  <a:lnTo>
                    <a:pt x="376796" y="69176"/>
                  </a:lnTo>
                  <a:lnTo>
                    <a:pt x="381457" y="65125"/>
                  </a:lnTo>
                  <a:lnTo>
                    <a:pt x="382790" y="63919"/>
                  </a:lnTo>
                  <a:lnTo>
                    <a:pt x="383298" y="62484"/>
                  </a:lnTo>
                  <a:close/>
                </a:path>
                <a:path w="468629" h="148590">
                  <a:moveTo>
                    <a:pt x="399186" y="46939"/>
                  </a:moveTo>
                  <a:lnTo>
                    <a:pt x="389420" y="43637"/>
                  </a:lnTo>
                  <a:lnTo>
                    <a:pt x="384683" y="42037"/>
                  </a:lnTo>
                  <a:lnTo>
                    <a:pt x="383298" y="41567"/>
                  </a:lnTo>
                  <a:lnTo>
                    <a:pt x="386588" y="37769"/>
                  </a:lnTo>
                  <a:lnTo>
                    <a:pt x="384403" y="34556"/>
                  </a:lnTo>
                  <a:lnTo>
                    <a:pt x="383908" y="34061"/>
                  </a:lnTo>
                  <a:lnTo>
                    <a:pt x="383095" y="33312"/>
                  </a:lnTo>
                  <a:lnTo>
                    <a:pt x="383095" y="38290"/>
                  </a:lnTo>
                  <a:lnTo>
                    <a:pt x="380301" y="41287"/>
                  </a:lnTo>
                  <a:lnTo>
                    <a:pt x="379641" y="42037"/>
                  </a:lnTo>
                  <a:lnTo>
                    <a:pt x="371602" y="34556"/>
                  </a:lnTo>
                  <a:lnTo>
                    <a:pt x="374535" y="31419"/>
                  </a:lnTo>
                  <a:lnTo>
                    <a:pt x="375894" y="30683"/>
                  </a:lnTo>
                  <a:lnTo>
                    <a:pt x="379488" y="34061"/>
                  </a:lnTo>
                  <a:lnTo>
                    <a:pt x="382485" y="36830"/>
                  </a:lnTo>
                  <a:lnTo>
                    <a:pt x="383095" y="38290"/>
                  </a:lnTo>
                  <a:lnTo>
                    <a:pt x="383095" y="33312"/>
                  </a:lnTo>
                  <a:lnTo>
                    <a:pt x="380288" y="30683"/>
                  </a:lnTo>
                  <a:lnTo>
                    <a:pt x="375894" y="26568"/>
                  </a:lnTo>
                  <a:lnTo>
                    <a:pt x="372795" y="29387"/>
                  </a:lnTo>
                  <a:lnTo>
                    <a:pt x="367677" y="34861"/>
                  </a:lnTo>
                  <a:lnTo>
                    <a:pt x="390537" y="56235"/>
                  </a:lnTo>
                  <a:lnTo>
                    <a:pt x="392506" y="54102"/>
                  </a:lnTo>
                  <a:lnTo>
                    <a:pt x="381317" y="43637"/>
                  </a:lnTo>
                  <a:lnTo>
                    <a:pt x="397090" y="49174"/>
                  </a:lnTo>
                  <a:lnTo>
                    <a:pt x="399186" y="46939"/>
                  </a:lnTo>
                  <a:close/>
                </a:path>
                <a:path w="468629" h="148590">
                  <a:moveTo>
                    <a:pt x="468249" y="35521"/>
                  </a:moveTo>
                  <a:lnTo>
                    <a:pt x="463588" y="32740"/>
                  </a:lnTo>
                  <a:lnTo>
                    <a:pt x="463588" y="36690"/>
                  </a:lnTo>
                  <a:lnTo>
                    <a:pt x="439788" y="70015"/>
                  </a:lnTo>
                  <a:lnTo>
                    <a:pt x="411238" y="99339"/>
                  </a:lnTo>
                  <a:lnTo>
                    <a:pt x="378650" y="124040"/>
                  </a:lnTo>
                  <a:lnTo>
                    <a:pt x="342734" y="143484"/>
                  </a:lnTo>
                  <a:lnTo>
                    <a:pt x="359321" y="118846"/>
                  </a:lnTo>
                  <a:lnTo>
                    <a:pt x="379793" y="88430"/>
                  </a:lnTo>
                  <a:lnTo>
                    <a:pt x="415632" y="54521"/>
                  </a:lnTo>
                  <a:lnTo>
                    <a:pt x="427075" y="40170"/>
                  </a:lnTo>
                  <a:lnTo>
                    <a:pt x="422300" y="36576"/>
                  </a:lnTo>
                  <a:lnTo>
                    <a:pt x="422300" y="40830"/>
                  </a:lnTo>
                  <a:lnTo>
                    <a:pt x="402399" y="63893"/>
                  </a:lnTo>
                  <a:lnTo>
                    <a:pt x="354850" y="101307"/>
                  </a:lnTo>
                  <a:lnTo>
                    <a:pt x="305295" y="123596"/>
                  </a:lnTo>
                  <a:lnTo>
                    <a:pt x="258406" y="133299"/>
                  </a:lnTo>
                  <a:lnTo>
                    <a:pt x="234200" y="134518"/>
                  </a:lnTo>
                  <a:lnTo>
                    <a:pt x="179666" y="128257"/>
                  </a:lnTo>
                  <a:lnTo>
                    <a:pt x="153593" y="118846"/>
                  </a:lnTo>
                  <a:lnTo>
                    <a:pt x="129032" y="109982"/>
                  </a:lnTo>
                  <a:lnTo>
                    <a:pt x="125095" y="107416"/>
                  </a:lnTo>
                  <a:lnTo>
                    <a:pt x="125095" y="143205"/>
                  </a:lnTo>
                  <a:lnTo>
                    <a:pt x="89293" y="123723"/>
                  </a:lnTo>
                  <a:lnTo>
                    <a:pt x="56819" y="99021"/>
                  </a:lnTo>
                  <a:lnTo>
                    <a:pt x="28397" y="69723"/>
                  </a:lnTo>
                  <a:lnTo>
                    <a:pt x="4660" y="36398"/>
                  </a:lnTo>
                  <a:lnTo>
                    <a:pt x="56159" y="5270"/>
                  </a:lnTo>
                  <a:lnTo>
                    <a:pt x="59385" y="10680"/>
                  </a:lnTo>
                  <a:lnTo>
                    <a:pt x="62852" y="15875"/>
                  </a:lnTo>
                  <a:lnTo>
                    <a:pt x="66522" y="20904"/>
                  </a:lnTo>
                  <a:lnTo>
                    <a:pt x="41173" y="40170"/>
                  </a:lnTo>
                  <a:lnTo>
                    <a:pt x="41325" y="40170"/>
                  </a:lnTo>
                  <a:lnTo>
                    <a:pt x="69481" y="72072"/>
                  </a:lnTo>
                  <a:lnTo>
                    <a:pt x="87693" y="87731"/>
                  </a:lnTo>
                  <a:lnTo>
                    <a:pt x="125095" y="143205"/>
                  </a:lnTo>
                  <a:lnTo>
                    <a:pt x="125095" y="107416"/>
                  </a:lnTo>
                  <a:lnTo>
                    <a:pt x="83934" y="80543"/>
                  </a:lnTo>
                  <a:lnTo>
                    <a:pt x="46075" y="40830"/>
                  </a:lnTo>
                  <a:lnTo>
                    <a:pt x="45847" y="40830"/>
                  </a:lnTo>
                  <a:lnTo>
                    <a:pt x="74726" y="18986"/>
                  </a:lnTo>
                  <a:lnTo>
                    <a:pt x="93535" y="4749"/>
                  </a:lnTo>
                  <a:lnTo>
                    <a:pt x="120167" y="32905"/>
                  </a:lnTo>
                  <a:lnTo>
                    <a:pt x="153733" y="55372"/>
                  </a:lnTo>
                  <a:lnTo>
                    <a:pt x="192087" y="69723"/>
                  </a:lnTo>
                  <a:lnTo>
                    <a:pt x="234200" y="74790"/>
                  </a:lnTo>
                  <a:lnTo>
                    <a:pt x="244843" y="74472"/>
                  </a:lnTo>
                  <a:lnTo>
                    <a:pt x="255422" y="73520"/>
                  </a:lnTo>
                  <a:lnTo>
                    <a:pt x="265912" y="71945"/>
                  </a:lnTo>
                  <a:lnTo>
                    <a:pt x="268427" y="71399"/>
                  </a:lnTo>
                  <a:lnTo>
                    <a:pt x="276250" y="69723"/>
                  </a:lnTo>
                  <a:lnTo>
                    <a:pt x="314667" y="55372"/>
                  </a:lnTo>
                  <a:lnTo>
                    <a:pt x="348208" y="32905"/>
                  </a:lnTo>
                  <a:lnTo>
                    <a:pt x="374764" y="4927"/>
                  </a:lnTo>
                  <a:lnTo>
                    <a:pt x="422300" y="40830"/>
                  </a:lnTo>
                  <a:lnTo>
                    <a:pt x="422300" y="36576"/>
                  </a:lnTo>
                  <a:lnTo>
                    <a:pt x="401764" y="21056"/>
                  </a:lnTo>
                  <a:lnTo>
                    <a:pt x="403275" y="18986"/>
                  </a:lnTo>
                  <a:lnTo>
                    <a:pt x="405422" y="16065"/>
                  </a:lnTo>
                  <a:lnTo>
                    <a:pt x="408762" y="10998"/>
                  </a:lnTo>
                  <a:lnTo>
                    <a:pt x="411924" y="5829"/>
                  </a:lnTo>
                  <a:lnTo>
                    <a:pt x="463130" y="36398"/>
                  </a:lnTo>
                  <a:lnTo>
                    <a:pt x="463588" y="36690"/>
                  </a:lnTo>
                  <a:lnTo>
                    <a:pt x="463588" y="32740"/>
                  </a:lnTo>
                  <a:lnTo>
                    <a:pt x="418604" y="5829"/>
                  </a:lnTo>
                  <a:lnTo>
                    <a:pt x="410781" y="1155"/>
                  </a:lnTo>
                  <a:lnTo>
                    <a:pt x="409892" y="2616"/>
                  </a:lnTo>
                  <a:lnTo>
                    <a:pt x="406565" y="8267"/>
                  </a:lnTo>
                  <a:lnTo>
                    <a:pt x="402907" y="13728"/>
                  </a:lnTo>
                  <a:lnTo>
                    <a:pt x="399046" y="18986"/>
                  </a:lnTo>
                  <a:lnTo>
                    <a:pt x="380415" y="4927"/>
                  </a:lnTo>
                  <a:lnTo>
                    <a:pt x="374065" y="139"/>
                  </a:lnTo>
                  <a:lnTo>
                    <a:pt x="345211" y="31153"/>
                  </a:lnTo>
                  <a:lnTo>
                    <a:pt x="311950" y="53098"/>
                  </a:lnTo>
                  <a:lnTo>
                    <a:pt x="274535" y="66725"/>
                  </a:lnTo>
                  <a:lnTo>
                    <a:pt x="234200" y="71399"/>
                  </a:lnTo>
                  <a:lnTo>
                    <a:pt x="193903" y="66725"/>
                  </a:lnTo>
                  <a:lnTo>
                    <a:pt x="156502" y="53098"/>
                  </a:lnTo>
                  <a:lnTo>
                    <a:pt x="123266" y="31153"/>
                  </a:lnTo>
                  <a:lnTo>
                    <a:pt x="98437" y="4749"/>
                  </a:lnTo>
                  <a:lnTo>
                    <a:pt x="95224" y="1333"/>
                  </a:lnTo>
                  <a:lnTo>
                    <a:pt x="94322" y="139"/>
                  </a:lnTo>
                  <a:lnTo>
                    <a:pt x="94208" y="0"/>
                  </a:lnTo>
                  <a:lnTo>
                    <a:pt x="69278" y="18884"/>
                  </a:lnTo>
                  <a:lnTo>
                    <a:pt x="65303" y="13474"/>
                  </a:lnTo>
                  <a:lnTo>
                    <a:pt x="61582" y="7861"/>
                  </a:lnTo>
                  <a:lnTo>
                    <a:pt x="60058" y="5270"/>
                  </a:lnTo>
                  <a:lnTo>
                    <a:pt x="57315" y="609"/>
                  </a:lnTo>
                  <a:lnTo>
                    <a:pt x="0" y="35255"/>
                  </a:lnTo>
                  <a:lnTo>
                    <a:pt x="889" y="36690"/>
                  </a:lnTo>
                  <a:lnTo>
                    <a:pt x="12407" y="54521"/>
                  </a:lnTo>
                  <a:lnTo>
                    <a:pt x="39395" y="87147"/>
                  </a:lnTo>
                  <a:lnTo>
                    <a:pt x="71272" y="115341"/>
                  </a:lnTo>
                  <a:lnTo>
                    <a:pt x="107048" y="138163"/>
                  </a:lnTo>
                  <a:lnTo>
                    <a:pt x="127736" y="148069"/>
                  </a:lnTo>
                  <a:lnTo>
                    <a:pt x="129730" y="143484"/>
                  </a:lnTo>
                  <a:lnTo>
                    <a:pt x="129844" y="143205"/>
                  </a:lnTo>
                  <a:lnTo>
                    <a:pt x="140385" y="118846"/>
                  </a:lnTo>
                  <a:lnTo>
                    <a:pt x="140576" y="118846"/>
                  </a:lnTo>
                  <a:lnTo>
                    <a:pt x="149415" y="122415"/>
                  </a:lnTo>
                  <a:lnTo>
                    <a:pt x="158559" y="125679"/>
                  </a:lnTo>
                  <a:lnTo>
                    <a:pt x="205447" y="136182"/>
                  </a:lnTo>
                  <a:lnTo>
                    <a:pt x="221005" y="137591"/>
                  </a:lnTo>
                  <a:lnTo>
                    <a:pt x="223443" y="137591"/>
                  </a:lnTo>
                  <a:lnTo>
                    <a:pt x="234200" y="137909"/>
                  </a:lnTo>
                  <a:lnTo>
                    <a:pt x="246634" y="137591"/>
                  </a:lnTo>
                  <a:lnTo>
                    <a:pt x="259003" y="136626"/>
                  </a:lnTo>
                  <a:lnTo>
                    <a:pt x="271272" y="135039"/>
                  </a:lnTo>
                  <a:lnTo>
                    <a:pt x="274091" y="134518"/>
                  </a:lnTo>
                  <a:lnTo>
                    <a:pt x="283425" y="132816"/>
                  </a:lnTo>
                  <a:lnTo>
                    <a:pt x="294767" y="130149"/>
                  </a:lnTo>
                  <a:lnTo>
                    <a:pt x="305968" y="126936"/>
                  </a:lnTo>
                  <a:lnTo>
                    <a:pt x="317004" y="123164"/>
                  </a:lnTo>
                  <a:lnTo>
                    <a:pt x="327837" y="118846"/>
                  </a:lnTo>
                  <a:lnTo>
                    <a:pt x="340169" y="148069"/>
                  </a:lnTo>
                  <a:lnTo>
                    <a:pt x="379349" y="127660"/>
                  </a:lnTo>
                  <a:lnTo>
                    <a:pt x="413385" y="102069"/>
                  </a:lnTo>
                  <a:lnTo>
                    <a:pt x="442950" y="71628"/>
                  </a:lnTo>
                  <a:lnTo>
                    <a:pt x="467372" y="36982"/>
                  </a:lnTo>
                  <a:lnTo>
                    <a:pt x="468249" y="35521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31306" y="622631"/>
              <a:ext cx="117805" cy="136685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2989897" y="836383"/>
              <a:ext cx="141605" cy="76200"/>
            </a:xfrm>
            <a:custGeom>
              <a:avLst/>
              <a:gdLst/>
              <a:ahLst/>
              <a:cxnLst/>
              <a:rect l="l" t="t" r="r" b="b"/>
              <a:pathLst>
                <a:path w="141605" h="76200">
                  <a:moveTo>
                    <a:pt x="26733" y="48425"/>
                  </a:moveTo>
                  <a:lnTo>
                    <a:pt x="24650" y="45186"/>
                  </a:lnTo>
                  <a:lnTo>
                    <a:pt x="215" y="54610"/>
                  </a:lnTo>
                  <a:lnTo>
                    <a:pt x="76" y="54648"/>
                  </a:lnTo>
                  <a:lnTo>
                    <a:pt x="0" y="54787"/>
                  </a:lnTo>
                  <a:lnTo>
                    <a:pt x="1244" y="57962"/>
                  </a:lnTo>
                  <a:lnTo>
                    <a:pt x="1257" y="58102"/>
                  </a:lnTo>
                  <a:lnTo>
                    <a:pt x="1562" y="58127"/>
                  </a:lnTo>
                  <a:lnTo>
                    <a:pt x="26733" y="48425"/>
                  </a:lnTo>
                  <a:close/>
                </a:path>
                <a:path w="141605" h="76200">
                  <a:moveTo>
                    <a:pt x="30784" y="49593"/>
                  </a:moveTo>
                  <a:lnTo>
                    <a:pt x="23304" y="38252"/>
                  </a:lnTo>
                  <a:lnTo>
                    <a:pt x="23304" y="39725"/>
                  </a:lnTo>
                  <a:lnTo>
                    <a:pt x="30784" y="51295"/>
                  </a:lnTo>
                  <a:lnTo>
                    <a:pt x="30784" y="49593"/>
                  </a:lnTo>
                  <a:close/>
                </a:path>
                <a:path w="141605" h="76200">
                  <a:moveTo>
                    <a:pt x="37388" y="58928"/>
                  </a:moveTo>
                  <a:lnTo>
                    <a:pt x="35877" y="58000"/>
                  </a:lnTo>
                  <a:lnTo>
                    <a:pt x="34594" y="56743"/>
                  </a:lnTo>
                  <a:lnTo>
                    <a:pt x="33680" y="55206"/>
                  </a:lnTo>
                  <a:lnTo>
                    <a:pt x="31686" y="55206"/>
                  </a:lnTo>
                  <a:lnTo>
                    <a:pt x="32867" y="57645"/>
                  </a:lnTo>
                  <a:lnTo>
                    <a:pt x="34810" y="59613"/>
                  </a:lnTo>
                  <a:lnTo>
                    <a:pt x="37211" y="60833"/>
                  </a:lnTo>
                  <a:lnTo>
                    <a:pt x="37211" y="60185"/>
                  </a:lnTo>
                  <a:lnTo>
                    <a:pt x="37274" y="59524"/>
                  </a:lnTo>
                  <a:lnTo>
                    <a:pt x="37388" y="58928"/>
                  </a:lnTo>
                  <a:close/>
                </a:path>
                <a:path w="141605" h="76200">
                  <a:moveTo>
                    <a:pt x="38506" y="55206"/>
                  </a:moveTo>
                  <a:lnTo>
                    <a:pt x="35991" y="55206"/>
                  </a:lnTo>
                  <a:lnTo>
                    <a:pt x="36499" y="55892"/>
                  </a:lnTo>
                  <a:lnTo>
                    <a:pt x="37147" y="56464"/>
                  </a:lnTo>
                  <a:lnTo>
                    <a:pt x="37820" y="56946"/>
                  </a:lnTo>
                  <a:lnTo>
                    <a:pt x="38036" y="56349"/>
                  </a:lnTo>
                  <a:lnTo>
                    <a:pt x="38227" y="55791"/>
                  </a:lnTo>
                  <a:lnTo>
                    <a:pt x="38506" y="55206"/>
                  </a:lnTo>
                  <a:close/>
                </a:path>
                <a:path w="141605" h="76200">
                  <a:moveTo>
                    <a:pt x="39624" y="48552"/>
                  </a:moveTo>
                  <a:lnTo>
                    <a:pt x="30175" y="36131"/>
                  </a:lnTo>
                  <a:lnTo>
                    <a:pt x="24091" y="36131"/>
                  </a:lnTo>
                  <a:lnTo>
                    <a:pt x="32219" y="48552"/>
                  </a:lnTo>
                  <a:lnTo>
                    <a:pt x="39624" y="48552"/>
                  </a:lnTo>
                  <a:close/>
                </a:path>
                <a:path w="141605" h="76200">
                  <a:moveTo>
                    <a:pt x="40703" y="35572"/>
                  </a:moveTo>
                  <a:lnTo>
                    <a:pt x="31521" y="26441"/>
                  </a:lnTo>
                  <a:lnTo>
                    <a:pt x="31521" y="34886"/>
                  </a:lnTo>
                  <a:lnTo>
                    <a:pt x="40703" y="46786"/>
                  </a:lnTo>
                  <a:lnTo>
                    <a:pt x="40703" y="35572"/>
                  </a:lnTo>
                  <a:close/>
                </a:path>
                <a:path w="141605" h="76200">
                  <a:moveTo>
                    <a:pt x="42164" y="50406"/>
                  </a:moveTo>
                  <a:lnTo>
                    <a:pt x="32651" y="50406"/>
                  </a:lnTo>
                  <a:lnTo>
                    <a:pt x="32651" y="53340"/>
                  </a:lnTo>
                  <a:lnTo>
                    <a:pt x="39598" y="53340"/>
                  </a:lnTo>
                  <a:lnTo>
                    <a:pt x="40309" y="52235"/>
                  </a:lnTo>
                  <a:lnTo>
                    <a:pt x="41160" y="51219"/>
                  </a:lnTo>
                  <a:lnTo>
                    <a:pt x="42164" y="50406"/>
                  </a:lnTo>
                  <a:close/>
                </a:path>
                <a:path w="141605" h="76200">
                  <a:moveTo>
                    <a:pt x="43294" y="28625"/>
                  </a:moveTo>
                  <a:lnTo>
                    <a:pt x="39827" y="25133"/>
                  </a:lnTo>
                  <a:lnTo>
                    <a:pt x="32816" y="25133"/>
                  </a:lnTo>
                  <a:lnTo>
                    <a:pt x="40690" y="32981"/>
                  </a:lnTo>
                  <a:lnTo>
                    <a:pt x="40690" y="29044"/>
                  </a:lnTo>
                  <a:lnTo>
                    <a:pt x="41122" y="28625"/>
                  </a:lnTo>
                  <a:lnTo>
                    <a:pt x="43294" y="28625"/>
                  </a:lnTo>
                  <a:close/>
                </a:path>
                <a:path w="141605" h="76200">
                  <a:moveTo>
                    <a:pt x="48234" y="60172"/>
                  </a:moveTo>
                  <a:lnTo>
                    <a:pt x="42799" y="60172"/>
                  </a:lnTo>
                  <a:lnTo>
                    <a:pt x="42722" y="60833"/>
                  </a:lnTo>
                  <a:lnTo>
                    <a:pt x="42722" y="61468"/>
                  </a:lnTo>
                  <a:lnTo>
                    <a:pt x="42799" y="62064"/>
                  </a:lnTo>
                  <a:lnTo>
                    <a:pt x="48196" y="62064"/>
                  </a:lnTo>
                  <a:lnTo>
                    <a:pt x="48107" y="61785"/>
                  </a:lnTo>
                  <a:lnTo>
                    <a:pt x="48069" y="61468"/>
                  </a:lnTo>
                  <a:lnTo>
                    <a:pt x="48069" y="61188"/>
                  </a:lnTo>
                  <a:lnTo>
                    <a:pt x="48069" y="60833"/>
                  </a:lnTo>
                  <a:lnTo>
                    <a:pt x="48145" y="60490"/>
                  </a:lnTo>
                  <a:lnTo>
                    <a:pt x="48234" y="60172"/>
                  </a:lnTo>
                  <a:close/>
                </a:path>
                <a:path w="141605" h="76200">
                  <a:moveTo>
                    <a:pt x="48983" y="28625"/>
                  </a:moveTo>
                  <a:lnTo>
                    <a:pt x="45478" y="25133"/>
                  </a:lnTo>
                  <a:lnTo>
                    <a:pt x="42418" y="25133"/>
                  </a:lnTo>
                  <a:lnTo>
                    <a:pt x="45885" y="28625"/>
                  </a:lnTo>
                  <a:lnTo>
                    <a:pt x="48983" y="28625"/>
                  </a:lnTo>
                  <a:close/>
                </a:path>
                <a:path w="141605" h="76200">
                  <a:moveTo>
                    <a:pt x="49720" y="64033"/>
                  </a:moveTo>
                  <a:lnTo>
                    <a:pt x="49187" y="63703"/>
                  </a:lnTo>
                  <a:lnTo>
                    <a:pt x="48729" y="63246"/>
                  </a:lnTo>
                  <a:lnTo>
                    <a:pt x="48437" y="62687"/>
                  </a:lnTo>
                  <a:lnTo>
                    <a:pt x="44589" y="66497"/>
                  </a:lnTo>
                  <a:lnTo>
                    <a:pt x="45008" y="67017"/>
                  </a:lnTo>
                  <a:lnTo>
                    <a:pt x="45440" y="67437"/>
                  </a:lnTo>
                  <a:lnTo>
                    <a:pt x="45910" y="67843"/>
                  </a:lnTo>
                  <a:lnTo>
                    <a:pt x="49720" y="64033"/>
                  </a:lnTo>
                  <a:close/>
                </a:path>
                <a:path w="141605" h="76200">
                  <a:moveTo>
                    <a:pt x="49822" y="58280"/>
                  </a:moveTo>
                  <a:lnTo>
                    <a:pt x="46012" y="54432"/>
                  </a:lnTo>
                  <a:lnTo>
                    <a:pt x="45516" y="54825"/>
                  </a:lnTo>
                  <a:lnTo>
                    <a:pt x="45072" y="55270"/>
                  </a:lnTo>
                  <a:lnTo>
                    <a:pt x="44665" y="55753"/>
                  </a:lnTo>
                  <a:lnTo>
                    <a:pt x="48514" y="59563"/>
                  </a:lnTo>
                  <a:lnTo>
                    <a:pt x="48818" y="59016"/>
                  </a:lnTo>
                  <a:lnTo>
                    <a:pt x="49276" y="58585"/>
                  </a:lnTo>
                  <a:lnTo>
                    <a:pt x="49822" y="58280"/>
                  </a:lnTo>
                  <a:close/>
                </a:path>
                <a:path w="141605" h="76200">
                  <a:moveTo>
                    <a:pt x="51308" y="36106"/>
                  </a:moveTo>
                  <a:lnTo>
                    <a:pt x="47193" y="36106"/>
                  </a:lnTo>
                  <a:lnTo>
                    <a:pt x="47193" y="42481"/>
                  </a:lnTo>
                  <a:lnTo>
                    <a:pt x="51308" y="42481"/>
                  </a:lnTo>
                  <a:lnTo>
                    <a:pt x="51308" y="36106"/>
                  </a:lnTo>
                  <a:close/>
                </a:path>
                <a:path w="141605" h="76200">
                  <a:moveTo>
                    <a:pt x="52285" y="64300"/>
                  </a:moveTo>
                  <a:lnTo>
                    <a:pt x="51993" y="64401"/>
                  </a:lnTo>
                  <a:lnTo>
                    <a:pt x="51676" y="64465"/>
                  </a:lnTo>
                  <a:lnTo>
                    <a:pt x="51028" y="64465"/>
                  </a:lnTo>
                  <a:lnTo>
                    <a:pt x="50685" y="64401"/>
                  </a:lnTo>
                  <a:lnTo>
                    <a:pt x="50419" y="64300"/>
                  </a:lnTo>
                  <a:lnTo>
                    <a:pt x="50419" y="69735"/>
                  </a:lnTo>
                  <a:lnTo>
                    <a:pt x="51028" y="69786"/>
                  </a:lnTo>
                  <a:lnTo>
                    <a:pt x="51676" y="69786"/>
                  </a:lnTo>
                  <a:lnTo>
                    <a:pt x="52285" y="69735"/>
                  </a:lnTo>
                  <a:lnTo>
                    <a:pt x="52285" y="64300"/>
                  </a:lnTo>
                  <a:close/>
                </a:path>
                <a:path w="141605" h="76200">
                  <a:moveTo>
                    <a:pt x="52285" y="52616"/>
                  </a:moveTo>
                  <a:lnTo>
                    <a:pt x="51993" y="52578"/>
                  </a:lnTo>
                  <a:lnTo>
                    <a:pt x="51663" y="52565"/>
                  </a:lnTo>
                  <a:lnTo>
                    <a:pt x="51028" y="52565"/>
                  </a:lnTo>
                  <a:lnTo>
                    <a:pt x="50723" y="52578"/>
                  </a:lnTo>
                  <a:lnTo>
                    <a:pt x="50419" y="52616"/>
                  </a:lnTo>
                  <a:lnTo>
                    <a:pt x="50419" y="58051"/>
                  </a:lnTo>
                  <a:lnTo>
                    <a:pt x="50685" y="57950"/>
                  </a:lnTo>
                  <a:lnTo>
                    <a:pt x="51028" y="57912"/>
                  </a:lnTo>
                  <a:lnTo>
                    <a:pt x="51663" y="57912"/>
                  </a:lnTo>
                  <a:lnTo>
                    <a:pt x="51993" y="57950"/>
                  </a:lnTo>
                  <a:lnTo>
                    <a:pt x="52285" y="58051"/>
                  </a:lnTo>
                  <a:lnTo>
                    <a:pt x="52285" y="52616"/>
                  </a:lnTo>
                  <a:close/>
                </a:path>
                <a:path w="141605" h="76200">
                  <a:moveTo>
                    <a:pt x="52705" y="60413"/>
                  </a:moveTo>
                  <a:lnTo>
                    <a:pt x="52108" y="59791"/>
                  </a:lnTo>
                  <a:lnTo>
                    <a:pt x="51320" y="59791"/>
                  </a:lnTo>
                  <a:lnTo>
                    <a:pt x="50571" y="59791"/>
                  </a:lnTo>
                  <a:lnTo>
                    <a:pt x="49987" y="60413"/>
                  </a:lnTo>
                  <a:lnTo>
                    <a:pt x="49987" y="61937"/>
                  </a:lnTo>
                  <a:lnTo>
                    <a:pt x="50571" y="62547"/>
                  </a:lnTo>
                  <a:lnTo>
                    <a:pt x="52108" y="62547"/>
                  </a:lnTo>
                  <a:lnTo>
                    <a:pt x="52705" y="61937"/>
                  </a:lnTo>
                  <a:lnTo>
                    <a:pt x="52705" y="60413"/>
                  </a:lnTo>
                  <a:close/>
                </a:path>
                <a:path w="141605" h="76200">
                  <a:moveTo>
                    <a:pt x="54622" y="28625"/>
                  </a:moveTo>
                  <a:lnTo>
                    <a:pt x="51168" y="25133"/>
                  </a:lnTo>
                  <a:lnTo>
                    <a:pt x="48056" y="25133"/>
                  </a:lnTo>
                  <a:lnTo>
                    <a:pt x="51574" y="28625"/>
                  </a:lnTo>
                  <a:lnTo>
                    <a:pt x="54622" y="28625"/>
                  </a:lnTo>
                  <a:close/>
                </a:path>
                <a:path w="141605" h="76200">
                  <a:moveTo>
                    <a:pt x="57353" y="36106"/>
                  </a:moveTo>
                  <a:lnTo>
                    <a:pt x="53238" y="36106"/>
                  </a:lnTo>
                  <a:lnTo>
                    <a:pt x="53238" y="42481"/>
                  </a:lnTo>
                  <a:lnTo>
                    <a:pt x="57353" y="42481"/>
                  </a:lnTo>
                  <a:lnTo>
                    <a:pt x="57353" y="36106"/>
                  </a:lnTo>
                  <a:close/>
                </a:path>
                <a:path w="141605" h="76200">
                  <a:moveTo>
                    <a:pt x="57988" y="55778"/>
                  </a:moveTo>
                  <a:lnTo>
                    <a:pt x="57607" y="55283"/>
                  </a:lnTo>
                  <a:lnTo>
                    <a:pt x="57150" y="54838"/>
                  </a:lnTo>
                  <a:lnTo>
                    <a:pt x="56667" y="54444"/>
                  </a:lnTo>
                  <a:lnTo>
                    <a:pt x="52819" y="58293"/>
                  </a:lnTo>
                  <a:lnTo>
                    <a:pt x="53390" y="58572"/>
                  </a:lnTo>
                  <a:lnTo>
                    <a:pt x="53873" y="59029"/>
                  </a:lnTo>
                  <a:lnTo>
                    <a:pt x="54178" y="59588"/>
                  </a:lnTo>
                  <a:lnTo>
                    <a:pt x="57988" y="55778"/>
                  </a:lnTo>
                  <a:close/>
                </a:path>
                <a:path w="141605" h="76200">
                  <a:moveTo>
                    <a:pt x="58064" y="66509"/>
                  </a:moveTo>
                  <a:lnTo>
                    <a:pt x="54241" y="62674"/>
                  </a:lnTo>
                  <a:lnTo>
                    <a:pt x="53962" y="63258"/>
                  </a:lnTo>
                  <a:lnTo>
                    <a:pt x="53479" y="63690"/>
                  </a:lnTo>
                  <a:lnTo>
                    <a:pt x="52933" y="64033"/>
                  </a:lnTo>
                  <a:lnTo>
                    <a:pt x="56743" y="67843"/>
                  </a:lnTo>
                  <a:lnTo>
                    <a:pt x="57226" y="67449"/>
                  </a:lnTo>
                  <a:lnTo>
                    <a:pt x="57696" y="67030"/>
                  </a:lnTo>
                  <a:lnTo>
                    <a:pt x="58064" y="66509"/>
                  </a:lnTo>
                  <a:close/>
                </a:path>
                <a:path w="141605" h="76200">
                  <a:moveTo>
                    <a:pt x="59944" y="60833"/>
                  </a:moveTo>
                  <a:lnTo>
                    <a:pt x="59893" y="60515"/>
                  </a:lnTo>
                  <a:lnTo>
                    <a:pt x="59867" y="60172"/>
                  </a:lnTo>
                  <a:lnTo>
                    <a:pt x="54419" y="60172"/>
                  </a:lnTo>
                  <a:lnTo>
                    <a:pt x="54533" y="60490"/>
                  </a:lnTo>
                  <a:lnTo>
                    <a:pt x="54584" y="60833"/>
                  </a:lnTo>
                  <a:lnTo>
                    <a:pt x="54584" y="61188"/>
                  </a:lnTo>
                  <a:lnTo>
                    <a:pt x="54584" y="61468"/>
                  </a:lnTo>
                  <a:lnTo>
                    <a:pt x="54533" y="61785"/>
                  </a:lnTo>
                  <a:lnTo>
                    <a:pt x="54457" y="62064"/>
                  </a:lnTo>
                  <a:lnTo>
                    <a:pt x="59867" y="62064"/>
                  </a:lnTo>
                  <a:lnTo>
                    <a:pt x="59893" y="61747"/>
                  </a:lnTo>
                  <a:lnTo>
                    <a:pt x="59944" y="61468"/>
                  </a:lnTo>
                  <a:lnTo>
                    <a:pt x="59944" y="60833"/>
                  </a:lnTo>
                  <a:close/>
                </a:path>
                <a:path w="141605" h="76200">
                  <a:moveTo>
                    <a:pt x="60286" y="28625"/>
                  </a:moveTo>
                  <a:lnTo>
                    <a:pt x="56807" y="25133"/>
                  </a:lnTo>
                  <a:lnTo>
                    <a:pt x="53708" y="25133"/>
                  </a:lnTo>
                  <a:lnTo>
                    <a:pt x="57226" y="28625"/>
                  </a:lnTo>
                  <a:lnTo>
                    <a:pt x="60286" y="28625"/>
                  </a:lnTo>
                  <a:close/>
                </a:path>
                <a:path w="141605" h="76200">
                  <a:moveTo>
                    <a:pt x="63411" y="36106"/>
                  </a:moveTo>
                  <a:lnTo>
                    <a:pt x="59309" y="36106"/>
                  </a:lnTo>
                  <a:lnTo>
                    <a:pt x="59309" y="42481"/>
                  </a:lnTo>
                  <a:lnTo>
                    <a:pt x="63411" y="42481"/>
                  </a:lnTo>
                  <a:lnTo>
                    <a:pt x="63411" y="36106"/>
                  </a:lnTo>
                  <a:close/>
                </a:path>
                <a:path w="141605" h="76200">
                  <a:moveTo>
                    <a:pt x="63563" y="54406"/>
                  </a:moveTo>
                  <a:lnTo>
                    <a:pt x="61810" y="52654"/>
                  </a:lnTo>
                  <a:lnTo>
                    <a:pt x="61810" y="55384"/>
                  </a:lnTo>
                  <a:lnTo>
                    <a:pt x="61810" y="66954"/>
                  </a:lnTo>
                  <a:lnTo>
                    <a:pt x="57111" y="71704"/>
                  </a:lnTo>
                  <a:lnTo>
                    <a:pt x="45542" y="71704"/>
                  </a:lnTo>
                  <a:lnTo>
                    <a:pt x="40855" y="66954"/>
                  </a:lnTo>
                  <a:lnTo>
                    <a:pt x="40855" y="55384"/>
                  </a:lnTo>
                  <a:lnTo>
                    <a:pt x="45542" y="50698"/>
                  </a:lnTo>
                  <a:lnTo>
                    <a:pt x="57111" y="50698"/>
                  </a:lnTo>
                  <a:lnTo>
                    <a:pt x="61810" y="55384"/>
                  </a:lnTo>
                  <a:lnTo>
                    <a:pt x="61810" y="52654"/>
                  </a:lnTo>
                  <a:lnTo>
                    <a:pt x="59867" y="50698"/>
                  </a:lnTo>
                  <a:lnTo>
                    <a:pt x="58102" y="48920"/>
                  </a:lnTo>
                  <a:lnTo>
                    <a:pt x="44589" y="48920"/>
                  </a:lnTo>
                  <a:lnTo>
                    <a:pt x="39090" y="54406"/>
                  </a:lnTo>
                  <a:lnTo>
                    <a:pt x="39090" y="67945"/>
                  </a:lnTo>
                  <a:lnTo>
                    <a:pt x="44589" y="73456"/>
                  </a:lnTo>
                  <a:lnTo>
                    <a:pt x="58102" y="73456"/>
                  </a:lnTo>
                  <a:lnTo>
                    <a:pt x="59829" y="71704"/>
                  </a:lnTo>
                  <a:lnTo>
                    <a:pt x="63563" y="67945"/>
                  </a:lnTo>
                  <a:lnTo>
                    <a:pt x="63563" y="54406"/>
                  </a:lnTo>
                  <a:close/>
                </a:path>
                <a:path w="141605" h="76200">
                  <a:moveTo>
                    <a:pt x="65951" y="28625"/>
                  </a:moveTo>
                  <a:lnTo>
                    <a:pt x="62445" y="25133"/>
                  </a:lnTo>
                  <a:lnTo>
                    <a:pt x="59397" y="25133"/>
                  </a:lnTo>
                  <a:lnTo>
                    <a:pt x="62903" y="28625"/>
                  </a:lnTo>
                  <a:lnTo>
                    <a:pt x="65951" y="28625"/>
                  </a:lnTo>
                  <a:close/>
                </a:path>
                <a:path w="141605" h="76200">
                  <a:moveTo>
                    <a:pt x="69443" y="36106"/>
                  </a:moveTo>
                  <a:lnTo>
                    <a:pt x="65316" y="36106"/>
                  </a:lnTo>
                  <a:lnTo>
                    <a:pt x="65316" y="42481"/>
                  </a:lnTo>
                  <a:lnTo>
                    <a:pt x="69443" y="42481"/>
                  </a:lnTo>
                  <a:lnTo>
                    <a:pt x="69443" y="36106"/>
                  </a:lnTo>
                  <a:close/>
                </a:path>
                <a:path w="141605" h="76200">
                  <a:moveTo>
                    <a:pt x="71589" y="28625"/>
                  </a:moveTo>
                  <a:lnTo>
                    <a:pt x="68110" y="25133"/>
                  </a:lnTo>
                  <a:lnTo>
                    <a:pt x="65036" y="25133"/>
                  </a:lnTo>
                  <a:lnTo>
                    <a:pt x="68529" y="28625"/>
                  </a:lnTo>
                  <a:lnTo>
                    <a:pt x="71589" y="28625"/>
                  </a:lnTo>
                  <a:close/>
                </a:path>
                <a:path w="141605" h="76200">
                  <a:moveTo>
                    <a:pt x="75463" y="36106"/>
                  </a:moveTo>
                  <a:lnTo>
                    <a:pt x="71361" y="36106"/>
                  </a:lnTo>
                  <a:lnTo>
                    <a:pt x="71361" y="42481"/>
                  </a:lnTo>
                  <a:lnTo>
                    <a:pt x="75463" y="42481"/>
                  </a:lnTo>
                  <a:lnTo>
                    <a:pt x="75463" y="36106"/>
                  </a:lnTo>
                  <a:close/>
                </a:path>
                <a:path w="141605" h="76200">
                  <a:moveTo>
                    <a:pt x="77241" y="28625"/>
                  </a:moveTo>
                  <a:lnTo>
                    <a:pt x="73787" y="25133"/>
                  </a:lnTo>
                  <a:lnTo>
                    <a:pt x="70675" y="25133"/>
                  </a:lnTo>
                  <a:lnTo>
                    <a:pt x="74193" y="28625"/>
                  </a:lnTo>
                  <a:lnTo>
                    <a:pt x="77241" y="28625"/>
                  </a:lnTo>
                  <a:close/>
                </a:path>
                <a:path w="141605" h="76200">
                  <a:moveTo>
                    <a:pt x="78574" y="25133"/>
                  </a:moveTo>
                  <a:lnTo>
                    <a:pt x="76339" y="25133"/>
                  </a:lnTo>
                  <a:lnTo>
                    <a:pt x="78574" y="27368"/>
                  </a:lnTo>
                  <a:lnTo>
                    <a:pt x="78574" y="25133"/>
                  </a:lnTo>
                  <a:close/>
                </a:path>
                <a:path w="141605" h="76200">
                  <a:moveTo>
                    <a:pt x="78574" y="5245"/>
                  </a:moveTo>
                  <a:lnTo>
                    <a:pt x="76911" y="3403"/>
                  </a:lnTo>
                  <a:lnTo>
                    <a:pt x="73266" y="3403"/>
                  </a:lnTo>
                  <a:lnTo>
                    <a:pt x="71602" y="5245"/>
                  </a:lnTo>
                  <a:lnTo>
                    <a:pt x="71602" y="7264"/>
                  </a:lnTo>
                  <a:lnTo>
                    <a:pt x="71602" y="19050"/>
                  </a:lnTo>
                  <a:lnTo>
                    <a:pt x="78574" y="19050"/>
                  </a:lnTo>
                  <a:lnTo>
                    <a:pt x="78574" y="5245"/>
                  </a:lnTo>
                  <a:close/>
                </a:path>
                <a:path w="141605" h="76200">
                  <a:moveTo>
                    <a:pt x="81534" y="36106"/>
                  </a:moveTo>
                  <a:lnTo>
                    <a:pt x="77381" y="36106"/>
                  </a:lnTo>
                  <a:lnTo>
                    <a:pt x="77381" y="42481"/>
                  </a:lnTo>
                  <a:lnTo>
                    <a:pt x="81534" y="42481"/>
                  </a:lnTo>
                  <a:lnTo>
                    <a:pt x="81534" y="36106"/>
                  </a:lnTo>
                  <a:close/>
                </a:path>
                <a:path w="141605" h="76200">
                  <a:moveTo>
                    <a:pt x="81978" y="2908"/>
                  </a:moveTo>
                  <a:lnTo>
                    <a:pt x="78981" y="12"/>
                  </a:lnTo>
                  <a:lnTo>
                    <a:pt x="71577" y="0"/>
                  </a:lnTo>
                  <a:lnTo>
                    <a:pt x="68580" y="2908"/>
                  </a:lnTo>
                  <a:lnTo>
                    <a:pt x="68580" y="19050"/>
                  </a:lnTo>
                  <a:lnTo>
                    <a:pt x="69761" y="19050"/>
                  </a:lnTo>
                  <a:lnTo>
                    <a:pt x="69761" y="7264"/>
                  </a:lnTo>
                  <a:lnTo>
                    <a:pt x="69761" y="4229"/>
                  </a:lnTo>
                  <a:lnTo>
                    <a:pt x="72250" y="1574"/>
                  </a:lnTo>
                  <a:lnTo>
                    <a:pt x="77927" y="1574"/>
                  </a:lnTo>
                  <a:lnTo>
                    <a:pt x="80416" y="4229"/>
                  </a:lnTo>
                  <a:lnTo>
                    <a:pt x="80416" y="28663"/>
                  </a:lnTo>
                  <a:lnTo>
                    <a:pt x="81978" y="28663"/>
                  </a:lnTo>
                  <a:lnTo>
                    <a:pt x="81978" y="2908"/>
                  </a:lnTo>
                  <a:close/>
                </a:path>
                <a:path w="141605" h="76200">
                  <a:moveTo>
                    <a:pt x="87541" y="36106"/>
                  </a:moveTo>
                  <a:lnTo>
                    <a:pt x="83426" y="36106"/>
                  </a:lnTo>
                  <a:lnTo>
                    <a:pt x="83426" y="42481"/>
                  </a:lnTo>
                  <a:lnTo>
                    <a:pt x="87541" y="42481"/>
                  </a:lnTo>
                  <a:lnTo>
                    <a:pt x="87541" y="36106"/>
                  </a:lnTo>
                  <a:close/>
                </a:path>
                <a:path w="141605" h="76200">
                  <a:moveTo>
                    <a:pt x="93611" y="36106"/>
                  </a:moveTo>
                  <a:lnTo>
                    <a:pt x="89458" y="36106"/>
                  </a:lnTo>
                  <a:lnTo>
                    <a:pt x="89458" y="42481"/>
                  </a:lnTo>
                  <a:lnTo>
                    <a:pt x="93611" y="42481"/>
                  </a:lnTo>
                  <a:lnTo>
                    <a:pt x="93611" y="36106"/>
                  </a:lnTo>
                  <a:close/>
                </a:path>
                <a:path w="141605" h="76200">
                  <a:moveTo>
                    <a:pt x="96164" y="55575"/>
                  </a:moveTo>
                  <a:lnTo>
                    <a:pt x="95935" y="55346"/>
                  </a:lnTo>
                  <a:lnTo>
                    <a:pt x="90335" y="55346"/>
                  </a:lnTo>
                  <a:lnTo>
                    <a:pt x="90436" y="55575"/>
                  </a:lnTo>
                  <a:lnTo>
                    <a:pt x="96164" y="55575"/>
                  </a:lnTo>
                  <a:close/>
                </a:path>
                <a:path w="141605" h="76200">
                  <a:moveTo>
                    <a:pt x="97269" y="62865"/>
                  </a:moveTo>
                  <a:lnTo>
                    <a:pt x="96723" y="60985"/>
                  </a:lnTo>
                  <a:lnTo>
                    <a:pt x="96520" y="59613"/>
                  </a:lnTo>
                  <a:lnTo>
                    <a:pt x="96469" y="55956"/>
                  </a:lnTo>
                  <a:lnTo>
                    <a:pt x="96253" y="55714"/>
                  </a:lnTo>
                  <a:lnTo>
                    <a:pt x="90500" y="55714"/>
                  </a:lnTo>
                  <a:lnTo>
                    <a:pt x="92240" y="59613"/>
                  </a:lnTo>
                  <a:lnTo>
                    <a:pt x="97269" y="62865"/>
                  </a:lnTo>
                  <a:close/>
                </a:path>
                <a:path w="141605" h="76200">
                  <a:moveTo>
                    <a:pt x="97510" y="50406"/>
                  </a:moveTo>
                  <a:lnTo>
                    <a:pt x="60477" y="50406"/>
                  </a:lnTo>
                  <a:lnTo>
                    <a:pt x="61506" y="51219"/>
                  </a:lnTo>
                  <a:lnTo>
                    <a:pt x="62395" y="52235"/>
                  </a:lnTo>
                  <a:lnTo>
                    <a:pt x="63093" y="53340"/>
                  </a:lnTo>
                  <a:lnTo>
                    <a:pt x="96761" y="53340"/>
                  </a:lnTo>
                  <a:lnTo>
                    <a:pt x="97180" y="51346"/>
                  </a:lnTo>
                  <a:lnTo>
                    <a:pt x="97510" y="50406"/>
                  </a:lnTo>
                  <a:close/>
                </a:path>
                <a:path w="141605" h="76200">
                  <a:moveTo>
                    <a:pt x="99656" y="36106"/>
                  </a:moveTo>
                  <a:lnTo>
                    <a:pt x="95504" y="36106"/>
                  </a:lnTo>
                  <a:lnTo>
                    <a:pt x="95504" y="42481"/>
                  </a:lnTo>
                  <a:lnTo>
                    <a:pt x="99656" y="42481"/>
                  </a:lnTo>
                  <a:lnTo>
                    <a:pt x="99656" y="36106"/>
                  </a:lnTo>
                  <a:close/>
                </a:path>
                <a:path w="141605" h="76200">
                  <a:moveTo>
                    <a:pt x="105664" y="36131"/>
                  </a:moveTo>
                  <a:lnTo>
                    <a:pt x="101511" y="36131"/>
                  </a:lnTo>
                  <a:lnTo>
                    <a:pt x="101511" y="42481"/>
                  </a:lnTo>
                  <a:lnTo>
                    <a:pt x="102298" y="42481"/>
                  </a:lnTo>
                  <a:lnTo>
                    <a:pt x="103352" y="41440"/>
                  </a:lnTo>
                  <a:lnTo>
                    <a:pt x="104457" y="40500"/>
                  </a:lnTo>
                  <a:lnTo>
                    <a:pt x="105664" y="39687"/>
                  </a:lnTo>
                  <a:lnTo>
                    <a:pt x="105664" y="36131"/>
                  </a:lnTo>
                  <a:close/>
                </a:path>
                <a:path w="141605" h="76200">
                  <a:moveTo>
                    <a:pt x="106845" y="48514"/>
                  </a:moveTo>
                  <a:lnTo>
                    <a:pt x="106629" y="48298"/>
                  </a:lnTo>
                  <a:lnTo>
                    <a:pt x="106514" y="48425"/>
                  </a:lnTo>
                  <a:lnTo>
                    <a:pt x="106845" y="48514"/>
                  </a:lnTo>
                  <a:close/>
                </a:path>
                <a:path w="141605" h="76200">
                  <a:moveTo>
                    <a:pt x="111633" y="53340"/>
                  </a:moveTo>
                  <a:lnTo>
                    <a:pt x="108737" y="50406"/>
                  </a:lnTo>
                  <a:lnTo>
                    <a:pt x="105206" y="50406"/>
                  </a:lnTo>
                  <a:lnTo>
                    <a:pt x="104457" y="51727"/>
                  </a:lnTo>
                  <a:lnTo>
                    <a:pt x="104013" y="53340"/>
                  </a:lnTo>
                  <a:lnTo>
                    <a:pt x="111633" y="53340"/>
                  </a:lnTo>
                  <a:close/>
                </a:path>
                <a:path w="141605" h="76200">
                  <a:moveTo>
                    <a:pt x="111683" y="36131"/>
                  </a:moveTo>
                  <a:lnTo>
                    <a:pt x="107581" y="36131"/>
                  </a:lnTo>
                  <a:lnTo>
                    <a:pt x="107581" y="38557"/>
                  </a:lnTo>
                  <a:lnTo>
                    <a:pt x="108851" y="37896"/>
                  </a:lnTo>
                  <a:lnTo>
                    <a:pt x="110261" y="37312"/>
                  </a:lnTo>
                  <a:lnTo>
                    <a:pt x="111683" y="36931"/>
                  </a:lnTo>
                  <a:lnTo>
                    <a:pt x="111683" y="36131"/>
                  </a:lnTo>
                  <a:close/>
                </a:path>
                <a:path w="141605" h="76200">
                  <a:moveTo>
                    <a:pt x="112090" y="55689"/>
                  </a:moveTo>
                  <a:lnTo>
                    <a:pt x="103619" y="55689"/>
                  </a:lnTo>
                  <a:lnTo>
                    <a:pt x="103543" y="56134"/>
                  </a:lnTo>
                  <a:lnTo>
                    <a:pt x="103543" y="57912"/>
                  </a:lnTo>
                  <a:lnTo>
                    <a:pt x="103619" y="58343"/>
                  </a:lnTo>
                  <a:lnTo>
                    <a:pt x="112090" y="58343"/>
                  </a:lnTo>
                  <a:lnTo>
                    <a:pt x="111963" y="57912"/>
                  </a:lnTo>
                  <a:lnTo>
                    <a:pt x="111925" y="57467"/>
                  </a:lnTo>
                  <a:lnTo>
                    <a:pt x="111925" y="57023"/>
                  </a:lnTo>
                  <a:lnTo>
                    <a:pt x="111925" y="56565"/>
                  </a:lnTo>
                  <a:lnTo>
                    <a:pt x="111963" y="56108"/>
                  </a:lnTo>
                  <a:lnTo>
                    <a:pt x="112090" y="55689"/>
                  </a:lnTo>
                  <a:close/>
                </a:path>
                <a:path w="141605" h="76200">
                  <a:moveTo>
                    <a:pt x="114515" y="61582"/>
                  </a:moveTo>
                  <a:lnTo>
                    <a:pt x="113728" y="61137"/>
                  </a:lnTo>
                  <a:lnTo>
                    <a:pt x="113106" y="60477"/>
                  </a:lnTo>
                  <a:lnTo>
                    <a:pt x="112636" y="59702"/>
                  </a:lnTo>
                  <a:lnTo>
                    <a:pt x="106641" y="65735"/>
                  </a:lnTo>
                  <a:lnTo>
                    <a:pt x="107200" y="66408"/>
                  </a:lnTo>
                  <a:lnTo>
                    <a:pt x="107797" y="67043"/>
                  </a:lnTo>
                  <a:lnTo>
                    <a:pt x="108534" y="67614"/>
                  </a:lnTo>
                  <a:lnTo>
                    <a:pt x="114515" y="61582"/>
                  </a:lnTo>
                  <a:close/>
                </a:path>
                <a:path w="141605" h="76200">
                  <a:moveTo>
                    <a:pt x="115887" y="50393"/>
                  </a:moveTo>
                  <a:lnTo>
                    <a:pt x="112509" y="50393"/>
                  </a:lnTo>
                  <a:lnTo>
                    <a:pt x="114515" y="52412"/>
                  </a:lnTo>
                  <a:lnTo>
                    <a:pt x="114960" y="52158"/>
                  </a:lnTo>
                  <a:lnTo>
                    <a:pt x="115392" y="51993"/>
                  </a:lnTo>
                  <a:lnTo>
                    <a:pt x="115887" y="51854"/>
                  </a:lnTo>
                  <a:lnTo>
                    <a:pt x="115887" y="50393"/>
                  </a:lnTo>
                  <a:close/>
                </a:path>
                <a:path w="141605" h="76200">
                  <a:moveTo>
                    <a:pt x="115887" y="44361"/>
                  </a:moveTo>
                  <a:lnTo>
                    <a:pt x="111848" y="44361"/>
                  </a:lnTo>
                  <a:lnTo>
                    <a:pt x="110629" y="44856"/>
                  </a:lnTo>
                  <a:lnTo>
                    <a:pt x="109512" y="45580"/>
                  </a:lnTo>
                  <a:lnTo>
                    <a:pt x="108521" y="46393"/>
                  </a:lnTo>
                  <a:lnTo>
                    <a:pt x="110591" y="48514"/>
                  </a:lnTo>
                  <a:lnTo>
                    <a:pt x="115887" y="48514"/>
                  </a:lnTo>
                  <a:lnTo>
                    <a:pt x="115887" y="44361"/>
                  </a:lnTo>
                  <a:close/>
                </a:path>
                <a:path w="141605" h="76200">
                  <a:moveTo>
                    <a:pt x="117754" y="36144"/>
                  </a:moveTo>
                  <a:lnTo>
                    <a:pt x="113588" y="36144"/>
                  </a:lnTo>
                  <a:lnTo>
                    <a:pt x="113588" y="36487"/>
                  </a:lnTo>
                  <a:lnTo>
                    <a:pt x="114782" y="36283"/>
                  </a:lnTo>
                  <a:lnTo>
                    <a:pt x="115963" y="36156"/>
                  </a:lnTo>
                  <a:lnTo>
                    <a:pt x="117411" y="36156"/>
                  </a:lnTo>
                  <a:lnTo>
                    <a:pt x="117589" y="36182"/>
                  </a:lnTo>
                  <a:lnTo>
                    <a:pt x="117754" y="36182"/>
                  </a:lnTo>
                  <a:close/>
                </a:path>
                <a:path w="141605" h="76200">
                  <a:moveTo>
                    <a:pt x="118554" y="62179"/>
                  </a:moveTo>
                  <a:lnTo>
                    <a:pt x="118135" y="62280"/>
                  </a:lnTo>
                  <a:lnTo>
                    <a:pt x="117678" y="62318"/>
                  </a:lnTo>
                  <a:lnTo>
                    <a:pt x="116751" y="62318"/>
                  </a:lnTo>
                  <a:lnTo>
                    <a:pt x="116319" y="62280"/>
                  </a:lnTo>
                  <a:lnTo>
                    <a:pt x="115887" y="62179"/>
                  </a:lnTo>
                  <a:lnTo>
                    <a:pt x="115887" y="70700"/>
                  </a:lnTo>
                  <a:lnTo>
                    <a:pt x="116789" y="70751"/>
                  </a:lnTo>
                  <a:lnTo>
                    <a:pt x="117678" y="70751"/>
                  </a:lnTo>
                  <a:lnTo>
                    <a:pt x="118554" y="70700"/>
                  </a:lnTo>
                  <a:lnTo>
                    <a:pt x="118554" y="62179"/>
                  </a:lnTo>
                  <a:close/>
                </a:path>
                <a:path w="141605" h="76200">
                  <a:moveTo>
                    <a:pt x="121627" y="54597"/>
                  </a:moveTo>
                  <a:lnTo>
                    <a:pt x="119659" y="52616"/>
                  </a:lnTo>
                  <a:lnTo>
                    <a:pt x="118910" y="52616"/>
                  </a:lnTo>
                  <a:lnTo>
                    <a:pt x="118910" y="56083"/>
                  </a:lnTo>
                  <a:lnTo>
                    <a:pt x="118910" y="57937"/>
                  </a:lnTo>
                  <a:lnTo>
                    <a:pt x="118148" y="58699"/>
                  </a:lnTo>
                  <a:lnTo>
                    <a:pt x="116293" y="58699"/>
                  </a:lnTo>
                  <a:lnTo>
                    <a:pt x="115531" y="57937"/>
                  </a:lnTo>
                  <a:lnTo>
                    <a:pt x="115531" y="56083"/>
                  </a:lnTo>
                  <a:lnTo>
                    <a:pt x="116293" y="55308"/>
                  </a:lnTo>
                  <a:lnTo>
                    <a:pt x="118148" y="55308"/>
                  </a:lnTo>
                  <a:lnTo>
                    <a:pt x="118910" y="56083"/>
                  </a:lnTo>
                  <a:lnTo>
                    <a:pt x="118910" y="52616"/>
                  </a:lnTo>
                  <a:lnTo>
                    <a:pt x="114782" y="52616"/>
                  </a:lnTo>
                  <a:lnTo>
                    <a:pt x="112852" y="54597"/>
                  </a:lnTo>
                  <a:lnTo>
                    <a:pt x="112852" y="59461"/>
                  </a:lnTo>
                  <a:lnTo>
                    <a:pt x="114782" y="61429"/>
                  </a:lnTo>
                  <a:lnTo>
                    <a:pt x="119659" y="61429"/>
                  </a:lnTo>
                  <a:lnTo>
                    <a:pt x="121627" y="59461"/>
                  </a:lnTo>
                  <a:lnTo>
                    <a:pt x="121627" y="58699"/>
                  </a:lnTo>
                  <a:lnTo>
                    <a:pt x="121627" y="55308"/>
                  </a:lnTo>
                  <a:lnTo>
                    <a:pt x="121627" y="54597"/>
                  </a:lnTo>
                  <a:close/>
                </a:path>
                <a:path w="141605" h="76200">
                  <a:moveTo>
                    <a:pt x="121932" y="50406"/>
                  </a:moveTo>
                  <a:lnTo>
                    <a:pt x="118554" y="50406"/>
                  </a:lnTo>
                  <a:lnTo>
                    <a:pt x="118554" y="51866"/>
                  </a:lnTo>
                  <a:lnTo>
                    <a:pt x="119049" y="52006"/>
                  </a:lnTo>
                  <a:lnTo>
                    <a:pt x="119481" y="52184"/>
                  </a:lnTo>
                  <a:lnTo>
                    <a:pt x="119938" y="52425"/>
                  </a:lnTo>
                  <a:lnTo>
                    <a:pt x="121932" y="50406"/>
                  </a:lnTo>
                  <a:close/>
                </a:path>
                <a:path w="141605" h="76200">
                  <a:moveTo>
                    <a:pt x="123761" y="36131"/>
                  </a:moveTo>
                  <a:lnTo>
                    <a:pt x="119659" y="36131"/>
                  </a:lnTo>
                  <a:lnTo>
                    <a:pt x="119659" y="36322"/>
                  </a:lnTo>
                  <a:lnTo>
                    <a:pt x="121081" y="36487"/>
                  </a:lnTo>
                  <a:lnTo>
                    <a:pt x="122466" y="36791"/>
                  </a:lnTo>
                  <a:lnTo>
                    <a:pt x="123761" y="37249"/>
                  </a:lnTo>
                  <a:lnTo>
                    <a:pt x="123761" y="37007"/>
                  </a:lnTo>
                  <a:lnTo>
                    <a:pt x="123761" y="36131"/>
                  </a:lnTo>
                  <a:close/>
                </a:path>
                <a:path w="141605" h="76200">
                  <a:moveTo>
                    <a:pt x="125945" y="46393"/>
                  </a:moveTo>
                  <a:lnTo>
                    <a:pt x="124917" y="45567"/>
                  </a:lnTo>
                  <a:lnTo>
                    <a:pt x="123774" y="44856"/>
                  </a:lnTo>
                  <a:lnTo>
                    <a:pt x="122567" y="44373"/>
                  </a:lnTo>
                  <a:lnTo>
                    <a:pt x="118554" y="44373"/>
                  </a:lnTo>
                  <a:lnTo>
                    <a:pt x="118554" y="48514"/>
                  </a:lnTo>
                  <a:lnTo>
                    <a:pt x="123837" y="48514"/>
                  </a:lnTo>
                  <a:lnTo>
                    <a:pt x="125945" y="46393"/>
                  </a:lnTo>
                  <a:close/>
                </a:path>
                <a:path w="141605" h="76200">
                  <a:moveTo>
                    <a:pt x="127825" y="65735"/>
                  </a:moveTo>
                  <a:lnTo>
                    <a:pt x="121793" y="59728"/>
                  </a:lnTo>
                  <a:lnTo>
                    <a:pt x="121361" y="60477"/>
                  </a:lnTo>
                  <a:lnTo>
                    <a:pt x="120700" y="61137"/>
                  </a:lnTo>
                  <a:lnTo>
                    <a:pt x="119938" y="61582"/>
                  </a:lnTo>
                  <a:lnTo>
                    <a:pt x="125958" y="67614"/>
                  </a:lnTo>
                  <a:lnTo>
                    <a:pt x="126606" y="67043"/>
                  </a:lnTo>
                  <a:lnTo>
                    <a:pt x="127254" y="66408"/>
                  </a:lnTo>
                  <a:lnTo>
                    <a:pt x="127825" y="65735"/>
                  </a:lnTo>
                  <a:close/>
                </a:path>
                <a:path w="141605" h="76200">
                  <a:moveTo>
                    <a:pt x="127990" y="48514"/>
                  </a:moveTo>
                  <a:lnTo>
                    <a:pt x="127850" y="48336"/>
                  </a:lnTo>
                  <a:lnTo>
                    <a:pt x="127584" y="48514"/>
                  </a:lnTo>
                  <a:lnTo>
                    <a:pt x="127990" y="48514"/>
                  </a:lnTo>
                  <a:close/>
                </a:path>
                <a:path w="141605" h="76200">
                  <a:moveTo>
                    <a:pt x="129806" y="36131"/>
                  </a:moveTo>
                  <a:lnTo>
                    <a:pt x="125691" y="36131"/>
                  </a:lnTo>
                  <a:lnTo>
                    <a:pt x="125691" y="37973"/>
                  </a:lnTo>
                  <a:lnTo>
                    <a:pt x="127177" y="38620"/>
                  </a:lnTo>
                  <a:lnTo>
                    <a:pt x="128562" y="39446"/>
                  </a:lnTo>
                  <a:lnTo>
                    <a:pt x="129806" y="40436"/>
                  </a:lnTo>
                  <a:lnTo>
                    <a:pt x="129806" y="36131"/>
                  </a:lnTo>
                  <a:close/>
                </a:path>
                <a:path w="141605" h="76200">
                  <a:moveTo>
                    <a:pt x="130429" y="53340"/>
                  </a:moveTo>
                  <a:lnTo>
                    <a:pt x="130022" y="51765"/>
                  </a:lnTo>
                  <a:lnTo>
                    <a:pt x="129222" y="50406"/>
                  </a:lnTo>
                  <a:lnTo>
                    <a:pt x="125704" y="50406"/>
                  </a:lnTo>
                  <a:lnTo>
                    <a:pt x="122783" y="53340"/>
                  </a:lnTo>
                  <a:lnTo>
                    <a:pt x="130429" y="53340"/>
                  </a:lnTo>
                  <a:close/>
                </a:path>
                <a:path w="141605" h="76200">
                  <a:moveTo>
                    <a:pt x="130924" y="56134"/>
                  </a:moveTo>
                  <a:lnTo>
                    <a:pt x="130835" y="55689"/>
                  </a:lnTo>
                  <a:lnTo>
                    <a:pt x="122377" y="55689"/>
                  </a:lnTo>
                  <a:lnTo>
                    <a:pt x="122466" y="56108"/>
                  </a:lnTo>
                  <a:lnTo>
                    <a:pt x="122542" y="56565"/>
                  </a:lnTo>
                  <a:lnTo>
                    <a:pt x="122542" y="57023"/>
                  </a:lnTo>
                  <a:lnTo>
                    <a:pt x="122542" y="57467"/>
                  </a:lnTo>
                  <a:lnTo>
                    <a:pt x="122377" y="58343"/>
                  </a:lnTo>
                  <a:lnTo>
                    <a:pt x="130835" y="58343"/>
                  </a:lnTo>
                  <a:lnTo>
                    <a:pt x="130924" y="57912"/>
                  </a:lnTo>
                  <a:lnTo>
                    <a:pt x="130924" y="56134"/>
                  </a:lnTo>
                  <a:close/>
                </a:path>
                <a:path w="141605" h="76200">
                  <a:moveTo>
                    <a:pt x="136042" y="3352"/>
                  </a:moveTo>
                  <a:lnTo>
                    <a:pt x="134213" y="1193"/>
                  </a:lnTo>
                  <a:lnTo>
                    <a:pt x="132003" y="12"/>
                  </a:lnTo>
                  <a:lnTo>
                    <a:pt x="80695" y="12"/>
                  </a:lnTo>
                  <a:lnTo>
                    <a:pt x="81813" y="876"/>
                  </a:lnTo>
                  <a:lnTo>
                    <a:pt x="82689" y="2032"/>
                  </a:lnTo>
                  <a:lnTo>
                    <a:pt x="83235" y="3352"/>
                  </a:lnTo>
                  <a:lnTo>
                    <a:pt x="136042" y="3352"/>
                  </a:lnTo>
                  <a:close/>
                </a:path>
                <a:path w="141605" h="76200">
                  <a:moveTo>
                    <a:pt x="136169" y="57010"/>
                  </a:moveTo>
                  <a:lnTo>
                    <a:pt x="134670" y="49644"/>
                  </a:lnTo>
                  <a:lnTo>
                    <a:pt x="132816" y="46913"/>
                  </a:lnTo>
                  <a:lnTo>
                    <a:pt x="132816" y="48399"/>
                  </a:lnTo>
                  <a:lnTo>
                    <a:pt x="132816" y="65633"/>
                  </a:lnTo>
                  <a:lnTo>
                    <a:pt x="125806" y="72631"/>
                  </a:lnTo>
                  <a:lnTo>
                    <a:pt x="108661" y="72631"/>
                  </a:lnTo>
                  <a:lnTo>
                    <a:pt x="101638" y="65633"/>
                  </a:lnTo>
                  <a:lnTo>
                    <a:pt x="101638" y="48399"/>
                  </a:lnTo>
                  <a:lnTo>
                    <a:pt x="108661" y="41376"/>
                  </a:lnTo>
                  <a:lnTo>
                    <a:pt x="125806" y="41376"/>
                  </a:lnTo>
                  <a:lnTo>
                    <a:pt x="132816" y="48399"/>
                  </a:lnTo>
                  <a:lnTo>
                    <a:pt x="132816" y="46913"/>
                  </a:lnTo>
                  <a:lnTo>
                    <a:pt x="130594" y="43624"/>
                  </a:lnTo>
                  <a:lnTo>
                    <a:pt x="127279" y="41376"/>
                  </a:lnTo>
                  <a:lnTo>
                    <a:pt x="124574" y="39547"/>
                  </a:lnTo>
                  <a:lnTo>
                    <a:pt x="117246" y="38061"/>
                  </a:lnTo>
                  <a:lnTo>
                    <a:pt x="109880" y="39547"/>
                  </a:lnTo>
                  <a:lnTo>
                    <a:pt x="103873" y="43624"/>
                  </a:lnTo>
                  <a:lnTo>
                    <a:pt x="99822" y="49644"/>
                  </a:lnTo>
                  <a:lnTo>
                    <a:pt x="98336" y="57010"/>
                  </a:lnTo>
                  <a:lnTo>
                    <a:pt x="99822" y="64376"/>
                  </a:lnTo>
                  <a:lnTo>
                    <a:pt x="103873" y="70396"/>
                  </a:lnTo>
                  <a:lnTo>
                    <a:pt x="109880" y="74460"/>
                  </a:lnTo>
                  <a:lnTo>
                    <a:pt x="117246" y="75958"/>
                  </a:lnTo>
                  <a:lnTo>
                    <a:pt x="124574" y="74460"/>
                  </a:lnTo>
                  <a:lnTo>
                    <a:pt x="127292" y="72631"/>
                  </a:lnTo>
                  <a:lnTo>
                    <a:pt x="130594" y="70396"/>
                  </a:lnTo>
                  <a:lnTo>
                    <a:pt x="134670" y="64376"/>
                  </a:lnTo>
                  <a:lnTo>
                    <a:pt x="136169" y="57010"/>
                  </a:lnTo>
                  <a:close/>
                </a:path>
                <a:path w="141605" h="76200">
                  <a:moveTo>
                    <a:pt x="138963" y="8559"/>
                  </a:moveTo>
                  <a:lnTo>
                    <a:pt x="138569" y="7340"/>
                  </a:lnTo>
                  <a:lnTo>
                    <a:pt x="137401" y="5232"/>
                  </a:lnTo>
                  <a:lnTo>
                    <a:pt x="83743" y="5232"/>
                  </a:lnTo>
                  <a:lnTo>
                    <a:pt x="83845" y="6502"/>
                  </a:lnTo>
                  <a:lnTo>
                    <a:pt x="83845" y="8559"/>
                  </a:lnTo>
                  <a:lnTo>
                    <a:pt x="138963" y="8559"/>
                  </a:lnTo>
                  <a:close/>
                </a:path>
                <a:path w="141605" h="76200">
                  <a:moveTo>
                    <a:pt x="140131" y="20878"/>
                  </a:moveTo>
                  <a:lnTo>
                    <a:pt x="83845" y="20878"/>
                  </a:lnTo>
                  <a:lnTo>
                    <a:pt x="83845" y="28625"/>
                  </a:lnTo>
                  <a:lnTo>
                    <a:pt x="137464" y="28600"/>
                  </a:lnTo>
                  <a:lnTo>
                    <a:pt x="138811" y="26403"/>
                  </a:lnTo>
                  <a:lnTo>
                    <a:pt x="139674" y="23749"/>
                  </a:lnTo>
                  <a:lnTo>
                    <a:pt x="140131" y="20878"/>
                  </a:lnTo>
                  <a:close/>
                </a:path>
                <a:path w="141605" h="76200">
                  <a:moveTo>
                    <a:pt x="140220" y="13779"/>
                  </a:moveTo>
                  <a:lnTo>
                    <a:pt x="139852" y="11493"/>
                  </a:lnTo>
                  <a:lnTo>
                    <a:pt x="139598" y="10464"/>
                  </a:lnTo>
                  <a:lnTo>
                    <a:pt x="83845" y="10464"/>
                  </a:lnTo>
                  <a:lnTo>
                    <a:pt x="83845" y="13779"/>
                  </a:lnTo>
                  <a:lnTo>
                    <a:pt x="140220" y="13779"/>
                  </a:lnTo>
                  <a:close/>
                </a:path>
                <a:path w="141605" h="76200">
                  <a:moveTo>
                    <a:pt x="140385" y="15671"/>
                  </a:moveTo>
                  <a:lnTo>
                    <a:pt x="83845" y="15671"/>
                  </a:lnTo>
                  <a:lnTo>
                    <a:pt x="83845" y="19011"/>
                  </a:lnTo>
                  <a:lnTo>
                    <a:pt x="140322" y="19011"/>
                  </a:lnTo>
                  <a:lnTo>
                    <a:pt x="140385" y="15671"/>
                  </a:lnTo>
                  <a:close/>
                </a:path>
                <a:path w="141605" h="76200">
                  <a:moveTo>
                    <a:pt x="141020" y="30518"/>
                  </a:moveTo>
                  <a:lnTo>
                    <a:pt x="42608" y="30518"/>
                  </a:lnTo>
                  <a:lnTo>
                    <a:pt x="42608" y="48526"/>
                  </a:lnTo>
                  <a:lnTo>
                    <a:pt x="45008" y="48526"/>
                  </a:lnTo>
                  <a:lnTo>
                    <a:pt x="46951" y="47574"/>
                  </a:lnTo>
                  <a:lnTo>
                    <a:pt x="49072" y="47015"/>
                  </a:lnTo>
                  <a:lnTo>
                    <a:pt x="53606" y="47015"/>
                  </a:lnTo>
                  <a:lnTo>
                    <a:pt x="55753" y="47574"/>
                  </a:lnTo>
                  <a:lnTo>
                    <a:pt x="57645" y="48526"/>
                  </a:lnTo>
                  <a:lnTo>
                    <a:pt x="98221" y="48526"/>
                  </a:lnTo>
                  <a:lnTo>
                    <a:pt x="99720" y="45656"/>
                  </a:lnTo>
                  <a:lnTo>
                    <a:pt x="100711" y="44373"/>
                  </a:lnTo>
                  <a:lnTo>
                    <a:pt x="45313" y="44373"/>
                  </a:lnTo>
                  <a:lnTo>
                    <a:pt x="45313" y="34251"/>
                  </a:lnTo>
                  <a:lnTo>
                    <a:pt x="131711" y="34251"/>
                  </a:lnTo>
                  <a:lnTo>
                    <a:pt x="131711" y="42100"/>
                  </a:lnTo>
                  <a:lnTo>
                    <a:pt x="133604" y="43903"/>
                  </a:lnTo>
                  <a:lnTo>
                    <a:pt x="135115" y="46101"/>
                  </a:lnTo>
                  <a:lnTo>
                    <a:pt x="136220" y="48526"/>
                  </a:lnTo>
                  <a:lnTo>
                    <a:pt x="137058" y="48526"/>
                  </a:lnTo>
                  <a:lnTo>
                    <a:pt x="137058" y="35191"/>
                  </a:lnTo>
                  <a:lnTo>
                    <a:pt x="137134" y="34696"/>
                  </a:lnTo>
                  <a:lnTo>
                    <a:pt x="137744" y="34239"/>
                  </a:lnTo>
                  <a:lnTo>
                    <a:pt x="141020" y="34251"/>
                  </a:lnTo>
                  <a:lnTo>
                    <a:pt x="141020" y="30518"/>
                  </a:lnTo>
                  <a:close/>
                </a:path>
                <a:path w="141605" h="76200">
                  <a:moveTo>
                    <a:pt x="141071" y="50406"/>
                  </a:moveTo>
                  <a:lnTo>
                    <a:pt x="136969" y="50406"/>
                  </a:lnTo>
                  <a:lnTo>
                    <a:pt x="137287" y="51346"/>
                  </a:lnTo>
                  <a:lnTo>
                    <a:pt x="137515" y="52336"/>
                  </a:lnTo>
                  <a:lnTo>
                    <a:pt x="137706" y="53340"/>
                  </a:lnTo>
                  <a:lnTo>
                    <a:pt x="141071" y="53340"/>
                  </a:lnTo>
                  <a:lnTo>
                    <a:pt x="141071" y="50406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2965640" y="332651"/>
              <a:ext cx="222250" cy="279400"/>
            </a:xfrm>
            <a:custGeom>
              <a:avLst/>
              <a:gdLst/>
              <a:ahLst/>
              <a:cxnLst/>
              <a:rect l="l" t="t" r="r" b="b"/>
              <a:pathLst>
                <a:path w="222250" h="279400">
                  <a:moveTo>
                    <a:pt x="75755" y="72390"/>
                  </a:moveTo>
                  <a:lnTo>
                    <a:pt x="71285" y="71120"/>
                  </a:lnTo>
                  <a:lnTo>
                    <a:pt x="73520" y="72390"/>
                  </a:lnTo>
                  <a:lnTo>
                    <a:pt x="75755" y="72390"/>
                  </a:lnTo>
                  <a:close/>
                </a:path>
                <a:path w="222250" h="279400">
                  <a:moveTo>
                    <a:pt x="80937" y="55880"/>
                  </a:moveTo>
                  <a:lnTo>
                    <a:pt x="80860" y="54610"/>
                  </a:lnTo>
                  <a:lnTo>
                    <a:pt x="80568" y="54610"/>
                  </a:lnTo>
                  <a:lnTo>
                    <a:pt x="80937" y="55880"/>
                  </a:lnTo>
                  <a:close/>
                </a:path>
                <a:path w="222250" h="279400">
                  <a:moveTo>
                    <a:pt x="81838" y="72390"/>
                  </a:moveTo>
                  <a:lnTo>
                    <a:pt x="79565" y="71856"/>
                  </a:lnTo>
                  <a:lnTo>
                    <a:pt x="79667" y="72390"/>
                  </a:lnTo>
                  <a:lnTo>
                    <a:pt x="81838" y="72390"/>
                  </a:lnTo>
                  <a:close/>
                </a:path>
                <a:path w="222250" h="279400">
                  <a:moveTo>
                    <a:pt x="81902" y="76200"/>
                  </a:moveTo>
                  <a:lnTo>
                    <a:pt x="81038" y="76047"/>
                  </a:lnTo>
                  <a:lnTo>
                    <a:pt x="81127" y="76200"/>
                  </a:lnTo>
                  <a:lnTo>
                    <a:pt x="81178" y="76390"/>
                  </a:lnTo>
                  <a:lnTo>
                    <a:pt x="81902" y="76200"/>
                  </a:lnTo>
                  <a:close/>
                </a:path>
                <a:path w="222250" h="279400">
                  <a:moveTo>
                    <a:pt x="81915" y="78460"/>
                  </a:moveTo>
                  <a:lnTo>
                    <a:pt x="81470" y="77470"/>
                  </a:lnTo>
                  <a:lnTo>
                    <a:pt x="81178" y="76390"/>
                  </a:lnTo>
                  <a:lnTo>
                    <a:pt x="76911" y="77470"/>
                  </a:lnTo>
                  <a:lnTo>
                    <a:pt x="72618" y="77470"/>
                  </a:lnTo>
                  <a:lnTo>
                    <a:pt x="81915" y="78460"/>
                  </a:lnTo>
                  <a:close/>
                </a:path>
                <a:path w="222250" h="279400">
                  <a:moveTo>
                    <a:pt x="82499" y="54610"/>
                  </a:moveTo>
                  <a:lnTo>
                    <a:pt x="81178" y="48260"/>
                  </a:lnTo>
                  <a:lnTo>
                    <a:pt x="80314" y="44450"/>
                  </a:lnTo>
                  <a:lnTo>
                    <a:pt x="80860" y="54610"/>
                  </a:lnTo>
                  <a:lnTo>
                    <a:pt x="82499" y="54610"/>
                  </a:lnTo>
                  <a:close/>
                </a:path>
                <a:path w="222250" h="279400">
                  <a:moveTo>
                    <a:pt x="84632" y="78740"/>
                  </a:moveTo>
                  <a:lnTo>
                    <a:pt x="81915" y="78460"/>
                  </a:lnTo>
                  <a:lnTo>
                    <a:pt x="82042" y="78740"/>
                  </a:lnTo>
                  <a:lnTo>
                    <a:pt x="84632" y="78740"/>
                  </a:lnTo>
                  <a:close/>
                </a:path>
                <a:path w="222250" h="279400">
                  <a:moveTo>
                    <a:pt x="85331" y="83820"/>
                  </a:moveTo>
                  <a:lnTo>
                    <a:pt x="84937" y="82626"/>
                  </a:lnTo>
                  <a:lnTo>
                    <a:pt x="80416" y="83820"/>
                  </a:lnTo>
                  <a:lnTo>
                    <a:pt x="85331" y="83820"/>
                  </a:lnTo>
                  <a:close/>
                </a:path>
                <a:path w="222250" h="279400">
                  <a:moveTo>
                    <a:pt x="87185" y="47993"/>
                  </a:moveTo>
                  <a:lnTo>
                    <a:pt x="86690" y="48260"/>
                  </a:lnTo>
                  <a:lnTo>
                    <a:pt x="87122" y="50800"/>
                  </a:lnTo>
                  <a:lnTo>
                    <a:pt x="87185" y="47993"/>
                  </a:lnTo>
                  <a:close/>
                </a:path>
                <a:path w="222250" h="279400">
                  <a:moveTo>
                    <a:pt x="88392" y="83820"/>
                  </a:moveTo>
                  <a:lnTo>
                    <a:pt x="85636" y="83820"/>
                  </a:lnTo>
                  <a:lnTo>
                    <a:pt x="85763" y="84607"/>
                  </a:lnTo>
                  <a:lnTo>
                    <a:pt x="88392" y="83820"/>
                  </a:lnTo>
                  <a:close/>
                </a:path>
                <a:path w="222250" h="279400">
                  <a:moveTo>
                    <a:pt x="88696" y="47282"/>
                  </a:moveTo>
                  <a:lnTo>
                    <a:pt x="87960" y="43510"/>
                  </a:lnTo>
                  <a:lnTo>
                    <a:pt x="87909" y="43230"/>
                  </a:lnTo>
                  <a:lnTo>
                    <a:pt x="87388" y="39370"/>
                  </a:lnTo>
                  <a:lnTo>
                    <a:pt x="87299" y="43230"/>
                  </a:lnTo>
                  <a:lnTo>
                    <a:pt x="87185" y="47993"/>
                  </a:lnTo>
                  <a:lnTo>
                    <a:pt x="88696" y="47282"/>
                  </a:lnTo>
                  <a:close/>
                </a:path>
                <a:path w="222250" h="279400">
                  <a:moveTo>
                    <a:pt x="89001" y="47142"/>
                  </a:moveTo>
                  <a:lnTo>
                    <a:pt x="88696" y="47282"/>
                  </a:lnTo>
                  <a:lnTo>
                    <a:pt x="88836" y="47993"/>
                  </a:lnTo>
                  <a:lnTo>
                    <a:pt x="88988" y="47282"/>
                  </a:lnTo>
                  <a:lnTo>
                    <a:pt x="89001" y="47142"/>
                  </a:lnTo>
                  <a:close/>
                </a:path>
                <a:path w="222250" h="279400">
                  <a:moveTo>
                    <a:pt x="123164" y="18326"/>
                  </a:moveTo>
                  <a:lnTo>
                    <a:pt x="120954" y="16116"/>
                  </a:lnTo>
                  <a:lnTo>
                    <a:pt x="120865" y="30581"/>
                  </a:lnTo>
                  <a:lnTo>
                    <a:pt x="116433" y="35052"/>
                  </a:lnTo>
                  <a:lnTo>
                    <a:pt x="109956" y="35052"/>
                  </a:lnTo>
                  <a:lnTo>
                    <a:pt x="108953" y="34886"/>
                  </a:lnTo>
                  <a:lnTo>
                    <a:pt x="108038" y="34607"/>
                  </a:lnTo>
                  <a:lnTo>
                    <a:pt x="108407" y="34201"/>
                  </a:lnTo>
                  <a:lnTo>
                    <a:pt x="108889" y="33667"/>
                  </a:lnTo>
                  <a:lnTo>
                    <a:pt x="109283" y="32626"/>
                  </a:lnTo>
                  <a:lnTo>
                    <a:pt x="109359" y="31280"/>
                  </a:lnTo>
                  <a:lnTo>
                    <a:pt x="110896" y="31102"/>
                  </a:lnTo>
                  <a:lnTo>
                    <a:pt x="114808" y="25946"/>
                  </a:lnTo>
                  <a:lnTo>
                    <a:pt x="114782" y="25463"/>
                  </a:lnTo>
                  <a:lnTo>
                    <a:pt x="113931" y="23723"/>
                  </a:lnTo>
                  <a:lnTo>
                    <a:pt x="114973" y="22923"/>
                  </a:lnTo>
                  <a:lnTo>
                    <a:pt x="115087" y="22771"/>
                  </a:lnTo>
                  <a:lnTo>
                    <a:pt x="115760" y="21958"/>
                  </a:lnTo>
                  <a:lnTo>
                    <a:pt x="115874" y="21602"/>
                  </a:lnTo>
                  <a:lnTo>
                    <a:pt x="116001" y="21234"/>
                  </a:lnTo>
                  <a:lnTo>
                    <a:pt x="116065" y="21031"/>
                  </a:lnTo>
                  <a:lnTo>
                    <a:pt x="116128" y="20853"/>
                  </a:lnTo>
                  <a:lnTo>
                    <a:pt x="116459" y="19418"/>
                  </a:lnTo>
                  <a:lnTo>
                    <a:pt x="116382" y="18034"/>
                  </a:lnTo>
                  <a:lnTo>
                    <a:pt x="116268" y="17411"/>
                  </a:lnTo>
                  <a:lnTo>
                    <a:pt x="115354" y="16217"/>
                  </a:lnTo>
                  <a:lnTo>
                    <a:pt x="115354" y="19418"/>
                  </a:lnTo>
                  <a:lnTo>
                    <a:pt x="115214" y="20066"/>
                  </a:lnTo>
                  <a:lnTo>
                    <a:pt x="115112" y="20548"/>
                  </a:lnTo>
                  <a:lnTo>
                    <a:pt x="114998" y="20853"/>
                  </a:lnTo>
                  <a:lnTo>
                    <a:pt x="114935" y="21031"/>
                  </a:lnTo>
                  <a:lnTo>
                    <a:pt x="114820" y="21386"/>
                  </a:lnTo>
                  <a:lnTo>
                    <a:pt x="114185" y="22148"/>
                  </a:lnTo>
                  <a:lnTo>
                    <a:pt x="113677" y="22555"/>
                  </a:lnTo>
                  <a:lnTo>
                    <a:pt x="113677" y="25946"/>
                  </a:lnTo>
                  <a:lnTo>
                    <a:pt x="109308" y="30213"/>
                  </a:lnTo>
                  <a:lnTo>
                    <a:pt x="109181" y="29514"/>
                  </a:lnTo>
                  <a:lnTo>
                    <a:pt x="108483" y="27101"/>
                  </a:lnTo>
                  <a:lnTo>
                    <a:pt x="108483" y="31102"/>
                  </a:lnTo>
                  <a:lnTo>
                    <a:pt x="108483" y="31851"/>
                  </a:lnTo>
                  <a:lnTo>
                    <a:pt x="108280" y="32626"/>
                  </a:lnTo>
                  <a:lnTo>
                    <a:pt x="108178" y="33020"/>
                  </a:lnTo>
                  <a:lnTo>
                    <a:pt x="106895" y="34201"/>
                  </a:lnTo>
                  <a:lnTo>
                    <a:pt x="103441" y="32626"/>
                  </a:lnTo>
                  <a:lnTo>
                    <a:pt x="101003" y="29146"/>
                  </a:lnTo>
                  <a:lnTo>
                    <a:pt x="101003" y="23723"/>
                  </a:lnTo>
                  <a:lnTo>
                    <a:pt x="101193" y="22923"/>
                  </a:lnTo>
                  <a:lnTo>
                    <a:pt x="101320" y="22428"/>
                  </a:lnTo>
                  <a:lnTo>
                    <a:pt x="101625" y="21602"/>
                  </a:lnTo>
                  <a:lnTo>
                    <a:pt x="101701" y="21386"/>
                  </a:lnTo>
                  <a:lnTo>
                    <a:pt x="101765" y="21234"/>
                  </a:lnTo>
                  <a:lnTo>
                    <a:pt x="103517" y="22428"/>
                  </a:lnTo>
                  <a:lnTo>
                    <a:pt x="107111" y="25946"/>
                  </a:lnTo>
                  <a:lnTo>
                    <a:pt x="108483" y="31102"/>
                  </a:lnTo>
                  <a:lnTo>
                    <a:pt x="108483" y="27101"/>
                  </a:lnTo>
                  <a:lnTo>
                    <a:pt x="108153" y="25946"/>
                  </a:lnTo>
                  <a:lnTo>
                    <a:pt x="108077" y="25679"/>
                  </a:lnTo>
                  <a:lnTo>
                    <a:pt x="108013" y="25463"/>
                  </a:lnTo>
                  <a:lnTo>
                    <a:pt x="104444" y="21602"/>
                  </a:lnTo>
                  <a:lnTo>
                    <a:pt x="103835" y="21234"/>
                  </a:lnTo>
                  <a:lnTo>
                    <a:pt x="102260" y="20281"/>
                  </a:lnTo>
                  <a:lnTo>
                    <a:pt x="102717" y="19418"/>
                  </a:lnTo>
                  <a:lnTo>
                    <a:pt x="103276" y="18681"/>
                  </a:lnTo>
                  <a:lnTo>
                    <a:pt x="103949" y="18034"/>
                  </a:lnTo>
                  <a:lnTo>
                    <a:pt x="104419" y="18034"/>
                  </a:lnTo>
                  <a:lnTo>
                    <a:pt x="113677" y="25946"/>
                  </a:lnTo>
                  <a:lnTo>
                    <a:pt x="113677" y="22555"/>
                  </a:lnTo>
                  <a:lnTo>
                    <a:pt x="113398" y="22771"/>
                  </a:lnTo>
                  <a:lnTo>
                    <a:pt x="111506" y="20066"/>
                  </a:lnTo>
                  <a:lnTo>
                    <a:pt x="107657" y="18034"/>
                  </a:lnTo>
                  <a:lnTo>
                    <a:pt x="105016" y="17119"/>
                  </a:lnTo>
                  <a:lnTo>
                    <a:pt x="106692" y="15862"/>
                  </a:lnTo>
                  <a:lnTo>
                    <a:pt x="108470" y="15227"/>
                  </a:lnTo>
                  <a:lnTo>
                    <a:pt x="112420" y="15227"/>
                  </a:lnTo>
                  <a:lnTo>
                    <a:pt x="113195" y="15621"/>
                  </a:lnTo>
                  <a:lnTo>
                    <a:pt x="113906" y="16116"/>
                  </a:lnTo>
                  <a:lnTo>
                    <a:pt x="114388" y="16764"/>
                  </a:lnTo>
                  <a:lnTo>
                    <a:pt x="115214" y="17767"/>
                  </a:lnTo>
                  <a:lnTo>
                    <a:pt x="115265" y="18034"/>
                  </a:lnTo>
                  <a:lnTo>
                    <a:pt x="115354" y="19418"/>
                  </a:lnTo>
                  <a:lnTo>
                    <a:pt x="115354" y="16217"/>
                  </a:lnTo>
                  <a:lnTo>
                    <a:pt x="120865" y="30581"/>
                  </a:lnTo>
                  <a:lnTo>
                    <a:pt x="120865" y="16027"/>
                  </a:lnTo>
                  <a:lnTo>
                    <a:pt x="120078" y="15227"/>
                  </a:lnTo>
                  <a:lnTo>
                    <a:pt x="117678" y="12814"/>
                  </a:lnTo>
                  <a:lnTo>
                    <a:pt x="104203" y="12814"/>
                  </a:lnTo>
                  <a:lnTo>
                    <a:pt x="98691" y="18326"/>
                  </a:lnTo>
                  <a:lnTo>
                    <a:pt x="98691" y="31851"/>
                  </a:lnTo>
                  <a:lnTo>
                    <a:pt x="104203" y="37363"/>
                  </a:lnTo>
                  <a:lnTo>
                    <a:pt x="117678" y="37363"/>
                  </a:lnTo>
                  <a:lnTo>
                    <a:pt x="119976" y="35052"/>
                  </a:lnTo>
                  <a:lnTo>
                    <a:pt x="123164" y="31851"/>
                  </a:lnTo>
                  <a:lnTo>
                    <a:pt x="123164" y="18326"/>
                  </a:lnTo>
                  <a:close/>
                </a:path>
                <a:path w="222250" h="279400">
                  <a:moveTo>
                    <a:pt x="146507" y="189814"/>
                  </a:moveTo>
                  <a:lnTo>
                    <a:pt x="146240" y="189344"/>
                  </a:lnTo>
                  <a:lnTo>
                    <a:pt x="144665" y="191770"/>
                  </a:lnTo>
                  <a:lnTo>
                    <a:pt x="146507" y="189814"/>
                  </a:lnTo>
                  <a:close/>
                </a:path>
                <a:path w="222250" h="279400">
                  <a:moveTo>
                    <a:pt x="147866" y="196583"/>
                  </a:moveTo>
                  <a:lnTo>
                    <a:pt x="147434" y="196024"/>
                  </a:lnTo>
                  <a:lnTo>
                    <a:pt x="145973" y="197929"/>
                  </a:lnTo>
                  <a:lnTo>
                    <a:pt x="147866" y="196583"/>
                  </a:lnTo>
                  <a:close/>
                </a:path>
                <a:path w="222250" h="279400">
                  <a:moveTo>
                    <a:pt x="149428" y="203034"/>
                  </a:moveTo>
                  <a:lnTo>
                    <a:pt x="149212" y="202603"/>
                  </a:lnTo>
                  <a:lnTo>
                    <a:pt x="147358" y="204470"/>
                  </a:lnTo>
                  <a:lnTo>
                    <a:pt x="149428" y="203034"/>
                  </a:lnTo>
                  <a:close/>
                </a:path>
                <a:path w="222250" h="279400">
                  <a:moveTo>
                    <a:pt x="149669" y="208381"/>
                  </a:moveTo>
                  <a:lnTo>
                    <a:pt x="149377" y="208381"/>
                  </a:lnTo>
                  <a:lnTo>
                    <a:pt x="147497" y="209550"/>
                  </a:lnTo>
                  <a:lnTo>
                    <a:pt x="149669" y="208864"/>
                  </a:lnTo>
                  <a:lnTo>
                    <a:pt x="149669" y="208381"/>
                  </a:lnTo>
                  <a:close/>
                </a:path>
                <a:path w="222250" h="279400">
                  <a:moveTo>
                    <a:pt x="154317" y="190500"/>
                  </a:moveTo>
                  <a:lnTo>
                    <a:pt x="151688" y="193675"/>
                  </a:lnTo>
                  <a:lnTo>
                    <a:pt x="152527" y="193040"/>
                  </a:lnTo>
                  <a:lnTo>
                    <a:pt x="154317" y="190500"/>
                  </a:lnTo>
                  <a:close/>
                </a:path>
                <a:path w="222250" h="279400">
                  <a:moveTo>
                    <a:pt x="158305" y="63207"/>
                  </a:moveTo>
                  <a:lnTo>
                    <a:pt x="158178" y="61480"/>
                  </a:lnTo>
                  <a:lnTo>
                    <a:pt x="147675" y="62865"/>
                  </a:lnTo>
                  <a:lnTo>
                    <a:pt x="138607" y="65354"/>
                  </a:lnTo>
                  <a:lnTo>
                    <a:pt x="110921" y="84328"/>
                  </a:lnTo>
                  <a:lnTo>
                    <a:pt x="108686" y="80924"/>
                  </a:lnTo>
                  <a:lnTo>
                    <a:pt x="74079" y="62865"/>
                  </a:lnTo>
                  <a:lnTo>
                    <a:pt x="63538" y="61480"/>
                  </a:lnTo>
                  <a:lnTo>
                    <a:pt x="63436" y="63207"/>
                  </a:lnTo>
                  <a:lnTo>
                    <a:pt x="73723" y="64554"/>
                  </a:lnTo>
                  <a:lnTo>
                    <a:pt x="82588" y="66992"/>
                  </a:lnTo>
                  <a:lnTo>
                    <a:pt x="110921" y="87922"/>
                  </a:lnTo>
                  <a:lnTo>
                    <a:pt x="113271" y="83350"/>
                  </a:lnTo>
                  <a:lnTo>
                    <a:pt x="148018" y="64554"/>
                  </a:lnTo>
                  <a:lnTo>
                    <a:pt x="158305" y="63207"/>
                  </a:lnTo>
                  <a:close/>
                </a:path>
                <a:path w="222250" h="279400">
                  <a:moveTo>
                    <a:pt x="162471" y="205740"/>
                  </a:moveTo>
                  <a:lnTo>
                    <a:pt x="159664" y="208381"/>
                  </a:lnTo>
                  <a:lnTo>
                    <a:pt x="161163" y="207149"/>
                  </a:lnTo>
                  <a:lnTo>
                    <a:pt x="162471" y="205740"/>
                  </a:lnTo>
                  <a:close/>
                </a:path>
                <a:path w="222250" h="279400">
                  <a:moveTo>
                    <a:pt x="221716" y="256540"/>
                  </a:moveTo>
                  <a:lnTo>
                    <a:pt x="219405" y="253987"/>
                  </a:lnTo>
                  <a:lnTo>
                    <a:pt x="219405" y="257810"/>
                  </a:lnTo>
                  <a:lnTo>
                    <a:pt x="219405" y="271780"/>
                  </a:lnTo>
                  <a:lnTo>
                    <a:pt x="213575" y="278130"/>
                  </a:lnTo>
                  <a:lnTo>
                    <a:pt x="188925" y="278130"/>
                  </a:lnTo>
                  <a:lnTo>
                    <a:pt x="187566" y="275590"/>
                  </a:lnTo>
                  <a:lnTo>
                    <a:pt x="183451" y="267906"/>
                  </a:lnTo>
                  <a:lnTo>
                    <a:pt x="183451" y="274320"/>
                  </a:lnTo>
                  <a:lnTo>
                    <a:pt x="182905" y="275590"/>
                  </a:lnTo>
                  <a:lnTo>
                    <a:pt x="174180" y="275590"/>
                  </a:lnTo>
                  <a:lnTo>
                    <a:pt x="166509" y="260350"/>
                  </a:lnTo>
                  <a:lnTo>
                    <a:pt x="171183" y="275590"/>
                  </a:lnTo>
                  <a:lnTo>
                    <a:pt x="161277" y="275590"/>
                  </a:lnTo>
                  <a:lnTo>
                    <a:pt x="154165" y="260350"/>
                  </a:lnTo>
                  <a:lnTo>
                    <a:pt x="160210" y="275590"/>
                  </a:lnTo>
                  <a:lnTo>
                    <a:pt x="152984" y="275590"/>
                  </a:lnTo>
                  <a:lnTo>
                    <a:pt x="151765" y="274320"/>
                  </a:lnTo>
                  <a:lnTo>
                    <a:pt x="151168" y="273253"/>
                  </a:lnTo>
                  <a:lnTo>
                    <a:pt x="151168" y="278130"/>
                  </a:lnTo>
                  <a:lnTo>
                    <a:pt x="116573" y="278130"/>
                  </a:lnTo>
                  <a:lnTo>
                    <a:pt x="115189" y="275590"/>
                  </a:lnTo>
                  <a:lnTo>
                    <a:pt x="110972" y="267804"/>
                  </a:lnTo>
                  <a:lnTo>
                    <a:pt x="110972" y="273050"/>
                  </a:lnTo>
                  <a:lnTo>
                    <a:pt x="110515" y="275590"/>
                  </a:lnTo>
                  <a:lnTo>
                    <a:pt x="101676" y="275590"/>
                  </a:lnTo>
                  <a:lnTo>
                    <a:pt x="93980" y="260350"/>
                  </a:lnTo>
                  <a:lnTo>
                    <a:pt x="98679" y="275590"/>
                  </a:lnTo>
                  <a:lnTo>
                    <a:pt x="88811" y="275590"/>
                  </a:lnTo>
                  <a:lnTo>
                    <a:pt x="81635" y="260350"/>
                  </a:lnTo>
                  <a:lnTo>
                    <a:pt x="87693" y="275590"/>
                  </a:lnTo>
                  <a:lnTo>
                    <a:pt x="80721" y="275590"/>
                  </a:lnTo>
                  <a:lnTo>
                    <a:pt x="79565" y="274320"/>
                  </a:lnTo>
                  <a:lnTo>
                    <a:pt x="78841" y="273037"/>
                  </a:lnTo>
                  <a:lnTo>
                    <a:pt x="78841" y="278130"/>
                  </a:lnTo>
                  <a:lnTo>
                    <a:pt x="44272" y="278130"/>
                  </a:lnTo>
                  <a:lnTo>
                    <a:pt x="42887" y="275590"/>
                  </a:lnTo>
                  <a:lnTo>
                    <a:pt x="38633" y="267754"/>
                  </a:lnTo>
                  <a:lnTo>
                    <a:pt x="38633" y="273050"/>
                  </a:lnTo>
                  <a:lnTo>
                    <a:pt x="38176" y="275590"/>
                  </a:lnTo>
                  <a:lnTo>
                    <a:pt x="29286" y="275590"/>
                  </a:lnTo>
                  <a:lnTo>
                    <a:pt x="21640" y="260350"/>
                  </a:lnTo>
                  <a:lnTo>
                    <a:pt x="26339" y="275590"/>
                  </a:lnTo>
                  <a:lnTo>
                    <a:pt x="16459" y="275590"/>
                  </a:lnTo>
                  <a:lnTo>
                    <a:pt x="9296" y="260350"/>
                  </a:lnTo>
                  <a:lnTo>
                    <a:pt x="15341" y="275590"/>
                  </a:lnTo>
                  <a:lnTo>
                    <a:pt x="6997" y="275590"/>
                  </a:lnTo>
                  <a:lnTo>
                    <a:pt x="4165" y="271780"/>
                  </a:lnTo>
                  <a:lnTo>
                    <a:pt x="2628" y="267970"/>
                  </a:lnTo>
                  <a:lnTo>
                    <a:pt x="2425" y="266700"/>
                  </a:lnTo>
                  <a:lnTo>
                    <a:pt x="2298" y="265430"/>
                  </a:lnTo>
                  <a:lnTo>
                    <a:pt x="2298" y="257810"/>
                  </a:lnTo>
                  <a:lnTo>
                    <a:pt x="8178" y="251460"/>
                  </a:lnTo>
                  <a:lnTo>
                    <a:pt x="27381" y="251460"/>
                  </a:lnTo>
                  <a:lnTo>
                    <a:pt x="37973" y="270510"/>
                  </a:lnTo>
                  <a:lnTo>
                    <a:pt x="38633" y="273050"/>
                  </a:lnTo>
                  <a:lnTo>
                    <a:pt x="38633" y="267754"/>
                  </a:lnTo>
                  <a:lnTo>
                    <a:pt x="29806" y="251460"/>
                  </a:lnTo>
                  <a:lnTo>
                    <a:pt x="64401" y="251460"/>
                  </a:lnTo>
                  <a:lnTo>
                    <a:pt x="78841" y="278130"/>
                  </a:lnTo>
                  <a:lnTo>
                    <a:pt x="78841" y="273037"/>
                  </a:lnTo>
                  <a:lnTo>
                    <a:pt x="66776" y="251460"/>
                  </a:lnTo>
                  <a:lnTo>
                    <a:pt x="99733" y="251460"/>
                  </a:lnTo>
                  <a:lnTo>
                    <a:pt x="110350" y="270510"/>
                  </a:lnTo>
                  <a:lnTo>
                    <a:pt x="110972" y="273050"/>
                  </a:lnTo>
                  <a:lnTo>
                    <a:pt x="110972" y="267804"/>
                  </a:lnTo>
                  <a:lnTo>
                    <a:pt x="102120" y="251460"/>
                  </a:lnTo>
                  <a:lnTo>
                    <a:pt x="136715" y="251460"/>
                  </a:lnTo>
                  <a:lnTo>
                    <a:pt x="151168" y="278130"/>
                  </a:lnTo>
                  <a:lnTo>
                    <a:pt x="151168" y="273253"/>
                  </a:lnTo>
                  <a:lnTo>
                    <a:pt x="139090" y="251460"/>
                  </a:lnTo>
                  <a:lnTo>
                    <a:pt x="172288" y="251460"/>
                  </a:lnTo>
                  <a:lnTo>
                    <a:pt x="182867" y="270510"/>
                  </a:lnTo>
                  <a:lnTo>
                    <a:pt x="183451" y="274320"/>
                  </a:lnTo>
                  <a:lnTo>
                    <a:pt x="183451" y="267906"/>
                  </a:lnTo>
                  <a:lnTo>
                    <a:pt x="174650" y="251460"/>
                  </a:lnTo>
                  <a:lnTo>
                    <a:pt x="213575" y="251460"/>
                  </a:lnTo>
                  <a:lnTo>
                    <a:pt x="219405" y="257810"/>
                  </a:lnTo>
                  <a:lnTo>
                    <a:pt x="219405" y="253987"/>
                  </a:lnTo>
                  <a:lnTo>
                    <a:pt x="217119" y="251460"/>
                  </a:lnTo>
                  <a:lnTo>
                    <a:pt x="214833" y="248920"/>
                  </a:lnTo>
                  <a:lnTo>
                    <a:pt x="122085" y="248920"/>
                  </a:lnTo>
                  <a:lnTo>
                    <a:pt x="122237" y="247650"/>
                  </a:lnTo>
                  <a:lnTo>
                    <a:pt x="123063" y="245110"/>
                  </a:lnTo>
                  <a:lnTo>
                    <a:pt x="131508" y="242570"/>
                  </a:lnTo>
                  <a:lnTo>
                    <a:pt x="146329" y="237490"/>
                  </a:lnTo>
                  <a:lnTo>
                    <a:pt x="189534" y="219710"/>
                  </a:lnTo>
                  <a:lnTo>
                    <a:pt x="207632" y="185420"/>
                  </a:lnTo>
                  <a:lnTo>
                    <a:pt x="207721" y="184150"/>
                  </a:lnTo>
                  <a:lnTo>
                    <a:pt x="207810" y="182880"/>
                  </a:lnTo>
                  <a:lnTo>
                    <a:pt x="207899" y="181610"/>
                  </a:lnTo>
                  <a:lnTo>
                    <a:pt x="207975" y="180340"/>
                  </a:lnTo>
                  <a:lnTo>
                    <a:pt x="208064" y="179070"/>
                  </a:lnTo>
                  <a:lnTo>
                    <a:pt x="208153" y="177800"/>
                  </a:lnTo>
                  <a:lnTo>
                    <a:pt x="208241" y="176530"/>
                  </a:lnTo>
                  <a:lnTo>
                    <a:pt x="208330" y="175260"/>
                  </a:lnTo>
                  <a:lnTo>
                    <a:pt x="208407" y="173990"/>
                  </a:lnTo>
                  <a:lnTo>
                    <a:pt x="208495" y="172720"/>
                  </a:lnTo>
                  <a:lnTo>
                    <a:pt x="208584" y="171450"/>
                  </a:lnTo>
                  <a:lnTo>
                    <a:pt x="210629" y="175260"/>
                  </a:lnTo>
                  <a:lnTo>
                    <a:pt x="212966" y="177800"/>
                  </a:lnTo>
                  <a:lnTo>
                    <a:pt x="215061" y="180340"/>
                  </a:lnTo>
                  <a:lnTo>
                    <a:pt x="217957" y="186690"/>
                  </a:lnTo>
                  <a:lnTo>
                    <a:pt x="220167" y="186690"/>
                  </a:lnTo>
                  <a:lnTo>
                    <a:pt x="220281" y="181610"/>
                  </a:lnTo>
                  <a:lnTo>
                    <a:pt x="220218" y="177800"/>
                  </a:lnTo>
                  <a:lnTo>
                    <a:pt x="220116" y="176530"/>
                  </a:lnTo>
                  <a:lnTo>
                    <a:pt x="220002" y="175260"/>
                  </a:lnTo>
                  <a:lnTo>
                    <a:pt x="219900" y="173990"/>
                  </a:lnTo>
                  <a:lnTo>
                    <a:pt x="219786" y="172720"/>
                  </a:lnTo>
                  <a:lnTo>
                    <a:pt x="219671" y="171450"/>
                  </a:lnTo>
                  <a:lnTo>
                    <a:pt x="218198" y="163830"/>
                  </a:lnTo>
                  <a:lnTo>
                    <a:pt x="218059" y="163372"/>
                  </a:lnTo>
                  <a:lnTo>
                    <a:pt x="218059" y="181610"/>
                  </a:lnTo>
                  <a:lnTo>
                    <a:pt x="215988" y="177800"/>
                  </a:lnTo>
                  <a:lnTo>
                    <a:pt x="214223" y="175260"/>
                  </a:lnTo>
                  <a:lnTo>
                    <a:pt x="212483" y="173990"/>
                  </a:lnTo>
                  <a:lnTo>
                    <a:pt x="210731" y="171450"/>
                  </a:lnTo>
                  <a:lnTo>
                    <a:pt x="209867" y="170180"/>
                  </a:lnTo>
                  <a:lnTo>
                    <a:pt x="208267" y="167640"/>
                  </a:lnTo>
                  <a:lnTo>
                    <a:pt x="206146" y="167640"/>
                  </a:lnTo>
                  <a:lnTo>
                    <a:pt x="206108" y="168910"/>
                  </a:lnTo>
                  <a:lnTo>
                    <a:pt x="205994" y="172720"/>
                  </a:lnTo>
                  <a:lnTo>
                    <a:pt x="205867" y="176530"/>
                  </a:lnTo>
                  <a:lnTo>
                    <a:pt x="205752" y="180340"/>
                  </a:lnTo>
                  <a:lnTo>
                    <a:pt x="205638" y="184150"/>
                  </a:lnTo>
                  <a:lnTo>
                    <a:pt x="202514" y="197929"/>
                  </a:lnTo>
                  <a:lnTo>
                    <a:pt x="168148" y="228600"/>
                  </a:lnTo>
                  <a:lnTo>
                    <a:pt x="138036" y="237490"/>
                  </a:lnTo>
                  <a:lnTo>
                    <a:pt x="130746" y="240030"/>
                  </a:lnTo>
                  <a:lnTo>
                    <a:pt x="121323" y="243840"/>
                  </a:lnTo>
                  <a:lnTo>
                    <a:pt x="120065" y="246380"/>
                  </a:lnTo>
                  <a:lnTo>
                    <a:pt x="119786" y="248920"/>
                  </a:lnTo>
                  <a:lnTo>
                    <a:pt x="102057" y="248920"/>
                  </a:lnTo>
                  <a:lnTo>
                    <a:pt x="101942" y="247650"/>
                  </a:lnTo>
                  <a:lnTo>
                    <a:pt x="101714" y="247650"/>
                  </a:lnTo>
                  <a:lnTo>
                    <a:pt x="100799" y="245110"/>
                  </a:lnTo>
                  <a:lnTo>
                    <a:pt x="99631" y="242570"/>
                  </a:lnTo>
                  <a:lnTo>
                    <a:pt x="97548" y="242570"/>
                  </a:lnTo>
                  <a:lnTo>
                    <a:pt x="91097" y="240030"/>
                  </a:lnTo>
                  <a:lnTo>
                    <a:pt x="83820" y="237490"/>
                  </a:lnTo>
                  <a:lnTo>
                    <a:pt x="76098" y="236220"/>
                  </a:lnTo>
                  <a:lnTo>
                    <a:pt x="53708" y="228600"/>
                  </a:lnTo>
                  <a:lnTo>
                    <a:pt x="19367" y="198120"/>
                  </a:lnTo>
                  <a:lnTo>
                    <a:pt x="16090" y="180340"/>
                  </a:lnTo>
                  <a:lnTo>
                    <a:pt x="15976" y="176530"/>
                  </a:lnTo>
                  <a:lnTo>
                    <a:pt x="15875" y="172720"/>
                  </a:lnTo>
                  <a:lnTo>
                    <a:pt x="15836" y="171450"/>
                  </a:lnTo>
                  <a:lnTo>
                    <a:pt x="15722" y="167640"/>
                  </a:lnTo>
                  <a:lnTo>
                    <a:pt x="13589" y="167640"/>
                  </a:lnTo>
                  <a:lnTo>
                    <a:pt x="11988" y="170180"/>
                  </a:lnTo>
                  <a:lnTo>
                    <a:pt x="7594" y="176530"/>
                  </a:lnTo>
                  <a:lnTo>
                    <a:pt x="5867" y="177800"/>
                  </a:lnTo>
                  <a:lnTo>
                    <a:pt x="3835" y="181610"/>
                  </a:lnTo>
                  <a:lnTo>
                    <a:pt x="3949" y="180340"/>
                  </a:lnTo>
                  <a:lnTo>
                    <a:pt x="4076" y="179070"/>
                  </a:lnTo>
                  <a:lnTo>
                    <a:pt x="4203" y="177800"/>
                  </a:lnTo>
                  <a:lnTo>
                    <a:pt x="4318" y="176530"/>
                  </a:lnTo>
                  <a:lnTo>
                    <a:pt x="4445" y="175260"/>
                  </a:lnTo>
                  <a:lnTo>
                    <a:pt x="4572" y="173990"/>
                  </a:lnTo>
                  <a:lnTo>
                    <a:pt x="4686" y="172720"/>
                  </a:lnTo>
                  <a:lnTo>
                    <a:pt x="4813" y="171450"/>
                  </a:lnTo>
                  <a:lnTo>
                    <a:pt x="4940" y="170180"/>
                  </a:lnTo>
                  <a:lnTo>
                    <a:pt x="5054" y="168910"/>
                  </a:lnTo>
                  <a:lnTo>
                    <a:pt x="25552" y="130810"/>
                  </a:lnTo>
                  <a:lnTo>
                    <a:pt x="34531" y="124460"/>
                  </a:lnTo>
                  <a:lnTo>
                    <a:pt x="32562" y="129540"/>
                  </a:lnTo>
                  <a:lnTo>
                    <a:pt x="30657" y="137160"/>
                  </a:lnTo>
                  <a:lnTo>
                    <a:pt x="30391" y="142240"/>
                  </a:lnTo>
                  <a:lnTo>
                    <a:pt x="31775" y="154940"/>
                  </a:lnTo>
                  <a:lnTo>
                    <a:pt x="33477" y="162560"/>
                  </a:lnTo>
                  <a:lnTo>
                    <a:pt x="36169" y="170180"/>
                  </a:lnTo>
                  <a:lnTo>
                    <a:pt x="34734" y="168910"/>
                  </a:lnTo>
                  <a:lnTo>
                    <a:pt x="33312" y="167640"/>
                  </a:lnTo>
                  <a:lnTo>
                    <a:pt x="30835" y="166370"/>
                  </a:lnTo>
                  <a:lnTo>
                    <a:pt x="27101" y="166370"/>
                  </a:lnTo>
                  <a:lnTo>
                    <a:pt x="25692" y="167640"/>
                  </a:lnTo>
                  <a:lnTo>
                    <a:pt x="23964" y="170180"/>
                  </a:lnTo>
                  <a:lnTo>
                    <a:pt x="23507" y="171450"/>
                  </a:lnTo>
                  <a:lnTo>
                    <a:pt x="23444" y="173990"/>
                  </a:lnTo>
                  <a:lnTo>
                    <a:pt x="23952" y="179070"/>
                  </a:lnTo>
                  <a:lnTo>
                    <a:pt x="25717" y="185420"/>
                  </a:lnTo>
                  <a:lnTo>
                    <a:pt x="28575" y="191770"/>
                  </a:lnTo>
                  <a:lnTo>
                    <a:pt x="32334" y="196850"/>
                  </a:lnTo>
                  <a:lnTo>
                    <a:pt x="35585" y="201930"/>
                  </a:lnTo>
                  <a:lnTo>
                    <a:pt x="39395" y="205740"/>
                  </a:lnTo>
                  <a:lnTo>
                    <a:pt x="43815" y="208381"/>
                  </a:lnTo>
                  <a:lnTo>
                    <a:pt x="48488" y="210820"/>
                  </a:lnTo>
                  <a:lnTo>
                    <a:pt x="53746" y="213360"/>
                  </a:lnTo>
                  <a:lnTo>
                    <a:pt x="69202" y="213360"/>
                  </a:lnTo>
                  <a:lnTo>
                    <a:pt x="75082" y="212090"/>
                  </a:lnTo>
                  <a:lnTo>
                    <a:pt x="78562" y="210820"/>
                  </a:lnTo>
                  <a:lnTo>
                    <a:pt x="85267" y="208381"/>
                  </a:lnTo>
                  <a:lnTo>
                    <a:pt x="85432" y="208381"/>
                  </a:lnTo>
                  <a:lnTo>
                    <a:pt x="89979" y="204470"/>
                  </a:lnTo>
                  <a:lnTo>
                    <a:pt x="97485" y="195580"/>
                  </a:lnTo>
                  <a:lnTo>
                    <a:pt x="99733" y="190500"/>
                  </a:lnTo>
                  <a:lnTo>
                    <a:pt x="99847" y="184150"/>
                  </a:lnTo>
                  <a:lnTo>
                    <a:pt x="104317" y="189344"/>
                  </a:lnTo>
                  <a:lnTo>
                    <a:pt x="117538" y="189344"/>
                  </a:lnTo>
                  <a:lnTo>
                    <a:pt x="118719" y="187960"/>
                  </a:lnTo>
                  <a:lnTo>
                    <a:pt x="122021" y="184150"/>
                  </a:lnTo>
                  <a:lnTo>
                    <a:pt x="136448" y="208381"/>
                  </a:lnTo>
                  <a:lnTo>
                    <a:pt x="136728" y="208381"/>
                  </a:lnTo>
                  <a:lnTo>
                    <a:pt x="141439" y="209550"/>
                  </a:lnTo>
                  <a:lnTo>
                    <a:pt x="146773" y="212090"/>
                  </a:lnTo>
                  <a:lnTo>
                    <a:pt x="152628" y="213360"/>
                  </a:lnTo>
                  <a:lnTo>
                    <a:pt x="168097" y="213360"/>
                  </a:lnTo>
                  <a:lnTo>
                    <a:pt x="189534" y="196850"/>
                  </a:lnTo>
                  <a:lnTo>
                    <a:pt x="193281" y="191770"/>
                  </a:lnTo>
                  <a:lnTo>
                    <a:pt x="196113" y="185420"/>
                  </a:lnTo>
                  <a:lnTo>
                    <a:pt x="197878" y="179070"/>
                  </a:lnTo>
                  <a:lnTo>
                    <a:pt x="198386" y="173990"/>
                  </a:lnTo>
                  <a:lnTo>
                    <a:pt x="198323" y="171450"/>
                  </a:lnTo>
                  <a:lnTo>
                    <a:pt x="197904" y="170180"/>
                  </a:lnTo>
                  <a:lnTo>
                    <a:pt x="197027" y="168910"/>
                  </a:lnTo>
                  <a:lnTo>
                    <a:pt x="196265" y="167817"/>
                  </a:lnTo>
                  <a:lnTo>
                    <a:pt x="196265" y="179070"/>
                  </a:lnTo>
                  <a:lnTo>
                    <a:pt x="193738" y="187960"/>
                  </a:lnTo>
                  <a:lnTo>
                    <a:pt x="187680" y="195580"/>
                  </a:lnTo>
                  <a:lnTo>
                    <a:pt x="183870" y="200660"/>
                  </a:lnTo>
                  <a:lnTo>
                    <a:pt x="178892" y="204470"/>
                  </a:lnTo>
                  <a:lnTo>
                    <a:pt x="172529" y="208381"/>
                  </a:lnTo>
                  <a:lnTo>
                    <a:pt x="172402" y="208381"/>
                  </a:lnTo>
                  <a:lnTo>
                    <a:pt x="165214" y="210820"/>
                  </a:lnTo>
                  <a:lnTo>
                    <a:pt x="165430" y="209550"/>
                  </a:lnTo>
                  <a:lnTo>
                    <a:pt x="165544" y="208864"/>
                  </a:lnTo>
                  <a:lnTo>
                    <a:pt x="165620" y="208381"/>
                  </a:lnTo>
                  <a:lnTo>
                    <a:pt x="165328" y="207352"/>
                  </a:lnTo>
                  <a:lnTo>
                    <a:pt x="164782" y="205740"/>
                  </a:lnTo>
                  <a:lnTo>
                    <a:pt x="164465" y="205740"/>
                  </a:lnTo>
                  <a:lnTo>
                    <a:pt x="164465" y="208381"/>
                  </a:lnTo>
                  <a:lnTo>
                    <a:pt x="164084" y="210820"/>
                  </a:lnTo>
                  <a:lnTo>
                    <a:pt x="156019" y="210820"/>
                  </a:lnTo>
                  <a:lnTo>
                    <a:pt x="156667" y="209550"/>
                  </a:lnTo>
                  <a:lnTo>
                    <a:pt x="157454" y="209550"/>
                  </a:lnTo>
                  <a:lnTo>
                    <a:pt x="159575" y="208381"/>
                  </a:lnTo>
                  <a:lnTo>
                    <a:pt x="154584" y="209550"/>
                  </a:lnTo>
                  <a:lnTo>
                    <a:pt x="155003" y="208381"/>
                  </a:lnTo>
                  <a:lnTo>
                    <a:pt x="156667" y="207149"/>
                  </a:lnTo>
                  <a:lnTo>
                    <a:pt x="155409" y="207149"/>
                  </a:lnTo>
                  <a:lnTo>
                    <a:pt x="157657" y="205740"/>
                  </a:lnTo>
                  <a:lnTo>
                    <a:pt x="155282" y="207149"/>
                  </a:lnTo>
                  <a:lnTo>
                    <a:pt x="155130" y="207149"/>
                  </a:lnTo>
                  <a:lnTo>
                    <a:pt x="155130" y="207340"/>
                  </a:lnTo>
                  <a:lnTo>
                    <a:pt x="154241" y="208381"/>
                  </a:lnTo>
                  <a:lnTo>
                    <a:pt x="153441" y="209550"/>
                  </a:lnTo>
                  <a:lnTo>
                    <a:pt x="152412" y="209550"/>
                  </a:lnTo>
                  <a:lnTo>
                    <a:pt x="153517" y="208381"/>
                  </a:lnTo>
                  <a:lnTo>
                    <a:pt x="155092" y="207352"/>
                  </a:lnTo>
                  <a:lnTo>
                    <a:pt x="155130" y="207149"/>
                  </a:lnTo>
                  <a:lnTo>
                    <a:pt x="149720" y="208864"/>
                  </a:lnTo>
                  <a:lnTo>
                    <a:pt x="149796" y="209550"/>
                  </a:lnTo>
                  <a:lnTo>
                    <a:pt x="150456" y="210820"/>
                  </a:lnTo>
                  <a:lnTo>
                    <a:pt x="142582" y="208381"/>
                  </a:lnTo>
                  <a:lnTo>
                    <a:pt x="142443" y="208381"/>
                  </a:lnTo>
                  <a:lnTo>
                    <a:pt x="135166" y="204470"/>
                  </a:lnTo>
                  <a:lnTo>
                    <a:pt x="130327" y="199390"/>
                  </a:lnTo>
                  <a:lnTo>
                    <a:pt x="125653" y="194310"/>
                  </a:lnTo>
                  <a:lnTo>
                    <a:pt x="123634" y="187960"/>
                  </a:lnTo>
                  <a:lnTo>
                    <a:pt x="124167" y="184150"/>
                  </a:lnTo>
                  <a:lnTo>
                    <a:pt x="124523" y="181610"/>
                  </a:lnTo>
                  <a:lnTo>
                    <a:pt x="124663" y="180340"/>
                  </a:lnTo>
                  <a:lnTo>
                    <a:pt x="142455" y="180340"/>
                  </a:lnTo>
                  <a:lnTo>
                    <a:pt x="142976" y="181610"/>
                  </a:lnTo>
                  <a:lnTo>
                    <a:pt x="143967" y="182880"/>
                  </a:lnTo>
                  <a:lnTo>
                    <a:pt x="144792" y="184150"/>
                  </a:lnTo>
                  <a:lnTo>
                    <a:pt x="144754" y="185420"/>
                  </a:lnTo>
                  <a:lnTo>
                    <a:pt x="144894" y="185420"/>
                  </a:lnTo>
                  <a:lnTo>
                    <a:pt x="145072" y="186690"/>
                  </a:lnTo>
                  <a:lnTo>
                    <a:pt x="145453" y="187960"/>
                  </a:lnTo>
                  <a:lnTo>
                    <a:pt x="146240" y="189344"/>
                  </a:lnTo>
                  <a:lnTo>
                    <a:pt x="147129" y="187960"/>
                  </a:lnTo>
                  <a:lnTo>
                    <a:pt x="151231" y="181610"/>
                  </a:lnTo>
                  <a:lnTo>
                    <a:pt x="148742" y="184150"/>
                  </a:lnTo>
                  <a:lnTo>
                    <a:pt x="145707" y="187960"/>
                  </a:lnTo>
                  <a:lnTo>
                    <a:pt x="147218" y="184150"/>
                  </a:lnTo>
                  <a:lnTo>
                    <a:pt x="148602" y="182880"/>
                  </a:lnTo>
                  <a:lnTo>
                    <a:pt x="149796" y="181610"/>
                  </a:lnTo>
                  <a:lnTo>
                    <a:pt x="148323" y="181610"/>
                  </a:lnTo>
                  <a:lnTo>
                    <a:pt x="147180" y="181610"/>
                  </a:lnTo>
                  <a:lnTo>
                    <a:pt x="146837" y="182880"/>
                  </a:lnTo>
                  <a:lnTo>
                    <a:pt x="146837" y="181610"/>
                  </a:lnTo>
                  <a:lnTo>
                    <a:pt x="147002" y="181610"/>
                  </a:lnTo>
                  <a:lnTo>
                    <a:pt x="147523" y="180340"/>
                  </a:lnTo>
                  <a:lnTo>
                    <a:pt x="148678" y="180340"/>
                  </a:lnTo>
                  <a:lnTo>
                    <a:pt x="149021" y="180340"/>
                  </a:lnTo>
                  <a:lnTo>
                    <a:pt x="150736" y="180340"/>
                  </a:lnTo>
                  <a:lnTo>
                    <a:pt x="155905" y="180340"/>
                  </a:lnTo>
                  <a:lnTo>
                    <a:pt x="155790" y="182880"/>
                  </a:lnTo>
                  <a:lnTo>
                    <a:pt x="153974" y="186690"/>
                  </a:lnTo>
                  <a:lnTo>
                    <a:pt x="148894" y="189344"/>
                  </a:lnTo>
                  <a:lnTo>
                    <a:pt x="148755" y="189344"/>
                  </a:lnTo>
                  <a:lnTo>
                    <a:pt x="149517" y="187960"/>
                  </a:lnTo>
                  <a:lnTo>
                    <a:pt x="152273" y="184150"/>
                  </a:lnTo>
                  <a:lnTo>
                    <a:pt x="150660" y="185420"/>
                  </a:lnTo>
                  <a:lnTo>
                    <a:pt x="146507" y="189814"/>
                  </a:lnTo>
                  <a:lnTo>
                    <a:pt x="146900" y="190500"/>
                  </a:lnTo>
                  <a:lnTo>
                    <a:pt x="146951" y="194310"/>
                  </a:lnTo>
                  <a:lnTo>
                    <a:pt x="147078" y="195580"/>
                  </a:lnTo>
                  <a:lnTo>
                    <a:pt x="147434" y="196024"/>
                  </a:lnTo>
                  <a:lnTo>
                    <a:pt x="148742" y="194310"/>
                  </a:lnTo>
                  <a:lnTo>
                    <a:pt x="153581" y="187960"/>
                  </a:lnTo>
                  <a:lnTo>
                    <a:pt x="150774" y="190500"/>
                  </a:lnTo>
                  <a:lnTo>
                    <a:pt x="147383" y="194310"/>
                  </a:lnTo>
                  <a:lnTo>
                    <a:pt x="149326" y="190500"/>
                  </a:lnTo>
                  <a:lnTo>
                    <a:pt x="151066" y="189344"/>
                  </a:lnTo>
                  <a:lnTo>
                    <a:pt x="153136" y="187960"/>
                  </a:lnTo>
                  <a:lnTo>
                    <a:pt x="155270" y="185420"/>
                  </a:lnTo>
                  <a:lnTo>
                    <a:pt x="156298" y="182880"/>
                  </a:lnTo>
                  <a:lnTo>
                    <a:pt x="157403" y="184150"/>
                  </a:lnTo>
                  <a:lnTo>
                    <a:pt x="158178" y="185420"/>
                  </a:lnTo>
                  <a:lnTo>
                    <a:pt x="158407" y="186690"/>
                  </a:lnTo>
                  <a:lnTo>
                    <a:pt x="158559" y="187960"/>
                  </a:lnTo>
                  <a:lnTo>
                    <a:pt x="158673" y="189344"/>
                  </a:lnTo>
                  <a:lnTo>
                    <a:pt x="156806" y="193040"/>
                  </a:lnTo>
                  <a:lnTo>
                    <a:pt x="150520" y="195580"/>
                  </a:lnTo>
                  <a:lnTo>
                    <a:pt x="150317" y="195580"/>
                  </a:lnTo>
                  <a:lnTo>
                    <a:pt x="151168" y="194310"/>
                  </a:lnTo>
                  <a:lnTo>
                    <a:pt x="151688" y="193675"/>
                  </a:lnTo>
                  <a:lnTo>
                    <a:pt x="147866" y="196583"/>
                  </a:lnTo>
                  <a:lnTo>
                    <a:pt x="148945" y="197929"/>
                  </a:lnTo>
                  <a:lnTo>
                    <a:pt x="148882" y="201930"/>
                  </a:lnTo>
                  <a:lnTo>
                    <a:pt x="149212" y="202603"/>
                  </a:lnTo>
                  <a:lnTo>
                    <a:pt x="151142" y="200660"/>
                  </a:lnTo>
                  <a:lnTo>
                    <a:pt x="155752" y="196024"/>
                  </a:lnTo>
                  <a:lnTo>
                    <a:pt x="154940" y="196583"/>
                  </a:lnTo>
                  <a:lnTo>
                    <a:pt x="152984" y="198120"/>
                  </a:lnTo>
                  <a:lnTo>
                    <a:pt x="149110" y="200660"/>
                  </a:lnTo>
                  <a:lnTo>
                    <a:pt x="152031" y="196850"/>
                  </a:lnTo>
                  <a:lnTo>
                    <a:pt x="153822" y="195580"/>
                  </a:lnTo>
                  <a:lnTo>
                    <a:pt x="155625" y="194310"/>
                  </a:lnTo>
                  <a:lnTo>
                    <a:pt x="157721" y="193040"/>
                  </a:lnTo>
                  <a:lnTo>
                    <a:pt x="158724" y="190500"/>
                  </a:lnTo>
                  <a:lnTo>
                    <a:pt x="160223" y="190500"/>
                  </a:lnTo>
                  <a:lnTo>
                    <a:pt x="161226" y="193040"/>
                  </a:lnTo>
                  <a:lnTo>
                    <a:pt x="161226" y="196850"/>
                  </a:lnTo>
                  <a:lnTo>
                    <a:pt x="158800" y="200660"/>
                  </a:lnTo>
                  <a:lnTo>
                    <a:pt x="152234" y="203200"/>
                  </a:lnTo>
                  <a:lnTo>
                    <a:pt x="152171" y="202603"/>
                  </a:lnTo>
                  <a:lnTo>
                    <a:pt x="152095" y="201930"/>
                  </a:lnTo>
                  <a:lnTo>
                    <a:pt x="153377" y="200291"/>
                  </a:lnTo>
                  <a:lnTo>
                    <a:pt x="149428" y="203034"/>
                  </a:lnTo>
                  <a:lnTo>
                    <a:pt x="149517" y="203200"/>
                  </a:lnTo>
                  <a:lnTo>
                    <a:pt x="150317" y="204470"/>
                  </a:lnTo>
                  <a:lnTo>
                    <a:pt x="149974" y="204470"/>
                  </a:lnTo>
                  <a:lnTo>
                    <a:pt x="149923" y="205740"/>
                  </a:lnTo>
                  <a:lnTo>
                    <a:pt x="149529" y="207149"/>
                  </a:lnTo>
                  <a:lnTo>
                    <a:pt x="149555" y="207352"/>
                  </a:lnTo>
                  <a:lnTo>
                    <a:pt x="149644" y="208216"/>
                  </a:lnTo>
                  <a:lnTo>
                    <a:pt x="153631" y="205740"/>
                  </a:lnTo>
                  <a:lnTo>
                    <a:pt x="157721" y="203200"/>
                  </a:lnTo>
                  <a:lnTo>
                    <a:pt x="154317" y="204470"/>
                  </a:lnTo>
                  <a:lnTo>
                    <a:pt x="150317" y="205740"/>
                  </a:lnTo>
                  <a:lnTo>
                    <a:pt x="153022" y="203200"/>
                  </a:lnTo>
                  <a:lnTo>
                    <a:pt x="157086" y="201930"/>
                  </a:lnTo>
                  <a:lnTo>
                    <a:pt x="159639" y="200660"/>
                  </a:lnTo>
                  <a:lnTo>
                    <a:pt x="160997" y="198120"/>
                  </a:lnTo>
                  <a:lnTo>
                    <a:pt x="162509" y="199390"/>
                  </a:lnTo>
                  <a:lnTo>
                    <a:pt x="163283" y="200660"/>
                  </a:lnTo>
                  <a:lnTo>
                    <a:pt x="163093" y="201930"/>
                  </a:lnTo>
                  <a:lnTo>
                    <a:pt x="163004" y="202603"/>
                  </a:lnTo>
                  <a:lnTo>
                    <a:pt x="162915" y="203200"/>
                  </a:lnTo>
                  <a:lnTo>
                    <a:pt x="162471" y="205740"/>
                  </a:lnTo>
                  <a:lnTo>
                    <a:pt x="163906" y="207149"/>
                  </a:lnTo>
                  <a:lnTo>
                    <a:pt x="164465" y="208381"/>
                  </a:lnTo>
                  <a:lnTo>
                    <a:pt x="164465" y="205740"/>
                  </a:lnTo>
                  <a:lnTo>
                    <a:pt x="163106" y="205740"/>
                  </a:lnTo>
                  <a:lnTo>
                    <a:pt x="163537" y="204470"/>
                  </a:lnTo>
                  <a:lnTo>
                    <a:pt x="164414" y="200660"/>
                  </a:lnTo>
                  <a:lnTo>
                    <a:pt x="163436" y="198120"/>
                  </a:lnTo>
                  <a:lnTo>
                    <a:pt x="161544" y="196850"/>
                  </a:lnTo>
                  <a:lnTo>
                    <a:pt x="162077" y="196850"/>
                  </a:lnTo>
                  <a:lnTo>
                    <a:pt x="162204" y="196024"/>
                  </a:lnTo>
                  <a:lnTo>
                    <a:pt x="162267" y="191770"/>
                  </a:lnTo>
                  <a:lnTo>
                    <a:pt x="161061" y="190500"/>
                  </a:lnTo>
                  <a:lnTo>
                    <a:pt x="159296" y="189344"/>
                  </a:lnTo>
                  <a:lnTo>
                    <a:pt x="159092" y="189344"/>
                  </a:lnTo>
                  <a:lnTo>
                    <a:pt x="159499" y="187960"/>
                  </a:lnTo>
                  <a:lnTo>
                    <a:pt x="159575" y="186690"/>
                  </a:lnTo>
                  <a:lnTo>
                    <a:pt x="159207" y="184150"/>
                  </a:lnTo>
                  <a:lnTo>
                    <a:pt x="158153" y="182880"/>
                  </a:lnTo>
                  <a:lnTo>
                    <a:pt x="156616" y="182880"/>
                  </a:lnTo>
                  <a:lnTo>
                    <a:pt x="156832" y="181610"/>
                  </a:lnTo>
                  <a:lnTo>
                    <a:pt x="156946" y="180340"/>
                  </a:lnTo>
                  <a:lnTo>
                    <a:pt x="184073" y="180340"/>
                  </a:lnTo>
                  <a:lnTo>
                    <a:pt x="184073" y="177800"/>
                  </a:lnTo>
                  <a:lnTo>
                    <a:pt x="184073" y="173990"/>
                  </a:lnTo>
                  <a:lnTo>
                    <a:pt x="189039" y="170180"/>
                  </a:lnTo>
                  <a:lnTo>
                    <a:pt x="191820" y="168910"/>
                  </a:lnTo>
                  <a:lnTo>
                    <a:pt x="195440" y="168910"/>
                  </a:lnTo>
                  <a:lnTo>
                    <a:pt x="196011" y="171450"/>
                  </a:lnTo>
                  <a:lnTo>
                    <a:pt x="196049" y="172720"/>
                  </a:lnTo>
                  <a:lnTo>
                    <a:pt x="196138" y="175260"/>
                  </a:lnTo>
                  <a:lnTo>
                    <a:pt x="196265" y="179070"/>
                  </a:lnTo>
                  <a:lnTo>
                    <a:pt x="196265" y="167817"/>
                  </a:lnTo>
                  <a:lnTo>
                    <a:pt x="196151" y="167640"/>
                  </a:lnTo>
                  <a:lnTo>
                    <a:pt x="194754" y="166370"/>
                  </a:lnTo>
                  <a:lnTo>
                    <a:pt x="191020" y="166370"/>
                  </a:lnTo>
                  <a:lnTo>
                    <a:pt x="188531" y="167640"/>
                  </a:lnTo>
                  <a:lnTo>
                    <a:pt x="185686" y="170180"/>
                  </a:lnTo>
                  <a:lnTo>
                    <a:pt x="186575" y="167640"/>
                  </a:lnTo>
                  <a:lnTo>
                    <a:pt x="188353" y="162560"/>
                  </a:lnTo>
                  <a:lnTo>
                    <a:pt x="190093" y="154940"/>
                  </a:lnTo>
                  <a:lnTo>
                    <a:pt x="191439" y="142240"/>
                  </a:lnTo>
                  <a:lnTo>
                    <a:pt x="191287" y="138430"/>
                  </a:lnTo>
                  <a:lnTo>
                    <a:pt x="191236" y="137160"/>
                  </a:lnTo>
                  <a:lnTo>
                    <a:pt x="189280" y="129540"/>
                  </a:lnTo>
                  <a:lnTo>
                    <a:pt x="188696" y="128066"/>
                  </a:lnTo>
                  <a:lnTo>
                    <a:pt x="188696" y="138430"/>
                  </a:lnTo>
                  <a:lnTo>
                    <a:pt x="188683" y="146050"/>
                  </a:lnTo>
                  <a:lnTo>
                    <a:pt x="187299" y="156210"/>
                  </a:lnTo>
                  <a:lnTo>
                    <a:pt x="184073" y="167640"/>
                  </a:lnTo>
                  <a:lnTo>
                    <a:pt x="184073" y="123190"/>
                  </a:lnTo>
                  <a:lnTo>
                    <a:pt x="185293" y="125730"/>
                  </a:lnTo>
                  <a:lnTo>
                    <a:pt x="186829" y="128270"/>
                  </a:lnTo>
                  <a:lnTo>
                    <a:pt x="187820" y="133350"/>
                  </a:lnTo>
                  <a:lnTo>
                    <a:pt x="188696" y="138430"/>
                  </a:lnTo>
                  <a:lnTo>
                    <a:pt x="188696" y="128066"/>
                  </a:lnTo>
                  <a:lnTo>
                    <a:pt x="188277" y="127000"/>
                  </a:lnTo>
                  <a:lnTo>
                    <a:pt x="187325" y="124460"/>
                  </a:lnTo>
                  <a:lnTo>
                    <a:pt x="191020" y="127000"/>
                  </a:lnTo>
                  <a:lnTo>
                    <a:pt x="216674" y="167640"/>
                  </a:lnTo>
                  <a:lnTo>
                    <a:pt x="216801" y="168910"/>
                  </a:lnTo>
                  <a:lnTo>
                    <a:pt x="216928" y="170180"/>
                  </a:lnTo>
                  <a:lnTo>
                    <a:pt x="217055" y="171450"/>
                  </a:lnTo>
                  <a:lnTo>
                    <a:pt x="217182" y="172720"/>
                  </a:lnTo>
                  <a:lnTo>
                    <a:pt x="217297" y="173990"/>
                  </a:lnTo>
                  <a:lnTo>
                    <a:pt x="218059" y="181610"/>
                  </a:lnTo>
                  <a:lnTo>
                    <a:pt x="218059" y="163372"/>
                  </a:lnTo>
                  <a:lnTo>
                    <a:pt x="215887" y="156210"/>
                  </a:lnTo>
                  <a:lnTo>
                    <a:pt x="212940" y="148590"/>
                  </a:lnTo>
                  <a:lnTo>
                    <a:pt x="208661" y="142240"/>
                  </a:lnTo>
                  <a:lnTo>
                    <a:pt x="203085" y="135890"/>
                  </a:lnTo>
                  <a:lnTo>
                    <a:pt x="194881" y="125730"/>
                  </a:lnTo>
                  <a:lnTo>
                    <a:pt x="192760" y="124460"/>
                  </a:lnTo>
                  <a:lnTo>
                    <a:pt x="190639" y="123190"/>
                  </a:lnTo>
                  <a:lnTo>
                    <a:pt x="186410" y="120650"/>
                  </a:lnTo>
                  <a:lnTo>
                    <a:pt x="184073" y="119380"/>
                  </a:lnTo>
                  <a:lnTo>
                    <a:pt x="184073" y="96520"/>
                  </a:lnTo>
                  <a:lnTo>
                    <a:pt x="184073" y="93980"/>
                  </a:lnTo>
                  <a:lnTo>
                    <a:pt x="181762" y="93980"/>
                  </a:lnTo>
                  <a:lnTo>
                    <a:pt x="181762" y="96520"/>
                  </a:lnTo>
                  <a:lnTo>
                    <a:pt x="181762" y="177800"/>
                  </a:lnTo>
                  <a:lnTo>
                    <a:pt x="123952" y="177800"/>
                  </a:lnTo>
                  <a:lnTo>
                    <a:pt x="122529" y="176187"/>
                  </a:lnTo>
                  <a:lnTo>
                    <a:pt x="122529" y="180340"/>
                  </a:lnTo>
                  <a:lnTo>
                    <a:pt x="118071" y="186690"/>
                  </a:lnTo>
                  <a:lnTo>
                    <a:pt x="113296" y="186690"/>
                  </a:lnTo>
                  <a:lnTo>
                    <a:pt x="110934" y="187960"/>
                  </a:lnTo>
                  <a:lnTo>
                    <a:pt x="108572" y="186690"/>
                  </a:lnTo>
                  <a:lnTo>
                    <a:pt x="103784" y="186690"/>
                  </a:lnTo>
                  <a:lnTo>
                    <a:pt x="102044" y="184150"/>
                  </a:lnTo>
                  <a:lnTo>
                    <a:pt x="99441" y="180340"/>
                  </a:lnTo>
                  <a:lnTo>
                    <a:pt x="99072" y="180340"/>
                  </a:lnTo>
                  <a:lnTo>
                    <a:pt x="101104" y="177800"/>
                  </a:lnTo>
                  <a:lnTo>
                    <a:pt x="103136" y="175260"/>
                  </a:lnTo>
                  <a:lnTo>
                    <a:pt x="104762" y="177800"/>
                  </a:lnTo>
                  <a:lnTo>
                    <a:pt x="108191" y="179070"/>
                  </a:lnTo>
                  <a:lnTo>
                    <a:pt x="113233" y="179070"/>
                  </a:lnTo>
                  <a:lnTo>
                    <a:pt x="116865" y="177800"/>
                  </a:lnTo>
                  <a:lnTo>
                    <a:pt x="117729" y="176530"/>
                  </a:lnTo>
                  <a:lnTo>
                    <a:pt x="118605" y="175260"/>
                  </a:lnTo>
                  <a:lnTo>
                    <a:pt x="121627" y="179070"/>
                  </a:lnTo>
                  <a:lnTo>
                    <a:pt x="122529" y="180340"/>
                  </a:lnTo>
                  <a:lnTo>
                    <a:pt x="122529" y="176187"/>
                  </a:lnTo>
                  <a:lnTo>
                    <a:pt x="121716" y="175260"/>
                  </a:lnTo>
                  <a:lnTo>
                    <a:pt x="120611" y="173990"/>
                  </a:lnTo>
                  <a:lnTo>
                    <a:pt x="176771" y="173990"/>
                  </a:lnTo>
                  <a:lnTo>
                    <a:pt x="176771" y="171450"/>
                  </a:lnTo>
                  <a:lnTo>
                    <a:pt x="176771" y="168910"/>
                  </a:lnTo>
                  <a:lnTo>
                    <a:pt x="176771" y="96520"/>
                  </a:lnTo>
                  <a:lnTo>
                    <a:pt x="181762" y="96520"/>
                  </a:lnTo>
                  <a:lnTo>
                    <a:pt x="181762" y="93980"/>
                  </a:lnTo>
                  <a:lnTo>
                    <a:pt x="176009" y="93980"/>
                  </a:lnTo>
                  <a:lnTo>
                    <a:pt x="174459" y="92875"/>
                  </a:lnTo>
                  <a:lnTo>
                    <a:pt x="174459" y="96520"/>
                  </a:lnTo>
                  <a:lnTo>
                    <a:pt x="174459" y="168910"/>
                  </a:lnTo>
                  <a:lnTo>
                    <a:pt x="173367" y="167309"/>
                  </a:lnTo>
                  <a:lnTo>
                    <a:pt x="173367" y="171450"/>
                  </a:lnTo>
                  <a:lnTo>
                    <a:pt x="118910" y="171450"/>
                  </a:lnTo>
                  <a:lnTo>
                    <a:pt x="117055" y="168833"/>
                  </a:lnTo>
                  <a:lnTo>
                    <a:pt x="117055" y="172720"/>
                  </a:lnTo>
                  <a:lnTo>
                    <a:pt x="116166" y="175260"/>
                  </a:lnTo>
                  <a:lnTo>
                    <a:pt x="112826" y="176530"/>
                  </a:lnTo>
                  <a:lnTo>
                    <a:pt x="108915" y="176530"/>
                  </a:lnTo>
                  <a:lnTo>
                    <a:pt x="105549" y="175260"/>
                  </a:lnTo>
                  <a:lnTo>
                    <a:pt x="104673" y="172720"/>
                  </a:lnTo>
                  <a:lnTo>
                    <a:pt x="105727" y="171450"/>
                  </a:lnTo>
                  <a:lnTo>
                    <a:pt x="110883" y="163830"/>
                  </a:lnTo>
                  <a:lnTo>
                    <a:pt x="117055" y="172720"/>
                  </a:lnTo>
                  <a:lnTo>
                    <a:pt x="117055" y="168833"/>
                  </a:lnTo>
                  <a:lnTo>
                    <a:pt x="113525" y="163830"/>
                  </a:lnTo>
                  <a:lnTo>
                    <a:pt x="112636" y="162560"/>
                  </a:lnTo>
                  <a:lnTo>
                    <a:pt x="118440" y="160020"/>
                  </a:lnTo>
                  <a:lnTo>
                    <a:pt x="124129" y="158750"/>
                  </a:lnTo>
                  <a:lnTo>
                    <a:pt x="137337" y="158750"/>
                  </a:lnTo>
                  <a:lnTo>
                    <a:pt x="153797" y="163830"/>
                  </a:lnTo>
                  <a:lnTo>
                    <a:pt x="157657" y="165100"/>
                  </a:lnTo>
                  <a:lnTo>
                    <a:pt x="165887" y="165100"/>
                  </a:lnTo>
                  <a:lnTo>
                    <a:pt x="166052" y="163830"/>
                  </a:lnTo>
                  <a:lnTo>
                    <a:pt x="167767" y="163830"/>
                  </a:lnTo>
                  <a:lnTo>
                    <a:pt x="173367" y="171450"/>
                  </a:lnTo>
                  <a:lnTo>
                    <a:pt x="173367" y="167309"/>
                  </a:lnTo>
                  <a:lnTo>
                    <a:pt x="171005" y="163830"/>
                  </a:lnTo>
                  <a:lnTo>
                    <a:pt x="170154" y="162560"/>
                  </a:lnTo>
                  <a:lnTo>
                    <a:pt x="169291" y="161290"/>
                  </a:lnTo>
                  <a:lnTo>
                    <a:pt x="169291" y="92710"/>
                  </a:lnTo>
                  <a:lnTo>
                    <a:pt x="174459" y="96520"/>
                  </a:lnTo>
                  <a:lnTo>
                    <a:pt x="174459" y="92875"/>
                  </a:lnTo>
                  <a:lnTo>
                    <a:pt x="174231" y="92710"/>
                  </a:lnTo>
                  <a:lnTo>
                    <a:pt x="168884" y="88900"/>
                  </a:lnTo>
                  <a:lnTo>
                    <a:pt x="167614" y="88900"/>
                  </a:lnTo>
                  <a:lnTo>
                    <a:pt x="166979" y="89306"/>
                  </a:lnTo>
                  <a:lnTo>
                    <a:pt x="166979" y="91440"/>
                  </a:lnTo>
                  <a:lnTo>
                    <a:pt x="166979" y="161290"/>
                  </a:lnTo>
                  <a:lnTo>
                    <a:pt x="166674" y="161290"/>
                  </a:lnTo>
                  <a:lnTo>
                    <a:pt x="165811" y="162560"/>
                  </a:lnTo>
                  <a:lnTo>
                    <a:pt x="158064" y="162560"/>
                  </a:lnTo>
                  <a:lnTo>
                    <a:pt x="145872" y="158750"/>
                  </a:lnTo>
                  <a:lnTo>
                    <a:pt x="137756" y="156210"/>
                  </a:lnTo>
                  <a:lnTo>
                    <a:pt x="122085" y="156210"/>
                  </a:lnTo>
                  <a:lnTo>
                    <a:pt x="117106" y="157480"/>
                  </a:lnTo>
                  <a:lnTo>
                    <a:pt x="112052" y="160020"/>
                  </a:lnTo>
                  <a:lnTo>
                    <a:pt x="112077" y="93980"/>
                  </a:lnTo>
                  <a:lnTo>
                    <a:pt x="116522" y="91440"/>
                  </a:lnTo>
                  <a:lnTo>
                    <a:pt x="118745" y="90170"/>
                  </a:lnTo>
                  <a:lnTo>
                    <a:pt x="122047" y="88900"/>
                  </a:lnTo>
                  <a:lnTo>
                    <a:pt x="125349" y="87630"/>
                  </a:lnTo>
                  <a:lnTo>
                    <a:pt x="138633" y="87630"/>
                  </a:lnTo>
                  <a:lnTo>
                    <a:pt x="149466" y="90170"/>
                  </a:lnTo>
                  <a:lnTo>
                    <a:pt x="157543" y="92710"/>
                  </a:lnTo>
                  <a:lnTo>
                    <a:pt x="165214" y="92710"/>
                  </a:lnTo>
                  <a:lnTo>
                    <a:pt x="166979" y="91440"/>
                  </a:lnTo>
                  <a:lnTo>
                    <a:pt x="166979" y="89306"/>
                  </a:lnTo>
                  <a:lnTo>
                    <a:pt x="163601" y="91440"/>
                  </a:lnTo>
                  <a:lnTo>
                    <a:pt x="157873" y="91440"/>
                  </a:lnTo>
                  <a:lnTo>
                    <a:pt x="150139" y="88900"/>
                  </a:lnTo>
                  <a:lnTo>
                    <a:pt x="142697" y="86360"/>
                  </a:lnTo>
                  <a:lnTo>
                    <a:pt x="138988" y="85090"/>
                  </a:lnTo>
                  <a:lnTo>
                    <a:pt x="125374" y="85090"/>
                  </a:lnTo>
                  <a:lnTo>
                    <a:pt x="121970" y="86360"/>
                  </a:lnTo>
                  <a:lnTo>
                    <a:pt x="121970" y="83820"/>
                  </a:lnTo>
                  <a:lnTo>
                    <a:pt x="121970" y="82626"/>
                  </a:lnTo>
                  <a:lnTo>
                    <a:pt x="162471" y="68580"/>
                  </a:lnTo>
                  <a:lnTo>
                    <a:pt x="163601" y="68580"/>
                  </a:lnTo>
                  <a:lnTo>
                    <a:pt x="163601" y="63500"/>
                  </a:lnTo>
                  <a:lnTo>
                    <a:pt x="177622" y="63500"/>
                  </a:lnTo>
                  <a:lnTo>
                    <a:pt x="181152" y="66040"/>
                  </a:lnTo>
                  <a:lnTo>
                    <a:pt x="184073" y="66040"/>
                  </a:lnTo>
                  <a:lnTo>
                    <a:pt x="184073" y="52070"/>
                  </a:lnTo>
                  <a:lnTo>
                    <a:pt x="181762" y="52070"/>
                  </a:lnTo>
                  <a:lnTo>
                    <a:pt x="181762" y="54610"/>
                  </a:lnTo>
                  <a:lnTo>
                    <a:pt x="181762" y="63500"/>
                  </a:lnTo>
                  <a:lnTo>
                    <a:pt x="179285" y="63500"/>
                  </a:lnTo>
                  <a:lnTo>
                    <a:pt x="174180" y="62230"/>
                  </a:lnTo>
                  <a:lnTo>
                    <a:pt x="163601" y="62230"/>
                  </a:lnTo>
                  <a:lnTo>
                    <a:pt x="163601" y="54610"/>
                  </a:lnTo>
                  <a:lnTo>
                    <a:pt x="181762" y="54610"/>
                  </a:lnTo>
                  <a:lnTo>
                    <a:pt x="181762" y="52070"/>
                  </a:lnTo>
                  <a:lnTo>
                    <a:pt x="122186" y="52070"/>
                  </a:lnTo>
                  <a:lnTo>
                    <a:pt x="122186" y="48260"/>
                  </a:lnTo>
                  <a:lnTo>
                    <a:pt x="126199" y="45720"/>
                  </a:lnTo>
                  <a:lnTo>
                    <a:pt x="129501" y="43230"/>
                  </a:lnTo>
                  <a:lnTo>
                    <a:pt x="130403" y="41910"/>
                  </a:lnTo>
                  <a:lnTo>
                    <a:pt x="132067" y="39370"/>
                  </a:lnTo>
                  <a:lnTo>
                    <a:pt x="134747" y="35560"/>
                  </a:lnTo>
                  <a:lnTo>
                    <a:pt x="136156" y="30480"/>
                  </a:lnTo>
                  <a:lnTo>
                    <a:pt x="136156" y="25400"/>
                  </a:lnTo>
                  <a:lnTo>
                    <a:pt x="134162" y="16510"/>
                  </a:lnTo>
                  <a:lnTo>
                    <a:pt x="133858" y="16014"/>
                  </a:lnTo>
                  <a:lnTo>
                    <a:pt x="133858" y="25400"/>
                  </a:lnTo>
                  <a:lnTo>
                    <a:pt x="133858" y="34290"/>
                  </a:lnTo>
                  <a:lnTo>
                    <a:pt x="129362" y="41910"/>
                  </a:lnTo>
                  <a:lnTo>
                    <a:pt x="128498" y="43230"/>
                  </a:lnTo>
                  <a:lnTo>
                    <a:pt x="120510" y="46990"/>
                  </a:lnTo>
                  <a:lnTo>
                    <a:pt x="119849" y="46990"/>
                  </a:lnTo>
                  <a:lnTo>
                    <a:pt x="119849" y="52070"/>
                  </a:lnTo>
                  <a:lnTo>
                    <a:pt x="102006" y="52070"/>
                  </a:lnTo>
                  <a:lnTo>
                    <a:pt x="102006" y="46990"/>
                  </a:lnTo>
                  <a:lnTo>
                    <a:pt x="101371" y="46990"/>
                  </a:lnTo>
                  <a:lnTo>
                    <a:pt x="93230" y="43230"/>
                  </a:lnTo>
                  <a:lnTo>
                    <a:pt x="93433" y="43510"/>
                  </a:lnTo>
                  <a:lnTo>
                    <a:pt x="94234" y="44450"/>
                  </a:lnTo>
                  <a:lnTo>
                    <a:pt x="96799" y="46990"/>
                  </a:lnTo>
                  <a:lnTo>
                    <a:pt x="99707" y="48260"/>
                  </a:lnTo>
                  <a:lnTo>
                    <a:pt x="99707" y="52070"/>
                  </a:lnTo>
                  <a:lnTo>
                    <a:pt x="83464" y="52070"/>
                  </a:lnTo>
                  <a:lnTo>
                    <a:pt x="83883" y="50800"/>
                  </a:lnTo>
                  <a:lnTo>
                    <a:pt x="84226" y="50800"/>
                  </a:lnTo>
                  <a:lnTo>
                    <a:pt x="84531" y="49530"/>
                  </a:lnTo>
                  <a:lnTo>
                    <a:pt x="84797" y="49530"/>
                  </a:lnTo>
                  <a:lnTo>
                    <a:pt x="85001" y="48260"/>
                  </a:lnTo>
                  <a:lnTo>
                    <a:pt x="86690" y="48260"/>
                  </a:lnTo>
                  <a:lnTo>
                    <a:pt x="85598" y="41910"/>
                  </a:lnTo>
                  <a:lnTo>
                    <a:pt x="85115" y="40640"/>
                  </a:lnTo>
                  <a:lnTo>
                    <a:pt x="85115" y="46990"/>
                  </a:lnTo>
                  <a:lnTo>
                    <a:pt x="84696" y="46990"/>
                  </a:lnTo>
                  <a:lnTo>
                    <a:pt x="84188" y="45720"/>
                  </a:lnTo>
                  <a:lnTo>
                    <a:pt x="84023" y="45313"/>
                  </a:lnTo>
                  <a:lnTo>
                    <a:pt x="84023" y="46990"/>
                  </a:lnTo>
                  <a:lnTo>
                    <a:pt x="83959" y="47282"/>
                  </a:lnTo>
                  <a:lnTo>
                    <a:pt x="83743" y="47840"/>
                  </a:lnTo>
                  <a:lnTo>
                    <a:pt x="83566" y="47282"/>
                  </a:lnTo>
                  <a:lnTo>
                    <a:pt x="83235" y="45720"/>
                  </a:lnTo>
                  <a:lnTo>
                    <a:pt x="83718" y="46990"/>
                  </a:lnTo>
                  <a:lnTo>
                    <a:pt x="84023" y="46990"/>
                  </a:lnTo>
                  <a:lnTo>
                    <a:pt x="84023" y="45313"/>
                  </a:lnTo>
                  <a:lnTo>
                    <a:pt x="82664" y="41910"/>
                  </a:lnTo>
                  <a:lnTo>
                    <a:pt x="82575" y="40640"/>
                  </a:lnTo>
                  <a:lnTo>
                    <a:pt x="82499" y="39370"/>
                  </a:lnTo>
                  <a:lnTo>
                    <a:pt x="82423" y="38100"/>
                  </a:lnTo>
                  <a:lnTo>
                    <a:pt x="84023" y="35560"/>
                  </a:lnTo>
                  <a:lnTo>
                    <a:pt x="84734" y="34290"/>
                  </a:lnTo>
                  <a:lnTo>
                    <a:pt x="85725" y="33020"/>
                  </a:lnTo>
                  <a:lnTo>
                    <a:pt x="86817" y="33020"/>
                  </a:lnTo>
                  <a:lnTo>
                    <a:pt x="87503" y="35560"/>
                  </a:lnTo>
                  <a:lnTo>
                    <a:pt x="88519" y="38100"/>
                  </a:lnTo>
                  <a:lnTo>
                    <a:pt x="89801" y="39370"/>
                  </a:lnTo>
                  <a:lnTo>
                    <a:pt x="89014" y="46990"/>
                  </a:lnTo>
                  <a:lnTo>
                    <a:pt x="89001" y="47142"/>
                  </a:lnTo>
                  <a:lnTo>
                    <a:pt x="89331" y="46990"/>
                  </a:lnTo>
                  <a:lnTo>
                    <a:pt x="91440" y="44450"/>
                  </a:lnTo>
                  <a:lnTo>
                    <a:pt x="91719" y="43510"/>
                  </a:lnTo>
                  <a:lnTo>
                    <a:pt x="91808" y="43230"/>
                  </a:lnTo>
                  <a:lnTo>
                    <a:pt x="92087" y="41910"/>
                  </a:lnTo>
                  <a:lnTo>
                    <a:pt x="93205" y="43230"/>
                  </a:lnTo>
                  <a:lnTo>
                    <a:pt x="92494" y="41910"/>
                  </a:lnTo>
                  <a:lnTo>
                    <a:pt x="91757" y="40640"/>
                  </a:lnTo>
                  <a:lnTo>
                    <a:pt x="91173" y="39649"/>
                  </a:lnTo>
                  <a:lnTo>
                    <a:pt x="91173" y="41910"/>
                  </a:lnTo>
                  <a:lnTo>
                    <a:pt x="90728" y="43230"/>
                  </a:lnTo>
                  <a:lnTo>
                    <a:pt x="90360" y="43230"/>
                  </a:lnTo>
                  <a:lnTo>
                    <a:pt x="90246" y="41910"/>
                  </a:lnTo>
                  <a:lnTo>
                    <a:pt x="90144" y="40640"/>
                  </a:lnTo>
                  <a:lnTo>
                    <a:pt x="90817" y="40640"/>
                  </a:lnTo>
                  <a:lnTo>
                    <a:pt x="91173" y="41910"/>
                  </a:lnTo>
                  <a:lnTo>
                    <a:pt x="91173" y="39649"/>
                  </a:lnTo>
                  <a:lnTo>
                    <a:pt x="88036" y="34290"/>
                  </a:lnTo>
                  <a:lnTo>
                    <a:pt x="88036" y="25400"/>
                  </a:lnTo>
                  <a:lnTo>
                    <a:pt x="89839" y="16510"/>
                  </a:lnTo>
                  <a:lnTo>
                    <a:pt x="94742" y="8890"/>
                  </a:lnTo>
                  <a:lnTo>
                    <a:pt x="102019" y="5080"/>
                  </a:lnTo>
                  <a:lnTo>
                    <a:pt x="110934" y="2540"/>
                  </a:lnTo>
                  <a:lnTo>
                    <a:pt x="119837" y="5080"/>
                  </a:lnTo>
                  <a:lnTo>
                    <a:pt x="127127" y="8890"/>
                  </a:lnTo>
                  <a:lnTo>
                    <a:pt x="132054" y="16510"/>
                  </a:lnTo>
                  <a:lnTo>
                    <a:pt x="133858" y="25400"/>
                  </a:lnTo>
                  <a:lnTo>
                    <a:pt x="133858" y="16014"/>
                  </a:lnTo>
                  <a:lnTo>
                    <a:pt x="128752" y="7620"/>
                  </a:lnTo>
                  <a:lnTo>
                    <a:pt x="120738" y="2540"/>
                  </a:lnTo>
                  <a:lnTo>
                    <a:pt x="110934" y="0"/>
                  </a:lnTo>
                  <a:lnTo>
                    <a:pt x="101142" y="2540"/>
                  </a:lnTo>
                  <a:lnTo>
                    <a:pt x="93129" y="7620"/>
                  </a:lnTo>
                  <a:lnTo>
                    <a:pt x="87706" y="16510"/>
                  </a:lnTo>
                  <a:lnTo>
                    <a:pt x="85725" y="25400"/>
                  </a:lnTo>
                  <a:lnTo>
                    <a:pt x="85725" y="27940"/>
                  </a:lnTo>
                  <a:lnTo>
                    <a:pt x="85991" y="30480"/>
                  </a:lnTo>
                  <a:lnTo>
                    <a:pt x="86525" y="31750"/>
                  </a:lnTo>
                  <a:lnTo>
                    <a:pt x="85153" y="33020"/>
                  </a:lnTo>
                  <a:lnTo>
                    <a:pt x="83959" y="33020"/>
                  </a:lnTo>
                  <a:lnTo>
                    <a:pt x="83096" y="34290"/>
                  </a:lnTo>
                  <a:lnTo>
                    <a:pt x="82626" y="35560"/>
                  </a:lnTo>
                  <a:lnTo>
                    <a:pt x="82016" y="37896"/>
                  </a:lnTo>
                  <a:lnTo>
                    <a:pt x="81635" y="36830"/>
                  </a:lnTo>
                  <a:lnTo>
                    <a:pt x="78778" y="36830"/>
                  </a:lnTo>
                  <a:lnTo>
                    <a:pt x="76987" y="38100"/>
                  </a:lnTo>
                  <a:lnTo>
                    <a:pt x="75895" y="40640"/>
                  </a:lnTo>
                  <a:lnTo>
                    <a:pt x="75285" y="41910"/>
                  </a:lnTo>
                  <a:lnTo>
                    <a:pt x="74942" y="43230"/>
                  </a:lnTo>
                  <a:lnTo>
                    <a:pt x="74904" y="44450"/>
                  </a:lnTo>
                  <a:lnTo>
                    <a:pt x="72009" y="44450"/>
                  </a:lnTo>
                  <a:lnTo>
                    <a:pt x="74422" y="45720"/>
                  </a:lnTo>
                  <a:lnTo>
                    <a:pt x="74828" y="45720"/>
                  </a:lnTo>
                  <a:lnTo>
                    <a:pt x="76098" y="41910"/>
                  </a:lnTo>
                  <a:lnTo>
                    <a:pt x="76847" y="40640"/>
                  </a:lnTo>
                  <a:lnTo>
                    <a:pt x="77736" y="39370"/>
                  </a:lnTo>
                  <a:lnTo>
                    <a:pt x="79159" y="38100"/>
                  </a:lnTo>
                  <a:lnTo>
                    <a:pt x="81965" y="38100"/>
                  </a:lnTo>
                  <a:lnTo>
                    <a:pt x="81876" y="39370"/>
                  </a:lnTo>
                  <a:lnTo>
                    <a:pt x="81800" y="40640"/>
                  </a:lnTo>
                  <a:lnTo>
                    <a:pt x="82143" y="43230"/>
                  </a:lnTo>
                  <a:lnTo>
                    <a:pt x="82880" y="44450"/>
                  </a:lnTo>
                  <a:lnTo>
                    <a:pt x="82778" y="46990"/>
                  </a:lnTo>
                  <a:lnTo>
                    <a:pt x="82689" y="49530"/>
                  </a:lnTo>
                  <a:lnTo>
                    <a:pt x="82588" y="52070"/>
                  </a:lnTo>
                  <a:lnTo>
                    <a:pt x="82499" y="54610"/>
                  </a:lnTo>
                  <a:lnTo>
                    <a:pt x="161277" y="54610"/>
                  </a:lnTo>
                  <a:lnTo>
                    <a:pt x="161277" y="66040"/>
                  </a:lnTo>
                  <a:lnTo>
                    <a:pt x="150228" y="67310"/>
                  </a:lnTo>
                  <a:lnTo>
                    <a:pt x="140639" y="69850"/>
                  </a:lnTo>
                  <a:lnTo>
                    <a:pt x="132600" y="73660"/>
                  </a:lnTo>
                  <a:lnTo>
                    <a:pt x="126199" y="76200"/>
                  </a:lnTo>
                  <a:lnTo>
                    <a:pt x="120053" y="80492"/>
                  </a:lnTo>
                  <a:lnTo>
                    <a:pt x="120053" y="83820"/>
                  </a:lnTo>
                  <a:lnTo>
                    <a:pt x="120053" y="87630"/>
                  </a:lnTo>
                  <a:lnTo>
                    <a:pt x="118338" y="87630"/>
                  </a:lnTo>
                  <a:lnTo>
                    <a:pt x="116636" y="88900"/>
                  </a:lnTo>
                  <a:lnTo>
                    <a:pt x="114973" y="88900"/>
                  </a:lnTo>
                  <a:lnTo>
                    <a:pt x="116281" y="87630"/>
                  </a:lnTo>
                  <a:lnTo>
                    <a:pt x="117995" y="86360"/>
                  </a:lnTo>
                  <a:lnTo>
                    <a:pt x="120053" y="83820"/>
                  </a:lnTo>
                  <a:lnTo>
                    <a:pt x="120053" y="80492"/>
                  </a:lnTo>
                  <a:lnTo>
                    <a:pt x="118910" y="81280"/>
                  </a:lnTo>
                  <a:lnTo>
                    <a:pt x="113538" y="87630"/>
                  </a:lnTo>
                  <a:lnTo>
                    <a:pt x="110934" y="91440"/>
                  </a:lnTo>
                  <a:lnTo>
                    <a:pt x="109804" y="89789"/>
                  </a:lnTo>
                  <a:lnTo>
                    <a:pt x="109804" y="93980"/>
                  </a:lnTo>
                  <a:lnTo>
                    <a:pt x="109728" y="160020"/>
                  </a:lnTo>
                  <a:lnTo>
                    <a:pt x="109143" y="159778"/>
                  </a:lnTo>
                  <a:lnTo>
                    <a:pt x="109143" y="162560"/>
                  </a:lnTo>
                  <a:lnTo>
                    <a:pt x="102844" y="171450"/>
                  </a:lnTo>
                  <a:lnTo>
                    <a:pt x="101130" y="171450"/>
                  </a:lnTo>
                  <a:lnTo>
                    <a:pt x="101130" y="173990"/>
                  </a:lnTo>
                  <a:lnTo>
                    <a:pt x="98209" y="177342"/>
                  </a:lnTo>
                  <a:lnTo>
                    <a:pt x="98209" y="187960"/>
                  </a:lnTo>
                  <a:lnTo>
                    <a:pt x="96202" y="194310"/>
                  </a:lnTo>
                  <a:lnTo>
                    <a:pt x="71475" y="210820"/>
                  </a:lnTo>
                  <a:lnTo>
                    <a:pt x="59486" y="210820"/>
                  </a:lnTo>
                  <a:lnTo>
                    <a:pt x="28105" y="187960"/>
                  </a:lnTo>
                  <a:lnTo>
                    <a:pt x="25590" y="179070"/>
                  </a:lnTo>
                  <a:lnTo>
                    <a:pt x="25679" y="176530"/>
                  </a:lnTo>
                  <a:lnTo>
                    <a:pt x="25768" y="173990"/>
                  </a:lnTo>
                  <a:lnTo>
                    <a:pt x="25857" y="171450"/>
                  </a:lnTo>
                  <a:lnTo>
                    <a:pt x="26441" y="168910"/>
                  </a:lnTo>
                  <a:lnTo>
                    <a:pt x="30022" y="168910"/>
                  </a:lnTo>
                  <a:lnTo>
                    <a:pt x="32778" y="170180"/>
                  </a:lnTo>
                  <a:lnTo>
                    <a:pt x="37655" y="173990"/>
                  </a:lnTo>
                  <a:lnTo>
                    <a:pt x="37655" y="180340"/>
                  </a:lnTo>
                  <a:lnTo>
                    <a:pt x="97167" y="180340"/>
                  </a:lnTo>
                  <a:lnTo>
                    <a:pt x="97358" y="181610"/>
                  </a:lnTo>
                  <a:lnTo>
                    <a:pt x="98209" y="187960"/>
                  </a:lnTo>
                  <a:lnTo>
                    <a:pt x="98209" y="177342"/>
                  </a:lnTo>
                  <a:lnTo>
                    <a:pt x="97802" y="177800"/>
                  </a:lnTo>
                  <a:lnTo>
                    <a:pt x="39979" y="177800"/>
                  </a:lnTo>
                  <a:lnTo>
                    <a:pt x="39979" y="170180"/>
                  </a:lnTo>
                  <a:lnTo>
                    <a:pt x="39979" y="167640"/>
                  </a:lnTo>
                  <a:lnTo>
                    <a:pt x="39979" y="124460"/>
                  </a:lnTo>
                  <a:lnTo>
                    <a:pt x="39979" y="96520"/>
                  </a:lnTo>
                  <a:lnTo>
                    <a:pt x="44996" y="96520"/>
                  </a:lnTo>
                  <a:lnTo>
                    <a:pt x="44996" y="173990"/>
                  </a:lnTo>
                  <a:lnTo>
                    <a:pt x="101130" y="173990"/>
                  </a:lnTo>
                  <a:lnTo>
                    <a:pt x="101130" y="171450"/>
                  </a:lnTo>
                  <a:lnTo>
                    <a:pt x="48387" y="171450"/>
                  </a:lnTo>
                  <a:lnTo>
                    <a:pt x="50215" y="168910"/>
                  </a:lnTo>
                  <a:lnTo>
                    <a:pt x="53898" y="163830"/>
                  </a:lnTo>
                  <a:lnTo>
                    <a:pt x="55829" y="165100"/>
                  </a:lnTo>
                  <a:lnTo>
                    <a:pt x="64084" y="165100"/>
                  </a:lnTo>
                  <a:lnTo>
                    <a:pt x="68148" y="163830"/>
                  </a:lnTo>
                  <a:lnTo>
                    <a:pt x="72199" y="162560"/>
                  </a:lnTo>
                  <a:lnTo>
                    <a:pt x="84391" y="158750"/>
                  </a:lnTo>
                  <a:lnTo>
                    <a:pt x="97637" y="158750"/>
                  </a:lnTo>
                  <a:lnTo>
                    <a:pt x="103301" y="160020"/>
                  </a:lnTo>
                  <a:lnTo>
                    <a:pt x="109143" y="162560"/>
                  </a:lnTo>
                  <a:lnTo>
                    <a:pt x="109143" y="159778"/>
                  </a:lnTo>
                  <a:lnTo>
                    <a:pt x="106718" y="158750"/>
                  </a:lnTo>
                  <a:lnTo>
                    <a:pt x="103708" y="157480"/>
                  </a:lnTo>
                  <a:lnTo>
                    <a:pt x="97815" y="156210"/>
                  </a:lnTo>
                  <a:lnTo>
                    <a:pt x="84023" y="156210"/>
                  </a:lnTo>
                  <a:lnTo>
                    <a:pt x="63703" y="162560"/>
                  </a:lnTo>
                  <a:lnTo>
                    <a:pt x="56438" y="162560"/>
                  </a:lnTo>
                  <a:lnTo>
                    <a:pt x="54762" y="161290"/>
                  </a:lnTo>
                  <a:lnTo>
                    <a:pt x="54851" y="92710"/>
                  </a:lnTo>
                  <a:lnTo>
                    <a:pt x="54851" y="91440"/>
                  </a:lnTo>
                  <a:lnTo>
                    <a:pt x="56565" y="92710"/>
                  </a:lnTo>
                  <a:lnTo>
                    <a:pt x="64262" y="92710"/>
                  </a:lnTo>
                  <a:lnTo>
                    <a:pt x="83210" y="87630"/>
                  </a:lnTo>
                  <a:lnTo>
                    <a:pt x="96507" y="87630"/>
                  </a:lnTo>
                  <a:lnTo>
                    <a:pt x="103136" y="90170"/>
                  </a:lnTo>
                  <a:lnTo>
                    <a:pt x="109804" y="93980"/>
                  </a:lnTo>
                  <a:lnTo>
                    <a:pt x="109804" y="89789"/>
                  </a:lnTo>
                  <a:lnTo>
                    <a:pt x="109207" y="88900"/>
                  </a:lnTo>
                  <a:lnTo>
                    <a:pt x="108356" y="87630"/>
                  </a:lnTo>
                  <a:lnTo>
                    <a:pt x="106908" y="85953"/>
                  </a:lnTo>
                  <a:lnTo>
                    <a:pt x="106908" y="88900"/>
                  </a:lnTo>
                  <a:lnTo>
                    <a:pt x="105219" y="88900"/>
                  </a:lnTo>
                  <a:lnTo>
                    <a:pt x="103543" y="87630"/>
                  </a:lnTo>
                  <a:lnTo>
                    <a:pt x="101841" y="87630"/>
                  </a:lnTo>
                  <a:lnTo>
                    <a:pt x="101841" y="83820"/>
                  </a:lnTo>
                  <a:lnTo>
                    <a:pt x="103886" y="86360"/>
                  </a:lnTo>
                  <a:lnTo>
                    <a:pt x="105587" y="87630"/>
                  </a:lnTo>
                  <a:lnTo>
                    <a:pt x="106908" y="88900"/>
                  </a:lnTo>
                  <a:lnTo>
                    <a:pt x="106908" y="85953"/>
                  </a:lnTo>
                  <a:lnTo>
                    <a:pt x="105079" y="83820"/>
                  </a:lnTo>
                  <a:lnTo>
                    <a:pt x="102895" y="81280"/>
                  </a:lnTo>
                  <a:lnTo>
                    <a:pt x="99898" y="79184"/>
                  </a:lnTo>
                  <a:lnTo>
                    <a:pt x="99898" y="82626"/>
                  </a:lnTo>
                  <a:lnTo>
                    <a:pt x="99898" y="86360"/>
                  </a:lnTo>
                  <a:lnTo>
                    <a:pt x="96507" y="85090"/>
                  </a:lnTo>
                  <a:lnTo>
                    <a:pt x="85852" y="85090"/>
                  </a:lnTo>
                  <a:lnTo>
                    <a:pt x="85763" y="84607"/>
                  </a:lnTo>
                  <a:lnTo>
                    <a:pt x="79946" y="86360"/>
                  </a:lnTo>
                  <a:lnTo>
                    <a:pt x="78486" y="86360"/>
                  </a:lnTo>
                  <a:lnTo>
                    <a:pt x="76669" y="87630"/>
                  </a:lnTo>
                  <a:lnTo>
                    <a:pt x="72288" y="87630"/>
                  </a:lnTo>
                  <a:lnTo>
                    <a:pt x="71475" y="86360"/>
                  </a:lnTo>
                  <a:lnTo>
                    <a:pt x="70954" y="86360"/>
                  </a:lnTo>
                  <a:lnTo>
                    <a:pt x="70358" y="85090"/>
                  </a:lnTo>
                  <a:lnTo>
                    <a:pt x="70281" y="83820"/>
                  </a:lnTo>
                  <a:lnTo>
                    <a:pt x="70751" y="82626"/>
                  </a:lnTo>
                  <a:lnTo>
                    <a:pt x="84937" y="82626"/>
                  </a:lnTo>
                  <a:lnTo>
                    <a:pt x="83883" y="81280"/>
                  </a:lnTo>
                  <a:lnTo>
                    <a:pt x="82499" y="80251"/>
                  </a:lnTo>
                  <a:lnTo>
                    <a:pt x="82042" y="78740"/>
                  </a:lnTo>
                  <a:lnTo>
                    <a:pt x="76060" y="78740"/>
                  </a:lnTo>
                  <a:lnTo>
                    <a:pt x="73444" y="80251"/>
                  </a:lnTo>
                  <a:lnTo>
                    <a:pt x="79933" y="80251"/>
                  </a:lnTo>
                  <a:lnTo>
                    <a:pt x="80035" y="81280"/>
                  </a:lnTo>
                  <a:lnTo>
                    <a:pt x="70853" y="81280"/>
                  </a:lnTo>
                  <a:lnTo>
                    <a:pt x="68808" y="80251"/>
                  </a:lnTo>
                  <a:lnTo>
                    <a:pt x="68516" y="80251"/>
                  </a:lnTo>
                  <a:lnTo>
                    <a:pt x="67284" y="78740"/>
                  </a:lnTo>
                  <a:lnTo>
                    <a:pt x="66611" y="77470"/>
                  </a:lnTo>
                  <a:lnTo>
                    <a:pt x="66700" y="76047"/>
                  </a:lnTo>
                  <a:lnTo>
                    <a:pt x="66776" y="74930"/>
                  </a:lnTo>
                  <a:lnTo>
                    <a:pt x="67703" y="73660"/>
                  </a:lnTo>
                  <a:lnTo>
                    <a:pt x="67856" y="73660"/>
                  </a:lnTo>
                  <a:lnTo>
                    <a:pt x="69545" y="74930"/>
                  </a:lnTo>
                  <a:lnTo>
                    <a:pt x="75044" y="74930"/>
                  </a:lnTo>
                  <a:lnTo>
                    <a:pt x="81038" y="76047"/>
                  </a:lnTo>
                  <a:lnTo>
                    <a:pt x="80416" y="74930"/>
                  </a:lnTo>
                  <a:lnTo>
                    <a:pt x="79197" y="74930"/>
                  </a:lnTo>
                  <a:lnTo>
                    <a:pt x="79603" y="73660"/>
                  </a:lnTo>
                  <a:lnTo>
                    <a:pt x="79667" y="72390"/>
                  </a:lnTo>
                  <a:lnTo>
                    <a:pt x="75755" y="72390"/>
                  </a:lnTo>
                  <a:lnTo>
                    <a:pt x="77254" y="73660"/>
                  </a:lnTo>
                  <a:lnTo>
                    <a:pt x="69367" y="73660"/>
                  </a:lnTo>
                  <a:lnTo>
                    <a:pt x="66128" y="72390"/>
                  </a:lnTo>
                  <a:lnTo>
                    <a:pt x="65151" y="69850"/>
                  </a:lnTo>
                  <a:lnTo>
                    <a:pt x="64973" y="69850"/>
                  </a:lnTo>
                  <a:lnTo>
                    <a:pt x="64833" y="68580"/>
                  </a:lnTo>
                  <a:lnTo>
                    <a:pt x="68986" y="68580"/>
                  </a:lnTo>
                  <a:lnTo>
                    <a:pt x="70954" y="69850"/>
                  </a:lnTo>
                  <a:lnTo>
                    <a:pt x="79565" y="71856"/>
                  </a:lnTo>
                  <a:lnTo>
                    <a:pt x="79425" y="71120"/>
                  </a:lnTo>
                  <a:lnTo>
                    <a:pt x="85547" y="73660"/>
                  </a:lnTo>
                  <a:lnTo>
                    <a:pt x="90589" y="76200"/>
                  </a:lnTo>
                  <a:lnTo>
                    <a:pt x="94361" y="78740"/>
                  </a:lnTo>
                  <a:lnTo>
                    <a:pt x="96748" y="80251"/>
                  </a:lnTo>
                  <a:lnTo>
                    <a:pt x="98247" y="81280"/>
                  </a:lnTo>
                  <a:lnTo>
                    <a:pt x="99898" y="82626"/>
                  </a:lnTo>
                  <a:lnTo>
                    <a:pt x="99898" y="79184"/>
                  </a:lnTo>
                  <a:lnTo>
                    <a:pt x="95631" y="76200"/>
                  </a:lnTo>
                  <a:lnTo>
                    <a:pt x="89179" y="73660"/>
                  </a:lnTo>
                  <a:lnTo>
                    <a:pt x="83794" y="71120"/>
                  </a:lnTo>
                  <a:lnTo>
                    <a:pt x="81102" y="69850"/>
                  </a:lnTo>
                  <a:lnTo>
                    <a:pt x="71501" y="67310"/>
                  </a:lnTo>
                  <a:lnTo>
                    <a:pt x="60452" y="66040"/>
                  </a:lnTo>
                  <a:lnTo>
                    <a:pt x="60452" y="54610"/>
                  </a:lnTo>
                  <a:lnTo>
                    <a:pt x="80568" y="54610"/>
                  </a:lnTo>
                  <a:lnTo>
                    <a:pt x="78778" y="48260"/>
                  </a:lnTo>
                  <a:lnTo>
                    <a:pt x="78130" y="45720"/>
                  </a:lnTo>
                  <a:lnTo>
                    <a:pt x="78587" y="49530"/>
                  </a:lnTo>
                  <a:lnTo>
                    <a:pt x="78613" y="50800"/>
                  </a:lnTo>
                  <a:lnTo>
                    <a:pt x="78371" y="52070"/>
                  </a:lnTo>
                  <a:lnTo>
                    <a:pt x="78066" y="52070"/>
                  </a:lnTo>
                  <a:lnTo>
                    <a:pt x="77419" y="50800"/>
                  </a:lnTo>
                  <a:lnTo>
                    <a:pt x="76847" y="49682"/>
                  </a:lnTo>
                  <a:lnTo>
                    <a:pt x="76847" y="52070"/>
                  </a:lnTo>
                  <a:lnTo>
                    <a:pt x="76581" y="52070"/>
                  </a:lnTo>
                  <a:lnTo>
                    <a:pt x="76466" y="50800"/>
                  </a:lnTo>
                  <a:lnTo>
                    <a:pt x="76619" y="50800"/>
                  </a:lnTo>
                  <a:lnTo>
                    <a:pt x="76847" y="52070"/>
                  </a:lnTo>
                  <a:lnTo>
                    <a:pt x="76847" y="49682"/>
                  </a:lnTo>
                  <a:lnTo>
                    <a:pt x="74828" y="45720"/>
                  </a:lnTo>
                  <a:lnTo>
                    <a:pt x="75006" y="46990"/>
                  </a:lnTo>
                  <a:lnTo>
                    <a:pt x="76276" y="50800"/>
                  </a:lnTo>
                  <a:lnTo>
                    <a:pt x="76327" y="52070"/>
                  </a:lnTo>
                  <a:lnTo>
                    <a:pt x="69367" y="52070"/>
                  </a:lnTo>
                  <a:lnTo>
                    <a:pt x="69100" y="50800"/>
                  </a:lnTo>
                  <a:lnTo>
                    <a:pt x="69202" y="49530"/>
                  </a:lnTo>
                  <a:lnTo>
                    <a:pt x="69773" y="48260"/>
                  </a:lnTo>
                  <a:lnTo>
                    <a:pt x="70561" y="45720"/>
                  </a:lnTo>
                  <a:lnTo>
                    <a:pt x="72009" y="44450"/>
                  </a:lnTo>
                  <a:lnTo>
                    <a:pt x="71589" y="44450"/>
                  </a:lnTo>
                  <a:lnTo>
                    <a:pt x="69748" y="45720"/>
                  </a:lnTo>
                  <a:lnTo>
                    <a:pt x="68783" y="46990"/>
                  </a:lnTo>
                  <a:lnTo>
                    <a:pt x="68326" y="47993"/>
                  </a:lnTo>
                  <a:lnTo>
                    <a:pt x="68199" y="48260"/>
                  </a:lnTo>
                  <a:lnTo>
                    <a:pt x="68097" y="49530"/>
                  </a:lnTo>
                  <a:lnTo>
                    <a:pt x="67995" y="50800"/>
                  </a:lnTo>
                  <a:lnTo>
                    <a:pt x="68262" y="52070"/>
                  </a:lnTo>
                  <a:lnTo>
                    <a:pt x="58140" y="52070"/>
                  </a:lnTo>
                  <a:lnTo>
                    <a:pt x="58140" y="54610"/>
                  </a:lnTo>
                  <a:lnTo>
                    <a:pt x="58140" y="62230"/>
                  </a:lnTo>
                  <a:lnTo>
                    <a:pt x="47523" y="62230"/>
                  </a:lnTo>
                  <a:lnTo>
                    <a:pt x="42443" y="63500"/>
                  </a:lnTo>
                  <a:lnTo>
                    <a:pt x="39979" y="63500"/>
                  </a:lnTo>
                  <a:lnTo>
                    <a:pt x="39979" y="54610"/>
                  </a:lnTo>
                  <a:lnTo>
                    <a:pt x="58140" y="54610"/>
                  </a:lnTo>
                  <a:lnTo>
                    <a:pt x="58140" y="52070"/>
                  </a:lnTo>
                  <a:lnTo>
                    <a:pt x="37655" y="52070"/>
                  </a:lnTo>
                  <a:lnTo>
                    <a:pt x="37655" y="66040"/>
                  </a:lnTo>
                  <a:lnTo>
                    <a:pt x="40576" y="66040"/>
                  </a:lnTo>
                  <a:lnTo>
                    <a:pt x="44145" y="63500"/>
                  </a:lnTo>
                  <a:lnTo>
                    <a:pt x="58140" y="63500"/>
                  </a:lnTo>
                  <a:lnTo>
                    <a:pt x="58140" y="68580"/>
                  </a:lnTo>
                  <a:lnTo>
                    <a:pt x="63779" y="68580"/>
                  </a:lnTo>
                  <a:lnTo>
                    <a:pt x="63919" y="69850"/>
                  </a:lnTo>
                  <a:lnTo>
                    <a:pt x="64592" y="71120"/>
                  </a:lnTo>
                  <a:lnTo>
                    <a:pt x="65557" y="72390"/>
                  </a:lnTo>
                  <a:lnTo>
                    <a:pt x="66865" y="73660"/>
                  </a:lnTo>
                  <a:lnTo>
                    <a:pt x="65697" y="74930"/>
                  </a:lnTo>
                  <a:lnTo>
                    <a:pt x="65595" y="76047"/>
                  </a:lnTo>
                  <a:lnTo>
                    <a:pt x="65481" y="77470"/>
                  </a:lnTo>
                  <a:lnTo>
                    <a:pt x="66294" y="78740"/>
                  </a:lnTo>
                  <a:lnTo>
                    <a:pt x="67221" y="80251"/>
                  </a:lnTo>
                  <a:lnTo>
                    <a:pt x="68173" y="81280"/>
                  </a:lnTo>
                  <a:lnTo>
                    <a:pt x="69862" y="82626"/>
                  </a:lnTo>
                  <a:lnTo>
                    <a:pt x="69735" y="82626"/>
                  </a:lnTo>
                  <a:lnTo>
                    <a:pt x="69164" y="83820"/>
                  </a:lnTo>
                  <a:lnTo>
                    <a:pt x="69202" y="85090"/>
                  </a:lnTo>
                  <a:lnTo>
                    <a:pt x="70027" y="86360"/>
                  </a:lnTo>
                  <a:lnTo>
                    <a:pt x="70446" y="87630"/>
                  </a:lnTo>
                  <a:lnTo>
                    <a:pt x="71094" y="87630"/>
                  </a:lnTo>
                  <a:lnTo>
                    <a:pt x="71882" y="88900"/>
                  </a:lnTo>
                  <a:lnTo>
                    <a:pt x="63919" y="91440"/>
                  </a:lnTo>
                  <a:lnTo>
                    <a:pt x="58191" y="91440"/>
                  </a:lnTo>
                  <a:lnTo>
                    <a:pt x="54152" y="88900"/>
                  </a:lnTo>
                  <a:lnTo>
                    <a:pt x="52920" y="88900"/>
                  </a:lnTo>
                  <a:lnTo>
                    <a:pt x="52489" y="89217"/>
                  </a:lnTo>
                  <a:lnTo>
                    <a:pt x="52489" y="92710"/>
                  </a:lnTo>
                  <a:lnTo>
                    <a:pt x="52451" y="161290"/>
                  </a:lnTo>
                  <a:lnTo>
                    <a:pt x="47294" y="168910"/>
                  </a:lnTo>
                  <a:lnTo>
                    <a:pt x="47294" y="96520"/>
                  </a:lnTo>
                  <a:lnTo>
                    <a:pt x="52489" y="92710"/>
                  </a:lnTo>
                  <a:lnTo>
                    <a:pt x="52489" y="89217"/>
                  </a:lnTo>
                  <a:lnTo>
                    <a:pt x="45732" y="93980"/>
                  </a:lnTo>
                  <a:lnTo>
                    <a:pt x="37655" y="93980"/>
                  </a:lnTo>
                  <a:lnTo>
                    <a:pt x="37655" y="119380"/>
                  </a:lnTo>
                  <a:lnTo>
                    <a:pt x="37655" y="124460"/>
                  </a:lnTo>
                  <a:lnTo>
                    <a:pt x="37655" y="167640"/>
                  </a:lnTo>
                  <a:lnTo>
                    <a:pt x="34505" y="156210"/>
                  </a:lnTo>
                  <a:lnTo>
                    <a:pt x="33159" y="146050"/>
                  </a:lnTo>
                  <a:lnTo>
                    <a:pt x="33147" y="138430"/>
                  </a:lnTo>
                  <a:lnTo>
                    <a:pt x="34010" y="133350"/>
                  </a:lnTo>
                  <a:lnTo>
                    <a:pt x="35013" y="128270"/>
                  </a:lnTo>
                  <a:lnTo>
                    <a:pt x="36436" y="125730"/>
                  </a:lnTo>
                  <a:lnTo>
                    <a:pt x="37655" y="124460"/>
                  </a:lnTo>
                  <a:lnTo>
                    <a:pt x="37655" y="119380"/>
                  </a:lnTo>
                  <a:lnTo>
                    <a:pt x="35153" y="121920"/>
                  </a:lnTo>
                  <a:lnTo>
                    <a:pt x="26847" y="127000"/>
                  </a:lnTo>
                  <a:lnTo>
                    <a:pt x="13195" y="142240"/>
                  </a:lnTo>
                  <a:lnTo>
                    <a:pt x="1968" y="173990"/>
                  </a:lnTo>
                  <a:lnTo>
                    <a:pt x="1854" y="175260"/>
                  </a:lnTo>
                  <a:lnTo>
                    <a:pt x="1739" y="176530"/>
                  </a:lnTo>
                  <a:lnTo>
                    <a:pt x="1714" y="186690"/>
                  </a:lnTo>
                  <a:lnTo>
                    <a:pt x="3886" y="186690"/>
                  </a:lnTo>
                  <a:lnTo>
                    <a:pt x="6197" y="181610"/>
                  </a:lnTo>
                  <a:lnTo>
                    <a:pt x="6781" y="180340"/>
                  </a:lnTo>
                  <a:lnTo>
                    <a:pt x="11252" y="175260"/>
                  </a:lnTo>
                  <a:lnTo>
                    <a:pt x="12560" y="172720"/>
                  </a:lnTo>
                  <a:lnTo>
                    <a:pt x="13258" y="171450"/>
                  </a:lnTo>
                  <a:lnTo>
                    <a:pt x="13347" y="172720"/>
                  </a:lnTo>
                  <a:lnTo>
                    <a:pt x="13423" y="173990"/>
                  </a:lnTo>
                  <a:lnTo>
                    <a:pt x="13512" y="175260"/>
                  </a:lnTo>
                  <a:lnTo>
                    <a:pt x="13601" y="176530"/>
                  </a:lnTo>
                  <a:lnTo>
                    <a:pt x="13690" y="177800"/>
                  </a:lnTo>
                  <a:lnTo>
                    <a:pt x="13766" y="179070"/>
                  </a:lnTo>
                  <a:lnTo>
                    <a:pt x="13855" y="180340"/>
                  </a:lnTo>
                  <a:lnTo>
                    <a:pt x="13944" y="181610"/>
                  </a:lnTo>
                  <a:lnTo>
                    <a:pt x="14033" y="182880"/>
                  </a:lnTo>
                  <a:lnTo>
                    <a:pt x="14109" y="184150"/>
                  </a:lnTo>
                  <a:lnTo>
                    <a:pt x="14198" y="185420"/>
                  </a:lnTo>
                  <a:lnTo>
                    <a:pt x="14287" y="186690"/>
                  </a:lnTo>
                  <a:lnTo>
                    <a:pt x="17703" y="200291"/>
                  </a:lnTo>
                  <a:lnTo>
                    <a:pt x="52743" y="231140"/>
                  </a:lnTo>
                  <a:lnTo>
                    <a:pt x="75539" y="237490"/>
                  </a:lnTo>
                  <a:lnTo>
                    <a:pt x="90385" y="242570"/>
                  </a:lnTo>
                  <a:lnTo>
                    <a:pt x="96710" y="245110"/>
                  </a:lnTo>
                  <a:lnTo>
                    <a:pt x="98793" y="245110"/>
                  </a:lnTo>
                  <a:lnTo>
                    <a:pt x="99593" y="247650"/>
                  </a:lnTo>
                  <a:lnTo>
                    <a:pt x="99771" y="248920"/>
                  </a:lnTo>
                  <a:lnTo>
                    <a:pt x="6921" y="248920"/>
                  </a:lnTo>
                  <a:lnTo>
                    <a:pt x="0" y="256540"/>
                  </a:lnTo>
                  <a:lnTo>
                    <a:pt x="0" y="273050"/>
                  </a:lnTo>
                  <a:lnTo>
                    <a:pt x="6921" y="279400"/>
                  </a:lnTo>
                  <a:lnTo>
                    <a:pt x="214833" y="279400"/>
                  </a:lnTo>
                  <a:lnTo>
                    <a:pt x="216204" y="278130"/>
                  </a:lnTo>
                  <a:lnTo>
                    <a:pt x="221716" y="273050"/>
                  </a:lnTo>
                  <a:lnTo>
                    <a:pt x="221716" y="256540"/>
                  </a:lnTo>
                  <a:close/>
                </a:path>
              </a:pathLst>
            </a:custGeom>
            <a:solidFill>
              <a:srgbClr val="065C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20408" y="419514"/>
              <a:ext cx="112215" cy="75514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2995434" y="583399"/>
              <a:ext cx="189865" cy="26670"/>
            </a:xfrm>
            <a:custGeom>
              <a:avLst/>
              <a:gdLst/>
              <a:ahLst/>
              <a:cxnLst/>
              <a:rect l="l" t="t" r="r" b="b"/>
              <a:pathLst>
                <a:path w="189864" h="26670">
                  <a:moveTo>
                    <a:pt x="49047" y="26339"/>
                  </a:moveTo>
                  <a:lnTo>
                    <a:pt x="34607" y="0"/>
                  </a:lnTo>
                  <a:lnTo>
                    <a:pt x="0" y="0"/>
                  </a:lnTo>
                  <a:lnTo>
                    <a:pt x="14478" y="26339"/>
                  </a:lnTo>
                  <a:lnTo>
                    <a:pt x="49047" y="26339"/>
                  </a:lnTo>
                  <a:close/>
                </a:path>
                <a:path w="189864" h="26670">
                  <a:moveTo>
                    <a:pt x="121361" y="26339"/>
                  </a:moveTo>
                  <a:lnTo>
                    <a:pt x="106921" y="0"/>
                  </a:lnTo>
                  <a:lnTo>
                    <a:pt x="72313" y="0"/>
                  </a:lnTo>
                  <a:lnTo>
                    <a:pt x="86779" y="26339"/>
                  </a:lnTo>
                  <a:lnTo>
                    <a:pt x="121361" y="26339"/>
                  </a:lnTo>
                  <a:close/>
                </a:path>
                <a:path w="189864" h="26670">
                  <a:moveTo>
                    <a:pt x="189611" y="5892"/>
                  </a:moveTo>
                  <a:lnTo>
                    <a:pt x="183781" y="25"/>
                  </a:lnTo>
                  <a:lnTo>
                    <a:pt x="144843" y="25"/>
                  </a:lnTo>
                  <a:lnTo>
                    <a:pt x="159131" y="26339"/>
                  </a:lnTo>
                  <a:lnTo>
                    <a:pt x="183781" y="26339"/>
                  </a:lnTo>
                  <a:lnTo>
                    <a:pt x="189611" y="20447"/>
                  </a:lnTo>
                  <a:lnTo>
                    <a:pt x="189611" y="13220"/>
                  </a:lnTo>
                  <a:lnTo>
                    <a:pt x="189611" y="5892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106559" y="631484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24866" y="0"/>
                  </a:moveTo>
                  <a:lnTo>
                    <a:pt x="15200" y="1959"/>
                  </a:lnTo>
                  <a:lnTo>
                    <a:pt x="7294" y="7302"/>
                  </a:lnTo>
                  <a:lnTo>
                    <a:pt x="1958" y="15226"/>
                  </a:lnTo>
                  <a:lnTo>
                    <a:pt x="0" y="24930"/>
                  </a:lnTo>
                  <a:lnTo>
                    <a:pt x="1958" y="34629"/>
                  </a:lnTo>
                  <a:lnTo>
                    <a:pt x="7294" y="42545"/>
                  </a:lnTo>
                  <a:lnTo>
                    <a:pt x="15200" y="47879"/>
                  </a:lnTo>
                  <a:lnTo>
                    <a:pt x="24866" y="49834"/>
                  </a:lnTo>
                  <a:lnTo>
                    <a:pt x="34549" y="47879"/>
                  </a:lnTo>
                  <a:lnTo>
                    <a:pt x="42452" y="42545"/>
                  </a:lnTo>
                  <a:lnTo>
                    <a:pt x="47780" y="34629"/>
                  </a:lnTo>
                  <a:lnTo>
                    <a:pt x="49733" y="24930"/>
                  </a:lnTo>
                  <a:lnTo>
                    <a:pt x="47780" y="15226"/>
                  </a:lnTo>
                  <a:lnTo>
                    <a:pt x="42452" y="7302"/>
                  </a:lnTo>
                  <a:lnTo>
                    <a:pt x="34549" y="1959"/>
                  </a:lnTo>
                  <a:lnTo>
                    <a:pt x="2486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116508" y="64146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202" y="0"/>
                  </a:moveTo>
                  <a:lnTo>
                    <a:pt x="6680" y="0"/>
                  </a:lnTo>
                  <a:lnTo>
                    <a:pt x="0" y="6667"/>
                  </a:lnTo>
                  <a:lnTo>
                    <a:pt x="0" y="14947"/>
                  </a:lnTo>
                  <a:lnTo>
                    <a:pt x="0" y="23202"/>
                  </a:lnTo>
                  <a:lnTo>
                    <a:pt x="6680" y="29895"/>
                  </a:lnTo>
                  <a:lnTo>
                    <a:pt x="23202" y="29895"/>
                  </a:lnTo>
                  <a:lnTo>
                    <a:pt x="29845" y="23202"/>
                  </a:lnTo>
                  <a:lnTo>
                    <a:pt x="29845" y="6667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167188" y="631484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24866" y="0"/>
                  </a:moveTo>
                  <a:lnTo>
                    <a:pt x="15205" y="1959"/>
                  </a:lnTo>
                  <a:lnTo>
                    <a:pt x="7299" y="7302"/>
                  </a:lnTo>
                  <a:lnTo>
                    <a:pt x="1960" y="15226"/>
                  </a:lnTo>
                  <a:lnTo>
                    <a:pt x="0" y="24930"/>
                  </a:lnTo>
                  <a:lnTo>
                    <a:pt x="1960" y="34629"/>
                  </a:lnTo>
                  <a:lnTo>
                    <a:pt x="7299" y="42545"/>
                  </a:lnTo>
                  <a:lnTo>
                    <a:pt x="15205" y="47879"/>
                  </a:lnTo>
                  <a:lnTo>
                    <a:pt x="24866" y="49834"/>
                  </a:lnTo>
                  <a:lnTo>
                    <a:pt x="34549" y="47879"/>
                  </a:lnTo>
                  <a:lnTo>
                    <a:pt x="42452" y="42545"/>
                  </a:lnTo>
                  <a:lnTo>
                    <a:pt x="47780" y="34629"/>
                  </a:lnTo>
                  <a:lnTo>
                    <a:pt x="49733" y="24930"/>
                  </a:lnTo>
                  <a:lnTo>
                    <a:pt x="47780" y="15226"/>
                  </a:lnTo>
                  <a:lnTo>
                    <a:pt x="42452" y="7302"/>
                  </a:lnTo>
                  <a:lnTo>
                    <a:pt x="34549" y="1959"/>
                  </a:lnTo>
                  <a:lnTo>
                    <a:pt x="2486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177138" y="641467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202" y="0"/>
                  </a:moveTo>
                  <a:lnTo>
                    <a:pt x="6680" y="0"/>
                  </a:lnTo>
                  <a:lnTo>
                    <a:pt x="0" y="6667"/>
                  </a:lnTo>
                  <a:lnTo>
                    <a:pt x="0" y="14947"/>
                  </a:lnTo>
                  <a:lnTo>
                    <a:pt x="0" y="23202"/>
                  </a:lnTo>
                  <a:lnTo>
                    <a:pt x="6680" y="29895"/>
                  </a:lnTo>
                  <a:lnTo>
                    <a:pt x="23202" y="29895"/>
                  </a:lnTo>
                  <a:lnTo>
                    <a:pt x="29845" y="23202"/>
                  </a:lnTo>
                  <a:lnTo>
                    <a:pt x="29845" y="6667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136853" y="701565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24866" y="0"/>
                  </a:moveTo>
                  <a:lnTo>
                    <a:pt x="15200" y="1959"/>
                  </a:lnTo>
                  <a:lnTo>
                    <a:pt x="7294" y="7302"/>
                  </a:lnTo>
                  <a:lnTo>
                    <a:pt x="1958" y="15226"/>
                  </a:lnTo>
                  <a:lnTo>
                    <a:pt x="0" y="24930"/>
                  </a:lnTo>
                  <a:lnTo>
                    <a:pt x="1958" y="34629"/>
                  </a:lnTo>
                  <a:lnTo>
                    <a:pt x="7294" y="42545"/>
                  </a:lnTo>
                  <a:lnTo>
                    <a:pt x="15200" y="47879"/>
                  </a:lnTo>
                  <a:lnTo>
                    <a:pt x="24866" y="49834"/>
                  </a:lnTo>
                  <a:lnTo>
                    <a:pt x="34549" y="47879"/>
                  </a:lnTo>
                  <a:lnTo>
                    <a:pt x="42452" y="42545"/>
                  </a:lnTo>
                  <a:lnTo>
                    <a:pt x="47780" y="34629"/>
                  </a:lnTo>
                  <a:lnTo>
                    <a:pt x="49733" y="24930"/>
                  </a:lnTo>
                  <a:lnTo>
                    <a:pt x="47780" y="15226"/>
                  </a:lnTo>
                  <a:lnTo>
                    <a:pt x="42452" y="7302"/>
                  </a:lnTo>
                  <a:lnTo>
                    <a:pt x="34549" y="1959"/>
                  </a:lnTo>
                  <a:lnTo>
                    <a:pt x="2486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146802" y="711548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202" y="0"/>
                  </a:moveTo>
                  <a:lnTo>
                    <a:pt x="6680" y="0"/>
                  </a:lnTo>
                  <a:lnTo>
                    <a:pt x="0" y="6667"/>
                  </a:lnTo>
                  <a:lnTo>
                    <a:pt x="0" y="14947"/>
                  </a:lnTo>
                  <a:lnTo>
                    <a:pt x="0" y="23202"/>
                  </a:lnTo>
                  <a:lnTo>
                    <a:pt x="6680" y="29883"/>
                  </a:lnTo>
                  <a:lnTo>
                    <a:pt x="23202" y="29883"/>
                  </a:lnTo>
                  <a:lnTo>
                    <a:pt x="29845" y="23202"/>
                  </a:lnTo>
                  <a:lnTo>
                    <a:pt x="29845" y="6667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6" name="object 2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321512" y="236123"/>
              <a:ext cx="1452663" cy="522472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310153" y="4437547"/>
              <a:ext cx="560070" cy="560070"/>
            </a:xfrm>
            <a:custGeom>
              <a:avLst/>
              <a:gdLst/>
              <a:ahLst/>
              <a:cxnLst/>
              <a:rect l="l" t="t" r="r" b="b"/>
              <a:pathLst>
                <a:path w="560069" h="560070">
                  <a:moveTo>
                    <a:pt x="559879" y="279946"/>
                  </a:moveTo>
                  <a:lnTo>
                    <a:pt x="556215" y="234537"/>
                  </a:lnTo>
                  <a:lnTo>
                    <a:pt x="545607" y="191461"/>
                  </a:lnTo>
                  <a:lnTo>
                    <a:pt x="528632" y="151294"/>
                  </a:lnTo>
                  <a:lnTo>
                    <a:pt x="505866" y="114613"/>
                  </a:lnTo>
                  <a:lnTo>
                    <a:pt x="477885" y="81994"/>
                  </a:lnTo>
                  <a:lnTo>
                    <a:pt x="445265" y="54013"/>
                  </a:lnTo>
                  <a:lnTo>
                    <a:pt x="408584" y="31247"/>
                  </a:lnTo>
                  <a:lnTo>
                    <a:pt x="368417" y="14271"/>
                  </a:lnTo>
                  <a:lnTo>
                    <a:pt x="325342" y="3664"/>
                  </a:lnTo>
                  <a:lnTo>
                    <a:pt x="279933" y="0"/>
                  </a:lnTo>
                  <a:lnTo>
                    <a:pt x="234528" y="3664"/>
                  </a:lnTo>
                  <a:lnTo>
                    <a:pt x="191455" y="14271"/>
                  </a:lnTo>
                  <a:lnTo>
                    <a:pt x="151290" y="31247"/>
                  </a:lnTo>
                  <a:lnTo>
                    <a:pt x="114610" y="54013"/>
                  </a:lnTo>
                  <a:lnTo>
                    <a:pt x="81992" y="81994"/>
                  </a:lnTo>
                  <a:lnTo>
                    <a:pt x="54012" y="114613"/>
                  </a:lnTo>
                  <a:lnTo>
                    <a:pt x="31246" y="151294"/>
                  </a:lnTo>
                  <a:lnTo>
                    <a:pt x="14271" y="191461"/>
                  </a:lnTo>
                  <a:lnTo>
                    <a:pt x="3664" y="234537"/>
                  </a:lnTo>
                  <a:lnTo>
                    <a:pt x="0" y="279946"/>
                  </a:lnTo>
                  <a:lnTo>
                    <a:pt x="3664" y="325354"/>
                  </a:lnTo>
                  <a:lnTo>
                    <a:pt x="14271" y="368430"/>
                  </a:lnTo>
                  <a:lnTo>
                    <a:pt x="31246" y="408597"/>
                  </a:lnTo>
                  <a:lnTo>
                    <a:pt x="54012" y="445278"/>
                  </a:lnTo>
                  <a:lnTo>
                    <a:pt x="81992" y="477897"/>
                  </a:lnTo>
                  <a:lnTo>
                    <a:pt x="114610" y="505878"/>
                  </a:lnTo>
                  <a:lnTo>
                    <a:pt x="151290" y="528645"/>
                  </a:lnTo>
                  <a:lnTo>
                    <a:pt x="191455" y="545620"/>
                  </a:lnTo>
                  <a:lnTo>
                    <a:pt x="234528" y="556228"/>
                  </a:lnTo>
                  <a:lnTo>
                    <a:pt x="279933" y="559892"/>
                  </a:lnTo>
                  <a:lnTo>
                    <a:pt x="325342" y="556228"/>
                  </a:lnTo>
                  <a:lnTo>
                    <a:pt x="368417" y="545620"/>
                  </a:lnTo>
                  <a:lnTo>
                    <a:pt x="408584" y="528645"/>
                  </a:lnTo>
                  <a:lnTo>
                    <a:pt x="445265" y="505878"/>
                  </a:lnTo>
                  <a:lnTo>
                    <a:pt x="477885" y="477897"/>
                  </a:lnTo>
                  <a:lnTo>
                    <a:pt x="505866" y="445278"/>
                  </a:lnTo>
                  <a:lnTo>
                    <a:pt x="528632" y="408597"/>
                  </a:lnTo>
                  <a:lnTo>
                    <a:pt x="545607" y="368430"/>
                  </a:lnTo>
                  <a:lnTo>
                    <a:pt x="556215" y="325354"/>
                  </a:lnTo>
                  <a:lnTo>
                    <a:pt x="559879" y="279946"/>
                  </a:lnTo>
                  <a:close/>
                </a:path>
              </a:pathLst>
            </a:custGeom>
            <a:ln w="25400">
              <a:solidFill>
                <a:srgbClr val="BB8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3607003" y="4437547"/>
              <a:ext cx="560070" cy="560070"/>
            </a:xfrm>
            <a:custGeom>
              <a:avLst/>
              <a:gdLst/>
              <a:ahLst/>
              <a:cxnLst/>
              <a:rect l="l" t="t" r="r" b="b"/>
              <a:pathLst>
                <a:path w="560070" h="560070">
                  <a:moveTo>
                    <a:pt x="559879" y="279946"/>
                  </a:moveTo>
                  <a:lnTo>
                    <a:pt x="556215" y="234537"/>
                  </a:lnTo>
                  <a:lnTo>
                    <a:pt x="545607" y="191461"/>
                  </a:lnTo>
                  <a:lnTo>
                    <a:pt x="528632" y="151294"/>
                  </a:lnTo>
                  <a:lnTo>
                    <a:pt x="505866" y="114613"/>
                  </a:lnTo>
                  <a:lnTo>
                    <a:pt x="477885" y="81994"/>
                  </a:lnTo>
                  <a:lnTo>
                    <a:pt x="445265" y="54013"/>
                  </a:lnTo>
                  <a:lnTo>
                    <a:pt x="408584" y="31247"/>
                  </a:lnTo>
                  <a:lnTo>
                    <a:pt x="368417" y="14271"/>
                  </a:lnTo>
                  <a:lnTo>
                    <a:pt x="325342" y="3664"/>
                  </a:lnTo>
                  <a:lnTo>
                    <a:pt x="279933" y="0"/>
                  </a:lnTo>
                  <a:lnTo>
                    <a:pt x="234528" y="3664"/>
                  </a:lnTo>
                  <a:lnTo>
                    <a:pt x="191455" y="14271"/>
                  </a:lnTo>
                  <a:lnTo>
                    <a:pt x="151290" y="31247"/>
                  </a:lnTo>
                  <a:lnTo>
                    <a:pt x="114610" y="54013"/>
                  </a:lnTo>
                  <a:lnTo>
                    <a:pt x="81992" y="81994"/>
                  </a:lnTo>
                  <a:lnTo>
                    <a:pt x="54012" y="114613"/>
                  </a:lnTo>
                  <a:lnTo>
                    <a:pt x="31246" y="151294"/>
                  </a:lnTo>
                  <a:lnTo>
                    <a:pt x="14271" y="191461"/>
                  </a:lnTo>
                  <a:lnTo>
                    <a:pt x="3664" y="234537"/>
                  </a:lnTo>
                  <a:lnTo>
                    <a:pt x="0" y="279946"/>
                  </a:lnTo>
                  <a:lnTo>
                    <a:pt x="3664" y="325354"/>
                  </a:lnTo>
                  <a:lnTo>
                    <a:pt x="14271" y="368430"/>
                  </a:lnTo>
                  <a:lnTo>
                    <a:pt x="31246" y="408597"/>
                  </a:lnTo>
                  <a:lnTo>
                    <a:pt x="54012" y="445278"/>
                  </a:lnTo>
                  <a:lnTo>
                    <a:pt x="81992" y="477897"/>
                  </a:lnTo>
                  <a:lnTo>
                    <a:pt x="114610" y="505878"/>
                  </a:lnTo>
                  <a:lnTo>
                    <a:pt x="151290" y="528645"/>
                  </a:lnTo>
                  <a:lnTo>
                    <a:pt x="191455" y="545620"/>
                  </a:lnTo>
                  <a:lnTo>
                    <a:pt x="234528" y="556228"/>
                  </a:lnTo>
                  <a:lnTo>
                    <a:pt x="279933" y="559892"/>
                  </a:lnTo>
                  <a:lnTo>
                    <a:pt x="325342" y="556228"/>
                  </a:lnTo>
                  <a:lnTo>
                    <a:pt x="368417" y="545620"/>
                  </a:lnTo>
                  <a:lnTo>
                    <a:pt x="408584" y="528645"/>
                  </a:lnTo>
                  <a:lnTo>
                    <a:pt x="445265" y="505878"/>
                  </a:lnTo>
                  <a:lnTo>
                    <a:pt x="477885" y="477897"/>
                  </a:lnTo>
                  <a:lnTo>
                    <a:pt x="505866" y="445278"/>
                  </a:lnTo>
                  <a:lnTo>
                    <a:pt x="528632" y="408597"/>
                  </a:lnTo>
                  <a:lnTo>
                    <a:pt x="545607" y="368430"/>
                  </a:lnTo>
                  <a:lnTo>
                    <a:pt x="556215" y="325354"/>
                  </a:lnTo>
                  <a:lnTo>
                    <a:pt x="559879" y="279946"/>
                  </a:lnTo>
                  <a:close/>
                </a:path>
              </a:pathLst>
            </a:custGeom>
            <a:ln w="25400">
              <a:solidFill>
                <a:srgbClr val="BB8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018490" y="4437547"/>
              <a:ext cx="560070" cy="560070"/>
            </a:xfrm>
            <a:custGeom>
              <a:avLst/>
              <a:gdLst/>
              <a:ahLst/>
              <a:cxnLst/>
              <a:rect l="l" t="t" r="r" b="b"/>
              <a:pathLst>
                <a:path w="560070" h="560070">
                  <a:moveTo>
                    <a:pt x="559879" y="279946"/>
                  </a:moveTo>
                  <a:lnTo>
                    <a:pt x="556215" y="234537"/>
                  </a:lnTo>
                  <a:lnTo>
                    <a:pt x="545607" y="191461"/>
                  </a:lnTo>
                  <a:lnTo>
                    <a:pt x="528632" y="151294"/>
                  </a:lnTo>
                  <a:lnTo>
                    <a:pt x="505866" y="114613"/>
                  </a:lnTo>
                  <a:lnTo>
                    <a:pt x="477885" y="81994"/>
                  </a:lnTo>
                  <a:lnTo>
                    <a:pt x="445265" y="54013"/>
                  </a:lnTo>
                  <a:lnTo>
                    <a:pt x="408584" y="31247"/>
                  </a:lnTo>
                  <a:lnTo>
                    <a:pt x="368417" y="14271"/>
                  </a:lnTo>
                  <a:lnTo>
                    <a:pt x="325342" y="3664"/>
                  </a:lnTo>
                  <a:lnTo>
                    <a:pt x="279933" y="0"/>
                  </a:lnTo>
                  <a:lnTo>
                    <a:pt x="234528" y="3664"/>
                  </a:lnTo>
                  <a:lnTo>
                    <a:pt x="191455" y="14271"/>
                  </a:lnTo>
                  <a:lnTo>
                    <a:pt x="151290" y="31247"/>
                  </a:lnTo>
                  <a:lnTo>
                    <a:pt x="114610" y="54013"/>
                  </a:lnTo>
                  <a:lnTo>
                    <a:pt x="81992" y="81994"/>
                  </a:lnTo>
                  <a:lnTo>
                    <a:pt x="54012" y="114613"/>
                  </a:lnTo>
                  <a:lnTo>
                    <a:pt x="31246" y="151294"/>
                  </a:lnTo>
                  <a:lnTo>
                    <a:pt x="14271" y="191461"/>
                  </a:lnTo>
                  <a:lnTo>
                    <a:pt x="3664" y="234537"/>
                  </a:lnTo>
                  <a:lnTo>
                    <a:pt x="0" y="279946"/>
                  </a:lnTo>
                  <a:lnTo>
                    <a:pt x="3664" y="325354"/>
                  </a:lnTo>
                  <a:lnTo>
                    <a:pt x="14271" y="368430"/>
                  </a:lnTo>
                  <a:lnTo>
                    <a:pt x="31246" y="408597"/>
                  </a:lnTo>
                  <a:lnTo>
                    <a:pt x="54012" y="445278"/>
                  </a:lnTo>
                  <a:lnTo>
                    <a:pt x="81992" y="477897"/>
                  </a:lnTo>
                  <a:lnTo>
                    <a:pt x="114610" y="505878"/>
                  </a:lnTo>
                  <a:lnTo>
                    <a:pt x="151290" y="528645"/>
                  </a:lnTo>
                  <a:lnTo>
                    <a:pt x="191455" y="545620"/>
                  </a:lnTo>
                  <a:lnTo>
                    <a:pt x="234528" y="556228"/>
                  </a:lnTo>
                  <a:lnTo>
                    <a:pt x="279933" y="559892"/>
                  </a:lnTo>
                  <a:lnTo>
                    <a:pt x="325342" y="556228"/>
                  </a:lnTo>
                  <a:lnTo>
                    <a:pt x="368417" y="545620"/>
                  </a:lnTo>
                  <a:lnTo>
                    <a:pt x="408584" y="528645"/>
                  </a:lnTo>
                  <a:lnTo>
                    <a:pt x="445265" y="505878"/>
                  </a:lnTo>
                  <a:lnTo>
                    <a:pt x="477885" y="477897"/>
                  </a:lnTo>
                  <a:lnTo>
                    <a:pt x="505866" y="445278"/>
                  </a:lnTo>
                  <a:lnTo>
                    <a:pt x="528632" y="408597"/>
                  </a:lnTo>
                  <a:lnTo>
                    <a:pt x="545607" y="368430"/>
                  </a:lnTo>
                  <a:lnTo>
                    <a:pt x="556215" y="325354"/>
                  </a:lnTo>
                  <a:lnTo>
                    <a:pt x="559879" y="279946"/>
                  </a:lnTo>
                  <a:close/>
                </a:path>
              </a:pathLst>
            </a:custGeom>
            <a:ln w="25400">
              <a:solidFill>
                <a:srgbClr val="BB8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3241085" y="4413235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5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5660950" y="4413235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5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0" y="3623977"/>
              <a:ext cx="8784005" cy="702252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432473" y="4708027"/>
              <a:ext cx="315595" cy="147320"/>
            </a:xfrm>
            <a:custGeom>
              <a:avLst/>
              <a:gdLst/>
              <a:ahLst/>
              <a:cxnLst/>
              <a:rect l="l" t="t" r="r" b="b"/>
              <a:pathLst>
                <a:path w="315595" h="147320">
                  <a:moveTo>
                    <a:pt x="203466" y="0"/>
                  </a:moveTo>
                  <a:lnTo>
                    <a:pt x="161124" y="86131"/>
                  </a:lnTo>
                  <a:lnTo>
                    <a:pt x="160362" y="87083"/>
                  </a:lnTo>
                  <a:lnTo>
                    <a:pt x="158038" y="89052"/>
                  </a:lnTo>
                  <a:lnTo>
                    <a:pt x="154063" y="86144"/>
                  </a:lnTo>
                  <a:lnTo>
                    <a:pt x="111747" y="38"/>
                  </a:lnTo>
                  <a:lnTo>
                    <a:pt x="67149" y="21866"/>
                  </a:lnTo>
                  <a:lnTo>
                    <a:pt x="32151" y="55662"/>
                  </a:lnTo>
                  <a:lnTo>
                    <a:pt x="9014" y="98409"/>
                  </a:lnTo>
                  <a:lnTo>
                    <a:pt x="0" y="147091"/>
                  </a:lnTo>
                  <a:lnTo>
                    <a:pt x="48285" y="147116"/>
                  </a:lnTo>
                  <a:lnTo>
                    <a:pt x="48209" y="108877"/>
                  </a:lnTo>
                  <a:lnTo>
                    <a:pt x="48501" y="107073"/>
                  </a:lnTo>
                  <a:lnTo>
                    <a:pt x="50952" y="104863"/>
                  </a:lnTo>
                  <a:lnTo>
                    <a:pt x="53797" y="104978"/>
                  </a:lnTo>
                  <a:lnTo>
                    <a:pt x="55943" y="107530"/>
                  </a:lnTo>
                  <a:lnTo>
                    <a:pt x="55994" y="147116"/>
                  </a:lnTo>
                  <a:lnTo>
                    <a:pt x="259181" y="147104"/>
                  </a:lnTo>
                  <a:lnTo>
                    <a:pt x="259232" y="108851"/>
                  </a:lnTo>
                  <a:lnTo>
                    <a:pt x="259232" y="106984"/>
                  </a:lnTo>
                  <a:lnTo>
                    <a:pt x="261988" y="104673"/>
                  </a:lnTo>
                  <a:lnTo>
                    <a:pt x="264985" y="105232"/>
                  </a:lnTo>
                  <a:lnTo>
                    <a:pt x="266903" y="107556"/>
                  </a:lnTo>
                  <a:lnTo>
                    <a:pt x="266915" y="147154"/>
                  </a:lnTo>
                  <a:lnTo>
                    <a:pt x="315239" y="146989"/>
                  </a:lnTo>
                  <a:lnTo>
                    <a:pt x="305967" y="97858"/>
                  </a:lnTo>
                  <a:lnTo>
                    <a:pt x="282713" y="55206"/>
                  </a:lnTo>
                  <a:lnTo>
                    <a:pt x="247779" y="21699"/>
                  </a:lnTo>
                  <a:lnTo>
                    <a:pt x="203466" y="0"/>
                  </a:lnTo>
                  <a:close/>
                </a:path>
              </a:pathLst>
            </a:custGeom>
            <a:solidFill>
              <a:srgbClr val="BB8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4" name="object 2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8542" y="4538991"/>
              <a:ext cx="143052" cy="143052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578954" y="4537126"/>
              <a:ext cx="3463925" cy="320040"/>
            </a:xfrm>
            <a:custGeom>
              <a:avLst/>
              <a:gdLst/>
              <a:ahLst/>
              <a:cxnLst/>
              <a:rect l="l" t="t" r="r" b="b"/>
              <a:pathLst>
                <a:path w="3463925" h="320039">
                  <a:moveTo>
                    <a:pt x="20675" y="226847"/>
                  </a:moveTo>
                  <a:lnTo>
                    <a:pt x="17653" y="191185"/>
                  </a:lnTo>
                  <a:lnTo>
                    <a:pt x="4597" y="191223"/>
                  </a:lnTo>
                  <a:lnTo>
                    <a:pt x="1562" y="227164"/>
                  </a:lnTo>
                  <a:lnTo>
                    <a:pt x="11087" y="246380"/>
                  </a:lnTo>
                  <a:lnTo>
                    <a:pt x="20675" y="226847"/>
                  </a:lnTo>
                  <a:close/>
                </a:path>
                <a:path w="3463925" h="320039">
                  <a:moveTo>
                    <a:pt x="22034" y="170332"/>
                  </a:moveTo>
                  <a:lnTo>
                    <a:pt x="0" y="170243"/>
                  </a:lnTo>
                  <a:lnTo>
                    <a:pt x="3924" y="183654"/>
                  </a:lnTo>
                  <a:lnTo>
                    <a:pt x="18580" y="183413"/>
                  </a:lnTo>
                  <a:lnTo>
                    <a:pt x="22034" y="170332"/>
                  </a:lnTo>
                  <a:close/>
                </a:path>
                <a:path w="3463925" h="320039">
                  <a:moveTo>
                    <a:pt x="3217291" y="246176"/>
                  </a:moveTo>
                  <a:lnTo>
                    <a:pt x="3192678" y="246176"/>
                  </a:lnTo>
                  <a:lnTo>
                    <a:pt x="3192678" y="270776"/>
                  </a:lnTo>
                  <a:lnTo>
                    <a:pt x="3217291" y="270776"/>
                  </a:lnTo>
                  <a:lnTo>
                    <a:pt x="3217291" y="246176"/>
                  </a:lnTo>
                  <a:close/>
                </a:path>
                <a:path w="3463925" h="320039">
                  <a:moveTo>
                    <a:pt x="3217291" y="196938"/>
                  </a:moveTo>
                  <a:lnTo>
                    <a:pt x="3192678" y="196938"/>
                  </a:lnTo>
                  <a:lnTo>
                    <a:pt x="3192678" y="221551"/>
                  </a:lnTo>
                  <a:lnTo>
                    <a:pt x="3217291" y="221551"/>
                  </a:lnTo>
                  <a:lnTo>
                    <a:pt x="3217291" y="196938"/>
                  </a:lnTo>
                  <a:close/>
                </a:path>
                <a:path w="3463925" h="320039">
                  <a:moveTo>
                    <a:pt x="3266529" y="246176"/>
                  </a:moveTo>
                  <a:lnTo>
                    <a:pt x="3241916" y="246176"/>
                  </a:lnTo>
                  <a:lnTo>
                    <a:pt x="3241916" y="270776"/>
                  </a:lnTo>
                  <a:lnTo>
                    <a:pt x="3266529" y="270776"/>
                  </a:lnTo>
                  <a:lnTo>
                    <a:pt x="3266529" y="246176"/>
                  </a:lnTo>
                  <a:close/>
                </a:path>
                <a:path w="3463925" h="320039">
                  <a:moveTo>
                    <a:pt x="3266529" y="196938"/>
                  </a:moveTo>
                  <a:lnTo>
                    <a:pt x="3241916" y="196938"/>
                  </a:lnTo>
                  <a:lnTo>
                    <a:pt x="3241916" y="221551"/>
                  </a:lnTo>
                  <a:lnTo>
                    <a:pt x="3266529" y="221551"/>
                  </a:lnTo>
                  <a:lnTo>
                    <a:pt x="3266529" y="196938"/>
                  </a:lnTo>
                  <a:close/>
                </a:path>
                <a:path w="3463925" h="320039">
                  <a:moveTo>
                    <a:pt x="3266529" y="147701"/>
                  </a:moveTo>
                  <a:lnTo>
                    <a:pt x="3241916" y="147701"/>
                  </a:lnTo>
                  <a:lnTo>
                    <a:pt x="3241916" y="172313"/>
                  </a:lnTo>
                  <a:lnTo>
                    <a:pt x="3266529" y="172313"/>
                  </a:lnTo>
                  <a:lnTo>
                    <a:pt x="3266529" y="147701"/>
                  </a:lnTo>
                  <a:close/>
                </a:path>
                <a:path w="3463925" h="320039">
                  <a:moveTo>
                    <a:pt x="3315754" y="246176"/>
                  </a:moveTo>
                  <a:lnTo>
                    <a:pt x="3291141" y="246176"/>
                  </a:lnTo>
                  <a:lnTo>
                    <a:pt x="3291141" y="270776"/>
                  </a:lnTo>
                  <a:lnTo>
                    <a:pt x="3315754" y="270776"/>
                  </a:lnTo>
                  <a:lnTo>
                    <a:pt x="3315754" y="246176"/>
                  </a:lnTo>
                  <a:close/>
                </a:path>
                <a:path w="3463925" h="320039">
                  <a:moveTo>
                    <a:pt x="3315754" y="196938"/>
                  </a:moveTo>
                  <a:lnTo>
                    <a:pt x="3291141" y="196938"/>
                  </a:lnTo>
                  <a:lnTo>
                    <a:pt x="3291141" y="221551"/>
                  </a:lnTo>
                  <a:lnTo>
                    <a:pt x="3315754" y="221551"/>
                  </a:lnTo>
                  <a:lnTo>
                    <a:pt x="3315754" y="196938"/>
                  </a:lnTo>
                  <a:close/>
                </a:path>
                <a:path w="3463925" h="320039">
                  <a:moveTo>
                    <a:pt x="3315754" y="147701"/>
                  </a:moveTo>
                  <a:lnTo>
                    <a:pt x="3291141" y="147701"/>
                  </a:lnTo>
                  <a:lnTo>
                    <a:pt x="3291141" y="172313"/>
                  </a:lnTo>
                  <a:lnTo>
                    <a:pt x="3315754" y="172313"/>
                  </a:lnTo>
                  <a:lnTo>
                    <a:pt x="3315754" y="147701"/>
                  </a:lnTo>
                  <a:close/>
                </a:path>
                <a:path w="3463925" h="320039">
                  <a:moveTo>
                    <a:pt x="3364992" y="196938"/>
                  </a:moveTo>
                  <a:lnTo>
                    <a:pt x="3340379" y="196938"/>
                  </a:lnTo>
                  <a:lnTo>
                    <a:pt x="3340379" y="221551"/>
                  </a:lnTo>
                  <a:lnTo>
                    <a:pt x="3364992" y="221551"/>
                  </a:lnTo>
                  <a:lnTo>
                    <a:pt x="3364992" y="196938"/>
                  </a:lnTo>
                  <a:close/>
                </a:path>
                <a:path w="3463925" h="320039">
                  <a:moveTo>
                    <a:pt x="3364992" y="147701"/>
                  </a:moveTo>
                  <a:lnTo>
                    <a:pt x="3340379" y="147701"/>
                  </a:lnTo>
                  <a:lnTo>
                    <a:pt x="3340379" y="172313"/>
                  </a:lnTo>
                  <a:lnTo>
                    <a:pt x="3364992" y="172313"/>
                  </a:lnTo>
                  <a:lnTo>
                    <a:pt x="3364992" y="147701"/>
                  </a:lnTo>
                  <a:close/>
                </a:path>
                <a:path w="3463925" h="320039">
                  <a:moveTo>
                    <a:pt x="3414217" y="196938"/>
                  </a:moveTo>
                  <a:lnTo>
                    <a:pt x="3389604" y="196938"/>
                  </a:lnTo>
                  <a:lnTo>
                    <a:pt x="3389604" y="221551"/>
                  </a:lnTo>
                  <a:lnTo>
                    <a:pt x="3414217" y="221551"/>
                  </a:lnTo>
                  <a:lnTo>
                    <a:pt x="3414217" y="196938"/>
                  </a:lnTo>
                  <a:close/>
                </a:path>
                <a:path w="3463925" h="320039">
                  <a:moveTo>
                    <a:pt x="3414217" y="147701"/>
                  </a:moveTo>
                  <a:lnTo>
                    <a:pt x="3389604" y="147701"/>
                  </a:lnTo>
                  <a:lnTo>
                    <a:pt x="3389604" y="172313"/>
                  </a:lnTo>
                  <a:lnTo>
                    <a:pt x="3414217" y="172313"/>
                  </a:lnTo>
                  <a:lnTo>
                    <a:pt x="3414217" y="147701"/>
                  </a:lnTo>
                  <a:close/>
                </a:path>
                <a:path w="3463925" h="320039">
                  <a:moveTo>
                    <a:pt x="3463353" y="60490"/>
                  </a:moveTo>
                  <a:lnTo>
                    <a:pt x="3441636" y="27914"/>
                  </a:lnTo>
                  <a:lnTo>
                    <a:pt x="3438829" y="27228"/>
                  </a:lnTo>
                  <a:lnTo>
                    <a:pt x="3438829" y="98463"/>
                  </a:lnTo>
                  <a:lnTo>
                    <a:pt x="3168053" y="98463"/>
                  </a:lnTo>
                  <a:lnTo>
                    <a:pt x="3168180" y="54457"/>
                  </a:lnTo>
                  <a:lnTo>
                    <a:pt x="3173539" y="49237"/>
                  </a:lnTo>
                  <a:lnTo>
                    <a:pt x="3192665" y="49237"/>
                  </a:lnTo>
                  <a:lnTo>
                    <a:pt x="3192665" y="73850"/>
                  </a:lnTo>
                  <a:lnTo>
                    <a:pt x="3217278" y="73850"/>
                  </a:lnTo>
                  <a:lnTo>
                    <a:pt x="3217291" y="49237"/>
                  </a:lnTo>
                  <a:lnTo>
                    <a:pt x="3389592" y="49237"/>
                  </a:lnTo>
                  <a:lnTo>
                    <a:pt x="3389604" y="73850"/>
                  </a:lnTo>
                  <a:lnTo>
                    <a:pt x="3414217" y="73850"/>
                  </a:lnTo>
                  <a:lnTo>
                    <a:pt x="3414217" y="49237"/>
                  </a:lnTo>
                  <a:lnTo>
                    <a:pt x="3433343" y="49237"/>
                  </a:lnTo>
                  <a:lnTo>
                    <a:pt x="3438690" y="54457"/>
                  </a:lnTo>
                  <a:lnTo>
                    <a:pt x="3438817" y="60490"/>
                  </a:lnTo>
                  <a:lnTo>
                    <a:pt x="3438829" y="98463"/>
                  </a:lnTo>
                  <a:lnTo>
                    <a:pt x="3438829" y="27228"/>
                  </a:lnTo>
                  <a:lnTo>
                    <a:pt x="3428352" y="24650"/>
                  </a:lnTo>
                  <a:lnTo>
                    <a:pt x="3414204" y="24650"/>
                  </a:lnTo>
                  <a:lnTo>
                    <a:pt x="3414217" y="0"/>
                  </a:lnTo>
                  <a:lnTo>
                    <a:pt x="3389604" y="0"/>
                  </a:lnTo>
                  <a:lnTo>
                    <a:pt x="3389592" y="24650"/>
                  </a:lnTo>
                  <a:lnTo>
                    <a:pt x="3217291" y="24650"/>
                  </a:lnTo>
                  <a:lnTo>
                    <a:pt x="3217278" y="0"/>
                  </a:lnTo>
                  <a:lnTo>
                    <a:pt x="3192665" y="0"/>
                  </a:lnTo>
                  <a:lnTo>
                    <a:pt x="3192665" y="24650"/>
                  </a:lnTo>
                  <a:lnTo>
                    <a:pt x="3178746" y="24650"/>
                  </a:lnTo>
                  <a:lnTo>
                    <a:pt x="3165271" y="27914"/>
                  </a:lnTo>
                  <a:lnTo>
                    <a:pt x="3154095" y="35661"/>
                  </a:lnTo>
                  <a:lnTo>
                    <a:pt x="3146387" y="46939"/>
                  </a:lnTo>
                  <a:lnTo>
                    <a:pt x="3143542" y="60490"/>
                  </a:lnTo>
                  <a:lnTo>
                    <a:pt x="3143554" y="284289"/>
                  </a:lnTo>
                  <a:lnTo>
                    <a:pt x="3146475" y="297929"/>
                  </a:lnTo>
                  <a:lnTo>
                    <a:pt x="3154337" y="309283"/>
                  </a:lnTo>
                  <a:lnTo>
                    <a:pt x="3165767" y="317042"/>
                  </a:lnTo>
                  <a:lnTo>
                    <a:pt x="3179407" y="319925"/>
                  </a:lnTo>
                  <a:lnTo>
                    <a:pt x="3427476" y="319925"/>
                  </a:lnTo>
                  <a:lnTo>
                    <a:pt x="3441115" y="317042"/>
                  </a:lnTo>
                  <a:lnTo>
                    <a:pt x="3452545" y="309283"/>
                  </a:lnTo>
                  <a:lnTo>
                    <a:pt x="3460407" y="297929"/>
                  </a:lnTo>
                  <a:lnTo>
                    <a:pt x="3460940" y="295402"/>
                  </a:lnTo>
                  <a:lnTo>
                    <a:pt x="3462121" y="289915"/>
                  </a:lnTo>
                  <a:lnTo>
                    <a:pt x="3438690" y="289915"/>
                  </a:lnTo>
                  <a:lnTo>
                    <a:pt x="3433584" y="295160"/>
                  </a:lnTo>
                  <a:lnTo>
                    <a:pt x="3431895" y="295160"/>
                  </a:lnTo>
                  <a:lnTo>
                    <a:pt x="3427069" y="295402"/>
                  </a:lnTo>
                  <a:lnTo>
                    <a:pt x="3179915" y="295402"/>
                  </a:lnTo>
                  <a:lnTo>
                    <a:pt x="3173298" y="295160"/>
                  </a:lnTo>
                  <a:lnTo>
                    <a:pt x="3168129" y="289915"/>
                  </a:lnTo>
                  <a:lnTo>
                    <a:pt x="3438690" y="289915"/>
                  </a:lnTo>
                  <a:lnTo>
                    <a:pt x="3438817" y="289788"/>
                  </a:lnTo>
                  <a:lnTo>
                    <a:pt x="3168129" y="289788"/>
                  </a:lnTo>
                  <a:lnTo>
                    <a:pt x="3168040" y="123101"/>
                  </a:lnTo>
                  <a:lnTo>
                    <a:pt x="3438842" y="123101"/>
                  </a:lnTo>
                  <a:lnTo>
                    <a:pt x="3438817" y="289788"/>
                  </a:lnTo>
                  <a:lnTo>
                    <a:pt x="3462147" y="289788"/>
                  </a:lnTo>
                  <a:lnTo>
                    <a:pt x="3463328" y="284289"/>
                  </a:lnTo>
                  <a:lnTo>
                    <a:pt x="3463353" y="123101"/>
                  </a:lnTo>
                  <a:lnTo>
                    <a:pt x="3463353" y="98463"/>
                  </a:lnTo>
                  <a:lnTo>
                    <a:pt x="3463353" y="60490"/>
                  </a:lnTo>
                  <a:close/>
                </a:path>
              </a:pathLst>
            </a:custGeom>
            <a:solidFill>
              <a:srgbClr val="BB8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14222" y="4544564"/>
              <a:ext cx="346793" cy="300476"/>
            </a:xfrm>
            <a:prstGeom prst="rect">
              <a:avLst/>
            </a:prstGeom>
          </p:spPr>
        </p:pic>
      </p:grpSp>
      <p:sp>
        <p:nvSpPr>
          <p:cNvPr id="247" name="object 247"/>
          <p:cNvSpPr txBox="1"/>
          <p:nvPr/>
        </p:nvSpPr>
        <p:spPr>
          <a:xfrm>
            <a:off x="278705" y="1314899"/>
            <a:ext cx="460756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00"/>
              </a:lnSpc>
              <a:spcBef>
                <a:spcPts val="100"/>
              </a:spcBef>
            </a:pPr>
            <a:r>
              <a:rPr sz="3500" b="1" dirty="0">
                <a:solidFill>
                  <a:srgbClr val="013D14"/>
                </a:solidFill>
                <a:latin typeface="Arial"/>
                <a:cs typeface="Arial"/>
              </a:rPr>
              <a:t>The</a:t>
            </a:r>
            <a:r>
              <a:rPr sz="3500" b="1" spc="-85" dirty="0">
                <a:solidFill>
                  <a:srgbClr val="013D14"/>
                </a:solidFill>
                <a:latin typeface="Arial"/>
                <a:cs typeface="Arial"/>
              </a:rPr>
              <a:t> </a:t>
            </a:r>
            <a:r>
              <a:rPr sz="3500" b="1" dirty="0">
                <a:solidFill>
                  <a:srgbClr val="013D14"/>
                </a:solidFill>
                <a:latin typeface="Arial"/>
                <a:cs typeface="Arial"/>
              </a:rPr>
              <a:t>effect</a:t>
            </a:r>
            <a:r>
              <a:rPr lang="en-ZA" sz="3500" b="1" dirty="0">
                <a:solidFill>
                  <a:srgbClr val="013D14"/>
                </a:solidFill>
                <a:latin typeface="Arial"/>
                <a:cs typeface="Arial"/>
              </a:rPr>
              <a:t>s</a:t>
            </a:r>
            <a:r>
              <a:rPr sz="3500" b="1" spc="-85" dirty="0">
                <a:solidFill>
                  <a:srgbClr val="013D14"/>
                </a:solidFill>
                <a:latin typeface="Arial"/>
                <a:cs typeface="Arial"/>
              </a:rPr>
              <a:t> </a:t>
            </a:r>
            <a:r>
              <a:rPr sz="3500" b="1" spc="-25" dirty="0">
                <a:solidFill>
                  <a:srgbClr val="013D14"/>
                </a:solidFill>
                <a:latin typeface="Arial"/>
                <a:cs typeface="Arial"/>
              </a:rPr>
              <a:t>of</a:t>
            </a:r>
            <a:endParaRPr sz="3500" dirty="0">
              <a:latin typeface="Arial"/>
              <a:cs typeface="Arial"/>
            </a:endParaRPr>
          </a:p>
          <a:p>
            <a:pPr marL="12700">
              <a:lnSpc>
                <a:spcPts val="3779"/>
              </a:lnSpc>
            </a:pPr>
            <a:r>
              <a:rPr sz="3400" dirty="0">
                <a:solidFill>
                  <a:srgbClr val="013D14"/>
                </a:solidFill>
                <a:latin typeface="Arial Black"/>
                <a:cs typeface="Arial Black"/>
              </a:rPr>
              <a:t>African</a:t>
            </a:r>
            <a:r>
              <a:rPr sz="3400" spc="-155" dirty="0">
                <a:solidFill>
                  <a:srgbClr val="013D14"/>
                </a:solidFill>
                <a:latin typeface="Arial Black"/>
                <a:cs typeface="Arial Black"/>
              </a:rPr>
              <a:t> </a:t>
            </a:r>
            <a:r>
              <a:rPr sz="3400" spc="-10" dirty="0">
                <a:solidFill>
                  <a:srgbClr val="013D14"/>
                </a:solidFill>
                <a:latin typeface="Arial Black"/>
                <a:cs typeface="Arial Black"/>
              </a:rPr>
              <a:t>Continental</a:t>
            </a:r>
            <a:endParaRPr sz="34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53074" y="1067421"/>
            <a:ext cx="3380740" cy="23876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680"/>
              </a:spcBef>
              <a:buChar char="•"/>
              <a:tabLst>
                <a:tab pos="240665" algn="l"/>
              </a:tabLst>
            </a:pPr>
            <a:r>
              <a:rPr sz="2100" b="1" spc="-10" dirty="0">
                <a:latin typeface="Arial"/>
                <a:cs typeface="Arial"/>
              </a:rPr>
              <a:t>Background</a:t>
            </a:r>
            <a:endParaRPr sz="2100">
              <a:latin typeface="Arial"/>
              <a:cs typeface="Arial"/>
            </a:endParaRPr>
          </a:p>
          <a:p>
            <a:pPr marL="240665" marR="715645" indent="-228600">
              <a:lnSpc>
                <a:spcPct val="123000"/>
              </a:lnSpc>
              <a:buChar char="•"/>
              <a:tabLst>
                <a:tab pos="240665" algn="l"/>
              </a:tabLst>
            </a:pPr>
            <a:r>
              <a:rPr sz="2100" b="1" dirty="0">
                <a:latin typeface="Arial"/>
                <a:cs typeface="Arial"/>
              </a:rPr>
              <a:t>Modelling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and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spc="-20" dirty="0">
                <a:latin typeface="Arial"/>
                <a:cs typeface="Arial"/>
              </a:rPr>
              <a:t>data </a:t>
            </a:r>
            <a:r>
              <a:rPr sz="2100" b="1" spc="-10" dirty="0">
                <a:latin typeface="Arial"/>
                <a:cs typeface="Arial"/>
              </a:rPr>
              <a:t>approach</a:t>
            </a:r>
            <a:endParaRPr sz="21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580"/>
              </a:spcBef>
              <a:buChar char="•"/>
              <a:tabLst>
                <a:tab pos="240665" algn="l"/>
              </a:tabLst>
            </a:pPr>
            <a:r>
              <a:rPr sz="2100" b="1" dirty="0">
                <a:latin typeface="Arial"/>
                <a:cs typeface="Arial"/>
              </a:rPr>
              <a:t>Results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and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discussions</a:t>
            </a:r>
            <a:endParaRPr sz="2100">
              <a:latin typeface="Arial"/>
              <a:cs typeface="Arial"/>
            </a:endParaRPr>
          </a:p>
          <a:p>
            <a:pPr marL="240665" marR="138430" indent="-228600">
              <a:lnSpc>
                <a:spcPct val="123000"/>
              </a:lnSpc>
              <a:buChar char="•"/>
              <a:tabLst>
                <a:tab pos="240665" algn="l"/>
              </a:tabLst>
            </a:pPr>
            <a:r>
              <a:rPr sz="2100" b="1" spc="-10" dirty="0">
                <a:latin typeface="Arial"/>
                <a:cs typeface="Arial"/>
              </a:rPr>
              <a:t>Conclusions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and</a:t>
            </a:r>
            <a:r>
              <a:rPr sz="2100" b="1" spc="-5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policy implications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4720437"/>
            <a:ext cx="8784590" cy="424180"/>
            <a:chOff x="0" y="4720437"/>
            <a:chExt cx="8784590" cy="424180"/>
          </a:xfrm>
        </p:grpSpPr>
        <p:sp>
          <p:nvSpPr>
            <p:cNvPr id="4" name="object 4"/>
            <p:cNvSpPr/>
            <p:nvPr/>
          </p:nvSpPr>
          <p:spPr>
            <a:xfrm>
              <a:off x="6467388" y="4720437"/>
              <a:ext cx="2317115" cy="421005"/>
            </a:xfrm>
            <a:custGeom>
              <a:avLst/>
              <a:gdLst/>
              <a:ahLst/>
              <a:cxnLst/>
              <a:rect l="l" t="t" r="r" b="b"/>
              <a:pathLst>
                <a:path w="2317115" h="421004">
                  <a:moveTo>
                    <a:pt x="2316607" y="0"/>
                  </a:moveTo>
                  <a:lnTo>
                    <a:pt x="1220704" y="1821"/>
                  </a:lnTo>
                  <a:lnTo>
                    <a:pt x="657944" y="2428"/>
                  </a:lnTo>
                  <a:lnTo>
                    <a:pt x="450611" y="1821"/>
                  </a:lnTo>
                  <a:lnTo>
                    <a:pt x="420992" y="0"/>
                  </a:lnTo>
                  <a:lnTo>
                    <a:pt x="0" y="420992"/>
                  </a:lnTo>
                  <a:lnTo>
                    <a:pt x="2316607" y="420992"/>
                  </a:lnTo>
                  <a:lnTo>
                    <a:pt x="2316607" y="0"/>
                  </a:lnTo>
                  <a:close/>
                </a:path>
              </a:pathLst>
            </a:custGeom>
            <a:solidFill>
              <a:srgbClr val="AD8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726758"/>
              <a:ext cx="6783070" cy="417830"/>
            </a:xfrm>
            <a:custGeom>
              <a:avLst/>
              <a:gdLst/>
              <a:ahLst/>
              <a:cxnLst/>
              <a:rect l="l" t="t" r="r" b="b"/>
              <a:pathLst>
                <a:path w="6783070" h="417829">
                  <a:moveTo>
                    <a:pt x="6782805" y="0"/>
                  </a:moveTo>
                  <a:lnTo>
                    <a:pt x="0" y="0"/>
                  </a:lnTo>
                  <a:lnTo>
                    <a:pt x="0" y="417643"/>
                  </a:lnTo>
                  <a:lnTo>
                    <a:pt x="6365162" y="417643"/>
                  </a:lnTo>
                  <a:lnTo>
                    <a:pt x="6782805" y="0"/>
                  </a:lnTo>
                  <a:close/>
                </a:path>
              </a:pathLst>
            </a:custGeom>
            <a:solidFill>
              <a:srgbClr val="038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405" y="4915351"/>
              <a:ext cx="968251" cy="688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1614" y="4891424"/>
              <a:ext cx="202591" cy="912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2950" y="4890245"/>
              <a:ext cx="142927" cy="11918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9572" y="4891430"/>
              <a:ext cx="121285" cy="91440"/>
            </a:xfrm>
            <a:custGeom>
              <a:avLst/>
              <a:gdLst/>
              <a:ahLst/>
              <a:cxnLst/>
              <a:rect l="l" t="t" r="r" b="b"/>
              <a:pathLst>
                <a:path w="121285" h="91439">
                  <a:moveTo>
                    <a:pt x="33489" y="12"/>
                  </a:moveTo>
                  <a:lnTo>
                    <a:pt x="26301" y="12"/>
                  </a:lnTo>
                  <a:lnTo>
                    <a:pt x="24358" y="3937"/>
                  </a:lnTo>
                  <a:lnTo>
                    <a:pt x="21056" y="7988"/>
                  </a:lnTo>
                  <a:lnTo>
                    <a:pt x="11709" y="16332"/>
                  </a:lnTo>
                  <a:lnTo>
                    <a:pt x="6248" y="19888"/>
                  </a:lnTo>
                  <a:lnTo>
                    <a:pt x="0" y="22821"/>
                  </a:lnTo>
                  <a:lnTo>
                    <a:pt x="0" y="33616"/>
                  </a:lnTo>
                  <a:lnTo>
                    <a:pt x="22326" y="20154"/>
                  </a:lnTo>
                  <a:lnTo>
                    <a:pt x="22326" y="91287"/>
                  </a:lnTo>
                  <a:lnTo>
                    <a:pt x="33489" y="91287"/>
                  </a:lnTo>
                  <a:lnTo>
                    <a:pt x="33489" y="12"/>
                  </a:lnTo>
                  <a:close/>
                </a:path>
                <a:path w="121285" h="91439">
                  <a:moveTo>
                    <a:pt x="120738" y="80556"/>
                  </a:moveTo>
                  <a:lnTo>
                    <a:pt x="76149" y="80556"/>
                  </a:lnTo>
                  <a:lnTo>
                    <a:pt x="77393" y="78524"/>
                  </a:lnTo>
                  <a:lnTo>
                    <a:pt x="78968" y="76517"/>
                  </a:lnTo>
                  <a:lnTo>
                    <a:pt x="82778" y="72504"/>
                  </a:lnTo>
                  <a:lnTo>
                    <a:pt x="87071" y="68694"/>
                  </a:lnTo>
                  <a:lnTo>
                    <a:pt x="101790" y="56286"/>
                  </a:lnTo>
                  <a:lnTo>
                    <a:pt x="107518" y="50952"/>
                  </a:lnTo>
                  <a:lnTo>
                    <a:pt x="114427" y="43180"/>
                  </a:lnTo>
                  <a:lnTo>
                    <a:pt x="116890" y="39484"/>
                  </a:lnTo>
                  <a:lnTo>
                    <a:pt x="119875" y="32448"/>
                  </a:lnTo>
                  <a:lnTo>
                    <a:pt x="120611" y="28879"/>
                  </a:lnTo>
                  <a:lnTo>
                    <a:pt x="120611" y="18097"/>
                  </a:lnTo>
                  <a:lnTo>
                    <a:pt x="118071" y="12090"/>
                  </a:lnTo>
                  <a:lnTo>
                    <a:pt x="107899" y="2425"/>
                  </a:lnTo>
                  <a:lnTo>
                    <a:pt x="101003" y="0"/>
                  </a:lnTo>
                  <a:lnTo>
                    <a:pt x="83642" y="0"/>
                  </a:lnTo>
                  <a:lnTo>
                    <a:pt x="76758" y="2247"/>
                  </a:lnTo>
                  <a:lnTo>
                    <a:pt x="66497" y="11214"/>
                  </a:lnTo>
                  <a:lnTo>
                    <a:pt x="63550" y="17741"/>
                  </a:lnTo>
                  <a:lnTo>
                    <a:pt x="62763" y="26301"/>
                  </a:lnTo>
                  <a:lnTo>
                    <a:pt x="74231" y="27470"/>
                  </a:lnTo>
                  <a:lnTo>
                    <a:pt x="74282" y="21767"/>
                  </a:lnTo>
                  <a:lnTo>
                    <a:pt x="75907" y="17310"/>
                  </a:lnTo>
                  <a:lnTo>
                    <a:pt x="82359" y="10858"/>
                  </a:lnTo>
                  <a:lnTo>
                    <a:pt x="86652" y="9245"/>
                  </a:lnTo>
                  <a:lnTo>
                    <a:pt x="97116" y="9245"/>
                  </a:lnTo>
                  <a:lnTo>
                    <a:pt x="101244" y="10756"/>
                  </a:lnTo>
                  <a:lnTo>
                    <a:pt x="107569" y="16840"/>
                  </a:lnTo>
                  <a:lnTo>
                    <a:pt x="109143" y="20574"/>
                  </a:lnTo>
                  <a:lnTo>
                    <a:pt x="109143" y="29210"/>
                  </a:lnTo>
                  <a:lnTo>
                    <a:pt x="77546" y="62877"/>
                  </a:lnTo>
                  <a:lnTo>
                    <a:pt x="72669" y="67475"/>
                  </a:lnTo>
                  <a:lnTo>
                    <a:pt x="65938" y="75412"/>
                  </a:lnTo>
                  <a:lnTo>
                    <a:pt x="63487" y="79438"/>
                  </a:lnTo>
                  <a:lnTo>
                    <a:pt x="61010" y="86017"/>
                  </a:lnTo>
                  <a:lnTo>
                    <a:pt x="60579" y="88595"/>
                  </a:lnTo>
                  <a:lnTo>
                    <a:pt x="60655" y="91287"/>
                  </a:lnTo>
                  <a:lnTo>
                    <a:pt x="120738" y="91287"/>
                  </a:lnTo>
                  <a:lnTo>
                    <a:pt x="120738" y="8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7635" y="4891425"/>
              <a:ext cx="129794" cy="929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097390" y="4891443"/>
              <a:ext cx="351155" cy="93345"/>
            </a:xfrm>
            <a:custGeom>
              <a:avLst/>
              <a:gdLst/>
              <a:ahLst/>
              <a:cxnLst/>
              <a:rect l="l" t="t" r="r" b="b"/>
              <a:pathLst>
                <a:path w="351154" h="93345">
                  <a:moveTo>
                    <a:pt x="33489" y="0"/>
                  </a:moveTo>
                  <a:lnTo>
                    <a:pt x="26301" y="0"/>
                  </a:lnTo>
                  <a:lnTo>
                    <a:pt x="24358" y="3924"/>
                  </a:lnTo>
                  <a:lnTo>
                    <a:pt x="21056" y="7975"/>
                  </a:lnTo>
                  <a:lnTo>
                    <a:pt x="11709" y="16319"/>
                  </a:lnTo>
                  <a:lnTo>
                    <a:pt x="6248" y="19875"/>
                  </a:lnTo>
                  <a:lnTo>
                    <a:pt x="0" y="22809"/>
                  </a:lnTo>
                  <a:lnTo>
                    <a:pt x="0" y="33604"/>
                  </a:lnTo>
                  <a:lnTo>
                    <a:pt x="22326" y="20142"/>
                  </a:lnTo>
                  <a:lnTo>
                    <a:pt x="22326" y="91274"/>
                  </a:lnTo>
                  <a:lnTo>
                    <a:pt x="33489" y="91274"/>
                  </a:lnTo>
                  <a:lnTo>
                    <a:pt x="33489" y="0"/>
                  </a:lnTo>
                  <a:close/>
                </a:path>
                <a:path w="351154" h="93345">
                  <a:moveTo>
                    <a:pt x="139395" y="0"/>
                  </a:moveTo>
                  <a:lnTo>
                    <a:pt x="132207" y="0"/>
                  </a:lnTo>
                  <a:lnTo>
                    <a:pt x="130263" y="3924"/>
                  </a:lnTo>
                  <a:lnTo>
                    <a:pt x="126961" y="7975"/>
                  </a:lnTo>
                  <a:lnTo>
                    <a:pt x="117614" y="16319"/>
                  </a:lnTo>
                  <a:lnTo>
                    <a:pt x="112153" y="19875"/>
                  </a:lnTo>
                  <a:lnTo>
                    <a:pt x="105905" y="22809"/>
                  </a:lnTo>
                  <a:lnTo>
                    <a:pt x="105905" y="33604"/>
                  </a:lnTo>
                  <a:lnTo>
                    <a:pt x="128231" y="20142"/>
                  </a:lnTo>
                  <a:lnTo>
                    <a:pt x="128231" y="91274"/>
                  </a:lnTo>
                  <a:lnTo>
                    <a:pt x="139395" y="91274"/>
                  </a:lnTo>
                  <a:lnTo>
                    <a:pt x="139395" y="0"/>
                  </a:lnTo>
                  <a:close/>
                </a:path>
                <a:path w="351154" h="93345">
                  <a:moveTo>
                    <a:pt x="200609" y="0"/>
                  </a:moveTo>
                  <a:lnTo>
                    <a:pt x="193421" y="0"/>
                  </a:lnTo>
                  <a:lnTo>
                    <a:pt x="191477" y="3924"/>
                  </a:lnTo>
                  <a:lnTo>
                    <a:pt x="188175" y="7975"/>
                  </a:lnTo>
                  <a:lnTo>
                    <a:pt x="178828" y="16319"/>
                  </a:lnTo>
                  <a:lnTo>
                    <a:pt x="173367" y="19875"/>
                  </a:lnTo>
                  <a:lnTo>
                    <a:pt x="167119" y="22809"/>
                  </a:lnTo>
                  <a:lnTo>
                    <a:pt x="167119" y="33604"/>
                  </a:lnTo>
                  <a:lnTo>
                    <a:pt x="189445" y="20142"/>
                  </a:lnTo>
                  <a:lnTo>
                    <a:pt x="189445" y="91274"/>
                  </a:lnTo>
                  <a:lnTo>
                    <a:pt x="200609" y="91274"/>
                  </a:lnTo>
                  <a:lnTo>
                    <a:pt x="200609" y="0"/>
                  </a:lnTo>
                  <a:close/>
                </a:path>
                <a:path w="351154" h="93345">
                  <a:moveTo>
                    <a:pt x="261810" y="0"/>
                  </a:moveTo>
                  <a:lnTo>
                    <a:pt x="254622" y="0"/>
                  </a:lnTo>
                  <a:lnTo>
                    <a:pt x="252679" y="3924"/>
                  </a:lnTo>
                  <a:lnTo>
                    <a:pt x="249377" y="7975"/>
                  </a:lnTo>
                  <a:lnTo>
                    <a:pt x="240030" y="16319"/>
                  </a:lnTo>
                  <a:lnTo>
                    <a:pt x="234569" y="19875"/>
                  </a:lnTo>
                  <a:lnTo>
                    <a:pt x="228320" y="22809"/>
                  </a:lnTo>
                  <a:lnTo>
                    <a:pt x="228320" y="33604"/>
                  </a:lnTo>
                  <a:lnTo>
                    <a:pt x="250647" y="20142"/>
                  </a:lnTo>
                  <a:lnTo>
                    <a:pt x="250647" y="91274"/>
                  </a:lnTo>
                  <a:lnTo>
                    <a:pt x="261810" y="91274"/>
                  </a:lnTo>
                  <a:lnTo>
                    <a:pt x="261810" y="0"/>
                  </a:lnTo>
                  <a:close/>
                </a:path>
                <a:path w="351154" h="93345">
                  <a:moveTo>
                    <a:pt x="350672" y="51816"/>
                  </a:moveTo>
                  <a:lnTo>
                    <a:pt x="347941" y="44742"/>
                  </a:lnTo>
                  <a:lnTo>
                    <a:pt x="337032" y="33743"/>
                  </a:lnTo>
                  <a:lnTo>
                    <a:pt x="330339" y="31000"/>
                  </a:lnTo>
                  <a:lnTo>
                    <a:pt x="316407" y="31000"/>
                  </a:lnTo>
                  <a:lnTo>
                    <a:pt x="310680" y="32905"/>
                  </a:lnTo>
                  <a:lnTo>
                    <a:pt x="305219" y="36703"/>
                  </a:lnTo>
                  <a:lnTo>
                    <a:pt x="310121" y="12268"/>
                  </a:lnTo>
                  <a:lnTo>
                    <a:pt x="346392" y="12268"/>
                  </a:lnTo>
                  <a:lnTo>
                    <a:pt x="346392" y="1600"/>
                  </a:lnTo>
                  <a:lnTo>
                    <a:pt x="301193" y="1600"/>
                  </a:lnTo>
                  <a:lnTo>
                    <a:pt x="292379" y="48298"/>
                  </a:lnTo>
                  <a:lnTo>
                    <a:pt x="302856" y="49669"/>
                  </a:lnTo>
                  <a:lnTo>
                    <a:pt x="304520" y="47066"/>
                  </a:lnTo>
                  <a:lnTo>
                    <a:pt x="306793" y="44945"/>
                  </a:lnTo>
                  <a:lnTo>
                    <a:pt x="312585" y="41681"/>
                  </a:lnTo>
                  <a:lnTo>
                    <a:pt x="315823" y="40855"/>
                  </a:lnTo>
                  <a:lnTo>
                    <a:pt x="325208" y="40855"/>
                  </a:lnTo>
                  <a:lnTo>
                    <a:pt x="329882" y="42697"/>
                  </a:lnTo>
                  <a:lnTo>
                    <a:pt x="337045" y="50050"/>
                  </a:lnTo>
                  <a:lnTo>
                    <a:pt x="338823" y="55079"/>
                  </a:lnTo>
                  <a:lnTo>
                    <a:pt x="338823" y="68148"/>
                  </a:lnTo>
                  <a:lnTo>
                    <a:pt x="336969" y="73520"/>
                  </a:lnTo>
                  <a:lnTo>
                    <a:pt x="329526" y="81622"/>
                  </a:lnTo>
                  <a:lnTo>
                    <a:pt x="324993" y="83642"/>
                  </a:lnTo>
                  <a:lnTo>
                    <a:pt x="315137" y="83642"/>
                  </a:lnTo>
                  <a:lnTo>
                    <a:pt x="311327" y="82207"/>
                  </a:lnTo>
                  <a:lnTo>
                    <a:pt x="305003" y="76466"/>
                  </a:lnTo>
                  <a:lnTo>
                    <a:pt x="302983" y="72174"/>
                  </a:lnTo>
                  <a:lnTo>
                    <a:pt x="302120" y="66471"/>
                  </a:lnTo>
                  <a:lnTo>
                    <a:pt x="290398" y="67462"/>
                  </a:lnTo>
                  <a:lnTo>
                    <a:pt x="291147" y="75107"/>
                  </a:lnTo>
                  <a:lnTo>
                    <a:pt x="294132" y="81241"/>
                  </a:lnTo>
                  <a:lnTo>
                    <a:pt x="304584" y="90512"/>
                  </a:lnTo>
                  <a:lnTo>
                    <a:pt x="311340" y="92824"/>
                  </a:lnTo>
                  <a:lnTo>
                    <a:pt x="319608" y="92824"/>
                  </a:lnTo>
                  <a:lnTo>
                    <a:pt x="350672" y="68681"/>
                  </a:lnTo>
                  <a:lnTo>
                    <a:pt x="350672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9285" y="4890123"/>
              <a:ext cx="969242" cy="1193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179" y="4838582"/>
              <a:ext cx="209059" cy="20031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807839" y="4838587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60">
                  <a:moveTo>
                    <a:pt x="0" y="0"/>
                  </a:moveTo>
                  <a:lnTo>
                    <a:pt x="0" y="2003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14761" y="4838587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60">
                  <a:moveTo>
                    <a:pt x="0" y="0"/>
                  </a:moveTo>
                  <a:lnTo>
                    <a:pt x="0" y="2003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4649" y="4843786"/>
              <a:ext cx="138551" cy="1834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79" y="4845071"/>
              <a:ext cx="272467" cy="181668"/>
            </a:xfrm>
            <a:prstGeom prst="rect">
              <a:avLst/>
            </a:prstGeom>
          </p:spPr>
        </p:pic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Presentation </a:t>
            </a:r>
            <a:r>
              <a:rPr sz="4000" spc="-10" dirty="0"/>
              <a:t>Outline</a:t>
            </a:r>
            <a:endParaRPr sz="4000"/>
          </a:p>
        </p:txBody>
      </p:sp>
      <p:sp>
        <p:nvSpPr>
          <p:cNvPr id="19" name="object 19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405767" y="997967"/>
            <a:ext cx="3307715" cy="3231515"/>
            <a:chOff x="1405767" y="997967"/>
            <a:chExt cx="3307715" cy="3231515"/>
          </a:xfrm>
        </p:grpSpPr>
        <p:sp>
          <p:nvSpPr>
            <p:cNvPr id="21" name="object 21"/>
            <p:cNvSpPr/>
            <p:nvPr/>
          </p:nvSpPr>
          <p:spPr>
            <a:xfrm>
              <a:off x="4088301" y="1004317"/>
              <a:ext cx="618490" cy="3216275"/>
            </a:xfrm>
            <a:custGeom>
              <a:avLst/>
              <a:gdLst/>
              <a:ahLst/>
              <a:cxnLst/>
              <a:rect l="l" t="t" r="r" b="b"/>
              <a:pathLst>
                <a:path w="618489" h="3216275">
                  <a:moveTo>
                    <a:pt x="0" y="309206"/>
                  </a:moveTo>
                  <a:lnTo>
                    <a:pt x="3352" y="263513"/>
                  </a:lnTo>
                  <a:lnTo>
                    <a:pt x="13092" y="219901"/>
                  </a:lnTo>
                  <a:lnTo>
                    <a:pt x="28739" y="178850"/>
                  </a:lnTo>
                  <a:lnTo>
                    <a:pt x="49816" y="140837"/>
                  </a:lnTo>
                  <a:lnTo>
                    <a:pt x="75845" y="106341"/>
                  </a:lnTo>
                  <a:lnTo>
                    <a:pt x="106346" y="75840"/>
                  </a:lnTo>
                  <a:lnTo>
                    <a:pt x="140843" y="49813"/>
                  </a:lnTo>
                  <a:lnTo>
                    <a:pt x="178855" y="28737"/>
                  </a:lnTo>
                  <a:lnTo>
                    <a:pt x="219906" y="13090"/>
                  </a:lnTo>
                  <a:lnTo>
                    <a:pt x="263515" y="3352"/>
                  </a:lnTo>
                  <a:lnTo>
                    <a:pt x="309206" y="0"/>
                  </a:lnTo>
                  <a:lnTo>
                    <a:pt x="354900" y="3352"/>
                  </a:lnTo>
                  <a:lnTo>
                    <a:pt x="398512" y="13090"/>
                  </a:lnTo>
                  <a:lnTo>
                    <a:pt x="439563" y="28737"/>
                  </a:lnTo>
                  <a:lnTo>
                    <a:pt x="477576" y="49813"/>
                  </a:lnTo>
                  <a:lnTo>
                    <a:pt x="512072" y="75840"/>
                  </a:lnTo>
                  <a:lnTo>
                    <a:pt x="542572" y="106341"/>
                  </a:lnTo>
                  <a:lnTo>
                    <a:pt x="568600" y="140837"/>
                  </a:lnTo>
                  <a:lnTo>
                    <a:pt x="589676" y="178850"/>
                  </a:lnTo>
                  <a:lnTo>
                    <a:pt x="605322" y="219901"/>
                  </a:lnTo>
                  <a:lnTo>
                    <a:pt x="615061" y="263513"/>
                  </a:lnTo>
                  <a:lnTo>
                    <a:pt x="618413" y="309206"/>
                  </a:lnTo>
                  <a:lnTo>
                    <a:pt x="618413" y="2906572"/>
                  </a:lnTo>
                  <a:lnTo>
                    <a:pt x="615061" y="2952263"/>
                  </a:lnTo>
                  <a:lnTo>
                    <a:pt x="605322" y="2995873"/>
                  </a:lnTo>
                  <a:lnTo>
                    <a:pt x="589676" y="3036924"/>
                  </a:lnTo>
                  <a:lnTo>
                    <a:pt x="568600" y="3074936"/>
                  </a:lnTo>
                  <a:lnTo>
                    <a:pt x="542572" y="3109432"/>
                  </a:lnTo>
                  <a:lnTo>
                    <a:pt x="512072" y="3139934"/>
                  </a:lnTo>
                  <a:lnTo>
                    <a:pt x="477576" y="3165963"/>
                  </a:lnTo>
                  <a:lnTo>
                    <a:pt x="439563" y="3187040"/>
                  </a:lnTo>
                  <a:lnTo>
                    <a:pt x="398512" y="3202687"/>
                  </a:lnTo>
                  <a:lnTo>
                    <a:pt x="354900" y="3212426"/>
                  </a:lnTo>
                  <a:lnTo>
                    <a:pt x="309206" y="3215779"/>
                  </a:lnTo>
                  <a:lnTo>
                    <a:pt x="263515" y="3212426"/>
                  </a:lnTo>
                  <a:lnTo>
                    <a:pt x="219906" y="3202687"/>
                  </a:lnTo>
                  <a:lnTo>
                    <a:pt x="178855" y="3187040"/>
                  </a:lnTo>
                  <a:lnTo>
                    <a:pt x="140843" y="3165963"/>
                  </a:lnTo>
                  <a:lnTo>
                    <a:pt x="106346" y="3139934"/>
                  </a:lnTo>
                  <a:lnTo>
                    <a:pt x="75845" y="3109432"/>
                  </a:lnTo>
                  <a:lnTo>
                    <a:pt x="49816" y="3074936"/>
                  </a:lnTo>
                  <a:lnTo>
                    <a:pt x="28739" y="3036924"/>
                  </a:lnTo>
                  <a:lnTo>
                    <a:pt x="13092" y="2995873"/>
                  </a:lnTo>
                  <a:lnTo>
                    <a:pt x="3352" y="2952263"/>
                  </a:lnTo>
                  <a:lnTo>
                    <a:pt x="0" y="2906572"/>
                  </a:lnTo>
                  <a:lnTo>
                    <a:pt x="0" y="30920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12144" y="1780339"/>
              <a:ext cx="979169" cy="2437765"/>
            </a:xfrm>
            <a:custGeom>
              <a:avLst/>
              <a:gdLst/>
              <a:ahLst/>
              <a:cxnLst/>
              <a:rect l="l" t="t" r="r" b="b"/>
              <a:pathLst>
                <a:path w="979170" h="2437765">
                  <a:moveTo>
                    <a:pt x="366379" y="248776"/>
                  </a:moveTo>
                  <a:lnTo>
                    <a:pt x="378553" y="204607"/>
                  </a:lnTo>
                  <a:lnTo>
                    <a:pt x="396587" y="163722"/>
                  </a:lnTo>
                  <a:lnTo>
                    <a:pt x="419918" y="126497"/>
                  </a:lnTo>
                  <a:lnTo>
                    <a:pt x="447985" y="93308"/>
                  </a:lnTo>
                  <a:lnTo>
                    <a:pt x="480224" y="64531"/>
                  </a:lnTo>
                  <a:lnTo>
                    <a:pt x="516075" y="40543"/>
                  </a:lnTo>
                  <a:lnTo>
                    <a:pt x="554974" y="21720"/>
                  </a:lnTo>
                  <a:lnTo>
                    <a:pt x="596359" y="8437"/>
                  </a:lnTo>
                  <a:lnTo>
                    <a:pt x="639669" y="1072"/>
                  </a:lnTo>
                  <a:lnTo>
                    <a:pt x="684342" y="0"/>
                  </a:lnTo>
                  <a:lnTo>
                    <a:pt x="729815" y="5597"/>
                  </a:lnTo>
                  <a:lnTo>
                    <a:pt x="773983" y="17772"/>
                  </a:lnTo>
                  <a:lnTo>
                    <a:pt x="814869" y="35806"/>
                  </a:lnTo>
                  <a:lnTo>
                    <a:pt x="852094" y="59139"/>
                  </a:lnTo>
                  <a:lnTo>
                    <a:pt x="885283" y="87206"/>
                  </a:lnTo>
                  <a:lnTo>
                    <a:pt x="914060" y="119447"/>
                  </a:lnTo>
                  <a:lnTo>
                    <a:pt x="938048" y="155298"/>
                  </a:lnTo>
                  <a:lnTo>
                    <a:pt x="956871" y="194197"/>
                  </a:lnTo>
                  <a:lnTo>
                    <a:pt x="970154" y="235583"/>
                  </a:lnTo>
                  <a:lnTo>
                    <a:pt x="977519" y="278892"/>
                  </a:lnTo>
                  <a:lnTo>
                    <a:pt x="978591" y="323563"/>
                  </a:lnTo>
                  <a:lnTo>
                    <a:pt x="972994" y="369033"/>
                  </a:lnTo>
                  <a:lnTo>
                    <a:pt x="612200" y="2188879"/>
                  </a:lnTo>
                  <a:lnTo>
                    <a:pt x="600028" y="2233048"/>
                  </a:lnTo>
                  <a:lnTo>
                    <a:pt x="581996" y="2273933"/>
                  </a:lnTo>
                  <a:lnTo>
                    <a:pt x="558666" y="2311158"/>
                  </a:lnTo>
                  <a:lnTo>
                    <a:pt x="530599" y="2344347"/>
                  </a:lnTo>
                  <a:lnTo>
                    <a:pt x="498359" y="2373124"/>
                  </a:lnTo>
                  <a:lnTo>
                    <a:pt x="462508" y="2397112"/>
                  </a:lnTo>
                  <a:lnTo>
                    <a:pt x="423608" y="2415936"/>
                  </a:lnTo>
                  <a:lnTo>
                    <a:pt x="382221" y="2429218"/>
                  </a:lnTo>
                  <a:lnTo>
                    <a:pt x="338910" y="2436584"/>
                  </a:lnTo>
                  <a:lnTo>
                    <a:pt x="294237" y="2437656"/>
                  </a:lnTo>
                  <a:lnTo>
                    <a:pt x="248764" y="2432059"/>
                  </a:lnTo>
                  <a:lnTo>
                    <a:pt x="204595" y="2419884"/>
                  </a:lnTo>
                  <a:lnTo>
                    <a:pt x="163711" y="2401849"/>
                  </a:lnTo>
                  <a:lnTo>
                    <a:pt x="126487" y="2378517"/>
                  </a:lnTo>
                  <a:lnTo>
                    <a:pt x="93300" y="2350449"/>
                  </a:lnTo>
                  <a:lnTo>
                    <a:pt x="64525" y="2318208"/>
                  </a:lnTo>
                  <a:lnTo>
                    <a:pt x="40538" y="2282356"/>
                  </a:lnTo>
                  <a:lnTo>
                    <a:pt x="21716" y="2243455"/>
                  </a:lnTo>
                  <a:lnTo>
                    <a:pt x="8435" y="2202068"/>
                  </a:lnTo>
                  <a:lnTo>
                    <a:pt x="1071" y="2158756"/>
                  </a:lnTo>
                  <a:lnTo>
                    <a:pt x="0" y="2114083"/>
                  </a:lnTo>
                  <a:lnTo>
                    <a:pt x="5597" y="2068610"/>
                  </a:lnTo>
                  <a:lnTo>
                    <a:pt x="366379" y="24877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12419" y="2590110"/>
              <a:ext cx="1085215" cy="1629410"/>
            </a:xfrm>
            <a:custGeom>
              <a:avLst/>
              <a:gdLst/>
              <a:ahLst/>
              <a:cxnLst/>
              <a:rect l="l" t="t" r="r" b="b"/>
              <a:pathLst>
                <a:path w="1085214" h="1629410">
                  <a:moveTo>
                    <a:pt x="494916" y="179727"/>
                  </a:moveTo>
                  <a:lnTo>
                    <a:pt x="517105" y="139645"/>
                  </a:lnTo>
                  <a:lnTo>
                    <a:pt x="544221" y="104127"/>
                  </a:lnTo>
                  <a:lnTo>
                    <a:pt x="575628" y="73409"/>
                  </a:lnTo>
                  <a:lnTo>
                    <a:pt x="610693" y="47725"/>
                  </a:lnTo>
                  <a:lnTo>
                    <a:pt x="648780" y="27307"/>
                  </a:lnTo>
                  <a:lnTo>
                    <a:pt x="689255" y="12391"/>
                  </a:lnTo>
                  <a:lnTo>
                    <a:pt x="731482" y="3211"/>
                  </a:lnTo>
                  <a:lnTo>
                    <a:pt x="774828" y="0"/>
                  </a:lnTo>
                  <a:lnTo>
                    <a:pt x="818657" y="2991"/>
                  </a:lnTo>
                  <a:lnTo>
                    <a:pt x="862336" y="12421"/>
                  </a:lnTo>
                  <a:lnTo>
                    <a:pt x="905228" y="28521"/>
                  </a:lnTo>
                  <a:lnTo>
                    <a:pt x="945313" y="50710"/>
                  </a:lnTo>
                  <a:lnTo>
                    <a:pt x="980833" y="77826"/>
                  </a:lnTo>
                  <a:lnTo>
                    <a:pt x="1011551" y="109233"/>
                  </a:lnTo>
                  <a:lnTo>
                    <a:pt x="1037236" y="144298"/>
                  </a:lnTo>
                  <a:lnTo>
                    <a:pt x="1057653" y="182385"/>
                  </a:lnTo>
                  <a:lnTo>
                    <a:pt x="1072568" y="222860"/>
                  </a:lnTo>
                  <a:lnTo>
                    <a:pt x="1081748" y="265087"/>
                  </a:lnTo>
                  <a:lnTo>
                    <a:pt x="1084958" y="308433"/>
                  </a:lnTo>
                  <a:lnTo>
                    <a:pt x="1081965" y="352263"/>
                  </a:lnTo>
                  <a:lnTo>
                    <a:pt x="1072535" y="395941"/>
                  </a:lnTo>
                  <a:lnTo>
                    <a:pt x="1056434" y="438833"/>
                  </a:lnTo>
                  <a:lnTo>
                    <a:pt x="590039" y="1449575"/>
                  </a:lnTo>
                  <a:lnTo>
                    <a:pt x="567850" y="1489658"/>
                  </a:lnTo>
                  <a:lnTo>
                    <a:pt x="540734" y="1525175"/>
                  </a:lnTo>
                  <a:lnTo>
                    <a:pt x="509327" y="1555893"/>
                  </a:lnTo>
                  <a:lnTo>
                    <a:pt x="474262" y="1581578"/>
                  </a:lnTo>
                  <a:lnTo>
                    <a:pt x="436175" y="1601995"/>
                  </a:lnTo>
                  <a:lnTo>
                    <a:pt x="395701" y="1616911"/>
                  </a:lnTo>
                  <a:lnTo>
                    <a:pt x="353473" y="1626092"/>
                  </a:lnTo>
                  <a:lnTo>
                    <a:pt x="310127" y="1629303"/>
                  </a:lnTo>
                  <a:lnTo>
                    <a:pt x="266298" y="1626311"/>
                  </a:lnTo>
                  <a:lnTo>
                    <a:pt x="222620" y="1616882"/>
                  </a:lnTo>
                  <a:lnTo>
                    <a:pt x="179727" y="1600781"/>
                  </a:lnTo>
                  <a:lnTo>
                    <a:pt x="139645" y="1578592"/>
                  </a:lnTo>
                  <a:lnTo>
                    <a:pt x="104127" y="1551477"/>
                  </a:lnTo>
                  <a:lnTo>
                    <a:pt x="73409" y="1520069"/>
                  </a:lnTo>
                  <a:lnTo>
                    <a:pt x="47725" y="1485005"/>
                  </a:lnTo>
                  <a:lnTo>
                    <a:pt x="27307" y="1446917"/>
                  </a:lnTo>
                  <a:lnTo>
                    <a:pt x="12391" y="1406443"/>
                  </a:lnTo>
                  <a:lnTo>
                    <a:pt x="3211" y="1364215"/>
                  </a:lnTo>
                  <a:lnTo>
                    <a:pt x="0" y="1320869"/>
                  </a:lnTo>
                  <a:lnTo>
                    <a:pt x="2991" y="1277040"/>
                  </a:lnTo>
                  <a:lnTo>
                    <a:pt x="12421" y="1233362"/>
                  </a:lnTo>
                  <a:lnTo>
                    <a:pt x="28521" y="1190470"/>
                  </a:lnTo>
                  <a:lnTo>
                    <a:pt x="494916" y="1797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12117" y="3327017"/>
              <a:ext cx="864869" cy="895985"/>
            </a:xfrm>
            <a:custGeom>
              <a:avLst/>
              <a:gdLst/>
              <a:ahLst/>
              <a:cxnLst/>
              <a:rect l="l" t="t" r="r" b="b"/>
              <a:pathLst>
                <a:path w="864869" h="895985">
                  <a:moveTo>
                    <a:pt x="324198" y="103967"/>
                  </a:moveTo>
                  <a:lnTo>
                    <a:pt x="357034" y="72015"/>
                  </a:lnTo>
                  <a:lnTo>
                    <a:pt x="393264" y="45858"/>
                  </a:lnTo>
                  <a:lnTo>
                    <a:pt x="432214" y="25538"/>
                  </a:lnTo>
                  <a:lnTo>
                    <a:pt x="473209" y="11095"/>
                  </a:lnTo>
                  <a:lnTo>
                    <a:pt x="515573" y="2569"/>
                  </a:lnTo>
                  <a:lnTo>
                    <a:pt x="558632" y="0"/>
                  </a:lnTo>
                  <a:lnTo>
                    <a:pt x="601710" y="3428"/>
                  </a:lnTo>
                  <a:lnTo>
                    <a:pt x="644132" y="12894"/>
                  </a:lnTo>
                  <a:lnTo>
                    <a:pt x="685222" y="28437"/>
                  </a:lnTo>
                  <a:lnTo>
                    <a:pt x="724307" y="50099"/>
                  </a:lnTo>
                  <a:lnTo>
                    <a:pt x="760710" y="77920"/>
                  </a:lnTo>
                  <a:lnTo>
                    <a:pt x="792662" y="110755"/>
                  </a:lnTo>
                  <a:lnTo>
                    <a:pt x="818819" y="146987"/>
                  </a:lnTo>
                  <a:lnTo>
                    <a:pt x="839139" y="185938"/>
                  </a:lnTo>
                  <a:lnTo>
                    <a:pt x="853582" y="226934"/>
                  </a:lnTo>
                  <a:lnTo>
                    <a:pt x="862108" y="269299"/>
                  </a:lnTo>
                  <a:lnTo>
                    <a:pt x="864678" y="312359"/>
                  </a:lnTo>
                  <a:lnTo>
                    <a:pt x="861249" y="355437"/>
                  </a:lnTo>
                  <a:lnTo>
                    <a:pt x="851783" y="397859"/>
                  </a:lnTo>
                  <a:lnTo>
                    <a:pt x="836240" y="438949"/>
                  </a:lnTo>
                  <a:lnTo>
                    <a:pt x="814578" y="478031"/>
                  </a:lnTo>
                  <a:lnTo>
                    <a:pt x="786757" y="514431"/>
                  </a:lnTo>
                  <a:lnTo>
                    <a:pt x="540479" y="791964"/>
                  </a:lnTo>
                  <a:lnTo>
                    <a:pt x="507643" y="823917"/>
                  </a:lnTo>
                  <a:lnTo>
                    <a:pt x="471412" y="850073"/>
                  </a:lnTo>
                  <a:lnTo>
                    <a:pt x="432461" y="870393"/>
                  </a:lnTo>
                  <a:lnTo>
                    <a:pt x="391465" y="884837"/>
                  </a:lnTo>
                  <a:lnTo>
                    <a:pt x="349100" y="893363"/>
                  </a:lnTo>
                  <a:lnTo>
                    <a:pt x="306040" y="895932"/>
                  </a:lnTo>
                  <a:lnTo>
                    <a:pt x="262962" y="892504"/>
                  </a:lnTo>
                  <a:lnTo>
                    <a:pt x="220540" y="883038"/>
                  </a:lnTo>
                  <a:lnTo>
                    <a:pt x="179450" y="867494"/>
                  </a:lnTo>
                  <a:lnTo>
                    <a:pt x="140367" y="845832"/>
                  </a:lnTo>
                  <a:lnTo>
                    <a:pt x="103967" y="818012"/>
                  </a:lnTo>
                  <a:lnTo>
                    <a:pt x="72015" y="785177"/>
                  </a:lnTo>
                  <a:lnTo>
                    <a:pt x="45858" y="748946"/>
                  </a:lnTo>
                  <a:lnTo>
                    <a:pt x="25538" y="709996"/>
                  </a:lnTo>
                  <a:lnTo>
                    <a:pt x="11095" y="669001"/>
                  </a:lnTo>
                  <a:lnTo>
                    <a:pt x="2569" y="626637"/>
                  </a:lnTo>
                  <a:lnTo>
                    <a:pt x="0" y="583578"/>
                  </a:lnTo>
                  <a:lnTo>
                    <a:pt x="3428" y="540500"/>
                  </a:lnTo>
                  <a:lnTo>
                    <a:pt x="12894" y="498079"/>
                  </a:lnTo>
                  <a:lnTo>
                    <a:pt x="28437" y="456988"/>
                  </a:lnTo>
                  <a:lnTo>
                    <a:pt x="50099" y="417903"/>
                  </a:lnTo>
                  <a:lnTo>
                    <a:pt x="77920" y="381500"/>
                  </a:lnTo>
                  <a:lnTo>
                    <a:pt x="324198" y="1039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39896" y="3733086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0" y="177800"/>
                  </a:moveTo>
                  <a:lnTo>
                    <a:pt x="6351" y="225066"/>
                  </a:lnTo>
                  <a:lnTo>
                    <a:pt x="24274" y="267539"/>
                  </a:lnTo>
                  <a:lnTo>
                    <a:pt x="52076" y="303523"/>
                  </a:lnTo>
                  <a:lnTo>
                    <a:pt x="88060" y="331325"/>
                  </a:lnTo>
                  <a:lnTo>
                    <a:pt x="130533" y="349248"/>
                  </a:lnTo>
                  <a:lnTo>
                    <a:pt x="177800" y="355600"/>
                  </a:lnTo>
                  <a:lnTo>
                    <a:pt x="225060" y="349248"/>
                  </a:lnTo>
                  <a:lnTo>
                    <a:pt x="267530" y="331325"/>
                  </a:lnTo>
                  <a:lnTo>
                    <a:pt x="303512" y="303523"/>
                  </a:lnTo>
                  <a:lnTo>
                    <a:pt x="331312" y="267539"/>
                  </a:lnTo>
                  <a:lnTo>
                    <a:pt x="349236" y="225066"/>
                  </a:lnTo>
                  <a:lnTo>
                    <a:pt x="355587" y="177800"/>
                  </a:lnTo>
                  <a:lnTo>
                    <a:pt x="349236" y="130533"/>
                  </a:lnTo>
                  <a:lnTo>
                    <a:pt x="331312" y="88060"/>
                  </a:lnTo>
                  <a:lnTo>
                    <a:pt x="303512" y="52076"/>
                  </a:lnTo>
                  <a:lnTo>
                    <a:pt x="267530" y="24274"/>
                  </a:lnTo>
                  <a:lnTo>
                    <a:pt x="225060" y="6351"/>
                  </a:lnTo>
                  <a:lnTo>
                    <a:pt x="177800" y="0"/>
                  </a:lnTo>
                  <a:lnTo>
                    <a:pt x="130533" y="6351"/>
                  </a:lnTo>
                  <a:lnTo>
                    <a:pt x="88060" y="24274"/>
                  </a:lnTo>
                  <a:lnTo>
                    <a:pt x="52076" y="52076"/>
                  </a:lnTo>
                  <a:lnTo>
                    <a:pt x="24274" y="88060"/>
                  </a:lnTo>
                  <a:lnTo>
                    <a:pt x="6351" y="130533"/>
                  </a:lnTo>
                  <a:lnTo>
                    <a:pt x="0" y="17780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00678" y="3771034"/>
              <a:ext cx="234073" cy="26916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343903" y="3740820"/>
              <a:ext cx="355600" cy="340360"/>
            </a:xfrm>
            <a:custGeom>
              <a:avLst/>
              <a:gdLst/>
              <a:ahLst/>
              <a:cxnLst/>
              <a:rect l="l" t="t" r="r" b="b"/>
              <a:pathLst>
                <a:path w="355600" h="340360">
                  <a:moveTo>
                    <a:pt x="0" y="340131"/>
                  </a:moveTo>
                  <a:lnTo>
                    <a:pt x="355587" y="340131"/>
                  </a:lnTo>
                </a:path>
                <a:path w="355600" h="340360">
                  <a:moveTo>
                    <a:pt x="61785" y="340131"/>
                  </a:moveTo>
                  <a:lnTo>
                    <a:pt x="61785" y="270560"/>
                  </a:lnTo>
                  <a:lnTo>
                    <a:pt x="61785" y="266293"/>
                  </a:lnTo>
                  <a:lnTo>
                    <a:pt x="58318" y="262826"/>
                  </a:lnTo>
                  <a:lnTo>
                    <a:pt x="54051" y="262826"/>
                  </a:lnTo>
                  <a:lnTo>
                    <a:pt x="23126" y="262826"/>
                  </a:lnTo>
                  <a:lnTo>
                    <a:pt x="18859" y="262826"/>
                  </a:lnTo>
                  <a:lnTo>
                    <a:pt x="15405" y="266293"/>
                  </a:lnTo>
                  <a:lnTo>
                    <a:pt x="15405" y="270560"/>
                  </a:lnTo>
                  <a:lnTo>
                    <a:pt x="15405" y="340131"/>
                  </a:lnTo>
                </a:path>
                <a:path w="355600" h="340360">
                  <a:moveTo>
                    <a:pt x="154546" y="340131"/>
                  </a:moveTo>
                  <a:lnTo>
                    <a:pt x="154546" y="193255"/>
                  </a:lnTo>
                  <a:lnTo>
                    <a:pt x="154546" y="188988"/>
                  </a:lnTo>
                  <a:lnTo>
                    <a:pt x="151079" y="185521"/>
                  </a:lnTo>
                  <a:lnTo>
                    <a:pt x="146812" y="185521"/>
                  </a:lnTo>
                  <a:lnTo>
                    <a:pt x="115887" y="185521"/>
                  </a:lnTo>
                  <a:lnTo>
                    <a:pt x="111620" y="185521"/>
                  </a:lnTo>
                  <a:lnTo>
                    <a:pt x="108165" y="188988"/>
                  </a:lnTo>
                  <a:lnTo>
                    <a:pt x="108165" y="193255"/>
                  </a:lnTo>
                  <a:lnTo>
                    <a:pt x="108165" y="340131"/>
                  </a:lnTo>
                </a:path>
                <a:path w="355600" h="340360">
                  <a:moveTo>
                    <a:pt x="247307" y="340131"/>
                  </a:moveTo>
                  <a:lnTo>
                    <a:pt x="247307" y="224180"/>
                  </a:lnTo>
                  <a:lnTo>
                    <a:pt x="247307" y="219913"/>
                  </a:lnTo>
                  <a:lnTo>
                    <a:pt x="243840" y="216446"/>
                  </a:lnTo>
                  <a:lnTo>
                    <a:pt x="239572" y="216446"/>
                  </a:lnTo>
                  <a:lnTo>
                    <a:pt x="208661" y="216446"/>
                  </a:lnTo>
                  <a:lnTo>
                    <a:pt x="204381" y="216446"/>
                  </a:lnTo>
                  <a:lnTo>
                    <a:pt x="200926" y="219913"/>
                  </a:lnTo>
                  <a:lnTo>
                    <a:pt x="200926" y="224180"/>
                  </a:lnTo>
                  <a:lnTo>
                    <a:pt x="200926" y="340131"/>
                  </a:lnTo>
                </a:path>
                <a:path w="355600" h="340360">
                  <a:moveTo>
                    <a:pt x="340067" y="340131"/>
                  </a:moveTo>
                  <a:lnTo>
                    <a:pt x="340067" y="115950"/>
                  </a:lnTo>
                  <a:lnTo>
                    <a:pt x="340067" y="111683"/>
                  </a:lnTo>
                  <a:lnTo>
                    <a:pt x="336613" y="108229"/>
                  </a:lnTo>
                  <a:lnTo>
                    <a:pt x="332333" y="108229"/>
                  </a:lnTo>
                  <a:lnTo>
                    <a:pt x="301421" y="108229"/>
                  </a:lnTo>
                  <a:lnTo>
                    <a:pt x="297154" y="108229"/>
                  </a:lnTo>
                  <a:lnTo>
                    <a:pt x="293687" y="111683"/>
                  </a:lnTo>
                  <a:lnTo>
                    <a:pt x="293687" y="115950"/>
                  </a:lnTo>
                  <a:lnTo>
                    <a:pt x="293687" y="340131"/>
                  </a:lnTo>
                </a:path>
                <a:path w="355600" h="340360">
                  <a:moveTo>
                    <a:pt x="324612" y="0"/>
                  </a:moveTo>
                  <a:lnTo>
                    <a:pt x="237718" y="93624"/>
                  </a:lnTo>
                  <a:lnTo>
                    <a:pt x="230782" y="99219"/>
                  </a:lnTo>
                  <a:lnTo>
                    <a:pt x="222707" y="102558"/>
                  </a:lnTo>
                  <a:lnTo>
                    <a:pt x="214022" y="103507"/>
                  </a:lnTo>
                  <a:lnTo>
                    <a:pt x="205257" y="101930"/>
                  </a:lnTo>
                  <a:lnTo>
                    <a:pt x="147751" y="82740"/>
                  </a:lnTo>
                  <a:lnTo>
                    <a:pt x="140001" y="81224"/>
                  </a:lnTo>
                  <a:lnTo>
                    <a:pt x="132240" y="81695"/>
                  </a:lnTo>
                  <a:lnTo>
                    <a:pt x="124843" y="84087"/>
                  </a:lnTo>
                  <a:lnTo>
                    <a:pt x="118186" y="88328"/>
                  </a:lnTo>
                  <a:lnTo>
                    <a:pt x="38595" y="154609"/>
                  </a:lnTo>
                </a:path>
                <a:path w="355600" h="340360">
                  <a:moveTo>
                    <a:pt x="262826" y="0"/>
                  </a:moveTo>
                  <a:lnTo>
                    <a:pt x="324675" y="0"/>
                  </a:lnTo>
                  <a:lnTo>
                    <a:pt x="324675" y="6183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30455" y="3733095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200990" y="355587"/>
                  </a:moveTo>
                  <a:lnTo>
                    <a:pt x="154609" y="355587"/>
                  </a:lnTo>
                </a:path>
                <a:path w="355600" h="355600">
                  <a:moveTo>
                    <a:pt x="216446" y="324662"/>
                  </a:moveTo>
                  <a:lnTo>
                    <a:pt x="139153" y="324662"/>
                  </a:lnTo>
                </a:path>
                <a:path w="355600" h="355600">
                  <a:moveTo>
                    <a:pt x="177799" y="0"/>
                  </a:moveTo>
                  <a:lnTo>
                    <a:pt x="177799" y="46380"/>
                  </a:lnTo>
                </a:path>
                <a:path w="355600" h="355600">
                  <a:moveTo>
                    <a:pt x="46596" y="54343"/>
                  </a:moveTo>
                  <a:lnTo>
                    <a:pt x="79413" y="87134"/>
                  </a:lnTo>
                </a:path>
                <a:path w="355600" h="355600">
                  <a:moveTo>
                    <a:pt x="308978" y="54343"/>
                  </a:moveTo>
                  <a:lnTo>
                    <a:pt x="276186" y="87134"/>
                  </a:lnTo>
                </a:path>
                <a:path w="355600" h="355600">
                  <a:moveTo>
                    <a:pt x="0" y="185521"/>
                  </a:moveTo>
                  <a:lnTo>
                    <a:pt x="46380" y="185521"/>
                  </a:lnTo>
                </a:path>
                <a:path w="355600" h="355600">
                  <a:moveTo>
                    <a:pt x="355599" y="185521"/>
                  </a:moveTo>
                  <a:lnTo>
                    <a:pt x="309219" y="185521"/>
                  </a:lnTo>
                </a:path>
                <a:path w="355600" h="355600">
                  <a:moveTo>
                    <a:pt x="270560" y="185521"/>
                  </a:moveTo>
                  <a:lnTo>
                    <a:pt x="249750" y="126866"/>
                  </a:lnTo>
                  <a:lnTo>
                    <a:pt x="196545" y="94576"/>
                  </a:lnTo>
                  <a:lnTo>
                    <a:pt x="164550" y="93602"/>
                  </a:lnTo>
                  <a:lnTo>
                    <a:pt x="134908" y="103173"/>
                  </a:lnTo>
                  <a:lnTo>
                    <a:pt x="110091" y="121999"/>
                  </a:lnTo>
                  <a:lnTo>
                    <a:pt x="92570" y="148793"/>
                  </a:lnTo>
                  <a:lnTo>
                    <a:pt x="85187" y="179940"/>
                  </a:lnTo>
                  <a:lnTo>
                    <a:pt x="88606" y="210902"/>
                  </a:lnTo>
                  <a:lnTo>
                    <a:pt x="102062" y="238997"/>
                  </a:lnTo>
                  <a:lnTo>
                    <a:pt x="124790" y="261543"/>
                  </a:lnTo>
                  <a:lnTo>
                    <a:pt x="128943" y="264426"/>
                  </a:lnTo>
                  <a:lnTo>
                    <a:pt x="131419" y="269176"/>
                  </a:lnTo>
                  <a:lnTo>
                    <a:pt x="131419" y="274231"/>
                  </a:lnTo>
                  <a:lnTo>
                    <a:pt x="131419" y="286016"/>
                  </a:lnTo>
                  <a:lnTo>
                    <a:pt x="131419" y="290283"/>
                  </a:lnTo>
                  <a:lnTo>
                    <a:pt x="134873" y="293750"/>
                  </a:lnTo>
                  <a:lnTo>
                    <a:pt x="139153" y="293750"/>
                  </a:lnTo>
                  <a:lnTo>
                    <a:pt x="216446" y="293750"/>
                  </a:lnTo>
                  <a:lnTo>
                    <a:pt x="220713" y="293750"/>
                  </a:lnTo>
                  <a:lnTo>
                    <a:pt x="224180" y="290283"/>
                  </a:lnTo>
                  <a:lnTo>
                    <a:pt x="224180" y="286016"/>
                  </a:lnTo>
                  <a:lnTo>
                    <a:pt x="224180" y="274218"/>
                  </a:lnTo>
                  <a:lnTo>
                    <a:pt x="224180" y="269151"/>
                  </a:lnTo>
                  <a:lnTo>
                    <a:pt x="226656" y="264413"/>
                  </a:lnTo>
                  <a:lnTo>
                    <a:pt x="230809" y="261531"/>
                  </a:lnTo>
                  <a:lnTo>
                    <a:pt x="247534" y="246625"/>
                  </a:lnTo>
                  <a:lnTo>
                    <a:pt x="260034" y="228412"/>
                  </a:lnTo>
                  <a:lnTo>
                    <a:pt x="267859" y="207756"/>
                  </a:lnTo>
                  <a:lnTo>
                    <a:pt x="270560" y="18552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13365" y="3800284"/>
              <a:ext cx="368287" cy="22129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361132" y="3595329"/>
            <a:ext cx="631190" cy="631190"/>
            <a:chOff x="361132" y="3595329"/>
            <a:chExt cx="631190" cy="631190"/>
          </a:xfrm>
        </p:grpSpPr>
        <p:sp>
          <p:nvSpPr>
            <p:cNvPr id="31" name="object 31"/>
            <p:cNvSpPr/>
            <p:nvPr/>
          </p:nvSpPr>
          <p:spPr>
            <a:xfrm>
              <a:off x="367482" y="3601679"/>
              <a:ext cx="618490" cy="618490"/>
            </a:xfrm>
            <a:custGeom>
              <a:avLst/>
              <a:gdLst/>
              <a:ahLst/>
              <a:cxnLst/>
              <a:rect l="l" t="t" r="r" b="b"/>
              <a:pathLst>
                <a:path w="618490" h="618489">
                  <a:moveTo>
                    <a:pt x="618413" y="309206"/>
                  </a:moveTo>
                  <a:lnTo>
                    <a:pt x="615061" y="354900"/>
                  </a:lnTo>
                  <a:lnTo>
                    <a:pt x="605321" y="398512"/>
                  </a:lnTo>
                  <a:lnTo>
                    <a:pt x="589674" y="439563"/>
                  </a:lnTo>
                  <a:lnTo>
                    <a:pt x="568597" y="477576"/>
                  </a:lnTo>
                  <a:lnTo>
                    <a:pt x="542568" y="512072"/>
                  </a:lnTo>
                  <a:lnTo>
                    <a:pt x="512066" y="542572"/>
                  </a:lnTo>
                  <a:lnTo>
                    <a:pt x="477570" y="568600"/>
                  </a:lnTo>
                  <a:lnTo>
                    <a:pt x="439558" y="589676"/>
                  </a:lnTo>
                  <a:lnTo>
                    <a:pt x="398507" y="605322"/>
                  </a:lnTo>
                  <a:lnTo>
                    <a:pt x="354897" y="615061"/>
                  </a:lnTo>
                  <a:lnTo>
                    <a:pt x="309206" y="618413"/>
                  </a:lnTo>
                  <a:lnTo>
                    <a:pt x="263513" y="615061"/>
                  </a:lnTo>
                  <a:lnTo>
                    <a:pt x="219901" y="605322"/>
                  </a:lnTo>
                  <a:lnTo>
                    <a:pt x="178850" y="589676"/>
                  </a:lnTo>
                  <a:lnTo>
                    <a:pt x="140837" y="568600"/>
                  </a:lnTo>
                  <a:lnTo>
                    <a:pt x="106341" y="542572"/>
                  </a:lnTo>
                  <a:lnTo>
                    <a:pt x="75840" y="512072"/>
                  </a:lnTo>
                  <a:lnTo>
                    <a:pt x="49813" y="477576"/>
                  </a:lnTo>
                  <a:lnTo>
                    <a:pt x="28737" y="439563"/>
                  </a:lnTo>
                  <a:lnTo>
                    <a:pt x="13090" y="398512"/>
                  </a:lnTo>
                  <a:lnTo>
                    <a:pt x="3352" y="354900"/>
                  </a:lnTo>
                  <a:lnTo>
                    <a:pt x="0" y="309206"/>
                  </a:lnTo>
                  <a:lnTo>
                    <a:pt x="3352" y="263513"/>
                  </a:lnTo>
                  <a:lnTo>
                    <a:pt x="13090" y="219901"/>
                  </a:lnTo>
                  <a:lnTo>
                    <a:pt x="28737" y="178850"/>
                  </a:lnTo>
                  <a:lnTo>
                    <a:pt x="49813" y="140837"/>
                  </a:lnTo>
                  <a:lnTo>
                    <a:pt x="75840" y="106341"/>
                  </a:lnTo>
                  <a:lnTo>
                    <a:pt x="106341" y="75840"/>
                  </a:lnTo>
                  <a:lnTo>
                    <a:pt x="140837" y="49813"/>
                  </a:lnTo>
                  <a:lnTo>
                    <a:pt x="178850" y="28737"/>
                  </a:lnTo>
                  <a:lnTo>
                    <a:pt x="219901" y="13090"/>
                  </a:lnTo>
                  <a:lnTo>
                    <a:pt x="263513" y="3352"/>
                  </a:lnTo>
                  <a:lnTo>
                    <a:pt x="309206" y="0"/>
                  </a:lnTo>
                  <a:lnTo>
                    <a:pt x="354897" y="3352"/>
                  </a:lnTo>
                  <a:lnTo>
                    <a:pt x="398507" y="13090"/>
                  </a:lnTo>
                  <a:lnTo>
                    <a:pt x="439558" y="28737"/>
                  </a:lnTo>
                  <a:lnTo>
                    <a:pt x="477570" y="49813"/>
                  </a:lnTo>
                  <a:lnTo>
                    <a:pt x="512066" y="75840"/>
                  </a:lnTo>
                  <a:lnTo>
                    <a:pt x="542568" y="106341"/>
                  </a:lnTo>
                  <a:lnTo>
                    <a:pt x="568597" y="140837"/>
                  </a:lnTo>
                  <a:lnTo>
                    <a:pt x="589674" y="178850"/>
                  </a:lnTo>
                  <a:lnTo>
                    <a:pt x="605321" y="219901"/>
                  </a:lnTo>
                  <a:lnTo>
                    <a:pt x="615061" y="263513"/>
                  </a:lnTo>
                  <a:lnTo>
                    <a:pt x="618413" y="30920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3053" y="3741002"/>
              <a:ext cx="313055" cy="253365"/>
            </a:xfrm>
            <a:custGeom>
              <a:avLst/>
              <a:gdLst/>
              <a:ahLst/>
              <a:cxnLst/>
              <a:rect l="l" t="t" r="r" b="b"/>
              <a:pathLst>
                <a:path w="313055" h="253364">
                  <a:moveTo>
                    <a:pt x="312496" y="134877"/>
                  </a:moveTo>
                  <a:lnTo>
                    <a:pt x="312496" y="31702"/>
                  </a:lnTo>
                  <a:lnTo>
                    <a:pt x="312483" y="26965"/>
                  </a:lnTo>
                  <a:lnTo>
                    <a:pt x="263867" y="2262"/>
                  </a:lnTo>
                  <a:lnTo>
                    <a:pt x="230124" y="0"/>
                  </a:lnTo>
                  <a:lnTo>
                    <a:pt x="196504" y="3667"/>
                  </a:lnTo>
                  <a:lnTo>
                    <a:pt x="163804" y="13249"/>
                  </a:lnTo>
                  <a:lnTo>
                    <a:pt x="158927" y="15001"/>
                  </a:lnTo>
                  <a:lnTo>
                    <a:pt x="153606" y="15001"/>
                  </a:lnTo>
                  <a:lnTo>
                    <a:pt x="148729" y="13249"/>
                  </a:lnTo>
                  <a:lnTo>
                    <a:pt x="116024" y="3667"/>
                  </a:lnTo>
                  <a:lnTo>
                    <a:pt x="82403" y="0"/>
                  </a:lnTo>
                  <a:lnTo>
                    <a:pt x="48660" y="2262"/>
                  </a:lnTo>
                  <a:lnTo>
                    <a:pt x="15582" y="10467"/>
                  </a:lnTo>
                  <a:lnTo>
                    <a:pt x="11074" y="11903"/>
                  </a:lnTo>
                  <a:lnTo>
                    <a:pt x="7124" y="14735"/>
                  </a:lnTo>
                  <a:lnTo>
                    <a:pt x="4330" y="18545"/>
                  </a:lnTo>
                  <a:lnTo>
                    <a:pt x="1536" y="22355"/>
                  </a:lnTo>
                  <a:lnTo>
                    <a:pt x="25" y="26965"/>
                  </a:lnTo>
                  <a:lnTo>
                    <a:pt x="12" y="31702"/>
                  </a:lnTo>
                  <a:lnTo>
                    <a:pt x="12" y="230774"/>
                  </a:lnTo>
                  <a:lnTo>
                    <a:pt x="0" y="234191"/>
                  </a:lnTo>
                  <a:lnTo>
                    <a:pt x="774" y="237543"/>
                  </a:lnTo>
                  <a:lnTo>
                    <a:pt x="2273" y="240604"/>
                  </a:lnTo>
                  <a:lnTo>
                    <a:pt x="3771" y="243665"/>
                  </a:lnTo>
                  <a:lnTo>
                    <a:pt x="21120" y="253355"/>
                  </a:lnTo>
                  <a:lnTo>
                    <a:pt x="24574" y="253279"/>
                  </a:lnTo>
                  <a:lnTo>
                    <a:pt x="27863" y="252428"/>
                  </a:lnTo>
                  <a:lnTo>
                    <a:pt x="48930" y="247804"/>
                  </a:lnTo>
                  <a:lnTo>
                    <a:pt x="70254" y="245605"/>
                  </a:lnTo>
                  <a:lnTo>
                    <a:pt x="91634" y="245820"/>
                  </a:lnTo>
                  <a:lnTo>
                    <a:pt x="112864" y="24844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2951" y="3755395"/>
              <a:ext cx="204774" cy="33558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7418140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02</a:t>
            </a:r>
            <a:endParaRPr sz="2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Background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8114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03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09A48B-5ADF-C8AE-46BD-977CFB5E29D5}"/>
              </a:ext>
            </a:extLst>
          </p:cNvPr>
          <p:cNvSpPr txBox="1"/>
          <p:nvPr/>
        </p:nvSpPr>
        <p:spPr>
          <a:xfrm>
            <a:off x="380805" y="800034"/>
            <a:ext cx="8141560" cy="1139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ZA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agreement establishing the African continental Free Trade Area (AfCFTA) was signed at the 10</a:t>
            </a:r>
            <a:r>
              <a:rPr lang="en-ZA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ZA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AU assembly extraordinary summit in Kigali in 2018. 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ZA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South Africa is amongst the first 22 nations to ratify the AfCFTA.</a:t>
            </a:r>
            <a:endParaRPr lang="en-ZA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975" indent="-1809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ZA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AfCFTA tariff liberalisation envisages that 90% of Harmonised System (HS) tariff codes will be fully liberalised within 5 years, that liberalisation of a further 7% of codes will take up to 10 years, and that 3% will be excluded from liberalisation (</a:t>
            </a:r>
            <a:r>
              <a:rPr lang="en-ZA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Tralac</a:t>
            </a:r>
            <a:r>
              <a:rPr lang="en-ZA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2025).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Content Placeholder 4">
            <a:extLst>
              <a:ext uri="{FF2B5EF4-FFF2-40B4-BE49-F238E27FC236}">
                <a16:creationId xmlns:a16="http://schemas.microsoft.com/office/drawing/2014/main" id="{211CBFEC-1943-B6D0-BB12-1A5258EE1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866312"/>
              </p:ext>
            </p:extLst>
          </p:nvPr>
        </p:nvGraphicFramePr>
        <p:xfrm>
          <a:off x="447368" y="1736726"/>
          <a:ext cx="3081443" cy="1600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FCD5519F-C7E9-85D8-0FEC-BD08A9A7AEAB}"/>
              </a:ext>
            </a:extLst>
          </p:cNvPr>
          <p:cNvSpPr txBox="1"/>
          <p:nvPr/>
        </p:nvSpPr>
        <p:spPr>
          <a:xfrm>
            <a:off x="342594" y="3400830"/>
            <a:ext cx="3528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Figure 1: Trade between South Africa and Africa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5461A2-3382-3A2D-0AB1-B2F0FF12AC56}"/>
              </a:ext>
            </a:extLst>
          </p:cNvPr>
          <p:cNvSpPr txBox="1"/>
          <p:nvPr/>
        </p:nvSpPr>
        <p:spPr>
          <a:xfrm>
            <a:off x="342594" y="3565525"/>
            <a:ext cx="2674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Source: ITC, Trade-map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BA77D43D-F1DE-0F2A-960D-1F9DDA498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95730"/>
              </p:ext>
            </p:extLst>
          </p:nvPr>
        </p:nvGraphicFramePr>
        <p:xfrm>
          <a:off x="4509860" y="1889079"/>
          <a:ext cx="3897737" cy="1676443"/>
        </p:xfrm>
        <a:graphic>
          <a:graphicData uri="http://schemas.openxmlformats.org/drawingml/2006/table">
            <a:tbl>
              <a:tblPr firstRow="1" firstCol="1" bandRow="1"/>
              <a:tblGrid>
                <a:gridCol w="1507721">
                  <a:extLst>
                    <a:ext uri="{9D8B030D-6E8A-4147-A177-3AD203B41FA5}">
                      <a16:colId xmlns:a16="http://schemas.microsoft.com/office/drawing/2014/main" val="2550585843"/>
                    </a:ext>
                  </a:extLst>
                </a:gridCol>
                <a:gridCol w="770612">
                  <a:extLst>
                    <a:ext uri="{9D8B030D-6E8A-4147-A177-3AD203B41FA5}">
                      <a16:colId xmlns:a16="http://schemas.microsoft.com/office/drawing/2014/main" val="1895838483"/>
                    </a:ext>
                  </a:extLst>
                </a:gridCol>
                <a:gridCol w="822676">
                  <a:extLst>
                    <a:ext uri="{9D8B030D-6E8A-4147-A177-3AD203B41FA5}">
                      <a16:colId xmlns:a16="http://schemas.microsoft.com/office/drawing/2014/main" val="1083162427"/>
                    </a:ext>
                  </a:extLst>
                </a:gridCol>
                <a:gridCol w="796728">
                  <a:extLst>
                    <a:ext uri="{9D8B030D-6E8A-4147-A177-3AD203B41FA5}">
                      <a16:colId xmlns:a16="http://schemas.microsoft.com/office/drawing/2014/main" val="2513110298"/>
                    </a:ext>
                  </a:extLst>
                </a:gridCol>
              </a:tblGrid>
              <a:tr h="286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1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1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US$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1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2025, US$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b="1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y/y growth %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697090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Chromium ores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 bn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 bn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-29.6</a:t>
                      </a:r>
                      <a:endParaRPr lang="en-ZA" sz="9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196194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Petroleum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 bn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 bn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-20.6</a:t>
                      </a:r>
                      <a:endParaRPr lang="en-ZA" sz="9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308139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Electrical energy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774.7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 bn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42.7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138499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Motor vehicles (for goods)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796.5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887.6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11.4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72652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Maize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771.0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612.8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-20.5</a:t>
                      </a:r>
                      <a:endParaRPr lang="en-ZA" sz="9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6963377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Iron ores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672.1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597.7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-11.1</a:t>
                      </a:r>
                      <a:endParaRPr lang="en-ZA" sz="900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0554227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Coal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402.8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477.1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18.4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03276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Parts of machinery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243.8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247.1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431898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Medicine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201.9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232.0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14.9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996271"/>
                  </a:ext>
                </a:extLst>
              </a:tr>
              <a:tr h="138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Apples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170.8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215.2 mn</a:t>
                      </a:r>
                      <a:endParaRPr lang="en-ZA" sz="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ZA" sz="800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26.0</a:t>
                      </a:r>
                      <a:endParaRPr lang="en-ZA" sz="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7" marR="50157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01504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BDBCB12B-522B-8033-0236-A39C24BCD865}"/>
              </a:ext>
            </a:extLst>
          </p:cNvPr>
          <p:cNvSpPr txBox="1"/>
          <p:nvPr/>
        </p:nvSpPr>
        <p:spPr>
          <a:xfrm>
            <a:off x="4433660" y="1652993"/>
            <a:ext cx="40887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00" b="1" dirty="0">
                <a:latin typeface="Arial Narrow" panose="020B0606020202030204" pitchFamily="34" charset="0"/>
              </a:rPr>
              <a:t>Table 1: Top 10 SA’s </a:t>
            </a:r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exports</a:t>
            </a:r>
            <a:r>
              <a:rPr lang="en-ZA" sz="1100" b="1" dirty="0">
                <a:latin typeface="Arial Narrow" panose="020B0606020202030204" pitchFamily="34" charset="0"/>
              </a:rPr>
              <a:t> to </a:t>
            </a:r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Africa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E4577B-E379-E580-1269-0D89F031FA54}"/>
              </a:ext>
            </a:extLst>
          </p:cNvPr>
          <p:cNvSpPr txBox="1"/>
          <p:nvPr/>
        </p:nvSpPr>
        <p:spPr>
          <a:xfrm>
            <a:off x="4473782" y="3580070"/>
            <a:ext cx="29071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100" b="1" dirty="0">
                <a:latin typeface="Arial Narrow" panose="020B0606020202030204" pitchFamily="34" charset="0"/>
              </a:rPr>
              <a:t>Source: ITC, Trade-map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D1BADB-D2DA-F470-EDF5-1D06F81ED502}"/>
              </a:ext>
            </a:extLst>
          </p:cNvPr>
          <p:cNvSpPr txBox="1"/>
          <p:nvPr/>
        </p:nvSpPr>
        <p:spPr>
          <a:xfrm>
            <a:off x="378726" y="3794125"/>
            <a:ext cx="3935893" cy="85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0" lvl="0" indent="-180975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2025, South Africa’s overall exports to Africa reached US$31.1 billion while imports is estimated at US$9.8 billion.</a:t>
            </a:r>
          </a:p>
          <a:p>
            <a:pPr marL="180975" marR="0" lvl="0" indent="-180975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ZA" sz="800" b="0" i="0" dirty="0">
                <a:solidFill>
                  <a:srgbClr val="25252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Intra-Africa trade is expected to increase by 60 percent (or $58.6 billion) for agrifood, 48 percent for industry (or $165.6 billion), 28 percent for energy and mining (US$46.4 billion), and 34 percent for services trade (or $4.9 billion) in 2045.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66F7DA-0C54-54E4-A1E4-97C149A8F963}"/>
              </a:ext>
            </a:extLst>
          </p:cNvPr>
          <p:cNvSpPr txBox="1"/>
          <p:nvPr/>
        </p:nvSpPr>
        <p:spPr>
          <a:xfrm>
            <a:off x="4495683" y="3848239"/>
            <a:ext cx="3964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ZA" sz="800" dirty="0">
                <a:latin typeface="Arial" panose="020B0604020202020204" pitchFamily="34" charset="0"/>
                <a:cs typeface="Arial" panose="020B0604020202020204" pitchFamily="34" charset="0"/>
              </a:rPr>
              <a:t>South Africa's top exports to the rest of Africa are heavily dominated by Chromium ores, value-added manufactured goods, refined petroleum, and other essential minerals.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ZA" sz="800" dirty="0">
                <a:latin typeface="Arial" panose="020B0604020202020204" pitchFamily="34" charset="0"/>
                <a:cs typeface="Arial" panose="020B0604020202020204" pitchFamily="34" charset="0"/>
              </a:rPr>
              <a:t>The leading export destinations on the continent are the SADC countries, primarily </a:t>
            </a:r>
            <a:r>
              <a:rPr lang="en-ZA" sz="800" b="1" dirty="0">
                <a:latin typeface="Arial" panose="020B0604020202020204" pitchFamily="34" charset="0"/>
                <a:cs typeface="Arial" panose="020B0604020202020204" pitchFamily="34" charset="0"/>
              </a:rPr>
              <a:t>Mozambique, Botswana, Namibia, Zimbabwe, and Zambia.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4720437"/>
            <a:ext cx="8784590" cy="424180"/>
            <a:chOff x="0" y="4720437"/>
            <a:chExt cx="8784590" cy="424180"/>
          </a:xfrm>
        </p:grpSpPr>
        <p:sp>
          <p:nvSpPr>
            <p:cNvPr id="5" name="object 5"/>
            <p:cNvSpPr/>
            <p:nvPr/>
          </p:nvSpPr>
          <p:spPr>
            <a:xfrm>
              <a:off x="6467388" y="4720437"/>
              <a:ext cx="2317115" cy="421005"/>
            </a:xfrm>
            <a:custGeom>
              <a:avLst/>
              <a:gdLst/>
              <a:ahLst/>
              <a:cxnLst/>
              <a:rect l="l" t="t" r="r" b="b"/>
              <a:pathLst>
                <a:path w="2317115" h="421004">
                  <a:moveTo>
                    <a:pt x="2316607" y="0"/>
                  </a:moveTo>
                  <a:lnTo>
                    <a:pt x="1220704" y="1821"/>
                  </a:lnTo>
                  <a:lnTo>
                    <a:pt x="657944" y="2428"/>
                  </a:lnTo>
                  <a:lnTo>
                    <a:pt x="450611" y="1821"/>
                  </a:lnTo>
                  <a:lnTo>
                    <a:pt x="420992" y="0"/>
                  </a:lnTo>
                  <a:lnTo>
                    <a:pt x="0" y="420992"/>
                  </a:lnTo>
                  <a:lnTo>
                    <a:pt x="2316607" y="420992"/>
                  </a:lnTo>
                  <a:lnTo>
                    <a:pt x="2316607" y="0"/>
                  </a:lnTo>
                  <a:close/>
                </a:path>
              </a:pathLst>
            </a:custGeom>
            <a:solidFill>
              <a:srgbClr val="AD8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726758"/>
              <a:ext cx="6783070" cy="417830"/>
            </a:xfrm>
            <a:custGeom>
              <a:avLst/>
              <a:gdLst/>
              <a:ahLst/>
              <a:cxnLst/>
              <a:rect l="l" t="t" r="r" b="b"/>
              <a:pathLst>
                <a:path w="6783070" h="417829">
                  <a:moveTo>
                    <a:pt x="6782805" y="0"/>
                  </a:moveTo>
                  <a:lnTo>
                    <a:pt x="0" y="0"/>
                  </a:lnTo>
                  <a:lnTo>
                    <a:pt x="0" y="417643"/>
                  </a:lnTo>
                  <a:lnTo>
                    <a:pt x="6365162" y="417643"/>
                  </a:lnTo>
                  <a:lnTo>
                    <a:pt x="6782805" y="0"/>
                  </a:lnTo>
                  <a:close/>
                </a:path>
              </a:pathLst>
            </a:custGeom>
            <a:solidFill>
              <a:srgbClr val="038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405" y="4915351"/>
              <a:ext cx="968251" cy="6884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1614" y="4891424"/>
              <a:ext cx="202591" cy="912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2950" y="4890245"/>
              <a:ext cx="142927" cy="11918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79572" y="4891430"/>
              <a:ext cx="121285" cy="91440"/>
            </a:xfrm>
            <a:custGeom>
              <a:avLst/>
              <a:gdLst/>
              <a:ahLst/>
              <a:cxnLst/>
              <a:rect l="l" t="t" r="r" b="b"/>
              <a:pathLst>
                <a:path w="121285" h="91439">
                  <a:moveTo>
                    <a:pt x="33489" y="12"/>
                  </a:moveTo>
                  <a:lnTo>
                    <a:pt x="26301" y="12"/>
                  </a:lnTo>
                  <a:lnTo>
                    <a:pt x="24358" y="3937"/>
                  </a:lnTo>
                  <a:lnTo>
                    <a:pt x="21056" y="7988"/>
                  </a:lnTo>
                  <a:lnTo>
                    <a:pt x="11709" y="16332"/>
                  </a:lnTo>
                  <a:lnTo>
                    <a:pt x="6248" y="19888"/>
                  </a:lnTo>
                  <a:lnTo>
                    <a:pt x="0" y="22821"/>
                  </a:lnTo>
                  <a:lnTo>
                    <a:pt x="0" y="33616"/>
                  </a:lnTo>
                  <a:lnTo>
                    <a:pt x="22326" y="20154"/>
                  </a:lnTo>
                  <a:lnTo>
                    <a:pt x="22326" y="91287"/>
                  </a:lnTo>
                  <a:lnTo>
                    <a:pt x="33489" y="91287"/>
                  </a:lnTo>
                  <a:lnTo>
                    <a:pt x="33489" y="12"/>
                  </a:lnTo>
                  <a:close/>
                </a:path>
                <a:path w="121285" h="91439">
                  <a:moveTo>
                    <a:pt x="120738" y="80556"/>
                  </a:moveTo>
                  <a:lnTo>
                    <a:pt x="76149" y="80556"/>
                  </a:lnTo>
                  <a:lnTo>
                    <a:pt x="77393" y="78524"/>
                  </a:lnTo>
                  <a:lnTo>
                    <a:pt x="78968" y="76517"/>
                  </a:lnTo>
                  <a:lnTo>
                    <a:pt x="82778" y="72504"/>
                  </a:lnTo>
                  <a:lnTo>
                    <a:pt x="87071" y="68694"/>
                  </a:lnTo>
                  <a:lnTo>
                    <a:pt x="101790" y="56286"/>
                  </a:lnTo>
                  <a:lnTo>
                    <a:pt x="107518" y="50952"/>
                  </a:lnTo>
                  <a:lnTo>
                    <a:pt x="114427" y="43180"/>
                  </a:lnTo>
                  <a:lnTo>
                    <a:pt x="116890" y="39484"/>
                  </a:lnTo>
                  <a:lnTo>
                    <a:pt x="119875" y="32448"/>
                  </a:lnTo>
                  <a:lnTo>
                    <a:pt x="120611" y="28879"/>
                  </a:lnTo>
                  <a:lnTo>
                    <a:pt x="120611" y="18097"/>
                  </a:lnTo>
                  <a:lnTo>
                    <a:pt x="118071" y="12090"/>
                  </a:lnTo>
                  <a:lnTo>
                    <a:pt x="107899" y="2425"/>
                  </a:lnTo>
                  <a:lnTo>
                    <a:pt x="101003" y="0"/>
                  </a:lnTo>
                  <a:lnTo>
                    <a:pt x="83642" y="0"/>
                  </a:lnTo>
                  <a:lnTo>
                    <a:pt x="76758" y="2247"/>
                  </a:lnTo>
                  <a:lnTo>
                    <a:pt x="66497" y="11214"/>
                  </a:lnTo>
                  <a:lnTo>
                    <a:pt x="63550" y="17741"/>
                  </a:lnTo>
                  <a:lnTo>
                    <a:pt x="62763" y="26301"/>
                  </a:lnTo>
                  <a:lnTo>
                    <a:pt x="74231" y="27470"/>
                  </a:lnTo>
                  <a:lnTo>
                    <a:pt x="74282" y="21767"/>
                  </a:lnTo>
                  <a:lnTo>
                    <a:pt x="75907" y="17310"/>
                  </a:lnTo>
                  <a:lnTo>
                    <a:pt x="82359" y="10858"/>
                  </a:lnTo>
                  <a:lnTo>
                    <a:pt x="86652" y="9245"/>
                  </a:lnTo>
                  <a:lnTo>
                    <a:pt x="97116" y="9245"/>
                  </a:lnTo>
                  <a:lnTo>
                    <a:pt x="101244" y="10756"/>
                  </a:lnTo>
                  <a:lnTo>
                    <a:pt x="107569" y="16840"/>
                  </a:lnTo>
                  <a:lnTo>
                    <a:pt x="109143" y="20574"/>
                  </a:lnTo>
                  <a:lnTo>
                    <a:pt x="109143" y="29210"/>
                  </a:lnTo>
                  <a:lnTo>
                    <a:pt x="77546" y="62877"/>
                  </a:lnTo>
                  <a:lnTo>
                    <a:pt x="72669" y="67475"/>
                  </a:lnTo>
                  <a:lnTo>
                    <a:pt x="65938" y="75412"/>
                  </a:lnTo>
                  <a:lnTo>
                    <a:pt x="63487" y="79438"/>
                  </a:lnTo>
                  <a:lnTo>
                    <a:pt x="61010" y="86017"/>
                  </a:lnTo>
                  <a:lnTo>
                    <a:pt x="60579" y="88595"/>
                  </a:lnTo>
                  <a:lnTo>
                    <a:pt x="60655" y="91287"/>
                  </a:lnTo>
                  <a:lnTo>
                    <a:pt x="120738" y="91287"/>
                  </a:lnTo>
                  <a:lnTo>
                    <a:pt x="120738" y="8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7635" y="4891425"/>
              <a:ext cx="129794" cy="929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97390" y="4891443"/>
              <a:ext cx="351155" cy="93345"/>
            </a:xfrm>
            <a:custGeom>
              <a:avLst/>
              <a:gdLst/>
              <a:ahLst/>
              <a:cxnLst/>
              <a:rect l="l" t="t" r="r" b="b"/>
              <a:pathLst>
                <a:path w="351154" h="93345">
                  <a:moveTo>
                    <a:pt x="33489" y="0"/>
                  </a:moveTo>
                  <a:lnTo>
                    <a:pt x="26301" y="0"/>
                  </a:lnTo>
                  <a:lnTo>
                    <a:pt x="24358" y="3924"/>
                  </a:lnTo>
                  <a:lnTo>
                    <a:pt x="21056" y="7975"/>
                  </a:lnTo>
                  <a:lnTo>
                    <a:pt x="11709" y="16319"/>
                  </a:lnTo>
                  <a:lnTo>
                    <a:pt x="6248" y="19875"/>
                  </a:lnTo>
                  <a:lnTo>
                    <a:pt x="0" y="22809"/>
                  </a:lnTo>
                  <a:lnTo>
                    <a:pt x="0" y="33604"/>
                  </a:lnTo>
                  <a:lnTo>
                    <a:pt x="22326" y="20142"/>
                  </a:lnTo>
                  <a:lnTo>
                    <a:pt x="22326" y="91274"/>
                  </a:lnTo>
                  <a:lnTo>
                    <a:pt x="33489" y="91274"/>
                  </a:lnTo>
                  <a:lnTo>
                    <a:pt x="33489" y="0"/>
                  </a:lnTo>
                  <a:close/>
                </a:path>
                <a:path w="351154" h="93345">
                  <a:moveTo>
                    <a:pt x="139395" y="0"/>
                  </a:moveTo>
                  <a:lnTo>
                    <a:pt x="132207" y="0"/>
                  </a:lnTo>
                  <a:lnTo>
                    <a:pt x="130263" y="3924"/>
                  </a:lnTo>
                  <a:lnTo>
                    <a:pt x="126961" y="7975"/>
                  </a:lnTo>
                  <a:lnTo>
                    <a:pt x="117614" y="16319"/>
                  </a:lnTo>
                  <a:lnTo>
                    <a:pt x="112153" y="19875"/>
                  </a:lnTo>
                  <a:lnTo>
                    <a:pt x="105905" y="22809"/>
                  </a:lnTo>
                  <a:lnTo>
                    <a:pt x="105905" y="33604"/>
                  </a:lnTo>
                  <a:lnTo>
                    <a:pt x="128231" y="20142"/>
                  </a:lnTo>
                  <a:lnTo>
                    <a:pt x="128231" y="91274"/>
                  </a:lnTo>
                  <a:lnTo>
                    <a:pt x="139395" y="91274"/>
                  </a:lnTo>
                  <a:lnTo>
                    <a:pt x="139395" y="0"/>
                  </a:lnTo>
                  <a:close/>
                </a:path>
                <a:path w="351154" h="93345">
                  <a:moveTo>
                    <a:pt x="200609" y="0"/>
                  </a:moveTo>
                  <a:lnTo>
                    <a:pt x="193421" y="0"/>
                  </a:lnTo>
                  <a:lnTo>
                    <a:pt x="191477" y="3924"/>
                  </a:lnTo>
                  <a:lnTo>
                    <a:pt x="188175" y="7975"/>
                  </a:lnTo>
                  <a:lnTo>
                    <a:pt x="178828" y="16319"/>
                  </a:lnTo>
                  <a:lnTo>
                    <a:pt x="173367" y="19875"/>
                  </a:lnTo>
                  <a:lnTo>
                    <a:pt x="167119" y="22809"/>
                  </a:lnTo>
                  <a:lnTo>
                    <a:pt x="167119" y="33604"/>
                  </a:lnTo>
                  <a:lnTo>
                    <a:pt x="189445" y="20142"/>
                  </a:lnTo>
                  <a:lnTo>
                    <a:pt x="189445" y="91274"/>
                  </a:lnTo>
                  <a:lnTo>
                    <a:pt x="200609" y="91274"/>
                  </a:lnTo>
                  <a:lnTo>
                    <a:pt x="200609" y="0"/>
                  </a:lnTo>
                  <a:close/>
                </a:path>
                <a:path w="351154" h="93345">
                  <a:moveTo>
                    <a:pt x="261810" y="0"/>
                  </a:moveTo>
                  <a:lnTo>
                    <a:pt x="254622" y="0"/>
                  </a:lnTo>
                  <a:lnTo>
                    <a:pt x="252679" y="3924"/>
                  </a:lnTo>
                  <a:lnTo>
                    <a:pt x="249377" y="7975"/>
                  </a:lnTo>
                  <a:lnTo>
                    <a:pt x="240030" y="16319"/>
                  </a:lnTo>
                  <a:lnTo>
                    <a:pt x="234569" y="19875"/>
                  </a:lnTo>
                  <a:lnTo>
                    <a:pt x="228320" y="22809"/>
                  </a:lnTo>
                  <a:lnTo>
                    <a:pt x="228320" y="33604"/>
                  </a:lnTo>
                  <a:lnTo>
                    <a:pt x="250647" y="20142"/>
                  </a:lnTo>
                  <a:lnTo>
                    <a:pt x="250647" y="91274"/>
                  </a:lnTo>
                  <a:lnTo>
                    <a:pt x="261810" y="91274"/>
                  </a:lnTo>
                  <a:lnTo>
                    <a:pt x="261810" y="0"/>
                  </a:lnTo>
                  <a:close/>
                </a:path>
                <a:path w="351154" h="93345">
                  <a:moveTo>
                    <a:pt x="350672" y="51816"/>
                  </a:moveTo>
                  <a:lnTo>
                    <a:pt x="347941" y="44742"/>
                  </a:lnTo>
                  <a:lnTo>
                    <a:pt x="337032" y="33743"/>
                  </a:lnTo>
                  <a:lnTo>
                    <a:pt x="330339" y="31000"/>
                  </a:lnTo>
                  <a:lnTo>
                    <a:pt x="316407" y="31000"/>
                  </a:lnTo>
                  <a:lnTo>
                    <a:pt x="310680" y="32905"/>
                  </a:lnTo>
                  <a:lnTo>
                    <a:pt x="305219" y="36703"/>
                  </a:lnTo>
                  <a:lnTo>
                    <a:pt x="310121" y="12268"/>
                  </a:lnTo>
                  <a:lnTo>
                    <a:pt x="346392" y="12268"/>
                  </a:lnTo>
                  <a:lnTo>
                    <a:pt x="346392" y="1600"/>
                  </a:lnTo>
                  <a:lnTo>
                    <a:pt x="301193" y="1600"/>
                  </a:lnTo>
                  <a:lnTo>
                    <a:pt x="292379" y="48298"/>
                  </a:lnTo>
                  <a:lnTo>
                    <a:pt x="302856" y="49669"/>
                  </a:lnTo>
                  <a:lnTo>
                    <a:pt x="304520" y="47066"/>
                  </a:lnTo>
                  <a:lnTo>
                    <a:pt x="306793" y="44945"/>
                  </a:lnTo>
                  <a:lnTo>
                    <a:pt x="312585" y="41681"/>
                  </a:lnTo>
                  <a:lnTo>
                    <a:pt x="315823" y="40855"/>
                  </a:lnTo>
                  <a:lnTo>
                    <a:pt x="325208" y="40855"/>
                  </a:lnTo>
                  <a:lnTo>
                    <a:pt x="329882" y="42697"/>
                  </a:lnTo>
                  <a:lnTo>
                    <a:pt x="337045" y="50050"/>
                  </a:lnTo>
                  <a:lnTo>
                    <a:pt x="338823" y="55079"/>
                  </a:lnTo>
                  <a:lnTo>
                    <a:pt x="338823" y="68148"/>
                  </a:lnTo>
                  <a:lnTo>
                    <a:pt x="336969" y="73520"/>
                  </a:lnTo>
                  <a:lnTo>
                    <a:pt x="329526" y="81622"/>
                  </a:lnTo>
                  <a:lnTo>
                    <a:pt x="324993" y="83642"/>
                  </a:lnTo>
                  <a:lnTo>
                    <a:pt x="315137" y="83642"/>
                  </a:lnTo>
                  <a:lnTo>
                    <a:pt x="311327" y="82207"/>
                  </a:lnTo>
                  <a:lnTo>
                    <a:pt x="305003" y="76466"/>
                  </a:lnTo>
                  <a:lnTo>
                    <a:pt x="302983" y="72174"/>
                  </a:lnTo>
                  <a:lnTo>
                    <a:pt x="302120" y="66471"/>
                  </a:lnTo>
                  <a:lnTo>
                    <a:pt x="290398" y="67462"/>
                  </a:lnTo>
                  <a:lnTo>
                    <a:pt x="291147" y="75107"/>
                  </a:lnTo>
                  <a:lnTo>
                    <a:pt x="294132" y="81241"/>
                  </a:lnTo>
                  <a:lnTo>
                    <a:pt x="304584" y="90512"/>
                  </a:lnTo>
                  <a:lnTo>
                    <a:pt x="311340" y="92824"/>
                  </a:lnTo>
                  <a:lnTo>
                    <a:pt x="319608" y="92824"/>
                  </a:lnTo>
                  <a:lnTo>
                    <a:pt x="350672" y="68681"/>
                  </a:lnTo>
                  <a:lnTo>
                    <a:pt x="350672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9285" y="4890123"/>
              <a:ext cx="969242" cy="1193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179" y="4838582"/>
              <a:ext cx="209059" cy="20031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07839" y="4838587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60">
                  <a:moveTo>
                    <a:pt x="0" y="0"/>
                  </a:moveTo>
                  <a:lnTo>
                    <a:pt x="0" y="2003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14761" y="4838587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60">
                  <a:moveTo>
                    <a:pt x="0" y="0"/>
                  </a:moveTo>
                  <a:lnTo>
                    <a:pt x="0" y="2003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4649" y="4843786"/>
              <a:ext cx="138551" cy="1834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79" y="4845071"/>
              <a:ext cx="272467" cy="181668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Dataset</a:t>
            </a:r>
            <a:r>
              <a:rPr sz="4000" spc="-50" dirty="0"/>
              <a:t> </a:t>
            </a:r>
            <a:r>
              <a:rPr sz="4000" dirty="0"/>
              <a:t>and</a:t>
            </a:r>
            <a:r>
              <a:rPr sz="4000" spc="-50" dirty="0"/>
              <a:t> </a:t>
            </a:r>
            <a:r>
              <a:rPr sz="4000" dirty="0"/>
              <a:t>Modelling</a:t>
            </a:r>
            <a:r>
              <a:rPr sz="4000" spc="-45" dirty="0"/>
              <a:t> </a:t>
            </a:r>
            <a:r>
              <a:rPr sz="4000" spc="-10" dirty="0"/>
              <a:t>approach</a:t>
            </a:r>
            <a:endParaRPr sz="4000"/>
          </a:p>
        </p:txBody>
      </p:sp>
      <p:sp>
        <p:nvSpPr>
          <p:cNvPr id="20" name="object 20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418090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04</a:t>
            </a:r>
            <a:endParaRPr sz="2300">
              <a:latin typeface="Arial Black"/>
              <a:cs typeface="Arial Black"/>
            </a:endParaRPr>
          </a:p>
        </p:txBody>
      </p:sp>
      <p:graphicFrame>
        <p:nvGraphicFramePr>
          <p:cNvPr id="38" name="Content Placeholder 5">
            <a:extLst>
              <a:ext uri="{FF2B5EF4-FFF2-40B4-BE49-F238E27FC236}">
                <a16:creationId xmlns:a16="http://schemas.microsoft.com/office/drawing/2014/main" id="{BDAA0731-EC6F-EC63-ECB2-6E762B4BC7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581008"/>
              </p:ext>
            </p:extLst>
          </p:nvPr>
        </p:nvGraphicFramePr>
        <p:xfrm>
          <a:off x="-666255" y="364381"/>
          <a:ext cx="8229600" cy="4421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BDCB3D60-B888-3228-FF2C-3FFBCE4BD84E}"/>
              </a:ext>
            </a:extLst>
          </p:cNvPr>
          <p:cNvSpPr/>
          <p:nvPr/>
        </p:nvSpPr>
        <p:spPr>
          <a:xfrm>
            <a:off x="1987872" y="2916982"/>
            <a:ext cx="5544616" cy="12581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ZA" sz="1000" b="0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study adopted the static</a:t>
            </a:r>
            <a:r>
              <a:rPr lang="en-ZA" sz="1000" dirty="0">
                <a:solidFill>
                  <a:srgbClr val="2725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000" b="1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GTAP</a:t>
            </a:r>
            <a:r>
              <a:rPr lang="en-ZA" sz="1000" b="0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000" b="1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en-ZA" sz="1000" b="0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000" dirty="0">
                <a:solidFill>
                  <a:srgbClr val="2725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ZA" sz="1000" b="0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ZA" sz="1000" b="1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multi-region, multisector computable general equilibrium (CGE) model</a:t>
            </a:r>
            <a:r>
              <a:rPr lang="en-ZA" sz="1000" dirty="0">
                <a:solidFill>
                  <a:srgbClr val="2725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1000" b="0" i="0" dirty="0">
                <a:solidFill>
                  <a:srgbClr val="2725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analyse economy-wide impact of </a:t>
            </a:r>
            <a:r>
              <a:rPr lang="en-ZA" sz="1000" dirty="0">
                <a:solidFill>
                  <a:srgbClr val="2725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 liberalisation with </a:t>
            </a:r>
            <a:r>
              <a:rPr lang="en-ZA" sz="1000" dirty="0" err="1">
                <a:solidFill>
                  <a:srgbClr val="2725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ZA" sz="1000" dirty="0">
                <a:solidFill>
                  <a:srgbClr val="2725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ZA" sz="1000" b="1" dirty="0">
                <a:latin typeface="Arial" panose="020B0604020202020204" pitchFamily="34" charset="0"/>
                <a:cs typeface="Arial" panose="020B0604020202020204" pitchFamily="34" charset="0"/>
              </a:rPr>
              <a:t>GTAP model </a:t>
            </a:r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assumes constant returns to scale and perfect market competition.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CGE models are rooted in microeconomic theory and are calibrated using robust, comprehensive economic data.</a:t>
            </a:r>
          </a:p>
        </p:txBody>
      </p:sp>
      <p:sp>
        <p:nvSpPr>
          <p:cNvPr id="40" name="Left Brace 39">
            <a:extLst>
              <a:ext uri="{FF2B5EF4-FFF2-40B4-BE49-F238E27FC236}">
                <a16:creationId xmlns:a16="http://schemas.microsoft.com/office/drawing/2014/main" id="{DE438A84-6025-9C75-5A69-B0D4DFB8962F}"/>
              </a:ext>
            </a:extLst>
          </p:cNvPr>
          <p:cNvSpPr/>
          <p:nvPr/>
        </p:nvSpPr>
        <p:spPr>
          <a:xfrm>
            <a:off x="1339800" y="2941995"/>
            <a:ext cx="411480" cy="1233131"/>
          </a:xfrm>
          <a:prstGeom prst="leftBrace">
            <a:avLst>
              <a:gd name="adj1" fmla="val 35000"/>
              <a:gd name="adj2" fmla="val 500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ZA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C34636-1AAC-D8B6-5383-7BAFAE449D58}"/>
              </a:ext>
            </a:extLst>
          </p:cNvPr>
          <p:cNvSpPr txBox="1"/>
          <p:nvPr/>
        </p:nvSpPr>
        <p:spPr>
          <a:xfrm>
            <a:off x="391017" y="333978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Modelling approach</a:t>
            </a:r>
            <a:endParaRPr lang="en-ZA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81992" y="150486"/>
            <a:ext cx="682942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9730" algn="l"/>
              </a:tabLst>
            </a:pPr>
            <a:r>
              <a:rPr sz="4000" spc="-10" dirty="0"/>
              <a:t>Policy</a:t>
            </a:r>
            <a:r>
              <a:rPr sz="4000" dirty="0"/>
              <a:t>	Simulation </a:t>
            </a:r>
            <a:r>
              <a:rPr sz="4000" spc="-10" dirty="0"/>
              <a:t>Scenarios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8090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05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5AE2EBB-3FD3-F974-3ED2-EE8FA78CF1F8}"/>
              </a:ext>
            </a:extLst>
          </p:cNvPr>
          <p:cNvSpPr txBox="1"/>
          <p:nvPr/>
        </p:nvSpPr>
        <p:spPr>
          <a:xfrm>
            <a:off x="275822" y="1110514"/>
            <a:ext cx="80251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study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simulates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lang="en-US" sz="1600" spc="-20" dirty="0">
                <a:latin typeface="Arial"/>
                <a:cs typeface="Arial"/>
              </a:rPr>
              <a:t>four </a:t>
            </a:r>
            <a:r>
              <a:rPr sz="1600" dirty="0">
                <a:latin typeface="Arial"/>
                <a:cs typeface="Arial"/>
              </a:rPr>
              <a:t>different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scenarios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assess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economic-</a:t>
            </a:r>
            <a:r>
              <a:rPr sz="1600" dirty="0">
                <a:latin typeface="Arial"/>
                <a:cs typeface="Arial"/>
              </a:rPr>
              <a:t>wide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effects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AfcFTA </a:t>
            </a:r>
            <a:r>
              <a:rPr sz="1600" dirty="0">
                <a:latin typeface="Arial"/>
                <a:cs typeface="Arial"/>
              </a:rPr>
              <a:t>on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South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African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economy.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7DCD542-DE1A-D5E0-128E-637181876FDF}"/>
              </a:ext>
            </a:extLst>
          </p:cNvPr>
          <p:cNvSpPr txBox="1"/>
          <p:nvPr/>
        </p:nvSpPr>
        <p:spPr>
          <a:xfrm>
            <a:off x="275822" y="3981527"/>
            <a:ext cx="80924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study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adopted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deep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integration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closure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which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appropriate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for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used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to </a:t>
            </a:r>
            <a:r>
              <a:rPr sz="1600" dirty="0">
                <a:latin typeface="Arial"/>
                <a:cs typeface="Arial"/>
              </a:rPr>
              <a:t>analyse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economic-</a:t>
            </a:r>
            <a:r>
              <a:rPr sz="1600" dirty="0">
                <a:latin typeface="Arial"/>
                <a:cs typeface="Arial"/>
              </a:rPr>
              <a:t>wide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modeling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tariff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NTMs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liberations.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0" name="object 21">
            <a:extLst>
              <a:ext uri="{FF2B5EF4-FFF2-40B4-BE49-F238E27FC236}">
                <a16:creationId xmlns:a16="http://schemas.microsoft.com/office/drawing/2014/main" id="{26C476C8-47D8-AF68-12D8-25489FC443EA}"/>
              </a:ext>
            </a:extLst>
          </p:cNvPr>
          <p:cNvGrpSpPr/>
          <p:nvPr/>
        </p:nvGrpSpPr>
        <p:grpSpPr>
          <a:xfrm>
            <a:off x="288872" y="1846491"/>
            <a:ext cx="1855470" cy="1997710"/>
            <a:chOff x="288872" y="1846491"/>
            <a:chExt cx="1855470" cy="1997710"/>
          </a:xfrm>
        </p:grpSpPr>
        <p:sp>
          <p:nvSpPr>
            <p:cNvPr id="11" name="object 22">
              <a:extLst>
                <a:ext uri="{FF2B5EF4-FFF2-40B4-BE49-F238E27FC236}">
                  <a16:creationId xmlns:a16="http://schemas.microsoft.com/office/drawing/2014/main" id="{A8442D26-27B6-D6C3-8734-6C0420BE76A8}"/>
                </a:ext>
              </a:extLst>
            </p:cNvPr>
            <p:cNvSpPr/>
            <p:nvPr/>
          </p:nvSpPr>
          <p:spPr>
            <a:xfrm>
              <a:off x="288874" y="1846491"/>
              <a:ext cx="1855470" cy="1985010"/>
            </a:xfrm>
            <a:custGeom>
              <a:avLst/>
              <a:gdLst/>
              <a:ahLst/>
              <a:cxnLst/>
              <a:rect l="l" t="t" r="r" b="b"/>
              <a:pathLst>
                <a:path w="1855470" h="1985010">
                  <a:moveTo>
                    <a:pt x="1855076" y="0"/>
                  </a:moveTo>
                  <a:lnTo>
                    <a:pt x="0" y="0"/>
                  </a:lnTo>
                  <a:lnTo>
                    <a:pt x="0" y="1984438"/>
                  </a:lnTo>
                  <a:lnTo>
                    <a:pt x="1855076" y="1984438"/>
                  </a:lnTo>
                  <a:lnTo>
                    <a:pt x="1855076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23">
              <a:extLst>
                <a:ext uri="{FF2B5EF4-FFF2-40B4-BE49-F238E27FC236}">
                  <a16:creationId xmlns:a16="http://schemas.microsoft.com/office/drawing/2014/main" id="{52A27AD0-62B0-930C-F8A5-CEEED71220E5}"/>
                </a:ext>
              </a:extLst>
            </p:cNvPr>
            <p:cNvSpPr/>
            <p:nvPr/>
          </p:nvSpPr>
          <p:spPr>
            <a:xfrm>
              <a:off x="288872" y="3818226"/>
              <a:ext cx="1855470" cy="25400"/>
            </a:xfrm>
            <a:custGeom>
              <a:avLst/>
              <a:gdLst/>
              <a:ahLst/>
              <a:cxnLst/>
              <a:rect l="l" t="t" r="r" b="b"/>
              <a:pathLst>
                <a:path w="1855470" h="25400">
                  <a:moveTo>
                    <a:pt x="0" y="25399"/>
                  </a:moveTo>
                  <a:lnTo>
                    <a:pt x="1855076" y="25399"/>
                  </a:lnTo>
                  <a:lnTo>
                    <a:pt x="1855076" y="0"/>
                  </a:lnTo>
                  <a:lnTo>
                    <a:pt x="0" y="0"/>
                  </a:lnTo>
                  <a:lnTo>
                    <a:pt x="0" y="25399"/>
                  </a:lnTo>
                  <a:close/>
                </a:path>
              </a:pathLst>
            </a:custGeom>
            <a:solidFill>
              <a:srgbClr val="C58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24">
            <a:extLst>
              <a:ext uri="{FF2B5EF4-FFF2-40B4-BE49-F238E27FC236}">
                <a16:creationId xmlns:a16="http://schemas.microsoft.com/office/drawing/2014/main" id="{B9291D4C-431C-0465-7D81-27B245C8C96A}"/>
              </a:ext>
            </a:extLst>
          </p:cNvPr>
          <p:cNvGrpSpPr/>
          <p:nvPr/>
        </p:nvGrpSpPr>
        <p:grpSpPr>
          <a:xfrm>
            <a:off x="2409162" y="1846491"/>
            <a:ext cx="1855470" cy="1997710"/>
            <a:chOff x="2409162" y="1846491"/>
            <a:chExt cx="1855470" cy="1997710"/>
          </a:xfrm>
        </p:grpSpPr>
        <p:sp>
          <p:nvSpPr>
            <p:cNvPr id="14" name="object 25">
              <a:extLst>
                <a:ext uri="{FF2B5EF4-FFF2-40B4-BE49-F238E27FC236}">
                  <a16:creationId xmlns:a16="http://schemas.microsoft.com/office/drawing/2014/main" id="{761289F2-21BE-B587-7207-867402044ABB}"/>
                </a:ext>
              </a:extLst>
            </p:cNvPr>
            <p:cNvSpPr/>
            <p:nvPr/>
          </p:nvSpPr>
          <p:spPr>
            <a:xfrm>
              <a:off x="2409164" y="1846491"/>
              <a:ext cx="1855470" cy="1985010"/>
            </a:xfrm>
            <a:custGeom>
              <a:avLst/>
              <a:gdLst/>
              <a:ahLst/>
              <a:cxnLst/>
              <a:rect l="l" t="t" r="r" b="b"/>
              <a:pathLst>
                <a:path w="1855470" h="1985010">
                  <a:moveTo>
                    <a:pt x="1855076" y="0"/>
                  </a:moveTo>
                  <a:lnTo>
                    <a:pt x="0" y="0"/>
                  </a:lnTo>
                  <a:lnTo>
                    <a:pt x="0" y="1984438"/>
                  </a:lnTo>
                  <a:lnTo>
                    <a:pt x="1855076" y="1984438"/>
                  </a:lnTo>
                  <a:lnTo>
                    <a:pt x="1855076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6">
              <a:extLst>
                <a:ext uri="{FF2B5EF4-FFF2-40B4-BE49-F238E27FC236}">
                  <a16:creationId xmlns:a16="http://schemas.microsoft.com/office/drawing/2014/main" id="{54649BB9-C3F0-36EC-8F45-A5351CCCA63E}"/>
                </a:ext>
              </a:extLst>
            </p:cNvPr>
            <p:cNvSpPr/>
            <p:nvPr/>
          </p:nvSpPr>
          <p:spPr>
            <a:xfrm>
              <a:off x="2409162" y="3818226"/>
              <a:ext cx="1855470" cy="25400"/>
            </a:xfrm>
            <a:custGeom>
              <a:avLst/>
              <a:gdLst/>
              <a:ahLst/>
              <a:cxnLst/>
              <a:rect l="l" t="t" r="r" b="b"/>
              <a:pathLst>
                <a:path w="1855470" h="25400">
                  <a:moveTo>
                    <a:pt x="0" y="25399"/>
                  </a:moveTo>
                  <a:lnTo>
                    <a:pt x="1855076" y="25399"/>
                  </a:lnTo>
                  <a:lnTo>
                    <a:pt x="1855076" y="0"/>
                  </a:lnTo>
                  <a:lnTo>
                    <a:pt x="0" y="0"/>
                  </a:lnTo>
                  <a:lnTo>
                    <a:pt x="0" y="25399"/>
                  </a:lnTo>
                  <a:close/>
                </a:path>
              </a:pathLst>
            </a:custGeom>
            <a:solidFill>
              <a:srgbClr val="C58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27">
            <a:extLst>
              <a:ext uri="{FF2B5EF4-FFF2-40B4-BE49-F238E27FC236}">
                <a16:creationId xmlns:a16="http://schemas.microsoft.com/office/drawing/2014/main" id="{D7DF9D34-4250-7E83-D5AB-0DDC9199C6DA}"/>
              </a:ext>
            </a:extLst>
          </p:cNvPr>
          <p:cNvGrpSpPr/>
          <p:nvPr/>
        </p:nvGrpSpPr>
        <p:grpSpPr>
          <a:xfrm>
            <a:off x="4529452" y="1846491"/>
            <a:ext cx="1855470" cy="1997710"/>
            <a:chOff x="4529452" y="1846491"/>
            <a:chExt cx="1855470" cy="1997710"/>
          </a:xfrm>
        </p:grpSpPr>
        <p:sp>
          <p:nvSpPr>
            <p:cNvPr id="17" name="object 28">
              <a:extLst>
                <a:ext uri="{FF2B5EF4-FFF2-40B4-BE49-F238E27FC236}">
                  <a16:creationId xmlns:a16="http://schemas.microsoft.com/office/drawing/2014/main" id="{2BB4243B-318F-C1D3-1479-48FFD2D196A1}"/>
                </a:ext>
              </a:extLst>
            </p:cNvPr>
            <p:cNvSpPr/>
            <p:nvPr/>
          </p:nvSpPr>
          <p:spPr>
            <a:xfrm>
              <a:off x="4529455" y="1846491"/>
              <a:ext cx="1855470" cy="1985010"/>
            </a:xfrm>
            <a:custGeom>
              <a:avLst/>
              <a:gdLst/>
              <a:ahLst/>
              <a:cxnLst/>
              <a:rect l="l" t="t" r="r" b="b"/>
              <a:pathLst>
                <a:path w="1855470" h="1985010">
                  <a:moveTo>
                    <a:pt x="1855076" y="0"/>
                  </a:moveTo>
                  <a:lnTo>
                    <a:pt x="0" y="0"/>
                  </a:lnTo>
                  <a:lnTo>
                    <a:pt x="0" y="1984438"/>
                  </a:lnTo>
                  <a:lnTo>
                    <a:pt x="1855076" y="1984438"/>
                  </a:lnTo>
                  <a:lnTo>
                    <a:pt x="1855076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9">
              <a:extLst>
                <a:ext uri="{FF2B5EF4-FFF2-40B4-BE49-F238E27FC236}">
                  <a16:creationId xmlns:a16="http://schemas.microsoft.com/office/drawing/2014/main" id="{BE245CD8-A00D-4107-B173-C6B28DAB0EF7}"/>
                </a:ext>
              </a:extLst>
            </p:cNvPr>
            <p:cNvSpPr/>
            <p:nvPr/>
          </p:nvSpPr>
          <p:spPr>
            <a:xfrm>
              <a:off x="4529452" y="3818226"/>
              <a:ext cx="1855470" cy="25400"/>
            </a:xfrm>
            <a:custGeom>
              <a:avLst/>
              <a:gdLst/>
              <a:ahLst/>
              <a:cxnLst/>
              <a:rect l="l" t="t" r="r" b="b"/>
              <a:pathLst>
                <a:path w="1855470" h="25400">
                  <a:moveTo>
                    <a:pt x="0" y="25399"/>
                  </a:moveTo>
                  <a:lnTo>
                    <a:pt x="1855076" y="25399"/>
                  </a:lnTo>
                  <a:lnTo>
                    <a:pt x="1855076" y="0"/>
                  </a:lnTo>
                  <a:lnTo>
                    <a:pt x="0" y="0"/>
                  </a:lnTo>
                  <a:lnTo>
                    <a:pt x="0" y="25399"/>
                  </a:lnTo>
                  <a:close/>
                </a:path>
              </a:pathLst>
            </a:custGeom>
            <a:solidFill>
              <a:srgbClr val="C58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30">
            <a:extLst>
              <a:ext uri="{FF2B5EF4-FFF2-40B4-BE49-F238E27FC236}">
                <a16:creationId xmlns:a16="http://schemas.microsoft.com/office/drawing/2014/main" id="{B408CF15-61EF-671F-1364-84D848066E41}"/>
              </a:ext>
            </a:extLst>
          </p:cNvPr>
          <p:cNvGrpSpPr/>
          <p:nvPr/>
        </p:nvGrpSpPr>
        <p:grpSpPr>
          <a:xfrm>
            <a:off x="6649741" y="1846491"/>
            <a:ext cx="1855470" cy="1997710"/>
            <a:chOff x="6649741" y="1846491"/>
            <a:chExt cx="1855470" cy="1997710"/>
          </a:xfrm>
        </p:grpSpPr>
        <p:sp>
          <p:nvSpPr>
            <p:cNvPr id="20" name="object 31">
              <a:extLst>
                <a:ext uri="{FF2B5EF4-FFF2-40B4-BE49-F238E27FC236}">
                  <a16:creationId xmlns:a16="http://schemas.microsoft.com/office/drawing/2014/main" id="{71A2A8C7-2AA3-EDD5-3EF7-032B3AFCCDB9}"/>
                </a:ext>
              </a:extLst>
            </p:cNvPr>
            <p:cNvSpPr/>
            <p:nvPr/>
          </p:nvSpPr>
          <p:spPr>
            <a:xfrm>
              <a:off x="6649745" y="1846491"/>
              <a:ext cx="1855470" cy="1985010"/>
            </a:xfrm>
            <a:custGeom>
              <a:avLst/>
              <a:gdLst/>
              <a:ahLst/>
              <a:cxnLst/>
              <a:rect l="l" t="t" r="r" b="b"/>
              <a:pathLst>
                <a:path w="1855470" h="1985010">
                  <a:moveTo>
                    <a:pt x="1855076" y="0"/>
                  </a:moveTo>
                  <a:lnTo>
                    <a:pt x="0" y="0"/>
                  </a:lnTo>
                  <a:lnTo>
                    <a:pt x="0" y="1984438"/>
                  </a:lnTo>
                  <a:lnTo>
                    <a:pt x="1855076" y="1984438"/>
                  </a:lnTo>
                  <a:lnTo>
                    <a:pt x="1855076" y="0"/>
                  </a:lnTo>
                  <a:close/>
                </a:path>
              </a:pathLst>
            </a:custGeom>
            <a:solidFill>
              <a:srgbClr val="E8E9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32">
              <a:extLst>
                <a:ext uri="{FF2B5EF4-FFF2-40B4-BE49-F238E27FC236}">
                  <a16:creationId xmlns:a16="http://schemas.microsoft.com/office/drawing/2014/main" id="{49FD6621-63FF-B69D-AAF0-06B1E689A915}"/>
                </a:ext>
              </a:extLst>
            </p:cNvPr>
            <p:cNvSpPr/>
            <p:nvPr/>
          </p:nvSpPr>
          <p:spPr>
            <a:xfrm>
              <a:off x="6649741" y="3818226"/>
              <a:ext cx="1855470" cy="25400"/>
            </a:xfrm>
            <a:custGeom>
              <a:avLst/>
              <a:gdLst/>
              <a:ahLst/>
              <a:cxnLst/>
              <a:rect l="l" t="t" r="r" b="b"/>
              <a:pathLst>
                <a:path w="1855470" h="25400">
                  <a:moveTo>
                    <a:pt x="0" y="25399"/>
                  </a:moveTo>
                  <a:lnTo>
                    <a:pt x="1855076" y="25399"/>
                  </a:lnTo>
                  <a:lnTo>
                    <a:pt x="1855076" y="0"/>
                  </a:lnTo>
                  <a:lnTo>
                    <a:pt x="0" y="0"/>
                  </a:lnTo>
                  <a:lnTo>
                    <a:pt x="0" y="25399"/>
                  </a:lnTo>
                  <a:close/>
                </a:path>
              </a:pathLst>
            </a:custGeom>
            <a:solidFill>
              <a:srgbClr val="C58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33">
            <a:extLst>
              <a:ext uri="{FF2B5EF4-FFF2-40B4-BE49-F238E27FC236}">
                <a16:creationId xmlns:a16="http://schemas.microsoft.com/office/drawing/2014/main" id="{C1E4BF26-942D-8660-AD93-26A262A71175}"/>
              </a:ext>
            </a:extLst>
          </p:cNvPr>
          <p:cNvSpPr txBox="1"/>
          <p:nvPr/>
        </p:nvSpPr>
        <p:spPr>
          <a:xfrm>
            <a:off x="288874" y="1820758"/>
            <a:ext cx="1855470" cy="189293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1600" dirty="0">
                <a:latin typeface="Arial Black"/>
                <a:cs typeface="Arial Black"/>
              </a:rPr>
              <a:t>Scenario</a:t>
            </a:r>
            <a:r>
              <a:rPr sz="1600" spc="-5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1</a:t>
            </a:r>
            <a:endParaRPr sz="1600">
              <a:latin typeface="Arial Black"/>
              <a:cs typeface="Arial Black"/>
            </a:endParaRPr>
          </a:p>
          <a:p>
            <a:pPr marL="175260" marR="205104" algn="ctr">
              <a:lnSpc>
                <a:spcPct val="128800"/>
              </a:lnSpc>
              <a:spcBef>
                <a:spcPts val="130"/>
              </a:spcBef>
            </a:pPr>
            <a:r>
              <a:rPr sz="1100" spc="-10" dirty="0">
                <a:latin typeface="Arial"/>
                <a:cs typeface="Arial"/>
              </a:rPr>
              <a:t>Eliminate</a:t>
            </a:r>
            <a:r>
              <a:rPr sz="1100" dirty="0">
                <a:latin typeface="Arial"/>
                <a:cs typeface="Arial"/>
              </a:rPr>
              <a:t> all </a:t>
            </a:r>
            <a:r>
              <a:rPr sz="1100" spc="-10" dirty="0">
                <a:latin typeface="Arial"/>
                <a:cs typeface="Arial"/>
              </a:rPr>
              <a:t>intra-Africa </a:t>
            </a:r>
            <a:r>
              <a:rPr sz="1100" dirty="0">
                <a:latin typeface="Arial"/>
                <a:cs typeface="Arial"/>
              </a:rPr>
              <a:t>import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tariffs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export </a:t>
            </a:r>
            <a:r>
              <a:rPr sz="1100" dirty="0">
                <a:latin typeface="Arial"/>
                <a:cs typeface="Arial"/>
              </a:rPr>
              <a:t>taxes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while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maintaining </a:t>
            </a:r>
            <a:r>
              <a:rPr sz="1100" dirty="0">
                <a:latin typeface="Arial"/>
                <a:cs typeface="Arial"/>
              </a:rPr>
              <a:t>NTMs.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The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97%</a:t>
            </a:r>
            <a:endParaRPr sz="1100">
              <a:latin typeface="Arial"/>
              <a:cs typeface="Arial"/>
            </a:endParaRPr>
          </a:p>
          <a:p>
            <a:pPr marL="245110" marR="274320" algn="ctr">
              <a:lnSpc>
                <a:spcPct val="128699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reduction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on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all </a:t>
            </a:r>
            <a:r>
              <a:rPr sz="1100" b="1" dirty="0">
                <a:latin typeface="Arial"/>
                <a:cs typeface="Arial"/>
              </a:rPr>
              <a:t>commodities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traded </a:t>
            </a:r>
            <a:r>
              <a:rPr sz="1100" b="1" dirty="0">
                <a:latin typeface="Arial"/>
                <a:cs typeface="Arial"/>
              </a:rPr>
              <a:t>within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Africa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34">
            <a:extLst>
              <a:ext uri="{FF2B5EF4-FFF2-40B4-BE49-F238E27FC236}">
                <a16:creationId xmlns:a16="http://schemas.microsoft.com/office/drawing/2014/main" id="{CAB57727-BAB6-6E56-540A-43B0A97AD37F}"/>
              </a:ext>
            </a:extLst>
          </p:cNvPr>
          <p:cNvSpPr txBox="1"/>
          <p:nvPr/>
        </p:nvSpPr>
        <p:spPr>
          <a:xfrm>
            <a:off x="2409164" y="1820758"/>
            <a:ext cx="1855470" cy="191897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1600" dirty="0">
                <a:latin typeface="Arial Black"/>
                <a:cs typeface="Arial Black"/>
              </a:rPr>
              <a:t>Scenario</a:t>
            </a:r>
            <a:r>
              <a:rPr sz="1600" spc="-5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2</a:t>
            </a:r>
            <a:endParaRPr sz="1600">
              <a:latin typeface="Arial Black"/>
              <a:cs typeface="Arial Black"/>
            </a:endParaRPr>
          </a:p>
          <a:p>
            <a:pPr marL="167640" marR="189865" indent="-635" algn="ctr">
              <a:lnSpc>
                <a:spcPts val="1300"/>
              </a:lnSpc>
              <a:spcBef>
                <a:spcPts val="570"/>
              </a:spcBef>
            </a:pPr>
            <a:r>
              <a:rPr sz="1100" spc="-10" dirty="0">
                <a:latin typeface="Arial"/>
                <a:cs typeface="Arial"/>
              </a:rPr>
              <a:t>Reducing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all </a:t>
            </a:r>
            <a:r>
              <a:rPr sz="1100" spc="-10" dirty="0">
                <a:latin typeface="Arial"/>
                <a:cs typeface="Arial"/>
              </a:rPr>
              <a:t>intra-Africa </a:t>
            </a:r>
            <a:r>
              <a:rPr sz="1100" dirty="0">
                <a:latin typeface="Arial"/>
                <a:cs typeface="Arial"/>
              </a:rPr>
              <a:t>import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tariffs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export </a:t>
            </a:r>
            <a:r>
              <a:rPr sz="1100" dirty="0">
                <a:latin typeface="Arial"/>
                <a:cs typeface="Arial"/>
              </a:rPr>
              <a:t>taxes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on</a:t>
            </a:r>
            <a:r>
              <a:rPr sz="1100" spc="-10" dirty="0">
                <a:latin typeface="Arial"/>
                <a:cs typeface="Arial"/>
              </a:rPr>
              <a:t> agricultural </a:t>
            </a:r>
            <a:r>
              <a:rPr sz="1100" dirty="0">
                <a:latin typeface="Arial"/>
                <a:cs typeface="Arial"/>
              </a:rPr>
              <a:t>sector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while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maintaining </a:t>
            </a:r>
            <a:r>
              <a:rPr sz="1100" dirty="0">
                <a:latin typeface="Arial"/>
                <a:cs typeface="Arial"/>
              </a:rPr>
              <a:t>NTMs.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The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97%</a:t>
            </a:r>
            <a:endParaRPr sz="1100">
              <a:latin typeface="Arial"/>
              <a:cs typeface="Arial"/>
            </a:endParaRPr>
          </a:p>
          <a:p>
            <a:pPr marL="248920" marR="270510" algn="ctr">
              <a:lnSpc>
                <a:spcPts val="1300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reduction</a:t>
            </a:r>
            <a:r>
              <a:rPr sz="1100" b="1" spc="-55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on </a:t>
            </a:r>
            <a:r>
              <a:rPr sz="1100" b="1" spc="-10" dirty="0">
                <a:latin typeface="Arial"/>
                <a:cs typeface="Arial"/>
              </a:rPr>
              <a:t>agricultural </a:t>
            </a:r>
            <a:r>
              <a:rPr sz="1100" b="1" dirty="0">
                <a:latin typeface="Arial"/>
                <a:cs typeface="Arial"/>
              </a:rPr>
              <a:t>commodities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traded </a:t>
            </a:r>
            <a:r>
              <a:rPr sz="1100" b="1" dirty="0">
                <a:latin typeface="Arial"/>
                <a:cs typeface="Arial"/>
              </a:rPr>
              <a:t>within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Africa.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35">
            <a:extLst>
              <a:ext uri="{FF2B5EF4-FFF2-40B4-BE49-F238E27FC236}">
                <a16:creationId xmlns:a16="http://schemas.microsoft.com/office/drawing/2014/main" id="{F4E604BE-C83B-8377-6A7A-49578F191774}"/>
              </a:ext>
            </a:extLst>
          </p:cNvPr>
          <p:cNvSpPr txBox="1"/>
          <p:nvPr/>
        </p:nvSpPr>
        <p:spPr>
          <a:xfrm>
            <a:off x="4529454" y="1820758"/>
            <a:ext cx="1855470" cy="1977529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1600" dirty="0">
                <a:latin typeface="Arial Black"/>
                <a:cs typeface="Arial Black"/>
              </a:rPr>
              <a:t>Scenario</a:t>
            </a:r>
            <a:r>
              <a:rPr sz="1600" spc="-5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3</a:t>
            </a:r>
            <a:endParaRPr sz="1600" dirty="0">
              <a:latin typeface="Arial Black"/>
              <a:cs typeface="Arial Black"/>
            </a:endParaRPr>
          </a:p>
          <a:p>
            <a:pPr marL="225425" marR="247015" algn="ctr">
              <a:lnSpc>
                <a:spcPct val="128800"/>
              </a:lnSpc>
              <a:spcBef>
                <a:spcPts val="130"/>
              </a:spcBef>
            </a:pPr>
            <a:r>
              <a:rPr sz="1100" spc="-10" dirty="0">
                <a:latin typeface="Arial"/>
                <a:cs typeface="Arial"/>
              </a:rPr>
              <a:t>Eliminating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 </a:t>
            </a:r>
            <a:r>
              <a:rPr sz="1100" spc="-20" dirty="0">
                <a:latin typeface="Arial"/>
                <a:cs typeface="Arial"/>
              </a:rPr>
              <a:t>NTMs</a:t>
            </a:r>
            <a:r>
              <a:rPr lang="en-ZA" sz="1100" spc="-20" dirty="0">
                <a:latin typeface="Arial"/>
                <a:cs typeface="Arial"/>
              </a:rPr>
              <a:t> only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lang="en-ZA" sz="1100" spc="-20" dirty="0">
                <a:latin typeface="Arial"/>
                <a:cs typeface="Arial"/>
              </a:rPr>
              <a:t>on all commodities </a:t>
            </a:r>
            <a:r>
              <a:rPr sz="1100" dirty="0">
                <a:latin typeface="Arial"/>
                <a:cs typeface="Arial"/>
              </a:rPr>
              <a:t>while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keeping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tariffs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taxes.</a:t>
            </a:r>
            <a:endParaRPr sz="1100" dirty="0">
              <a:latin typeface="Arial"/>
              <a:cs typeface="Arial"/>
            </a:endParaRPr>
          </a:p>
          <a:p>
            <a:pPr marL="179070" marR="181610" indent="-19685" algn="ctr">
              <a:lnSpc>
                <a:spcPct val="128800"/>
              </a:lnSpc>
            </a:pPr>
            <a:r>
              <a:rPr sz="900" b="1" dirty="0">
                <a:latin typeface="Arial"/>
                <a:cs typeface="Arial"/>
              </a:rPr>
              <a:t>Reducing</a:t>
            </a:r>
            <a:r>
              <a:rPr sz="900" b="1" spc="-40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the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dirty="0">
                <a:latin typeface="Arial"/>
                <a:cs typeface="Arial"/>
              </a:rPr>
              <a:t>NTMs</a:t>
            </a:r>
            <a:r>
              <a:rPr lang="en-ZA" sz="900" b="1" dirty="0">
                <a:latin typeface="Arial"/>
                <a:cs typeface="Arial"/>
              </a:rPr>
              <a:t> only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-25" dirty="0">
                <a:latin typeface="Arial"/>
                <a:cs typeface="Arial"/>
              </a:rPr>
              <a:t>by </a:t>
            </a:r>
            <a:r>
              <a:rPr sz="900" b="1" dirty="0">
                <a:latin typeface="Arial"/>
                <a:cs typeface="Arial"/>
              </a:rPr>
              <a:t>25% on all</a:t>
            </a:r>
            <a:r>
              <a:rPr sz="900" b="1" spc="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intra-Africa </a:t>
            </a:r>
            <a:r>
              <a:rPr sz="900" b="1" dirty="0">
                <a:latin typeface="Arial"/>
                <a:cs typeface="Arial"/>
              </a:rPr>
              <a:t>traded</a:t>
            </a:r>
            <a:r>
              <a:rPr sz="900" b="1" spc="-35" dirty="0">
                <a:latin typeface="Arial"/>
                <a:cs typeface="Arial"/>
              </a:rPr>
              <a:t> </a:t>
            </a:r>
            <a:r>
              <a:rPr sz="900" b="1" spc="-10" dirty="0">
                <a:latin typeface="Arial"/>
                <a:cs typeface="Arial"/>
              </a:rPr>
              <a:t>commodities.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5" name="object 36">
            <a:extLst>
              <a:ext uri="{FF2B5EF4-FFF2-40B4-BE49-F238E27FC236}">
                <a16:creationId xmlns:a16="http://schemas.microsoft.com/office/drawing/2014/main" id="{D958E13E-E1A2-0E12-EAB3-C39F4767C16A}"/>
              </a:ext>
            </a:extLst>
          </p:cNvPr>
          <p:cNvSpPr txBox="1"/>
          <p:nvPr/>
        </p:nvSpPr>
        <p:spPr>
          <a:xfrm>
            <a:off x="6649745" y="1820758"/>
            <a:ext cx="1855470" cy="1852751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50"/>
              </a:spcBef>
            </a:pPr>
            <a:r>
              <a:rPr sz="1600" dirty="0">
                <a:latin typeface="Arial Black"/>
                <a:cs typeface="Arial Black"/>
              </a:rPr>
              <a:t>Scenario</a:t>
            </a:r>
            <a:r>
              <a:rPr sz="1600" spc="-5" dirty="0">
                <a:latin typeface="Arial Black"/>
                <a:cs typeface="Arial Black"/>
              </a:rPr>
              <a:t> </a:t>
            </a:r>
            <a:r>
              <a:rPr sz="1600" spc="-50" dirty="0">
                <a:latin typeface="Arial Black"/>
                <a:cs typeface="Arial Black"/>
              </a:rPr>
              <a:t>4</a:t>
            </a:r>
            <a:endParaRPr sz="1600" dirty="0">
              <a:latin typeface="Arial Black"/>
              <a:cs typeface="Arial Black"/>
            </a:endParaRPr>
          </a:p>
          <a:p>
            <a:pPr marL="207645" marR="234315" indent="-635" algn="ctr">
              <a:lnSpc>
                <a:spcPct val="113700"/>
              </a:lnSpc>
              <a:spcBef>
                <a:spcPts val="330"/>
              </a:spcBef>
            </a:pPr>
            <a:r>
              <a:rPr sz="1100" dirty="0">
                <a:latin typeface="Arial"/>
                <a:cs typeface="Arial"/>
              </a:rPr>
              <a:t>Deep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integration</a:t>
            </a:r>
            <a:r>
              <a:rPr lang="en-ZA" sz="1100" spc="-10" dirty="0">
                <a:latin typeface="Arial"/>
                <a:cs typeface="Arial"/>
              </a:rPr>
              <a:t> on all commodities</a:t>
            </a:r>
            <a:r>
              <a:rPr sz="1100" spc="-10" dirty="0">
                <a:latin typeface="Arial"/>
                <a:cs typeface="Arial"/>
              </a:rPr>
              <a:t> involving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elimination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of </a:t>
            </a:r>
            <a:r>
              <a:rPr sz="1100" dirty="0">
                <a:latin typeface="Arial"/>
                <a:cs typeface="Arial"/>
              </a:rPr>
              <a:t>tariffs</a:t>
            </a:r>
            <a:r>
              <a:rPr lang="en-ZA" sz="1100" dirty="0">
                <a:latin typeface="Arial"/>
                <a:cs typeface="Arial"/>
              </a:rPr>
              <a:t> and </a:t>
            </a:r>
            <a:r>
              <a:rPr sz="1100" spc="-10" dirty="0">
                <a:latin typeface="Arial"/>
                <a:cs typeface="Arial"/>
              </a:rPr>
              <a:t>NTMs.</a:t>
            </a:r>
            <a:endParaRPr sz="1100" dirty="0">
              <a:latin typeface="Arial"/>
              <a:cs typeface="Arial"/>
            </a:endParaRPr>
          </a:p>
          <a:p>
            <a:pPr marL="122555" marR="148590" algn="ctr">
              <a:lnSpc>
                <a:spcPct val="113700"/>
              </a:lnSpc>
            </a:pPr>
            <a:r>
              <a:rPr sz="1000" b="1" spc="-10" dirty="0">
                <a:latin typeface="Arial"/>
                <a:cs typeface="Arial"/>
              </a:rPr>
              <a:t>Combine </a:t>
            </a:r>
            <a:r>
              <a:rPr sz="1000" b="1" dirty="0">
                <a:latin typeface="Arial"/>
                <a:cs typeface="Arial"/>
              </a:rPr>
              <a:t>an</a:t>
            </a:r>
            <a:r>
              <a:rPr sz="1000" b="1" spc="-10" dirty="0">
                <a:latin typeface="Arial"/>
                <a:cs typeface="Arial"/>
              </a:rPr>
              <a:t> elimination </a:t>
            </a:r>
            <a:r>
              <a:rPr sz="1000" b="1" dirty="0">
                <a:latin typeface="Arial"/>
                <a:cs typeface="Arial"/>
              </a:rPr>
              <a:t>of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tariffs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and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taxes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with </a:t>
            </a:r>
            <a:r>
              <a:rPr sz="1000" b="1" dirty="0">
                <a:latin typeface="Arial"/>
                <a:cs typeface="Arial"/>
              </a:rPr>
              <a:t>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25%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reduction</a:t>
            </a:r>
            <a:r>
              <a:rPr sz="1000" b="1" spc="-25" dirty="0">
                <a:latin typeface="Arial"/>
                <a:cs typeface="Arial"/>
              </a:rPr>
              <a:t> of </a:t>
            </a:r>
            <a:r>
              <a:rPr sz="1000" b="1" dirty="0">
                <a:latin typeface="Arial"/>
                <a:cs typeface="Arial"/>
              </a:rPr>
              <a:t>NTMs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within</a:t>
            </a:r>
            <a:r>
              <a:rPr sz="1000" b="1" spc="-6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Africa.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0B3D9-6A8F-69FC-AD70-7C90122C2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92" y="150486"/>
            <a:ext cx="7846059" cy="415498"/>
          </a:xfrm>
        </p:spPr>
        <p:txBody>
          <a:bodyPr/>
          <a:lstStyle/>
          <a:p>
            <a:r>
              <a:rPr lang="en-US" dirty="0"/>
              <a:t>Results and discussions: Outputs (ZAF)</a:t>
            </a:r>
            <a:endParaRPr lang="en-ZA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AB42855-3D3D-9CCE-ECAE-94CBD77D72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541540"/>
              </p:ext>
            </p:extLst>
          </p:nvPr>
        </p:nvGraphicFramePr>
        <p:xfrm>
          <a:off x="584200" y="669925"/>
          <a:ext cx="7846058" cy="2627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3DF9DCA-EFE6-82C3-D3EC-1C47BFA6235A}"/>
              </a:ext>
            </a:extLst>
          </p:cNvPr>
          <p:cNvSpPr txBox="1"/>
          <p:nvPr/>
        </p:nvSpPr>
        <p:spPr>
          <a:xfrm>
            <a:off x="508000" y="3278060"/>
            <a:ext cx="4394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ZA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Impact of </a:t>
            </a:r>
            <a:r>
              <a:rPr kumimoji="0" lang="en-ZA" sz="1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kumimoji="0" lang="en-ZA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outputs of South Africa</a:t>
            </a:r>
            <a:endParaRPr kumimoji="0" lang="en-ZA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Source: GTAP simulation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337DE-7FB0-2BAC-9668-F7E6479C260C}"/>
              </a:ext>
            </a:extLst>
          </p:cNvPr>
          <p:cNvSpPr txBox="1"/>
          <p:nvPr/>
        </p:nvSpPr>
        <p:spPr>
          <a:xfrm>
            <a:off x="584200" y="3678170"/>
            <a:ext cx="7696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marR="0" lvl="0" indent="-180975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sugar cane and sugar beet is sector that gains in three scenarios of tariff reductions and deep integration.</a:t>
            </a:r>
          </a:p>
          <a:p>
            <a:pPr marL="180975" marR="0" lvl="0" indent="-180975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It is followed by cereal grains, crops and raw milk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which shows a positive percentage deviation from the baseline. The results are supported production and export trends.</a:t>
            </a:r>
          </a:p>
          <a:p>
            <a:pPr marL="180975" marR="0" lvl="0" indent="-180975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plant based fibers, wool, vegetables, fruits and cattle are amongst sectors which shows a negative percentage deviations under the implementation of Free Trade Agreement in Africa.</a:t>
            </a:r>
          </a:p>
        </p:txBody>
      </p:sp>
    </p:spTree>
    <p:extLst>
      <p:ext uri="{BB962C8B-B14F-4D97-AF65-F5344CB8AC3E}">
        <p14:creationId xmlns:p14="http://schemas.microsoft.com/office/powerpoint/2010/main" val="2301566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81973" y="150486"/>
            <a:ext cx="711073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88185" algn="l"/>
              </a:tabLst>
            </a:pPr>
            <a:r>
              <a:rPr sz="4000" spc="-10" dirty="0"/>
              <a:t>Results</a:t>
            </a:r>
            <a:r>
              <a:rPr sz="4000" dirty="0"/>
              <a:t>	and</a:t>
            </a:r>
            <a:r>
              <a:rPr sz="4000" spc="-10" dirty="0"/>
              <a:t> </a:t>
            </a:r>
            <a:r>
              <a:rPr sz="4000" dirty="0"/>
              <a:t>discussion: </a:t>
            </a:r>
            <a:r>
              <a:rPr sz="4000" spc="-25" dirty="0"/>
              <a:t>GDP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8077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06</a:t>
            </a:r>
            <a:endParaRPr sz="2300">
              <a:latin typeface="Arial Black"/>
              <a:cs typeface="Arial Black"/>
            </a:endParaRPr>
          </a:p>
        </p:txBody>
      </p:sp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D85660AA-C204-5E78-5DAB-02DA0E6C12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041050"/>
              </p:ext>
            </p:extLst>
          </p:nvPr>
        </p:nvGraphicFramePr>
        <p:xfrm>
          <a:off x="399474" y="974725"/>
          <a:ext cx="8033325" cy="2354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140C681-660D-1648-42BB-E82FF1E10EA9}"/>
              </a:ext>
            </a:extLst>
          </p:cNvPr>
          <p:cNvSpPr txBox="1"/>
          <p:nvPr/>
        </p:nvSpPr>
        <p:spPr>
          <a:xfrm>
            <a:off x="361912" y="3846751"/>
            <a:ext cx="81460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gains of an increase in GDP is visible in ECCAS, followed by EAC, ECOWAS, South Africa and Egypt, for scenario one and four.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biggest losers in terms of GDP is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RSouthAf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region, with declines of 0.98% in scenario one, 0.96% scenario four and 0.07% in scenario three.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South Africa gains in all four scenarios, with 0.3 (scenario four), 0.28 (scenario one), 0.04 (scenario two) and 0.03 (scenario three). This implies that only SA and ECOWAS are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gaing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on all scenarios.</a:t>
            </a:r>
            <a:endParaRPr lang="en-ZA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2A360E-339C-6A4D-754C-BC78B89F549D}"/>
              </a:ext>
            </a:extLst>
          </p:cNvPr>
          <p:cNvSpPr txBox="1"/>
          <p:nvPr/>
        </p:nvSpPr>
        <p:spPr>
          <a:xfrm>
            <a:off x="279400" y="3328976"/>
            <a:ext cx="4822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Figure 3: Impact of </a:t>
            </a:r>
            <a:r>
              <a:rPr lang="en-ZA" sz="1000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 on the GDP of African countries</a:t>
            </a:r>
          </a:p>
          <a:p>
            <a:r>
              <a:rPr lang="en-ZA" sz="1000" dirty="0">
                <a:latin typeface="Arial" panose="020B0604020202020204" pitchFamily="34" charset="0"/>
                <a:cs typeface="Arial" panose="020B0604020202020204" pitchFamily="34" charset="0"/>
              </a:rPr>
              <a:t>Source: GTAP simulation results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Results</a:t>
            </a:r>
            <a:r>
              <a:rPr sz="3200" spc="-55" dirty="0"/>
              <a:t> </a:t>
            </a:r>
            <a:r>
              <a:rPr sz="3200" dirty="0"/>
              <a:t>and</a:t>
            </a:r>
            <a:r>
              <a:rPr sz="3200" spc="-55" dirty="0"/>
              <a:t> </a:t>
            </a:r>
            <a:r>
              <a:rPr sz="3200" dirty="0"/>
              <a:t>discussion:</a:t>
            </a:r>
            <a:r>
              <a:rPr sz="3200" spc="-55" dirty="0"/>
              <a:t> </a:t>
            </a:r>
            <a:r>
              <a:rPr sz="3200" spc="-10" dirty="0"/>
              <a:t>Total</a:t>
            </a:r>
            <a:r>
              <a:rPr sz="3200" spc="-55" dirty="0"/>
              <a:t> </a:t>
            </a:r>
            <a:r>
              <a:rPr sz="3200" spc="-10" dirty="0"/>
              <a:t>exports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8077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07</a:t>
            </a:r>
            <a:endParaRPr sz="2300">
              <a:latin typeface="Arial Black"/>
              <a:cs typeface="Arial Black"/>
            </a:endParaRPr>
          </a:p>
        </p:txBody>
      </p:sp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5F2339F9-D0AB-0034-DF9B-445C932D9A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0431222"/>
              </p:ext>
            </p:extLst>
          </p:nvPr>
        </p:nvGraphicFramePr>
        <p:xfrm>
          <a:off x="378726" y="974725"/>
          <a:ext cx="7397365" cy="265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D833454-C9DF-9C56-DE7A-8443CD33C12D}"/>
              </a:ext>
            </a:extLst>
          </p:cNvPr>
          <p:cNvSpPr txBox="1"/>
          <p:nvPr/>
        </p:nvSpPr>
        <p:spPr>
          <a:xfrm>
            <a:off x="378726" y="3717925"/>
            <a:ext cx="4032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Figure 4: Impact of </a:t>
            </a:r>
            <a:r>
              <a:rPr kumimoji="0" lang="en-ZA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AfcFTA</a:t>
            </a: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 the total exports of African countries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GTAP simulation results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2EE735-F29C-C850-67C0-8522D207DABE}"/>
              </a:ext>
            </a:extLst>
          </p:cNvPr>
          <p:cNvSpPr txBox="1"/>
          <p:nvPr/>
        </p:nvSpPr>
        <p:spPr>
          <a:xfrm>
            <a:off x="378726" y="4098925"/>
            <a:ext cx="82456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Figure 3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reports the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volumes for all African regions after recalibrating the model using four scenarios.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results shows that all regions are benefiting from trade liberalisation through the implementation of AfCFTA.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biggest gains are realised by SACU, followed by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RSouthAf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EAC.</a:t>
            </a:r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Results</a:t>
            </a:r>
            <a:r>
              <a:rPr sz="3200" spc="-55" dirty="0"/>
              <a:t> </a:t>
            </a:r>
            <a:r>
              <a:rPr sz="3200" dirty="0"/>
              <a:t>and</a:t>
            </a:r>
            <a:r>
              <a:rPr sz="3200" spc="-55" dirty="0"/>
              <a:t> </a:t>
            </a:r>
            <a:r>
              <a:rPr sz="3200" dirty="0"/>
              <a:t>discussion:</a:t>
            </a:r>
            <a:r>
              <a:rPr sz="3200" spc="-55" dirty="0"/>
              <a:t> </a:t>
            </a:r>
            <a:r>
              <a:rPr sz="3200" spc="-10" dirty="0"/>
              <a:t>Total</a:t>
            </a:r>
            <a:r>
              <a:rPr sz="3200" spc="-55" dirty="0"/>
              <a:t> </a:t>
            </a:r>
            <a:r>
              <a:rPr sz="3200" spc="-10" dirty="0"/>
              <a:t>imports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8077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08</a:t>
            </a:r>
            <a:endParaRPr sz="2300">
              <a:latin typeface="Arial Black"/>
              <a:cs typeface="Arial Black"/>
            </a:endParaRPr>
          </a:p>
        </p:txBody>
      </p:sp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37A1EF60-49B2-3BE0-E02F-B4ACE05748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2147478"/>
              </p:ext>
            </p:extLst>
          </p:nvPr>
        </p:nvGraphicFramePr>
        <p:xfrm>
          <a:off x="378726" y="990366"/>
          <a:ext cx="7596874" cy="227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8C5AC37-0955-B887-474F-C66009FEC254}"/>
              </a:ext>
            </a:extLst>
          </p:cNvPr>
          <p:cNvSpPr txBox="1"/>
          <p:nvPr/>
        </p:nvSpPr>
        <p:spPr>
          <a:xfrm>
            <a:off x="282403" y="3214535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ZA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5: Impact of </a:t>
            </a:r>
            <a:r>
              <a:rPr lang="en-ZA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ZA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total exports of African countries</a:t>
            </a:r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GTAP simulation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D8BC1E-195B-FB59-98A0-146678C7F8E1}"/>
              </a:ext>
            </a:extLst>
          </p:cNvPr>
          <p:cNvSpPr txBox="1"/>
          <p:nvPr/>
        </p:nvSpPr>
        <p:spPr>
          <a:xfrm>
            <a:off x="282403" y="3769062"/>
            <a:ext cx="8245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imports are increasing in all regions, especially on both scenarios one and four.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SACU’s total imports percentage change is equivalent to 111.48 and 111.45.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Elimination of the NTMs without tariffs reductions shows minimal increase on total imports in all African regions.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South Africa is sitting on the 04</a:t>
            </a: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place in terms of percentage change on total imports, following SACU,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RSouthAf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and EAC.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RCEAf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is least country with small margins of percentage change in imports. </a:t>
            </a:r>
          </a:p>
          <a:p>
            <a:pPr algn="just"/>
            <a:endParaRPr lang="en-ZA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Results</a:t>
            </a:r>
            <a:r>
              <a:rPr sz="3200" spc="-40" dirty="0"/>
              <a:t> </a:t>
            </a:r>
            <a:r>
              <a:rPr sz="3200" dirty="0"/>
              <a:t>and</a:t>
            </a:r>
            <a:r>
              <a:rPr sz="3200" spc="-40" dirty="0"/>
              <a:t> </a:t>
            </a:r>
            <a:r>
              <a:rPr sz="3200" dirty="0"/>
              <a:t>discussion:</a:t>
            </a:r>
            <a:r>
              <a:rPr sz="3200" spc="-35" dirty="0"/>
              <a:t> </a:t>
            </a:r>
            <a:r>
              <a:rPr sz="3200" dirty="0"/>
              <a:t>Welfare</a:t>
            </a:r>
            <a:r>
              <a:rPr sz="3200" spc="-40" dirty="0"/>
              <a:t> </a:t>
            </a:r>
            <a:r>
              <a:rPr sz="3200" spc="-10" dirty="0"/>
              <a:t>effects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18077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09</a:t>
            </a:r>
            <a:endParaRPr sz="2300">
              <a:latin typeface="Arial Black"/>
              <a:cs typeface="Arial Black"/>
            </a:endParaRPr>
          </a:p>
        </p:txBody>
      </p:sp>
      <p:graphicFrame>
        <p:nvGraphicFramePr>
          <p:cNvPr id="5" name="Content Placeholder 9">
            <a:extLst>
              <a:ext uri="{FF2B5EF4-FFF2-40B4-BE49-F238E27FC236}">
                <a16:creationId xmlns:a16="http://schemas.microsoft.com/office/drawing/2014/main" id="{36CE4F1F-EE46-8AD8-862B-4B5398394B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100064"/>
              </p:ext>
            </p:extLst>
          </p:nvPr>
        </p:nvGraphicFramePr>
        <p:xfrm>
          <a:off x="378726" y="1187316"/>
          <a:ext cx="7776865" cy="2056315"/>
        </p:xfrm>
        <a:graphic>
          <a:graphicData uri="http://schemas.openxmlformats.org/drawingml/2006/table">
            <a:tbl>
              <a:tblPr/>
              <a:tblGrid>
                <a:gridCol w="1208435">
                  <a:extLst>
                    <a:ext uri="{9D8B030D-6E8A-4147-A177-3AD203B41FA5}">
                      <a16:colId xmlns:a16="http://schemas.microsoft.com/office/drawing/2014/main" val="945309222"/>
                    </a:ext>
                  </a:extLst>
                </a:gridCol>
                <a:gridCol w="955053">
                  <a:extLst>
                    <a:ext uri="{9D8B030D-6E8A-4147-A177-3AD203B41FA5}">
                      <a16:colId xmlns:a16="http://schemas.microsoft.com/office/drawing/2014/main" val="2110956471"/>
                    </a:ext>
                  </a:extLst>
                </a:gridCol>
                <a:gridCol w="1422835">
                  <a:extLst>
                    <a:ext uri="{9D8B030D-6E8A-4147-A177-3AD203B41FA5}">
                      <a16:colId xmlns:a16="http://schemas.microsoft.com/office/drawing/2014/main" val="200386702"/>
                    </a:ext>
                  </a:extLst>
                </a:gridCol>
                <a:gridCol w="1637235">
                  <a:extLst>
                    <a:ext uri="{9D8B030D-6E8A-4147-A177-3AD203B41FA5}">
                      <a16:colId xmlns:a16="http://schemas.microsoft.com/office/drawing/2014/main" val="1072180750"/>
                    </a:ext>
                  </a:extLst>
                </a:gridCol>
                <a:gridCol w="1617744">
                  <a:extLst>
                    <a:ext uri="{9D8B030D-6E8A-4147-A177-3AD203B41FA5}">
                      <a16:colId xmlns:a16="http://schemas.microsoft.com/office/drawing/2014/main" val="4179510560"/>
                    </a:ext>
                  </a:extLst>
                </a:gridCol>
                <a:gridCol w="935563">
                  <a:extLst>
                    <a:ext uri="{9D8B030D-6E8A-4147-A177-3AD203B41FA5}">
                      <a16:colId xmlns:a16="http://schemas.microsoft.com/office/drawing/2014/main" val="1200304478"/>
                    </a:ext>
                  </a:extLst>
                </a:gridCol>
              </a:tblGrid>
              <a:tr h="3208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ZA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Allocative efficiency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Z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 efficiency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Z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Terms of trade (goods)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Z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Terms of trade (investment)</a:t>
                      </a: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Z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(Welfare)</a:t>
                      </a:r>
                      <a:endParaRPr lang="en-ZA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643385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Egypt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484,03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4084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2867,53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7443,05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244856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AMU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645,45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3749,06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95,77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4500,13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352076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ECOWAS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1796,92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6055,13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1167,65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9053,22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1268022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ECCAS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2201,52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6,61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2107,87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132,16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4448,16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163374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879,44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2358,5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1910,59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5152,9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745623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RCEAf</a:t>
                      </a:r>
                      <a:endParaRPr lang="en-Z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-37,44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-153,32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-187,47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-374,71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106965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RSouthAf</a:t>
                      </a:r>
                      <a:endParaRPr lang="en-Z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-915,72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1265,6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316,06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2856686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SACU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-63,11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2500,19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-62,59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2385,25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328467"/>
                  </a:ext>
                </a:extLst>
              </a:tr>
              <a:tr h="1928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Africa</a:t>
                      </a:r>
                      <a:endParaRPr lang="en-ZA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1056,32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93,68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11904,31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-2473,79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Z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10580,52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485825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FF15B72-A03C-D379-AC2A-FDA214CCE876}"/>
              </a:ext>
            </a:extLst>
          </p:cNvPr>
          <p:cNvSpPr txBox="1"/>
          <p:nvPr/>
        </p:nvSpPr>
        <p:spPr>
          <a:xfrm>
            <a:off x="279400" y="3260725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Source: GTAP simulation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481F0-7AA6-AE5E-8F26-F679D5B014BB}"/>
              </a:ext>
            </a:extLst>
          </p:cNvPr>
          <p:cNvSpPr txBox="1"/>
          <p:nvPr/>
        </p:nvSpPr>
        <p:spPr>
          <a:xfrm>
            <a:off x="279400" y="905140"/>
            <a:ext cx="4968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Table 1: Welfare effects of deep integration (values expressed in millions of US$)</a:t>
            </a:r>
            <a:endParaRPr lang="en-ZA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3C506-7D37-6A60-E6C4-9EB335F9D041}"/>
              </a:ext>
            </a:extLst>
          </p:cNvPr>
          <p:cNvSpPr txBox="1"/>
          <p:nvPr/>
        </p:nvSpPr>
        <p:spPr>
          <a:xfrm>
            <a:off x="279400" y="3538974"/>
            <a:ext cx="7924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deep integration through the AfCFTA shows that regions are gaining, except for the Rest of Central East Africa (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RCEAf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 with declining welfare of US$374,71.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South Africa is the biggest winner with a net welfare gain of US$10580.52, with significant contribution emanating from terms of trade (US$11904.31).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Egypt realised positive gain on all four welfare determinants, with a total of US$7443.05.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ECOWAS is realising a gain in welfare with a total US$9053,22, which is largely contributed by Terms of Trade and Allocative efficiency, with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US$6055,13 and US$1796,96, respectively.</a:t>
            </a:r>
            <a:endParaRPr lang="en-ZA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720437"/>
            <a:ext cx="8784590" cy="424180"/>
            <a:chOff x="0" y="4720437"/>
            <a:chExt cx="8784590" cy="424180"/>
          </a:xfrm>
        </p:grpSpPr>
        <p:sp>
          <p:nvSpPr>
            <p:cNvPr id="3" name="object 3"/>
            <p:cNvSpPr/>
            <p:nvPr/>
          </p:nvSpPr>
          <p:spPr>
            <a:xfrm>
              <a:off x="6467388" y="4720437"/>
              <a:ext cx="2317115" cy="421005"/>
            </a:xfrm>
            <a:custGeom>
              <a:avLst/>
              <a:gdLst/>
              <a:ahLst/>
              <a:cxnLst/>
              <a:rect l="l" t="t" r="r" b="b"/>
              <a:pathLst>
                <a:path w="2317115" h="421004">
                  <a:moveTo>
                    <a:pt x="2316607" y="0"/>
                  </a:moveTo>
                  <a:lnTo>
                    <a:pt x="1220704" y="1821"/>
                  </a:lnTo>
                  <a:lnTo>
                    <a:pt x="657944" y="2428"/>
                  </a:lnTo>
                  <a:lnTo>
                    <a:pt x="450611" y="1821"/>
                  </a:lnTo>
                  <a:lnTo>
                    <a:pt x="420992" y="0"/>
                  </a:lnTo>
                  <a:lnTo>
                    <a:pt x="0" y="420992"/>
                  </a:lnTo>
                  <a:lnTo>
                    <a:pt x="2316607" y="420992"/>
                  </a:lnTo>
                  <a:lnTo>
                    <a:pt x="2316607" y="0"/>
                  </a:lnTo>
                  <a:close/>
                </a:path>
              </a:pathLst>
            </a:custGeom>
            <a:solidFill>
              <a:srgbClr val="AD8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4726758"/>
              <a:ext cx="6783070" cy="417830"/>
            </a:xfrm>
            <a:custGeom>
              <a:avLst/>
              <a:gdLst/>
              <a:ahLst/>
              <a:cxnLst/>
              <a:rect l="l" t="t" r="r" b="b"/>
              <a:pathLst>
                <a:path w="6783070" h="417829">
                  <a:moveTo>
                    <a:pt x="6782805" y="0"/>
                  </a:moveTo>
                  <a:lnTo>
                    <a:pt x="0" y="0"/>
                  </a:lnTo>
                  <a:lnTo>
                    <a:pt x="0" y="417643"/>
                  </a:lnTo>
                  <a:lnTo>
                    <a:pt x="6365162" y="417643"/>
                  </a:lnTo>
                  <a:lnTo>
                    <a:pt x="6782805" y="0"/>
                  </a:lnTo>
                  <a:close/>
                </a:path>
              </a:pathLst>
            </a:custGeom>
            <a:solidFill>
              <a:srgbClr val="038A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3405" y="4915351"/>
              <a:ext cx="968251" cy="688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1614" y="4891424"/>
              <a:ext cx="202591" cy="912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82950" y="4890245"/>
              <a:ext cx="142927" cy="1191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79572" y="4891430"/>
              <a:ext cx="121285" cy="91440"/>
            </a:xfrm>
            <a:custGeom>
              <a:avLst/>
              <a:gdLst/>
              <a:ahLst/>
              <a:cxnLst/>
              <a:rect l="l" t="t" r="r" b="b"/>
              <a:pathLst>
                <a:path w="121285" h="91439">
                  <a:moveTo>
                    <a:pt x="33489" y="12"/>
                  </a:moveTo>
                  <a:lnTo>
                    <a:pt x="26301" y="12"/>
                  </a:lnTo>
                  <a:lnTo>
                    <a:pt x="24358" y="3937"/>
                  </a:lnTo>
                  <a:lnTo>
                    <a:pt x="21056" y="7988"/>
                  </a:lnTo>
                  <a:lnTo>
                    <a:pt x="11709" y="16332"/>
                  </a:lnTo>
                  <a:lnTo>
                    <a:pt x="6248" y="19888"/>
                  </a:lnTo>
                  <a:lnTo>
                    <a:pt x="0" y="22821"/>
                  </a:lnTo>
                  <a:lnTo>
                    <a:pt x="0" y="33616"/>
                  </a:lnTo>
                  <a:lnTo>
                    <a:pt x="22326" y="20154"/>
                  </a:lnTo>
                  <a:lnTo>
                    <a:pt x="22326" y="91287"/>
                  </a:lnTo>
                  <a:lnTo>
                    <a:pt x="33489" y="91287"/>
                  </a:lnTo>
                  <a:lnTo>
                    <a:pt x="33489" y="12"/>
                  </a:lnTo>
                  <a:close/>
                </a:path>
                <a:path w="121285" h="91439">
                  <a:moveTo>
                    <a:pt x="120738" y="80556"/>
                  </a:moveTo>
                  <a:lnTo>
                    <a:pt x="76149" y="80556"/>
                  </a:lnTo>
                  <a:lnTo>
                    <a:pt x="77393" y="78524"/>
                  </a:lnTo>
                  <a:lnTo>
                    <a:pt x="78968" y="76517"/>
                  </a:lnTo>
                  <a:lnTo>
                    <a:pt x="82778" y="72504"/>
                  </a:lnTo>
                  <a:lnTo>
                    <a:pt x="87071" y="68694"/>
                  </a:lnTo>
                  <a:lnTo>
                    <a:pt x="101790" y="56286"/>
                  </a:lnTo>
                  <a:lnTo>
                    <a:pt x="107518" y="50952"/>
                  </a:lnTo>
                  <a:lnTo>
                    <a:pt x="114427" y="43180"/>
                  </a:lnTo>
                  <a:lnTo>
                    <a:pt x="116890" y="39484"/>
                  </a:lnTo>
                  <a:lnTo>
                    <a:pt x="119875" y="32448"/>
                  </a:lnTo>
                  <a:lnTo>
                    <a:pt x="120611" y="28879"/>
                  </a:lnTo>
                  <a:lnTo>
                    <a:pt x="120611" y="18097"/>
                  </a:lnTo>
                  <a:lnTo>
                    <a:pt x="118071" y="12090"/>
                  </a:lnTo>
                  <a:lnTo>
                    <a:pt x="107899" y="2425"/>
                  </a:lnTo>
                  <a:lnTo>
                    <a:pt x="101003" y="0"/>
                  </a:lnTo>
                  <a:lnTo>
                    <a:pt x="83642" y="0"/>
                  </a:lnTo>
                  <a:lnTo>
                    <a:pt x="76758" y="2247"/>
                  </a:lnTo>
                  <a:lnTo>
                    <a:pt x="66497" y="11214"/>
                  </a:lnTo>
                  <a:lnTo>
                    <a:pt x="63550" y="17741"/>
                  </a:lnTo>
                  <a:lnTo>
                    <a:pt x="62763" y="26301"/>
                  </a:lnTo>
                  <a:lnTo>
                    <a:pt x="74231" y="27470"/>
                  </a:lnTo>
                  <a:lnTo>
                    <a:pt x="74282" y="21767"/>
                  </a:lnTo>
                  <a:lnTo>
                    <a:pt x="75907" y="17310"/>
                  </a:lnTo>
                  <a:lnTo>
                    <a:pt x="82359" y="10858"/>
                  </a:lnTo>
                  <a:lnTo>
                    <a:pt x="86652" y="9245"/>
                  </a:lnTo>
                  <a:lnTo>
                    <a:pt x="97116" y="9245"/>
                  </a:lnTo>
                  <a:lnTo>
                    <a:pt x="101244" y="10756"/>
                  </a:lnTo>
                  <a:lnTo>
                    <a:pt x="107569" y="16840"/>
                  </a:lnTo>
                  <a:lnTo>
                    <a:pt x="109143" y="20574"/>
                  </a:lnTo>
                  <a:lnTo>
                    <a:pt x="109143" y="29210"/>
                  </a:lnTo>
                  <a:lnTo>
                    <a:pt x="77546" y="62877"/>
                  </a:lnTo>
                  <a:lnTo>
                    <a:pt x="72669" y="67475"/>
                  </a:lnTo>
                  <a:lnTo>
                    <a:pt x="65938" y="75412"/>
                  </a:lnTo>
                  <a:lnTo>
                    <a:pt x="63487" y="79438"/>
                  </a:lnTo>
                  <a:lnTo>
                    <a:pt x="61010" y="86017"/>
                  </a:lnTo>
                  <a:lnTo>
                    <a:pt x="60579" y="88595"/>
                  </a:lnTo>
                  <a:lnTo>
                    <a:pt x="60655" y="91287"/>
                  </a:lnTo>
                  <a:lnTo>
                    <a:pt x="120738" y="91287"/>
                  </a:lnTo>
                  <a:lnTo>
                    <a:pt x="120738" y="80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7635" y="4891425"/>
              <a:ext cx="129794" cy="929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097390" y="4891443"/>
              <a:ext cx="351155" cy="93345"/>
            </a:xfrm>
            <a:custGeom>
              <a:avLst/>
              <a:gdLst/>
              <a:ahLst/>
              <a:cxnLst/>
              <a:rect l="l" t="t" r="r" b="b"/>
              <a:pathLst>
                <a:path w="351154" h="93345">
                  <a:moveTo>
                    <a:pt x="33489" y="0"/>
                  </a:moveTo>
                  <a:lnTo>
                    <a:pt x="26301" y="0"/>
                  </a:lnTo>
                  <a:lnTo>
                    <a:pt x="24358" y="3924"/>
                  </a:lnTo>
                  <a:lnTo>
                    <a:pt x="21056" y="7975"/>
                  </a:lnTo>
                  <a:lnTo>
                    <a:pt x="11709" y="16319"/>
                  </a:lnTo>
                  <a:lnTo>
                    <a:pt x="6248" y="19875"/>
                  </a:lnTo>
                  <a:lnTo>
                    <a:pt x="0" y="22809"/>
                  </a:lnTo>
                  <a:lnTo>
                    <a:pt x="0" y="33604"/>
                  </a:lnTo>
                  <a:lnTo>
                    <a:pt x="22326" y="20142"/>
                  </a:lnTo>
                  <a:lnTo>
                    <a:pt x="22326" y="91274"/>
                  </a:lnTo>
                  <a:lnTo>
                    <a:pt x="33489" y="91274"/>
                  </a:lnTo>
                  <a:lnTo>
                    <a:pt x="33489" y="0"/>
                  </a:lnTo>
                  <a:close/>
                </a:path>
                <a:path w="351154" h="93345">
                  <a:moveTo>
                    <a:pt x="139395" y="0"/>
                  </a:moveTo>
                  <a:lnTo>
                    <a:pt x="132207" y="0"/>
                  </a:lnTo>
                  <a:lnTo>
                    <a:pt x="130263" y="3924"/>
                  </a:lnTo>
                  <a:lnTo>
                    <a:pt x="126961" y="7975"/>
                  </a:lnTo>
                  <a:lnTo>
                    <a:pt x="117614" y="16319"/>
                  </a:lnTo>
                  <a:lnTo>
                    <a:pt x="112153" y="19875"/>
                  </a:lnTo>
                  <a:lnTo>
                    <a:pt x="105905" y="22809"/>
                  </a:lnTo>
                  <a:lnTo>
                    <a:pt x="105905" y="33604"/>
                  </a:lnTo>
                  <a:lnTo>
                    <a:pt x="128231" y="20142"/>
                  </a:lnTo>
                  <a:lnTo>
                    <a:pt x="128231" y="91274"/>
                  </a:lnTo>
                  <a:lnTo>
                    <a:pt x="139395" y="91274"/>
                  </a:lnTo>
                  <a:lnTo>
                    <a:pt x="139395" y="0"/>
                  </a:lnTo>
                  <a:close/>
                </a:path>
                <a:path w="351154" h="93345">
                  <a:moveTo>
                    <a:pt x="200609" y="0"/>
                  </a:moveTo>
                  <a:lnTo>
                    <a:pt x="193421" y="0"/>
                  </a:lnTo>
                  <a:lnTo>
                    <a:pt x="191477" y="3924"/>
                  </a:lnTo>
                  <a:lnTo>
                    <a:pt x="188175" y="7975"/>
                  </a:lnTo>
                  <a:lnTo>
                    <a:pt x="178828" y="16319"/>
                  </a:lnTo>
                  <a:lnTo>
                    <a:pt x="173367" y="19875"/>
                  </a:lnTo>
                  <a:lnTo>
                    <a:pt x="167119" y="22809"/>
                  </a:lnTo>
                  <a:lnTo>
                    <a:pt x="167119" y="33604"/>
                  </a:lnTo>
                  <a:lnTo>
                    <a:pt x="189445" y="20142"/>
                  </a:lnTo>
                  <a:lnTo>
                    <a:pt x="189445" y="91274"/>
                  </a:lnTo>
                  <a:lnTo>
                    <a:pt x="200609" y="91274"/>
                  </a:lnTo>
                  <a:lnTo>
                    <a:pt x="200609" y="0"/>
                  </a:lnTo>
                  <a:close/>
                </a:path>
                <a:path w="351154" h="93345">
                  <a:moveTo>
                    <a:pt x="261810" y="0"/>
                  </a:moveTo>
                  <a:lnTo>
                    <a:pt x="254622" y="0"/>
                  </a:lnTo>
                  <a:lnTo>
                    <a:pt x="252679" y="3924"/>
                  </a:lnTo>
                  <a:lnTo>
                    <a:pt x="249377" y="7975"/>
                  </a:lnTo>
                  <a:lnTo>
                    <a:pt x="240030" y="16319"/>
                  </a:lnTo>
                  <a:lnTo>
                    <a:pt x="234569" y="19875"/>
                  </a:lnTo>
                  <a:lnTo>
                    <a:pt x="228320" y="22809"/>
                  </a:lnTo>
                  <a:lnTo>
                    <a:pt x="228320" y="33604"/>
                  </a:lnTo>
                  <a:lnTo>
                    <a:pt x="250647" y="20142"/>
                  </a:lnTo>
                  <a:lnTo>
                    <a:pt x="250647" y="91274"/>
                  </a:lnTo>
                  <a:lnTo>
                    <a:pt x="261810" y="91274"/>
                  </a:lnTo>
                  <a:lnTo>
                    <a:pt x="261810" y="0"/>
                  </a:lnTo>
                  <a:close/>
                </a:path>
                <a:path w="351154" h="93345">
                  <a:moveTo>
                    <a:pt x="350672" y="51816"/>
                  </a:moveTo>
                  <a:lnTo>
                    <a:pt x="347941" y="44742"/>
                  </a:lnTo>
                  <a:lnTo>
                    <a:pt x="337032" y="33743"/>
                  </a:lnTo>
                  <a:lnTo>
                    <a:pt x="330339" y="31000"/>
                  </a:lnTo>
                  <a:lnTo>
                    <a:pt x="316407" y="31000"/>
                  </a:lnTo>
                  <a:lnTo>
                    <a:pt x="310680" y="32905"/>
                  </a:lnTo>
                  <a:lnTo>
                    <a:pt x="305219" y="36703"/>
                  </a:lnTo>
                  <a:lnTo>
                    <a:pt x="310121" y="12268"/>
                  </a:lnTo>
                  <a:lnTo>
                    <a:pt x="346392" y="12268"/>
                  </a:lnTo>
                  <a:lnTo>
                    <a:pt x="346392" y="1600"/>
                  </a:lnTo>
                  <a:lnTo>
                    <a:pt x="301193" y="1600"/>
                  </a:lnTo>
                  <a:lnTo>
                    <a:pt x="292379" y="48298"/>
                  </a:lnTo>
                  <a:lnTo>
                    <a:pt x="302856" y="49669"/>
                  </a:lnTo>
                  <a:lnTo>
                    <a:pt x="304520" y="47066"/>
                  </a:lnTo>
                  <a:lnTo>
                    <a:pt x="306793" y="44945"/>
                  </a:lnTo>
                  <a:lnTo>
                    <a:pt x="312585" y="41681"/>
                  </a:lnTo>
                  <a:lnTo>
                    <a:pt x="315823" y="40855"/>
                  </a:lnTo>
                  <a:lnTo>
                    <a:pt x="325208" y="40855"/>
                  </a:lnTo>
                  <a:lnTo>
                    <a:pt x="329882" y="42697"/>
                  </a:lnTo>
                  <a:lnTo>
                    <a:pt x="337045" y="50050"/>
                  </a:lnTo>
                  <a:lnTo>
                    <a:pt x="338823" y="55079"/>
                  </a:lnTo>
                  <a:lnTo>
                    <a:pt x="338823" y="68148"/>
                  </a:lnTo>
                  <a:lnTo>
                    <a:pt x="336969" y="73520"/>
                  </a:lnTo>
                  <a:lnTo>
                    <a:pt x="329526" y="81622"/>
                  </a:lnTo>
                  <a:lnTo>
                    <a:pt x="324993" y="83642"/>
                  </a:lnTo>
                  <a:lnTo>
                    <a:pt x="315137" y="83642"/>
                  </a:lnTo>
                  <a:lnTo>
                    <a:pt x="311327" y="82207"/>
                  </a:lnTo>
                  <a:lnTo>
                    <a:pt x="305003" y="76466"/>
                  </a:lnTo>
                  <a:lnTo>
                    <a:pt x="302983" y="72174"/>
                  </a:lnTo>
                  <a:lnTo>
                    <a:pt x="302120" y="66471"/>
                  </a:lnTo>
                  <a:lnTo>
                    <a:pt x="290398" y="67462"/>
                  </a:lnTo>
                  <a:lnTo>
                    <a:pt x="291147" y="75107"/>
                  </a:lnTo>
                  <a:lnTo>
                    <a:pt x="294132" y="81241"/>
                  </a:lnTo>
                  <a:lnTo>
                    <a:pt x="304584" y="90512"/>
                  </a:lnTo>
                  <a:lnTo>
                    <a:pt x="311340" y="92824"/>
                  </a:lnTo>
                  <a:lnTo>
                    <a:pt x="319608" y="92824"/>
                  </a:lnTo>
                  <a:lnTo>
                    <a:pt x="350672" y="68681"/>
                  </a:lnTo>
                  <a:lnTo>
                    <a:pt x="350672" y="51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9285" y="4890123"/>
              <a:ext cx="969242" cy="1193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179" y="4838582"/>
              <a:ext cx="209059" cy="20031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807839" y="4838587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60">
                  <a:moveTo>
                    <a:pt x="0" y="0"/>
                  </a:moveTo>
                  <a:lnTo>
                    <a:pt x="0" y="2003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14761" y="4838587"/>
              <a:ext cx="0" cy="200660"/>
            </a:xfrm>
            <a:custGeom>
              <a:avLst/>
              <a:gdLst/>
              <a:ahLst/>
              <a:cxnLst/>
              <a:rect l="l" t="t" r="r" b="b"/>
              <a:pathLst>
                <a:path h="200660">
                  <a:moveTo>
                    <a:pt x="0" y="0"/>
                  </a:moveTo>
                  <a:lnTo>
                    <a:pt x="0" y="200304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4649" y="4843786"/>
              <a:ext cx="138551" cy="1834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4879" y="4845071"/>
              <a:ext cx="272467" cy="181668"/>
            </a:xfrm>
            <a:prstGeom prst="rect">
              <a:avLst/>
            </a:prstGeom>
          </p:spPr>
        </p:pic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958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Conclusion</a:t>
            </a:r>
            <a:r>
              <a:rPr spc="-85" dirty="0"/>
              <a:t> </a:t>
            </a:r>
            <a:r>
              <a:rPr dirty="0"/>
              <a:t>and</a:t>
            </a:r>
            <a:r>
              <a:rPr spc="-80" dirty="0"/>
              <a:t> </a:t>
            </a:r>
            <a:r>
              <a:rPr dirty="0"/>
              <a:t>policy</a:t>
            </a:r>
            <a:r>
              <a:rPr spc="-70" dirty="0"/>
              <a:t> </a:t>
            </a:r>
            <a:r>
              <a:rPr spc="-10" dirty="0"/>
              <a:t>recommendations</a:t>
            </a:r>
          </a:p>
        </p:txBody>
      </p:sp>
      <p:sp>
        <p:nvSpPr>
          <p:cNvPr id="18" name="object 18"/>
          <p:cNvSpPr/>
          <p:nvPr/>
        </p:nvSpPr>
        <p:spPr>
          <a:xfrm>
            <a:off x="378726" y="0"/>
            <a:ext cx="90170" cy="890905"/>
          </a:xfrm>
          <a:custGeom>
            <a:avLst/>
            <a:gdLst/>
            <a:ahLst/>
            <a:cxnLst/>
            <a:rect l="l" t="t" r="r" b="b"/>
            <a:pathLst>
              <a:path w="90170" h="890905">
                <a:moveTo>
                  <a:pt x="89979" y="0"/>
                </a:moveTo>
                <a:lnTo>
                  <a:pt x="0" y="0"/>
                </a:lnTo>
                <a:lnTo>
                  <a:pt x="0" y="890422"/>
                </a:lnTo>
                <a:lnTo>
                  <a:pt x="89979" y="890422"/>
                </a:lnTo>
                <a:lnTo>
                  <a:pt x="89979" y="0"/>
                </a:lnTo>
                <a:close/>
              </a:path>
            </a:pathLst>
          </a:custGeom>
          <a:solidFill>
            <a:srgbClr val="C5893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654428" y="1645623"/>
            <a:ext cx="1684655" cy="2011045"/>
            <a:chOff x="2654428" y="1645623"/>
            <a:chExt cx="1684655" cy="2011045"/>
          </a:xfrm>
        </p:grpSpPr>
        <p:sp>
          <p:nvSpPr>
            <p:cNvPr id="20" name="object 20"/>
            <p:cNvSpPr/>
            <p:nvPr/>
          </p:nvSpPr>
          <p:spPr>
            <a:xfrm>
              <a:off x="3015641" y="1763872"/>
              <a:ext cx="1317625" cy="1886585"/>
            </a:xfrm>
            <a:custGeom>
              <a:avLst/>
              <a:gdLst/>
              <a:ahLst/>
              <a:cxnLst/>
              <a:rect l="l" t="t" r="r" b="b"/>
              <a:pathLst>
                <a:path w="1317625" h="1886585">
                  <a:moveTo>
                    <a:pt x="0" y="352971"/>
                  </a:moveTo>
                  <a:lnTo>
                    <a:pt x="706107" y="352971"/>
                  </a:lnTo>
                  <a:lnTo>
                    <a:pt x="706107" y="0"/>
                  </a:lnTo>
                  <a:lnTo>
                    <a:pt x="1317040" y="943152"/>
                  </a:lnTo>
                  <a:lnTo>
                    <a:pt x="706107" y="1886305"/>
                  </a:lnTo>
                  <a:lnTo>
                    <a:pt x="706107" y="1533321"/>
                  </a:lnTo>
                  <a:lnTo>
                    <a:pt x="0" y="1533321"/>
                  </a:lnTo>
                  <a:lnTo>
                    <a:pt x="0" y="35297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60778" y="1651973"/>
              <a:ext cx="351790" cy="1668780"/>
            </a:xfrm>
            <a:custGeom>
              <a:avLst/>
              <a:gdLst/>
              <a:ahLst/>
              <a:cxnLst/>
              <a:rect l="l" t="t" r="r" b="b"/>
              <a:pathLst>
                <a:path w="351789" h="1668779">
                  <a:moveTo>
                    <a:pt x="351205" y="1053630"/>
                  </a:moveTo>
                  <a:lnTo>
                    <a:pt x="175602" y="1053630"/>
                  </a:lnTo>
                </a:path>
                <a:path w="351789" h="1668779">
                  <a:moveTo>
                    <a:pt x="0" y="1668246"/>
                  </a:moveTo>
                  <a:lnTo>
                    <a:pt x="87795" y="1668246"/>
                  </a:lnTo>
                  <a:lnTo>
                    <a:pt x="121971" y="1661347"/>
                  </a:lnTo>
                  <a:lnTo>
                    <a:pt x="149882" y="1642532"/>
                  </a:lnTo>
                  <a:lnTo>
                    <a:pt x="168701" y="1614625"/>
                  </a:lnTo>
                  <a:lnTo>
                    <a:pt x="175602" y="1580451"/>
                  </a:lnTo>
                  <a:lnTo>
                    <a:pt x="175602" y="87795"/>
                  </a:lnTo>
                  <a:lnTo>
                    <a:pt x="168701" y="53620"/>
                  </a:lnTo>
                  <a:lnTo>
                    <a:pt x="149882" y="25714"/>
                  </a:lnTo>
                  <a:lnTo>
                    <a:pt x="121971" y="6899"/>
                  </a:lnTo>
                  <a:lnTo>
                    <a:pt x="87795" y="0"/>
                  </a:lnTo>
                  <a:lnTo>
                    <a:pt x="0" y="0"/>
                  </a:lnTo>
                </a:path>
                <a:path w="351789" h="1668779">
                  <a:moveTo>
                    <a:pt x="175602" y="834123"/>
                  </a:moveTo>
                  <a:lnTo>
                    <a:pt x="0" y="83412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320495" y="2555605"/>
              <a:ext cx="92075" cy="19050"/>
            </a:xfrm>
            <a:custGeom>
              <a:avLst/>
              <a:gdLst/>
              <a:ahLst/>
              <a:cxnLst/>
              <a:rect l="l" t="t" r="r" b="b"/>
              <a:pathLst>
                <a:path w="92075" h="19050">
                  <a:moveTo>
                    <a:pt x="87845" y="0"/>
                  </a:moveTo>
                  <a:lnTo>
                    <a:pt x="3390" y="25"/>
                  </a:lnTo>
                  <a:lnTo>
                    <a:pt x="126" y="4825"/>
                  </a:lnTo>
                  <a:lnTo>
                    <a:pt x="0" y="13436"/>
                  </a:lnTo>
                  <a:lnTo>
                    <a:pt x="3327" y="18707"/>
                  </a:lnTo>
                  <a:lnTo>
                    <a:pt x="82778" y="18745"/>
                  </a:lnTo>
                  <a:lnTo>
                    <a:pt x="88226" y="18745"/>
                  </a:lnTo>
                  <a:lnTo>
                    <a:pt x="91592" y="13817"/>
                  </a:lnTo>
                  <a:lnTo>
                    <a:pt x="91630" y="4927"/>
                  </a:lnTo>
                  <a:lnTo>
                    <a:pt x="8784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12422" y="2687271"/>
              <a:ext cx="92621" cy="21716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188559" y="2314903"/>
              <a:ext cx="749300" cy="749300"/>
            </a:xfrm>
            <a:custGeom>
              <a:avLst/>
              <a:gdLst/>
              <a:ahLst/>
              <a:cxnLst/>
              <a:rect l="l" t="t" r="r" b="b"/>
              <a:pathLst>
                <a:path w="749300" h="749300">
                  <a:moveTo>
                    <a:pt x="454030" y="624857"/>
                  </a:moveTo>
                  <a:lnTo>
                    <a:pt x="4483" y="624857"/>
                  </a:lnTo>
                  <a:lnTo>
                    <a:pt x="0" y="628514"/>
                  </a:lnTo>
                  <a:lnTo>
                    <a:pt x="184" y="693322"/>
                  </a:lnTo>
                  <a:lnTo>
                    <a:pt x="17032" y="733375"/>
                  </a:lnTo>
                  <a:lnTo>
                    <a:pt x="56362" y="748783"/>
                  </a:lnTo>
                  <a:lnTo>
                    <a:pt x="492163" y="748974"/>
                  </a:lnTo>
                  <a:lnTo>
                    <a:pt x="514857" y="744838"/>
                  </a:lnTo>
                  <a:lnTo>
                    <a:pt x="533294" y="733375"/>
                  </a:lnTo>
                  <a:lnTo>
                    <a:pt x="535774" y="730013"/>
                  </a:lnTo>
                  <a:lnTo>
                    <a:pt x="54724" y="730013"/>
                  </a:lnTo>
                  <a:lnTo>
                    <a:pt x="40707" y="726757"/>
                  </a:lnTo>
                  <a:lnTo>
                    <a:pt x="29295" y="718864"/>
                  </a:lnTo>
                  <a:lnTo>
                    <a:pt x="21710" y="707518"/>
                  </a:lnTo>
                  <a:lnTo>
                    <a:pt x="21613" y="707372"/>
                  </a:lnTo>
                  <a:lnTo>
                    <a:pt x="18783" y="693322"/>
                  </a:lnTo>
                  <a:lnTo>
                    <a:pt x="18707" y="643526"/>
                  </a:lnTo>
                  <a:lnTo>
                    <a:pt x="457851" y="643526"/>
                  </a:lnTo>
                  <a:lnTo>
                    <a:pt x="457924" y="633544"/>
                  </a:lnTo>
                  <a:lnTo>
                    <a:pt x="458228" y="628832"/>
                  </a:lnTo>
                  <a:lnTo>
                    <a:pt x="454030" y="624857"/>
                  </a:lnTo>
                  <a:close/>
                </a:path>
                <a:path w="749300" h="749300">
                  <a:moveTo>
                    <a:pt x="457851" y="643526"/>
                  </a:moveTo>
                  <a:lnTo>
                    <a:pt x="439178" y="643526"/>
                  </a:lnTo>
                  <a:lnTo>
                    <a:pt x="439229" y="695266"/>
                  </a:lnTo>
                  <a:lnTo>
                    <a:pt x="440293" y="704418"/>
                  </a:lnTo>
                  <a:lnTo>
                    <a:pt x="442947" y="713063"/>
                  </a:lnTo>
                  <a:lnTo>
                    <a:pt x="447101" y="721496"/>
                  </a:lnTo>
                  <a:lnTo>
                    <a:pt x="452666" y="730013"/>
                  </a:lnTo>
                  <a:lnTo>
                    <a:pt x="495991" y="730013"/>
                  </a:lnTo>
                  <a:lnTo>
                    <a:pt x="481831" y="727579"/>
                  </a:lnTo>
                  <a:lnTo>
                    <a:pt x="469807" y="720315"/>
                  </a:lnTo>
                  <a:lnTo>
                    <a:pt x="461351" y="709181"/>
                  </a:lnTo>
                  <a:lnTo>
                    <a:pt x="458134" y="695266"/>
                  </a:lnTo>
                  <a:lnTo>
                    <a:pt x="458104" y="693322"/>
                  </a:lnTo>
                  <a:lnTo>
                    <a:pt x="457851" y="643526"/>
                  </a:lnTo>
                  <a:close/>
                </a:path>
                <a:path w="749300" h="749300">
                  <a:moveTo>
                    <a:pt x="550849" y="408207"/>
                  </a:moveTo>
                  <a:lnTo>
                    <a:pt x="532091" y="408207"/>
                  </a:lnTo>
                  <a:lnTo>
                    <a:pt x="532080" y="693322"/>
                  </a:lnTo>
                  <a:lnTo>
                    <a:pt x="529090" y="707372"/>
                  </a:lnTo>
                  <a:lnTo>
                    <a:pt x="529059" y="707518"/>
                  </a:lnTo>
                  <a:lnTo>
                    <a:pt x="521271" y="719078"/>
                  </a:lnTo>
                  <a:lnTo>
                    <a:pt x="509816" y="726894"/>
                  </a:lnTo>
                  <a:lnTo>
                    <a:pt x="495596" y="730013"/>
                  </a:lnTo>
                  <a:lnTo>
                    <a:pt x="535774" y="730013"/>
                  </a:lnTo>
                  <a:lnTo>
                    <a:pt x="546044" y="715639"/>
                  </a:lnTo>
                  <a:lnTo>
                    <a:pt x="550812" y="693322"/>
                  </a:lnTo>
                  <a:lnTo>
                    <a:pt x="550849" y="408207"/>
                  </a:lnTo>
                  <a:close/>
                </a:path>
                <a:path w="749300" h="749300">
                  <a:moveTo>
                    <a:pt x="496515" y="0"/>
                  </a:moveTo>
                  <a:lnTo>
                    <a:pt x="451925" y="1674"/>
                  </a:lnTo>
                  <a:lnTo>
                    <a:pt x="408570" y="12876"/>
                  </a:lnTo>
                  <a:lnTo>
                    <a:pt x="368135" y="33522"/>
                  </a:lnTo>
                  <a:lnTo>
                    <a:pt x="332277" y="63555"/>
                  </a:lnTo>
                  <a:lnTo>
                    <a:pt x="25374" y="63555"/>
                  </a:lnTo>
                  <a:lnTo>
                    <a:pt x="21932" y="68178"/>
                  </a:lnTo>
                  <a:lnTo>
                    <a:pt x="21780" y="73507"/>
                  </a:lnTo>
                  <a:lnTo>
                    <a:pt x="21780" y="624857"/>
                  </a:lnTo>
                  <a:lnTo>
                    <a:pt x="40640" y="624857"/>
                  </a:lnTo>
                  <a:lnTo>
                    <a:pt x="40589" y="82414"/>
                  </a:lnTo>
                  <a:lnTo>
                    <a:pt x="341652" y="82414"/>
                  </a:lnTo>
                  <a:lnTo>
                    <a:pt x="348534" y="73507"/>
                  </a:lnTo>
                  <a:lnTo>
                    <a:pt x="386715" y="44009"/>
                  </a:lnTo>
                  <a:lnTo>
                    <a:pt x="431783" y="24992"/>
                  </a:lnTo>
                  <a:lnTo>
                    <a:pt x="481939" y="18254"/>
                  </a:lnTo>
                  <a:lnTo>
                    <a:pt x="565231" y="18254"/>
                  </a:lnTo>
                  <a:lnTo>
                    <a:pt x="540653" y="7936"/>
                  </a:lnTo>
                  <a:lnTo>
                    <a:pt x="496515" y="0"/>
                  </a:lnTo>
                  <a:close/>
                </a:path>
                <a:path w="749300" h="749300">
                  <a:moveTo>
                    <a:pt x="341652" y="82414"/>
                  </a:moveTo>
                  <a:lnTo>
                    <a:pt x="315971" y="82414"/>
                  </a:lnTo>
                  <a:lnTo>
                    <a:pt x="310083" y="90924"/>
                  </a:lnTo>
                  <a:lnTo>
                    <a:pt x="304588" y="99472"/>
                  </a:lnTo>
                  <a:lnTo>
                    <a:pt x="299520" y="108251"/>
                  </a:lnTo>
                  <a:lnTo>
                    <a:pt x="294887" y="117492"/>
                  </a:lnTo>
                  <a:lnTo>
                    <a:pt x="141249" y="117492"/>
                  </a:lnTo>
                  <a:lnTo>
                    <a:pt x="135648" y="117746"/>
                  </a:lnTo>
                  <a:lnTo>
                    <a:pt x="132270" y="121441"/>
                  </a:lnTo>
                  <a:lnTo>
                    <a:pt x="131775" y="130522"/>
                  </a:lnTo>
                  <a:lnTo>
                    <a:pt x="134875" y="136097"/>
                  </a:lnTo>
                  <a:lnTo>
                    <a:pt x="286804" y="136097"/>
                  </a:lnTo>
                  <a:lnTo>
                    <a:pt x="280132" y="158538"/>
                  </a:lnTo>
                  <a:lnTo>
                    <a:pt x="136182" y="158538"/>
                  </a:lnTo>
                  <a:lnTo>
                    <a:pt x="132016" y="162374"/>
                  </a:lnTo>
                  <a:lnTo>
                    <a:pt x="131991" y="173892"/>
                  </a:lnTo>
                  <a:lnTo>
                    <a:pt x="136740" y="177436"/>
                  </a:lnTo>
                  <a:lnTo>
                    <a:pt x="276501" y="177436"/>
                  </a:lnTo>
                  <a:lnTo>
                    <a:pt x="274533" y="199648"/>
                  </a:lnTo>
                  <a:lnTo>
                    <a:pt x="135839" y="199648"/>
                  </a:lnTo>
                  <a:lnTo>
                    <a:pt x="132207" y="204144"/>
                  </a:lnTo>
                  <a:lnTo>
                    <a:pt x="131775" y="213351"/>
                  </a:lnTo>
                  <a:lnTo>
                    <a:pt x="135438" y="218419"/>
                  </a:lnTo>
                  <a:lnTo>
                    <a:pt x="274866" y="218419"/>
                  </a:lnTo>
                  <a:lnTo>
                    <a:pt x="276919" y="238559"/>
                  </a:lnTo>
                  <a:lnTo>
                    <a:pt x="280962" y="258298"/>
                  </a:lnTo>
                  <a:lnTo>
                    <a:pt x="286956" y="277649"/>
                  </a:lnTo>
                  <a:lnTo>
                    <a:pt x="294895" y="296689"/>
                  </a:lnTo>
                  <a:lnTo>
                    <a:pt x="244157" y="296689"/>
                  </a:lnTo>
                  <a:lnTo>
                    <a:pt x="239941" y="300664"/>
                  </a:lnTo>
                  <a:lnTo>
                    <a:pt x="239953" y="585817"/>
                  </a:lnTo>
                  <a:lnTo>
                    <a:pt x="244424" y="589538"/>
                  </a:lnTo>
                  <a:lnTo>
                    <a:pt x="327873" y="589538"/>
                  </a:lnTo>
                  <a:lnTo>
                    <a:pt x="332549" y="585093"/>
                  </a:lnTo>
                  <a:lnTo>
                    <a:pt x="332552" y="570793"/>
                  </a:lnTo>
                  <a:lnTo>
                    <a:pt x="258762" y="570793"/>
                  </a:lnTo>
                  <a:lnTo>
                    <a:pt x="258762" y="315510"/>
                  </a:lnTo>
                  <a:lnTo>
                    <a:pt x="329375" y="315510"/>
                  </a:lnTo>
                  <a:lnTo>
                    <a:pt x="319036" y="302128"/>
                  </a:lnTo>
                  <a:lnTo>
                    <a:pt x="300019" y="257064"/>
                  </a:lnTo>
                  <a:lnTo>
                    <a:pt x="293281" y="206912"/>
                  </a:lnTo>
                  <a:lnTo>
                    <a:pt x="300019" y="156756"/>
                  </a:lnTo>
                  <a:lnTo>
                    <a:pt x="319036" y="111688"/>
                  </a:lnTo>
                  <a:lnTo>
                    <a:pt x="341652" y="82414"/>
                  </a:lnTo>
                  <a:close/>
                </a:path>
                <a:path w="749300" h="749300">
                  <a:moveTo>
                    <a:pt x="362893" y="351400"/>
                  </a:moveTo>
                  <a:lnTo>
                    <a:pt x="332600" y="351400"/>
                  </a:lnTo>
                  <a:lnTo>
                    <a:pt x="341439" y="359312"/>
                  </a:lnTo>
                  <a:lnTo>
                    <a:pt x="356158" y="371758"/>
                  </a:lnTo>
                  <a:lnTo>
                    <a:pt x="356212" y="585817"/>
                  </a:lnTo>
                  <a:lnTo>
                    <a:pt x="360718" y="589538"/>
                  </a:lnTo>
                  <a:lnTo>
                    <a:pt x="445096" y="589538"/>
                  </a:lnTo>
                  <a:lnTo>
                    <a:pt x="449148" y="584814"/>
                  </a:lnTo>
                  <a:lnTo>
                    <a:pt x="448876" y="580102"/>
                  </a:lnTo>
                  <a:lnTo>
                    <a:pt x="448805" y="570793"/>
                  </a:lnTo>
                  <a:lnTo>
                    <a:pt x="374967" y="570793"/>
                  </a:lnTo>
                  <a:lnTo>
                    <a:pt x="374980" y="384712"/>
                  </a:lnTo>
                  <a:lnTo>
                    <a:pt x="422048" y="384712"/>
                  </a:lnTo>
                  <a:lnTo>
                    <a:pt x="386715" y="369804"/>
                  </a:lnTo>
                  <a:lnTo>
                    <a:pt x="362893" y="351400"/>
                  </a:lnTo>
                  <a:close/>
                </a:path>
                <a:path w="749300" h="749300">
                  <a:moveTo>
                    <a:pt x="329375" y="315510"/>
                  </a:moveTo>
                  <a:lnTo>
                    <a:pt x="305269" y="315510"/>
                  </a:lnTo>
                  <a:lnTo>
                    <a:pt x="313791" y="328096"/>
                  </a:lnTo>
                  <a:lnTo>
                    <a:pt x="313804" y="570793"/>
                  </a:lnTo>
                  <a:lnTo>
                    <a:pt x="332552" y="570793"/>
                  </a:lnTo>
                  <a:lnTo>
                    <a:pt x="332600" y="351400"/>
                  </a:lnTo>
                  <a:lnTo>
                    <a:pt x="362893" y="351400"/>
                  </a:lnTo>
                  <a:lnTo>
                    <a:pt x="348534" y="340307"/>
                  </a:lnTo>
                  <a:lnTo>
                    <a:pt x="329375" y="315510"/>
                  </a:lnTo>
                  <a:close/>
                </a:path>
                <a:path w="749300" h="749300">
                  <a:moveTo>
                    <a:pt x="422048" y="384712"/>
                  </a:moveTo>
                  <a:lnTo>
                    <a:pt x="374980" y="384712"/>
                  </a:lnTo>
                  <a:lnTo>
                    <a:pt x="388077" y="391849"/>
                  </a:lnTo>
                  <a:lnTo>
                    <a:pt x="401518" y="398105"/>
                  </a:lnTo>
                  <a:lnTo>
                    <a:pt x="415447" y="403408"/>
                  </a:lnTo>
                  <a:lnTo>
                    <a:pt x="430009" y="407687"/>
                  </a:lnTo>
                  <a:lnTo>
                    <a:pt x="430009" y="570793"/>
                  </a:lnTo>
                  <a:lnTo>
                    <a:pt x="448805" y="570793"/>
                  </a:lnTo>
                  <a:lnTo>
                    <a:pt x="448805" y="411624"/>
                  </a:lnTo>
                  <a:lnTo>
                    <a:pt x="514480" y="411624"/>
                  </a:lnTo>
                  <a:lnTo>
                    <a:pt x="532091" y="408207"/>
                  </a:lnTo>
                  <a:lnTo>
                    <a:pt x="550849" y="408207"/>
                  </a:lnTo>
                  <a:lnTo>
                    <a:pt x="550849" y="402454"/>
                  </a:lnTo>
                  <a:lnTo>
                    <a:pt x="566225" y="396370"/>
                  </a:lnTo>
                  <a:lnTo>
                    <a:pt x="567865" y="395558"/>
                  </a:lnTo>
                  <a:lnTo>
                    <a:pt x="481939" y="395558"/>
                  </a:lnTo>
                  <a:lnTo>
                    <a:pt x="431783" y="388820"/>
                  </a:lnTo>
                  <a:lnTo>
                    <a:pt x="422048" y="384712"/>
                  </a:lnTo>
                  <a:close/>
                </a:path>
                <a:path w="749300" h="749300">
                  <a:moveTo>
                    <a:pt x="634550" y="371619"/>
                  </a:moveTo>
                  <a:lnTo>
                    <a:pt x="607910" y="371619"/>
                  </a:lnTo>
                  <a:lnTo>
                    <a:pt x="702411" y="466145"/>
                  </a:lnTo>
                  <a:lnTo>
                    <a:pt x="711407" y="472148"/>
                  </a:lnTo>
                  <a:lnTo>
                    <a:pt x="721523" y="474238"/>
                  </a:lnTo>
                  <a:lnTo>
                    <a:pt x="731684" y="472399"/>
                  </a:lnTo>
                  <a:lnTo>
                    <a:pt x="740816" y="466615"/>
                  </a:lnTo>
                  <a:lnTo>
                    <a:pt x="746715" y="458316"/>
                  </a:lnTo>
                  <a:lnTo>
                    <a:pt x="747121" y="456734"/>
                  </a:lnTo>
                  <a:lnTo>
                    <a:pt x="724611" y="456734"/>
                  </a:lnTo>
                  <a:lnTo>
                    <a:pt x="719277" y="456366"/>
                  </a:lnTo>
                  <a:lnTo>
                    <a:pt x="634550" y="371619"/>
                  </a:lnTo>
                  <a:close/>
                </a:path>
                <a:path w="749300" h="749300">
                  <a:moveTo>
                    <a:pt x="661074" y="347298"/>
                  </a:moveTo>
                  <a:lnTo>
                    <a:pt x="634453" y="347298"/>
                  </a:lnTo>
                  <a:lnTo>
                    <a:pt x="731100" y="443907"/>
                  </a:lnTo>
                  <a:lnTo>
                    <a:pt x="731540" y="448263"/>
                  </a:lnTo>
                  <a:lnTo>
                    <a:pt x="731608" y="448936"/>
                  </a:lnTo>
                  <a:lnTo>
                    <a:pt x="724611" y="456734"/>
                  </a:lnTo>
                  <a:lnTo>
                    <a:pt x="747121" y="456734"/>
                  </a:lnTo>
                  <a:lnTo>
                    <a:pt x="749298" y="448263"/>
                  </a:lnTo>
                  <a:lnTo>
                    <a:pt x="748040" y="437943"/>
                  </a:lnTo>
                  <a:lnTo>
                    <a:pt x="742416" y="428845"/>
                  </a:lnTo>
                  <a:lnTo>
                    <a:pt x="661074" y="347298"/>
                  </a:lnTo>
                  <a:close/>
                </a:path>
                <a:path w="749300" h="749300">
                  <a:moveTo>
                    <a:pt x="514480" y="411624"/>
                  </a:moveTo>
                  <a:lnTo>
                    <a:pt x="448805" y="411624"/>
                  </a:lnTo>
                  <a:lnTo>
                    <a:pt x="469801" y="413962"/>
                  </a:lnTo>
                  <a:lnTo>
                    <a:pt x="490581" y="414164"/>
                  </a:lnTo>
                  <a:lnTo>
                    <a:pt x="511295" y="412242"/>
                  </a:lnTo>
                  <a:lnTo>
                    <a:pt x="514480" y="411624"/>
                  </a:lnTo>
                  <a:close/>
                </a:path>
                <a:path w="749300" h="749300">
                  <a:moveTo>
                    <a:pt x="565231" y="18254"/>
                  </a:moveTo>
                  <a:lnTo>
                    <a:pt x="481939" y="18254"/>
                  </a:lnTo>
                  <a:lnTo>
                    <a:pt x="532090" y="24992"/>
                  </a:lnTo>
                  <a:lnTo>
                    <a:pt x="577154" y="44009"/>
                  </a:lnTo>
                  <a:lnTo>
                    <a:pt x="615334" y="73507"/>
                  </a:lnTo>
                  <a:lnTo>
                    <a:pt x="644830" y="111688"/>
                  </a:lnTo>
                  <a:lnTo>
                    <a:pt x="663847" y="156756"/>
                  </a:lnTo>
                  <a:lnTo>
                    <a:pt x="670585" y="206912"/>
                  </a:lnTo>
                  <a:lnTo>
                    <a:pt x="663847" y="257064"/>
                  </a:lnTo>
                  <a:lnTo>
                    <a:pt x="644830" y="302128"/>
                  </a:lnTo>
                  <a:lnTo>
                    <a:pt x="615334" y="340307"/>
                  </a:lnTo>
                  <a:lnTo>
                    <a:pt x="577154" y="369804"/>
                  </a:lnTo>
                  <a:lnTo>
                    <a:pt x="532090" y="388820"/>
                  </a:lnTo>
                  <a:lnTo>
                    <a:pt x="481939" y="395558"/>
                  </a:lnTo>
                  <a:lnTo>
                    <a:pt x="567865" y="395558"/>
                  </a:lnTo>
                  <a:lnTo>
                    <a:pt x="580785" y="389165"/>
                  </a:lnTo>
                  <a:lnTo>
                    <a:pt x="594642" y="380896"/>
                  </a:lnTo>
                  <a:lnTo>
                    <a:pt x="607910" y="371619"/>
                  </a:lnTo>
                  <a:lnTo>
                    <a:pt x="634550" y="371619"/>
                  </a:lnTo>
                  <a:lnTo>
                    <a:pt x="622414" y="359478"/>
                  </a:lnTo>
                  <a:lnTo>
                    <a:pt x="634453" y="347298"/>
                  </a:lnTo>
                  <a:lnTo>
                    <a:pt x="661074" y="347298"/>
                  </a:lnTo>
                  <a:lnTo>
                    <a:pt x="646620" y="332808"/>
                  </a:lnTo>
                  <a:lnTo>
                    <a:pt x="671643" y="290758"/>
                  </a:lnTo>
                  <a:lnTo>
                    <a:pt x="685797" y="245220"/>
                  </a:lnTo>
                  <a:lnTo>
                    <a:pt x="689059" y="199648"/>
                  </a:lnTo>
                  <a:lnTo>
                    <a:pt x="689165" y="198162"/>
                  </a:lnTo>
                  <a:lnTo>
                    <a:pt x="681831" y="151553"/>
                  </a:lnTo>
                  <a:lnTo>
                    <a:pt x="663879" y="107361"/>
                  </a:lnTo>
                  <a:lnTo>
                    <a:pt x="635393" y="67555"/>
                  </a:lnTo>
                  <a:lnTo>
                    <a:pt x="620826" y="52976"/>
                  </a:lnTo>
                  <a:lnTo>
                    <a:pt x="582652" y="25567"/>
                  </a:lnTo>
                  <a:lnTo>
                    <a:pt x="565231" y="182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10966" y="2662198"/>
              <a:ext cx="109207" cy="10944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501518" y="2352845"/>
              <a:ext cx="338455" cy="338455"/>
            </a:xfrm>
            <a:custGeom>
              <a:avLst/>
              <a:gdLst/>
              <a:ahLst/>
              <a:cxnLst/>
              <a:rect l="l" t="t" r="r" b="b"/>
              <a:pathLst>
                <a:path w="338454" h="338455">
                  <a:moveTo>
                    <a:pt x="168960" y="0"/>
                  </a:moveTo>
                  <a:lnTo>
                    <a:pt x="124042" y="6035"/>
                  </a:lnTo>
                  <a:lnTo>
                    <a:pt x="83680" y="23066"/>
                  </a:lnTo>
                  <a:lnTo>
                    <a:pt x="49485" y="49485"/>
                  </a:lnTo>
                  <a:lnTo>
                    <a:pt x="23066" y="83680"/>
                  </a:lnTo>
                  <a:lnTo>
                    <a:pt x="6035" y="124042"/>
                  </a:lnTo>
                  <a:lnTo>
                    <a:pt x="0" y="168960"/>
                  </a:lnTo>
                  <a:lnTo>
                    <a:pt x="6035" y="213879"/>
                  </a:lnTo>
                  <a:lnTo>
                    <a:pt x="23066" y="254244"/>
                  </a:lnTo>
                  <a:lnTo>
                    <a:pt x="49485" y="288442"/>
                  </a:lnTo>
                  <a:lnTo>
                    <a:pt x="83680" y="314864"/>
                  </a:lnTo>
                  <a:lnTo>
                    <a:pt x="124042" y="331898"/>
                  </a:lnTo>
                  <a:lnTo>
                    <a:pt x="168960" y="337934"/>
                  </a:lnTo>
                  <a:lnTo>
                    <a:pt x="213879" y="331898"/>
                  </a:lnTo>
                  <a:lnTo>
                    <a:pt x="243995" y="319189"/>
                  </a:lnTo>
                  <a:lnTo>
                    <a:pt x="168973" y="319189"/>
                  </a:lnTo>
                  <a:lnTo>
                    <a:pt x="121489" y="311530"/>
                  </a:lnTo>
                  <a:lnTo>
                    <a:pt x="80250" y="290203"/>
                  </a:lnTo>
                  <a:lnTo>
                    <a:pt x="47730" y="257683"/>
                  </a:lnTo>
                  <a:lnTo>
                    <a:pt x="26403" y="216444"/>
                  </a:lnTo>
                  <a:lnTo>
                    <a:pt x="18745" y="168960"/>
                  </a:lnTo>
                  <a:lnTo>
                    <a:pt x="26403" y="121476"/>
                  </a:lnTo>
                  <a:lnTo>
                    <a:pt x="47730" y="80237"/>
                  </a:lnTo>
                  <a:lnTo>
                    <a:pt x="80250" y="47717"/>
                  </a:lnTo>
                  <a:lnTo>
                    <a:pt x="121489" y="26391"/>
                  </a:lnTo>
                  <a:lnTo>
                    <a:pt x="168973" y="18732"/>
                  </a:lnTo>
                  <a:lnTo>
                    <a:pt x="243971" y="18732"/>
                  </a:lnTo>
                  <a:lnTo>
                    <a:pt x="213879" y="6035"/>
                  </a:lnTo>
                  <a:lnTo>
                    <a:pt x="168960" y="0"/>
                  </a:lnTo>
                  <a:close/>
                </a:path>
                <a:path w="338454" h="338455">
                  <a:moveTo>
                    <a:pt x="243971" y="18732"/>
                  </a:moveTo>
                  <a:lnTo>
                    <a:pt x="168973" y="18732"/>
                  </a:lnTo>
                  <a:lnTo>
                    <a:pt x="216457" y="26391"/>
                  </a:lnTo>
                  <a:lnTo>
                    <a:pt x="257696" y="47717"/>
                  </a:lnTo>
                  <a:lnTo>
                    <a:pt x="290216" y="80237"/>
                  </a:lnTo>
                  <a:lnTo>
                    <a:pt x="311543" y="121476"/>
                  </a:lnTo>
                  <a:lnTo>
                    <a:pt x="319201" y="168960"/>
                  </a:lnTo>
                  <a:lnTo>
                    <a:pt x="311543" y="216444"/>
                  </a:lnTo>
                  <a:lnTo>
                    <a:pt x="290216" y="257683"/>
                  </a:lnTo>
                  <a:lnTo>
                    <a:pt x="257696" y="290203"/>
                  </a:lnTo>
                  <a:lnTo>
                    <a:pt x="216457" y="311530"/>
                  </a:lnTo>
                  <a:lnTo>
                    <a:pt x="168973" y="319189"/>
                  </a:lnTo>
                  <a:lnTo>
                    <a:pt x="243995" y="319189"/>
                  </a:lnTo>
                  <a:lnTo>
                    <a:pt x="288442" y="288442"/>
                  </a:lnTo>
                  <a:lnTo>
                    <a:pt x="314864" y="254244"/>
                  </a:lnTo>
                  <a:lnTo>
                    <a:pt x="331898" y="213879"/>
                  </a:lnTo>
                  <a:lnTo>
                    <a:pt x="337934" y="168960"/>
                  </a:lnTo>
                  <a:lnTo>
                    <a:pt x="331898" y="124042"/>
                  </a:lnTo>
                  <a:lnTo>
                    <a:pt x="314864" y="83680"/>
                  </a:lnTo>
                  <a:lnTo>
                    <a:pt x="288442" y="49485"/>
                  </a:lnTo>
                  <a:lnTo>
                    <a:pt x="254244" y="23066"/>
                  </a:lnTo>
                  <a:lnTo>
                    <a:pt x="243971" y="187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410476" y="1708119"/>
            <a:ext cx="1688464" cy="2519045"/>
            <a:chOff x="4410476" y="1708119"/>
            <a:chExt cx="1688464" cy="2519045"/>
          </a:xfrm>
        </p:grpSpPr>
        <p:sp>
          <p:nvSpPr>
            <p:cNvPr id="28" name="object 28"/>
            <p:cNvSpPr/>
            <p:nvPr/>
          </p:nvSpPr>
          <p:spPr>
            <a:xfrm>
              <a:off x="4416826" y="1739771"/>
              <a:ext cx="1317625" cy="1939289"/>
            </a:xfrm>
            <a:custGeom>
              <a:avLst/>
              <a:gdLst/>
              <a:ahLst/>
              <a:cxnLst/>
              <a:rect l="l" t="t" r="r" b="b"/>
              <a:pathLst>
                <a:path w="1317625" h="1939289">
                  <a:moveTo>
                    <a:pt x="1317040" y="1576146"/>
                  </a:moveTo>
                  <a:lnTo>
                    <a:pt x="610933" y="1576146"/>
                  </a:lnTo>
                  <a:lnTo>
                    <a:pt x="610933" y="1938972"/>
                  </a:lnTo>
                  <a:lnTo>
                    <a:pt x="0" y="969492"/>
                  </a:lnTo>
                  <a:lnTo>
                    <a:pt x="610933" y="0"/>
                  </a:lnTo>
                  <a:lnTo>
                    <a:pt x="610933" y="362838"/>
                  </a:lnTo>
                  <a:lnTo>
                    <a:pt x="1317040" y="362838"/>
                  </a:lnTo>
                  <a:lnTo>
                    <a:pt x="1317040" y="157614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913131" y="2551948"/>
              <a:ext cx="179705" cy="0"/>
            </a:xfrm>
            <a:custGeom>
              <a:avLst/>
              <a:gdLst/>
              <a:ahLst/>
              <a:cxnLst/>
              <a:rect l="l" t="t" r="r" b="b"/>
              <a:pathLst>
                <a:path w="179704">
                  <a:moveTo>
                    <a:pt x="0" y="0"/>
                  </a:moveTo>
                  <a:lnTo>
                    <a:pt x="17926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910785" y="1714469"/>
              <a:ext cx="181610" cy="1347470"/>
            </a:xfrm>
            <a:custGeom>
              <a:avLst/>
              <a:gdLst/>
              <a:ahLst/>
              <a:cxnLst/>
              <a:rect l="l" t="t" r="r" b="b"/>
              <a:pathLst>
                <a:path w="181610" h="1347470">
                  <a:moveTo>
                    <a:pt x="181610" y="3353"/>
                  </a:moveTo>
                  <a:lnTo>
                    <a:pt x="131998" y="0"/>
                  </a:lnTo>
                  <a:lnTo>
                    <a:pt x="83118" y="7210"/>
                  </a:lnTo>
                  <a:lnTo>
                    <a:pt x="40883" y="26152"/>
                  </a:lnTo>
                  <a:lnTo>
                    <a:pt x="11206" y="57996"/>
                  </a:lnTo>
                  <a:lnTo>
                    <a:pt x="0" y="103911"/>
                  </a:lnTo>
                  <a:lnTo>
                    <a:pt x="0" y="156234"/>
                  </a:lnTo>
                  <a:lnTo>
                    <a:pt x="1" y="208435"/>
                  </a:lnTo>
                  <a:lnTo>
                    <a:pt x="4" y="260525"/>
                  </a:lnTo>
                  <a:lnTo>
                    <a:pt x="10" y="312514"/>
                  </a:lnTo>
                  <a:lnTo>
                    <a:pt x="21" y="364413"/>
                  </a:lnTo>
                  <a:lnTo>
                    <a:pt x="36" y="416232"/>
                  </a:lnTo>
                  <a:lnTo>
                    <a:pt x="58" y="467981"/>
                  </a:lnTo>
                  <a:lnTo>
                    <a:pt x="87" y="519671"/>
                  </a:lnTo>
                  <a:lnTo>
                    <a:pt x="123" y="571313"/>
                  </a:lnTo>
                  <a:lnTo>
                    <a:pt x="169" y="622916"/>
                  </a:lnTo>
                  <a:lnTo>
                    <a:pt x="226" y="674492"/>
                  </a:lnTo>
                  <a:lnTo>
                    <a:pt x="293" y="726051"/>
                  </a:lnTo>
                  <a:lnTo>
                    <a:pt x="373" y="777603"/>
                  </a:lnTo>
                  <a:lnTo>
                    <a:pt x="466" y="829159"/>
                  </a:lnTo>
                  <a:lnTo>
                    <a:pt x="573" y="880729"/>
                  </a:lnTo>
                  <a:lnTo>
                    <a:pt x="696" y="932324"/>
                  </a:lnTo>
                  <a:lnTo>
                    <a:pt x="835" y="983954"/>
                  </a:lnTo>
                  <a:lnTo>
                    <a:pt x="991" y="1035629"/>
                  </a:lnTo>
                  <a:lnTo>
                    <a:pt x="1165" y="1087361"/>
                  </a:lnTo>
                  <a:lnTo>
                    <a:pt x="1359" y="1139160"/>
                  </a:lnTo>
                  <a:lnTo>
                    <a:pt x="1573" y="1191035"/>
                  </a:lnTo>
                  <a:lnTo>
                    <a:pt x="1809" y="1242998"/>
                  </a:lnTo>
                  <a:lnTo>
                    <a:pt x="2067" y="1295059"/>
                  </a:lnTo>
                  <a:lnTo>
                    <a:pt x="2349" y="134722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33866" y="2705603"/>
              <a:ext cx="179705" cy="0"/>
            </a:xfrm>
            <a:custGeom>
              <a:avLst/>
              <a:gdLst/>
              <a:ahLst/>
              <a:cxnLst/>
              <a:rect l="l" t="t" r="r" b="b"/>
              <a:pathLst>
                <a:path w="179704">
                  <a:moveTo>
                    <a:pt x="0" y="0"/>
                  </a:moveTo>
                  <a:lnTo>
                    <a:pt x="17926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13131" y="3386072"/>
              <a:ext cx="179705" cy="0"/>
            </a:xfrm>
            <a:custGeom>
              <a:avLst/>
              <a:gdLst/>
              <a:ahLst/>
              <a:cxnLst/>
              <a:rect l="l" t="t" r="r" b="b"/>
              <a:pathLst>
                <a:path w="179704">
                  <a:moveTo>
                    <a:pt x="0" y="0"/>
                  </a:moveTo>
                  <a:lnTo>
                    <a:pt x="17926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910794" y="3601007"/>
              <a:ext cx="181610" cy="619760"/>
            </a:xfrm>
            <a:custGeom>
              <a:avLst/>
              <a:gdLst/>
              <a:ahLst/>
              <a:cxnLst/>
              <a:rect l="l" t="t" r="r" b="b"/>
              <a:pathLst>
                <a:path w="181610" h="619760">
                  <a:moveTo>
                    <a:pt x="2336" y="0"/>
                  </a:moveTo>
                  <a:lnTo>
                    <a:pt x="1703" y="52087"/>
                  </a:lnTo>
                  <a:lnTo>
                    <a:pt x="1196" y="104424"/>
                  </a:lnTo>
                  <a:lnTo>
                    <a:pt x="801" y="156982"/>
                  </a:lnTo>
                  <a:lnTo>
                    <a:pt x="504" y="209735"/>
                  </a:lnTo>
                  <a:lnTo>
                    <a:pt x="292" y="262655"/>
                  </a:lnTo>
                  <a:lnTo>
                    <a:pt x="149" y="315713"/>
                  </a:lnTo>
                  <a:lnTo>
                    <a:pt x="63" y="368882"/>
                  </a:lnTo>
                  <a:lnTo>
                    <a:pt x="18" y="422134"/>
                  </a:lnTo>
                  <a:lnTo>
                    <a:pt x="2" y="475441"/>
                  </a:lnTo>
                  <a:lnTo>
                    <a:pt x="0" y="528777"/>
                  </a:lnTo>
                  <a:lnTo>
                    <a:pt x="11206" y="572172"/>
                  </a:lnTo>
                  <a:lnTo>
                    <a:pt x="40883" y="598571"/>
                  </a:lnTo>
                  <a:lnTo>
                    <a:pt x="83116" y="612314"/>
                  </a:lnTo>
                  <a:lnTo>
                    <a:pt x="131992" y="617739"/>
                  </a:lnTo>
                  <a:lnTo>
                    <a:pt x="181597" y="619188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10790" y="2728491"/>
              <a:ext cx="2540" cy="905510"/>
            </a:xfrm>
            <a:custGeom>
              <a:avLst/>
              <a:gdLst/>
              <a:ahLst/>
              <a:cxnLst/>
              <a:rect l="l" t="t" r="r" b="b"/>
              <a:pathLst>
                <a:path w="2539" h="905510">
                  <a:moveTo>
                    <a:pt x="0" y="0"/>
                  </a:moveTo>
                  <a:lnTo>
                    <a:pt x="5" y="50273"/>
                  </a:lnTo>
                  <a:lnTo>
                    <a:pt x="16" y="100546"/>
                  </a:lnTo>
                  <a:lnTo>
                    <a:pt x="32" y="150819"/>
                  </a:lnTo>
                  <a:lnTo>
                    <a:pt x="57" y="201093"/>
                  </a:lnTo>
                  <a:lnTo>
                    <a:pt x="92" y="251366"/>
                  </a:lnTo>
                  <a:lnTo>
                    <a:pt x="140" y="301640"/>
                  </a:lnTo>
                  <a:lnTo>
                    <a:pt x="201" y="351914"/>
                  </a:lnTo>
                  <a:lnTo>
                    <a:pt x="278" y="402187"/>
                  </a:lnTo>
                  <a:lnTo>
                    <a:pt x="373" y="452461"/>
                  </a:lnTo>
                  <a:lnTo>
                    <a:pt x="487" y="502734"/>
                  </a:lnTo>
                  <a:lnTo>
                    <a:pt x="623" y="553007"/>
                  </a:lnTo>
                  <a:lnTo>
                    <a:pt x="782" y="603281"/>
                  </a:lnTo>
                  <a:lnTo>
                    <a:pt x="967" y="653553"/>
                  </a:lnTo>
                  <a:lnTo>
                    <a:pt x="1179" y="703826"/>
                  </a:lnTo>
                  <a:lnTo>
                    <a:pt x="1420" y="754098"/>
                  </a:lnTo>
                  <a:lnTo>
                    <a:pt x="1692" y="804370"/>
                  </a:lnTo>
                  <a:lnTo>
                    <a:pt x="1997" y="854642"/>
                  </a:lnTo>
                  <a:lnTo>
                    <a:pt x="2336" y="90491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803571" y="2303957"/>
              <a:ext cx="749935" cy="813435"/>
            </a:xfrm>
            <a:custGeom>
              <a:avLst/>
              <a:gdLst/>
              <a:ahLst/>
              <a:cxnLst/>
              <a:rect l="l" t="t" r="r" b="b"/>
              <a:pathLst>
                <a:path w="749935" h="813435">
                  <a:moveTo>
                    <a:pt x="386435" y="410273"/>
                  </a:moveTo>
                  <a:lnTo>
                    <a:pt x="385140" y="399630"/>
                  </a:lnTo>
                  <a:lnTo>
                    <a:pt x="380669" y="395312"/>
                  </a:lnTo>
                  <a:lnTo>
                    <a:pt x="99047" y="395325"/>
                  </a:lnTo>
                  <a:lnTo>
                    <a:pt x="94665" y="400799"/>
                  </a:lnTo>
                  <a:lnTo>
                    <a:pt x="95097" y="412991"/>
                  </a:lnTo>
                  <a:lnTo>
                    <a:pt x="99466" y="417614"/>
                  </a:lnTo>
                  <a:lnTo>
                    <a:pt x="377037" y="417626"/>
                  </a:lnTo>
                  <a:lnTo>
                    <a:pt x="383819" y="415493"/>
                  </a:lnTo>
                  <a:lnTo>
                    <a:pt x="386435" y="410273"/>
                  </a:lnTo>
                  <a:close/>
                </a:path>
                <a:path w="749935" h="813435">
                  <a:moveTo>
                    <a:pt x="388683" y="503326"/>
                  </a:moveTo>
                  <a:lnTo>
                    <a:pt x="386562" y="493471"/>
                  </a:lnTo>
                  <a:lnTo>
                    <a:pt x="382485" y="490308"/>
                  </a:lnTo>
                  <a:lnTo>
                    <a:pt x="98818" y="490347"/>
                  </a:lnTo>
                  <a:lnTo>
                    <a:pt x="94818" y="496595"/>
                  </a:lnTo>
                  <a:lnTo>
                    <a:pt x="94830" y="506183"/>
                  </a:lnTo>
                  <a:lnTo>
                    <a:pt x="98844" y="512406"/>
                  </a:lnTo>
                  <a:lnTo>
                    <a:pt x="378866" y="512368"/>
                  </a:lnTo>
                  <a:lnTo>
                    <a:pt x="386473" y="512368"/>
                  </a:lnTo>
                  <a:lnTo>
                    <a:pt x="388683" y="503326"/>
                  </a:lnTo>
                  <a:close/>
                </a:path>
                <a:path w="749935" h="813435">
                  <a:moveTo>
                    <a:pt x="407403" y="591578"/>
                  </a:moveTo>
                  <a:lnTo>
                    <a:pt x="403136" y="585101"/>
                  </a:lnTo>
                  <a:lnTo>
                    <a:pt x="99466" y="585089"/>
                  </a:lnTo>
                  <a:lnTo>
                    <a:pt x="95211" y="589851"/>
                  </a:lnTo>
                  <a:lnTo>
                    <a:pt x="94500" y="601052"/>
                  </a:lnTo>
                  <a:lnTo>
                    <a:pt x="98463" y="607339"/>
                  </a:lnTo>
                  <a:lnTo>
                    <a:pt x="394411" y="607390"/>
                  </a:lnTo>
                  <a:lnTo>
                    <a:pt x="402310" y="607390"/>
                  </a:lnTo>
                  <a:lnTo>
                    <a:pt x="406552" y="603224"/>
                  </a:lnTo>
                  <a:lnTo>
                    <a:pt x="407403" y="591578"/>
                  </a:lnTo>
                  <a:close/>
                </a:path>
                <a:path w="749935" h="813435">
                  <a:moveTo>
                    <a:pt x="464185" y="695464"/>
                  </a:moveTo>
                  <a:lnTo>
                    <a:pt x="463562" y="685088"/>
                  </a:lnTo>
                  <a:lnTo>
                    <a:pt x="459689" y="680097"/>
                  </a:lnTo>
                  <a:lnTo>
                    <a:pt x="98412" y="680110"/>
                  </a:lnTo>
                  <a:lnTo>
                    <a:pt x="94221" y="687120"/>
                  </a:lnTo>
                  <a:lnTo>
                    <a:pt x="95618" y="697776"/>
                  </a:lnTo>
                  <a:lnTo>
                    <a:pt x="99771" y="702195"/>
                  </a:lnTo>
                  <a:lnTo>
                    <a:pt x="454939" y="702183"/>
                  </a:lnTo>
                  <a:lnTo>
                    <a:pt x="462203" y="700417"/>
                  </a:lnTo>
                  <a:lnTo>
                    <a:pt x="464185" y="695464"/>
                  </a:lnTo>
                  <a:close/>
                </a:path>
                <a:path w="749935" h="813435">
                  <a:moveTo>
                    <a:pt x="496468" y="306717"/>
                  </a:moveTo>
                  <a:lnTo>
                    <a:pt x="493560" y="302298"/>
                  </a:lnTo>
                  <a:lnTo>
                    <a:pt x="487883" y="300609"/>
                  </a:lnTo>
                  <a:lnTo>
                    <a:pt x="98767" y="300621"/>
                  </a:lnTo>
                  <a:lnTo>
                    <a:pt x="94869" y="306768"/>
                  </a:lnTo>
                  <a:lnTo>
                    <a:pt x="94754" y="316433"/>
                  </a:lnTo>
                  <a:lnTo>
                    <a:pt x="98818" y="322643"/>
                  </a:lnTo>
                  <a:lnTo>
                    <a:pt x="487197" y="322656"/>
                  </a:lnTo>
                  <a:lnTo>
                    <a:pt x="493928" y="321170"/>
                  </a:lnTo>
                  <a:lnTo>
                    <a:pt x="496379" y="316547"/>
                  </a:lnTo>
                  <a:lnTo>
                    <a:pt x="496468" y="306717"/>
                  </a:lnTo>
                  <a:close/>
                </a:path>
                <a:path w="749935" h="813435">
                  <a:moveTo>
                    <a:pt x="496697" y="124828"/>
                  </a:moveTo>
                  <a:lnTo>
                    <a:pt x="495858" y="116484"/>
                  </a:lnTo>
                  <a:lnTo>
                    <a:pt x="492671" y="110807"/>
                  </a:lnTo>
                  <a:lnTo>
                    <a:pt x="224929" y="110832"/>
                  </a:lnTo>
                  <a:lnTo>
                    <a:pt x="220713" y="117894"/>
                  </a:lnTo>
                  <a:lnTo>
                    <a:pt x="222059" y="128409"/>
                  </a:lnTo>
                  <a:lnTo>
                    <a:pt x="226352" y="132943"/>
                  </a:lnTo>
                  <a:lnTo>
                    <a:pt x="487311" y="132867"/>
                  </a:lnTo>
                  <a:lnTo>
                    <a:pt x="494347" y="132867"/>
                  </a:lnTo>
                  <a:lnTo>
                    <a:pt x="496697" y="124828"/>
                  </a:lnTo>
                  <a:close/>
                </a:path>
                <a:path w="749935" h="813435">
                  <a:moveTo>
                    <a:pt x="496722" y="221132"/>
                  </a:moveTo>
                  <a:lnTo>
                    <a:pt x="496290" y="211772"/>
                  </a:lnTo>
                  <a:lnTo>
                    <a:pt x="492366" y="205651"/>
                  </a:lnTo>
                  <a:lnTo>
                    <a:pt x="98844" y="205638"/>
                  </a:lnTo>
                  <a:lnTo>
                    <a:pt x="95148" y="211201"/>
                  </a:lnTo>
                  <a:lnTo>
                    <a:pt x="94449" y="221970"/>
                  </a:lnTo>
                  <a:lnTo>
                    <a:pt x="97904" y="226301"/>
                  </a:lnTo>
                  <a:lnTo>
                    <a:pt x="104394" y="227876"/>
                  </a:lnTo>
                  <a:lnTo>
                    <a:pt x="485686" y="227838"/>
                  </a:lnTo>
                  <a:lnTo>
                    <a:pt x="493102" y="227838"/>
                  </a:lnTo>
                  <a:lnTo>
                    <a:pt x="496722" y="221132"/>
                  </a:lnTo>
                  <a:close/>
                </a:path>
                <a:path w="749935" h="813435">
                  <a:moveTo>
                    <a:pt x="591566" y="766533"/>
                  </a:moveTo>
                  <a:lnTo>
                    <a:pt x="585774" y="762342"/>
                  </a:lnTo>
                  <a:lnTo>
                    <a:pt x="574065" y="762342"/>
                  </a:lnTo>
                  <a:lnTo>
                    <a:pt x="569874" y="765975"/>
                  </a:lnTo>
                  <a:lnTo>
                    <a:pt x="568985" y="772693"/>
                  </a:lnTo>
                  <a:lnTo>
                    <a:pt x="566762" y="779627"/>
                  </a:lnTo>
                  <a:lnTo>
                    <a:pt x="562292" y="785355"/>
                  </a:lnTo>
                  <a:lnTo>
                    <a:pt x="556056" y="789266"/>
                  </a:lnTo>
                  <a:lnTo>
                    <a:pt x="548322" y="790727"/>
                  </a:lnTo>
                  <a:lnTo>
                    <a:pt x="42227" y="790727"/>
                  </a:lnTo>
                  <a:lnTo>
                    <a:pt x="33832" y="788746"/>
                  </a:lnTo>
                  <a:lnTo>
                    <a:pt x="27546" y="784148"/>
                  </a:lnTo>
                  <a:lnTo>
                    <a:pt x="23596" y="777227"/>
                  </a:lnTo>
                  <a:lnTo>
                    <a:pt x="22225" y="768223"/>
                  </a:lnTo>
                  <a:lnTo>
                    <a:pt x="22237" y="148831"/>
                  </a:lnTo>
                  <a:lnTo>
                    <a:pt x="104876" y="148831"/>
                  </a:lnTo>
                  <a:lnTo>
                    <a:pt x="121666" y="145681"/>
                  </a:lnTo>
                  <a:lnTo>
                    <a:pt x="148717" y="106984"/>
                  </a:lnTo>
                  <a:lnTo>
                    <a:pt x="148755" y="38569"/>
                  </a:lnTo>
                  <a:lnTo>
                    <a:pt x="148767" y="22326"/>
                  </a:lnTo>
                  <a:lnTo>
                    <a:pt x="546557" y="22326"/>
                  </a:lnTo>
                  <a:lnTo>
                    <a:pt x="554596" y="23520"/>
                  </a:lnTo>
                  <a:lnTo>
                    <a:pt x="561936" y="27216"/>
                  </a:lnTo>
                  <a:lnTo>
                    <a:pt x="567143" y="33274"/>
                  </a:lnTo>
                  <a:lnTo>
                    <a:pt x="569036" y="41262"/>
                  </a:lnTo>
                  <a:lnTo>
                    <a:pt x="569125" y="41630"/>
                  </a:lnTo>
                  <a:lnTo>
                    <a:pt x="569239" y="299707"/>
                  </a:lnTo>
                  <a:lnTo>
                    <a:pt x="574827" y="303745"/>
                  </a:lnTo>
                  <a:lnTo>
                    <a:pt x="585901" y="303745"/>
                  </a:lnTo>
                  <a:lnTo>
                    <a:pt x="591489" y="299504"/>
                  </a:lnTo>
                  <a:lnTo>
                    <a:pt x="591362" y="145681"/>
                  </a:lnTo>
                  <a:lnTo>
                    <a:pt x="591273" y="41262"/>
                  </a:lnTo>
                  <a:lnTo>
                    <a:pt x="566699" y="3657"/>
                  </a:lnTo>
                  <a:lnTo>
                    <a:pt x="150304" y="0"/>
                  </a:lnTo>
                  <a:lnTo>
                    <a:pt x="142303" y="736"/>
                  </a:lnTo>
                  <a:lnTo>
                    <a:pt x="134645" y="2908"/>
                  </a:lnTo>
                  <a:lnTo>
                    <a:pt x="127609" y="6477"/>
                  </a:lnTo>
                  <a:lnTo>
                    <a:pt x="126492" y="7378"/>
                  </a:lnTo>
                  <a:lnTo>
                    <a:pt x="126492" y="106654"/>
                  </a:lnTo>
                  <a:lnTo>
                    <a:pt x="124434" y="114757"/>
                  </a:lnTo>
                  <a:lnTo>
                    <a:pt x="119837" y="121132"/>
                  </a:lnTo>
                  <a:lnTo>
                    <a:pt x="113182" y="125247"/>
                  </a:lnTo>
                  <a:lnTo>
                    <a:pt x="104965" y="126542"/>
                  </a:lnTo>
                  <a:lnTo>
                    <a:pt x="38341" y="126365"/>
                  </a:lnTo>
                  <a:lnTo>
                    <a:pt x="126161" y="38569"/>
                  </a:lnTo>
                  <a:lnTo>
                    <a:pt x="126492" y="106654"/>
                  </a:lnTo>
                  <a:lnTo>
                    <a:pt x="126492" y="7378"/>
                  </a:lnTo>
                  <a:lnTo>
                    <a:pt x="11328" y="121602"/>
                  </a:lnTo>
                  <a:lnTo>
                    <a:pt x="0" y="771588"/>
                  </a:lnTo>
                  <a:lnTo>
                    <a:pt x="3530" y="787946"/>
                  </a:lnTo>
                  <a:lnTo>
                    <a:pt x="13017" y="801090"/>
                  </a:lnTo>
                  <a:lnTo>
                    <a:pt x="26784" y="809853"/>
                  </a:lnTo>
                  <a:lnTo>
                    <a:pt x="43116" y="813028"/>
                  </a:lnTo>
                  <a:lnTo>
                    <a:pt x="548500" y="813028"/>
                  </a:lnTo>
                  <a:lnTo>
                    <a:pt x="564870" y="809853"/>
                  </a:lnTo>
                  <a:lnTo>
                    <a:pt x="578040" y="801331"/>
                  </a:lnTo>
                  <a:lnTo>
                    <a:pt x="585698" y="790727"/>
                  </a:lnTo>
                  <a:lnTo>
                    <a:pt x="587133" y="788746"/>
                  </a:lnTo>
                  <a:lnTo>
                    <a:pt x="591134" y="773290"/>
                  </a:lnTo>
                  <a:lnTo>
                    <a:pt x="591451" y="768223"/>
                  </a:lnTo>
                  <a:lnTo>
                    <a:pt x="591566" y="766533"/>
                  </a:lnTo>
                  <a:close/>
                </a:path>
                <a:path w="749935" h="813435">
                  <a:moveTo>
                    <a:pt x="749490" y="401040"/>
                  </a:moveTo>
                  <a:lnTo>
                    <a:pt x="727227" y="378587"/>
                  </a:lnTo>
                  <a:lnTo>
                    <a:pt x="727227" y="401040"/>
                  </a:lnTo>
                  <a:lnTo>
                    <a:pt x="725347" y="495579"/>
                  </a:lnTo>
                  <a:lnTo>
                    <a:pt x="719480" y="542798"/>
                  </a:lnTo>
                  <a:lnTo>
                    <a:pt x="705446" y="586232"/>
                  </a:lnTo>
                  <a:lnTo>
                    <a:pt x="684263" y="625144"/>
                  </a:lnTo>
                  <a:lnTo>
                    <a:pt x="657034" y="659663"/>
                  </a:lnTo>
                  <a:lnTo>
                    <a:pt x="624319" y="689114"/>
                  </a:lnTo>
                  <a:lnTo>
                    <a:pt x="586638" y="712825"/>
                  </a:lnTo>
                  <a:lnTo>
                    <a:pt x="582091" y="715162"/>
                  </a:lnTo>
                  <a:lnTo>
                    <a:pt x="578027" y="714921"/>
                  </a:lnTo>
                  <a:lnTo>
                    <a:pt x="530809" y="684923"/>
                  </a:lnTo>
                  <a:lnTo>
                    <a:pt x="494207" y="649236"/>
                  </a:lnTo>
                  <a:lnTo>
                    <a:pt x="465378" y="607009"/>
                  </a:lnTo>
                  <a:lnTo>
                    <a:pt x="445312" y="559346"/>
                  </a:lnTo>
                  <a:lnTo>
                    <a:pt x="435940" y="507098"/>
                  </a:lnTo>
                  <a:lnTo>
                    <a:pt x="433425" y="401040"/>
                  </a:lnTo>
                  <a:lnTo>
                    <a:pt x="472706" y="396773"/>
                  </a:lnTo>
                  <a:lnTo>
                    <a:pt x="510590" y="387045"/>
                  </a:lnTo>
                  <a:lnTo>
                    <a:pt x="546455" y="372033"/>
                  </a:lnTo>
                  <a:lnTo>
                    <a:pt x="580250" y="351904"/>
                  </a:lnTo>
                  <a:lnTo>
                    <a:pt x="614133" y="372033"/>
                  </a:lnTo>
                  <a:lnTo>
                    <a:pt x="650074" y="387045"/>
                  </a:lnTo>
                  <a:lnTo>
                    <a:pt x="687857" y="396773"/>
                  </a:lnTo>
                  <a:lnTo>
                    <a:pt x="727227" y="401040"/>
                  </a:lnTo>
                  <a:lnTo>
                    <a:pt x="727227" y="378587"/>
                  </a:lnTo>
                  <a:lnTo>
                    <a:pt x="694880" y="375424"/>
                  </a:lnTo>
                  <a:lnTo>
                    <a:pt x="658901" y="366522"/>
                  </a:lnTo>
                  <a:lnTo>
                    <a:pt x="624662" y="352450"/>
                  </a:lnTo>
                  <a:lnTo>
                    <a:pt x="623747" y="351904"/>
                  </a:lnTo>
                  <a:lnTo>
                    <a:pt x="592556" y="333311"/>
                  </a:lnTo>
                  <a:lnTo>
                    <a:pt x="586600" y="330200"/>
                  </a:lnTo>
                  <a:lnTo>
                    <a:pt x="580529" y="329095"/>
                  </a:lnTo>
                  <a:lnTo>
                    <a:pt x="574446" y="330047"/>
                  </a:lnTo>
                  <a:lnTo>
                    <a:pt x="568452" y="333095"/>
                  </a:lnTo>
                  <a:lnTo>
                    <a:pt x="536371" y="352196"/>
                  </a:lnTo>
                  <a:lnTo>
                    <a:pt x="502234" y="366356"/>
                  </a:lnTo>
                  <a:lnTo>
                    <a:pt x="466039" y="375424"/>
                  </a:lnTo>
                  <a:lnTo>
                    <a:pt x="465556" y="375424"/>
                  </a:lnTo>
                  <a:lnTo>
                    <a:pt x="428345" y="379056"/>
                  </a:lnTo>
                  <a:lnTo>
                    <a:pt x="426313" y="379056"/>
                  </a:lnTo>
                  <a:lnTo>
                    <a:pt x="420408" y="379196"/>
                  </a:lnTo>
                  <a:lnTo>
                    <a:pt x="411149" y="384556"/>
                  </a:lnTo>
                  <a:lnTo>
                    <a:pt x="412813" y="489165"/>
                  </a:lnTo>
                  <a:lnTo>
                    <a:pt x="412915" y="495579"/>
                  </a:lnTo>
                  <a:lnTo>
                    <a:pt x="418553" y="544753"/>
                  </a:lnTo>
                  <a:lnTo>
                    <a:pt x="433260" y="591553"/>
                  </a:lnTo>
                  <a:lnTo>
                    <a:pt x="456107" y="634873"/>
                  </a:lnTo>
                  <a:lnTo>
                    <a:pt x="486194" y="673608"/>
                  </a:lnTo>
                  <a:lnTo>
                    <a:pt x="522579" y="706653"/>
                  </a:lnTo>
                  <a:lnTo>
                    <a:pt x="564337" y="732878"/>
                  </a:lnTo>
                  <a:lnTo>
                    <a:pt x="580517" y="736866"/>
                  </a:lnTo>
                  <a:lnTo>
                    <a:pt x="588708" y="735711"/>
                  </a:lnTo>
                  <a:lnTo>
                    <a:pt x="624713" y="715162"/>
                  </a:lnTo>
                  <a:lnTo>
                    <a:pt x="670039" y="678268"/>
                  </a:lnTo>
                  <a:lnTo>
                    <a:pt x="698868" y="643420"/>
                  </a:lnTo>
                  <a:lnTo>
                    <a:pt x="721614" y="604456"/>
                  </a:lnTo>
                  <a:lnTo>
                    <a:pt x="737552" y="562203"/>
                  </a:lnTo>
                  <a:lnTo>
                    <a:pt x="745972" y="517448"/>
                  </a:lnTo>
                  <a:lnTo>
                    <a:pt x="748423" y="475526"/>
                  </a:lnTo>
                  <a:lnTo>
                    <a:pt x="748842" y="454698"/>
                  </a:lnTo>
                  <a:lnTo>
                    <a:pt x="749490" y="4010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1019" y="2776182"/>
              <a:ext cx="166357" cy="122402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301271" y="921800"/>
            <a:ext cx="2099310" cy="1087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1501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Black"/>
                <a:cs typeface="Arial Black"/>
              </a:rPr>
              <a:t>Key</a:t>
            </a:r>
            <a:r>
              <a:rPr sz="1600" spc="-75" dirty="0">
                <a:latin typeface="Arial Black"/>
                <a:cs typeface="Arial Black"/>
              </a:rPr>
              <a:t> </a:t>
            </a:r>
            <a:r>
              <a:rPr sz="1600" spc="-10" dirty="0">
                <a:latin typeface="Arial Black"/>
                <a:cs typeface="Arial Black"/>
              </a:rPr>
              <a:t>findings</a:t>
            </a:r>
            <a:endParaRPr sz="1600">
              <a:latin typeface="Arial Black"/>
              <a:cs typeface="Arial Black"/>
            </a:endParaRPr>
          </a:p>
          <a:p>
            <a:pPr marL="54610" marR="5080" indent="-42545" algn="r">
              <a:lnSpc>
                <a:spcPct val="116700"/>
              </a:lnSpc>
              <a:spcBef>
                <a:spcPts val="840"/>
              </a:spcBef>
            </a:pPr>
            <a:r>
              <a:rPr sz="1000" dirty="0">
                <a:latin typeface="Arial"/>
                <a:cs typeface="Arial"/>
              </a:rPr>
              <a:t>The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deep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integration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through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AfcFTA </a:t>
            </a:r>
            <a:r>
              <a:rPr sz="1000" dirty="0">
                <a:latin typeface="Arial"/>
                <a:cs typeface="Arial"/>
              </a:rPr>
              <a:t>generate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net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positive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welfare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effects </a:t>
            </a:r>
            <a:r>
              <a:rPr sz="1000" dirty="0">
                <a:latin typeface="Arial"/>
                <a:cs typeface="Arial"/>
              </a:rPr>
              <a:t>for </a:t>
            </a:r>
            <a:r>
              <a:rPr sz="1000" spc="-10" dirty="0">
                <a:latin typeface="Arial"/>
                <a:cs typeface="Arial"/>
              </a:rPr>
              <a:t>South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Africa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 other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African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00"/>
              </a:spcBef>
            </a:pPr>
            <a:r>
              <a:rPr sz="1000" spc="-10" dirty="0">
                <a:latin typeface="Arial"/>
                <a:cs typeface="Arial"/>
              </a:rPr>
              <a:t>regions.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8077" y="4701203"/>
            <a:ext cx="415290" cy="4375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300" spc="-25" dirty="0">
                <a:solidFill>
                  <a:srgbClr val="FFFFFF"/>
                </a:solidFill>
                <a:latin typeface="Arial Black"/>
                <a:cs typeface="Arial Black"/>
              </a:rPr>
              <a:t>10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1657" y="2181150"/>
            <a:ext cx="20586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marR="5080" indent="-30480" algn="r">
              <a:lnSpc>
                <a:spcPct val="1167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The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elimination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of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NTMs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alone</a:t>
            </a:r>
            <a:r>
              <a:rPr sz="1000" spc="-20" dirty="0">
                <a:latin typeface="Arial"/>
                <a:cs typeface="Arial"/>
              </a:rPr>
              <a:t> does </a:t>
            </a:r>
            <a:r>
              <a:rPr sz="1000" dirty="0">
                <a:latin typeface="Arial"/>
                <a:cs typeface="Arial"/>
              </a:rPr>
              <a:t>not impact GDP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 total exports </a:t>
            </a:r>
            <a:r>
              <a:rPr sz="1000" spc="-25" dirty="0">
                <a:latin typeface="Arial"/>
                <a:cs typeface="Arial"/>
              </a:rPr>
              <a:t>in</a:t>
            </a:r>
            <a:endParaRPr sz="1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00"/>
              </a:spcBef>
            </a:pPr>
            <a:r>
              <a:rPr sz="1000" dirty="0">
                <a:latin typeface="Arial"/>
                <a:cs typeface="Arial"/>
              </a:rPr>
              <a:t>all</a:t>
            </a:r>
            <a:r>
              <a:rPr sz="1000" spc="-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Africa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regions.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0933" y="2882063"/>
            <a:ext cx="2009775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r">
              <a:lnSpc>
                <a:spcPct val="1167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Trade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liberalisation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contributes</a:t>
            </a:r>
            <a:r>
              <a:rPr sz="1000" spc="-4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to </a:t>
            </a:r>
            <a:r>
              <a:rPr sz="1000" dirty="0">
                <a:latin typeface="Arial"/>
                <a:cs typeface="Arial"/>
              </a:rPr>
              <a:t>economic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growth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</a:t>
            </a:r>
            <a:r>
              <a:rPr sz="1000" spc="-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Africa,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due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to </a:t>
            </a:r>
            <a:r>
              <a:rPr sz="1000" dirty="0">
                <a:latin typeface="Arial"/>
                <a:cs typeface="Arial"/>
              </a:rPr>
              <a:t>positive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deviation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from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the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baseline </a:t>
            </a:r>
            <a:r>
              <a:rPr sz="1000" dirty="0">
                <a:latin typeface="Arial"/>
                <a:cs typeface="Arial"/>
              </a:rPr>
              <a:t>of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GDP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 net welfare </a:t>
            </a:r>
            <a:r>
              <a:rPr sz="1000" spc="-10" dirty="0">
                <a:latin typeface="Arial"/>
                <a:cs typeface="Arial"/>
              </a:rPr>
              <a:t>gains.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405519" y="838804"/>
            <a:ext cx="2124710" cy="1083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 Black"/>
                <a:cs typeface="Arial Black"/>
              </a:rPr>
              <a:t>Policy</a:t>
            </a:r>
            <a:r>
              <a:rPr sz="1600" spc="-80" dirty="0">
                <a:latin typeface="Arial Black"/>
                <a:cs typeface="Arial Black"/>
              </a:rPr>
              <a:t> </a:t>
            </a:r>
            <a:r>
              <a:rPr sz="1600" spc="-10" dirty="0">
                <a:latin typeface="Arial Black"/>
                <a:cs typeface="Arial Black"/>
              </a:rPr>
              <a:t>implications</a:t>
            </a:r>
            <a:endParaRPr sz="1600">
              <a:latin typeface="Arial Black"/>
              <a:cs typeface="Arial Black"/>
            </a:endParaRPr>
          </a:p>
          <a:p>
            <a:pPr marL="12700" marR="70485">
              <a:lnSpc>
                <a:spcPct val="116700"/>
              </a:lnSpc>
              <a:spcBef>
                <a:spcPts val="810"/>
              </a:spcBef>
            </a:pPr>
            <a:r>
              <a:rPr sz="1000" dirty="0">
                <a:latin typeface="Arial"/>
                <a:cs typeface="Arial"/>
              </a:rPr>
              <a:t>African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countries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to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enact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significant </a:t>
            </a:r>
            <a:r>
              <a:rPr sz="1000" dirty="0">
                <a:latin typeface="Arial"/>
                <a:cs typeface="Arial"/>
              </a:rPr>
              <a:t>policy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reforms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to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harmonize</a:t>
            </a:r>
            <a:r>
              <a:rPr sz="1000" spc="-10" dirty="0">
                <a:latin typeface="Arial"/>
                <a:cs typeface="Arial"/>
              </a:rPr>
              <a:t> tariffs, </a:t>
            </a:r>
            <a:r>
              <a:rPr sz="1000" dirty="0">
                <a:latin typeface="Arial"/>
                <a:cs typeface="Arial"/>
              </a:rPr>
              <a:t>streamline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customs,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-10" dirty="0">
                <a:latin typeface="Arial"/>
                <a:cs typeface="Arial"/>
              </a:rPr>
              <a:t> integrate </a:t>
            </a:r>
            <a:r>
              <a:rPr sz="1000" dirty="0">
                <a:latin typeface="Arial"/>
                <a:cs typeface="Arial"/>
              </a:rPr>
              <a:t>regional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value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chains.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05519" y="2028760"/>
            <a:ext cx="2086610" cy="91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Policymakers must shift </a:t>
            </a:r>
            <a:r>
              <a:rPr sz="1000" spc="-20" dirty="0">
                <a:latin typeface="Arial"/>
                <a:cs typeface="Arial"/>
              </a:rPr>
              <a:t>from </a:t>
            </a:r>
            <a:r>
              <a:rPr sz="1000" dirty="0">
                <a:latin typeface="Arial"/>
                <a:cs typeface="Arial"/>
              </a:rPr>
              <a:t>exporting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raw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commodities</a:t>
            </a:r>
            <a:r>
              <a:rPr sz="1000" spc="-25" dirty="0">
                <a:latin typeface="Arial"/>
                <a:cs typeface="Arial"/>
              </a:rPr>
              <a:t> to </a:t>
            </a:r>
            <a:r>
              <a:rPr sz="1000" dirty="0">
                <a:latin typeface="Arial"/>
                <a:cs typeface="Arial"/>
              </a:rPr>
              <a:t>manufacturing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higher-</a:t>
            </a:r>
            <a:r>
              <a:rPr sz="1000" dirty="0">
                <a:latin typeface="Arial"/>
                <a:cs typeface="Arial"/>
              </a:rPr>
              <a:t>value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goods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to </a:t>
            </a:r>
            <a:r>
              <a:rPr sz="1000" dirty="0">
                <a:latin typeface="Arial"/>
                <a:cs typeface="Arial"/>
              </a:rPr>
              <a:t>feed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into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newly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established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regional markets.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05519" y="3056698"/>
            <a:ext cx="2108200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National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policies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must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liberalized </a:t>
            </a:r>
            <a:r>
              <a:rPr sz="1000" dirty="0">
                <a:latin typeface="Arial"/>
                <a:cs typeface="Arial"/>
              </a:rPr>
              <a:t>in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priority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sectors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like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finance, </a:t>
            </a:r>
            <a:r>
              <a:rPr sz="1000" dirty="0">
                <a:latin typeface="Arial"/>
                <a:cs typeface="Arial"/>
              </a:rPr>
              <a:t>transport, and telecommunications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to </a:t>
            </a:r>
            <a:r>
              <a:rPr sz="1000" dirty="0">
                <a:latin typeface="Arial"/>
                <a:cs typeface="Arial"/>
              </a:rPr>
              <a:t>boost cross-border services </a:t>
            </a:r>
            <a:r>
              <a:rPr sz="1000" spc="-10" dirty="0">
                <a:latin typeface="Arial"/>
                <a:cs typeface="Arial"/>
              </a:rPr>
              <a:t>trade.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405519" y="3858053"/>
            <a:ext cx="2016125" cy="8972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Encourage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investments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lang="en-ZA" sz="1000" spc="-15" dirty="0">
                <a:latin typeface="Arial"/>
                <a:cs typeface="Arial"/>
              </a:rPr>
              <a:t>ICT, </a:t>
            </a:r>
            <a:r>
              <a:rPr sz="1000" spc="-10" dirty="0">
                <a:latin typeface="Arial"/>
                <a:cs typeface="Arial"/>
              </a:rPr>
              <a:t>railways, </a:t>
            </a:r>
            <a:r>
              <a:rPr sz="1000" dirty="0">
                <a:latin typeface="Arial"/>
                <a:cs typeface="Arial"/>
              </a:rPr>
              <a:t>roads, and seaports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to </a:t>
            </a:r>
            <a:r>
              <a:rPr sz="1000" spc="-10" dirty="0">
                <a:latin typeface="Arial"/>
                <a:cs typeface="Arial"/>
              </a:rPr>
              <a:t>physically </a:t>
            </a:r>
            <a:r>
              <a:rPr sz="1000" dirty="0">
                <a:latin typeface="Arial"/>
                <a:cs typeface="Arial"/>
              </a:rPr>
              <a:t>connect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landlocked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nations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and </a:t>
            </a:r>
            <a:r>
              <a:rPr sz="1000" dirty="0">
                <a:latin typeface="Arial"/>
                <a:cs typeface="Arial"/>
              </a:rPr>
              <a:t>reduce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high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transport</a:t>
            </a:r>
            <a:r>
              <a:rPr sz="1000" spc="-10" dirty="0">
                <a:latin typeface="Arial"/>
                <a:cs typeface="Arial"/>
              </a:rPr>
              <a:t> costs.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28452"/>
            <a:ext cx="8784590" cy="815975"/>
          </a:xfrm>
          <a:custGeom>
            <a:avLst/>
            <a:gdLst/>
            <a:ahLst/>
            <a:cxnLst/>
            <a:rect l="l" t="t" r="r" b="b"/>
            <a:pathLst>
              <a:path w="8784590" h="815975">
                <a:moveTo>
                  <a:pt x="8784005" y="0"/>
                </a:moveTo>
                <a:lnTo>
                  <a:pt x="0" y="0"/>
                </a:lnTo>
                <a:lnTo>
                  <a:pt x="0" y="815949"/>
                </a:lnTo>
                <a:lnTo>
                  <a:pt x="8784005" y="815949"/>
                </a:lnTo>
                <a:lnTo>
                  <a:pt x="8784005" y="0"/>
                </a:lnTo>
                <a:close/>
              </a:path>
            </a:pathLst>
          </a:custGeom>
          <a:solidFill>
            <a:srgbClr val="033B1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4247" y="4457566"/>
            <a:ext cx="18554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Solly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Molepo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Phelelani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Sibiya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, Bhekani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Zondo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 Buhlebemvelo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Dube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Khethiwe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Mnguni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Antti</a:t>
            </a:r>
            <a:r>
              <a:rPr sz="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Simola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Joseph</a:t>
            </a:r>
            <a:r>
              <a:rPr sz="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Arial"/>
                <a:cs typeface="Arial"/>
              </a:rPr>
              <a:t>Kau</a:t>
            </a:r>
            <a:r>
              <a:rPr sz="800" spc="-2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Victor</a:t>
            </a:r>
            <a:r>
              <a:rPr sz="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Thindisa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800" spc="-10" dirty="0">
                <a:solidFill>
                  <a:srgbClr val="FFFFFF"/>
                </a:solidFill>
                <a:latin typeface="Arial"/>
                <a:cs typeface="Arial"/>
              </a:rPr>
              <a:t> Heinrich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Bohlmann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68086" y="4522945"/>
            <a:ext cx="974725" cy="37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BB8B1F"/>
                </a:solidFill>
                <a:latin typeface="Arial Black"/>
                <a:cs typeface="Arial Black"/>
              </a:rPr>
              <a:t>Date:</a:t>
            </a:r>
            <a:endParaRPr sz="11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ZA" sz="12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June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35942" y="4522945"/>
            <a:ext cx="1634489" cy="378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BB8B1F"/>
                </a:solidFill>
                <a:latin typeface="Arial Black"/>
                <a:cs typeface="Arial Black"/>
              </a:rPr>
              <a:t>Event:</a:t>
            </a:r>
            <a:endParaRPr sz="11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ZA" sz="1200" b="1" dirty="0">
                <a:solidFill>
                  <a:srgbClr val="FFFFFF"/>
                </a:solidFill>
                <a:latin typeface="Arial"/>
                <a:cs typeface="Arial"/>
              </a:rPr>
              <a:t>29</a:t>
            </a:r>
            <a:r>
              <a:rPr lang="en-ZA" sz="1200" b="1" baseline="30000" dirty="0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lang="en-ZA" sz="1200" b="1" dirty="0">
                <a:solidFill>
                  <a:srgbClr val="FFFFFF"/>
                </a:solidFill>
                <a:latin typeface="Arial"/>
                <a:cs typeface="Arial"/>
              </a:rPr>
              <a:t> GEA Conference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61425" y="975283"/>
            <a:ext cx="320040" cy="26670"/>
            <a:chOff x="2161425" y="975283"/>
            <a:chExt cx="320040" cy="26670"/>
          </a:xfrm>
        </p:grpSpPr>
        <p:sp>
          <p:nvSpPr>
            <p:cNvPr id="7" name="object 7"/>
            <p:cNvSpPr/>
            <p:nvPr/>
          </p:nvSpPr>
          <p:spPr>
            <a:xfrm>
              <a:off x="2287015" y="975283"/>
              <a:ext cx="81915" cy="26670"/>
            </a:xfrm>
            <a:custGeom>
              <a:avLst/>
              <a:gdLst/>
              <a:ahLst/>
              <a:cxnLst/>
              <a:rect l="l" t="t" r="r" b="b"/>
              <a:pathLst>
                <a:path w="81914" h="26669">
                  <a:moveTo>
                    <a:pt x="81686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81686" y="26123"/>
                  </a:lnTo>
                  <a:lnTo>
                    <a:pt x="81686" y="0"/>
                  </a:lnTo>
                  <a:close/>
                </a:path>
              </a:pathLst>
            </a:custGeom>
            <a:solidFill>
              <a:srgbClr val="F9AA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61425" y="975283"/>
              <a:ext cx="150495" cy="26670"/>
            </a:xfrm>
            <a:custGeom>
              <a:avLst/>
              <a:gdLst/>
              <a:ahLst/>
              <a:cxnLst/>
              <a:rect l="l" t="t" r="r" b="b"/>
              <a:pathLst>
                <a:path w="150494" h="26669">
                  <a:moveTo>
                    <a:pt x="149974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149974" y="26123"/>
                  </a:lnTo>
                  <a:lnTo>
                    <a:pt x="149974" y="0"/>
                  </a:lnTo>
                  <a:close/>
                </a:path>
              </a:pathLst>
            </a:custGeom>
            <a:solidFill>
              <a:srgbClr val="E8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11387" y="975283"/>
              <a:ext cx="69850" cy="26670"/>
            </a:xfrm>
            <a:custGeom>
              <a:avLst/>
              <a:gdLst/>
              <a:ahLst/>
              <a:cxnLst/>
              <a:rect l="l" t="t" r="r" b="b"/>
              <a:pathLst>
                <a:path w="69850" h="26669">
                  <a:moveTo>
                    <a:pt x="69494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69494" y="26123"/>
                  </a:lnTo>
                  <a:lnTo>
                    <a:pt x="69494" y="0"/>
                  </a:lnTo>
                  <a:close/>
                </a:path>
              </a:pathLst>
            </a:custGeom>
            <a:solidFill>
              <a:srgbClr val="9D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62619" y="975283"/>
              <a:ext cx="55244" cy="26670"/>
            </a:xfrm>
            <a:custGeom>
              <a:avLst/>
              <a:gdLst/>
              <a:ahLst/>
              <a:cxnLst/>
              <a:rect l="l" t="t" r="r" b="b"/>
              <a:pathLst>
                <a:path w="55244" h="26669">
                  <a:moveTo>
                    <a:pt x="54863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54863" y="26123"/>
                  </a:lnTo>
                  <a:lnTo>
                    <a:pt x="54863" y="0"/>
                  </a:lnTo>
                  <a:close/>
                </a:path>
              </a:pathLst>
            </a:custGeom>
            <a:solidFill>
              <a:srgbClr val="5F08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884800" y="367209"/>
            <a:ext cx="1614170" cy="554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450" b="0" spc="555" dirty="0">
                <a:solidFill>
                  <a:srgbClr val="77787B"/>
                </a:solidFill>
                <a:latin typeface="Arial"/>
                <a:cs typeface="Arial"/>
              </a:rPr>
              <a:t>NAMC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89490" y="367896"/>
            <a:ext cx="610870" cy="675640"/>
            <a:chOff x="289490" y="367896"/>
            <a:chExt cx="610870" cy="675640"/>
          </a:xfrm>
        </p:grpSpPr>
        <p:sp>
          <p:nvSpPr>
            <p:cNvPr id="13" name="object 13"/>
            <p:cNvSpPr/>
            <p:nvPr/>
          </p:nvSpPr>
          <p:spPr>
            <a:xfrm>
              <a:off x="368566" y="508622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5">
                  <a:moveTo>
                    <a:pt x="449605" y="224828"/>
                  </a:moveTo>
                  <a:lnTo>
                    <a:pt x="447725" y="206159"/>
                  </a:lnTo>
                  <a:lnTo>
                    <a:pt x="447725" y="224828"/>
                  </a:lnTo>
                  <a:lnTo>
                    <a:pt x="443191" y="269735"/>
                  </a:lnTo>
                  <a:lnTo>
                    <a:pt x="430199" y="311569"/>
                  </a:lnTo>
                  <a:lnTo>
                    <a:pt x="409638" y="349440"/>
                  </a:lnTo>
                  <a:lnTo>
                    <a:pt x="382409" y="382435"/>
                  </a:lnTo>
                  <a:lnTo>
                    <a:pt x="349415" y="409663"/>
                  </a:lnTo>
                  <a:lnTo>
                    <a:pt x="311556" y="430225"/>
                  </a:lnTo>
                  <a:lnTo>
                    <a:pt x="269709" y="443217"/>
                  </a:lnTo>
                  <a:lnTo>
                    <a:pt x="224802" y="447751"/>
                  </a:lnTo>
                  <a:lnTo>
                    <a:pt x="179895" y="443217"/>
                  </a:lnTo>
                  <a:lnTo>
                    <a:pt x="138061" y="430225"/>
                  </a:lnTo>
                  <a:lnTo>
                    <a:pt x="100203" y="409663"/>
                  </a:lnTo>
                  <a:lnTo>
                    <a:pt x="67195" y="382435"/>
                  </a:lnTo>
                  <a:lnTo>
                    <a:pt x="39966" y="349440"/>
                  </a:lnTo>
                  <a:lnTo>
                    <a:pt x="19405" y="311569"/>
                  </a:lnTo>
                  <a:lnTo>
                    <a:pt x="6527" y="270116"/>
                  </a:lnTo>
                  <a:lnTo>
                    <a:pt x="1879" y="224828"/>
                  </a:lnTo>
                  <a:lnTo>
                    <a:pt x="6413" y="179920"/>
                  </a:lnTo>
                  <a:lnTo>
                    <a:pt x="19405" y="138074"/>
                  </a:lnTo>
                  <a:lnTo>
                    <a:pt x="39966" y="100215"/>
                  </a:lnTo>
                  <a:lnTo>
                    <a:pt x="67195" y="67221"/>
                  </a:lnTo>
                  <a:lnTo>
                    <a:pt x="100203" y="39992"/>
                  </a:lnTo>
                  <a:lnTo>
                    <a:pt x="138061" y="19431"/>
                  </a:lnTo>
                  <a:lnTo>
                    <a:pt x="179895" y="6438"/>
                  </a:lnTo>
                  <a:lnTo>
                    <a:pt x="224802" y="1905"/>
                  </a:lnTo>
                  <a:lnTo>
                    <a:pt x="269709" y="6438"/>
                  </a:lnTo>
                  <a:lnTo>
                    <a:pt x="311556" y="19431"/>
                  </a:lnTo>
                  <a:lnTo>
                    <a:pt x="349415" y="39992"/>
                  </a:lnTo>
                  <a:lnTo>
                    <a:pt x="382409" y="67221"/>
                  </a:lnTo>
                  <a:lnTo>
                    <a:pt x="409638" y="100215"/>
                  </a:lnTo>
                  <a:lnTo>
                    <a:pt x="430199" y="138074"/>
                  </a:lnTo>
                  <a:lnTo>
                    <a:pt x="443191" y="179920"/>
                  </a:lnTo>
                  <a:lnTo>
                    <a:pt x="447725" y="224828"/>
                  </a:lnTo>
                  <a:lnTo>
                    <a:pt x="447725" y="206159"/>
                  </a:lnTo>
                  <a:lnTo>
                    <a:pt x="445084" y="179920"/>
                  </a:lnTo>
                  <a:lnTo>
                    <a:pt x="445046" y="179501"/>
                  </a:lnTo>
                  <a:lnTo>
                    <a:pt x="431939" y="137299"/>
                  </a:lnTo>
                  <a:lnTo>
                    <a:pt x="411213" y="99123"/>
                  </a:lnTo>
                  <a:lnTo>
                    <a:pt x="383768" y="65849"/>
                  </a:lnTo>
                  <a:lnTo>
                    <a:pt x="350494" y="38404"/>
                  </a:lnTo>
                  <a:lnTo>
                    <a:pt x="312305" y="17678"/>
                  </a:lnTo>
                  <a:lnTo>
                    <a:pt x="270116" y="4572"/>
                  </a:lnTo>
                  <a:lnTo>
                    <a:pt x="243636" y="1905"/>
                  </a:lnTo>
                  <a:lnTo>
                    <a:pt x="243268" y="1866"/>
                  </a:lnTo>
                  <a:lnTo>
                    <a:pt x="224802" y="0"/>
                  </a:lnTo>
                  <a:lnTo>
                    <a:pt x="179501" y="4572"/>
                  </a:lnTo>
                  <a:lnTo>
                    <a:pt x="137299" y="17678"/>
                  </a:lnTo>
                  <a:lnTo>
                    <a:pt x="99110" y="38404"/>
                  </a:lnTo>
                  <a:lnTo>
                    <a:pt x="65836" y="65849"/>
                  </a:lnTo>
                  <a:lnTo>
                    <a:pt x="38392" y="99123"/>
                  </a:lnTo>
                  <a:lnTo>
                    <a:pt x="17665" y="137299"/>
                  </a:lnTo>
                  <a:lnTo>
                    <a:pt x="4559" y="179501"/>
                  </a:lnTo>
                  <a:lnTo>
                    <a:pt x="0" y="224828"/>
                  </a:lnTo>
                  <a:lnTo>
                    <a:pt x="4521" y="269748"/>
                  </a:lnTo>
                  <a:lnTo>
                    <a:pt x="17665" y="312318"/>
                  </a:lnTo>
                  <a:lnTo>
                    <a:pt x="38392" y="350507"/>
                  </a:lnTo>
                  <a:lnTo>
                    <a:pt x="65836" y="383781"/>
                  </a:lnTo>
                  <a:lnTo>
                    <a:pt x="99110" y="411226"/>
                  </a:lnTo>
                  <a:lnTo>
                    <a:pt x="137299" y="431952"/>
                  </a:lnTo>
                  <a:lnTo>
                    <a:pt x="179501" y="445058"/>
                  </a:lnTo>
                  <a:lnTo>
                    <a:pt x="224802" y="449618"/>
                  </a:lnTo>
                  <a:lnTo>
                    <a:pt x="243014" y="447789"/>
                  </a:lnTo>
                  <a:lnTo>
                    <a:pt x="243395" y="447751"/>
                  </a:lnTo>
                  <a:lnTo>
                    <a:pt x="312305" y="431952"/>
                  </a:lnTo>
                  <a:lnTo>
                    <a:pt x="350494" y="411226"/>
                  </a:lnTo>
                  <a:lnTo>
                    <a:pt x="383768" y="383781"/>
                  </a:lnTo>
                  <a:lnTo>
                    <a:pt x="411213" y="350507"/>
                  </a:lnTo>
                  <a:lnTo>
                    <a:pt x="431939" y="312318"/>
                  </a:lnTo>
                  <a:lnTo>
                    <a:pt x="445046" y="270116"/>
                  </a:lnTo>
                  <a:lnTo>
                    <a:pt x="449605" y="224828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0377" y="510813"/>
              <a:ext cx="446405" cy="446405"/>
            </a:xfrm>
            <a:custGeom>
              <a:avLst/>
              <a:gdLst/>
              <a:ahLst/>
              <a:cxnLst/>
              <a:rect l="l" t="t" r="r" b="b"/>
              <a:pathLst>
                <a:path w="446405" h="446405">
                  <a:moveTo>
                    <a:pt x="222923" y="0"/>
                  </a:moveTo>
                  <a:lnTo>
                    <a:pt x="178015" y="4531"/>
                  </a:lnTo>
                  <a:lnTo>
                    <a:pt x="136179" y="17526"/>
                  </a:lnTo>
                  <a:lnTo>
                    <a:pt x="98313" y="38086"/>
                  </a:lnTo>
                  <a:lnTo>
                    <a:pt x="65317" y="65312"/>
                  </a:lnTo>
                  <a:lnTo>
                    <a:pt x="38089" y="98308"/>
                  </a:lnTo>
                  <a:lnTo>
                    <a:pt x="17527" y="136174"/>
                  </a:lnTo>
                  <a:lnTo>
                    <a:pt x="4531" y="178011"/>
                  </a:lnTo>
                  <a:lnTo>
                    <a:pt x="29" y="222631"/>
                  </a:lnTo>
                  <a:lnTo>
                    <a:pt x="0" y="222923"/>
                  </a:lnTo>
                  <a:lnTo>
                    <a:pt x="4531" y="267830"/>
                  </a:lnTo>
                  <a:lnTo>
                    <a:pt x="17527" y="309666"/>
                  </a:lnTo>
                  <a:lnTo>
                    <a:pt x="38089" y="347532"/>
                  </a:lnTo>
                  <a:lnTo>
                    <a:pt x="65317" y="380528"/>
                  </a:lnTo>
                  <a:lnTo>
                    <a:pt x="98313" y="407756"/>
                  </a:lnTo>
                  <a:lnTo>
                    <a:pt x="136179" y="428318"/>
                  </a:lnTo>
                  <a:lnTo>
                    <a:pt x="178015" y="441314"/>
                  </a:lnTo>
                  <a:lnTo>
                    <a:pt x="222923" y="445846"/>
                  </a:lnTo>
                  <a:lnTo>
                    <a:pt x="262821" y="441820"/>
                  </a:lnTo>
                  <a:lnTo>
                    <a:pt x="222999" y="441820"/>
                  </a:lnTo>
                  <a:lnTo>
                    <a:pt x="172760" y="436027"/>
                  </a:lnTo>
                  <a:lnTo>
                    <a:pt x="126632" y="419528"/>
                  </a:lnTo>
                  <a:lnTo>
                    <a:pt x="85933" y="393643"/>
                  </a:lnTo>
                  <a:lnTo>
                    <a:pt x="51982" y="359691"/>
                  </a:lnTo>
                  <a:lnTo>
                    <a:pt x="26099" y="318992"/>
                  </a:lnTo>
                  <a:lnTo>
                    <a:pt x="9602" y="272865"/>
                  </a:lnTo>
                  <a:lnTo>
                    <a:pt x="3843" y="222923"/>
                  </a:lnTo>
                  <a:lnTo>
                    <a:pt x="3809" y="222631"/>
                  </a:lnTo>
                  <a:lnTo>
                    <a:pt x="9602" y="172392"/>
                  </a:lnTo>
                  <a:lnTo>
                    <a:pt x="26099" y="126264"/>
                  </a:lnTo>
                  <a:lnTo>
                    <a:pt x="51982" y="85565"/>
                  </a:lnTo>
                  <a:lnTo>
                    <a:pt x="85933" y="51614"/>
                  </a:lnTo>
                  <a:lnTo>
                    <a:pt x="126632" y="25731"/>
                  </a:lnTo>
                  <a:lnTo>
                    <a:pt x="172760" y="9233"/>
                  </a:lnTo>
                  <a:lnTo>
                    <a:pt x="222999" y="3441"/>
                  </a:lnTo>
                  <a:lnTo>
                    <a:pt x="257035" y="3441"/>
                  </a:lnTo>
                  <a:lnTo>
                    <a:pt x="222923" y="0"/>
                  </a:lnTo>
                  <a:close/>
                </a:path>
                <a:path w="446405" h="446405">
                  <a:moveTo>
                    <a:pt x="257035" y="3441"/>
                  </a:moveTo>
                  <a:lnTo>
                    <a:pt x="222999" y="3441"/>
                  </a:lnTo>
                  <a:lnTo>
                    <a:pt x="273237" y="9233"/>
                  </a:lnTo>
                  <a:lnTo>
                    <a:pt x="319366" y="25731"/>
                  </a:lnTo>
                  <a:lnTo>
                    <a:pt x="360064" y="51614"/>
                  </a:lnTo>
                  <a:lnTo>
                    <a:pt x="394015" y="85565"/>
                  </a:lnTo>
                  <a:lnTo>
                    <a:pt x="419899" y="126264"/>
                  </a:lnTo>
                  <a:lnTo>
                    <a:pt x="436396" y="172392"/>
                  </a:lnTo>
                  <a:lnTo>
                    <a:pt x="442188" y="222631"/>
                  </a:lnTo>
                  <a:lnTo>
                    <a:pt x="436396" y="272865"/>
                  </a:lnTo>
                  <a:lnTo>
                    <a:pt x="419899" y="318992"/>
                  </a:lnTo>
                  <a:lnTo>
                    <a:pt x="394015" y="359691"/>
                  </a:lnTo>
                  <a:lnTo>
                    <a:pt x="360064" y="393643"/>
                  </a:lnTo>
                  <a:lnTo>
                    <a:pt x="319366" y="419528"/>
                  </a:lnTo>
                  <a:lnTo>
                    <a:pt x="273237" y="436027"/>
                  </a:lnTo>
                  <a:lnTo>
                    <a:pt x="222999" y="441820"/>
                  </a:lnTo>
                  <a:lnTo>
                    <a:pt x="262821" y="441820"/>
                  </a:lnTo>
                  <a:lnTo>
                    <a:pt x="309672" y="428318"/>
                  </a:lnTo>
                  <a:lnTo>
                    <a:pt x="347537" y="407756"/>
                  </a:lnTo>
                  <a:lnTo>
                    <a:pt x="380533" y="380528"/>
                  </a:lnTo>
                  <a:lnTo>
                    <a:pt x="407760" y="347532"/>
                  </a:lnTo>
                  <a:lnTo>
                    <a:pt x="428320" y="309666"/>
                  </a:lnTo>
                  <a:lnTo>
                    <a:pt x="441314" y="267830"/>
                  </a:lnTo>
                  <a:lnTo>
                    <a:pt x="445846" y="222923"/>
                  </a:lnTo>
                  <a:lnTo>
                    <a:pt x="441314" y="178011"/>
                  </a:lnTo>
                  <a:lnTo>
                    <a:pt x="428320" y="136174"/>
                  </a:lnTo>
                  <a:lnTo>
                    <a:pt x="407760" y="98308"/>
                  </a:lnTo>
                  <a:lnTo>
                    <a:pt x="380533" y="65312"/>
                  </a:lnTo>
                  <a:lnTo>
                    <a:pt x="347537" y="38086"/>
                  </a:lnTo>
                  <a:lnTo>
                    <a:pt x="309672" y="17526"/>
                  </a:lnTo>
                  <a:lnTo>
                    <a:pt x="267834" y="4531"/>
                  </a:lnTo>
                  <a:lnTo>
                    <a:pt x="257035" y="3441"/>
                  </a:lnTo>
                  <a:close/>
                </a:path>
              </a:pathLst>
            </a:custGeom>
            <a:solidFill>
              <a:srgbClr val="008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4119" y="514102"/>
              <a:ext cx="438784" cy="438784"/>
            </a:xfrm>
            <a:custGeom>
              <a:avLst/>
              <a:gdLst/>
              <a:ahLst/>
              <a:cxnLst/>
              <a:rect l="l" t="t" r="r" b="b"/>
              <a:pathLst>
                <a:path w="438784" h="438784">
                  <a:moveTo>
                    <a:pt x="219189" y="0"/>
                  </a:moveTo>
                  <a:lnTo>
                    <a:pt x="168950" y="5792"/>
                  </a:lnTo>
                  <a:lnTo>
                    <a:pt x="122822" y="22289"/>
                  </a:lnTo>
                  <a:lnTo>
                    <a:pt x="82123" y="48172"/>
                  </a:lnTo>
                  <a:lnTo>
                    <a:pt x="48172" y="82123"/>
                  </a:lnTo>
                  <a:lnTo>
                    <a:pt x="22289" y="122822"/>
                  </a:lnTo>
                  <a:lnTo>
                    <a:pt x="5792" y="168950"/>
                  </a:lnTo>
                  <a:lnTo>
                    <a:pt x="0" y="219189"/>
                  </a:lnTo>
                  <a:lnTo>
                    <a:pt x="5711" y="268725"/>
                  </a:lnTo>
                  <a:lnTo>
                    <a:pt x="5792" y="269427"/>
                  </a:lnTo>
                  <a:lnTo>
                    <a:pt x="22289" y="315556"/>
                  </a:lnTo>
                  <a:lnTo>
                    <a:pt x="48172" y="356254"/>
                  </a:lnTo>
                  <a:lnTo>
                    <a:pt x="82123" y="390205"/>
                  </a:lnTo>
                  <a:lnTo>
                    <a:pt x="122822" y="416089"/>
                  </a:lnTo>
                  <a:lnTo>
                    <a:pt x="168950" y="432586"/>
                  </a:lnTo>
                  <a:lnTo>
                    <a:pt x="219189" y="438378"/>
                  </a:lnTo>
                  <a:lnTo>
                    <a:pt x="250252" y="434797"/>
                  </a:lnTo>
                  <a:lnTo>
                    <a:pt x="219252" y="434797"/>
                  </a:lnTo>
                  <a:lnTo>
                    <a:pt x="169873" y="429103"/>
                  </a:lnTo>
                  <a:lnTo>
                    <a:pt x="124534" y="412888"/>
                  </a:lnTo>
                  <a:lnTo>
                    <a:pt x="84530" y="387446"/>
                  </a:lnTo>
                  <a:lnTo>
                    <a:pt x="51160" y="354074"/>
                  </a:lnTo>
                  <a:lnTo>
                    <a:pt x="25718" y="314068"/>
                  </a:lnTo>
                  <a:lnTo>
                    <a:pt x="9503" y="268725"/>
                  </a:lnTo>
                  <a:lnTo>
                    <a:pt x="3809" y="219341"/>
                  </a:lnTo>
                  <a:lnTo>
                    <a:pt x="9503" y="169957"/>
                  </a:lnTo>
                  <a:lnTo>
                    <a:pt x="25718" y="124614"/>
                  </a:lnTo>
                  <a:lnTo>
                    <a:pt x="51160" y="84609"/>
                  </a:lnTo>
                  <a:lnTo>
                    <a:pt x="84530" y="51237"/>
                  </a:lnTo>
                  <a:lnTo>
                    <a:pt x="124534" y="25795"/>
                  </a:lnTo>
                  <a:lnTo>
                    <a:pt x="169873" y="9579"/>
                  </a:lnTo>
                  <a:lnTo>
                    <a:pt x="219252" y="3886"/>
                  </a:lnTo>
                  <a:lnTo>
                    <a:pt x="252896" y="3886"/>
                  </a:lnTo>
                  <a:lnTo>
                    <a:pt x="219189" y="0"/>
                  </a:lnTo>
                  <a:close/>
                </a:path>
                <a:path w="438784" h="438784">
                  <a:moveTo>
                    <a:pt x="252896" y="3886"/>
                  </a:moveTo>
                  <a:lnTo>
                    <a:pt x="219252" y="3886"/>
                  </a:lnTo>
                  <a:lnTo>
                    <a:pt x="268636" y="9579"/>
                  </a:lnTo>
                  <a:lnTo>
                    <a:pt x="313979" y="25795"/>
                  </a:lnTo>
                  <a:lnTo>
                    <a:pt x="353985" y="51237"/>
                  </a:lnTo>
                  <a:lnTo>
                    <a:pt x="387357" y="84609"/>
                  </a:lnTo>
                  <a:lnTo>
                    <a:pt x="412799" y="124614"/>
                  </a:lnTo>
                  <a:lnTo>
                    <a:pt x="429014" y="169957"/>
                  </a:lnTo>
                  <a:lnTo>
                    <a:pt x="434690" y="219189"/>
                  </a:lnTo>
                  <a:lnTo>
                    <a:pt x="434708" y="219341"/>
                  </a:lnTo>
                  <a:lnTo>
                    <a:pt x="429014" y="268725"/>
                  </a:lnTo>
                  <a:lnTo>
                    <a:pt x="412799" y="314068"/>
                  </a:lnTo>
                  <a:lnTo>
                    <a:pt x="387357" y="354074"/>
                  </a:lnTo>
                  <a:lnTo>
                    <a:pt x="353985" y="387446"/>
                  </a:lnTo>
                  <a:lnTo>
                    <a:pt x="313979" y="412888"/>
                  </a:lnTo>
                  <a:lnTo>
                    <a:pt x="268636" y="429103"/>
                  </a:lnTo>
                  <a:lnTo>
                    <a:pt x="219252" y="434797"/>
                  </a:lnTo>
                  <a:lnTo>
                    <a:pt x="250252" y="434797"/>
                  </a:lnTo>
                  <a:lnTo>
                    <a:pt x="315556" y="416089"/>
                  </a:lnTo>
                  <a:lnTo>
                    <a:pt x="356254" y="390205"/>
                  </a:lnTo>
                  <a:lnTo>
                    <a:pt x="390205" y="356254"/>
                  </a:lnTo>
                  <a:lnTo>
                    <a:pt x="416089" y="315556"/>
                  </a:lnTo>
                  <a:lnTo>
                    <a:pt x="432586" y="269427"/>
                  </a:lnTo>
                  <a:lnTo>
                    <a:pt x="438361" y="219341"/>
                  </a:lnTo>
                  <a:lnTo>
                    <a:pt x="438378" y="219189"/>
                  </a:lnTo>
                  <a:lnTo>
                    <a:pt x="432702" y="169957"/>
                  </a:lnTo>
                  <a:lnTo>
                    <a:pt x="432586" y="168950"/>
                  </a:lnTo>
                  <a:lnTo>
                    <a:pt x="416089" y="122822"/>
                  </a:lnTo>
                  <a:lnTo>
                    <a:pt x="390205" y="82123"/>
                  </a:lnTo>
                  <a:lnTo>
                    <a:pt x="356254" y="48172"/>
                  </a:lnTo>
                  <a:lnTo>
                    <a:pt x="315556" y="22289"/>
                  </a:lnTo>
                  <a:lnTo>
                    <a:pt x="269427" y="5792"/>
                  </a:lnTo>
                  <a:lnTo>
                    <a:pt x="252896" y="3886"/>
                  </a:lnTo>
                  <a:close/>
                </a:path>
              </a:pathLst>
            </a:custGeom>
            <a:solidFill>
              <a:srgbClr val="0087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7850" y="517848"/>
              <a:ext cx="431165" cy="431165"/>
            </a:xfrm>
            <a:custGeom>
              <a:avLst/>
              <a:gdLst/>
              <a:ahLst/>
              <a:cxnLst/>
              <a:rect l="l" t="t" r="r" b="b"/>
              <a:pathLst>
                <a:path w="431165" h="431165">
                  <a:moveTo>
                    <a:pt x="215455" y="0"/>
                  </a:moveTo>
                  <a:lnTo>
                    <a:pt x="166075" y="5693"/>
                  </a:lnTo>
                  <a:lnTo>
                    <a:pt x="120734" y="21908"/>
                  </a:lnTo>
                  <a:lnTo>
                    <a:pt x="80728" y="47350"/>
                  </a:lnTo>
                  <a:lnTo>
                    <a:pt x="47355" y="80720"/>
                  </a:lnTo>
                  <a:lnTo>
                    <a:pt x="21911" y="120724"/>
                  </a:lnTo>
                  <a:lnTo>
                    <a:pt x="5694" y="166063"/>
                  </a:lnTo>
                  <a:lnTo>
                    <a:pt x="0" y="215442"/>
                  </a:lnTo>
                  <a:lnTo>
                    <a:pt x="5612" y="264119"/>
                  </a:lnTo>
                  <a:lnTo>
                    <a:pt x="21911" y="310169"/>
                  </a:lnTo>
                  <a:lnTo>
                    <a:pt x="47355" y="350175"/>
                  </a:lnTo>
                  <a:lnTo>
                    <a:pt x="80728" y="383547"/>
                  </a:lnTo>
                  <a:lnTo>
                    <a:pt x="120734" y="408989"/>
                  </a:lnTo>
                  <a:lnTo>
                    <a:pt x="166075" y="425204"/>
                  </a:lnTo>
                  <a:lnTo>
                    <a:pt x="215455" y="430898"/>
                  </a:lnTo>
                  <a:lnTo>
                    <a:pt x="246627" y="427304"/>
                  </a:lnTo>
                  <a:lnTo>
                    <a:pt x="215531" y="427304"/>
                  </a:lnTo>
                  <a:lnTo>
                    <a:pt x="167006" y="421709"/>
                  </a:lnTo>
                  <a:lnTo>
                    <a:pt x="122450" y="405775"/>
                  </a:lnTo>
                  <a:lnTo>
                    <a:pt x="83137" y="380775"/>
                  </a:lnTo>
                  <a:lnTo>
                    <a:pt x="50343" y="347983"/>
                  </a:lnTo>
                  <a:lnTo>
                    <a:pt x="25341" y="308673"/>
                  </a:lnTo>
                  <a:lnTo>
                    <a:pt x="9405" y="264119"/>
                  </a:lnTo>
                  <a:lnTo>
                    <a:pt x="3809" y="215595"/>
                  </a:lnTo>
                  <a:lnTo>
                    <a:pt x="9405" y="167069"/>
                  </a:lnTo>
                  <a:lnTo>
                    <a:pt x="25341" y="122513"/>
                  </a:lnTo>
                  <a:lnTo>
                    <a:pt x="50343" y="83201"/>
                  </a:lnTo>
                  <a:lnTo>
                    <a:pt x="83137" y="50406"/>
                  </a:lnTo>
                  <a:lnTo>
                    <a:pt x="122450" y="25404"/>
                  </a:lnTo>
                  <a:lnTo>
                    <a:pt x="167006" y="9468"/>
                  </a:lnTo>
                  <a:lnTo>
                    <a:pt x="215531" y="3873"/>
                  </a:lnTo>
                  <a:lnTo>
                    <a:pt x="249051" y="3873"/>
                  </a:lnTo>
                  <a:lnTo>
                    <a:pt x="215455" y="0"/>
                  </a:lnTo>
                  <a:close/>
                </a:path>
                <a:path w="431165" h="431165">
                  <a:moveTo>
                    <a:pt x="249051" y="3873"/>
                  </a:moveTo>
                  <a:lnTo>
                    <a:pt x="215531" y="3873"/>
                  </a:lnTo>
                  <a:lnTo>
                    <a:pt x="264056" y="9468"/>
                  </a:lnTo>
                  <a:lnTo>
                    <a:pt x="308610" y="25404"/>
                  </a:lnTo>
                  <a:lnTo>
                    <a:pt x="347920" y="50406"/>
                  </a:lnTo>
                  <a:lnTo>
                    <a:pt x="380712" y="83201"/>
                  </a:lnTo>
                  <a:lnTo>
                    <a:pt x="405712" y="122513"/>
                  </a:lnTo>
                  <a:lnTo>
                    <a:pt x="421646" y="167069"/>
                  </a:lnTo>
                  <a:lnTo>
                    <a:pt x="427223" y="215442"/>
                  </a:lnTo>
                  <a:lnTo>
                    <a:pt x="427240" y="215595"/>
                  </a:lnTo>
                  <a:lnTo>
                    <a:pt x="421646" y="264119"/>
                  </a:lnTo>
                  <a:lnTo>
                    <a:pt x="405712" y="308673"/>
                  </a:lnTo>
                  <a:lnTo>
                    <a:pt x="380712" y="347983"/>
                  </a:lnTo>
                  <a:lnTo>
                    <a:pt x="347920" y="380775"/>
                  </a:lnTo>
                  <a:lnTo>
                    <a:pt x="308610" y="405775"/>
                  </a:lnTo>
                  <a:lnTo>
                    <a:pt x="264056" y="421709"/>
                  </a:lnTo>
                  <a:lnTo>
                    <a:pt x="215531" y="427304"/>
                  </a:lnTo>
                  <a:lnTo>
                    <a:pt x="246627" y="427304"/>
                  </a:lnTo>
                  <a:lnTo>
                    <a:pt x="310174" y="408989"/>
                  </a:lnTo>
                  <a:lnTo>
                    <a:pt x="350177" y="383547"/>
                  </a:lnTo>
                  <a:lnTo>
                    <a:pt x="383548" y="350175"/>
                  </a:lnTo>
                  <a:lnTo>
                    <a:pt x="408989" y="310169"/>
                  </a:lnTo>
                  <a:lnTo>
                    <a:pt x="425204" y="264826"/>
                  </a:lnTo>
                  <a:lnTo>
                    <a:pt x="430880" y="215595"/>
                  </a:lnTo>
                  <a:lnTo>
                    <a:pt x="430898" y="215442"/>
                  </a:lnTo>
                  <a:lnTo>
                    <a:pt x="425321" y="167069"/>
                  </a:lnTo>
                  <a:lnTo>
                    <a:pt x="408989" y="120724"/>
                  </a:lnTo>
                  <a:lnTo>
                    <a:pt x="383548" y="80720"/>
                  </a:lnTo>
                  <a:lnTo>
                    <a:pt x="350177" y="47350"/>
                  </a:lnTo>
                  <a:lnTo>
                    <a:pt x="310174" y="21908"/>
                  </a:lnTo>
                  <a:lnTo>
                    <a:pt x="264834" y="5693"/>
                  </a:lnTo>
                  <a:lnTo>
                    <a:pt x="249051" y="3873"/>
                  </a:lnTo>
                  <a:close/>
                </a:path>
              </a:pathLst>
            </a:custGeom>
            <a:solidFill>
              <a:srgbClr val="008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81594" y="522014"/>
              <a:ext cx="423545" cy="423545"/>
            </a:xfrm>
            <a:custGeom>
              <a:avLst/>
              <a:gdLst/>
              <a:ahLst/>
              <a:cxnLst/>
              <a:rect l="l" t="t" r="r" b="b"/>
              <a:pathLst>
                <a:path w="423545" h="423544">
                  <a:moveTo>
                    <a:pt x="211708" y="0"/>
                  </a:moveTo>
                  <a:lnTo>
                    <a:pt x="163184" y="5595"/>
                  </a:lnTo>
                  <a:lnTo>
                    <a:pt x="118630" y="21531"/>
                  </a:lnTo>
                  <a:lnTo>
                    <a:pt x="79320" y="46533"/>
                  </a:lnTo>
                  <a:lnTo>
                    <a:pt x="46528" y="79327"/>
                  </a:lnTo>
                  <a:lnTo>
                    <a:pt x="21528" y="118640"/>
                  </a:lnTo>
                  <a:lnTo>
                    <a:pt x="5594" y="163196"/>
                  </a:lnTo>
                  <a:lnTo>
                    <a:pt x="33" y="211429"/>
                  </a:lnTo>
                  <a:lnTo>
                    <a:pt x="0" y="211721"/>
                  </a:lnTo>
                  <a:lnTo>
                    <a:pt x="5594" y="260246"/>
                  </a:lnTo>
                  <a:lnTo>
                    <a:pt x="21528" y="304800"/>
                  </a:lnTo>
                  <a:lnTo>
                    <a:pt x="46528" y="344110"/>
                  </a:lnTo>
                  <a:lnTo>
                    <a:pt x="79320" y="376902"/>
                  </a:lnTo>
                  <a:lnTo>
                    <a:pt x="118630" y="401902"/>
                  </a:lnTo>
                  <a:lnTo>
                    <a:pt x="163184" y="417836"/>
                  </a:lnTo>
                  <a:lnTo>
                    <a:pt x="211708" y="423430"/>
                  </a:lnTo>
                  <a:lnTo>
                    <a:pt x="246628" y="419404"/>
                  </a:lnTo>
                  <a:lnTo>
                    <a:pt x="211785" y="419404"/>
                  </a:lnTo>
                  <a:lnTo>
                    <a:pt x="164115" y="413908"/>
                  </a:lnTo>
                  <a:lnTo>
                    <a:pt x="120346" y="398254"/>
                  </a:lnTo>
                  <a:lnTo>
                    <a:pt x="81729" y="373694"/>
                  </a:lnTo>
                  <a:lnTo>
                    <a:pt x="49516" y="341479"/>
                  </a:lnTo>
                  <a:lnTo>
                    <a:pt x="24958" y="302862"/>
                  </a:lnTo>
                  <a:lnTo>
                    <a:pt x="9305" y="259095"/>
                  </a:lnTo>
                  <a:lnTo>
                    <a:pt x="3843" y="211721"/>
                  </a:lnTo>
                  <a:lnTo>
                    <a:pt x="3809" y="211429"/>
                  </a:lnTo>
                  <a:lnTo>
                    <a:pt x="9305" y="163759"/>
                  </a:lnTo>
                  <a:lnTo>
                    <a:pt x="24958" y="119990"/>
                  </a:lnTo>
                  <a:lnTo>
                    <a:pt x="49516" y="81374"/>
                  </a:lnTo>
                  <a:lnTo>
                    <a:pt x="81729" y="49161"/>
                  </a:lnTo>
                  <a:lnTo>
                    <a:pt x="120346" y="24602"/>
                  </a:lnTo>
                  <a:lnTo>
                    <a:pt x="164115" y="8949"/>
                  </a:lnTo>
                  <a:lnTo>
                    <a:pt x="211785" y="3454"/>
                  </a:lnTo>
                  <a:lnTo>
                    <a:pt x="241667" y="3454"/>
                  </a:lnTo>
                  <a:lnTo>
                    <a:pt x="211708" y="0"/>
                  </a:lnTo>
                  <a:close/>
                </a:path>
                <a:path w="423545" h="423544">
                  <a:moveTo>
                    <a:pt x="241667" y="3454"/>
                  </a:moveTo>
                  <a:lnTo>
                    <a:pt x="211785" y="3454"/>
                  </a:lnTo>
                  <a:lnTo>
                    <a:pt x="259451" y="8949"/>
                  </a:lnTo>
                  <a:lnTo>
                    <a:pt x="303218" y="24602"/>
                  </a:lnTo>
                  <a:lnTo>
                    <a:pt x="341835" y="49161"/>
                  </a:lnTo>
                  <a:lnTo>
                    <a:pt x="374049" y="81374"/>
                  </a:lnTo>
                  <a:lnTo>
                    <a:pt x="398609" y="119990"/>
                  </a:lnTo>
                  <a:lnTo>
                    <a:pt x="414264" y="163759"/>
                  </a:lnTo>
                  <a:lnTo>
                    <a:pt x="419760" y="211429"/>
                  </a:lnTo>
                  <a:lnTo>
                    <a:pt x="414264" y="259095"/>
                  </a:lnTo>
                  <a:lnTo>
                    <a:pt x="398609" y="302862"/>
                  </a:lnTo>
                  <a:lnTo>
                    <a:pt x="374049" y="341479"/>
                  </a:lnTo>
                  <a:lnTo>
                    <a:pt x="341835" y="373694"/>
                  </a:lnTo>
                  <a:lnTo>
                    <a:pt x="303218" y="398254"/>
                  </a:lnTo>
                  <a:lnTo>
                    <a:pt x="259451" y="413908"/>
                  </a:lnTo>
                  <a:lnTo>
                    <a:pt x="211785" y="419404"/>
                  </a:lnTo>
                  <a:lnTo>
                    <a:pt x="246628" y="419404"/>
                  </a:lnTo>
                  <a:lnTo>
                    <a:pt x="304787" y="401902"/>
                  </a:lnTo>
                  <a:lnTo>
                    <a:pt x="344097" y="376902"/>
                  </a:lnTo>
                  <a:lnTo>
                    <a:pt x="376889" y="344110"/>
                  </a:lnTo>
                  <a:lnTo>
                    <a:pt x="401889" y="304800"/>
                  </a:lnTo>
                  <a:lnTo>
                    <a:pt x="417823" y="260246"/>
                  </a:lnTo>
                  <a:lnTo>
                    <a:pt x="423417" y="211721"/>
                  </a:lnTo>
                  <a:lnTo>
                    <a:pt x="417888" y="163759"/>
                  </a:lnTo>
                  <a:lnTo>
                    <a:pt x="401889" y="118640"/>
                  </a:lnTo>
                  <a:lnTo>
                    <a:pt x="376889" y="79327"/>
                  </a:lnTo>
                  <a:lnTo>
                    <a:pt x="344097" y="46533"/>
                  </a:lnTo>
                  <a:lnTo>
                    <a:pt x="304787" y="21531"/>
                  </a:lnTo>
                  <a:lnTo>
                    <a:pt x="260233" y="5595"/>
                  </a:lnTo>
                  <a:lnTo>
                    <a:pt x="241667" y="3454"/>
                  </a:lnTo>
                  <a:close/>
                </a:path>
              </a:pathLst>
            </a:custGeom>
            <a:solidFill>
              <a:srgbClr val="008A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5323" y="525760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59">
                  <a:moveTo>
                    <a:pt x="207975" y="0"/>
                  </a:moveTo>
                  <a:lnTo>
                    <a:pt x="160309" y="5495"/>
                  </a:lnTo>
                  <a:lnTo>
                    <a:pt x="116541" y="21148"/>
                  </a:lnTo>
                  <a:lnTo>
                    <a:pt x="77925" y="45706"/>
                  </a:lnTo>
                  <a:lnTo>
                    <a:pt x="45710" y="77919"/>
                  </a:lnTo>
                  <a:lnTo>
                    <a:pt x="21150" y="116536"/>
                  </a:lnTo>
                  <a:lnTo>
                    <a:pt x="5496" y="160305"/>
                  </a:lnTo>
                  <a:lnTo>
                    <a:pt x="33" y="207683"/>
                  </a:lnTo>
                  <a:lnTo>
                    <a:pt x="0" y="207975"/>
                  </a:lnTo>
                  <a:lnTo>
                    <a:pt x="5496" y="255641"/>
                  </a:lnTo>
                  <a:lnTo>
                    <a:pt x="21150" y="299408"/>
                  </a:lnTo>
                  <a:lnTo>
                    <a:pt x="45710" y="338025"/>
                  </a:lnTo>
                  <a:lnTo>
                    <a:pt x="77925" y="370239"/>
                  </a:lnTo>
                  <a:lnTo>
                    <a:pt x="116541" y="394799"/>
                  </a:lnTo>
                  <a:lnTo>
                    <a:pt x="160309" y="410454"/>
                  </a:lnTo>
                  <a:lnTo>
                    <a:pt x="207975" y="415950"/>
                  </a:lnTo>
                  <a:lnTo>
                    <a:pt x="243002" y="411911"/>
                  </a:lnTo>
                  <a:lnTo>
                    <a:pt x="208051" y="411911"/>
                  </a:lnTo>
                  <a:lnTo>
                    <a:pt x="161240" y="406515"/>
                  </a:lnTo>
                  <a:lnTo>
                    <a:pt x="118260" y="391144"/>
                  </a:lnTo>
                  <a:lnTo>
                    <a:pt x="80339" y="367027"/>
                  </a:lnTo>
                  <a:lnTo>
                    <a:pt x="48706" y="335394"/>
                  </a:lnTo>
                  <a:lnTo>
                    <a:pt x="24590" y="297473"/>
                  </a:lnTo>
                  <a:lnTo>
                    <a:pt x="9219" y="254493"/>
                  </a:lnTo>
                  <a:lnTo>
                    <a:pt x="3856" y="207975"/>
                  </a:lnTo>
                  <a:lnTo>
                    <a:pt x="3822" y="207683"/>
                  </a:lnTo>
                  <a:lnTo>
                    <a:pt x="9219" y="160871"/>
                  </a:lnTo>
                  <a:lnTo>
                    <a:pt x="24590" y="117889"/>
                  </a:lnTo>
                  <a:lnTo>
                    <a:pt x="48706" y="79966"/>
                  </a:lnTo>
                  <a:lnTo>
                    <a:pt x="80339" y="48330"/>
                  </a:lnTo>
                  <a:lnTo>
                    <a:pt x="118260" y="24211"/>
                  </a:lnTo>
                  <a:lnTo>
                    <a:pt x="161240" y="8839"/>
                  </a:lnTo>
                  <a:lnTo>
                    <a:pt x="208051" y="3441"/>
                  </a:lnTo>
                  <a:lnTo>
                    <a:pt x="237829" y="3441"/>
                  </a:lnTo>
                  <a:lnTo>
                    <a:pt x="207975" y="0"/>
                  </a:lnTo>
                  <a:close/>
                </a:path>
                <a:path w="416559" h="416559">
                  <a:moveTo>
                    <a:pt x="237829" y="3441"/>
                  </a:moveTo>
                  <a:lnTo>
                    <a:pt x="208051" y="3441"/>
                  </a:lnTo>
                  <a:lnTo>
                    <a:pt x="254862" y="8839"/>
                  </a:lnTo>
                  <a:lnTo>
                    <a:pt x="297844" y="24211"/>
                  </a:lnTo>
                  <a:lnTo>
                    <a:pt x="335768" y="48330"/>
                  </a:lnTo>
                  <a:lnTo>
                    <a:pt x="367403" y="79966"/>
                  </a:lnTo>
                  <a:lnTo>
                    <a:pt x="391522" y="117889"/>
                  </a:lnTo>
                  <a:lnTo>
                    <a:pt x="406895" y="160871"/>
                  </a:lnTo>
                  <a:lnTo>
                    <a:pt x="412292" y="207683"/>
                  </a:lnTo>
                  <a:lnTo>
                    <a:pt x="406895" y="254493"/>
                  </a:lnTo>
                  <a:lnTo>
                    <a:pt x="391522" y="297473"/>
                  </a:lnTo>
                  <a:lnTo>
                    <a:pt x="367403" y="335394"/>
                  </a:lnTo>
                  <a:lnTo>
                    <a:pt x="335768" y="367027"/>
                  </a:lnTo>
                  <a:lnTo>
                    <a:pt x="297844" y="391144"/>
                  </a:lnTo>
                  <a:lnTo>
                    <a:pt x="254862" y="406515"/>
                  </a:lnTo>
                  <a:lnTo>
                    <a:pt x="208051" y="411911"/>
                  </a:lnTo>
                  <a:lnTo>
                    <a:pt x="243002" y="411911"/>
                  </a:lnTo>
                  <a:lnTo>
                    <a:pt x="299414" y="394799"/>
                  </a:lnTo>
                  <a:lnTo>
                    <a:pt x="338030" y="370239"/>
                  </a:lnTo>
                  <a:lnTo>
                    <a:pt x="370243" y="338025"/>
                  </a:lnTo>
                  <a:lnTo>
                    <a:pt x="394802" y="299408"/>
                  </a:lnTo>
                  <a:lnTo>
                    <a:pt x="410454" y="255641"/>
                  </a:lnTo>
                  <a:lnTo>
                    <a:pt x="415950" y="207975"/>
                  </a:lnTo>
                  <a:lnTo>
                    <a:pt x="410520" y="160871"/>
                  </a:lnTo>
                  <a:lnTo>
                    <a:pt x="410454" y="160305"/>
                  </a:lnTo>
                  <a:lnTo>
                    <a:pt x="394802" y="116536"/>
                  </a:lnTo>
                  <a:lnTo>
                    <a:pt x="370243" y="77919"/>
                  </a:lnTo>
                  <a:lnTo>
                    <a:pt x="338030" y="45706"/>
                  </a:lnTo>
                  <a:lnTo>
                    <a:pt x="299414" y="21148"/>
                  </a:lnTo>
                  <a:lnTo>
                    <a:pt x="255645" y="5495"/>
                  </a:lnTo>
                  <a:lnTo>
                    <a:pt x="237829" y="3441"/>
                  </a:lnTo>
                  <a:close/>
                </a:path>
              </a:pathLst>
            </a:custGeom>
            <a:solidFill>
              <a:srgbClr val="008C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9067" y="529050"/>
              <a:ext cx="408940" cy="408940"/>
            </a:xfrm>
            <a:custGeom>
              <a:avLst/>
              <a:gdLst/>
              <a:ahLst/>
              <a:cxnLst/>
              <a:rect l="l" t="t" r="r" b="b"/>
              <a:pathLst>
                <a:path w="408940" h="408940">
                  <a:moveTo>
                    <a:pt x="204241" y="0"/>
                  </a:moveTo>
                  <a:lnTo>
                    <a:pt x="157430" y="5397"/>
                  </a:lnTo>
                  <a:lnTo>
                    <a:pt x="114448" y="20770"/>
                  </a:lnTo>
                  <a:lnTo>
                    <a:pt x="76524" y="44888"/>
                  </a:lnTo>
                  <a:lnTo>
                    <a:pt x="44888" y="76524"/>
                  </a:lnTo>
                  <a:lnTo>
                    <a:pt x="20770" y="114448"/>
                  </a:lnTo>
                  <a:lnTo>
                    <a:pt x="5397" y="157430"/>
                  </a:lnTo>
                  <a:lnTo>
                    <a:pt x="0" y="204241"/>
                  </a:lnTo>
                  <a:lnTo>
                    <a:pt x="5316" y="250349"/>
                  </a:lnTo>
                  <a:lnTo>
                    <a:pt x="20770" y="294034"/>
                  </a:lnTo>
                  <a:lnTo>
                    <a:pt x="44888" y="331958"/>
                  </a:lnTo>
                  <a:lnTo>
                    <a:pt x="76524" y="363593"/>
                  </a:lnTo>
                  <a:lnTo>
                    <a:pt x="114448" y="387712"/>
                  </a:lnTo>
                  <a:lnTo>
                    <a:pt x="157430" y="403085"/>
                  </a:lnTo>
                  <a:lnTo>
                    <a:pt x="204241" y="408482"/>
                  </a:lnTo>
                  <a:lnTo>
                    <a:pt x="235412" y="404888"/>
                  </a:lnTo>
                  <a:lnTo>
                    <a:pt x="204304" y="404888"/>
                  </a:lnTo>
                  <a:lnTo>
                    <a:pt x="158352" y="399590"/>
                  </a:lnTo>
                  <a:lnTo>
                    <a:pt x="116159" y="384501"/>
                  </a:lnTo>
                  <a:lnTo>
                    <a:pt x="78931" y="360826"/>
                  </a:lnTo>
                  <a:lnTo>
                    <a:pt x="47876" y="329772"/>
                  </a:lnTo>
                  <a:lnTo>
                    <a:pt x="24199" y="292544"/>
                  </a:lnTo>
                  <a:lnTo>
                    <a:pt x="9108" y="250349"/>
                  </a:lnTo>
                  <a:lnTo>
                    <a:pt x="3810" y="204393"/>
                  </a:lnTo>
                  <a:lnTo>
                    <a:pt x="9108" y="158437"/>
                  </a:lnTo>
                  <a:lnTo>
                    <a:pt x="24199" y="116240"/>
                  </a:lnTo>
                  <a:lnTo>
                    <a:pt x="47876" y="79010"/>
                  </a:lnTo>
                  <a:lnTo>
                    <a:pt x="78931" y="47953"/>
                  </a:lnTo>
                  <a:lnTo>
                    <a:pt x="116159" y="24275"/>
                  </a:lnTo>
                  <a:lnTo>
                    <a:pt x="158352" y="9184"/>
                  </a:lnTo>
                  <a:lnTo>
                    <a:pt x="204304" y="3886"/>
                  </a:lnTo>
                  <a:lnTo>
                    <a:pt x="237945" y="3886"/>
                  </a:lnTo>
                  <a:lnTo>
                    <a:pt x="204241" y="0"/>
                  </a:lnTo>
                  <a:close/>
                </a:path>
                <a:path w="408940" h="408940">
                  <a:moveTo>
                    <a:pt x="237945" y="3886"/>
                  </a:moveTo>
                  <a:lnTo>
                    <a:pt x="204304" y="3886"/>
                  </a:lnTo>
                  <a:lnTo>
                    <a:pt x="250261" y="9184"/>
                  </a:lnTo>
                  <a:lnTo>
                    <a:pt x="292458" y="24275"/>
                  </a:lnTo>
                  <a:lnTo>
                    <a:pt x="329688" y="47953"/>
                  </a:lnTo>
                  <a:lnTo>
                    <a:pt x="360745" y="79010"/>
                  </a:lnTo>
                  <a:lnTo>
                    <a:pt x="384422" y="116240"/>
                  </a:lnTo>
                  <a:lnTo>
                    <a:pt x="399513" y="158437"/>
                  </a:lnTo>
                  <a:lnTo>
                    <a:pt x="404794" y="204241"/>
                  </a:lnTo>
                  <a:lnTo>
                    <a:pt x="404812" y="204393"/>
                  </a:lnTo>
                  <a:lnTo>
                    <a:pt x="399513" y="250349"/>
                  </a:lnTo>
                  <a:lnTo>
                    <a:pt x="384422" y="292544"/>
                  </a:lnTo>
                  <a:lnTo>
                    <a:pt x="360745" y="329772"/>
                  </a:lnTo>
                  <a:lnTo>
                    <a:pt x="329688" y="360826"/>
                  </a:lnTo>
                  <a:lnTo>
                    <a:pt x="292458" y="384501"/>
                  </a:lnTo>
                  <a:lnTo>
                    <a:pt x="250261" y="399590"/>
                  </a:lnTo>
                  <a:lnTo>
                    <a:pt x="204304" y="404888"/>
                  </a:lnTo>
                  <a:lnTo>
                    <a:pt x="235412" y="404888"/>
                  </a:lnTo>
                  <a:lnTo>
                    <a:pt x="294032" y="387712"/>
                  </a:lnTo>
                  <a:lnTo>
                    <a:pt x="331953" y="363593"/>
                  </a:lnTo>
                  <a:lnTo>
                    <a:pt x="363586" y="331958"/>
                  </a:lnTo>
                  <a:lnTo>
                    <a:pt x="387702" y="294034"/>
                  </a:lnTo>
                  <a:lnTo>
                    <a:pt x="403073" y="251052"/>
                  </a:lnTo>
                  <a:lnTo>
                    <a:pt x="408452" y="204393"/>
                  </a:lnTo>
                  <a:lnTo>
                    <a:pt x="408470" y="204241"/>
                  </a:lnTo>
                  <a:lnTo>
                    <a:pt x="403189" y="158437"/>
                  </a:lnTo>
                  <a:lnTo>
                    <a:pt x="403073" y="157430"/>
                  </a:lnTo>
                  <a:lnTo>
                    <a:pt x="387702" y="114448"/>
                  </a:lnTo>
                  <a:lnTo>
                    <a:pt x="363586" y="76524"/>
                  </a:lnTo>
                  <a:lnTo>
                    <a:pt x="331953" y="44888"/>
                  </a:lnTo>
                  <a:lnTo>
                    <a:pt x="294032" y="20770"/>
                  </a:lnTo>
                  <a:lnTo>
                    <a:pt x="251052" y="5397"/>
                  </a:lnTo>
                  <a:lnTo>
                    <a:pt x="237945" y="3886"/>
                  </a:lnTo>
                  <a:close/>
                </a:path>
              </a:pathLst>
            </a:custGeom>
            <a:solidFill>
              <a:srgbClr val="008D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2808" y="532796"/>
              <a:ext cx="401320" cy="401320"/>
            </a:xfrm>
            <a:custGeom>
              <a:avLst/>
              <a:gdLst/>
              <a:ahLst/>
              <a:cxnLst/>
              <a:rect l="l" t="t" r="r" b="b"/>
              <a:pathLst>
                <a:path w="401320" h="401319">
                  <a:moveTo>
                    <a:pt x="200494" y="0"/>
                  </a:moveTo>
                  <a:lnTo>
                    <a:pt x="154542" y="5297"/>
                  </a:lnTo>
                  <a:lnTo>
                    <a:pt x="112349" y="20387"/>
                  </a:lnTo>
                  <a:lnTo>
                    <a:pt x="75121" y="44062"/>
                  </a:lnTo>
                  <a:lnTo>
                    <a:pt x="44066" y="75116"/>
                  </a:lnTo>
                  <a:lnTo>
                    <a:pt x="20389" y="112344"/>
                  </a:lnTo>
                  <a:lnTo>
                    <a:pt x="5298" y="154538"/>
                  </a:lnTo>
                  <a:lnTo>
                    <a:pt x="0" y="200494"/>
                  </a:lnTo>
                  <a:lnTo>
                    <a:pt x="5216" y="245744"/>
                  </a:lnTo>
                  <a:lnTo>
                    <a:pt x="20389" y="288648"/>
                  </a:lnTo>
                  <a:lnTo>
                    <a:pt x="44066" y="325878"/>
                  </a:lnTo>
                  <a:lnTo>
                    <a:pt x="75121" y="356935"/>
                  </a:lnTo>
                  <a:lnTo>
                    <a:pt x="112349" y="380612"/>
                  </a:lnTo>
                  <a:lnTo>
                    <a:pt x="154542" y="395703"/>
                  </a:lnTo>
                  <a:lnTo>
                    <a:pt x="200494" y="401002"/>
                  </a:lnTo>
                  <a:lnTo>
                    <a:pt x="231668" y="397408"/>
                  </a:lnTo>
                  <a:lnTo>
                    <a:pt x="200571" y="397408"/>
                  </a:lnTo>
                  <a:lnTo>
                    <a:pt x="155473" y="392208"/>
                  </a:lnTo>
                  <a:lnTo>
                    <a:pt x="114065" y="377399"/>
                  </a:lnTo>
                  <a:lnTo>
                    <a:pt x="77531" y="354164"/>
                  </a:lnTo>
                  <a:lnTo>
                    <a:pt x="47054" y="323687"/>
                  </a:lnTo>
                  <a:lnTo>
                    <a:pt x="23819" y="287152"/>
                  </a:lnTo>
                  <a:lnTo>
                    <a:pt x="9009" y="245744"/>
                  </a:lnTo>
                  <a:lnTo>
                    <a:pt x="3810" y="200647"/>
                  </a:lnTo>
                  <a:lnTo>
                    <a:pt x="9009" y="155545"/>
                  </a:lnTo>
                  <a:lnTo>
                    <a:pt x="23819" y="114133"/>
                  </a:lnTo>
                  <a:lnTo>
                    <a:pt x="47054" y="77597"/>
                  </a:lnTo>
                  <a:lnTo>
                    <a:pt x="77531" y="47118"/>
                  </a:lnTo>
                  <a:lnTo>
                    <a:pt x="114065" y="23882"/>
                  </a:lnTo>
                  <a:lnTo>
                    <a:pt x="155473" y="9073"/>
                  </a:lnTo>
                  <a:lnTo>
                    <a:pt x="200571" y="3873"/>
                  </a:lnTo>
                  <a:lnTo>
                    <a:pt x="234096" y="3873"/>
                  </a:lnTo>
                  <a:lnTo>
                    <a:pt x="200494" y="0"/>
                  </a:lnTo>
                  <a:close/>
                </a:path>
                <a:path w="401320" h="401319">
                  <a:moveTo>
                    <a:pt x="234096" y="3873"/>
                  </a:moveTo>
                  <a:lnTo>
                    <a:pt x="200571" y="3873"/>
                  </a:lnTo>
                  <a:lnTo>
                    <a:pt x="245668" y="9073"/>
                  </a:lnTo>
                  <a:lnTo>
                    <a:pt x="287076" y="23882"/>
                  </a:lnTo>
                  <a:lnTo>
                    <a:pt x="323610" y="47118"/>
                  </a:lnTo>
                  <a:lnTo>
                    <a:pt x="354087" y="77597"/>
                  </a:lnTo>
                  <a:lnTo>
                    <a:pt x="377323" y="114133"/>
                  </a:lnTo>
                  <a:lnTo>
                    <a:pt x="392132" y="155545"/>
                  </a:lnTo>
                  <a:lnTo>
                    <a:pt x="397314" y="200494"/>
                  </a:lnTo>
                  <a:lnTo>
                    <a:pt x="397332" y="200647"/>
                  </a:lnTo>
                  <a:lnTo>
                    <a:pt x="392132" y="245744"/>
                  </a:lnTo>
                  <a:lnTo>
                    <a:pt x="377323" y="287152"/>
                  </a:lnTo>
                  <a:lnTo>
                    <a:pt x="354087" y="323687"/>
                  </a:lnTo>
                  <a:lnTo>
                    <a:pt x="323610" y="354164"/>
                  </a:lnTo>
                  <a:lnTo>
                    <a:pt x="287076" y="377399"/>
                  </a:lnTo>
                  <a:lnTo>
                    <a:pt x="245668" y="392208"/>
                  </a:lnTo>
                  <a:lnTo>
                    <a:pt x="200571" y="397408"/>
                  </a:lnTo>
                  <a:lnTo>
                    <a:pt x="231668" y="397408"/>
                  </a:lnTo>
                  <a:lnTo>
                    <a:pt x="288648" y="380612"/>
                  </a:lnTo>
                  <a:lnTo>
                    <a:pt x="325878" y="356935"/>
                  </a:lnTo>
                  <a:lnTo>
                    <a:pt x="356935" y="325878"/>
                  </a:lnTo>
                  <a:lnTo>
                    <a:pt x="380612" y="288648"/>
                  </a:lnTo>
                  <a:lnTo>
                    <a:pt x="395703" y="246451"/>
                  </a:lnTo>
                  <a:lnTo>
                    <a:pt x="400984" y="200647"/>
                  </a:lnTo>
                  <a:lnTo>
                    <a:pt x="401002" y="200494"/>
                  </a:lnTo>
                  <a:lnTo>
                    <a:pt x="395819" y="155545"/>
                  </a:lnTo>
                  <a:lnTo>
                    <a:pt x="395703" y="154538"/>
                  </a:lnTo>
                  <a:lnTo>
                    <a:pt x="380612" y="112344"/>
                  </a:lnTo>
                  <a:lnTo>
                    <a:pt x="356935" y="75116"/>
                  </a:lnTo>
                  <a:lnTo>
                    <a:pt x="325878" y="44062"/>
                  </a:lnTo>
                  <a:lnTo>
                    <a:pt x="288648" y="20387"/>
                  </a:lnTo>
                  <a:lnTo>
                    <a:pt x="246451" y="5297"/>
                  </a:lnTo>
                  <a:lnTo>
                    <a:pt x="234096" y="3873"/>
                  </a:lnTo>
                  <a:close/>
                </a:path>
              </a:pathLst>
            </a:custGeom>
            <a:solidFill>
              <a:srgbClr val="16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6539" y="536962"/>
              <a:ext cx="393700" cy="393700"/>
            </a:xfrm>
            <a:custGeom>
              <a:avLst/>
              <a:gdLst/>
              <a:ahLst/>
              <a:cxnLst/>
              <a:rect l="l" t="t" r="r" b="b"/>
              <a:pathLst>
                <a:path w="393700" h="393700">
                  <a:moveTo>
                    <a:pt x="196761" y="0"/>
                  </a:moveTo>
                  <a:lnTo>
                    <a:pt x="151663" y="5199"/>
                  </a:lnTo>
                  <a:lnTo>
                    <a:pt x="110255" y="20009"/>
                  </a:lnTo>
                  <a:lnTo>
                    <a:pt x="73721" y="43245"/>
                  </a:lnTo>
                  <a:lnTo>
                    <a:pt x="43244" y="73723"/>
                  </a:lnTo>
                  <a:lnTo>
                    <a:pt x="20009" y="110260"/>
                  </a:lnTo>
                  <a:lnTo>
                    <a:pt x="5199" y="151671"/>
                  </a:lnTo>
                  <a:lnTo>
                    <a:pt x="33" y="196481"/>
                  </a:lnTo>
                  <a:lnTo>
                    <a:pt x="0" y="196773"/>
                  </a:lnTo>
                  <a:lnTo>
                    <a:pt x="5199" y="241871"/>
                  </a:lnTo>
                  <a:lnTo>
                    <a:pt x="20009" y="283279"/>
                  </a:lnTo>
                  <a:lnTo>
                    <a:pt x="43244" y="319813"/>
                  </a:lnTo>
                  <a:lnTo>
                    <a:pt x="73721" y="350290"/>
                  </a:lnTo>
                  <a:lnTo>
                    <a:pt x="110255" y="373525"/>
                  </a:lnTo>
                  <a:lnTo>
                    <a:pt x="151663" y="388335"/>
                  </a:lnTo>
                  <a:lnTo>
                    <a:pt x="196761" y="393534"/>
                  </a:lnTo>
                  <a:lnTo>
                    <a:pt x="231681" y="389509"/>
                  </a:lnTo>
                  <a:lnTo>
                    <a:pt x="196837" y="389509"/>
                  </a:lnTo>
                  <a:lnTo>
                    <a:pt x="152594" y="384408"/>
                  </a:lnTo>
                  <a:lnTo>
                    <a:pt x="111971" y="369880"/>
                  </a:lnTo>
                  <a:lnTo>
                    <a:pt x="76130" y="347086"/>
                  </a:lnTo>
                  <a:lnTo>
                    <a:pt x="46232" y="317188"/>
                  </a:lnTo>
                  <a:lnTo>
                    <a:pt x="23438" y="281347"/>
                  </a:lnTo>
                  <a:lnTo>
                    <a:pt x="8910" y="240724"/>
                  </a:lnTo>
                  <a:lnTo>
                    <a:pt x="3843" y="196773"/>
                  </a:lnTo>
                  <a:lnTo>
                    <a:pt x="3810" y="196481"/>
                  </a:lnTo>
                  <a:lnTo>
                    <a:pt x="8910" y="152239"/>
                  </a:lnTo>
                  <a:lnTo>
                    <a:pt x="23438" y="111616"/>
                  </a:lnTo>
                  <a:lnTo>
                    <a:pt x="46232" y="75775"/>
                  </a:lnTo>
                  <a:lnTo>
                    <a:pt x="76130" y="45877"/>
                  </a:lnTo>
                  <a:lnTo>
                    <a:pt x="111971" y="23083"/>
                  </a:lnTo>
                  <a:lnTo>
                    <a:pt x="152594" y="8555"/>
                  </a:lnTo>
                  <a:lnTo>
                    <a:pt x="196837" y="3454"/>
                  </a:lnTo>
                  <a:lnTo>
                    <a:pt x="226724" y="3454"/>
                  </a:lnTo>
                  <a:lnTo>
                    <a:pt x="196761" y="0"/>
                  </a:lnTo>
                  <a:close/>
                </a:path>
                <a:path w="393700" h="393700">
                  <a:moveTo>
                    <a:pt x="226724" y="3454"/>
                  </a:moveTo>
                  <a:lnTo>
                    <a:pt x="196837" y="3454"/>
                  </a:lnTo>
                  <a:lnTo>
                    <a:pt x="241079" y="8555"/>
                  </a:lnTo>
                  <a:lnTo>
                    <a:pt x="281702" y="23083"/>
                  </a:lnTo>
                  <a:lnTo>
                    <a:pt x="317543" y="45877"/>
                  </a:lnTo>
                  <a:lnTo>
                    <a:pt x="347441" y="75775"/>
                  </a:lnTo>
                  <a:lnTo>
                    <a:pt x="370235" y="111616"/>
                  </a:lnTo>
                  <a:lnTo>
                    <a:pt x="384763" y="152239"/>
                  </a:lnTo>
                  <a:lnTo>
                    <a:pt x="389864" y="196481"/>
                  </a:lnTo>
                  <a:lnTo>
                    <a:pt x="384763" y="240724"/>
                  </a:lnTo>
                  <a:lnTo>
                    <a:pt x="370235" y="281347"/>
                  </a:lnTo>
                  <a:lnTo>
                    <a:pt x="347441" y="317188"/>
                  </a:lnTo>
                  <a:lnTo>
                    <a:pt x="317543" y="347086"/>
                  </a:lnTo>
                  <a:lnTo>
                    <a:pt x="281702" y="369880"/>
                  </a:lnTo>
                  <a:lnTo>
                    <a:pt x="241079" y="384408"/>
                  </a:lnTo>
                  <a:lnTo>
                    <a:pt x="196837" y="389509"/>
                  </a:lnTo>
                  <a:lnTo>
                    <a:pt x="231681" y="389509"/>
                  </a:lnTo>
                  <a:lnTo>
                    <a:pt x="283271" y="373525"/>
                  </a:lnTo>
                  <a:lnTo>
                    <a:pt x="319806" y="350290"/>
                  </a:lnTo>
                  <a:lnTo>
                    <a:pt x="350281" y="319813"/>
                  </a:lnTo>
                  <a:lnTo>
                    <a:pt x="373515" y="283279"/>
                  </a:lnTo>
                  <a:lnTo>
                    <a:pt x="388323" y="241871"/>
                  </a:lnTo>
                  <a:lnTo>
                    <a:pt x="393522" y="196773"/>
                  </a:lnTo>
                  <a:lnTo>
                    <a:pt x="388388" y="152239"/>
                  </a:lnTo>
                  <a:lnTo>
                    <a:pt x="373515" y="110260"/>
                  </a:lnTo>
                  <a:lnTo>
                    <a:pt x="350281" y="73723"/>
                  </a:lnTo>
                  <a:lnTo>
                    <a:pt x="319806" y="43245"/>
                  </a:lnTo>
                  <a:lnTo>
                    <a:pt x="283271" y="20009"/>
                  </a:lnTo>
                  <a:lnTo>
                    <a:pt x="241862" y="5199"/>
                  </a:lnTo>
                  <a:lnTo>
                    <a:pt x="226724" y="3454"/>
                  </a:lnTo>
                  <a:close/>
                </a:path>
              </a:pathLst>
            </a:custGeom>
            <a:solidFill>
              <a:srgbClr val="249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0281" y="540708"/>
              <a:ext cx="386080" cy="386080"/>
            </a:xfrm>
            <a:custGeom>
              <a:avLst/>
              <a:gdLst/>
              <a:ahLst/>
              <a:cxnLst/>
              <a:rect l="l" t="t" r="r" b="b"/>
              <a:pathLst>
                <a:path w="386080" h="386080">
                  <a:moveTo>
                    <a:pt x="193027" y="0"/>
                  </a:moveTo>
                  <a:lnTo>
                    <a:pt x="148784" y="5100"/>
                  </a:lnTo>
                  <a:lnTo>
                    <a:pt x="108161" y="19628"/>
                  </a:lnTo>
                  <a:lnTo>
                    <a:pt x="72320" y="42422"/>
                  </a:lnTo>
                  <a:lnTo>
                    <a:pt x="42422" y="72320"/>
                  </a:lnTo>
                  <a:lnTo>
                    <a:pt x="19628" y="108161"/>
                  </a:lnTo>
                  <a:lnTo>
                    <a:pt x="5100" y="148784"/>
                  </a:lnTo>
                  <a:lnTo>
                    <a:pt x="33" y="192735"/>
                  </a:lnTo>
                  <a:lnTo>
                    <a:pt x="0" y="193027"/>
                  </a:lnTo>
                  <a:lnTo>
                    <a:pt x="5100" y="237269"/>
                  </a:lnTo>
                  <a:lnTo>
                    <a:pt x="19628" y="277892"/>
                  </a:lnTo>
                  <a:lnTo>
                    <a:pt x="42422" y="313733"/>
                  </a:lnTo>
                  <a:lnTo>
                    <a:pt x="72320" y="343631"/>
                  </a:lnTo>
                  <a:lnTo>
                    <a:pt x="108161" y="366425"/>
                  </a:lnTo>
                  <a:lnTo>
                    <a:pt x="148784" y="380953"/>
                  </a:lnTo>
                  <a:lnTo>
                    <a:pt x="193027" y="386054"/>
                  </a:lnTo>
                  <a:lnTo>
                    <a:pt x="227946" y="382028"/>
                  </a:lnTo>
                  <a:lnTo>
                    <a:pt x="193090" y="382028"/>
                  </a:lnTo>
                  <a:lnTo>
                    <a:pt x="142791" y="375262"/>
                  </a:lnTo>
                  <a:lnTo>
                    <a:pt x="97581" y="356171"/>
                  </a:lnTo>
                  <a:lnTo>
                    <a:pt x="59269" y="326563"/>
                  </a:lnTo>
                  <a:lnTo>
                    <a:pt x="29664" y="288248"/>
                  </a:lnTo>
                  <a:lnTo>
                    <a:pt x="10575" y="243035"/>
                  </a:lnTo>
                  <a:lnTo>
                    <a:pt x="3849" y="193027"/>
                  </a:lnTo>
                  <a:lnTo>
                    <a:pt x="3810" y="192735"/>
                  </a:lnTo>
                  <a:lnTo>
                    <a:pt x="10575" y="142434"/>
                  </a:lnTo>
                  <a:lnTo>
                    <a:pt x="29664" y="97222"/>
                  </a:lnTo>
                  <a:lnTo>
                    <a:pt x="59269" y="58907"/>
                  </a:lnTo>
                  <a:lnTo>
                    <a:pt x="97581" y="29299"/>
                  </a:lnTo>
                  <a:lnTo>
                    <a:pt x="142791" y="10207"/>
                  </a:lnTo>
                  <a:lnTo>
                    <a:pt x="193090" y="3441"/>
                  </a:lnTo>
                  <a:lnTo>
                    <a:pt x="222879" y="3441"/>
                  </a:lnTo>
                  <a:lnTo>
                    <a:pt x="193027" y="0"/>
                  </a:lnTo>
                  <a:close/>
                </a:path>
                <a:path w="386080" h="386080">
                  <a:moveTo>
                    <a:pt x="222879" y="3441"/>
                  </a:moveTo>
                  <a:lnTo>
                    <a:pt x="193090" y="3441"/>
                  </a:lnTo>
                  <a:lnTo>
                    <a:pt x="243395" y="10207"/>
                  </a:lnTo>
                  <a:lnTo>
                    <a:pt x="288609" y="29299"/>
                  </a:lnTo>
                  <a:lnTo>
                    <a:pt x="326923" y="58907"/>
                  </a:lnTo>
                  <a:lnTo>
                    <a:pt x="356529" y="97222"/>
                  </a:lnTo>
                  <a:lnTo>
                    <a:pt x="375619" y="142434"/>
                  </a:lnTo>
                  <a:lnTo>
                    <a:pt x="382384" y="192735"/>
                  </a:lnTo>
                  <a:lnTo>
                    <a:pt x="375619" y="243035"/>
                  </a:lnTo>
                  <a:lnTo>
                    <a:pt x="356529" y="288248"/>
                  </a:lnTo>
                  <a:lnTo>
                    <a:pt x="326923" y="326563"/>
                  </a:lnTo>
                  <a:lnTo>
                    <a:pt x="288609" y="356171"/>
                  </a:lnTo>
                  <a:lnTo>
                    <a:pt x="243395" y="375262"/>
                  </a:lnTo>
                  <a:lnTo>
                    <a:pt x="193090" y="382028"/>
                  </a:lnTo>
                  <a:lnTo>
                    <a:pt x="227946" y="382028"/>
                  </a:lnTo>
                  <a:lnTo>
                    <a:pt x="277892" y="366425"/>
                  </a:lnTo>
                  <a:lnTo>
                    <a:pt x="313733" y="343631"/>
                  </a:lnTo>
                  <a:lnTo>
                    <a:pt x="343631" y="313733"/>
                  </a:lnTo>
                  <a:lnTo>
                    <a:pt x="366425" y="277892"/>
                  </a:lnTo>
                  <a:lnTo>
                    <a:pt x="380953" y="237269"/>
                  </a:lnTo>
                  <a:lnTo>
                    <a:pt x="386054" y="193027"/>
                  </a:lnTo>
                  <a:lnTo>
                    <a:pt x="380953" y="148784"/>
                  </a:lnTo>
                  <a:lnTo>
                    <a:pt x="366425" y="108161"/>
                  </a:lnTo>
                  <a:lnTo>
                    <a:pt x="343631" y="72320"/>
                  </a:lnTo>
                  <a:lnTo>
                    <a:pt x="313733" y="42422"/>
                  </a:lnTo>
                  <a:lnTo>
                    <a:pt x="277892" y="19628"/>
                  </a:lnTo>
                  <a:lnTo>
                    <a:pt x="237269" y="5100"/>
                  </a:lnTo>
                  <a:lnTo>
                    <a:pt x="222879" y="3441"/>
                  </a:lnTo>
                  <a:close/>
                </a:path>
              </a:pathLst>
            </a:custGeom>
            <a:solidFill>
              <a:srgbClr val="2D92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4012" y="544010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4">
                  <a:moveTo>
                    <a:pt x="189293" y="0"/>
                  </a:moveTo>
                  <a:lnTo>
                    <a:pt x="138988" y="6765"/>
                  </a:lnTo>
                  <a:lnTo>
                    <a:pt x="93774" y="25854"/>
                  </a:lnTo>
                  <a:lnTo>
                    <a:pt x="55460" y="55459"/>
                  </a:lnTo>
                  <a:lnTo>
                    <a:pt x="25854" y="93771"/>
                  </a:lnTo>
                  <a:lnTo>
                    <a:pt x="6765" y="138981"/>
                  </a:lnTo>
                  <a:lnTo>
                    <a:pt x="0" y="189280"/>
                  </a:lnTo>
                  <a:lnTo>
                    <a:pt x="6651" y="238741"/>
                  </a:lnTo>
                  <a:lnTo>
                    <a:pt x="25854" y="284799"/>
                  </a:lnTo>
                  <a:lnTo>
                    <a:pt x="55460" y="323113"/>
                  </a:lnTo>
                  <a:lnTo>
                    <a:pt x="93774" y="352719"/>
                  </a:lnTo>
                  <a:lnTo>
                    <a:pt x="138988" y="371809"/>
                  </a:lnTo>
                  <a:lnTo>
                    <a:pt x="189293" y="378574"/>
                  </a:lnTo>
                  <a:lnTo>
                    <a:pt x="216016" y="374980"/>
                  </a:lnTo>
                  <a:lnTo>
                    <a:pt x="189369" y="374980"/>
                  </a:lnTo>
                  <a:lnTo>
                    <a:pt x="140060" y="368348"/>
                  </a:lnTo>
                  <a:lnTo>
                    <a:pt x="95739" y="349636"/>
                  </a:lnTo>
                  <a:lnTo>
                    <a:pt x="58180" y="320616"/>
                  </a:lnTo>
                  <a:lnTo>
                    <a:pt x="29156" y="283060"/>
                  </a:lnTo>
                  <a:lnTo>
                    <a:pt x="10442" y="238741"/>
                  </a:lnTo>
                  <a:lnTo>
                    <a:pt x="3809" y="189433"/>
                  </a:lnTo>
                  <a:lnTo>
                    <a:pt x="10442" y="140123"/>
                  </a:lnTo>
                  <a:lnTo>
                    <a:pt x="29156" y="95802"/>
                  </a:lnTo>
                  <a:lnTo>
                    <a:pt x="58180" y="58243"/>
                  </a:lnTo>
                  <a:lnTo>
                    <a:pt x="95739" y="29220"/>
                  </a:lnTo>
                  <a:lnTo>
                    <a:pt x="140060" y="10505"/>
                  </a:lnTo>
                  <a:lnTo>
                    <a:pt x="189369" y="3873"/>
                  </a:lnTo>
                  <a:lnTo>
                    <a:pt x="218093" y="3873"/>
                  </a:lnTo>
                  <a:lnTo>
                    <a:pt x="189293" y="0"/>
                  </a:lnTo>
                  <a:close/>
                </a:path>
                <a:path w="379095" h="379094">
                  <a:moveTo>
                    <a:pt x="218093" y="3873"/>
                  </a:moveTo>
                  <a:lnTo>
                    <a:pt x="189369" y="3873"/>
                  </a:lnTo>
                  <a:lnTo>
                    <a:pt x="238673" y="10505"/>
                  </a:lnTo>
                  <a:lnTo>
                    <a:pt x="282991" y="29220"/>
                  </a:lnTo>
                  <a:lnTo>
                    <a:pt x="320548" y="58243"/>
                  </a:lnTo>
                  <a:lnTo>
                    <a:pt x="349570" y="95802"/>
                  </a:lnTo>
                  <a:lnTo>
                    <a:pt x="368284" y="140123"/>
                  </a:lnTo>
                  <a:lnTo>
                    <a:pt x="374896" y="189280"/>
                  </a:lnTo>
                  <a:lnTo>
                    <a:pt x="374916" y="189433"/>
                  </a:lnTo>
                  <a:lnTo>
                    <a:pt x="368284" y="238741"/>
                  </a:lnTo>
                  <a:lnTo>
                    <a:pt x="349570" y="283060"/>
                  </a:lnTo>
                  <a:lnTo>
                    <a:pt x="320548" y="320616"/>
                  </a:lnTo>
                  <a:lnTo>
                    <a:pt x="282991" y="349636"/>
                  </a:lnTo>
                  <a:lnTo>
                    <a:pt x="238673" y="368348"/>
                  </a:lnTo>
                  <a:lnTo>
                    <a:pt x="189369" y="374980"/>
                  </a:lnTo>
                  <a:lnTo>
                    <a:pt x="216016" y="374980"/>
                  </a:lnTo>
                  <a:lnTo>
                    <a:pt x="284803" y="352719"/>
                  </a:lnTo>
                  <a:lnTo>
                    <a:pt x="323114" y="323113"/>
                  </a:lnTo>
                  <a:lnTo>
                    <a:pt x="352719" y="284799"/>
                  </a:lnTo>
                  <a:lnTo>
                    <a:pt x="371809" y="239585"/>
                  </a:lnTo>
                  <a:lnTo>
                    <a:pt x="378553" y="189433"/>
                  </a:lnTo>
                  <a:lnTo>
                    <a:pt x="378574" y="189280"/>
                  </a:lnTo>
                  <a:lnTo>
                    <a:pt x="371809" y="138981"/>
                  </a:lnTo>
                  <a:lnTo>
                    <a:pt x="352719" y="93771"/>
                  </a:lnTo>
                  <a:lnTo>
                    <a:pt x="323114" y="55459"/>
                  </a:lnTo>
                  <a:lnTo>
                    <a:pt x="284803" y="25854"/>
                  </a:lnTo>
                  <a:lnTo>
                    <a:pt x="239593" y="6765"/>
                  </a:lnTo>
                  <a:lnTo>
                    <a:pt x="218093" y="3873"/>
                  </a:lnTo>
                  <a:close/>
                </a:path>
              </a:pathLst>
            </a:custGeom>
            <a:solidFill>
              <a:srgbClr val="3594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7756" y="547744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547" y="0"/>
                  </a:moveTo>
                  <a:lnTo>
                    <a:pt x="136238" y="6631"/>
                  </a:lnTo>
                  <a:lnTo>
                    <a:pt x="91919" y="25343"/>
                  </a:lnTo>
                  <a:lnTo>
                    <a:pt x="54363" y="54363"/>
                  </a:lnTo>
                  <a:lnTo>
                    <a:pt x="25343" y="91919"/>
                  </a:lnTo>
                  <a:lnTo>
                    <a:pt x="6631" y="136238"/>
                  </a:lnTo>
                  <a:lnTo>
                    <a:pt x="0" y="185547"/>
                  </a:lnTo>
                  <a:lnTo>
                    <a:pt x="6517" y="234012"/>
                  </a:lnTo>
                  <a:lnTo>
                    <a:pt x="25343" y="279177"/>
                  </a:lnTo>
                  <a:lnTo>
                    <a:pt x="54363" y="316736"/>
                  </a:lnTo>
                  <a:lnTo>
                    <a:pt x="91919" y="345759"/>
                  </a:lnTo>
                  <a:lnTo>
                    <a:pt x="136238" y="364474"/>
                  </a:lnTo>
                  <a:lnTo>
                    <a:pt x="185547" y="371106"/>
                  </a:lnTo>
                  <a:lnTo>
                    <a:pt x="212267" y="367512"/>
                  </a:lnTo>
                  <a:lnTo>
                    <a:pt x="185623" y="367512"/>
                  </a:lnTo>
                  <a:lnTo>
                    <a:pt x="137305" y="361014"/>
                  </a:lnTo>
                  <a:lnTo>
                    <a:pt x="93878" y="342677"/>
                  </a:lnTo>
                  <a:lnTo>
                    <a:pt x="57078" y="314239"/>
                  </a:lnTo>
                  <a:lnTo>
                    <a:pt x="28642" y="277438"/>
                  </a:lnTo>
                  <a:lnTo>
                    <a:pt x="10307" y="234012"/>
                  </a:lnTo>
                  <a:lnTo>
                    <a:pt x="3809" y="185699"/>
                  </a:lnTo>
                  <a:lnTo>
                    <a:pt x="10307" y="137381"/>
                  </a:lnTo>
                  <a:lnTo>
                    <a:pt x="28642" y="93954"/>
                  </a:lnTo>
                  <a:lnTo>
                    <a:pt x="57078" y="57154"/>
                  </a:lnTo>
                  <a:lnTo>
                    <a:pt x="93878" y="28718"/>
                  </a:lnTo>
                  <a:lnTo>
                    <a:pt x="137305" y="10383"/>
                  </a:lnTo>
                  <a:lnTo>
                    <a:pt x="185623" y="3886"/>
                  </a:lnTo>
                  <a:lnTo>
                    <a:pt x="214443" y="3886"/>
                  </a:lnTo>
                  <a:lnTo>
                    <a:pt x="185547" y="0"/>
                  </a:lnTo>
                  <a:close/>
                </a:path>
                <a:path w="371475" h="371475">
                  <a:moveTo>
                    <a:pt x="214443" y="3886"/>
                  </a:moveTo>
                  <a:lnTo>
                    <a:pt x="185623" y="3886"/>
                  </a:lnTo>
                  <a:lnTo>
                    <a:pt x="233936" y="10383"/>
                  </a:lnTo>
                  <a:lnTo>
                    <a:pt x="277362" y="28718"/>
                  </a:lnTo>
                  <a:lnTo>
                    <a:pt x="314163" y="57154"/>
                  </a:lnTo>
                  <a:lnTo>
                    <a:pt x="342600" y="93954"/>
                  </a:lnTo>
                  <a:lnTo>
                    <a:pt x="360937" y="137381"/>
                  </a:lnTo>
                  <a:lnTo>
                    <a:pt x="367415" y="185547"/>
                  </a:lnTo>
                  <a:lnTo>
                    <a:pt x="367436" y="185699"/>
                  </a:lnTo>
                  <a:lnTo>
                    <a:pt x="360937" y="234012"/>
                  </a:lnTo>
                  <a:lnTo>
                    <a:pt x="342600" y="277438"/>
                  </a:lnTo>
                  <a:lnTo>
                    <a:pt x="314163" y="314239"/>
                  </a:lnTo>
                  <a:lnTo>
                    <a:pt x="277362" y="342677"/>
                  </a:lnTo>
                  <a:lnTo>
                    <a:pt x="233936" y="361014"/>
                  </a:lnTo>
                  <a:lnTo>
                    <a:pt x="185623" y="367512"/>
                  </a:lnTo>
                  <a:lnTo>
                    <a:pt x="212267" y="367512"/>
                  </a:lnTo>
                  <a:lnTo>
                    <a:pt x="279174" y="345759"/>
                  </a:lnTo>
                  <a:lnTo>
                    <a:pt x="316730" y="316736"/>
                  </a:lnTo>
                  <a:lnTo>
                    <a:pt x="345750" y="279177"/>
                  </a:lnTo>
                  <a:lnTo>
                    <a:pt x="364462" y="234856"/>
                  </a:lnTo>
                  <a:lnTo>
                    <a:pt x="371073" y="185699"/>
                  </a:lnTo>
                  <a:lnTo>
                    <a:pt x="371093" y="185547"/>
                  </a:lnTo>
                  <a:lnTo>
                    <a:pt x="364462" y="136238"/>
                  </a:lnTo>
                  <a:lnTo>
                    <a:pt x="345750" y="91919"/>
                  </a:lnTo>
                  <a:lnTo>
                    <a:pt x="316730" y="54363"/>
                  </a:lnTo>
                  <a:lnTo>
                    <a:pt x="279174" y="25343"/>
                  </a:lnTo>
                  <a:lnTo>
                    <a:pt x="234855" y="6631"/>
                  </a:lnTo>
                  <a:lnTo>
                    <a:pt x="214443" y="3886"/>
                  </a:lnTo>
                  <a:close/>
                </a:path>
              </a:pathLst>
            </a:custGeom>
            <a:solidFill>
              <a:srgbClr val="3D95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1485" y="551922"/>
              <a:ext cx="363855" cy="363855"/>
            </a:xfrm>
            <a:custGeom>
              <a:avLst/>
              <a:gdLst/>
              <a:ahLst/>
              <a:cxnLst/>
              <a:rect l="l" t="t" r="r" b="b"/>
              <a:pathLst>
                <a:path w="363855" h="363855">
                  <a:moveTo>
                    <a:pt x="181825" y="0"/>
                  </a:moveTo>
                  <a:lnTo>
                    <a:pt x="133507" y="6497"/>
                  </a:lnTo>
                  <a:lnTo>
                    <a:pt x="90077" y="24832"/>
                  </a:lnTo>
                  <a:lnTo>
                    <a:pt x="53274" y="53268"/>
                  </a:lnTo>
                  <a:lnTo>
                    <a:pt x="24836" y="90068"/>
                  </a:lnTo>
                  <a:lnTo>
                    <a:pt x="6498" y="133495"/>
                  </a:lnTo>
                  <a:lnTo>
                    <a:pt x="39" y="181521"/>
                  </a:lnTo>
                  <a:lnTo>
                    <a:pt x="0" y="181813"/>
                  </a:lnTo>
                  <a:lnTo>
                    <a:pt x="6498" y="230130"/>
                  </a:lnTo>
                  <a:lnTo>
                    <a:pt x="24836" y="273558"/>
                  </a:lnTo>
                  <a:lnTo>
                    <a:pt x="53274" y="310357"/>
                  </a:lnTo>
                  <a:lnTo>
                    <a:pt x="90077" y="338793"/>
                  </a:lnTo>
                  <a:lnTo>
                    <a:pt x="133507" y="357128"/>
                  </a:lnTo>
                  <a:lnTo>
                    <a:pt x="181825" y="363626"/>
                  </a:lnTo>
                  <a:lnTo>
                    <a:pt x="211854" y="359587"/>
                  </a:lnTo>
                  <a:lnTo>
                    <a:pt x="181889" y="359587"/>
                  </a:lnTo>
                  <a:lnTo>
                    <a:pt x="134568" y="353223"/>
                  </a:lnTo>
                  <a:lnTo>
                    <a:pt x="92035" y="335266"/>
                  </a:lnTo>
                  <a:lnTo>
                    <a:pt x="55994" y="307416"/>
                  </a:lnTo>
                  <a:lnTo>
                    <a:pt x="28144" y="271374"/>
                  </a:lnTo>
                  <a:lnTo>
                    <a:pt x="10186" y="228842"/>
                  </a:lnTo>
                  <a:lnTo>
                    <a:pt x="3861" y="181813"/>
                  </a:lnTo>
                  <a:lnTo>
                    <a:pt x="3822" y="181521"/>
                  </a:lnTo>
                  <a:lnTo>
                    <a:pt x="10186" y="134198"/>
                  </a:lnTo>
                  <a:lnTo>
                    <a:pt x="28144" y="91664"/>
                  </a:lnTo>
                  <a:lnTo>
                    <a:pt x="55994" y="55619"/>
                  </a:lnTo>
                  <a:lnTo>
                    <a:pt x="92035" y="27766"/>
                  </a:lnTo>
                  <a:lnTo>
                    <a:pt x="134568" y="9806"/>
                  </a:lnTo>
                  <a:lnTo>
                    <a:pt x="181889" y="3441"/>
                  </a:lnTo>
                  <a:lnTo>
                    <a:pt x="207416" y="3441"/>
                  </a:lnTo>
                  <a:lnTo>
                    <a:pt x="181825" y="0"/>
                  </a:lnTo>
                  <a:close/>
                </a:path>
                <a:path w="363855" h="363855">
                  <a:moveTo>
                    <a:pt x="207416" y="3441"/>
                  </a:moveTo>
                  <a:lnTo>
                    <a:pt x="181889" y="3441"/>
                  </a:lnTo>
                  <a:lnTo>
                    <a:pt x="229211" y="9806"/>
                  </a:lnTo>
                  <a:lnTo>
                    <a:pt x="271746" y="27766"/>
                  </a:lnTo>
                  <a:lnTo>
                    <a:pt x="307790" y="55619"/>
                  </a:lnTo>
                  <a:lnTo>
                    <a:pt x="335644" y="91664"/>
                  </a:lnTo>
                  <a:lnTo>
                    <a:pt x="353603" y="134198"/>
                  </a:lnTo>
                  <a:lnTo>
                    <a:pt x="359968" y="181521"/>
                  </a:lnTo>
                  <a:lnTo>
                    <a:pt x="353603" y="228842"/>
                  </a:lnTo>
                  <a:lnTo>
                    <a:pt x="335644" y="271374"/>
                  </a:lnTo>
                  <a:lnTo>
                    <a:pt x="307790" y="307416"/>
                  </a:lnTo>
                  <a:lnTo>
                    <a:pt x="271746" y="335266"/>
                  </a:lnTo>
                  <a:lnTo>
                    <a:pt x="229211" y="353223"/>
                  </a:lnTo>
                  <a:lnTo>
                    <a:pt x="181889" y="359587"/>
                  </a:lnTo>
                  <a:lnTo>
                    <a:pt x="211854" y="359587"/>
                  </a:lnTo>
                  <a:lnTo>
                    <a:pt x="273561" y="338793"/>
                  </a:lnTo>
                  <a:lnTo>
                    <a:pt x="310359" y="310357"/>
                  </a:lnTo>
                  <a:lnTo>
                    <a:pt x="338794" y="273558"/>
                  </a:lnTo>
                  <a:lnTo>
                    <a:pt x="357128" y="230130"/>
                  </a:lnTo>
                  <a:lnTo>
                    <a:pt x="363626" y="181813"/>
                  </a:lnTo>
                  <a:lnTo>
                    <a:pt x="357223" y="134198"/>
                  </a:lnTo>
                  <a:lnTo>
                    <a:pt x="357128" y="133495"/>
                  </a:lnTo>
                  <a:lnTo>
                    <a:pt x="338794" y="90068"/>
                  </a:lnTo>
                  <a:lnTo>
                    <a:pt x="310359" y="53268"/>
                  </a:lnTo>
                  <a:lnTo>
                    <a:pt x="273561" y="24832"/>
                  </a:lnTo>
                  <a:lnTo>
                    <a:pt x="230138" y="6497"/>
                  </a:lnTo>
                  <a:lnTo>
                    <a:pt x="207416" y="3441"/>
                  </a:lnTo>
                  <a:close/>
                </a:path>
              </a:pathLst>
            </a:custGeom>
            <a:solidFill>
              <a:srgbClr val="439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15229" y="555656"/>
              <a:ext cx="356235" cy="356235"/>
            </a:xfrm>
            <a:custGeom>
              <a:avLst/>
              <a:gdLst/>
              <a:ahLst/>
              <a:cxnLst/>
              <a:rect l="l" t="t" r="r" b="b"/>
              <a:pathLst>
                <a:path w="356234" h="356234">
                  <a:moveTo>
                    <a:pt x="178079" y="0"/>
                  </a:moveTo>
                  <a:lnTo>
                    <a:pt x="130757" y="6364"/>
                  </a:lnTo>
                  <a:lnTo>
                    <a:pt x="88222" y="24324"/>
                  </a:lnTo>
                  <a:lnTo>
                    <a:pt x="52177" y="52177"/>
                  </a:lnTo>
                  <a:lnTo>
                    <a:pt x="24324" y="88222"/>
                  </a:lnTo>
                  <a:lnTo>
                    <a:pt x="6364" y="130757"/>
                  </a:lnTo>
                  <a:lnTo>
                    <a:pt x="39" y="177787"/>
                  </a:lnTo>
                  <a:lnTo>
                    <a:pt x="0" y="178079"/>
                  </a:lnTo>
                  <a:lnTo>
                    <a:pt x="6364" y="225400"/>
                  </a:lnTo>
                  <a:lnTo>
                    <a:pt x="24324" y="267932"/>
                  </a:lnTo>
                  <a:lnTo>
                    <a:pt x="52177" y="303974"/>
                  </a:lnTo>
                  <a:lnTo>
                    <a:pt x="88222" y="331824"/>
                  </a:lnTo>
                  <a:lnTo>
                    <a:pt x="130757" y="349782"/>
                  </a:lnTo>
                  <a:lnTo>
                    <a:pt x="178079" y="356146"/>
                  </a:lnTo>
                  <a:lnTo>
                    <a:pt x="208015" y="352120"/>
                  </a:lnTo>
                  <a:lnTo>
                    <a:pt x="178142" y="352120"/>
                  </a:lnTo>
                  <a:lnTo>
                    <a:pt x="131816" y="345889"/>
                  </a:lnTo>
                  <a:lnTo>
                    <a:pt x="90177" y="328306"/>
                  </a:lnTo>
                  <a:lnTo>
                    <a:pt x="54890" y="301039"/>
                  </a:lnTo>
                  <a:lnTo>
                    <a:pt x="27623" y="265752"/>
                  </a:lnTo>
                  <a:lnTo>
                    <a:pt x="10041" y="224113"/>
                  </a:lnTo>
                  <a:lnTo>
                    <a:pt x="3849" y="178079"/>
                  </a:lnTo>
                  <a:lnTo>
                    <a:pt x="3810" y="177787"/>
                  </a:lnTo>
                  <a:lnTo>
                    <a:pt x="10041" y="131455"/>
                  </a:lnTo>
                  <a:lnTo>
                    <a:pt x="27623" y="89812"/>
                  </a:lnTo>
                  <a:lnTo>
                    <a:pt x="54890" y="54524"/>
                  </a:lnTo>
                  <a:lnTo>
                    <a:pt x="90177" y="27255"/>
                  </a:lnTo>
                  <a:lnTo>
                    <a:pt x="131816" y="9672"/>
                  </a:lnTo>
                  <a:lnTo>
                    <a:pt x="178142" y="3441"/>
                  </a:lnTo>
                  <a:lnTo>
                    <a:pt x="203667" y="3441"/>
                  </a:lnTo>
                  <a:lnTo>
                    <a:pt x="178079" y="0"/>
                  </a:lnTo>
                  <a:close/>
                </a:path>
                <a:path w="356234" h="356234">
                  <a:moveTo>
                    <a:pt x="203667" y="3441"/>
                  </a:moveTo>
                  <a:lnTo>
                    <a:pt x="178142" y="3441"/>
                  </a:lnTo>
                  <a:lnTo>
                    <a:pt x="224474" y="9672"/>
                  </a:lnTo>
                  <a:lnTo>
                    <a:pt x="266117" y="27255"/>
                  </a:lnTo>
                  <a:lnTo>
                    <a:pt x="301405" y="54524"/>
                  </a:lnTo>
                  <a:lnTo>
                    <a:pt x="328674" y="89812"/>
                  </a:lnTo>
                  <a:lnTo>
                    <a:pt x="346257" y="131455"/>
                  </a:lnTo>
                  <a:lnTo>
                    <a:pt x="352488" y="177787"/>
                  </a:lnTo>
                  <a:lnTo>
                    <a:pt x="346257" y="224113"/>
                  </a:lnTo>
                  <a:lnTo>
                    <a:pt x="328674" y="265752"/>
                  </a:lnTo>
                  <a:lnTo>
                    <a:pt x="301405" y="301039"/>
                  </a:lnTo>
                  <a:lnTo>
                    <a:pt x="266117" y="328306"/>
                  </a:lnTo>
                  <a:lnTo>
                    <a:pt x="224474" y="345889"/>
                  </a:lnTo>
                  <a:lnTo>
                    <a:pt x="178142" y="352120"/>
                  </a:lnTo>
                  <a:lnTo>
                    <a:pt x="208015" y="352120"/>
                  </a:lnTo>
                  <a:lnTo>
                    <a:pt x="267932" y="331824"/>
                  </a:lnTo>
                  <a:lnTo>
                    <a:pt x="303974" y="303974"/>
                  </a:lnTo>
                  <a:lnTo>
                    <a:pt x="331824" y="267932"/>
                  </a:lnTo>
                  <a:lnTo>
                    <a:pt x="349782" y="225400"/>
                  </a:lnTo>
                  <a:lnTo>
                    <a:pt x="356146" y="178079"/>
                  </a:lnTo>
                  <a:lnTo>
                    <a:pt x="349876" y="131455"/>
                  </a:lnTo>
                  <a:lnTo>
                    <a:pt x="331824" y="88222"/>
                  </a:lnTo>
                  <a:lnTo>
                    <a:pt x="303974" y="52177"/>
                  </a:lnTo>
                  <a:lnTo>
                    <a:pt x="267932" y="24324"/>
                  </a:lnTo>
                  <a:lnTo>
                    <a:pt x="225400" y="6364"/>
                  </a:lnTo>
                  <a:lnTo>
                    <a:pt x="203667" y="3441"/>
                  </a:lnTo>
                  <a:close/>
                </a:path>
              </a:pathLst>
            </a:custGeom>
            <a:solidFill>
              <a:srgbClr val="499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19403" y="558958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174345" y="0"/>
                  </a:moveTo>
                  <a:lnTo>
                    <a:pt x="128014" y="6230"/>
                  </a:lnTo>
                  <a:lnTo>
                    <a:pt x="86371" y="23810"/>
                  </a:lnTo>
                  <a:lnTo>
                    <a:pt x="51082" y="51076"/>
                  </a:lnTo>
                  <a:lnTo>
                    <a:pt x="23813" y="86361"/>
                  </a:lnTo>
                  <a:lnTo>
                    <a:pt x="6231" y="128002"/>
                  </a:lnTo>
                  <a:lnTo>
                    <a:pt x="0" y="174332"/>
                  </a:lnTo>
                  <a:lnTo>
                    <a:pt x="6117" y="219820"/>
                  </a:lnTo>
                  <a:lnTo>
                    <a:pt x="6231" y="220664"/>
                  </a:lnTo>
                  <a:lnTo>
                    <a:pt x="23813" y="262307"/>
                  </a:lnTo>
                  <a:lnTo>
                    <a:pt x="51082" y="297595"/>
                  </a:lnTo>
                  <a:lnTo>
                    <a:pt x="86371" y="324864"/>
                  </a:lnTo>
                  <a:lnTo>
                    <a:pt x="128014" y="342447"/>
                  </a:lnTo>
                  <a:lnTo>
                    <a:pt x="174345" y="348678"/>
                  </a:lnTo>
                  <a:lnTo>
                    <a:pt x="201066" y="345084"/>
                  </a:lnTo>
                  <a:lnTo>
                    <a:pt x="173977" y="345084"/>
                  </a:lnTo>
                  <a:lnTo>
                    <a:pt x="128641" y="338987"/>
                  </a:lnTo>
                  <a:lnTo>
                    <a:pt x="87891" y="321781"/>
                  </a:lnTo>
                  <a:lnTo>
                    <a:pt x="53357" y="295098"/>
                  </a:lnTo>
                  <a:lnTo>
                    <a:pt x="26671" y="260568"/>
                  </a:lnTo>
                  <a:lnTo>
                    <a:pt x="9463" y="219820"/>
                  </a:lnTo>
                  <a:lnTo>
                    <a:pt x="3365" y="174485"/>
                  </a:lnTo>
                  <a:lnTo>
                    <a:pt x="9463" y="129149"/>
                  </a:lnTo>
                  <a:lnTo>
                    <a:pt x="26671" y="88399"/>
                  </a:lnTo>
                  <a:lnTo>
                    <a:pt x="53357" y="53865"/>
                  </a:lnTo>
                  <a:lnTo>
                    <a:pt x="87891" y="27179"/>
                  </a:lnTo>
                  <a:lnTo>
                    <a:pt x="128641" y="9971"/>
                  </a:lnTo>
                  <a:lnTo>
                    <a:pt x="173977" y="3873"/>
                  </a:lnTo>
                  <a:lnTo>
                    <a:pt x="203147" y="3873"/>
                  </a:lnTo>
                  <a:lnTo>
                    <a:pt x="174345" y="0"/>
                  </a:lnTo>
                  <a:close/>
                </a:path>
                <a:path w="349250" h="349250">
                  <a:moveTo>
                    <a:pt x="203147" y="3873"/>
                  </a:moveTo>
                  <a:lnTo>
                    <a:pt x="173977" y="3873"/>
                  </a:lnTo>
                  <a:lnTo>
                    <a:pt x="219312" y="9971"/>
                  </a:lnTo>
                  <a:lnTo>
                    <a:pt x="260060" y="27179"/>
                  </a:lnTo>
                  <a:lnTo>
                    <a:pt x="294590" y="53865"/>
                  </a:lnTo>
                  <a:lnTo>
                    <a:pt x="321273" y="88399"/>
                  </a:lnTo>
                  <a:lnTo>
                    <a:pt x="338479" y="129149"/>
                  </a:lnTo>
                  <a:lnTo>
                    <a:pt x="344555" y="174332"/>
                  </a:lnTo>
                  <a:lnTo>
                    <a:pt x="344576" y="174485"/>
                  </a:lnTo>
                  <a:lnTo>
                    <a:pt x="338479" y="219820"/>
                  </a:lnTo>
                  <a:lnTo>
                    <a:pt x="321273" y="260568"/>
                  </a:lnTo>
                  <a:lnTo>
                    <a:pt x="294590" y="295098"/>
                  </a:lnTo>
                  <a:lnTo>
                    <a:pt x="260060" y="321781"/>
                  </a:lnTo>
                  <a:lnTo>
                    <a:pt x="219312" y="338987"/>
                  </a:lnTo>
                  <a:lnTo>
                    <a:pt x="173977" y="345084"/>
                  </a:lnTo>
                  <a:lnTo>
                    <a:pt x="201066" y="345084"/>
                  </a:lnTo>
                  <a:lnTo>
                    <a:pt x="262310" y="324864"/>
                  </a:lnTo>
                  <a:lnTo>
                    <a:pt x="297597" y="297595"/>
                  </a:lnTo>
                  <a:lnTo>
                    <a:pt x="324865" y="262307"/>
                  </a:lnTo>
                  <a:lnTo>
                    <a:pt x="342447" y="220664"/>
                  </a:lnTo>
                  <a:lnTo>
                    <a:pt x="348658" y="174485"/>
                  </a:lnTo>
                  <a:lnTo>
                    <a:pt x="348678" y="174332"/>
                  </a:lnTo>
                  <a:lnTo>
                    <a:pt x="342447" y="128002"/>
                  </a:lnTo>
                  <a:lnTo>
                    <a:pt x="324865" y="86361"/>
                  </a:lnTo>
                  <a:lnTo>
                    <a:pt x="297597" y="51076"/>
                  </a:lnTo>
                  <a:lnTo>
                    <a:pt x="262310" y="23810"/>
                  </a:lnTo>
                  <a:lnTo>
                    <a:pt x="220671" y="6230"/>
                  </a:lnTo>
                  <a:lnTo>
                    <a:pt x="203147" y="3873"/>
                  </a:lnTo>
                  <a:close/>
                </a:path>
              </a:pathLst>
            </a:custGeom>
            <a:solidFill>
              <a:srgbClr val="4F9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2701" y="562692"/>
              <a:ext cx="341630" cy="341630"/>
            </a:xfrm>
            <a:custGeom>
              <a:avLst/>
              <a:gdLst/>
              <a:ahLst/>
              <a:cxnLst/>
              <a:rect l="l" t="t" r="r" b="b"/>
              <a:pathLst>
                <a:path w="341630" h="341630">
                  <a:moveTo>
                    <a:pt x="170599" y="0"/>
                  </a:moveTo>
                  <a:lnTo>
                    <a:pt x="125264" y="6097"/>
                  </a:lnTo>
                  <a:lnTo>
                    <a:pt x="84516" y="23302"/>
                  </a:lnTo>
                  <a:lnTo>
                    <a:pt x="49985" y="49985"/>
                  </a:lnTo>
                  <a:lnTo>
                    <a:pt x="23302" y="84516"/>
                  </a:lnTo>
                  <a:lnTo>
                    <a:pt x="6097" y="125264"/>
                  </a:lnTo>
                  <a:lnTo>
                    <a:pt x="0" y="170599"/>
                  </a:lnTo>
                  <a:lnTo>
                    <a:pt x="5984" y="215095"/>
                  </a:lnTo>
                  <a:lnTo>
                    <a:pt x="23302" y="256685"/>
                  </a:lnTo>
                  <a:lnTo>
                    <a:pt x="49985" y="291218"/>
                  </a:lnTo>
                  <a:lnTo>
                    <a:pt x="84516" y="317904"/>
                  </a:lnTo>
                  <a:lnTo>
                    <a:pt x="125264" y="335112"/>
                  </a:lnTo>
                  <a:lnTo>
                    <a:pt x="170599" y="341210"/>
                  </a:lnTo>
                  <a:lnTo>
                    <a:pt x="197317" y="337616"/>
                  </a:lnTo>
                  <a:lnTo>
                    <a:pt x="170675" y="337616"/>
                  </a:lnTo>
                  <a:lnTo>
                    <a:pt x="126331" y="331653"/>
                  </a:lnTo>
                  <a:lnTo>
                    <a:pt x="86474" y="314825"/>
                  </a:lnTo>
                  <a:lnTo>
                    <a:pt x="52700" y="288726"/>
                  </a:lnTo>
                  <a:lnTo>
                    <a:pt x="26601" y="254952"/>
                  </a:lnTo>
                  <a:lnTo>
                    <a:pt x="9773" y="215095"/>
                  </a:lnTo>
                  <a:lnTo>
                    <a:pt x="3809" y="170751"/>
                  </a:lnTo>
                  <a:lnTo>
                    <a:pt x="9773" y="126407"/>
                  </a:lnTo>
                  <a:lnTo>
                    <a:pt x="26601" y="86550"/>
                  </a:lnTo>
                  <a:lnTo>
                    <a:pt x="52700" y="52776"/>
                  </a:lnTo>
                  <a:lnTo>
                    <a:pt x="86474" y="26677"/>
                  </a:lnTo>
                  <a:lnTo>
                    <a:pt x="126331" y="9849"/>
                  </a:lnTo>
                  <a:lnTo>
                    <a:pt x="170675" y="3886"/>
                  </a:lnTo>
                  <a:lnTo>
                    <a:pt x="199493" y="3886"/>
                  </a:lnTo>
                  <a:lnTo>
                    <a:pt x="170599" y="0"/>
                  </a:lnTo>
                  <a:close/>
                </a:path>
                <a:path w="341630" h="341630">
                  <a:moveTo>
                    <a:pt x="199493" y="3886"/>
                  </a:moveTo>
                  <a:lnTo>
                    <a:pt x="170675" y="3886"/>
                  </a:lnTo>
                  <a:lnTo>
                    <a:pt x="215019" y="9849"/>
                  </a:lnTo>
                  <a:lnTo>
                    <a:pt x="254875" y="26677"/>
                  </a:lnTo>
                  <a:lnTo>
                    <a:pt x="288650" y="52776"/>
                  </a:lnTo>
                  <a:lnTo>
                    <a:pt x="314748" y="86550"/>
                  </a:lnTo>
                  <a:lnTo>
                    <a:pt x="331576" y="126407"/>
                  </a:lnTo>
                  <a:lnTo>
                    <a:pt x="337520" y="170599"/>
                  </a:lnTo>
                  <a:lnTo>
                    <a:pt x="337540" y="170751"/>
                  </a:lnTo>
                  <a:lnTo>
                    <a:pt x="331576" y="215095"/>
                  </a:lnTo>
                  <a:lnTo>
                    <a:pt x="314748" y="254952"/>
                  </a:lnTo>
                  <a:lnTo>
                    <a:pt x="288650" y="288726"/>
                  </a:lnTo>
                  <a:lnTo>
                    <a:pt x="254875" y="314825"/>
                  </a:lnTo>
                  <a:lnTo>
                    <a:pt x="215019" y="331653"/>
                  </a:lnTo>
                  <a:lnTo>
                    <a:pt x="170675" y="337616"/>
                  </a:lnTo>
                  <a:lnTo>
                    <a:pt x="197317" y="337616"/>
                  </a:lnTo>
                  <a:lnTo>
                    <a:pt x="256682" y="317904"/>
                  </a:lnTo>
                  <a:lnTo>
                    <a:pt x="291212" y="291218"/>
                  </a:lnTo>
                  <a:lnTo>
                    <a:pt x="317895" y="256685"/>
                  </a:lnTo>
                  <a:lnTo>
                    <a:pt x="335100" y="215935"/>
                  </a:lnTo>
                  <a:lnTo>
                    <a:pt x="341177" y="170751"/>
                  </a:lnTo>
                  <a:lnTo>
                    <a:pt x="341198" y="170599"/>
                  </a:lnTo>
                  <a:lnTo>
                    <a:pt x="335100" y="125264"/>
                  </a:lnTo>
                  <a:lnTo>
                    <a:pt x="317895" y="84516"/>
                  </a:lnTo>
                  <a:lnTo>
                    <a:pt x="291212" y="49985"/>
                  </a:lnTo>
                  <a:lnTo>
                    <a:pt x="256682" y="23302"/>
                  </a:lnTo>
                  <a:lnTo>
                    <a:pt x="215934" y="6097"/>
                  </a:lnTo>
                  <a:lnTo>
                    <a:pt x="199493" y="3886"/>
                  </a:lnTo>
                  <a:close/>
                </a:path>
              </a:pathLst>
            </a:custGeom>
            <a:solidFill>
              <a:srgbClr val="559C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6432" y="566870"/>
              <a:ext cx="334010" cy="334010"/>
            </a:xfrm>
            <a:custGeom>
              <a:avLst/>
              <a:gdLst/>
              <a:ahLst/>
              <a:cxnLst/>
              <a:rect l="l" t="t" r="r" b="b"/>
              <a:pathLst>
                <a:path w="334009" h="334009">
                  <a:moveTo>
                    <a:pt x="166865" y="0"/>
                  </a:moveTo>
                  <a:lnTo>
                    <a:pt x="122525" y="5963"/>
                  </a:lnTo>
                  <a:lnTo>
                    <a:pt x="82670" y="22791"/>
                  </a:lnTo>
                  <a:lnTo>
                    <a:pt x="48895" y="48890"/>
                  </a:lnTo>
                  <a:lnTo>
                    <a:pt x="22794" y="82664"/>
                  </a:lnTo>
                  <a:lnTo>
                    <a:pt x="5964" y="122521"/>
                  </a:lnTo>
                  <a:lnTo>
                    <a:pt x="39" y="166573"/>
                  </a:lnTo>
                  <a:lnTo>
                    <a:pt x="0" y="166865"/>
                  </a:lnTo>
                  <a:lnTo>
                    <a:pt x="5964" y="211209"/>
                  </a:lnTo>
                  <a:lnTo>
                    <a:pt x="22794" y="251065"/>
                  </a:lnTo>
                  <a:lnTo>
                    <a:pt x="48895" y="284840"/>
                  </a:lnTo>
                  <a:lnTo>
                    <a:pt x="82670" y="310938"/>
                  </a:lnTo>
                  <a:lnTo>
                    <a:pt x="122525" y="327766"/>
                  </a:lnTo>
                  <a:lnTo>
                    <a:pt x="166865" y="333730"/>
                  </a:lnTo>
                  <a:lnTo>
                    <a:pt x="196800" y="329704"/>
                  </a:lnTo>
                  <a:lnTo>
                    <a:pt x="166941" y="329704"/>
                  </a:lnTo>
                  <a:lnTo>
                    <a:pt x="123593" y="323873"/>
                  </a:lnTo>
                  <a:lnTo>
                    <a:pt x="84632" y="307420"/>
                  </a:lnTo>
                  <a:lnTo>
                    <a:pt x="51615" y="281905"/>
                  </a:lnTo>
                  <a:lnTo>
                    <a:pt x="26103" y="248885"/>
                  </a:lnTo>
                  <a:lnTo>
                    <a:pt x="9652" y="209921"/>
                  </a:lnTo>
                  <a:lnTo>
                    <a:pt x="3861" y="166865"/>
                  </a:lnTo>
                  <a:lnTo>
                    <a:pt x="3822" y="166573"/>
                  </a:lnTo>
                  <a:lnTo>
                    <a:pt x="9652" y="123220"/>
                  </a:lnTo>
                  <a:lnTo>
                    <a:pt x="26103" y="84255"/>
                  </a:lnTo>
                  <a:lnTo>
                    <a:pt x="51615" y="51236"/>
                  </a:lnTo>
                  <a:lnTo>
                    <a:pt x="84632" y="25722"/>
                  </a:lnTo>
                  <a:lnTo>
                    <a:pt x="123593" y="9271"/>
                  </a:lnTo>
                  <a:lnTo>
                    <a:pt x="166941" y="3441"/>
                  </a:lnTo>
                  <a:lnTo>
                    <a:pt x="192456" y="3441"/>
                  </a:lnTo>
                  <a:lnTo>
                    <a:pt x="166865" y="0"/>
                  </a:lnTo>
                  <a:close/>
                </a:path>
                <a:path w="334009" h="334009">
                  <a:moveTo>
                    <a:pt x="192456" y="3441"/>
                  </a:moveTo>
                  <a:lnTo>
                    <a:pt x="166941" y="3441"/>
                  </a:lnTo>
                  <a:lnTo>
                    <a:pt x="210290" y="9271"/>
                  </a:lnTo>
                  <a:lnTo>
                    <a:pt x="249253" y="25722"/>
                  </a:lnTo>
                  <a:lnTo>
                    <a:pt x="282273" y="51236"/>
                  </a:lnTo>
                  <a:lnTo>
                    <a:pt x="307789" y="84255"/>
                  </a:lnTo>
                  <a:lnTo>
                    <a:pt x="324242" y="123220"/>
                  </a:lnTo>
                  <a:lnTo>
                    <a:pt x="330073" y="166573"/>
                  </a:lnTo>
                  <a:lnTo>
                    <a:pt x="324242" y="209921"/>
                  </a:lnTo>
                  <a:lnTo>
                    <a:pt x="307789" y="248885"/>
                  </a:lnTo>
                  <a:lnTo>
                    <a:pt x="282273" y="281905"/>
                  </a:lnTo>
                  <a:lnTo>
                    <a:pt x="249253" y="307420"/>
                  </a:lnTo>
                  <a:lnTo>
                    <a:pt x="210290" y="323873"/>
                  </a:lnTo>
                  <a:lnTo>
                    <a:pt x="166941" y="329704"/>
                  </a:lnTo>
                  <a:lnTo>
                    <a:pt x="196800" y="329704"/>
                  </a:lnTo>
                  <a:lnTo>
                    <a:pt x="251065" y="310938"/>
                  </a:lnTo>
                  <a:lnTo>
                    <a:pt x="284840" y="284840"/>
                  </a:lnTo>
                  <a:lnTo>
                    <a:pt x="310938" y="251065"/>
                  </a:lnTo>
                  <a:lnTo>
                    <a:pt x="327766" y="211209"/>
                  </a:lnTo>
                  <a:lnTo>
                    <a:pt x="333730" y="166865"/>
                  </a:lnTo>
                  <a:lnTo>
                    <a:pt x="327860" y="123220"/>
                  </a:lnTo>
                  <a:lnTo>
                    <a:pt x="310938" y="82664"/>
                  </a:lnTo>
                  <a:lnTo>
                    <a:pt x="284840" y="48890"/>
                  </a:lnTo>
                  <a:lnTo>
                    <a:pt x="251065" y="22791"/>
                  </a:lnTo>
                  <a:lnTo>
                    <a:pt x="211209" y="5963"/>
                  </a:lnTo>
                  <a:lnTo>
                    <a:pt x="192456" y="3441"/>
                  </a:lnTo>
                  <a:close/>
                </a:path>
              </a:pathLst>
            </a:custGeom>
            <a:solidFill>
              <a:srgbClr val="5A9E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0174" y="570160"/>
              <a:ext cx="326390" cy="326390"/>
            </a:xfrm>
            <a:custGeom>
              <a:avLst/>
              <a:gdLst/>
              <a:ahLst/>
              <a:cxnLst/>
              <a:rect l="l" t="t" r="r" b="b"/>
              <a:pathLst>
                <a:path w="326390" h="326390">
                  <a:moveTo>
                    <a:pt x="163131" y="0"/>
                  </a:moveTo>
                  <a:lnTo>
                    <a:pt x="119782" y="5830"/>
                  </a:lnTo>
                  <a:lnTo>
                    <a:pt x="80819" y="22283"/>
                  </a:lnTo>
                  <a:lnTo>
                    <a:pt x="47799" y="47799"/>
                  </a:lnTo>
                  <a:lnTo>
                    <a:pt x="22283" y="80819"/>
                  </a:lnTo>
                  <a:lnTo>
                    <a:pt x="5830" y="119782"/>
                  </a:lnTo>
                  <a:lnTo>
                    <a:pt x="0" y="163131"/>
                  </a:lnTo>
                  <a:lnTo>
                    <a:pt x="5830" y="206484"/>
                  </a:lnTo>
                  <a:lnTo>
                    <a:pt x="22283" y="245449"/>
                  </a:lnTo>
                  <a:lnTo>
                    <a:pt x="47799" y="278468"/>
                  </a:lnTo>
                  <a:lnTo>
                    <a:pt x="80819" y="303982"/>
                  </a:lnTo>
                  <a:lnTo>
                    <a:pt x="119782" y="320433"/>
                  </a:lnTo>
                  <a:lnTo>
                    <a:pt x="163131" y="326263"/>
                  </a:lnTo>
                  <a:lnTo>
                    <a:pt x="189854" y="322668"/>
                  </a:lnTo>
                  <a:lnTo>
                    <a:pt x="163207" y="322668"/>
                  </a:lnTo>
                  <a:lnTo>
                    <a:pt x="112843" y="314538"/>
                  </a:lnTo>
                  <a:lnTo>
                    <a:pt x="69089" y="291901"/>
                  </a:lnTo>
                  <a:lnTo>
                    <a:pt x="34578" y="257391"/>
                  </a:lnTo>
                  <a:lnTo>
                    <a:pt x="11940" y="213641"/>
                  </a:lnTo>
                  <a:lnTo>
                    <a:pt x="3810" y="163283"/>
                  </a:lnTo>
                  <a:lnTo>
                    <a:pt x="11940" y="112920"/>
                  </a:lnTo>
                  <a:lnTo>
                    <a:pt x="34578" y="69166"/>
                  </a:lnTo>
                  <a:lnTo>
                    <a:pt x="69089" y="34654"/>
                  </a:lnTo>
                  <a:lnTo>
                    <a:pt x="112843" y="12016"/>
                  </a:lnTo>
                  <a:lnTo>
                    <a:pt x="163207" y="3886"/>
                  </a:lnTo>
                  <a:lnTo>
                    <a:pt x="192022" y="3886"/>
                  </a:lnTo>
                  <a:lnTo>
                    <a:pt x="163131" y="0"/>
                  </a:lnTo>
                  <a:close/>
                </a:path>
                <a:path w="326390" h="326390">
                  <a:moveTo>
                    <a:pt x="192022" y="3886"/>
                  </a:moveTo>
                  <a:lnTo>
                    <a:pt x="163207" y="3886"/>
                  </a:lnTo>
                  <a:lnTo>
                    <a:pt x="213565" y="12016"/>
                  </a:lnTo>
                  <a:lnTo>
                    <a:pt x="257315" y="34654"/>
                  </a:lnTo>
                  <a:lnTo>
                    <a:pt x="291825" y="69166"/>
                  </a:lnTo>
                  <a:lnTo>
                    <a:pt x="314462" y="112920"/>
                  </a:lnTo>
                  <a:lnTo>
                    <a:pt x="322568" y="163131"/>
                  </a:lnTo>
                  <a:lnTo>
                    <a:pt x="322592" y="163283"/>
                  </a:lnTo>
                  <a:lnTo>
                    <a:pt x="314462" y="213641"/>
                  </a:lnTo>
                  <a:lnTo>
                    <a:pt x="291825" y="257391"/>
                  </a:lnTo>
                  <a:lnTo>
                    <a:pt x="257315" y="291901"/>
                  </a:lnTo>
                  <a:lnTo>
                    <a:pt x="213565" y="314538"/>
                  </a:lnTo>
                  <a:lnTo>
                    <a:pt x="163207" y="322668"/>
                  </a:lnTo>
                  <a:lnTo>
                    <a:pt x="189854" y="322668"/>
                  </a:lnTo>
                  <a:lnTo>
                    <a:pt x="245440" y="303982"/>
                  </a:lnTo>
                  <a:lnTo>
                    <a:pt x="278457" y="278468"/>
                  </a:lnTo>
                  <a:lnTo>
                    <a:pt x="303969" y="245449"/>
                  </a:lnTo>
                  <a:lnTo>
                    <a:pt x="320420" y="206484"/>
                  </a:lnTo>
                  <a:lnTo>
                    <a:pt x="326229" y="163283"/>
                  </a:lnTo>
                  <a:lnTo>
                    <a:pt x="326250" y="163131"/>
                  </a:lnTo>
                  <a:lnTo>
                    <a:pt x="320420" y="119782"/>
                  </a:lnTo>
                  <a:lnTo>
                    <a:pt x="303969" y="80819"/>
                  </a:lnTo>
                  <a:lnTo>
                    <a:pt x="278457" y="47799"/>
                  </a:lnTo>
                  <a:lnTo>
                    <a:pt x="245440" y="22283"/>
                  </a:lnTo>
                  <a:lnTo>
                    <a:pt x="206479" y="5830"/>
                  </a:lnTo>
                  <a:lnTo>
                    <a:pt x="192022" y="3886"/>
                  </a:lnTo>
                  <a:close/>
                </a:path>
              </a:pathLst>
            </a:custGeom>
            <a:solidFill>
              <a:srgbClr val="5FA0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4350" y="573906"/>
              <a:ext cx="319405" cy="318770"/>
            </a:xfrm>
            <a:custGeom>
              <a:avLst/>
              <a:gdLst/>
              <a:ahLst/>
              <a:cxnLst/>
              <a:rect l="l" t="t" r="r" b="b"/>
              <a:pathLst>
                <a:path w="319405" h="318769">
                  <a:moveTo>
                    <a:pt x="159384" y="0"/>
                  </a:moveTo>
                  <a:lnTo>
                    <a:pt x="109027" y="8129"/>
                  </a:lnTo>
                  <a:lnTo>
                    <a:pt x="65277" y="30763"/>
                  </a:lnTo>
                  <a:lnTo>
                    <a:pt x="30767" y="65271"/>
                  </a:lnTo>
                  <a:lnTo>
                    <a:pt x="8130" y="109022"/>
                  </a:lnTo>
                  <a:lnTo>
                    <a:pt x="0" y="159385"/>
                  </a:lnTo>
                  <a:lnTo>
                    <a:pt x="8130" y="209747"/>
                  </a:lnTo>
                  <a:lnTo>
                    <a:pt x="30767" y="253498"/>
                  </a:lnTo>
                  <a:lnTo>
                    <a:pt x="65277" y="288006"/>
                  </a:lnTo>
                  <a:lnTo>
                    <a:pt x="109027" y="310640"/>
                  </a:lnTo>
                  <a:lnTo>
                    <a:pt x="159384" y="318770"/>
                  </a:lnTo>
                  <a:lnTo>
                    <a:pt x="181572" y="315188"/>
                  </a:lnTo>
                  <a:lnTo>
                    <a:pt x="159029" y="315188"/>
                  </a:lnTo>
                  <a:lnTo>
                    <a:pt x="109845" y="307248"/>
                  </a:lnTo>
                  <a:lnTo>
                    <a:pt x="67119" y="285143"/>
                  </a:lnTo>
                  <a:lnTo>
                    <a:pt x="33420" y="251442"/>
                  </a:lnTo>
                  <a:lnTo>
                    <a:pt x="11316" y="208716"/>
                  </a:lnTo>
                  <a:lnTo>
                    <a:pt x="3378" y="159537"/>
                  </a:lnTo>
                  <a:lnTo>
                    <a:pt x="11316" y="110358"/>
                  </a:lnTo>
                  <a:lnTo>
                    <a:pt x="33420" y="67632"/>
                  </a:lnTo>
                  <a:lnTo>
                    <a:pt x="67119" y="33931"/>
                  </a:lnTo>
                  <a:lnTo>
                    <a:pt x="109845" y="11826"/>
                  </a:lnTo>
                  <a:lnTo>
                    <a:pt x="159029" y="3886"/>
                  </a:lnTo>
                  <a:lnTo>
                    <a:pt x="183460" y="3886"/>
                  </a:lnTo>
                  <a:lnTo>
                    <a:pt x="159384" y="0"/>
                  </a:lnTo>
                  <a:close/>
                </a:path>
                <a:path w="319405" h="318769">
                  <a:moveTo>
                    <a:pt x="183460" y="3886"/>
                  </a:moveTo>
                  <a:lnTo>
                    <a:pt x="159029" y="3886"/>
                  </a:lnTo>
                  <a:lnTo>
                    <a:pt x="208208" y="11826"/>
                  </a:lnTo>
                  <a:lnTo>
                    <a:pt x="250934" y="33931"/>
                  </a:lnTo>
                  <a:lnTo>
                    <a:pt x="284635" y="67632"/>
                  </a:lnTo>
                  <a:lnTo>
                    <a:pt x="306740" y="110358"/>
                  </a:lnTo>
                  <a:lnTo>
                    <a:pt x="314655" y="159385"/>
                  </a:lnTo>
                  <a:lnTo>
                    <a:pt x="314680" y="159537"/>
                  </a:lnTo>
                  <a:lnTo>
                    <a:pt x="306740" y="208716"/>
                  </a:lnTo>
                  <a:lnTo>
                    <a:pt x="284635" y="251442"/>
                  </a:lnTo>
                  <a:lnTo>
                    <a:pt x="250934" y="285143"/>
                  </a:lnTo>
                  <a:lnTo>
                    <a:pt x="208208" y="307248"/>
                  </a:lnTo>
                  <a:lnTo>
                    <a:pt x="159029" y="315188"/>
                  </a:lnTo>
                  <a:lnTo>
                    <a:pt x="181572" y="315188"/>
                  </a:lnTo>
                  <a:lnTo>
                    <a:pt x="253502" y="288006"/>
                  </a:lnTo>
                  <a:lnTo>
                    <a:pt x="288014" y="253498"/>
                  </a:lnTo>
                  <a:lnTo>
                    <a:pt x="310651" y="209747"/>
                  </a:lnTo>
                  <a:lnTo>
                    <a:pt x="318758" y="159537"/>
                  </a:lnTo>
                  <a:lnTo>
                    <a:pt x="318782" y="159385"/>
                  </a:lnTo>
                  <a:lnTo>
                    <a:pt x="310651" y="109022"/>
                  </a:lnTo>
                  <a:lnTo>
                    <a:pt x="288014" y="65271"/>
                  </a:lnTo>
                  <a:lnTo>
                    <a:pt x="253502" y="30763"/>
                  </a:lnTo>
                  <a:lnTo>
                    <a:pt x="209748" y="8129"/>
                  </a:lnTo>
                  <a:lnTo>
                    <a:pt x="183460" y="3886"/>
                  </a:lnTo>
                  <a:close/>
                </a:path>
              </a:pathLst>
            </a:custGeom>
            <a:solidFill>
              <a:srgbClr val="64A2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7648" y="577640"/>
              <a:ext cx="311785" cy="311785"/>
            </a:xfrm>
            <a:custGeom>
              <a:avLst/>
              <a:gdLst/>
              <a:ahLst/>
              <a:cxnLst/>
              <a:rect l="l" t="t" r="r" b="b"/>
              <a:pathLst>
                <a:path w="311784" h="311784">
                  <a:moveTo>
                    <a:pt x="155663" y="0"/>
                  </a:moveTo>
                  <a:lnTo>
                    <a:pt x="106478" y="7939"/>
                  </a:lnTo>
                  <a:lnTo>
                    <a:pt x="63749" y="30045"/>
                  </a:lnTo>
                  <a:lnTo>
                    <a:pt x="30046" y="63746"/>
                  </a:lnTo>
                  <a:lnTo>
                    <a:pt x="7939" y="106471"/>
                  </a:lnTo>
                  <a:lnTo>
                    <a:pt x="0" y="155651"/>
                  </a:lnTo>
                  <a:lnTo>
                    <a:pt x="7939" y="204835"/>
                  </a:lnTo>
                  <a:lnTo>
                    <a:pt x="30046" y="247561"/>
                  </a:lnTo>
                  <a:lnTo>
                    <a:pt x="63749" y="281260"/>
                  </a:lnTo>
                  <a:lnTo>
                    <a:pt x="106478" y="303363"/>
                  </a:lnTo>
                  <a:lnTo>
                    <a:pt x="155663" y="311302"/>
                  </a:lnTo>
                  <a:lnTo>
                    <a:pt x="177850" y="307720"/>
                  </a:lnTo>
                  <a:lnTo>
                    <a:pt x="155727" y="307720"/>
                  </a:lnTo>
                  <a:lnTo>
                    <a:pt x="107726" y="299971"/>
                  </a:lnTo>
                  <a:lnTo>
                    <a:pt x="66025" y="278397"/>
                  </a:lnTo>
                  <a:lnTo>
                    <a:pt x="33133" y="245505"/>
                  </a:lnTo>
                  <a:lnTo>
                    <a:pt x="11559" y="203804"/>
                  </a:lnTo>
                  <a:lnTo>
                    <a:pt x="3810" y="155803"/>
                  </a:lnTo>
                  <a:lnTo>
                    <a:pt x="11559" y="107802"/>
                  </a:lnTo>
                  <a:lnTo>
                    <a:pt x="33133" y="66101"/>
                  </a:lnTo>
                  <a:lnTo>
                    <a:pt x="66025" y="33209"/>
                  </a:lnTo>
                  <a:lnTo>
                    <a:pt x="107726" y="11635"/>
                  </a:lnTo>
                  <a:lnTo>
                    <a:pt x="155727" y="3886"/>
                  </a:lnTo>
                  <a:lnTo>
                    <a:pt x="179734" y="3886"/>
                  </a:lnTo>
                  <a:lnTo>
                    <a:pt x="155663" y="0"/>
                  </a:lnTo>
                  <a:close/>
                </a:path>
                <a:path w="311784" h="311784">
                  <a:moveTo>
                    <a:pt x="179734" y="3886"/>
                  </a:moveTo>
                  <a:lnTo>
                    <a:pt x="155727" y="3886"/>
                  </a:lnTo>
                  <a:lnTo>
                    <a:pt x="203728" y="11635"/>
                  </a:lnTo>
                  <a:lnTo>
                    <a:pt x="245429" y="33209"/>
                  </a:lnTo>
                  <a:lnTo>
                    <a:pt x="278321" y="66101"/>
                  </a:lnTo>
                  <a:lnTo>
                    <a:pt x="299895" y="107802"/>
                  </a:lnTo>
                  <a:lnTo>
                    <a:pt x="307620" y="155651"/>
                  </a:lnTo>
                  <a:lnTo>
                    <a:pt x="307644" y="155803"/>
                  </a:lnTo>
                  <a:lnTo>
                    <a:pt x="299895" y="203804"/>
                  </a:lnTo>
                  <a:lnTo>
                    <a:pt x="278321" y="245505"/>
                  </a:lnTo>
                  <a:lnTo>
                    <a:pt x="245429" y="278397"/>
                  </a:lnTo>
                  <a:lnTo>
                    <a:pt x="203728" y="299971"/>
                  </a:lnTo>
                  <a:lnTo>
                    <a:pt x="155727" y="307720"/>
                  </a:lnTo>
                  <a:lnTo>
                    <a:pt x="177850" y="307720"/>
                  </a:lnTo>
                  <a:lnTo>
                    <a:pt x="247568" y="281260"/>
                  </a:lnTo>
                  <a:lnTo>
                    <a:pt x="281269" y="247561"/>
                  </a:lnTo>
                  <a:lnTo>
                    <a:pt x="303375" y="204835"/>
                  </a:lnTo>
                  <a:lnTo>
                    <a:pt x="311290" y="155803"/>
                  </a:lnTo>
                  <a:lnTo>
                    <a:pt x="311315" y="155651"/>
                  </a:lnTo>
                  <a:lnTo>
                    <a:pt x="303375" y="106471"/>
                  </a:lnTo>
                  <a:lnTo>
                    <a:pt x="281269" y="63746"/>
                  </a:lnTo>
                  <a:lnTo>
                    <a:pt x="247568" y="30045"/>
                  </a:lnTo>
                  <a:lnTo>
                    <a:pt x="204843" y="7939"/>
                  </a:lnTo>
                  <a:lnTo>
                    <a:pt x="179734" y="3886"/>
                  </a:lnTo>
                  <a:close/>
                </a:path>
              </a:pathLst>
            </a:custGeom>
            <a:solidFill>
              <a:srgbClr val="68A4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1391" y="581818"/>
              <a:ext cx="304165" cy="304165"/>
            </a:xfrm>
            <a:custGeom>
              <a:avLst/>
              <a:gdLst/>
              <a:ahLst/>
              <a:cxnLst/>
              <a:rect l="l" t="t" r="r" b="b"/>
              <a:pathLst>
                <a:path w="304165" h="304165">
                  <a:moveTo>
                    <a:pt x="151917" y="0"/>
                  </a:moveTo>
                  <a:lnTo>
                    <a:pt x="103916" y="7749"/>
                  </a:lnTo>
                  <a:lnTo>
                    <a:pt x="62215" y="29323"/>
                  </a:lnTo>
                  <a:lnTo>
                    <a:pt x="29323" y="62215"/>
                  </a:lnTo>
                  <a:lnTo>
                    <a:pt x="7749" y="103916"/>
                  </a:lnTo>
                  <a:lnTo>
                    <a:pt x="47" y="151625"/>
                  </a:lnTo>
                  <a:lnTo>
                    <a:pt x="0" y="151917"/>
                  </a:lnTo>
                  <a:lnTo>
                    <a:pt x="7749" y="199918"/>
                  </a:lnTo>
                  <a:lnTo>
                    <a:pt x="29323" y="241619"/>
                  </a:lnTo>
                  <a:lnTo>
                    <a:pt x="62215" y="274511"/>
                  </a:lnTo>
                  <a:lnTo>
                    <a:pt x="103916" y="296085"/>
                  </a:lnTo>
                  <a:lnTo>
                    <a:pt x="151917" y="303834"/>
                  </a:lnTo>
                  <a:lnTo>
                    <a:pt x="176852" y="299808"/>
                  </a:lnTo>
                  <a:lnTo>
                    <a:pt x="151980" y="299808"/>
                  </a:lnTo>
                  <a:lnTo>
                    <a:pt x="105164" y="292249"/>
                  </a:lnTo>
                  <a:lnTo>
                    <a:pt x="64492" y="271203"/>
                  </a:lnTo>
                  <a:lnTo>
                    <a:pt x="32411" y="239118"/>
                  </a:lnTo>
                  <a:lnTo>
                    <a:pt x="11368" y="198442"/>
                  </a:lnTo>
                  <a:lnTo>
                    <a:pt x="3857" y="151917"/>
                  </a:lnTo>
                  <a:lnTo>
                    <a:pt x="3809" y="151625"/>
                  </a:lnTo>
                  <a:lnTo>
                    <a:pt x="11368" y="104802"/>
                  </a:lnTo>
                  <a:lnTo>
                    <a:pt x="32411" y="64126"/>
                  </a:lnTo>
                  <a:lnTo>
                    <a:pt x="64492" y="32043"/>
                  </a:lnTo>
                  <a:lnTo>
                    <a:pt x="105164" y="10999"/>
                  </a:lnTo>
                  <a:lnTo>
                    <a:pt x="151980" y="3441"/>
                  </a:lnTo>
                  <a:lnTo>
                    <a:pt x="173234" y="3441"/>
                  </a:lnTo>
                  <a:lnTo>
                    <a:pt x="151917" y="0"/>
                  </a:lnTo>
                  <a:close/>
                </a:path>
                <a:path w="304165" h="304165">
                  <a:moveTo>
                    <a:pt x="173234" y="3441"/>
                  </a:moveTo>
                  <a:lnTo>
                    <a:pt x="151980" y="3441"/>
                  </a:lnTo>
                  <a:lnTo>
                    <a:pt x="198803" y="10999"/>
                  </a:lnTo>
                  <a:lnTo>
                    <a:pt x="239479" y="32043"/>
                  </a:lnTo>
                  <a:lnTo>
                    <a:pt x="271562" y="64126"/>
                  </a:lnTo>
                  <a:lnTo>
                    <a:pt x="292606" y="104802"/>
                  </a:lnTo>
                  <a:lnTo>
                    <a:pt x="300164" y="151625"/>
                  </a:lnTo>
                  <a:lnTo>
                    <a:pt x="292606" y="198442"/>
                  </a:lnTo>
                  <a:lnTo>
                    <a:pt x="271562" y="239118"/>
                  </a:lnTo>
                  <a:lnTo>
                    <a:pt x="239479" y="271203"/>
                  </a:lnTo>
                  <a:lnTo>
                    <a:pt x="198803" y="292249"/>
                  </a:lnTo>
                  <a:lnTo>
                    <a:pt x="151980" y="299808"/>
                  </a:lnTo>
                  <a:lnTo>
                    <a:pt x="176852" y="299808"/>
                  </a:lnTo>
                  <a:lnTo>
                    <a:pt x="241609" y="274511"/>
                  </a:lnTo>
                  <a:lnTo>
                    <a:pt x="274499" y="241619"/>
                  </a:lnTo>
                  <a:lnTo>
                    <a:pt x="296073" y="199918"/>
                  </a:lnTo>
                  <a:lnTo>
                    <a:pt x="303822" y="151917"/>
                  </a:lnTo>
                  <a:lnTo>
                    <a:pt x="296073" y="103916"/>
                  </a:lnTo>
                  <a:lnTo>
                    <a:pt x="274499" y="62215"/>
                  </a:lnTo>
                  <a:lnTo>
                    <a:pt x="241609" y="29323"/>
                  </a:lnTo>
                  <a:lnTo>
                    <a:pt x="199912" y="7749"/>
                  </a:lnTo>
                  <a:lnTo>
                    <a:pt x="173234" y="3441"/>
                  </a:lnTo>
                  <a:close/>
                </a:path>
              </a:pathLst>
            </a:custGeom>
            <a:solidFill>
              <a:srgbClr val="6DA6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5121" y="585120"/>
              <a:ext cx="296545" cy="296545"/>
            </a:xfrm>
            <a:custGeom>
              <a:avLst/>
              <a:gdLst/>
              <a:ahLst/>
              <a:cxnLst/>
              <a:rect l="l" t="t" r="r" b="b"/>
              <a:pathLst>
                <a:path w="296545" h="296544">
                  <a:moveTo>
                    <a:pt x="148183" y="0"/>
                  </a:moveTo>
                  <a:lnTo>
                    <a:pt x="101365" y="7558"/>
                  </a:lnTo>
                  <a:lnTo>
                    <a:pt x="60690" y="28601"/>
                  </a:lnTo>
                  <a:lnTo>
                    <a:pt x="28605" y="60682"/>
                  </a:lnTo>
                  <a:lnTo>
                    <a:pt x="7559" y="101354"/>
                  </a:lnTo>
                  <a:lnTo>
                    <a:pt x="0" y="148170"/>
                  </a:lnTo>
                  <a:lnTo>
                    <a:pt x="7559" y="194993"/>
                  </a:lnTo>
                  <a:lnTo>
                    <a:pt x="28605" y="235669"/>
                  </a:lnTo>
                  <a:lnTo>
                    <a:pt x="60690" y="267752"/>
                  </a:lnTo>
                  <a:lnTo>
                    <a:pt x="101365" y="288796"/>
                  </a:lnTo>
                  <a:lnTo>
                    <a:pt x="148183" y="296354"/>
                  </a:lnTo>
                  <a:lnTo>
                    <a:pt x="170446" y="292760"/>
                  </a:lnTo>
                  <a:lnTo>
                    <a:pt x="148259" y="292760"/>
                  </a:lnTo>
                  <a:lnTo>
                    <a:pt x="102620" y="285393"/>
                  </a:lnTo>
                  <a:lnTo>
                    <a:pt x="62969" y="264880"/>
                  </a:lnTo>
                  <a:lnTo>
                    <a:pt x="31693" y="233608"/>
                  </a:lnTo>
                  <a:lnTo>
                    <a:pt x="11178" y="193961"/>
                  </a:lnTo>
                  <a:lnTo>
                    <a:pt x="3809" y="148323"/>
                  </a:lnTo>
                  <a:lnTo>
                    <a:pt x="11178" y="102685"/>
                  </a:lnTo>
                  <a:lnTo>
                    <a:pt x="31693" y="63037"/>
                  </a:lnTo>
                  <a:lnTo>
                    <a:pt x="62969" y="31765"/>
                  </a:lnTo>
                  <a:lnTo>
                    <a:pt x="102620" y="11253"/>
                  </a:lnTo>
                  <a:lnTo>
                    <a:pt x="148259" y="3886"/>
                  </a:lnTo>
                  <a:lnTo>
                    <a:pt x="172256" y="3886"/>
                  </a:lnTo>
                  <a:lnTo>
                    <a:pt x="148183" y="0"/>
                  </a:lnTo>
                  <a:close/>
                </a:path>
                <a:path w="296545" h="296544">
                  <a:moveTo>
                    <a:pt x="172256" y="3886"/>
                  </a:moveTo>
                  <a:lnTo>
                    <a:pt x="148259" y="3886"/>
                  </a:lnTo>
                  <a:lnTo>
                    <a:pt x="193897" y="11253"/>
                  </a:lnTo>
                  <a:lnTo>
                    <a:pt x="233545" y="31765"/>
                  </a:lnTo>
                  <a:lnTo>
                    <a:pt x="264817" y="63037"/>
                  </a:lnTo>
                  <a:lnTo>
                    <a:pt x="285329" y="102685"/>
                  </a:lnTo>
                  <a:lnTo>
                    <a:pt x="292672" y="148170"/>
                  </a:lnTo>
                  <a:lnTo>
                    <a:pt x="292696" y="148323"/>
                  </a:lnTo>
                  <a:lnTo>
                    <a:pt x="285329" y="193961"/>
                  </a:lnTo>
                  <a:lnTo>
                    <a:pt x="264817" y="233608"/>
                  </a:lnTo>
                  <a:lnTo>
                    <a:pt x="233545" y="264880"/>
                  </a:lnTo>
                  <a:lnTo>
                    <a:pt x="193897" y="285393"/>
                  </a:lnTo>
                  <a:lnTo>
                    <a:pt x="148259" y="292760"/>
                  </a:lnTo>
                  <a:lnTo>
                    <a:pt x="170446" y="292760"/>
                  </a:lnTo>
                  <a:lnTo>
                    <a:pt x="235676" y="267752"/>
                  </a:lnTo>
                  <a:lnTo>
                    <a:pt x="267761" y="235669"/>
                  </a:lnTo>
                  <a:lnTo>
                    <a:pt x="288807" y="194993"/>
                  </a:lnTo>
                  <a:lnTo>
                    <a:pt x="296342" y="148323"/>
                  </a:lnTo>
                  <a:lnTo>
                    <a:pt x="296367" y="148170"/>
                  </a:lnTo>
                  <a:lnTo>
                    <a:pt x="288807" y="101354"/>
                  </a:lnTo>
                  <a:lnTo>
                    <a:pt x="267761" y="60682"/>
                  </a:lnTo>
                  <a:lnTo>
                    <a:pt x="235676" y="28601"/>
                  </a:lnTo>
                  <a:lnTo>
                    <a:pt x="195001" y="7558"/>
                  </a:lnTo>
                  <a:lnTo>
                    <a:pt x="172256" y="3886"/>
                  </a:lnTo>
                  <a:close/>
                </a:path>
              </a:pathLst>
            </a:custGeom>
            <a:solidFill>
              <a:srgbClr val="72A8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9296" y="588854"/>
              <a:ext cx="288925" cy="288925"/>
            </a:xfrm>
            <a:custGeom>
              <a:avLst/>
              <a:gdLst/>
              <a:ahLst/>
              <a:cxnLst/>
              <a:rect l="l" t="t" r="r" b="b"/>
              <a:pathLst>
                <a:path w="288925" h="288925">
                  <a:moveTo>
                    <a:pt x="144449" y="0"/>
                  </a:moveTo>
                  <a:lnTo>
                    <a:pt x="98810" y="7367"/>
                  </a:lnTo>
                  <a:lnTo>
                    <a:pt x="59159" y="27879"/>
                  </a:lnTo>
                  <a:lnTo>
                    <a:pt x="27883" y="59151"/>
                  </a:lnTo>
                  <a:lnTo>
                    <a:pt x="7368" y="98799"/>
                  </a:lnTo>
                  <a:lnTo>
                    <a:pt x="0" y="144437"/>
                  </a:lnTo>
                  <a:lnTo>
                    <a:pt x="7368" y="190075"/>
                  </a:lnTo>
                  <a:lnTo>
                    <a:pt x="27883" y="229722"/>
                  </a:lnTo>
                  <a:lnTo>
                    <a:pt x="59159" y="260994"/>
                  </a:lnTo>
                  <a:lnTo>
                    <a:pt x="98810" y="281506"/>
                  </a:lnTo>
                  <a:lnTo>
                    <a:pt x="144449" y="288874"/>
                  </a:lnTo>
                  <a:lnTo>
                    <a:pt x="166635" y="285292"/>
                  </a:lnTo>
                  <a:lnTo>
                    <a:pt x="144081" y="285292"/>
                  </a:lnTo>
                  <a:lnTo>
                    <a:pt x="99621" y="278116"/>
                  </a:lnTo>
                  <a:lnTo>
                    <a:pt x="60999" y="258135"/>
                  </a:lnTo>
                  <a:lnTo>
                    <a:pt x="30535" y="227671"/>
                  </a:lnTo>
                  <a:lnTo>
                    <a:pt x="10554" y="189049"/>
                  </a:lnTo>
                  <a:lnTo>
                    <a:pt x="3378" y="144589"/>
                  </a:lnTo>
                  <a:lnTo>
                    <a:pt x="10554" y="100129"/>
                  </a:lnTo>
                  <a:lnTo>
                    <a:pt x="30535" y="61507"/>
                  </a:lnTo>
                  <a:lnTo>
                    <a:pt x="60999" y="31043"/>
                  </a:lnTo>
                  <a:lnTo>
                    <a:pt x="99621" y="11062"/>
                  </a:lnTo>
                  <a:lnTo>
                    <a:pt x="144081" y="3886"/>
                  </a:lnTo>
                  <a:lnTo>
                    <a:pt x="168523" y="3886"/>
                  </a:lnTo>
                  <a:lnTo>
                    <a:pt x="144449" y="0"/>
                  </a:lnTo>
                  <a:close/>
                </a:path>
                <a:path w="288925" h="288925">
                  <a:moveTo>
                    <a:pt x="168523" y="3886"/>
                  </a:moveTo>
                  <a:lnTo>
                    <a:pt x="144081" y="3886"/>
                  </a:lnTo>
                  <a:lnTo>
                    <a:pt x="188541" y="11062"/>
                  </a:lnTo>
                  <a:lnTo>
                    <a:pt x="227163" y="31043"/>
                  </a:lnTo>
                  <a:lnTo>
                    <a:pt x="257627" y="61507"/>
                  </a:lnTo>
                  <a:lnTo>
                    <a:pt x="277608" y="100129"/>
                  </a:lnTo>
                  <a:lnTo>
                    <a:pt x="284760" y="144437"/>
                  </a:lnTo>
                  <a:lnTo>
                    <a:pt x="284784" y="144589"/>
                  </a:lnTo>
                  <a:lnTo>
                    <a:pt x="277608" y="189049"/>
                  </a:lnTo>
                  <a:lnTo>
                    <a:pt x="257627" y="227671"/>
                  </a:lnTo>
                  <a:lnTo>
                    <a:pt x="227163" y="258135"/>
                  </a:lnTo>
                  <a:lnTo>
                    <a:pt x="188541" y="278116"/>
                  </a:lnTo>
                  <a:lnTo>
                    <a:pt x="144081" y="285292"/>
                  </a:lnTo>
                  <a:lnTo>
                    <a:pt x="166635" y="285292"/>
                  </a:lnTo>
                  <a:lnTo>
                    <a:pt x="229735" y="260994"/>
                  </a:lnTo>
                  <a:lnTo>
                    <a:pt x="261007" y="229722"/>
                  </a:lnTo>
                  <a:lnTo>
                    <a:pt x="281519" y="190075"/>
                  </a:lnTo>
                  <a:lnTo>
                    <a:pt x="288862" y="144589"/>
                  </a:lnTo>
                  <a:lnTo>
                    <a:pt x="288886" y="144437"/>
                  </a:lnTo>
                  <a:lnTo>
                    <a:pt x="281519" y="98799"/>
                  </a:lnTo>
                  <a:lnTo>
                    <a:pt x="261007" y="59151"/>
                  </a:lnTo>
                  <a:lnTo>
                    <a:pt x="229735" y="27879"/>
                  </a:lnTo>
                  <a:lnTo>
                    <a:pt x="190087" y="7367"/>
                  </a:lnTo>
                  <a:lnTo>
                    <a:pt x="168523" y="3886"/>
                  </a:lnTo>
                  <a:close/>
                </a:path>
              </a:pathLst>
            </a:custGeom>
            <a:solidFill>
              <a:srgbClr val="76AA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2594" y="592588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40">
                  <a:moveTo>
                    <a:pt x="140703" y="0"/>
                  </a:moveTo>
                  <a:lnTo>
                    <a:pt x="96248" y="7177"/>
                  </a:lnTo>
                  <a:lnTo>
                    <a:pt x="57626" y="27161"/>
                  </a:lnTo>
                  <a:lnTo>
                    <a:pt x="27161" y="57626"/>
                  </a:lnTo>
                  <a:lnTo>
                    <a:pt x="7177" y="96248"/>
                  </a:lnTo>
                  <a:lnTo>
                    <a:pt x="0" y="140703"/>
                  </a:lnTo>
                  <a:lnTo>
                    <a:pt x="7177" y="185162"/>
                  </a:lnTo>
                  <a:lnTo>
                    <a:pt x="27161" y="223785"/>
                  </a:lnTo>
                  <a:lnTo>
                    <a:pt x="57626" y="254248"/>
                  </a:lnTo>
                  <a:lnTo>
                    <a:pt x="96248" y="274230"/>
                  </a:lnTo>
                  <a:lnTo>
                    <a:pt x="140703" y="281406"/>
                  </a:lnTo>
                  <a:lnTo>
                    <a:pt x="162969" y="277812"/>
                  </a:lnTo>
                  <a:lnTo>
                    <a:pt x="140779" y="277812"/>
                  </a:lnTo>
                  <a:lnTo>
                    <a:pt x="97503" y="270826"/>
                  </a:lnTo>
                  <a:lnTo>
                    <a:pt x="59905" y="251377"/>
                  </a:lnTo>
                  <a:lnTo>
                    <a:pt x="30249" y="221725"/>
                  </a:lnTo>
                  <a:lnTo>
                    <a:pt x="10796" y="184130"/>
                  </a:lnTo>
                  <a:lnTo>
                    <a:pt x="3809" y="140855"/>
                  </a:lnTo>
                  <a:lnTo>
                    <a:pt x="10796" y="97579"/>
                  </a:lnTo>
                  <a:lnTo>
                    <a:pt x="30249" y="59981"/>
                  </a:lnTo>
                  <a:lnTo>
                    <a:pt x="59905" y="30325"/>
                  </a:lnTo>
                  <a:lnTo>
                    <a:pt x="97503" y="10873"/>
                  </a:lnTo>
                  <a:lnTo>
                    <a:pt x="140779" y="3886"/>
                  </a:lnTo>
                  <a:lnTo>
                    <a:pt x="164774" y="3886"/>
                  </a:lnTo>
                  <a:lnTo>
                    <a:pt x="140703" y="0"/>
                  </a:lnTo>
                  <a:close/>
                </a:path>
                <a:path w="281940" h="281940">
                  <a:moveTo>
                    <a:pt x="164774" y="3886"/>
                  </a:moveTo>
                  <a:lnTo>
                    <a:pt x="140779" y="3886"/>
                  </a:lnTo>
                  <a:lnTo>
                    <a:pt x="184060" y="10873"/>
                  </a:lnTo>
                  <a:lnTo>
                    <a:pt x="221658" y="30325"/>
                  </a:lnTo>
                  <a:lnTo>
                    <a:pt x="251313" y="59981"/>
                  </a:lnTo>
                  <a:lnTo>
                    <a:pt x="270763" y="97579"/>
                  </a:lnTo>
                  <a:lnTo>
                    <a:pt x="277724" y="140703"/>
                  </a:lnTo>
                  <a:lnTo>
                    <a:pt x="277748" y="140855"/>
                  </a:lnTo>
                  <a:lnTo>
                    <a:pt x="270763" y="184130"/>
                  </a:lnTo>
                  <a:lnTo>
                    <a:pt x="251313" y="221725"/>
                  </a:lnTo>
                  <a:lnTo>
                    <a:pt x="221658" y="251377"/>
                  </a:lnTo>
                  <a:lnTo>
                    <a:pt x="184060" y="270826"/>
                  </a:lnTo>
                  <a:lnTo>
                    <a:pt x="140779" y="277812"/>
                  </a:lnTo>
                  <a:lnTo>
                    <a:pt x="162969" y="277812"/>
                  </a:lnTo>
                  <a:lnTo>
                    <a:pt x="223785" y="254248"/>
                  </a:lnTo>
                  <a:lnTo>
                    <a:pt x="254248" y="223785"/>
                  </a:lnTo>
                  <a:lnTo>
                    <a:pt x="274230" y="185162"/>
                  </a:lnTo>
                  <a:lnTo>
                    <a:pt x="281382" y="140855"/>
                  </a:lnTo>
                  <a:lnTo>
                    <a:pt x="281406" y="140703"/>
                  </a:lnTo>
                  <a:lnTo>
                    <a:pt x="274230" y="96248"/>
                  </a:lnTo>
                  <a:lnTo>
                    <a:pt x="254248" y="57626"/>
                  </a:lnTo>
                  <a:lnTo>
                    <a:pt x="223785" y="27161"/>
                  </a:lnTo>
                  <a:lnTo>
                    <a:pt x="185162" y="7177"/>
                  </a:lnTo>
                  <a:lnTo>
                    <a:pt x="164774" y="3886"/>
                  </a:lnTo>
                  <a:close/>
                </a:path>
              </a:pathLst>
            </a:custGeom>
            <a:solidFill>
              <a:srgbClr val="7BA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6337" y="596766"/>
              <a:ext cx="274320" cy="274320"/>
            </a:xfrm>
            <a:custGeom>
              <a:avLst/>
              <a:gdLst/>
              <a:ahLst/>
              <a:cxnLst/>
              <a:rect l="l" t="t" r="r" b="b"/>
              <a:pathLst>
                <a:path w="274320" h="274319">
                  <a:moveTo>
                    <a:pt x="136969" y="0"/>
                  </a:moveTo>
                  <a:lnTo>
                    <a:pt x="93693" y="6985"/>
                  </a:lnTo>
                  <a:lnTo>
                    <a:pt x="56095" y="26435"/>
                  </a:lnTo>
                  <a:lnTo>
                    <a:pt x="26439" y="56090"/>
                  </a:lnTo>
                  <a:lnTo>
                    <a:pt x="6986" y="93688"/>
                  </a:lnTo>
                  <a:lnTo>
                    <a:pt x="47" y="136677"/>
                  </a:lnTo>
                  <a:lnTo>
                    <a:pt x="0" y="136969"/>
                  </a:lnTo>
                  <a:lnTo>
                    <a:pt x="6986" y="180244"/>
                  </a:lnTo>
                  <a:lnTo>
                    <a:pt x="26439" y="217838"/>
                  </a:lnTo>
                  <a:lnTo>
                    <a:pt x="56095" y="247491"/>
                  </a:lnTo>
                  <a:lnTo>
                    <a:pt x="93693" y="266940"/>
                  </a:lnTo>
                  <a:lnTo>
                    <a:pt x="136969" y="273926"/>
                  </a:lnTo>
                  <a:lnTo>
                    <a:pt x="161909" y="269900"/>
                  </a:lnTo>
                  <a:lnTo>
                    <a:pt x="137045" y="269900"/>
                  </a:lnTo>
                  <a:lnTo>
                    <a:pt x="94947" y="263105"/>
                  </a:lnTo>
                  <a:lnTo>
                    <a:pt x="58374" y="244187"/>
                  </a:lnTo>
                  <a:lnTo>
                    <a:pt x="29527" y="215343"/>
                  </a:lnTo>
                  <a:lnTo>
                    <a:pt x="10606" y="178774"/>
                  </a:lnTo>
                  <a:lnTo>
                    <a:pt x="3857" y="136969"/>
                  </a:lnTo>
                  <a:lnTo>
                    <a:pt x="3809" y="136677"/>
                  </a:lnTo>
                  <a:lnTo>
                    <a:pt x="10606" y="94579"/>
                  </a:lnTo>
                  <a:lnTo>
                    <a:pt x="29527" y="58006"/>
                  </a:lnTo>
                  <a:lnTo>
                    <a:pt x="58374" y="29159"/>
                  </a:lnTo>
                  <a:lnTo>
                    <a:pt x="94947" y="10237"/>
                  </a:lnTo>
                  <a:lnTo>
                    <a:pt x="137045" y="3441"/>
                  </a:lnTo>
                  <a:lnTo>
                    <a:pt x="158290" y="3441"/>
                  </a:lnTo>
                  <a:lnTo>
                    <a:pt x="136969" y="0"/>
                  </a:lnTo>
                  <a:close/>
                </a:path>
                <a:path w="274320" h="274319">
                  <a:moveTo>
                    <a:pt x="158290" y="3441"/>
                  </a:moveTo>
                  <a:lnTo>
                    <a:pt x="137045" y="3441"/>
                  </a:lnTo>
                  <a:lnTo>
                    <a:pt x="179137" y="10237"/>
                  </a:lnTo>
                  <a:lnTo>
                    <a:pt x="215706" y="29159"/>
                  </a:lnTo>
                  <a:lnTo>
                    <a:pt x="244551" y="58006"/>
                  </a:lnTo>
                  <a:lnTo>
                    <a:pt x="263472" y="94579"/>
                  </a:lnTo>
                  <a:lnTo>
                    <a:pt x="270268" y="136677"/>
                  </a:lnTo>
                  <a:lnTo>
                    <a:pt x="263472" y="178774"/>
                  </a:lnTo>
                  <a:lnTo>
                    <a:pt x="244551" y="215343"/>
                  </a:lnTo>
                  <a:lnTo>
                    <a:pt x="215706" y="244187"/>
                  </a:lnTo>
                  <a:lnTo>
                    <a:pt x="179137" y="263105"/>
                  </a:lnTo>
                  <a:lnTo>
                    <a:pt x="137045" y="269900"/>
                  </a:lnTo>
                  <a:lnTo>
                    <a:pt x="161909" y="269900"/>
                  </a:lnTo>
                  <a:lnTo>
                    <a:pt x="217838" y="247491"/>
                  </a:lnTo>
                  <a:lnTo>
                    <a:pt x="247491" y="217838"/>
                  </a:lnTo>
                  <a:lnTo>
                    <a:pt x="266940" y="180244"/>
                  </a:lnTo>
                  <a:lnTo>
                    <a:pt x="273926" y="136969"/>
                  </a:lnTo>
                  <a:lnTo>
                    <a:pt x="266940" y="93688"/>
                  </a:lnTo>
                  <a:lnTo>
                    <a:pt x="247491" y="56090"/>
                  </a:lnTo>
                  <a:lnTo>
                    <a:pt x="217838" y="26435"/>
                  </a:lnTo>
                  <a:lnTo>
                    <a:pt x="180244" y="6985"/>
                  </a:lnTo>
                  <a:lnTo>
                    <a:pt x="158290" y="3441"/>
                  </a:lnTo>
                  <a:close/>
                </a:path>
              </a:pathLst>
            </a:custGeom>
            <a:solidFill>
              <a:srgbClr val="7FAE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60068" y="600068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3235" y="0"/>
                  </a:moveTo>
                  <a:lnTo>
                    <a:pt x="91137" y="6796"/>
                  </a:lnTo>
                  <a:lnTo>
                    <a:pt x="54564" y="25716"/>
                  </a:lnTo>
                  <a:lnTo>
                    <a:pt x="25717" y="54562"/>
                  </a:lnTo>
                  <a:lnTo>
                    <a:pt x="6796" y="91131"/>
                  </a:lnTo>
                  <a:lnTo>
                    <a:pt x="0" y="133223"/>
                  </a:lnTo>
                  <a:lnTo>
                    <a:pt x="6796" y="175321"/>
                  </a:lnTo>
                  <a:lnTo>
                    <a:pt x="25717" y="211893"/>
                  </a:lnTo>
                  <a:lnTo>
                    <a:pt x="54564" y="240740"/>
                  </a:lnTo>
                  <a:lnTo>
                    <a:pt x="91137" y="259662"/>
                  </a:lnTo>
                  <a:lnTo>
                    <a:pt x="133235" y="266458"/>
                  </a:lnTo>
                  <a:lnTo>
                    <a:pt x="155498" y="262864"/>
                  </a:lnTo>
                  <a:lnTo>
                    <a:pt x="133311" y="262864"/>
                  </a:lnTo>
                  <a:lnTo>
                    <a:pt x="82920" y="252683"/>
                  </a:lnTo>
                  <a:lnTo>
                    <a:pt x="41759" y="224923"/>
                  </a:lnTo>
                  <a:lnTo>
                    <a:pt x="14002" y="183761"/>
                  </a:lnTo>
                  <a:lnTo>
                    <a:pt x="3822" y="133375"/>
                  </a:lnTo>
                  <a:lnTo>
                    <a:pt x="14002" y="82988"/>
                  </a:lnTo>
                  <a:lnTo>
                    <a:pt x="41759" y="41827"/>
                  </a:lnTo>
                  <a:lnTo>
                    <a:pt x="82920" y="14067"/>
                  </a:lnTo>
                  <a:lnTo>
                    <a:pt x="133311" y="3886"/>
                  </a:lnTo>
                  <a:lnTo>
                    <a:pt x="157308" y="3886"/>
                  </a:lnTo>
                  <a:lnTo>
                    <a:pt x="133235" y="0"/>
                  </a:lnTo>
                  <a:close/>
                </a:path>
                <a:path w="266700" h="266700">
                  <a:moveTo>
                    <a:pt x="157308" y="3886"/>
                  </a:moveTo>
                  <a:lnTo>
                    <a:pt x="133311" y="3886"/>
                  </a:lnTo>
                  <a:lnTo>
                    <a:pt x="183698" y="14067"/>
                  </a:lnTo>
                  <a:lnTo>
                    <a:pt x="224859" y="41827"/>
                  </a:lnTo>
                  <a:lnTo>
                    <a:pt x="252619" y="82988"/>
                  </a:lnTo>
                  <a:lnTo>
                    <a:pt x="262770" y="133223"/>
                  </a:lnTo>
                  <a:lnTo>
                    <a:pt x="262801" y="133375"/>
                  </a:lnTo>
                  <a:lnTo>
                    <a:pt x="252619" y="183761"/>
                  </a:lnTo>
                  <a:lnTo>
                    <a:pt x="224859" y="224923"/>
                  </a:lnTo>
                  <a:lnTo>
                    <a:pt x="183698" y="252683"/>
                  </a:lnTo>
                  <a:lnTo>
                    <a:pt x="133311" y="262864"/>
                  </a:lnTo>
                  <a:lnTo>
                    <a:pt x="155498" y="262864"/>
                  </a:lnTo>
                  <a:lnTo>
                    <a:pt x="211901" y="240740"/>
                  </a:lnTo>
                  <a:lnTo>
                    <a:pt x="240745" y="211893"/>
                  </a:lnTo>
                  <a:lnTo>
                    <a:pt x="259663" y="175321"/>
                  </a:lnTo>
                  <a:lnTo>
                    <a:pt x="266434" y="133375"/>
                  </a:lnTo>
                  <a:lnTo>
                    <a:pt x="266458" y="133223"/>
                  </a:lnTo>
                  <a:lnTo>
                    <a:pt x="259663" y="91131"/>
                  </a:lnTo>
                  <a:lnTo>
                    <a:pt x="240745" y="54562"/>
                  </a:lnTo>
                  <a:lnTo>
                    <a:pt x="211901" y="25716"/>
                  </a:lnTo>
                  <a:lnTo>
                    <a:pt x="175332" y="6796"/>
                  </a:lnTo>
                  <a:lnTo>
                    <a:pt x="157308" y="3886"/>
                  </a:lnTo>
                  <a:close/>
                </a:path>
              </a:pathLst>
            </a:custGeom>
            <a:solidFill>
              <a:srgbClr val="83B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4254" y="603802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79" h="259080">
                  <a:moveTo>
                    <a:pt x="129489" y="0"/>
                  </a:moveTo>
                  <a:lnTo>
                    <a:pt x="79102" y="10181"/>
                  </a:lnTo>
                  <a:lnTo>
                    <a:pt x="37941" y="37941"/>
                  </a:lnTo>
                  <a:lnTo>
                    <a:pt x="10181" y="79102"/>
                  </a:lnTo>
                  <a:lnTo>
                    <a:pt x="0" y="129489"/>
                  </a:lnTo>
                  <a:lnTo>
                    <a:pt x="10181" y="179882"/>
                  </a:lnTo>
                  <a:lnTo>
                    <a:pt x="37941" y="221048"/>
                  </a:lnTo>
                  <a:lnTo>
                    <a:pt x="79102" y="248809"/>
                  </a:lnTo>
                  <a:lnTo>
                    <a:pt x="129489" y="258991"/>
                  </a:lnTo>
                  <a:lnTo>
                    <a:pt x="147275" y="255397"/>
                  </a:lnTo>
                  <a:lnTo>
                    <a:pt x="129120" y="255397"/>
                  </a:lnTo>
                  <a:lnTo>
                    <a:pt x="80185" y="245509"/>
                  </a:lnTo>
                  <a:lnTo>
                    <a:pt x="40211" y="218551"/>
                  </a:lnTo>
                  <a:lnTo>
                    <a:pt x="13252" y="178576"/>
                  </a:lnTo>
                  <a:lnTo>
                    <a:pt x="3365" y="129641"/>
                  </a:lnTo>
                  <a:lnTo>
                    <a:pt x="13252" y="80706"/>
                  </a:lnTo>
                  <a:lnTo>
                    <a:pt x="40211" y="40732"/>
                  </a:lnTo>
                  <a:lnTo>
                    <a:pt x="80185" y="13773"/>
                  </a:lnTo>
                  <a:lnTo>
                    <a:pt x="129120" y="3886"/>
                  </a:lnTo>
                  <a:lnTo>
                    <a:pt x="148721" y="3886"/>
                  </a:lnTo>
                  <a:lnTo>
                    <a:pt x="129489" y="0"/>
                  </a:lnTo>
                  <a:close/>
                </a:path>
                <a:path w="259079" h="259080">
                  <a:moveTo>
                    <a:pt x="148721" y="3886"/>
                  </a:moveTo>
                  <a:lnTo>
                    <a:pt x="129120" y="3886"/>
                  </a:lnTo>
                  <a:lnTo>
                    <a:pt x="178055" y="13773"/>
                  </a:lnTo>
                  <a:lnTo>
                    <a:pt x="218030" y="40732"/>
                  </a:lnTo>
                  <a:lnTo>
                    <a:pt x="244988" y="80706"/>
                  </a:lnTo>
                  <a:lnTo>
                    <a:pt x="254845" y="129489"/>
                  </a:lnTo>
                  <a:lnTo>
                    <a:pt x="254876" y="129641"/>
                  </a:lnTo>
                  <a:lnTo>
                    <a:pt x="244988" y="178576"/>
                  </a:lnTo>
                  <a:lnTo>
                    <a:pt x="218030" y="218551"/>
                  </a:lnTo>
                  <a:lnTo>
                    <a:pt x="178055" y="245509"/>
                  </a:lnTo>
                  <a:lnTo>
                    <a:pt x="129120" y="255397"/>
                  </a:lnTo>
                  <a:lnTo>
                    <a:pt x="147275" y="255397"/>
                  </a:lnTo>
                  <a:lnTo>
                    <a:pt x="221037" y="221048"/>
                  </a:lnTo>
                  <a:lnTo>
                    <a:pt x="248796" y="179882"/>
                  </a:lnTo>
                  <a:lnTo>
                    <a:pt x="258947" y="129641"/>
                  </a:lnTo>
                  <a:lnTo>
                    <a:pt x="258978" y="129489"/>
                  </a:lnTo>
                  <a:lnTo>
                    <a:pt x="248796" y="79102"/>
                  </a:lnTo>
                  <a:lnTo>
                    <a:pt x="221037" y="37941"/>
                  </a:lnTo>
                  <a:lnTo>
                    <a:pt x="179875" y="10181"/>
                  </a:lnTo>
                  <a:lnTo>
                    <a:pt x="148721" y="3886"/>
                  </a:lnTo>
                  <a:close/>
                </a:path>
              </a:pathLst>
            </a:custGeom>
            <a:solidFill>
              <a:srgbClr val="88B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54" y="607536"/>
              <a:ext cx="251498" cy="25151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68575" y="508626"/>
              <a:ext cx="450215" cy="450215"/>
            </a:xfrm>
            <a:custGeom>
              <a:avLst/>
              <a:gdLst/>
              <a:ahLst/>
              <a:cxnLst/>
              <a:rect l="l" t="t" r="r" b="b"/>
              <a:pathLst>
                <a:path w="450215" h="450215">
                  <a:moveTo>
                    <a:pt x="370738" y="224802"/>
                  </a:moveTo>
                  <a:lnTo>
                    <a:pt x="365525" y="284569"/>
                  </a:lnTo>
                  <a:lnTo>
                    <a:pt x="350813" y="338273"/>
                  </a:lnTo>
                  <a:lnTo>
                    <a:pt x="327993" y="383773"/>
                  </a:lnTo>
                  <a:lnTo>
                    <a:pt x="298457" y="418925"/>
                  </a:lnTo>
                  <a:lnTo>
                    <a:pt x="263596" y="441587"/>
                  </a:lnTo>
                  <a:lnTo>
                    <a:pt x="224802" y="449618"/>
                  </a:lnTo>
                  <a:lnTo>
                    <a:pt x="186004" y="441587"/>
                  </a:lnTo>
                  <a:lnTo>
                    <a:pt x="151142" y="418925"/>
                  </a:lnTo>
                  <a:lnTo>
                    <a:pt x="121607" y="383773"/>
                  </a:lnTo>
                  <a:lnTo>
                    <a:pt x="98789" y="338273"/>
                  </a:lnTo>
                  <a:lnTo>
                    <a:pt x="84079" y="284569"/>
                  </a:lnTo>
                  <a:lnTo>
                    <a:pt x="78867" y="224802"/>
                  </a:lnTo>
                  <a:lnTo>
                    <a:pt x="84079" y="165041"/>
                  </a:lnTo>
                  <a:lnTo>
                    <a:pt x="98789" y="111340"/>
                  </a:lnTo>
                  <a:lnTo>
                    <a:pt x="121607" y="65843"/>
                  </a:lnTo>
                  <a:lnTo>
                    <a:pt x="151142" y="30692"/>
                  </a:lnTo>
                  <a:lnTo>
                    <a:pt x="186004" y="8030"/>
                  </a:lnTo>
                  <a:lnTo>
                    <a:pt x="224802" y="0"/>
                  </a:lnTo>
                  <a:lnTo>
                    <a:pt x="263596" y="8030"/>
                  </a:lnTo>
                  <a:lnTo>
                    <a:pt x="298457" y="30692"/>
                  </a:lnTo>
                  <a:lnTo>
                    <a:pt x="327993" y="65843"/>
                  </a:lnTo>
                  <a:lnTo>
                    <a:pt x="350813" y="111340"/>
                  </a:lnTo>
                  <a:lnTo>
                    <a:pt x="365525" y="165041"/>
                  </a:lnTo>
                  <a:lnTo>
                    <a:pt x="370738" y="224802"/>
                  </a:lnTo>
                  <a:close/>
                </a:path>
                <a:path w="450215" h="450215">
                  <a:moveTo>
                    <a:pt x="449605" y="224802"/>
                  </a:moveTo>
                  <a:lnTo>
                    <a:pt x="445038" y="270112"/>
                  </a:lnTo>
                  <a:lnTo>
                    <a:pt x="431939" y="312313"/>
                  </a:lnTo>
                  <a:lnTo>
                    <a:pt x="411212" y="350501"/>
                  </a:lnTo>
                  <a:lnTo>
                    <a:pt x="383762" y="383773"/>
                  </a:lnTo>
                  <a:lnTo>
                    <a:pt x="350492" y="411224"/>
                  </a:lnTo>
                  <a:lnTo>
                    <a:pt x="312306" y="431951"/>
                  </a:lnTo>
                  <a:lnTo>
                    <a:pt x="270108" y="445050"/>
                  </a:lnTo>
                  <a:lnTo>
                    <a:pt x="224802" y="449618"/>
                  </a:lnTo>
                  <a:lnTo>
                    <a:pt x="179497" y="445050"/>
                  </a:lnTo>
                  <a:lnTo>
                    <a:pt x="137299" y="431951"/>
                  </a:lnTo>
                  <a:lnTo>
                    <a:pt x="99113" y="411224"/>
                  </a:lnTo>
                  <a:lnTo>
                    <a:pt x="65843" y="383773"/>
                  </a:lnTo>
                  <a:lnTo>
                    <a:pt x="38392" y="350501"/>
                  </a:lnTo>
                  <a:lnTo>
                    <a:pt x="17666" y="312313"/>
                  </a:lnTo>
                  <a:lnTo>
                    <a:pt x="4567" y="270112"/>
                  </a:lnTo>
                  <a:lnTo>
                    <a:pt x="0" y="224802"/>
                  </a:lnTo>
                  <a:lnTo>
                    <a:pt x="4567" y="179497"/>
                  </a:lnTo>
                  <a:lnTo>
                    <a:pt x="17666" y="137299"/>
                  </a:lnTo>
                  <a:lnTo>
                    <a:pt x="38392" y="99113"/>
                  </a:lnTo>
                  <a:lnTo>
                    <a:pt x="65843" y="65843"/>
                  </a:lnTo>
                  <a:lnTo>
                    <a:pt x="99113" y="38392"/>
                  </a:lnTo>
                  <a:lnTo>
                    <a:pt x="137299" y="17666"/>
                  </a:lnTo>
                  <a:lnTo>
                    <a:pt x="179497" y="4567"/>
                  </a:lnTo>
                  <a:lnTo>
                    <a:pt x="224802" y="0"/>
                  </a:lnTo>
                  <a:lnTo>
                    <a:pt x="270108" y="4567"/>
                  </a:lnTo>
                  <a:lnTo>
                    <a:pt x="312306" y="17666"/>
                  </a:lnTo>
                  <a:lnTo>
                    <a:pt x="350492" y="38392"/>
                  </a:lnTo>
                  <a:lnTo>
                    <a:pt x="383762" y="65843"/>
                  </a:lnTo>
                  <a:lnTo>
                    <a:pt x="411212" y="99113"/>
                  </a:lnTo>
                  <a:lnTo>
                    <a:pt x="431939" y="137299"/>
                  </a:lnTo>
                  <a:lnTo>
                    <a:pt x="445038" y="179497"/>
                  </a:lnTo>
                  <a:lnTo>
                    <a:pt x="449605" y="224802"/>
                  </a:lnTo>
                  <a:close/>
                </a:path>
              </a:pathLst>
            </a:custGeom>
            <a:ln w="8509">
              <a:solidFill>
                <a:srgbClr val="0085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2914" y="508626"/>
              <a:ext cx="100965" cy="450215"/>
            </a:xfrm>
            <a:custGeom>
              <a:avLst/>
              <a:gdLst/>
              <a:ahLst/>
              <a:cxnLst/>
              <a:rect l="l" t="t" r="r" b="b"/>
              <a:pathLst>
                <a:path w="100965" h="450215">
                  <a:moveTo>
                    <a:pt x="100926" y="224802"/>
                  </a:moveTo>
                  <a:lnTo>
                    <a:pt x="98354" y="295863"/>
                  </a:lnTo>
                  <a:lnTo>
                    <a:pt x="91189" y="357578"/>
                  </a:lnTo>
                  <a:lnTo>
                    <a:pt x="80265" y="406243"/>
                  </a:lnTo>
                  <a:lnTo>
                    <a:pt x="50457" y="449618"/>
                  </a:lnTo>
                  <a:lnTo>
                    <a:pt x="34509" y="438157"/>
                  </a:lnTo>
                  <a:lnTo>
                    <a:pt x="20659" y="406243"/>
                  </a:lnTo>
                  <a:lnTo>
                    <a:pt x="9736" y="357578"/>
                  </a:lnTo>
                  <a:lnTo>
                    <a:pt x="2572" y="295863"/>
                  </a:lnTo>
                  <a:lnTo>
                    <a:pt x="0" y="224802"/>
                  </a:lnTo>
                  <a:lnTo>
                    <a:pt x="2572" y="153747"/>
                  </a:lnTo>
                  <a:lnTo>
                    <a:pt x="9736" y="92037"/>
                  </a:lnTo>
                  <a:lnTo>
                    <a:pt x="20659" y="43373"/>
                  </a:lnTo>
                  <a:lnTo>
                    <a:pt x="34509" y="11460"/>
                  </a:lnTo>
                  <a:lnTo>
                    <a:pt x="50457" y="0"/>
                  </a:lnTo>
                  <a:lnTo>
                    <a:pt x="66410" y="11460"/>
                  </a:lnTo>
                  <a:lnTo>
                    <a:pt x="80265" y="43373"/>
                  </a:lnTo>
                  <a:lnTo>
                    <a:pt x="91189" y="92037"/>
                  </a:lnTo>
                  <a:lnTo>
                    <a:pt x="98354" y="153747"/>
                  </a:lnTo>
                  <a:lnTo>
                    <a:pt x="100926" y="224802"/>
                  </a:lnTo>
                  <a:close/>
                </a:path>
              </a:pathLst>
            </a:custGeom>
            <a:ln w="7658">
              <a:solidFill>
                <a:srgbClr val="0085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8562" y="564451"/>
              <a:ext cx="448309" cy="337185"/>
            </a:xfrm>
            <a:custGeom>
              <a:avLst/>
              <a:gdLst/>
              <a:ahLst/>
              <a:cxnLst/>
              <a:rect l="l" t="t" r="r" b="b"/>
              <a:pathLst>
                <a:path w="448309" h="337184">
                  <a:moveTo>
                    <a:pt x="73926" y="337146"/>
                  </a:moveTo>
                  <a:lnTo>
                    <a:pt x="375081" y="337146"/>
                  </a:lnTo>
                </a:path>
                <a:path w="448309" h="337184">
                  <a:moveTo>
                    <a:pt x="17741" y="252857"/>
                  </a:moveTo>
                  <a:lnTo>
                    <a:pt x="431507" y="252857"/>
                  </a:lnTo>
                </a:path>
                <a:path w="448309" h="337184">
                  <a:moveTo>
                    <a:pt x="76479" y="0"/>
                  </a:moveTo>
                  <a:lnTo>
                    <a:pt x="371449" y="0"/>
                  </a:lnTo>
                </a:path>
                <a:path w="448309" h="337184">
                  <a:moveTo>
                    <a:pt x="17741" y="79184"/>
                  </a:moveTo>
                  <a:lnTo>
                    <a:pt x="428955" y="79184"/>
                  </a:lnTo>
                </a:path>
                <a:path w="448309" h="337184">
                  <a:moveTo>
                    <a:pt x="0" y="168973"/>
                  </a:moveTo>
                  <a:lnTo>
                    <a:pt x="448132" y="168973"/>
                  </a:lnTo>
                </a:path>
              </a:pathLst>
            </a:custGeom>
            <a:ln w="8509">
              <a:solidFill>
                <a:srgbClr val="00854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388" y="598669"/>
              <a:ext cx="209207" cy="24822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314388" y="598669"/>
              <a:ext cx="209550" cy="248285"/>
            </a:xfrm>
            <a:custGeom>
              <a:avLst/>
              <a:gdLst/>
              <a:ahLst/>
              <a:cxnLst/>
              <a:rect l="l" t="t" r="r" b="b"/>
              <a:pathLst>
                <a:path w="209550" h="248284">
                  <a:moveTo>
                    <a:pt x="8102" y="18618"/>
                  </a:moveTo>
                  <a:lnTo>
                    <a:pt x="0" y="33718"/>
                  </a:lnTo>
                  <a:lnTo>
                    <a:pt x="161594" y="248221"/>
                  </a:lnTo>
                  <a:lnTo>
                    <a:pt x="178866" y="243560"/>
                  </a:lnTo>
                  <a:lnTo>
                    <a:pt x="197802" y="225513"/>
                  </a:lnTo>
                  <a:lnTo>
                    <a:pt x="209207" y="213334"/>
                  </a:lnTo>
                  <a:lnTo>
                    <a:pt x="39789" y="0"/>
                  </a:lnTo>
                  <a:lnTo>
                    <a:pt x="22517" y="4648"/>
                  </a:lnTo>
                  <a:lnTo>
                    <a:pt x="8102" y="18618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9490" y="576520"/>
              <a:ext cx="254911" cy="31262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93936" y="588463"/>
              <a:ext cx="146685" cy="249554"/>
            </a:xfrm>
            <a:custGeom>
              <a:avLst/>
              <a:gdLst/>
              <a:ahLst/>
              <a:cxnLst/>
              <a:rect l="l" t="t" r="r" b="b"/>
              <a:pathLst>
                <a:path w="146684" h="249555">
                  <a:moveTo>
                    <a:pt x="80067" y="245275"/>
                  </a:moveTo>
                  <a:lnTo>
                    <a:pt x="26457" y="147002"/>
                  </a:lnTo>
                  <a:lnTo>
                    <a:pt x="1803" y="88695"/>
                  </a:lnTo>
                  <a:lnTo>
                    <a:pt x="0" y="47359"/>
                  </a:lnTo>
                  <a:lnTo>
                    <a:pt x="14941" y="0"/>
                  </a:lnTo>
                  <a:lnTo>
                    <a:pt x="60653" y="94052"/>
                  </a:lnTo>
                  <a:lnTo>
                    <a:pt x="88412" y="147012"/>
                  </a:lnTo>
                  <a:lnTo>
                    <a:pt x="109487" y="178325"/>
                  </a:lnTo>
                  <a:lnTo>
                    <a:pt x="135147" y="207441"/>
                  </a:lnTo>
                  <a:lnTo>
                    <a:pt x="144423" y="223435"/>
                  </a:lnTo>
                  <a:lnTo>
                    <a:pt x="146491" y="232665"/>
                  </a:lnTo>
                  <a:lnTo>
                    <a:pt x="140429" y="238640"/>
                  </a:lnTo>
                  <a:lnTo>
                    <a:pt x="125317" y="244868"/>
                  </a:lnTo>
                  <a:lnTo>
                    <a:pt x="107027" y="249159"/>
                  </a:lnTo>
                  <a:lnTo>
                    <a:pt x="92719" y="248829"/>
                  </a:lnTo>
                  <a:lnTo>
                    <a:pt x="83397" y="246620"/>
                  </a:lnTo>
                  <a:lnTo>
                    <a:pt x="80067" y="245275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14388" y="598669"/>
              <a:ext cx="209550" cy="248285"/>
            </a:xfrm>
            <a:custGeom>
              <a:avLst/>
              <a:gdLst/>
              <a:ahLst/>
              <a:cxnLst/>
              <a:rect l="l" t="t" r="r" b="b"/>
              <a:pathLst>
                <a:path w="209550" h="248284">
                  <a:moveTo>
                    <a:pt x="39789" y="0"/>
                  </a:moveTo>
                  <a:lnTo>
                    <a:pt x="22517" y="4648"/>
                  </a:lnTo>
                  <a:lnTo>
                    <a:pt x="8102" y="18618"/>
                  </a:lnTo>
                  <a:lnTo>
                    <a:pt x="0" y="33718"/>
                  </a:lnTo>
                  <a:lnTo>
                    <a:pt x="161594" y="248221"/>
                  </a:lnTo>
                  <a:lnTo>
                    <a:pt x="178866" y="243560"/>
                  </a:lnTo>
                  <a:lnTo>
                    <a:pt x="197802" y="225513"/>
                  </a:lnTo>
                  <a:lnTo>
                    <a:pt x="209207" y="213334"/>
                  </a:lnTo>
                  <a:lnTo>
                    <a:pt x="39789" y="0"/>
                  </a:lnTo>
                  <a:close/>
                </a:path>
              </a:pathLst>
            </a:custGeom>
            <a:solidFill>
              <a:srgbClr val="CC9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8792" y="585825"/>
              <a:ext cx="229235" cy="274320"/>
            </a:xfrm>
            <a:custGeom>
              <a:avLst/>
              <a:gdLst/>
              <a:ahLst/>
              <a:cxnLst/>
              <a:rect l="l" t="t" r="r" b="b"/>
              <a:pathLst>
                <a:path w="229234" h="274319">
                  <a:moveTo>
                    <a:pt x="229108" y="214071"/>
                  </a:moveTo>
                  <a:lnTo>
                    <a:pt x="226161" y="210286"/>
                  </a:lnTo>
                  <a:lnTo>
                    <a:pt x="223215" y="206502"/>
                  </a:lnTo>
                  <a:lnTo>
                    <a:pt x="218630" y="205435"/>
                  </a:lnTo>
                  <a:lnTo>
                    <a:pt x="218719" y="200723"/>
                  </a:lnTo>
                  <a:lnTo>
                    <a:pt x="215773" y="196938"/>
                  </a:lnTo>
                  <a:lnTo>
                    <a:pt x="212826" y="193154"/>
                  </a:lnTo>
                  <a:lnTo>
                    <a:pt x="208229" y="192074"/>
                  </a:lnTo>
                  <a:lnTo>
                    <a:pt x="208318" y="187375"/>
                  </a:lnTo>
                  <a:lnTo>
                    <a:pt x="206184" y="184645"/>
                  </a:lnTo>
                  <a:lnTo>
                    <a:pt x="206184" y="215138"/>
                  </a:lnTo>
                  <a:lnTo>
                    <a:pt x="206133" y="218122"/>
                  </a:lnTo>
                  <a:lnTo>
                    <a:pt x="203225" y="217436"/>
                  </a:lnTo>
                  <a:lnTo>
                    <a:pt x="203276" y="214452"/>
                  </a:lnTo>
                  <a:lnTo>
                    <a:pt x="206184" y="215138"/>
                  </a:lnTo>
                  <a:lnTo>
                    <a:pt x="206184" y="184645"/>
                  </a:lnTo>
                  <a:lnTo>
                    <a:pt x="205371" y="183591"/>
                  </a:lnTo>
                  <a:lnTo>
                    <a:pt x="202425" y="179806"/>
                  </a:lnTo>
                  <a:lnTo>
                    <a:pt x="201168" y="179514"/>
                  </a:lnTo>
                  <a:lnTo>
                    <a:pt x="201168" y="240474"/>
                  </a:lnTo>
                  <a:lnTo>
                    <a:pt x="201129" y="243459"/>
                  </a:lnTo>
                  <a:lnTo>
                    <a:pt x="198208" y="242760"/>
                  </a:lnTo>
                  <a:lnTo>
                    <a:pt x="198259" y="239788"/>
                  </a:lnTo>
                  <a:lnTo>
                    <a:pt x="201168" y="240474"/>
                  </a:lnTo>
                  <a:lnTo>
                    <a:pt x="201168" y="179514"/>
                  </a:lnTo>
                  <a:lnTo>
                    <a:pt x="197840" y="178739"/>
                  </a:lnTo>
                  <a:lnTo>
                    <a:pt x="197929" y="174015"/>
                  </a:lnTo>
                  <a:lnTo>
                    <a:pt x="195795" y="171284"/>
                  </a:lnTo>
                  <a:lnTo>
                    <a:pt x="195795" y="201777"/>
                  </a:lnTo>
                  <a:lnTo>
                    <a:pt x="195745" y="204762"/>
                  </a:lnTo>
                  <a:lnTo>
                    <a:pt x="192824" y="204063"/>
                  </a:lnTo>
                  <a:lnTo>
                    <a:pt x="192874" y="201091"/>
                  </a:lnTo>
                  <a:lnTo>
                    <a:pt x="195795" y="201777"/>
                  </a:lnTo>
                  <a:lnTo>
                    <a:pt x="195795" y="171284"/>
                  </a:lnTo>
                  <a:lnTo>
                    <a:pt x="194983" y="170230"/>
                  </a:lnTo>
                  <a:lnTo>
                    <a:pt x="192036" y="166446"/>
                  </a:lnTo>
                  <a:lnTo>
                    <a:pt x="190766" y="166154"/>
                  </a:lnTo>
                  <a:lnTo>
                    <a:pt x="190766" y="227101"/>
                  </a:lnTo>
                  <a:lnTo>
                    <a:pt x="190728" y="230098"/>
                  </a:lnTo>
                  <a:lnTo>
                    <a:pt x="187820" y="229412"/>
                  </a:lnTo>
                  <a:lnTo>
                    <a:pt x="187871" y="226428"/>
                  </a:lnTo>
                  <a:lnTo>
                    <a:pt x="190766" y="227101"/>
                  </a:lnTo>
                  <a:lnTo>
                    <a:pt x="190766" y="166154"/>
                  </a:lnTo>
                  <a:lnTo>
                    <a:pt x="187439" y="165366"/>
                  </a:lnTo>
                  <a:lnTo>
                    <a:pt x="187528" y="160680"/>
                  </a:lnTo>
                  <a:lnTo>
                    <a:pt x="185775" y="158432"/>
                  </a:lnTo>
                  <a:lnTo>
                    <a:pt x="185775" y="252463"/>
                  </a:lnTo>
                  <a:lnTo>
                    <a:pt x="185750" y="253733"/>
                  </a:lnTo>
                  <a:lnTo>
                    <a:pt x="184543" y="252183"/>
                  </a:lnTo>
                  <a:lnTo>
                    <a:pt x="185775" y="252463"/>
                  </a:lnTo>
                  <a:lnTo>
                    <a:pt x="185775" y="158432"/>
                  </a:lnTo>
                  <a:lnTo>
                    <a:pt x="185381" y="157924"/>
                  </a:lnTo>
                  <a:lnTo>
                    <a:pt x="185381" y="188417"/>
                  </a:lnTo>
                  <a:lnTo>
                    <a:pt x="185343" y="191414"/>
                  </a:lnTo>
                  <a:lnTo>
                    <a:pt x="182435" y="190728"/>
                  </a:lnTo>
                  <a:lnTo>
                    <a:pt x="182486" y="187744"/>
                  </a:lnTo>
                  <a:lnTo>
                    <a:pt x="185381" y="188417"/>
                  </a:lnTo>
                  <a:lnTo>
                    <a:pt x="185381" y="157924"/>
                  </a:lnTo>
                  <a:lnTo>
                    <a:pt x="184581" y="156895"/>
                  </a:lnTo>
                  <a:lnTo>
                    <a:pt x="181635" y="153111"/>
                  </a:lnTo>
                  <a:lnTo>
                    <a:pt x="180378" y="152819"/>
                  </a:lnTo>
                  <a:lnTo>
                    <a:pt x="180378" y="213779"/>
                  </a:lnTo>
                  <a:lnTo>
                    <a:pt x="180340" y="216750"/>
                  </a:lnTo>
                  <a:lnTo>
                    <a:pt x="177431" y="216065"/>
                  </a:lnTo>
                  <a:lnTo>
                    <a:pt x="177482" y="213093"/>
                  </a:lnTo>
                  <a:lnTo>
                    <a:pt x="180378" y="213779"/>
                  </a:lnTo>
                  <a:lnTo>
                    <a:pt x="180378" y="152819"/>
                  </a:lnTo>
                  <a:lnTo>
                    <a:pt x="177863" y="152234"/>
                  </a:lnTo>
                  <a:lnTo>
                    <a:pt x="177939" y="148348"/>
                  </a:lnTo>
                  <a:lnTo>
                    <a:pt x="175374" y="145059"/>
                  </a:lnTo>
                  <a:lnTo>
                    <a:pt x="175374" y="239115"/>
                  </a:lnTo>
                  <a:lnTo>
                    <a:pt x="175323" y="242087"/>
                  </a:lnTo>
                  <a:lnTo>
                    <a:pt x="172415" y="241401"/>
                  </a:lnTo>
                  <a:lnTo>
                    <a:pt x="172466" y="238429"/>
                  </a:lnTo>
                  <a:lnTo>
                    <a:pt x="175374" y="239115"/>
                  </a:lnTo>
                  <a:lnTo>
                    <a:pt x="175374" y="145059"/>
                  </a:lnTo>
                  <a:lnTo>
                    <a:pt x="174993" y="144564"/>
                  </a:lnTo>
                  <a:lnTo>
                    <a:pt x="174993" y="175094"/>
                  </a:lnTo>
                  <a:lnTo>
                    <a:pt x="174955" y="178066"/>
                  </a:lnTo>
                  <a:lnTo>
                    <a:pt x="172046" y="177380"/>
                  </a:lnTo>
                  <a:lnTo>
                    <a:pt x="172097" y="174409"/>
                  </a:lnTo>
                  <a:lnTo>
                    <a:pt x="174993" y="175094"/>
                  </a:lnTo>
                  <a:lnTo>
                    <a:pt x="174993" y="144564"/>
                  </a:lnTo>
                  <a:lnTo>
                    <a:pt x="172046" y="140779"/>
                  </a:lnTo>
                  <a:lnTo>
                    <a:pt x="169976" y="140309"/>
                  </a:lnTo>
                  <a:lnTo>
                    <a:pt x="169976" y="200418"/>
                  </a:lnTo>
                  <a:lnTo>
                    <a:pt x="169938" y="203390"/>
                  </a:lnTo>
                  <a:lnTo>
                    <a:pt x="167030" y="202704"/>
                  </a:lnTo>
                  <a:lnTo>
                    <a:pt x="167081" y="199745"/>
                  </a:lnTo>
                  <a:lnTo>
                    <a:pt x="169976" y="200418"/>
                  </a:lnTo>
                  <a:lnTo>
                    <a:pt x="169976" y="140309"/>
                  </a:lnTo>
                  <a:lnTo>
                    <a:pt x="167462" y="139712"/>
                  </a:lnTo>
                  <a:lnTo>
                    <a:pt x="167538" y="135001"/>
                  </a:lnTo>
                  <a:lnTo>
                    <a:pt x="164973" y="131711"/>
                  </a:lnTo>
                  <a:lnTo>
                    <a:pt x="164973" y="225755"/>
                  </a:lnTo>
                  <a:lnTo>
                    <a:pt x="164922" y="228752"/>
                  </a:lnTo>
                  <a:lnTo>
                    <a:pt x="162026" y="228066"/>
                  </a:lnTo>
                  <a:lnTo>
                    <a:pt x="162077" y="225082"/>
                  </a:lnTo>
                  <a:lnTo>
                    <a:pt x="164973" y="225755"/>
                  </a:lnTo>
                  <a:lnTo>
                    <a:pt x="164973" y="131711"/>
                  </a:lnTo>
                  <a:lnTo>
                    <a:pt x="164592" y="131216"/>
                  </a:lnTo>
                  <a:lnTo>
                    <a:pt x="164592" y="162572"/>
                  </a:lnTo>
                  <a:lnTo>
                    <a:pt x="164553" y="164719"/>
                  </a:lnTo>
                  <a:lnTo>
                    <a:pt x="162458" y="164223"/>
                  </a:lnTo>
                  <a:lnTo>
                    <a:pt x="162496" y="162077"/>
                  </a:lnTo>
                  <a:lnTo>
                    <a:pt x="164592" y="162572"/>
                  </a:lnTo>
                  <a:lnTo>
                    <a:pt x="164592" y="131216"/>
                  </a:lnTo>
                  <a:lnTo>
                    <a:pt x="161645" y="127431"/>
                  </a:lnTo>
                  <a:lnTo>
                    <a:pt x="159600" y="126961"/>
                  </a:lnTo>
                  <a:lnTo>
                    <a:pt x="159600" y="187083"/>
                  </a:lnTo>
                  <a:lnTo>
                    <a:pt x="159550" y="190068"/>
                  </a:lnTo>
                  <a:lnTo>
                    <a:pt x="156641" y="189382"/>
                  </a:lnTo>
                  <a:lnTo>
                    <a:pt x="156692" y="186397"/>
                  </a:lnTo>
                  <a:lnTo>
                    <a:pt x="159600" y="187083"/>
                  </a:lnTo>
                  <a:lnTo>
                    <a:pt x="159600" y="126961"/>
                  </a:lnTo>
                  <a:lnTo>
                    <a:pt x="157060" y="126365"/>
                  </a:lnTo>
                  <a:lnTo>
                    <a:pt x="157149" y="121653"/>
                  </a:lnTo>
                  <a:lnTo>
                    <a:pt x="155016" y="118922"/>
                  </a:lnTo>
                  <a:lnTo>
                    <a:pt x="155016" y="149415"/>
                  </a:lnTo>
                  <a:lnTo>
                    <a:pt x="154965" y="152400"/>
                  </a:lnTo>
                  <a:lnTo>
                    <a:pt x="154584" y="152311"/>
                  </a:lnTo>
                  <a:lnTo>
                    <a:pt x="154584" y="212420"/>
                  </a:lnTo>
                  <a:lnTo>
                    <a:pt x="154546" y="215392"/>
                  </a:lnTo>
                  <a:lnTo>
                    <a:pt x="151625" y="214693"/>
                  </a:lnTo>
                  <a:lnTo>
                    <a:pt x="151676" y="211734"/>
                  </a:lnTo>
                  <a:lnTo>
                    <a:pt x="154584" y="212420"/>
                  </a:lnTo>
                  <a:lnTo>
                    <a:pt x="154584" y="152311"/>
                  </a:lnTo>
                  <a:lnTo>
                    <a:pt x="152057" y="151714"/>
                  </a:lnTo>
                  <a:lnTo>
                    <a:pt x="152107" y="148729"/>
                  </a:lnTo>
                  <a:lnTo>
                    <a:pt x="155016" y="149415"/>
                  </a:lnTo>
                  <a:lnTo>
                    <a:pt x="155016" y="118922"/>
                  </a:lnTo>
                  <a:lnTo>
                    <a:pt x="154203" y="117868"/>
                  </a:lnTo>
                  <a:lnTo>
                    <a:pt x="151257" y="114084"/>
                  </a:lnTo>
                  <a:lnTo>
                    <a:pt x="149186" y="113614"/>
                  </a:lnTo>
                  <a:lnTo>
                    <a:pt x="149186" y="174574"/>
                  </a:lnTo>
                  <a:lnTo>
                    <a:pt x="149161" y="176707"/>
                  </a:lnTo>
                  <a:lnTo>
                    <a:pt x="147053" y="176199"/>
                  </a:lnTo>
                  <a:lnTo>
                    <a:pt x="147091" y="174078"/>
                  </a:lnTo>
                  <a:lnTo>
                    <a:pt x="149186" y="174574"/>
                  </a:lnTo>
                  <a:lnTo>
                    <a:pt x="149186" y="113614"/>
                  </a:lnTo>
                  <a:lnTo>
                    <a:pt x="146672" y="113017"/>
                  </a:lnTo>
                  <a:lnTo>
                    <a:pt x="146761" y="108305"/>
                  </a:lnTo>
                  <a:lnTo>
                    <a:pt x="144614" y="105549"/>
                  </a:lnTo>
                  <a:lnTo>
                    <a:pt x="144614" y="136055"/>
                  </a:lnTo>
                  <a:lnTo>
                    <a:pt x="144564" y="139039"/>
                  </a:lnTo>
                  <a:lnTo>
                    <a:pt x="144183" y="138950"/>
                  </a:lnTo>
                  <a:lnTo>
                    <a:pt x="144183" y="199059"/>
                  </a:lnTo>
                  <a:lnTo>
                    <a:pt x="144145" y="202044"/>
                  </a:lnTo>
                  <a:lnTo>
                    <a:pt x="141236" y="201358"/>
                  </a:lnTo>
                  <a:lnTo>
                    <a:pt x="141287" y="198386"/>
                  </a:lnTo>
                  <a:lnTo>
                    <a:pt x="144183" y="199059"/>
                  </a:lnTo>
                  <a:lnTo>
                    <a:pt x="144183" y="138950"/>
                  </a:lnTo>
                  <a:lnTo>
                    <a:pt x="141655" y="138353"/>
                  </a:lnTo>
                  <a:lnTo>
                    <a:pt x="141706" y="135369"/>
                  </a:lnTo>
                  <a:lnTo>
                    <a:pt x="144614" y="136055"/>
                  </a:lnTo>
                  <a:lnTo>
                    <a:pt x="144614" y="105549"/>
                  </a:lnTo>
                  <a:lnTo>
                    <a:pt x="143814" y="104521"/>
                  </a:lnTo>
                  <a:lnTo>
                    <a:pt x="140868" y="100736"/>
                  </a:lnTo>
                  <a:lnTo>
                    <a:pt x="139598" y="100444"/>
                  </a:lnTo>
                  <a:lnTo>
                    <a:pt x="139598" y="161404"/>
                  </a:lnTo>
                  <a:lnTo>
                    <a:pt x="139560" y="164388"/>
                  </a:lnTo>
                  <a:lnTo>
                    <a:pt x="136652" y="163703"/>
                  </a:lnTo>
                  <a:lnTo>
                    <a:pt x="136702" y="160731"/>
                  </a:lnTo>
                  <a:lnTo>
                    <a:pt x="139598" y="161404"/>
                  </a:lnTo>
                  <a:lnTo>
                    <a:pt x="139598" y="100444"/>
                  </a:lnTo>
                  <a:lnTo>
                    <a:pt x="137083" y="99860"/>
                  </a:lnTo>
                  <a:lnTo>
                    <a:pt x="137160" y="95986"/>
                  </a:lnTo>
                  <a:lnTo>
                    <a:pt x="134213" y="92202"/>
                  </a:lnTo>
                  <a:lnTo>
                    <a:pt x="134213" y="122707"/>
                  </a:lnTo>
                  <a:lnTo>
                    <a:pt x="134175" y="125691"/>
                  </a:lnTo>
                  <a:lnTo>
                    <a:pt x="133781" y="125603"/>
                  </a:lnTo>
                  <a:lnTo>
                    <a:pt x="133781" y="186563"/>
                  </a:lnTo>
                  <a:lnTo>
                    <a:pt x="133743" y="188696"/>
                  </a:lnTo>
                  <a:lnTo>
                    <a:pt x="131648" y="188201"/>
                  </a:lnTo>
                  <a:lnTo>
                    <a:pt x="131686" y="186067"/>
                  </a:lnTo>
                  <a:lnTo>
                    <a:pt x="133781" y="186563"/>
                  </a:lnTo>
                  <a:lnTo>
                    <a:pt x="133781" y="125603"/>
                  </a:lnTo>
                  <a:lnTo>
                    <a:pt x="131267" y="125006"/>
                  </a:lnTo>
                  <a:lnTo>
                    <a:pt x="131318" y="122034"/>
                  </a:lnTo>
                  <a:lnTo>
                    <a:pt x="134213" y="122707"/>
                  </a:lnTo>
                  <a:lnTo>
                    <a:pt x="134213" y="92202"/>
                  </a:lnTo>
                  <a:lnTo>
                    <a:pt x="131267" y="88417"/>
                  </a:lnTo>
                  <a:lnTo>
                    <a:pt x="129209" y="87947"/>
                  </a:lnTo>
                  <a:lnTo>
                    <a:pt x="129209" y="148056"/>
                  </a:lnTo>
                  <a:lnTo>
                    <a:pt x="129171" y="151041"/>
                  </a:lnTo>
                  <a:lnTo>
                    <a:pt x="126250" y="150342"/>
                  </a:lnTo>
                  <a:lnTo>
                    <a:pt x="126301" y="147370"/>
                  </a:lnTo>
                  <a:lnTo>
                    <a:pt x="129209" y="148056"/>
                  </a:lnTo>
                  <a:lnTo>
                    <a:pt x="129209" y="87947"/>
                  </a:lnTo>
                  <a:lnTo>
                    <a:pt x="126682" y="87350"/>
                  </a:lnTo>
                  <a:lnTo>
                    <a:pt x="126758" y="82626"/>
                  </a:lnTo>
                  <a:lnTo>
                    <a:pt x="124206" y="79362"/>
                  </a:lnTo>
                  <a:lnTo>
                    <a:pt x="124206" y="173393"/>
                  </a:lnTo>
                  <a:lnTo>
                    <a:pt x="124155" y="176377"/>
                  </a:lnTo>
                  <a:lnTo>
                    <a:pt x="121246" y="175691"/>
                  </a:lnTo>
                  <a:lnTo>
                    <a:pt x="121297" y="172707"/>
                  </a:lnTo>
                  <a:lnTo>
                    <a:pt x="124206" y="173393"/>
                  </a:lnTo>
                  <a:lnTo>
                    <a:pt x="124206" y="79362"/>
                  </a:lnTo>
                  <a:lnTo>
                    <a:pt x="123812" y="78854"/>
                  </a:lnTo>
                  <a:lnTo>
                    <a:pt x="123812" y="110197"/>
                  </a:lnTo>
                  <a:lnTo>
                    <a:pt x="123786" y="112344"/>
                  </a:lnTo>
                  <a:lnTo>
                    <a:pt x="121678" y="111848"/>
                  </a:lnTo>
                  <a:lnTo>
                    <a:pt x="121716" y="109702"/>
                  </a:lnTo>
                  <a:lnTo>
                    <a:pt x="123812" y="110197"/>
                  </a:lnTo>
                  <a:lnTo>
                    <a:pt x="123812" y="78854"/>
                  </a:lnTo>
                  <a:lnTo>
                    <a:pt x="120865" y="75069"/>
                  </a:lnTo>
                  <a:lnTo>
                    <a:pt x="118821" y="74599"/>
                  </a:lnTo>
                  <a:lnTo>
                    <a:pt x="118821" y="134696"/>
                  </a:lnTo>
                  <a:lnTo>
                    <a:pt x="118770" y="137693"/>
                  </a:lnTo>
                  <a:lnTo>
                    <a:pt x="115874" y="137007"/>
                  </a:lnTo>
                  <a:lnTo>
                    <a:pt x="115912" y="134023"/>
                  </a:lnTo>
                  <a:lnTo>
                    <a:pt x="118821" y="134696"/>
                  </a:lnTo>
                  <a:lnTo>
                    <a:pt x="118821" y="74599"/>
                  </a:lnTo>
                  <a:lnTo>
                    <a:pt x="117094" y="74193"/>
                  </a:lnTo>
                  <a:lnTo>
                    <a:pt x="117170" y="70319"/>
                  </a:lnTo>
                  <a:lnTo>
                    <a:pt x="114236" y="66560"/>
                  </a:lnTo>
                  <a:lnTo>
                    <a:pt x="114236" y="97040"/>
                  </a:lnTo>
                  <a:lnTo>
                    <a:pt x="114185" y="100025"/>
                  </a:lnTo>
                  <a:lnTo>
                    <a:pt x="113804" y="99936"/>
                  </a:lnTo>
                  <a:lnTo>
                    <a:pt x="113804" y="160058"/>
                  </a:lnTo>
                  <a:lnTo>
                    <a:pt x="113766" y="163029"/>
                  </a:lnTo>
                  <a:lnTo>
                    <a:pt x="110858" y="162344"/>
                  </a:lnTo>
                  <a:lnTo>
                    <a:pt x="110909" y="159372"/>
                  </a:lnTo>
                  <a:lnTo>
                    <a:pt x="113804" y="160058"/>
                  </a:lnTo>
                  <a:lnTo>
                    <a:pt x="113804" y="99936"/>
                  </a:lnTo>
                  <a:lnTo>
                    <a:pt x="111277" y="99339"/>
                  </a:lnTo>
                  <a:lnTo>
                    <a:pt x="111328" y="96367"/>
                  </a:lnTo>
                  <a:lnTo>
                    <a:pt x="114236" y="97040"/>
                  </a:lnTo>
                  <a:lnTo>
                    <a:pt x="114236" y="66560"/>
                  </a:lnTo>
                  <a:lnTo>
                    <a:pt x="111277" y="62750"/>
                  </a:lnTo>
                  <a:lnTo>
                    <a:pt x="108407" y="62090"/>
                  </a:lnTo>
                  <a:lnTo>
                    <a:pt x="108407" y="122186"/>
                  </a:lnTo>
                  <a:lnTo>
                    <a:pt x="108381" y="124345"/>
                  </a:lnTo>
                  <a:lnTo>
                    <a:pt x="106286" y="123850"/>
                  </a:lnTo>
                  <a:lnTo>
                    <a:pt x="106324" y="121704"/>
                  </a:lnTo>
                  <a:lnTo>
                    <a:pt x="108407" y="122186"/>
                  </a:lnTo>
                  <a:lnTo>
                    <a:pt x="108407" y="62090"/>
                  </a:lnTo>
                  <a:lnTo>
                    <a:pt x="106680" y="61683"/>
                  </a:lnTo>
                  <a:lnTo>
                    <a:pt x="106768" y="56959"/>
                  </a:lnTo>
                  <a:lnTo>
                    <a:pt x="103822" y="53174"/>
                  </a:lnTo>
                  <a:lnTo>
                    <a:pt x="103809" y="84531"/>
                  </a:lnTo>
                  <a:lnTo>
                    <a:pt x="103784" y="86677"/>
                  </a:lnTo>
                  <a:lnTo>
                    <a:pt x="103403" y="86588"/>
                  </a:lnTo>
                  <a:lnTo>
                    <a:pt x="103403" y="146685"/>
                  </a:lnTo>
                  <a:lnTo>
                    <a:pt x="103365" y="149669"/>
                  </a:lnTo>
                  <a:lnTo>
                    <a:pt x="100457" y="148983"/>
                  </a:lnTo>
                  <a:lnTo>
                    <a:pt x="100507" y="146011"/>
                  </a:lnTo>
                  <a:lnTo>
                    <a:pt x="103403" y="146685"/>
                  </a:lnTo>
                  <a:lnTo>
                    <a:pt x="103403" y="86588"/>
                  </a:lnTo>
                  <a:lnTo>
                    <a:pt x="101688" y="86182"/>
                  </a:lnTo>
                  <a:lnTo>
                    <a:pt x="101727" y="84048"/>
                  </a:lnTo>
                  <a:lnTo>
                    <a:pt x="103809" y="84531"/>
                  </a:lnTo>
                  <a:lnTo>
                    <a:pt x="103809" y="53162"/>
                  </a:lnTo>
                  <a:lnTo>
                    <a:pt x="100876" y="49390"/>
                  </a:lnTo>
                  <a:lnTo>
                    <a:pt x="98831" y="48920"/>
                  </a:lnTo>
                  <a:lnTo>
                    <a:pt x="98831" y="109029"/>
                  </a:lnTo>
                  <a:lnTo>
                    <a:pt x="98780" y="112014"/>
                  </a:lnTo>
                  <a:lnTo>
                    <a:pt x="95872" y="111328"/>
                  </a:lnTo>
                  <a:lnTo>
                    <a:pt x="95923" y="108356"/>
                  </a:lnTo>
                  <a:lnTo>
                    <a:pt x="98831" y="109029"/>
                  </a:lnTo>
                  <a:lnTo>
                    <a:pt x="98831" y="48920"/>
                  </a:lnTo>
                  <a:lnTo>
                    <a:pt x="96291" y="48323"/>
                  </a:lnTo>
                  <a:lnTo>
                    <a:pt x="96380" y="43599"/>
                  </a:lnTo>
                  <a:lnTo>
                    <a:pt x="94234" y="40855"/>
                  </a:lnTo>
                  <a:lnTo>
                    <a:pt x="94234" y="71374"/>
                  </a:lnTo>
                  <a:lnTo>
                    <a:pt x="94195" y="74358"/>
                  </a:lnTo>
                  <a:lnTo>
                    <a:pt x="93014" y="74091"/>
                  </a:lnTo>
                  <a:lnTo>
                    <a:pt x="93014" y="134188"/>
                  </a:lnTo>
                  <a:lnTo>
                    <a:pt x="92976" y="136334"/>
                  </a:lnTo>
                  <a:lnTo>
                    <a:pt x="90881" y="135839"/>
                  </a:lnTo>
                  <a:lnTo>
                    <a:pt x="90919" y="133705"/>
                  </a:lnTo>
                  <a:lnTo>
                    <a:pt x="93014" y="134188"/>
                  </a:lnTo>
                  <a:lnTo>
                    <a:pt x="93014" y="74091"/>
                  </a:lnTo>
                  <a:lnTo>
                    <a:pt x="91287" y="73672"/>
                  </a:lnTo>
                  <a:lnTo>
                    <a:pt x="91338" y="70688"/>
                  </a:lnTo>
                  <a:lnTo>
                    <a:pt x="94234" y="71374"/>
                  </a:lnTo>
                  <a:lnTo>
                    <a:pt x="94234" y="40855"/>
                  </a:lnTo>
                  <a:lnTo>
                    <a:pt x="93433" y="39827"/>
                  </a:lnTo>
                  <a:lnTo>
                    <a:pt x="90487" y="36042"/>
                  </a:lnTo>
                  <a:lnTo>
                    <a:pt x="88417" y="35560"/>
                  </a:lnTo>
                  <a:lnTo>
                    <a:pt x="88417" y="96520"/>
                  </a:lnTo>
                  <a:lnTo>
                    <a:pt x="88392" y="98679"/>
                  </a:lnTo>
                  <a:lnTo>
                    <a:pt x="86283" y="98171"/>
                  </a:lnTo>
                  <a:lnTo>
                    <a:pt x="86321" y="96037"/>
                  </a:lnTo>
                  <a:lnTo>
                    <a:pt x="88417" y="96520"/>
                  </a:lnTo>
                  <a:lnTo>
                    <a:pt x="88417" y="35560"/>
                  </a:lnTo>
                  <a:lnTo>
                    <a:pt x="85915" y="34975"/>
                  </a:lnTo>
                  <a:lnTo>
                    <a:pt x="85991" y="30276"/>
                  </a:lnTo>
                  <a:lnTo>
                    <a:pt x="83845" y="27520"/>
                  </a:lnTo>
                  <a:lnTo>
                    <a:pt x="83845" y="58013"/>
                  </a:lnTo>
                  <a:lnTo>
                    <a:pt x="83794" y="60998"/>
                  </a:lnTo>
                  <a:lnTo>
                    <a:pt x="83439" y="60921"/>
                  </a:lnTo>
                  <a:lnTo>
                    <a:pt x="83439" y="121043"/>
                  </a:lnTo>
                  <a:lnTo>
                    <a:pt x="83388" y="124015"/>
                  </a:lnTo>
                  <a:lnTo>
                    <a:pt x="80467" y="123317"/>
                  </a:lnTo>
                  <a:lnTo>
                    <a:pt x="80518" y="120357"/>
                  </a:lnTo>
                  <a:lnTo>
                    <a:pt x="83439" y="121043"/>
                  </a:lnTo>
                  <a:lnTo>
                    <a:pt x="83439" y="60921"/>
                  </a:lnTo>
                  <a:lnTo>
                    <a:pt x="80886" y="60312"/>
                  </a:lnTo>
                  <a:lnTo>
                    <a:pt x="80937" y="57327"/>
                  </a:lnTo>
                  <a:lnTo>
                    <a:pt x="83845" y="58013"/>
                  </a:lnTo>
                  <a:lnTo>
                    <a:pt x="83845" y="27520"/>
                  </a:lnTo>
                  <a:lnTo>
                    <a:pt x="83045" y="26492"/>
                  </a:lnTo>
                  <a:lnTo>
                    <a:pt x="80098" y="22707"/>
                  </a:lnTo>
                  <a:lnTo>
                    <a:pt x="78828" y="22415"/>
                  </a:lnTo>
                  <a:lnTo>
                    <a:pt x="78828" y="83362"/>
                  </a:lnTo>
                  <a:lnTo>
                    <a:pt x="78790" y="86347"/>
                  </a:lnTo>
                  <a:lnTo>
                    <a:pt x="75895" y="85661"/>
                  </a:lnTo>
                  <a:lnTo>
                    <a:pt x="75933" y="82689"/>
                  </a:lnTo>
                  <a:lnTo>
                    <a:pt x="78828" y="83362"/>
                  </a:lnTo>
                  <a:lnTo>
                    <a:pt x="78828" y="22415"/>
                  </a:lnTo>
                  <a:lnTo>
                    <a:pt x="75501" y="21628"/>
                  </a:lnTo>
                  <a:lnTo>
                    <a:pt x="75590" y="16916"/>
                  </a:lnTo>
                  <a:lnTo>
                    <a:pt x="73456" y="14185"/>
                  </a:lnTo>
                  <a:lnTo>
                    <a:pt x="73456" y="44678"/>
                  </a:lnTo>
                  <a:lnTo>
                    <a:pt x="73406" y="47650"/>
                  </a:lnTo>
                  <a:lnTo>
                    <a:pt x="73012" y="47561"/>
                  </a:lnTo>
                  <a:lnTo>
                    <a:pt x="73012" y="108508"/>
                  </a:lnTo>
                  <a:lnTo>
                    <a:pt x="72986" y="110667"/>
                  </a:lnTo>
                  <a:lnTo>
                    <a:pt x="70891" y="110172"/>
                  </a:lnTo>
                  <a:lnTo>
                    <a:pt x="70929" y="108026"/>
                  </a:lnTo>
                  <a:lnTo>
                    <a:pt x="73012" y="108508"/>
                  </a:lnTo>
                  <a:lnTo>
                    <a:pt x="73012" y="47561"/>
                  </a:lnTo>
                  <a:lnTo>
                    <a:pt x="70497" y="46964"/>
                  </a:lnTo>
                  <a:lnTo>
                    <a:pt x="70548" y="44005"/>
                  </a:lnTo>
                  <a:lnTo>
                    <a:pt x="73456" y="44678"/>
                  </a:lnTo>
                  <a:lnTo>
                    <a:pt x="73456" y="14185"/>
                  </a:lnTo>
                  <a:lnTo>
                    <a:pt x="72644" y="13131"/>
                  </a:lnTo>
                  <a:lnTo>
                    <a:pt x="69697" y="9347"/>
                  </a:lnTo>
                  <a:lnTo>
                    <a:pt x="69189" y="9232"/>
                  </a:lnTo>
                  <a:lnTo>
                    <a:pt x="69202" y="8699"/>
                  </a:lnTo>
                  <a:lnTo>
                    <a:pt x="68440" y="7721"/>
                  </a:lnTo>
                  <a:lnTo>
                    <a:pt x="68440" y="70015"/>
                  </a:lnTo>
                  <a:lnTo>
                    <a:pt x="68402" y="72999"/>
                  </a:lnTo>
                  <a:lnTo>
                    <a:pt x="65493" y="72313"/>
                  </a:lnTo>
                  <a:lnTo>
                    <a:pt x="65544" y="69329"/>
                  </a:lnTo>
                  <a:lnTo>
                    <a:pt x="68440" y="70015"/>
                  </a:lnTo>
                  <a:lnTo>
                    <a:pt x="68440" y="7721"/>
                  </a:lnTo>
                  <a:lnTo>
                    <a:pt x="66255" y="4914"/>
                  </a:lnTo>
                  <a:lnTo>
                    <a:pt x="63436" y="1308"/>
                  </a:lnTo>
                  <a:lnTo>
                    <a:pt x="63436" y="95351"/>
                  </a:lnTo>
                  <a:lnTo>
                    <a:pt x="63385" y="98348"/>
                  </a:lnTo>
                  <a:lnTo>
                    <a:pt x="60477" y="97663"/>
                  </a:lnTo>
                  <a:lnTo>
                    <a:pt x="60528" y="94665"/>
                  </a:lnTo>
                  <a:lnTo>
                    <a:pt x="63436" y="95351"/>
                  </a:lnTo>
                  <a:lnTo>
                    <a:pt x="63436" y="1308"/>
                  </a:lnTo>
                  <a:lnTo>
                    <a:pt x="63309" y="1143"/>
                  </a:lnTo>
                  <a:lnTo>
                    <a:pt x="63055" y="1092"/>
                  </a:lnTo>
                  <a:lnTo>
                    <a:pt x="63055" y="31318"/>
                  </a:lnTo>
                  <a:lnTo>
                    <a:pt x="63017" y="34315"/>
                  </a:lnTo>
                  <a:lnTo>
                    <a:pt x="60921" y="33820"/>
                  </a:lnTo>
                  <a:lnTo>
                    <a:pt x="60972" y="30835"/>
                  </a:lnTo>
                  <a:lnTo>
                    <a:pt x="63055" y="31318"/>
                  </a:lnTo>
                  <a:lnTo>
                    <a:pt x="63055" y="1092"/>
                  </a:lnTo>
                  <a:lnTo>
                    <a:pt x="58458" y="0"/>
                  </a:lnTo>
                  <a:lnTo>
                    <a:pt x="58039" y="330"/>
                  </a:lnTo>
                  <a:lnTo>
                    <a:pt x="58039" y="56667"/>
                  </a:lnTo>
                  <a:lnTo>
                    <a:pt x="58000" y="59651"/>
                  </a:lnTo>
                  <a:lnTo>
                    <a:pt x="55092" y="58966"/>
                  </a:lnTo>
                  <a:lnTo>
                    <a:pt x="55143" y="55994"/>
                  </a:lnTo>
                  <a:lnTo>
                    <a:pt x="58039" y="56667"/>
                  </a:lnTo>
                  <a:lnTo>
                    <a:pt x="58039" y="330"/>
                  </a:lnTo>
                  <a:lnTo>
                    <a:pt x="53047" y="4216"/>
                  </a:lnTo>
                  <a:lnTo>
                    <a:pt x="53047" y="82016"/>
                  </a:lnTo>
                  <a:lnTo>
                    <a:pt x="52997" y="84988"/>
                  </a:lnTo>
                  <a:lnTo>
                    <a:pt x="50088" y="84302"/>
                  </a:lnTo>
                  <a:lnTo>
                    <a:pt x="50139" y="81330"/>
                  </a:lnTo>
                  <a:lnTo>
                    <a:pt x="53047" y="82016"/>
                  </a:lnTo>
                  <a:lnTo>
                    <a:pt x="53047" y="4216"/>
                  </a:lnTo>
                  <a:lnTo>
                    <a:pt x="51727" y="5245"/>
                  </a:lnTo>
                  <a:lnTo>
                    <a:pt x="51727" y="21577"/>
                  </a:lnTo>
                  <a:lnTo>
                    <a:pt x="50507" y="21285"/>
                  </a:lnTo>
                  <a:lnTo>
                    <a:pt x="50520" y="20040"/>
                  </a:lnTo>
                  <a:lnTo>
                    <a:pt x="51727" y="21577"/>
                  </a:lnTo>
                  <a:lnTo>
                    <a:pt x="51727" y="5245"/>
                  </a:lnTo>
                  <a:lnTo>
                    <a:pt x="47637" y="8420"/>
                  </a:lnTo>
                  <a:lnTo>
                    <a:pt x="47637" y="44145"/>
                  </a:lnTo>
                  <a:lnTo>
                    <a:pt x="47612" y="46304"/>
                  </a:lnTo>
                  <a:lnTo>
                    <a:pt x="45516" y="45808"/>
                  </a:lnTo>
                  <a:lnTo>
                    <a:pt x="45554" y="43662"/>
                  </a:lnTo>
                  <a:lnTo>
                    <a:pt x="47637" y="44145"/>
                  </a:lnTo>
                  <a:lnTo>
                    <a:pt x="47637" y="8420"/>
                  </a:lnTo>
                  <a:lnTo>
                    <a:pt x="46278" y="9474"/>
                  </a:lnTo>
                  <a:lnTo>
                    <a:pt x="46253" y="11010"/>
                  </a:lnTo>
                  <a:lnTo>
                    <a:pt x="44704" y="9017"/>
                  </a:lnTo>
                  <a:lnTo>
                    <a:pt x="42646" y="8547"/>
                  </a:lnTo>
                  <a:lnTo>
                    <a:pt x="42646" y="68656"/>
                  </a:lnTo>
                  <a:lnTo>
                    <a:pt x="42608" y="71653"/>
                  </a:lnTo>
                  <a:lnTo>
                    <a:pt x="39687" y="70954"/>
                  </a:lnTo>
                  <a:lnTo>
                    <a:pt x="39738" y="67983"/>
                  </a:lnTo>
                  <a:lnTo>
                    <a:pt x="42646" y="68656"/>
                  </a:lnTo>
                  <a:lnTo>
                    <a:pt x="42646" y="8547"/>
                  </a:lnTo>
                  <a:lnTo>
                    <a:pt x="39852" y="7886"/>
                  </a:lnTo>
                  <a:lnTo>
                    <a:pt x="38061" y="9283"/>
                  </a:lnTo>
                  <a:lnTo>
                    <a:pt x="38061" y="30988"/>
                  </a:lnTo>
                  <a:lnTo>
                    <a:pt x="38023" y="33985"/>
                  </a:lnTo>
                  <a:lnTo>
                    <a:pt x="35102" y="33286"/>
                  </a:lnTo>
                  <a:lnTo>
                    <a:pt x="35153" y="30314"/>
                  </a:lnTo>
                  <a:lnTo>
                    <a:pt x="38061" y="30988"/>
                  </a:lnTo>
                  <a:lnTo>
                    <a:pt x="38061" y="9283"/>
                  </a:lnTo>
                  <a:lnTo>
                    <a:pt x="32232" y="13817"/>
                  </a:lnTo>
                  <a:lnTo>
                    <a:pt x="32232" y="56134"/>
                  </a:lnTo>
                  <a:lnTo>
                    <a:pt x="32207" y="58305"/>
                  </a:lnTo>
                  <a:lnTo>
                    <a:pt x="29298" y="57619"/>
                  </a:lnTo>
                  <a:lnTo>
                    <a:pt x="29337" y="55460"/>
                  </a:lnTo>
                  <a:lnTo>
                    <a:pt x="32232" y="56134"/>
                  </a:lnTo>
                  <a:lnTo>
                    <a:pt x="32232" y="13817"/>
                  </a:lnTo>
                  <a:lnTo>
                    <a:pt x="27673" y="17360"/>
                  </a:lnTo>
                  <a:lnTo>
                    <a:pt x="27622" y="20624"/>
                  </a:lnTo>
                  <a:lnTo>
                    <a:pt x="24447" y="19875"/>
                  </a:lnTo>
                  <a:lnTo>
                    <a:pt x="22656" y="21272"/>
                  </a:lnTo>
                  <a:lnTo>
                    <a:pt x="22656" y="42989"/>
                  </a:lnTo>
                  <a:lnTo>
                    <a:pt x="22631" y="44221"/>
                  </a:lnTo>
                  <a:lnTo>
                    <a:pt x="21463" y="42710"/>
                  </a:lnTo>
                  <a:lnTo>
                    <a:pt x="22656" y="42989"/>
                  </a:lnTo>
                  <a:lnTo>
                    <a:pt x="22656" y="21272"/>
                  </a:lnTo>
                  <a:lnTo>
                    <a:pt x="12280" y="29362"/>
                  </a:lnTo>
                  <a:lnTo>
                    <a:pt x="12192" y="34340"/>
                  </a:lnTo>
                  <a:lnTo>
                    <a:pt x="13728" y="36334"/>
                  </a:lnTo>
                  <a:lnTo>
                    <a:pt x="12255" y="35979"/>
                  </a:lnTo>
                  <a:lnTo>
                    <a:pt x="76" y="45453"/>
                  </a:lnTo>
                  <a:lnTo>
                    <a:pt x="0" y="50444"/>
                  </a:lnTo>
                  <a:lnTo>
                    <a:pt x="5880" y="58000"/>
                  </a:lnTo>
                  <a:lnTo>
                    <a:pt x="6388" y="58127"/>
                  </a:lnTo>
                  <a:lnTo>
                    <a:pt x="6388" y="58648"/>
                  </a:lnTo>
                  <a:lnTo>
                    <a:pt x="12268" y="66217"/>
                  </a:lnTo>
                  <a:lnTo>
                    <a:pt x="16840" y="67297"/>
                  </a:lnTo>
                  <a:lnTo>
                    <a:pt x="16776" y="72009"/>
                  </a:lnTo>
                  <a:lnTo>
                    <a:pt x="22656" y="79565"/>
                  </a:lnTo>
                  <a:lnTo>
                    <a:pt x="27254" y="80657"/>
                  </a:lnTo>
                  <a:lnTo>
                    <a:pt x="27178" y="85356"/>
                  </a:lnTo>
                  <a:lnTo>
                    <a:pt x="33058" y="92925"/>
                  </a:lnTo>
                  <a:lnTo>
                    <a:pt x="37630" y="94005"/>
                  </a:lnTo>
                  <a:lnTo>
                    <a:pt x="37566" y="98691"/>
                  </a:lnTo>
                  <a:lnTo>
                    <a:pt x="43446" y="106260"/>
                  </a:lnTo>
                  <a:lnTo>
                    <a:pt x="48031" y="107340"/>
                  </a:lnTo>
                  <a:lnTo>
                    <a:pt x="47967" y="112064"/>
                  </a:lnTo>
                  <a:lnTo>
                    <a:pt x="53848" y="119621"/>
                  </a:lnTo>
                  <a:lnTo>
                    <a:pt x="57607" y="120510"/>
                  </a:lnTo>
                  <a:lnTo>
                    <a:pt x="57556" y="124371"/>
                  </a:lnTo>
                  <a:lnTo>
                    <a:pt x="63436" y="131940"/>
                  </a:lnTo>
                  <a:lnTo>
                    <a:pt x="68021" y="133019"/>
                  </a:lnTo>
                  <a:lnTo>
                    <a:pt x="67957" y="137718"/>
                  </a:lnTo>
                  <a:lnTo>
                    <a:pt x="73837" y="145288"/>
                  </a:lnTo>
                  <a:lnTo>
                    <a:pt x="77597" y="146164"/>
                  </a:lnTo>
                  <a:lnTo>
                    <a:pt x="77546" y="150037"/>
                  </a:lnTo>
                  <a:lnTo>
                    <a:pt x="83426" y="157607"/>
                  </a:lnTo>
                  <a:lnTo>
                    <a:pt x="88011" y="158686"/>
                  </a:lnTo>
                  <a:lnTo>
                    <a:pt x="87947" y="163385"/>
                  </a:lnTo>
                  <a:lnTo>
                    <a:pt x="93827" y="170954"/>
                  </a:lnTo>
                  <a:lnTo>
                    <a:pt x="98399" y="172034"/>
                  </a:lnTo>
                  <a:lnTo>
                    <a:pt x="98336" y="176733"/>
                  </a:lnTo>
                  <a:lnTo>
                    <a:pt x="104216" y="184302"/>
                  </a:lnTo>
                  <a:lnTo>
                    <a:pt x="108800" y="185381"/>
                  </a:lnTo>
                  <a:lnTo>
                    <a:pt x="108724" y="190080"/>
                  </a:lnTo>
                  <a:lnTo>
                    <a:pt x="114604" y="197650"/>
                  </a:lnTo>
                  <a:lnTo>
                    <a:pt x="118376" y="198539"/>
                  </a:lnTo>
                  <a:lnTo>
                    <a:pt x="118325" y="202412"/>
                  </a:lnTo>
                  <a:lnTo>
                    <a:pt x="124206" y="209981"/>
                  </a:lnTo>
                  <a:lnTo>
                    <a:pt x="128778" y="211061"/>
                  </a:lnTo>
                  <a:lnTo>
                    <a:pt x="128714" y="215747"/>
                  </a:lnTo>
                  <a:lnTo>
                    <a:pt x="134594" y="223316"/>
                  </a:lnTo>
                  <a:lnTo>
                    <a:pt x="139179" y="224396"/>
                  </a:lnTo>
                  <a:lnTo>
                    <a:pt x="139115" y="229095"/>
                  </a:lnTo>
                  <a:lnTo>
                    <a:pt x="144995" y="236664"/>
                  </a:lnTo>
                  <a:lnTo>
                    <a:pt x="149567" y="237744"/>
                  </a:lnTo>
                  <a:lnTo>
                    <a:pt x="149504" y="242455"/>
                  </a:lnTo>
                  <a:lnTo>
                    <a:pt x="155384" y="250024"/>
                  </a:lnTo>
                  <a:lnTo>
                    <a:pt x="159969" y="251104"/>
                  </a:lnTo>
                  <a:lnTo>
                    <a:pt x="159905" y="255803"/>
                  </a:lnTo>
                  <a:lnTo>
                    <a:pt x="165785" y="263372"/>
                  </a:lnTo>
                  <a:lnTo>
                    <a:pt x="167106" y="263690"/>
                  </a:lnTo>
                  <a:lnTo>
                    <a:pt x="167093" y="265049"/>
                  </a:lnTo>
                  <a:lnTo>
                    <a:pt x="172974" y="272605"/>
                  </a:lnTo>
                  <a:lnTo>
                    <a:pt x="177838" y="273748"/>
                  </a:lnTo>
                  <a:lnTo>
                    <a:pt x="190004" y="264274"/>
                  </a:lnTo>
                  <a:lnTo>
                    <a:pt x="190030" y="262750"/>
                  </a:lnTo>
                  <a:lnTo>
                    <a:pt x="191579" y="264731"/>
                  </a:lnTo>
                  <a:lnTo>
                    <a:pt x="196443" y="265861"/>
                  </a:lnTo>
                  <a:lnTo>
                    <a:pt x="208610" y="256387"/>
                  </a:lnTo>
                  <a:lnTo>
                    <a:pt x="208661" y="253136"/>
                  </a:lnTo>
                  <a:lnTo>
                    <a:pt x="211836" y="253873"/>
                  </a:lnTo>
                  <a:lnTo>
                    <a:pt x="224015" y="244386"/>
                  </a:lnTo>
                  <a:lnTo>
                    <a:pt x="224104" y="239407"/>
                  </a:lnTo>
                  <a:lnTo>
                    <a:pt x="221157" y="235623"/>
                  </a:lnTo>
                  <a:lnTo>
                    <a:pt x="218211" y="231838"/>
                  </a:lnTo>
                  <a:lnTo>
                    <a:pt x="213614" y="230759"/>
                  </a:lnTo>
                  <a:lnTo>
                    <a:pt x="213664" y="227799"/>
                  </a:lnTo>
                  <a:lnTo>
                    <a:pt x="216852" y="228536"/>
                  </a:lnTo>
                  <a:lnTo>
                    <a:pt x="229031" y="219062"/>
                  </a:lnTo>
                  <a:lnTo>
                    <a:pt x="229108" y="214071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5886" y="800430"/>
              <a:ext cx="69215" cy="59690"/>
            </a:xfrm>
            <a:custGeom>
              <a:avLst/>
              <a:gdLst/>
              <a:ahLst/>
              <a:cxnLst/>
              <a:rect l="l" t="t" r="r" b="b"/>
              <a:pathLst>
                <a:path w="69215" h="59690">
                  <a:moveTo>
                    <a:pt x="22999" y="44678"/>
                  </a:moveTo>
                  <a:lnTo>
                    <a:pt x="20053" y="40906"/>
                  </a:lnTo>
                  <a:lnTo>
                    <a:pt x="17106" y="37122"/>
                  </a:lnTo>
                  <a:lnTo>
                    <a:pt x="12255" y="35979"/>
                  </a:lnTo>
                  <a:lnTo>
                    <a:pt x="76" y="45453"/>
                  </a:lnTo>
                  <a:lnTo>
                    <a:pt x="0" y="50444"/>
                  </a:lnTo>
                  <a:lnTo>
                    <a:pt x="5880" y="58000"/>
                  </a:lnTo>
                  <a:lnTo>
                    <a:pt x="10744" y="59143"/>
                  </a:lnTo>
                  <a:lnTo>
                    <a:pt x="22910" y="49669"/>
                  </a:lnTo>
                  <a:lnTo>
                    <a:pt x="22999" y="44678"/>
                  </a:lnTo>
                  <a:close/>
                </a:path>
                <a:path w="69215" h="59690">
                  <a:moveTo>
                    <a:pt x="69202" y="8699"/>
                  </a:moveTo>
                  <a:lnTo>
                    <a:pt x="66255" y="4914"/>
                  </a:lnTo>
                  <a:lnTo>
                    <a:pt x="63309" y="1130"/>
                  </a:lnTo>
                  <a:lnTo>
                    <a:pt x="58458" y="0"/>
                  </a:lnTo>
                  <a:lnTo>
                    <a:pt x="46291" y="9474"/>
                  </a:lnTo>
                  <a:lnTo>
                    <a:pt x="46202" y="14452"/>
                  </a:lnTo>
                  <a:lnTo>
                    <a:pt x="52082" y="22021"/>
                  </a:lnTo>
                  <a:lnTo>
                    <a:pt x="56946" y="23164"/>
                  </a:lnTo>
                  <a:lnTo>
                    <a:pt x="69126" y="13690"/>
                  </a:lnTo>
                  <a:lnTo>
                    <a:pt x="69202" y="869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20332" y="588467"/>
              <a:ext cx="220345" cy="291465"/>
            </a:xfrm>
            <a:custGeom>
              <a:avLst/>
              <a:gdLst/>
              <a:ahLst/>
              <a:cxnLst/>
              <a:rect l="l" t="t" r="r" b="b"/>
              <a:pathLst>
                <a:path w="220345" h="291465">
                  <a:moveTo>
                    <a:pt x="220091" y="232664"/>
                  </a:moveTo>
                  <a:lnTo>
                    <a:pt x="218020" y="223443"/>
                  </a:lnTo>
                  <a:lnTo>
                    <a:pt x="208749" y="207441"/>
                  </a:lnTo>
                  <a:lnTo>
                    <a:pt x="183083" y="178333"/>
                  </a:lnTo>
                  <a:lnTo>
                    <a:pt x="162013" y="147015"/>
                  </a:lnTo>
                  <a:lnTo>
                    <a:pt x="134251" y="94056"/>
                  </a:lnTo>
                  <a:lnTo>
                    <a:pt x="88544" y="0"/>
                  </a:lnTo>
                  <a:lnTo>
                    <a:pt x="73596" y="47358"/>
                  </a:lnTo>
                  <a:lnTo>
                    <a:pt x="75399" y="88696"/>
                  </a:lnTo>
                  <a:lnTo>
                    <a:pt x="88138" y="118846"/>
                  </a:lnTo>
                  <a:lnTo>
                    <a:pt x="69151" y="113131"/>
                  </a:lnTo>
                  <a:lnTo>
                    <a:pt x="0" y="109778"/>
                  </a:lnTo>
                  <a:lnTo>
                    <a:pt x="59690" y="164172"/>
                  </a:lnTo>
                  <a:lnTo>
                    <a:pt x="93776" y="197396"/>
                  </a:lnTo>
                  <a:lnTo>
                    <a:pt x="115011" y="223024"/>
                  </a:lnTo>
                  <a:lnTo>
                    <a:pt x="136182" y="254647"/>
                  </a:lnTo>
                  <a:lnTo>
                    <a:pt x="162788" y="284378"/>
                  </a:lnTo>
                  <a:lnTo>
                    <a:pt x="178714" y="291376"/>
                  </a:lnTo>
                  <a:lnTo>
                    <a:pt x="190322" y="273062"/>
                  </a:lnTo>
                  <a:lnTo>
                    <a:pt x="198589" y="244944"/>
                  </a:lnTo>
                  <a:lnTo>
                    <a:pt x="198920" y="244868"/>
                  </a:lnTo>
                  <a:lnTo>
                    <a:pt x="214033" y="238645"/>
                  </a:lnTo>
                  <a:lnTo>
                    <a:pt x="220091" y="232664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20613" y="676726"/>
              <a:ext cx="153035" cy="174625"/>
            </a:xfrm>
            <a:custGeom>
              <a:avLst/>
              <a:gdLst/>
              <a:ahLst/>
              <a:cxnLst/>
              <a:rect l="l" t="t" r="r" b="b"/>
              <a:pathLst>
                <a:path w="153034" h="174625">
                  <a:moveTo>
                    <a:pt x="143393" y="119062"/>
                  </a:moveTo>
                  <a:lnTo>
                    <a:pt x="17322" y="119062"/>
                  </a:lnTo>
                  <a:lnTo>
                    <a:pt x="18122" y="125501"/>
                  </a:lnTo>
                  <a:lnTo>
                    <a:pt x="17664" y="129146"/>
                  </a:lnTo>
                  <a:lnTo>
                    <a:pt x="22009" y="138188"/>
                  </a:lnTo>
                  <a:lnTo>
                    <a:pt x="21760" y="139966"/>
                  </a:lnTo>
                  <a:lnTo>
                    <a:pt x="21636" y="140970"/>
                  </a:lnTo>
                  <a:lnTo>
                    <a:pt x="20561" y="156108"/>
                  </a:lnTo>
                  <a:lnTo>
                    <a:pt x="20595" y="157480"/>
                  </a:lnTo>
                  <a:lnTo>
                    <a:pt x="21473" y="161696"/>
                  </a:lnTo>
                  <a:lnTo>
                    <a:pt x="21539" y="162013"/>
                  </a:lnTo>
                  <a:lnTo>
                    <a:pt x="31686" y="174485"/>
                  </a:lnTo>
                  <a:lnTo>
                    <a:pt x="33009" y="165061"/>
                  </a:lnTo>
                  <a:lnTo>
                    <a:pt x="33090" y="164490"/>
                  </a:lnTo>
                  <a:lnTo>
                    <a:pt x="33216" y="163588"/>
                  </a:lnTo>
                  <a:lnTo>
                    <a:pt x="33295" y="163029"/>
                  </a:lnTo>
                  <a:lnTo>
                    <a:pt x="33362" y="162547"/>
                  </a:lnTo>
                  <a:lnTo>
                    <a:pt x="36043" y="151307"/>
                  </a:lnTo>
                  <a:lnTo>
                    <a:pt x="36131" y="150939"/>
                  </a:lnTo>
                  <a:lnTo>
                    <a:pt x="34099" y="149288"/>
                  </a:lnTo>
                  <a:lnTo>
                    <a:pt x="32575" y="143967"/>
                  </a:lnTo>
                  <a:lnTo>
                    <a:pt x="33718" y="141859"/>
                  </a:lnTo>
                  <a:lnTo>
                    <a:pt x="34206" y="138391"/>
                  </a:lnTo>
                  <a:lnTo>
                    <a:pt x="34291" y="137782"/>
                  </a:lnTo>
                  <a:lnTo>
                    <a:pt x="34397" y="137033"/>
                  </a:lnTo>
                  <a:lnTo>
                    <a:pt x="34515" y="136194"/>
                  </a:lnTo>
                  <a:lnTo>
                    <a:pt x="34636" y="135331"/>
                  </a:lnTo>
                  <a:lnTo>
                    <a:pt x="34732" y="134645"/>
                  </a:lnTo>
                  <a:lnTo>
                    <a:pt x="34602" y="134327"/>
                  </a:lnTo>
                  <a:lnTo>
                    <a:pt x="33108" y="132092"/>
                  </a:lnTo>
                  <a:lnTo>
                    <a:pt x="51227" y="132092"/>
                  </a:lnTo>
                  <a:lnTo>
                    <a:pt x="53670" y="129324"/>
                  </a:lnTo>
                  <a:lnTo>
                    <a:pt x="120944" y="129324"/>
                  </a:lnTo>
                  <a:lnTo>
                    <a:pt x="121259" y="129146"/>
                  </a:lnTo>
                  <a:lnTo>
                    <a:pt x="140860" y="129146"/>
                  </a:lnTo>
                  <a:lnTo>
                    <a:pt x="141369" y="125501"/>
                  </a:lnTo>
                  <a:lnTo>
                    <a:pt x="143393" y="119062"/>
                  </a:lnTo>
                  <a:close/>
                </a:path>
                <a:path w="153034" h="174625">
                  <a:moveTo>
                    <a:pt x="120944" y="129324"/>
                  </a:moveTo>
                  <a:lnTo>
                    <a:pt x="53670" y="129324"/>
                  </a:lnTo>
                  <a:lnTo>
                    <a:pt x="53603" y="137782"/>
                  </a:lnTo>
                  <a:lnTo>
                    <a:pt x="53295" y="139966"/>
                  </a:lnTo>
                  <a:lnTo>
                    <a:pt x="53187" y="140728"/>
                  </a:lnTo>
                  <a:lnTo>
                    <a:pt x="53153" y="140970"/>
                  </a:lnTo>
                  <a:lnTo>
                    <a:pt x="53028" y="141859"/>
                  </a:lnTo>
                  <a:lnTo>
                    <a:pt x="52933" y="142532"/>
                  </a:lnTo>
                  <a:lnTo>
                    <a:pt x="52069" y="146710"/>
                  </a:lnTo>
                  <a:lnTo>
                    <a:pt x="47396" y="156108"/>
                  </a:lnTo>
                  <a:lnTo>
                    <a:pt x="47231" y="163029"/>
                  </a:lnTo>
                  <a:lnTo>
                    <a:pt x="52552" y="169532"/>
                  </a:lnTo>
                  <a:lnTo>
                    <a:pt x="56692" y="174320"/>
                  </a:lnTo>
                  <a:lnTo>
                    <a:pt x="63703" y="165061"/>
                  </a:lnTo>
                  <a:lnTo>
                    <a:pt x="62363" y="158724"/>
                  </a:lnTo>
                  <a:lnTo>
                    <a:pt x="62479" y="156235"/>
                  </a:lnTo>
                  <a:lnTo>
                    <a:pt x="94804" y="156235"/>
                  </a:lnTo>
                  <a:lnTo>
                    <a:pt x="62487" y="156108"/>
                  </a:lnTo>
                  <a:lnTo>
                    <a:pt x="62725" y="151892"/>
                  </a:lnTo>
                  <a:lnTo>
                    <a:pt x="63906" y="149504"/>
                  </a:lnTo>
                  <a:lnTo>
                    <a:pt x="68012" y="143967"/>
                  </a:lnTo>
                  <a:lnTo>
                    <a:pt x="68238" y="143129"/>
                  </a:lnTo>
                  <a:lnTo>
                    <a:pt x="69423" y="137033"/>
                  </a:lnTo>
                  <a:lnTo>
                    <a:pt x="69492" y="136677"/>
                  </a:lnTo>
                  <a:lnTo>
                    <a:pt x="69586" y="136194"/>
                  </a:lnTo>
                  <a:lnTo>
                    <a:pt x="69690" y="135661"/>
                  </a:lnTo>
                  <a:lnTo>
                    <a:pt x="69754" y="135331"/>
                  </a:lnTo>
                  <a:lnTo>
                    <a:pt x="69835" y="134912"/>
                  </a:lnTo>
                  <a:lnTo>
                    <a:pt x="69949" y="134327"/>
                  </a:lnTo>
                  <a:lnTo>
                    <a:pt x="70040" y="133858"/>
                  </a:lnTo>
                  <a:lnTo>
                    <a:pt x="70142" y="133337"/>
                  </a:lnTo>
                  <a:lnTo>
                    <a:pt x="88843" y="133337"/>
                  </a:lnTo>
                  <a:lnTo>
                    <a:pt x="88963" y="132867"/>
                  </a:lnTo>
                  <a:lnTo>
                    <a:pt x="112631" y="132867"/>
                  </a:lnTo>
                  <a:lnTo>
                    <a:pt x="113599" y="131000"/>
                  </a:lnTo>
                  <a:lnTo>
                    <a:pt x="117978" y="131000"/>
                  </a:lnTo>
                  <a:lnTo>
                    <a:pt x="120944" y="129324"/>
                  </a:lnTo>
                  <a:close/>
                </a:path>
                <a:path w="153034" h="174625">
                  <a:moveTo>
                    <a:pt x="140860" y="129146"/>
                  </a:moveTo>
                  <a:lnTo>
                    <a:pt x="121259" y="129146"/>
                  </a:lnTo>
                  <a:lnTo>
                    <a:pt x="121424" y="130009"/>
                  </a:lnTo>
                  <a:lnTo>
                    <a:pt x="121285" y="131000"/>
                  </a:lnTo>
                  <a:lnTo>
                    <a:pt x="121227" y="131406"/>
                  </a:lnTo>
                  <a:lnTo>
                    <a:pt x="121120" y="151892"/>
                  </a:lnTo>
                  <a:lnTo>
                    <a:pt x="120794" y="156108"/>
                  </a:lnTo>
                  <a:lnTo>
                    <a:pt x="120688" y="157480"/>
                  </a:lnTo>
                  <a:lnTo>
                    <a:pt x="118389" y="161696"/>
                  </a:lnTo>
                  <a:lnTo>
                    <a:pt x="119824" y="163588"/>
                  </a:lnTo>
                  <a:lnTo>
                    <a:pt x="120132" y="168376"/>
                  </a:lnTo>
                  <a:lnTo>
                    <a:pt x="120192" y="169316"/>
                  </a:lnTo>
                  <a:lnTo>
                    <a:pt x="129412" y="170332"/>
                  </a:lnTo>
                  <a:lnTo>
                    <a:pt x="133642" y="168376"/>
                  </a:lnTo>
                  <a:lnTo>
                    <a:pt x="131686" y="162547"/>
                  </a:lnTo>
                  <a:lnTo>
                    <a:pt x="131269" y="162547"/>
                  </a:lnTo>
                  <a:lnTo>
                    <a:pt x="133578" y="158724"/>
                  </a:lnTo>
                  <a:lnTo>
                    <a:pt x="133757" y="157480"/>
                  </a:lnTo>
                  <a:lnTo>
                    <a:pt x="133857" y="156781"/>
                  </a:lnTo>
                  <a:lnTo>
                    <a:pt x="131800" y="151307"/>
                  </a:lnTo>
                  <a:lnTo>
                    <a:pt x="132257" y="149999"/>
                  </a:lnTo>
                  <a:lnTo>
                    <a:pt x="135650" y="145948"/>
                  </a:lnTo>
                  <a:lnTo>
                    <a:pt x="135775" y="143129"/>
                  </a:lnTo>
                  <a:lnTo>
                    <a:pt x="136441" y="138391"/>
                  </a:lnTo>
                  <a:lnTo>
                    <a:pt x="136527" y="137782"/>
                  </a:lnTo>
                  <a:lnTo>
                    <a:pt x="136632" y="137033"/>
                  </a:lnTo>
                  <a:lnTo>
                    <a:pt x="136750" y="136194"/>
                  </a:lnTo>
                  <a:lnTo>
                    <a:pt x="136791" y="135902"/>
                  </a:lnTo>
                  <a:lnTo>
                    <a:pt x="140601" y="131000"/>
                  </a:lnTo>
                  <a:lnTo>
                    <a:pt x="140739" y="130009"/>
                  </a:lnTo>
                  <a:lnTo>
                    <a:pt x="140860" y="129146"/>
                  </a:lnTo>
                  <a:close/>
                </a:path>
                <a:path w="153034" h="174625">
                  <a:moveTo>
                    <a:pt x="112631" y="132867"/>
                  </a:moveTo>
                  <a:lnTo>
                    <a:pt x="88963" y="132867"/>
                  </a:lnTo>
                  <a:lnTo>
                    <a:pt x="93484" y="134912"/>
                  </a:lnTo>
                  <a:lnTo>
                    <a:pt x="91655" y="147980"/>
                  </a:lnTo>
                  <a:lnTo>
                    <a:pt x="94767" y="156108"/>
                  </a:lnTo>
                  <a:lnTo>
                    <a:pt x="98358" y="168376"/>
                  </a:lnTo>
                  <a:lnTo>
                    <a:pt x="98399" y="168516"/>
                  </a:lnTo>
                  <a:lnTo>
                    <a:pt x="110058" y="164490"/>
                  </a:lnTo>
                  <a:lnTo>
                    <a:pt x="109956" y="163029"/>
                  </a:lnTo>
                  <a:lnTo>
                    <a:pt x="109863" y="161696"/>
                  </a:lnTo>
                  <a:lnTo>
                    <a:pt x="109778" y="160489"/>
                  </a:lnTo>
                  <a:lnTo>
                    <a:pt x="111253" y="149999"/>
                  </a:lnTo>
                  <a:lnTo>
                    <a:pt x="111083" y="149504"/>
                  </a:lnTo>
                  <a:lnTo>
                    <a:pt x="109550" y="145948"/>
                  </a:lnTo>
                  <a:lnTo>
                    <a:pt x="106286" y="140970"/>
                  </a:lnTo>
                  <a:lnTo>
                    <a:pt x="108534" y="137033"/>
                  </a:lnTo>
                  <a:lnTo>
                    <a:pt x="111709" y="134645"/>
                  </a:lnTo>
                  <a:lnTo>
                    <a:pt x="112631" y="132867"/>
                  </a:lnTo>
                  <a:close/>
                </a:path>
                <a:path w="153034" h="174625">
                  <a:moveTo>
                    <a:pt x="120794" y="156108"/>
                  </a:moveTo>
                  <a:lnTo>
                    <a:pt x="110394" y="156108"/>
                  </a:lnTo>
                  <a:lnTo>
                    <a:pt x="120784" y="156235"/>
                  </a:lnTo>
                  <a:close/>
                </a:path>
                <a:path w="153034" h="174625">
                  <a:moveTo>
                    <a:pt x="88333" y="135331"/>
                  </a:moveTo>
                  <a:lnTo>
                    <a:pt x="78371" y="135331"/>
                  </a:lnTo>
                  <a:lnTo>
                    <a:pt x="84480" y="136194"/>
                  </a:lnTo>
                  <a:lnTo>
                    <a:pt x="84085" y="137782"/>
                  </a:lnTo>
                  <a:lnTo>
                    <a:pt x="83984" y="138188"/>
                  </a:lnTo>
                  <a:lnTo>
                    <a:pt x="83934" y="138391"/>
                  </a:lnTo>
                  <a:lnTo>
                    <a:pt x="87109" y="139966"/>
                  </a:lnTo>
                  <a:lnTo>
                    <a:pt x="87897" y="137033"/>
                  </a:lnTo>
                  <a:lnTo>
                    <a:pt x="87988" y="136677"/>
                  </a:lnTo>
                  <a:lnTo>
                    <a:pt x="88112" y="136194"/>
                  </a:lnTo>
                  <a:lnTo>
                    <a:pt x="88187" y="135902"/>
                  </a:lnTo>
                  <a:lnTo>
                    <a:pt x="88248" y="135661"/>
                  </a:lnTo>
                  <a:lnTo>
                    <a:pt x="88333" y="135331"/>
                  </a:lnTo>
                  <a:close/>
                </a:path>
                <a:path w="153034" h="174625">
                  <a:moveTo>
                    <a:pt x="88843" y="133337"/>
                  </a:moveTo>
                  <a:lnTo>
                    <a:pt x="70142" y="133337"/>
                  </a:lnTo>
                  <a:lnTo>
                    <a:pt x="71145" y="134327"/>
                  </a:lnTo>
                  <a:lnTo>
                    <a:pt x="76619" y="135661"/>
                  </a:lnTo>
                  <a:lnTo>
                    <a:pt x="78371" y="135331"/>
                  </a:lnTo>
                  <a:lnTo>
                    <a:pt x="88333" y="135331"/>
                  </a:lnTo>
                  <a:lnTo>
                    <a:pt x="88843" y="133337"/>
                  </a:lnTo>
                  <a:close/>
                </a:path>
                <a:path w="153034" h="174625">
                  <a:moveTo>
                    <a:pt x="51227" y="132092"/>
                  </a:moveTo>
                  <a:lnTo>
                    <a:pt x="33108" y="132092"/>
                  </a:lnTo>
                  <a:lnTo>
                    <a:pt x="39585" y="132435"/>
                  </a:lnTo>
                  <a:lnTo>
                    <a:pt x="49669" y="133858"/>
                  </a:lnTo>
                  <a:lnTo>
                    <a:pt x="51227" y="132092"/>
                  </a:lnTo>
                  <a:close/>
                </a:path>
                <a:path w="153034" h="174625">
                  <a:moveTo>
                    <a:pt x="117978" y="131000"/>
                  </a:moveTo>
                  <a:lnTo>
                    <a:pt x="114373" y="131000"/>
                  </a:lnTo>
                  <a:lnTo>
                    <a:pt x="117259" y="131406"/>
                  </a:lnTo>
                  <a:lnTo>
                    <a:pt x="117978" y="131000"/>
                  </a:lnTo>
                  <a:close/>
                </a:path>
                <a:path w="153034" h="174625">
                  <a:moveTo>
                    <a:pt x="78345" y="23088"/>
                  </a:moveTo>
                  <a:lnTo>
                    <a:pt x="19151" y="23088"/>
                  </a:lnTo>
                  <a:lnTo>
                    <a:pt x="21945" y="24041"/>
                  </a:lnTo>
                  <a:lnTo>
                    <a:pt x="20231" y="25781"/>
                  </a:lnTo>
                  <a:lnTo>
                    <a:pt x="18580" y="29514"/>
                  </a:lnTo>
                  <a:lnTo>
                    <a:pt x="19777" y="30835"/>
                  </a:lnTo>
                  <a:lnTo>
                    <a:pt x="20038" y="31242"/>
                  </a:lnTo>
                  <a:lnTo>
                    <a:pt x="18840" y="39725"/>
                  </a:lnTo>
                  <a:lnTo>
                    <a:pt x="18851" y="40970"/>
                  </a:lnTo>
                  <a:lnTo>
                    <a:pt x="20040" y="49314"/>
                  </a:lnTo>
                  <a:lnTo>
                    <a:pt x="18072" y="53289"/>
                  </a:lnTo>
                  <a:lnTo>
                    <a:pt x="17265" y="58991"/>
                  </a:lnTo>
                  <a:lnTo>
                    <a:pt x="17208" y="59397"/>
                  </a:lnTo>
                  <a:lnTo>
                    <a:pt x="15430" y="66001"/>
                  </a:lnTo>
                  <a:lnTo>
                    <a:pt x="9258" y="77038"/>
                  </a:lnTo>
                  <a:lnTo>
                    <a:pt x="7365" y="82765"/>
                  </a:lnTo>
                  <a:lnTo>
                    <a:pt x="7861" y="91338"/>
                  </a:lnTo>
                  <a:lnTo>
                    <a:pt x="14350" y="97917"/>
                  </a:lnTo>
                  <a:lnTo>
                    <a:pt x="17843" y="105295"/>
                  </a:lnTo>
                  <a:lnTo>
                    <a:pt x="16001" y="112356"/>
                  </a:lnTo>
                  <a:lnTo>
                    <a:pt x="16027" y="120294"/>
                  </a:lnTo>
                  <a:lnTo>
                    <a:pt x="17322" y="119062"/>
                  </a:lnTo>
                  <a:lnTo>
                    <a:pt x="143399" y="119062"/>
                  </a:lnTo>
                  <a:lnTo>
                    <a:pt x="152358" y="81724"/>
                  </a:lnTo>
                  <a:lnTo>
                    <a:pt x="152496" y="77038"/>
                  </a:lnTo>
                  <a:lnTo>
                    <a:pt x="152514" y="76428"/>
                  </a:lnTo>
                  <a:lnTo>
                    <a:pt x="151168" y="73660"/>
                  </a:lnTo>
                  <a:lnTo>
                    <a:pt x="152031" y="71831"/>
                  </a:lnTo>
                  <a:lnTo>
                    <a:pt x="145338" y="58991"/>
                  </a:lnTo>
                  <a:lnTo>
                    <a:pt x="140258" y="56857"/>
                  </a:lnTo>
                  <a:lnTo>
                    <a:pt x="137350" y="55270"/>
                  </a:lnTo>
                  <a:lnTo>
                    <a:pt x="132727" y="47256"/>
                  </a:lnTo>
                  <a:lnTo>
                    <a:pt x="130866" y="45707"/>
                  </a:lnTo>
                  <a:lnTo>
                    <a:pt x="115658" y="45707"/>
                  </a:lnTo>
                  <a:lnTo>
                    <a:pt x="109956" y="42875"/>
                  </a:lnTo>
                  <a:lnTo>
                    <a:pt x="103593" y="42875"/>
                  </a:lnTo>
                  <a:lnTo>
                    <a:pt x="91236" y="39725"/>
                  </a:lnTo>
                  <a:lnTo>
                    <a:pt x="78612" y="36817"/>
                  </a:lnTo>
                  <a:lnTo>
                    <a:pt x="69151" y="31242"/>
                  </a:lnTo>
                  <a:lnTo>
                    <a:pt x="70332" y="30835"/>
                  </a:lnTo>
                  <a:lnTo>
                    <a:pt x="75806" y="28206"/>
                  </a:lnTo>
                  <a:lnTo>
                    <a:pt x="78050" y="25781"/>
                  </a:lnTo>
                  <a:lnTo>
                    <a:pt x="78304" y="24574"/>
                  </a:lnTo>
                  <a:lnTo>
                    <a:pt x="78345" y="23088"/>
                  </a:lnTo>
                  <a:close/>
                </a:path>
                <a:path w="153034" h="174625">
                  <a:moveTo>
                    <a:pt x="129463" y="44538"/>
                  </a:moveTo>
                  <a:lnTo>
                    <a:pt x="120903" y="45034"/>
                  </a:lnTo>
                  <a:lnTo>
                    <a:pt x="115658" y="45707"/>
                  </a:lnTo>
                  <a:lnTo>
                    <a:pt x="130866" y="45707"/>
                  </a:lnTo>
                  <a:lnTo>
                    <a:pt x="129463" y="44538"/>
                  </a:lnTo>
                  <a:close/>
                </a:path>
                <a:path w="153034" h="174625">
                  <a:moveTo>
                    <a:pt x="106121" y="40970"/>
                  </a:moveTo>
                  <a:lnTo>
                    <a:pt x="103593" y="42875"/>
                  </a:lnTo>
                  <a:lnTo>
                    <a:pt x="109956" y="42875"/>
                  </a:lnTo>
                  <a:lnTo>
                    <a:pt x="106121" y="40970"/>
                  </a:lnTo>
                  <a:close/>
                </a:path>
                <a:path w="153034" h="174625">
                  <a:moveTo>
                    <a:pt x="16306" y="9029"/>
                  </a:moveTo>
                  <a:lnTo>
                    <a:pt x="6476" y="10490"/>
                  </a:lnTo>
                  <a:lnTo>
                    <a:pt x="0" y="11836"/>
                  </a:lnTo>
                  <a:lnTo>
                    <a:pt x="977" y="17640"/>
                  </a:lnTo>
                  <a:lnTo>
                    <a:pt x="3784" y="19507"/>
                  </a:lnTo>
                  <a:lnTo>
                    <a:pt x="7607" y="24574"/>
                  </a:lnTo>
                  <a:lnTo>
                    <a:pt x="6819" y="26162"/>
                  </a:lnTo>
                  <a:lnTo>
                    <a:pt x="12928" y="27025"/>
                  </a:lnTo>
                  <a:lnTo>
                    <a:pt x="19151" y="23088"/>
                  </a:lnTo>
                  <a:lnTo>
                    <a:pt x="78345" y="23088"/>
                  </a:lnTo>
                  <a:lnTo>
                    <a:pt x="77863" y="21653"/>
                  </a:lnTo>
                  <a:lnTo>
                    <a:pt x="72668" y="18072"/>
                  </a:lnTo>
                  <a:lnTo>
                    <a:pt x="60515" y="18072"/>
                  </a:lnTo>
                  <a:lnTo>
                    <a:pt x="58762" y="16129"/>
                  </a:lnTo>
                  <a:lnTo>
                    <a:pt x="60667" y="14706"/>
                  </a:lnTo>
                  <a:lnTo>
                    <a:pt x="58038" y="13195"/>
                  </a:lnTo>
                  <a:lnTo>
                    <a:pt x="57597" y="12915"/>
                  </a:lnTo>
                  <a:lnTo>
                    <a:pt x="17754" y="12915"/>
                  </a:lnTo>
                  <a:lnTo>
                    <a:pt x="16306" y="9029"/>
                  </a:lnTo>
                  <a:close/>
                </a:path>
                <a:path w="153034" h="174625">
                  <a:moveTo>
                    <a:pt x="66497" y="13817"/>
                  </a:moveTo>
                  <a:lnTo>
                    <a:pt x="60515" y="18072"/>
                  </a:lnTo>
                  <a:lnTo>
                    <a:pt x="72668" y="18072"/>
                  </a:lnTo>
                  <a:lnTo>
                    <a:pt x="66497" y="13817"/>
                  </a:lnTo>
                  <a:close/>
                </a:path>
                <a:path w="153034" h="174625">
                  <a:moveTo>
                    <a:pt x="30327" y="0"/>
                  </a:moveTo>
                  <a:lnTo>
                    <a:pt x="25196" y="4622"/>
                  </a:lnTo>
                  <a:lnTo>
                    <a:pt x="23863" y="10096"/>
                  </a:lnTo>
                  <a:lnTo>
                    <a:pt x="17754" y="12915"/>
                  </a:lnTo>
                  <a:lnTo>
                    <a:pt x="57597" y="12915"/>
                  </a:lnTo>
                  <a:lnTo>
                    <a:pt x="55168" y="11379"/>
                  </a:lnTo>
                  <a:lnTo>
                    <a:pt x="55130" y="7683"/>
                  </a:lnTo>
                  <a:lnTo>
                    <a:pt x="51079" y="4279"/>
                  </a:lnTo>
                  <a:lnTo>
                    <a:pt x="44881" y="1955"/>
                  </a:lnTo>
                  <a:lnTo>
                    <a:pt x="303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20611" y="683082"/>
              <a:ext cx="136525" cy="108585"/>
            </a:xfrm>
            <a:custGeom>
              <a:avLst/>
              <a:gdLst/>
              <a:ahLst/>
              <a:cxnLst/>
              <a:rect l="l" t="t" r="r" b="b"/>
              <a:pathLst>
                <a:path w="136525" h="108584">
                  <a:moveTo>
                    <a:pt x="31864" y="65646"/>
                  </a:moveTo>
                  <a:lnTo>
                    <a:pt x="26225" y="61455"/>
                  </a:lnTo>
                  <a:lnTo>
                    <a:pt x="24803" y="59270"/>
                  </a:lnTo>
                  <a:lnTo>
                    <a:pt x="24587" y="58953"/>
                  </a:lnTo>
                  <a:lnTo>
                    <a:pt x="22847" y="59270"/>
                  </a:lnTo>
                  <a:lnTo>
                    <a:pt x="21005" y="56184"/>
                  </a:lnTo>
                  <a:lnTo>
                    <a:pt x="22479" y="51816"/>
                  </a:lnTo>
                  <a:lnTo>
                    <a:pt x="19024" y="50190"/>
                  </a:lnTo>
                  <a:lnTo>
                    <a:pt x="22021" y="44945"/>
                  </a:lnTo>
                  <a:lnTo>
                    <a:pt x="25069" y="43395"/>
                  </a:lnTo>
                  <a:lnTo>
                    <a:pt x="22123" y="38201"/>
                  </a:lnTo>
                  <a:lnTo>
                    <a:pt x="27520" y="32080"/>
                  </a:lnTo>
                  <a:lnTo>
                    <a:pt x="30937" y="25400"/>
                  </a:lnTo>
                  <a:lnTo>
                    <a:pt x="31038" y="25196"/>
                  </a:lnTo>
                  <a:lnTo>
                    <a:pt x="28460" y="25400"/>
                  </a:lnTo>
                  <a:lnTo>
                    <a:pt x="29146" y="20472"/>
                  </a:lnTo>
                  <a:lnTo>
                    <a:pt x="29273" y="19596"/>
                  </a:lnTo>
                  <a:lnTo>
                    <a:pt x="29387" y="18732"/>
                  </a:lnTo>
                  <a:lnTo>
                    <a:pt x="29819" y="17094"/>
                  </a:lnTo>
                  <a:lnTo>
                    <a:pt x="30022" y="16268"/>
                  </a:lnTo>
                  <a:lnTo>
                    <a:pt x="26530" y="14884"/>
                  </a:lnTo>
                  <a:lnTo>
                    <a:pt x="26441" y="7505"/>
                  </a:lnTo>
                  <a:lnTo>
                    <a:pt x="26771" y="6578"/>
                  </a:lnTo>
                  <a:lnTo>
                    <a:pt x="26911" y="6159"/>
                  </a:lnTo>
                  <a:lnTo>
                    <a:pt x="23736" y="6578"/>
                  </a:lnTo>
                  <a:lnTo>
                    <a:pt x="27597" y="2692"/>
                  </a:lnTo>
                  <a:lnTo>
                    <a:pt x="27889" y="1193"/>
                  </a:lnTo>
                  <a:lnTo>
                    <a:pt x="24777" y="0"/>
                  </a:lnTo>
                  <a:lnTo>
                    <a:pt x="23850" y="3746"/>
                  </a:lnTo>
                  <a:lnTo>
                    <a:pt x="17754" y="6578"/>
                  </a:lnTo>
                  <a:lnTo>
                    <a:pt x="16306" y="2692"/>
                  </a:lnTo>
                  <a:lnTo>
                    <a:pt x="6464" y="4140"/>
                  </a:lnTo>
                  <a:lnTo>
                    <a:pt x="0" y="5499"/>
                  </a:lnTo>
                  <a:lnTo>
                    <a:pt x="990" y="11303"/>
                  </a:lnTo>
                  <a:lnTo>
                    <a:pt x="3797" y="13169"/>
                  </a:lnTo>
                  <a:lnTo>
                    <a:pt x="7620" y="18224"/>
                  </a:lnTo>
                  <a:lnTo>
                    <a:pt x="6997" y="19443"/>
                  </a:lnTo>
                  <a:lnTo>
                    <a:pt x="6921" y="19596"/>
                  </a:lnTo>
                  <a:lnTo>
                    <a:pt x="6819" y="19812"/>
                  </a:lnTo>
                  <a:lnTo>
                    <a:pt x="11391" y="20472"/>
                  </a:lnTo>
                  <a:lnTo>
                    <a:pt x="13703" y="19596"/>
                  </a:lnTo>
                  <a:lnTo>
                    <a:pt x="17919" y="17856"/>
                  </a:lnTo>
                  <a:lnTo>
                    <a:pt x="19596" y="17094"/>
                  </a:lnTo>
                  <a:lnTo>
                    <a:pt x="20180" y="17094"/>
                  </a:lnTo>
                  <a:lnTo>
                    <a:pt x="21945" y="17691"/>
                  </a:lnTo>
                  <a:lnTo>
                    <a:pt x="20231" y="19443"/>
                  </a:lnTo>
                  <a:lnTo>
                    <a:pt x="18580" y="23177"/>
                  </a:lnTo>
                  <a:lnTo>
                    <a:pt x="19773" y="24498"/>
                  </a:lnTo>
                  <a:lnTo>
                    <a:pt x="20040" y="24892"/>
                  </a:lnTo>
                  <a:lnTo>
                    <a:pt x="18834" y="33388"/>
                  </a:lnTo>
                  <a:lnTo>
                    <a:pt x="18846" y="34632"/>
                  </a:lnTo>
                  <a:lnTo>
                    <a:pt x="20053" y="42976"/>
                  </a:lnTo>
                  <a:lnTo>
                    <a:pt x="18072" y="46951"/>
                  </a:lnTo>
                  <a:lnTo>
                    <a:pt x="17386" y="51816"/>
                  </a:lnTo>
                  <a:lnTo>
                    <a:pt x="17272" y="52654"/>
                  </a:lnTo>
                  <a:lnTo>
                    <a:pt x="17221" y="53073"/>
                  </a:lnTo>
                  <a:lnTo>
                    <a:pt x="15621" y="58953"/>
                  </a:lnTo>
                  <a:lnTo>
                    <a:pt x="15532" y="59270"/>
                  </a:lnTo>
                  <a:lnTo>
                    <a:pt x="15430" y="59664"/>
                  </a:lnTo>
                  <a:lnTo>
                    <a:pt x="9258" y="70688"/>
                  </a:lnTo>
                  <a:lnTo>
                    <a:pt x="7759" y="75247"/>
                  </a:lnTo>
                  <a:lnTo>
                    <a:pt x="10375" y="79108"/>
                  </a:lnTo>
                  <a:lnTo>
                    <a:pt x="13563" y="80975"/>
                  </a:lnTo>
                  <a:lnTo>
                    <a:pt x="14376" y="71120"/>
                  </a:lnTo>
                  <a:lnTo>
                    <a:pt x="18580" y="70688"/>
                  </a:lnTo>
                  <a:lnTo>
                    <a:pt x="18986" y="70688"/>
                  </a:lnTo>
                  <a:lnTo>
                    <a:pt x="18110" y="74803"/>
                  </a:lnTo>
                  <a:lnTo>
                    <a:pt x="17513" y="79108"/>
                  </a:lnTo>
                  <a:lnTo>
                    <a:pt x="17424" y="79756"/>
                  </a:lnTo>
                  <a:lnTo>
                    <a:pt x="17335" y="80365"/>
                  </a:lnTo>
                  <a:lnTo>
                    <a:pt x="19672" y="81826"/>
                  </a:lnTo>
                  <a:lnTo>
                    <a:pt x="20396" y="84772"/>
                  </a:lnTo>
                  <a:lnTo>
                    <a:pt x="23291" y="82334"/>
                  </a:lnTo>
                  <a:lnTo>
                    <a:pt x="25869" y="84112"/>
                  </a:lnTo>
                  <a:lnTo>
                    <a:pt x="26238" y="82334"/>
                  </a:lnTo>
                  <a:lnTo>
                    <a:pt x="26530" y="80975"/>
                  </a:lnTo>
                  <a:lnTo>
                    <a:pt x="26644" y="80365"/>
                  </a:lnTo>
                  <a:lnTo>
                    <a:pt x="26771" y="79756"/>
                  </a:lnTo>
                  <a:lnTo>
                    <a:pt x="27990" y="71120"/>
                  </a:lnTo>
                  <a:lnTo>
                    <a:pt x="28054" y="70688"/>
                  </a:lnTo>
                  <a:lnTo>
                    <a:pt x="28346" y="68554"/>
                  </a:lnTo>
                  <a:lnTo>
                    <a:pt x="30594" y="66598"/>
                  </a:lnTo>
                  <a:lnTo>
                    <a:pt x="31864" y="65646"/>
                  </a:lnTo>
                  <a:close/>
                </a:path>
                <a:path w="136525" h="108584">
                  <a:moveTo>
                    <a:pt x="74612" y="13068"/>
                  </a:moveTo>
                  <a:lnTo>
                    <a:pt x="72669" y="11734"/>
                  </a:lnTo>
                  <a:lnTo>
                    <a:pt x="66484" y="7480"/>
                  </a:lnTo>
                  <a:lnTo>
                    <a:pt x="60502" y="11734"/>
                  </a:lnTo>
                  <a:lnTo>
                    <a:pt x="58750" y="9791"/>
                  </a:lnTo>
                  <a:lnTo>
                    <a:pt x="60642" y="8356"/>
                  </a:lnTo>
                  <a:lnTo>
                    <a:pt x="59436" y="7658"/>
                  </a:lnTo>
                  <a:lnTo>
                    <a:pt x="58026" y="6858"/>
                  </a:lnTo>
                  <a:lnTo>
                    <a:pt x="55435" y="5194"/>
                  </a:lnTo>
                  <a:lnTo>
                    <a:pt x="51689" y="7658"/>
                  </a:lnTo>
                  <a:lnTo>
                    <a:pt x="49707" y="5676"/>
                  </a:lnTo>
                  <a:lnTo>
                    <a:pt x="52006" y="9398"/>
                  </a:lnTo>
                  <a:lnTo>
                    <a:pt x="51676" y="11734"/>
                  </a:lnTo>
                  <a:lnTo>
                    <a:pt x="51663" y="11899"/>
                  </a:lnTo>
                  <a:lnTo>
                    <a:pt x="50990" y="13068"/>
                  </a:lnTo>
                  <a:lnTo>
                    <a:pt x="74612" y="13068"/>
                  </a:lnTo>
                  <a:close/>
                </a:path>
                <a:path w="136525" h="108584">
                  <a:moveTo>
                    <a:pt x="78460" y="17094"/>
                  </a:moveTo>
                  <a:lnTo>
                    <a:pt x="77863" y="15328"/>
                  </a:lnTo>
                  <a:lnTo>
                    <a:pt x="76733" y="14528"/>
                  </a:lnTo>
                  <a:lnTo>
                    <a:pt x="50165" y="14528"/>
                  </a:lnTo>
                  <a:lnTo>
                    <a:pt x="48298" y="14528"/>
                  </a:lnTo>
                  <a:lnTo>
                    <a:pt x="48412" y="14846"/>
                  </a:lnTo>
                  <a:lnTo>
                    <a:pt x="47777" y="15328"/>
                  </a:lnTo>
                  <a:lnTo>
                    <a:pt x="46113" y="17094"/>
                  </a:lnTo>
                  <a:lnTo>
                    <a:pt x="44437" y="18910"/>
                  </a:lnTo>
                  <a:lnTo>
                    <a:pt x="47917" y="20269"/>
                  </a:lnTo>
                  <a:lnTo>
                    <a:pt x="47663" y="20269"/>
                  </a:lnTo>
                  <a:lnTo>
                    <a:pt x="47637" y="23609"/>
                  </a:lnTo>
                  <a:lnTo>
                    <a:pt x="45415" y="24117"/>
                  </a:lnTo>
                  <a:lnTo>
                    <a:pt x="45466" y="24892"/>
                  </a:lnTo>
                  <a:lnTo>
                    <a:pt x="45593" y="26657"/>
                  </a:lnTo>
                  <a:lnTo>
                    <a:pt x="45694" y="28117"/>
                  </a:lnTo>
                  <a:lnTo>
                    <a:pt x="43586" y="30949"/>
                  </a:lnTo>
                  <a:lnTo>
                    <a:pt x="43484" y="31775"/>
                  </a:lnTo>
                  <a:lnTo>
                    <a:pt x="43370" y="32600"/>
                  </a:lnTo>
                  <a:lnTo>
                    <a:pt x="44208" y="34696"/>
                  </a:lnTo>
                  <a:lnTo>
                    <a:pt x="43891" y="36931"/>
                  </a:lnTo>
                  <a:lnTo>
                    <a:pt x="44488" y="40741"/>
                  </a:lnTo>
                  <a:lnTo>
                    <a:pt x="45694" y="44310"/>
                  </a:lnTo>
                  <a:lnTo>
                    <a:pt x="47688" y="48272"/>
                  </a:lnTo>
                  <a:lnTo>
                    <a:pt x="47447" y="49936"/>
                  </a:lnTo>
                  <a:lnTo>
                    <a:pt x="48133" y="55130"/>
                  </a:lnTo>
                  <a:lnTo>
                    <a:pt x="47688" y="58305"/>
                  </a:lnTo>
                  <a:lnTo>
                    <a:pt x="47574" y="59118"/>
                  </a:lnTo>
                  <a:lnTo>
                    <a:pt x="46990" y="59270"/>
                  </a:lnTo>
                  <a:lnTo>
                    <a:pt x="41833" y="59677"/>
                  </a:lnTo>
                  <a:lnTo>
                    <a:pt x="42151" y="61417"/>
                  </a:lnTo>
                  <a:lnTo>
                    <a:pt x="35267" y="76161"/>
                  </a:lnTo>
                  <a:lnTo>
                    <a:pt x="35496" y="76161"/>
                  </a:lnTo>
                  <a:lnTo>
                    <a:pt x="37655" y="77279"/>
                  </a:lnTo>
                  <a:lnTo>
                    <a:pt x="37668" y="79260"/>
                  </a:lnTo>
                  <a:lnTo>
                    <a:pt x="35763" y="80695"/>
                  </a:lnTo>
                  <a:lnTo>
                    <a:pt x="34759" y="84023"/>
                  </a:lnTo>
                  <a:lnTo>
                    <a:pt x="34607" y="84264"/>
                  </a:lnTo>
                  <a:lnTo>
                    <a:pt x="30759" y="86118"/>
                  </a:lnTo>
                  <a:lnTo>
                    <a:pt x="31153" y="86118"/>
                  </a:lnTo>
                  <a:lnTo>
                    <a:pt x="33197" y="88836"/>
                  </a:lnTo>
                  <a:lnTo>
                    <a:pt x="34556" y="88023"/>
                  </a:lnTo>
                  <a:lnTo>
                    <a:pt x="36207" y="86817"/>
                  </a:lnTo>
                  <a:lnTo>
                    <a:pt x="36664" y="86817"/>
                  </a:lnTo>
                  <a:lnTo>
                    <a:pt x="36550" y="84023"/>
                  </a:lnTo>
                  <a:lnTo>
                    <a:pt x="36525" y="83350"/>
                  </a:lnTo>
                  <a:lnTo>
                    <a:pt x="38100" y="80175"/>
                  </a:lnTo>
                  <a:lnTo>
                    <a:pt x="39649" y="81241"/>
                  </a:lnTo>
                  <a:lnTo>
                    <a:pt x="41478" y="82346"/>
                  </a:lnTo>
                  <a:lnTo>
                    <a:pt x="40525" y="85051"/>
                  </a:lnTo>
                  <a:lnTo>
                    <a:pt x="38506" y="85331"/>
                  </a:lnTo>
                  <a:lnTo>
                    <a:pt x="38608" y="86118"/>
                  </a:lnTo>
                  <a:lnTo>
                    <a:pt x="38709" y="86817"/>
                  </a:lnTo>
                  <a:lnTo>
                    <a:pt x="38785" y="87350"/>
                  </a:lnTo>
                  <a:lnTo>
                    <a:pt x="38849" y="88023"/>
                  </a:lnTo>
                  <a:lnTo>
                    <a:pt x="38938" y="88836"/>
                  </a:lnTo>
                  <a:lnTo>
                    <a:pt x="39052" y="89954"/>
                  </a:lnTo>
                  <a:lnTo>
                    <a:pt x="39154" y="90805"/>
                  </a:lnTo>
                  <a:lnTo>
                    <a:pt x="39433" y="88836"/>
                  </a:lnTo>
                  <a:lnTo>
                    <a:pt x="39547" y="88023"/>
                  </a:lnTo>
                  <a:lnTo>
                    <a:pt x="42087" y="86118"/>
                  </a:lnTo>
                  <a:lnTo>
                    <a:pt x="44729" y="81381"/>
                  </a:lnTo>
                  <a:lnTo>
                    <a:pt x="44767" y="81940"/>
                  </a:lnTo>
                  <a:lnTo>
                    <a:pt x="44881" y="83350"/>
                  </a:lnTo>
                  <a:lnTo>
                    <a:pt x="45021" y="84023"/>
                  </a:lnTo>
                  <a:lnTo>
                    <a:pt x="48044" y="86118"/>
                  </a:lnTo>
                  <a:lnTo>
                    <a:pt x="48234" y="85674"/>
                  </a:lnTo>
                  <a:lnTo>
                    <a:pt x="48818" y="84518"/>
                  </a:lnTo>
                  <a:lnTo>
                    <a:pt x="49441" y="86817"/>
                  </a:lnTo>
                  <a:lnTo>
                    <a:pt x="51142" y="86817"/>
                  </a:lnTo>
                  <a:lnTo>
                    <a:pt x="52946" y="84518"/>
                  </a:lnTo>
                  <a:lnTo>
                    <a:pt x="53149" y="84264"/>
                  </a:lnTo>
                  <a:lnTo>
                    <a:pt x="53975" y="85331"/>
                  </a:lnTo>
                  <a:lnTo>
                    <a:pt x="56515" y="88023"/>
                  </a:lnTo>
                  <a:lnTo>
                    <a:pt x="56769" y="88023"/>
                  </a:lnTo>
                  <a:lnTo>
                    <a:pt x="58204" y="88658"/>
                  </a:lnTo>
                  <a:lnTo>
                    <a:pt x="60464" y="84518"/>
                  </a:lnTo>
                  <a:lnTo>
                    <a:pt x="60413" y="84264"/>
                  </a:lnTo>
                  <a:lnTo>
                    <a:pt x="59207" y="81622"/>
                  </a:lnTo>
                  <a:lnTo>
                    <a:pt x="59093" y="81381"/>
                  </a:lnTo>
                  <a:lnTo>
                    <a:pt x="59029" y="81241"/>
                  </a:lnTo>
                  <a:lnTo>
                    <a:pt x="61849" y="81241"/>
                  </a:lnTo>
                  <a:lnTo>
                    <a:pt x="64808" y="81940"/>
                  </a:lnTo>
                  <a:lnTo>
                    <a:pt x="64731" y="81241"/>
                  </a:lnTo>
                  <a:lnTo>
                    <a:pt x="64617" y="80175"/>
                  </a:lnTo>
                  <a:lnTo>
                    <a:pt x="64528" y="79260"/>
                  </a:lnTo>
                  <a:lnTo>
                    <a:pt x="64452" y="78447"/>
                  </a:lnTo>
                  <a:lnTo>
                    <a:pt x="68834" y="74663"/>
                  </a:lnTo>
                  <a:lnTo>
                    <a:pt x="67068" y="77965"/>
                  </a:lnTo>
                  <a:lnTo>
                    <a:pt x="66751" y="80175"/>
                  </a:lnTo>
                  <a:lnTo>
                    <a:pt x="66662" y="81940"/>
                  </a:lnTo>
                  <a:lnTo>
                    <a:pt x="67716" y="85051"/>
                  </a:lnTo>
                  <a:lnTo>
                    <a:pt x="68529" y="85051"/>
                  </a:lnTo>
                  <a:lnTo>
                    <a:pt x="65138" y="85674"/>
                  </a:lnTo>
                  <a:lnTo>
                    <a:pt x="65163" y="86118"/>
                  </a:lnTo>
                  <a:lnTo>
                    <a:pt x="65278" y="88023"/>
                  </a:lnTo>
                  <a:lnTo>
                    <a:pt x="65392" y="89954"/>
                  </a:lnTo>
                  <a:lnTo>
                    <a:pt x="67144" y="91617"/>
                  </a:lnTo>
                  <a:lnTo>
                    <a:pt x="71018" y="88201"/>
                  </a:lnTo>
                  <a:lnTo>
                    <a:pt x="71043" y="88023"/>
                  </a:lnTo>
                  <a:lnTo>
                    <a:pt x="71158" y="87350"/>
                  </a:lnTo>
                  <a:lnTo>
                    <a:pt x="71259" y="86817"/>
                  </a:lnTo>
                  <a:lnTo>
                    <a:pt x="67970" y="77279"/>
                  </a:lnTo>
                  <a:lnTo>
                    <a:pt x="69811" y="74663"/>
                  </a:lnTo>
                  <a:lnTo>
                    <a:pt x="70446" y="76161"/>
                  </a:lnTo>
                  <a:lnTo>
                    <a:pt x="70370" y="80695"/>
                  </a:lnTo>
                  <a:lnTo>
                    <a:pt x="73634" y="84023"/>
                  </a:lnTo>
                  <a:lnTo>
                    <a:pt x="75539" y="82346"/>
                  </a:lnTo>
                  <a:lnTo>
                    <a:pt x="75488" y="74853"/>
                  </a:lnTo>
                  <a:lnTo>
                    <a:pt x="75374" y="74663"/>
                  </a:lnTo>
                  <a:lnTo>
                    <a:pt x="72732" y="70256"/>
                  </a:lnTo>
                  <a:lnTo>
                    <a:pt x="68440" y="67957"/>
                  </a:lnTo>
                  <a:lnTo>
                    <a:pt x="67906" y="64566"/>
                  </a:lnTo>
                  <a:lnTo>
                    <a:pt x="67805" y="63906"/>
                  </a:lnTo>
                  <a:lnTo>
                    <a:pt x="67716" y="63322"/>
                  </a:lnTo>
                  <a:lnTo>
                    <a:pt x="69900" y="63906"/>
                  </a:lnTo>
                  <a:lnTo>
                    <a:pt x="70383" y="63322"/>
                  </a:lnTo>
                  <a:lnTo>
                    <a:pt x="73304" y="59855"/>
                  </a:lnTo>
                  <a:lnTo>
                    <a:pt x="70688" y="58305"/>
                  </a:lnTo>
                  <a:lnTo>
                    <a:pt x="67576" y="52209"/>
                  </a:lnTo>
                  <a:lnTo>
                    <a:pt x="69837" y="50253"/>
                  </a:lnTo>
                  <a:lnTo>
                    <a:pt x="70535" y="45250"/>
                  </a:lnTo>
                  <a:lnTo>
                    <a:pt x="62992" y="35826"/>
                  </a:lnTo>
                  <a:lnTo>
                    <a:pt x="62585" y="35306"/>
                  </a:lnTo>
                  <a:lnTo>
                    <a:pt x="61607" y="30949"/>
                  </a:lnTo>
                  <a:lnTo>
                    <a:pt x="61544" y="30619"/>
                  </a:lnTo>
                  <a:lnTo>
                    <a:pt x="57772" y="30949"/>
                  </a:lnTo>
                  <a:lnTo>
                    <a:pt x="55219" y="28879"/>
                  </a:lnTo>
                  <a:lnTo>
                    <a:pt x="56692" y="31775"/>
                  </a:lnTo>
                  <a:lnTo>
                    <a:pt x="56578" y="33337"/>
                  </a:lnTo>
                  <a:lnTo>
                    <a:pt x="56388" y="34696"/>
                  </a:lnTo>
                  <a:lnTo>
                    <a:pt x="56299" y="35306"/>
                  </a:lnTo>
                  <a:lnTo>
                    <a:pt x="56235" y="35826"/>
                  </a:lnTo>
                  <a:lnTo>
                    <a:pt x="52616" y="33337"/>
                  </a:lnTo>
                  <a:lnTo>
                    <a:pt x="52679" y="28879"/>
                  </a:lnTo>
                  <a:lnTo>
                    <a:pt x="52781" y="28117"/>
                  </a:lnTo>
                  <a:lnTo>
                    <a:pt x="52844" y="27698"/>
                  </a:lnTo>
                  <a:lnTo>
                    <a:pt x="55613" y="24117"/>
                  </a:lnTo>
                  <a:lnTo>
                    <a:pt x="53492" y="23609"/>
                  </a:lnTo>
                  <a:lnTo>
                    <a:pt x="52768" y="23609"/>
                  </a:lnTo>
                  <a:lnTo>
                    <a:pt x="55079" y="19799"/>
                  </a:lnTo>
                  <a:lnTo>
                    <a:pt x="56438" y="20269"/>
                  </a:lnTo>
                  <a:lnTo>
                    <a:pt x="55968" y="23609"/>
                  </a:lnTo>
                  <a:lnTo>
                    <a:pt x="56959" y="24599"/>
                  </a:lnTo>
                  <a:lnTo>
                    <a:pt x="63563" y="26657"/>
                  </a:lnTo>
                  <a:lnTo>
                    <a:pt x="67779" y="25590"/>
                  </a:lnTo>
                  <a:lnTo>
                    <a:pt x="70345" y="25590"/>
                  </a:lnTo>
                  <a:lnTo>
                    <a:pt x="69138" y="24892"/>
                  </a:lnTo>
                  <a:lnTo>
                    <a:pt x="70015" y="24599"/>
                  </a:lnTo>
                  <a:lnTo>
                    <a:pt x="71120" y="24117"/>
                  </a:lnTo>
                  <a:lnTo>
                    <a:pt x="75793" y="21869"/>
                  </a:lnTo>
                  <a:lnTo>
                    <a:pt x="77685" y="19799"/>
                  </a:lnTo>
                  <a:lnTo>
                    <a:pt x="78016" y="19443"/>
                  </a:lnTo>
                  <a:lnTo>
                    <a:pt x="78295" y="18224"/>
                  </a:lnTo>
                  <a:lnTo>
                    <a:pt x="78384" y="17691"/>
                  </a:lnTo>
                  <a:lnTo>
                    <a:pt x="78460" y="17094"/>
                  </a:lnTo>
                  <a:close/>
                </a:path>
                <a:path w="136525" h="108584">
                  <a:moveTo>
                    <a:pt x="99491" y="47802"/>
                  </a:moveTo>
                  <a:lnTo>
                    <a:pt x="99288" y="47802"/>
                  </a:lnTo>
                  <a:lnTo>
                    <a:pt x="99352" y="48006"/>
                  </a:lnTo>
                  <a:lnTo>
                    <a:pt x="99491" y="47802"/>
                  </a:lnTo>
                  <a:close/>
                </a:path>
                <a:path w="136525" h="108584">
                  <a:moveTo>
                    <a:pt x="116738" y="47802"/>
                  </a:moveTo>
                  <a:lnTo>
                    <a:pt x="115557" y="44297"/>
                  </a:lnTo>
                  <a:lnTo>
                    <a:pt x="115468" y="44030"/>
                  </a:lnTo>
                  <a:lnTo>
                    <a:pt x="115074" y="44030"/>
                  </a:lnTo>
                  <a:lnTo>
                    <a:pt x="116078" y="43256"/>
                  </a:lnTo>
                  <a:lnTo>
                    <a:pt x="112064" y="42697"/>
                  </a:lnTo>
                  <a:lnTo>
                    <a:pt x="110807" y="41579"/>
                  </a:lnTo>
                  <a:lnTo>
                    <a:pt x="110655" y="41236"/>
                  </a:lnTo>
                  <a:lnTo>
                    <a:pt x="109601" y="38887"/>
                  </a:lnTo>
                  <a:lnTo>
                    <a:pt x="110604" y="38557"/>
                  </a:lnTo>
                  <a:lnTo>
                    <a:pt x="106400" y="37020"/>
                  </a:lnTo>
                  <a:lnTo>
                    <a:pt x="103593" y="37261"/>
                  </a:lnTo>
                  <a:lnTo>
                    <a:pt x="104355" y="37261"/>
                  </a:lnTo>
                  <a:lnTo>
                    <a:pt x="104546" y="38049"/>
                  </a:lnTo>
                  <a:lnTo>
                    <a:pt x="104660" y="38557"/>
                  </a:lnTo>
                  <a:lnTo>
                    <a:pt x="104787" y="38887"/>
                  </a:lnTo>
                  <a:lnTo>
                    <a:pt x="107226" y="41236"/>
                  </a:lnTo>
                  <a:lnTo>
                    <a:pt x="101447" y="39789"/>
                  </a:lnTo>
                  <a:lnTo>
                    <a:pt x="101434" y="39331"/>
                  </a:lnTo>
                  <a:lnTo>
                    <a:pt x="101371" y="38049"/>
                  </a:lnTo>
                  <a:lnTo>
                    <a:pt x="99110" y="37020"/>
                  </a:lnTo>
                  <a:lnTo>
                    <a:pt x="96342" y="35763"/>
                  </a:lnTo>
                  <a:lnTo>
                    <a:pt x="94602" y="36944"/>
                  </a:lnTo>
                  <a:lnTo>
                    <a:pt x="88607" y="35166"/>
                  </a:lnTo>
                  <a:lnTo>
                    <a:pt x="86436" y="34531"/>
                  </a:lnTo>
                  <a:lnTo>
                    <a:pt x="86499" y="35166"/>
                  </a:lnTo>
                  <a:lnTo>
                    <a:pt x="82003" y="31254"/>
                  </a:lnTo>
                  <a:lnTo>
                    <a:pt x="78600" y="30467"/>
                  </a:lnTo>
                  <a:lnTo>
                    <a:pt x="70700" y="25806"/>
                  </a:lnTo>
                  <a:lnTo>
                    <a:pt x="74764" y="32410"/>
                  </a:lnTo>
                  <a:lnTo>
                    <a:pt x="77863" y="37261"/>
                  </a:lnTo>
                  <a:lnTo>
                    <a:pt x="79032" y="41236"/>
                  </a:lnTo>
                  <a:lnTo>
                    <a:pt x="79133" y="41579"/>
                  </a:lnTo>
                  <a:lnTo>
                    <a:pt x="79197" y="41821"/>
                  </a:lnTo>
                  <a:lnTo>
                    <a:pt x="79298" y="42151"/>
                  </a:lnTo>
                  <a:lnTo>
                    <a:pt x="79349" y="42354"/>
                  </a:lnTo>
                  <a:lnTo>
                    <a:pt x="80645" y="43256"/>
                  </a:lnTo>
                  <a:lnTo>
                    <a:pt x="81800" y="44030"/>
                  </a:lnTo>
                  <a:lnTo>
                    <a:pt x="83108" y="44030"/>
                  </a:lnTo>
                  <a:lnTo>
                    <a:pt x="86779" y="48907"/>
                  </a:lnTo>
                  <a:lnTo>
                    <a:pt x="87579" y="50647"/>
                  </a:lnTo>
                  <a:lnTo>
                    <a:pt x="87668" y="50825"/>
                  </a:lnTo>
                  <a:lnTo>
                    <a:pt x="87782" y="51092"/>
                  </a:lnTo>
                  <a:lnTo>
                    <a:pt x="87884" y="51308"/>
                  </a:lnTo>
                  <a:lnTo>
                    <a:pt x="87655" y="51308"/>
                  </a:lnTo>
                  <a:lnTo>
                    <a:pt x="84950" y="51803"/>
                  </a:lnTo>
                  <a:lnTo>
                    <a:pt x="83680" y="50279"/>
                  </a:lnTo>
                  <a:lnTo>
                    <a:pt x="83286" y="49872"/>
                  </a:lnTo>
                  <a:lnTo>
                    <a:pt x="81813" y="48374"/>
                  </a:lnTo>
                  <a:lnTo>
                    <a:pt x="81292" y="49872"/>
                  </a:lnTo>
                  <a:lnTo>
                    <a:pt x="78219" y="48183"/>
                  </a:lnTo>
                  <a:lnTo>
                    <a:pt x="80759" y="52476"/>
                  </a:lnTo>
                  <a:lnTo>
                    <a:pt x="80314" y="55727"/>
                  </a:lnTo>
                  <a:lnTo>
                    <a:pt x="80200" y="56489"/>
                  </a:lnTo>
                  <a:lnTo>
                    <a:pt x="79667" y="56896"/>
                  </a:lnTo>
                  <a:lnTo>
                    <a:pt x="81026" y="63131"/>
                  </a:lnTo>
                  <a:lnTo>
                    <a:pt x="82575" y="63131"/>
                  </a:lnTo>
                  <a:lnTo>
                    <a:pt x="82435" y="64198"/>
                  </a:lnTo>
                  <a:lnTo>
                    <a:pt x="82384" y="64541"/>
                  </a:lnTo>
                  <a:lnTo>
                    <a:pt x="82296" y="65125"/>
                  </a:lnTo>
                  <a:lnTo>
                    <a:pt x="82232" y="65620"/>
                  </a:lnTo>
                  <a:lnTo>
                    <a:pt x="82169" y="66090"/>
                  </a:lnTo>
                  <a:lnTo>
                    <a:pt x="82054" y="66916"/>
                  </a:lnTo>
                  <a:lnTo>
                    <a:pt x="81927" y="67805"/>
                  </a:lnTo>
                  <a:lnTo>
                    <a:pt x="81838" y="68389"/>
                  </a:lnTo>
                  <a:lnTo>
                    <a:pt x="81749" y="68999"/>
                  </a:lnTo>
                  <a:lnTo>
                    <a:pt x="83070" y="69659"/>
                  </a:lnTo>
                  <a:lnTo>
                    <a:pt x="84658" y="69659"/>
                  </a:lnTo>
                  <a:lnTo>
                    <a:pt x="84188" y="72961"/>
                  </a:lnTo>
                  <a:lnTo>
                    <a:pt x="85801" y="73812"/>
                  </a:lnTo>
                  <a:lnTo>
                    <a:pt x="86753" y="71437"/>
                  </a:lnTo>
                  <a:lnTo>
                    <a:pt x="87414" y="72961"/>
                  </a:lnTo>
                  <a:lnTo>
                    <a:pt x="87477" y="73113"/>
                  </a:lnTo>
                  <a:lnTo>
                    <a:pt x="90043" y="71437"/>
                  </a:lnTo>
                  <a:lnTo>
                    <a:pt x="90106" y="67805"/>
                  </a:lnTo>
                  <a:lnTo>
                    <a:pt x="89014" y="64541"/>
                  </a:lnTo>
                  <a:lnTo>
                    <a:pt x="89052" y="63131"/>
                  </a:lnTo>
                  <a:lnTo>
                    <a:pt x="88722" y="62242"/>
                  </a:lnTo>
                  <a:lnTo>
                    <a:pt x="88087" y="60909"/>
                  </a:lnTo>
                  <a:lnTo>
                    <a:pt x="87985" y="60172"/>
                  </a:lnTo>
                  <a:lnTo>
                    <a:pt x="87884" y="59461"/>
                  </a:lnTo>
                  <a:lnTo>
                    <a:pt x="87807" y="58966"/>
                  </a:lnTo>
                  <a:lnTo>
                    <a:pt x="87693" y="58140"/>
                  </a:lnTo>
                  <a:lnTo>
                    <a:pt x="87579" y="57327"/>
                  </a:lnTo>
                  <a:lnTo>
                    <a:pt x="87528" y="57048"/>
                  </a:lnTo>
                  <a:lnTo>
                    <a:pt x="89992" y="58496"/>
                  </a:lnTo>
                  <a:lnTo>
                    <a:pt x="90703" y="60172"/>
                  </a:lnTo>
                  <a:lnTo>
                    <a:pt x="89547" y="61747"/>
                  </a:lnTo>
                  <a:lnTo>
                    <a:pt x="90309" y="64198"/>
                  </a:lnTo>
                  <a:lnTo>
                    <a:pt x="90411" y="64541"/>
                  </a:lnTo>
                  <a:lnTo>
                    <a:pt x="92659" y="66433"/>
                  </a:lnTo>
                  <a:lnTo>
                    <a:pt x="96786" y="65125"/>
                  </a:lnTo>
                  <a:lnTo>
                    <a:pt x="95554" y="63131"/>
                  </a:lnTo>
                  <a:lnTo>
                    <a:pt x="95669" y="59715"/>
                  </a:lnTo>
                  <a:lnTo>
                    <a:pt x="95123" y="59715"/>
                  </a:lnTo>
                  <a:lnTo>
                    <a:pt x="97612" y="59258"/>
                  </a:lnTo>
                  <a:lnTo>
                    <a:pt x="98653" y="59715"/>
                  </a:lnTo>
                  <a:lnTo>
                    <a:pt x="99491" y="59258"/>
                  </a:lnTo>
                  <a:lnTo>
                    <a:pt x="100012" y="58966"/>
                  </a:lnTo>
                  <a:lnTo>
                    <a:pt x="98767" y="57048"/>
                  </a:lnTo>
                  <a:lnTo>
                    <a:pt x="98196" y="56184"/>
                  </a:lnTo>
                  <a:lnTo>
                    <a:pt x="96380" y="51803"/>
                  </a:lnTo>
                  <a:lnTo>
                    <a:pt x="96164" y="51308"/>
                  </a:lnTo>
                  <a:lnTo>
                    <a:pt x="96075" y="51092"/>
                  </a:lnTo>
                  <a:lnTo>
                    <a:pt x="95961" y="50825"/>
                  </a:lnTo>
                  <a:lnTo>
                    <a:pt x="92595" y="46355"/>
                  </a:lnTo>
                  <a:lnTo>
                    <a:pt x="89789" y="44297"/>
                  </a:lnTo>
                  <a:lnTo>
                    <a:pt x="87934" y="41821"/>
                  </a:lnTo>
                  <a:lnTo>
                    <a:pt x="87020" y="39331"/>
                  </a:lnTo>
                  <a:lnTo>
                    <a:pt x="91211" y="42354"/>
                  </a:lnTo>
                  <a:lnTo>
                    <a:pt x="91732" y="42697"/>
                  </a:lnTo>
                  <a:lnTo>
                    <a:pt x="93116" y="44030"/>
                  </a:lnTo>
                  <a:lnTo>
                    <a:pt x="94653" y="44030"/>
                  </a:lnTo>
                  <a:lnTo>
                    <a:pt x="96253" y="44259"/>
                  </a:lnTo>
                  <a:lnTo>
                    <a:pt x="98018" y="44030"/>
                  </a:lnTo>
                  <a:lnTo>
                    <a:pt x="100139" y="46850"/>
                  </a:lnTo>
                  <a:lnTo>
                    <a:pt x="99491" y="47802"/>
                  </a:lnTo>
                  <a:lnTo>
                    <a:pt x="116738" y="47802"/>
                  </a:lnTo>
                  <a:close/>
                </a:path>
                <a:path w="136525" h="108584">
                  <a:moveTo>
                    <a:pt x="121246" y="48183"/>
                  </a:moveTo>
                  <a:lnTo>
                    <a:pt x="121043" y="47802"/>
                  </a:lnTo>
                  <a:lnTo>
                    <a:pt x="118122" y="47802"/>
                  </a:lnTo>
                  <a:lnTo>
                    <a:pt x="119748" y="48183"/>
                  </a:lnTo>
                  <a:lnTo>
                    <a:pt x="121246" y="48183"/>
                  </a:lnTo>
                  <a:close/>
                </a:path>
                <a:path w="136525" h="108584">
                  <a:moveTo>
                    <a:pt x="127546" y="46850"/>
                  </a:moveTo>
                  <a:lnTo>
                    <a:pt x="127317" y="46355"/>
                  </a:lnTo>
                  <a:lnTo>
                    <a:pt x="125437" y="43256"/>
                  </a:lnTo>
                  <a:lnTo>
                    <a:pt x="126136" y="43256"/>
                  </a:lnTo>
                  <a:lnTo>
                    <a:pt x="122694" y="42151"/>
                  </a:lnTo>
                  <a:lnTo>
                    <a:pt x="118351" y="41236"/>
                  </a:lnTo>
                  <a:lnTo>
                    <a:pt x="118211" y="41236"/>
                  </a:lnTo>
                  <a:lnTo>
                    <a:pt x="116497" y="40322"/>
                  </a:lnTo>
                  <a:lnTo>
                    <a:pt x="118414" y="43256"/>
                  </a:lnTo>
                  <a:lnTo>
                    <a:pt x="118973" y="43256"/>
                  </a:lnTo>
                  <a:lnTo>
                    <a:pt x="119989" y="43497"/>
                  </a:lnTo>
                  <a:lnTo>
                    <a:pt x="120103" y="44932"/>
                  </a:lnTo>
                  <a:lnTo>
                    <a:pt x="120218" y="46355"/>
                  </a:lnTo>
                  <a:lnTo>
                    <a:pt x="121043" y="47802"/>
                  </a:lnTo>
                  <a:lnTo>
                    <a:pt x="127330" y="47802"/>
                  </a:lnTo>
                  <a:lnTo>
                    <a:pt x="127546" y="46850"/>
                  </a:lnTo>
                  <a:close/>
                </a:path>
                <a:path w="136525" h="108584">
                  <a:moveTo>
                    <a:pt x="129654" y="47802"/>
                  </a:moveTo>
                  <a:lnTo>
                    <a:pt x="129362" y="46850"/>
                  </a:lnTo>
                  <a:lnTo>
                    <a:pt x="129273" y="47802"/>
                  </a:lnTo>
                  <a:lnTo>
                    <a:pt x="129654" y="47802"/>
                  </a:lnTo>
                  <a:close/>
                </a:path>
                <a:path w="136525" h="108584">
                  <a:moveTo>
                    <a:pt x="136144" y="74282"/>
                  </a:moveTo>
                  <a:lnTo>
                    <a:pt x="135813" y="71437"/>
                  </a:lnTo>
                  <a:lnTo>
                    <a:pt x="135737" y="70815"/>
                  </a:lnTo>
                  <a:lnTo>
                    <a:pt x="135712" y="70510"/>
                  </a:lnTo>
                  <a:lnTo>
                    <a:pt x="135610" y="69659"/>
                  </a:lnTo>
                  <a:lnTo>
                    <a:pt x="135534" y="68999"/>
                  </a:lnTo>
                  <a:lnTo>
                    <a:pt x="135458" y="68389"/>
                  </a:lnTo>
                  <a:lnTo>
                    <a:pt x="135394" y="67805"/>
                  </a:lnTo>
                  <a:lnTo>
                    <a:pt x="135280" y="66916"/>
                  </a:lnTo>
                  <a:lnTo>
                    <a:pt x="133934" y="64198"/>
                  </a:lnTo>
                  <a:lnTo>
                    <a:pt x="132791" y="65620"/>
                  </a:lnTo>
                  <a:lnTo>
                    <a:pt x="132905" y="66624"/>
                  </a:lnTo>
                  <a:lnTo>
                    <a:pt x="133032" y="67805"/>
                  </a:lnTo>
                  <a:lnTo>
                    <a:pt x="133146" y="69659"/>
                  </a:lnTo>
                  <a:lnTo>
                    <a:pt x="132880" y="70510"/>
                  </a:lnTo>
                  <a:lnTo>
                    <a:pt x="132308" y="68999"/>
                  </a:lnTo>
                  <a:lnTo>
                    <a:pt x="131610" y="66916"/>
                  </a:lnTo>
                  <a:lnTo>
                    <a:pt x="131521" y="66624"/>
                  </a:lnTo>
                  <a:lnTo>
                    <a:pt x="131457" y="66433"/>
                  </a:lnTo>
                  <a:lnTo>
                    <a:pt x="131343" y="66090"/>
                  </a:lnTo>
                  <a:lnTo>
                    <a:pt x="130048" y="62242"/>
                  </a:lnTo>
                  <a:lnTo>
                    <a:pt x="129984" y="62077"/>
                  </a:lnTo>
                  <a:lnTo>
                    <a:pt x="130759" y="61747"/>
                  </a:lnTo>
                  <a:lnTo>
                    <a:pt x="129971" y="61252"/>
                  </a:lnTo>
                  <a:lnTo>
                    <a:pt x="124383" y="58140"/>
                  </a:lnTo>
                  <a:lnTo>
                    <a:pt x="126555" y="58432"/>
                  </a:lnTo>
                  <a:lnTo>
                    <a:pt x="127635" y="58140"/>
                  </a:lnTo>
                  <a:lnTo>
                    <a:pt x="128841" y="57810"/>
                  </a:lnTo>
                  <a:lnTo>
                    <a:pt x="125196" y="55727"/>
                  </a:lnTo>
                  <a:lnTo>
                    <a:pt x="128104" y="52476"/>
                  </a:lnTo>
                  <a:lnTo>
                    <a:pt x="128282" y="52476"/>
                  </a:lnTo>
                  <a:lnTo>
                    <a:pt x="129654" y="54305"/>
                  </a:lnTo>
                  <a:lnTo>
                    <a:pt x="130302" y="52476"/>
                  </a:lnTo>
                  <a:lnTo>
                    <a:pt x="130708" y="51308"/>
                  </a:lnTo>
                  <a:lnTo>
                    <a:pt x="130644" y="51092"/>
                  </a:lnTo>
                  <a:lnTo>
                    <a:pt x="130568" y="50825"/>
                  </a:lnTo>
                  <a:lnTo>
                    <a:pt x="130517" y="50647"/>
                  </a:lnTo>
                  <a:lnTo>
                    <a:pt x="130403" y="50279"/>
                  </a:lnTo>
                  <a:lnTo>
                    <a:pt x="129984" y="48907"/>
                  </a:lnTo>
                  <a:lnTo>
                    <a:pt x="129895" y="48590"/>
                  </a:lnTo>
                  <a:lnTo>
                    <a:pt x="129768" y="48183"/>
                  </a:lnTo>
                  <a:lnTo>
                    <a:pt x="129260" y="48183"/>
                  </a:lnTo>
                  <a:lnTo>
                    <a:pt x="129273" y="47802"/>
                  </a:lnTo>
                  <a:lnTo>
                    <a:pt x="127330" y="47802"/>
                  </a:lnTo>
                  <a:lnTo>
                    <a:pt x="127241" y="48183"/>
                  </a:lnTo>
                  <a:lnTo>
                    <a:pt x="129184" y="48183"/>
                  </a:lnTo>
                  <a:lnTo>
                    <a:pt x="126746" y="50279"/>
                  </a:lnTo>
                  <a:lnTo>
                    <a:pt x="127076" y="48907"/>
                  </a:lnTo>
                  <a:lnTo>
                    <a:pt x="127139" y="48590"/>
                  </a:lnTo>
                  <a:lnTo>
                    <a:pt x="127241" y="48183"/>
                  </a:lnTo>
                  <a:lnTo>
                    <a:pt x="121246" y="48183"/>
                  </a:lnTo>
                  <a:lnTo>
                    <a:pt x="121361" y="48374"/>
                  </a:lnTo>
                  <a:lnTo>
                    <a:pt x="121475" y="48590"/>
                  </a:lnTo>
                  <a:lnTo>
                    <a:pt x="119748" y="48183"/>
                  </a:lnTo>
                  <a:lnTo>
                    <a:pt x="99415" y="48183"/>
                  </a:lnTo>
                  <a:lnTo>
                    <a:pt x="100126" y="50279"/>
                  </a:lnTo>
                  <a:lnTo>
                    <a:pt x="100241" y="50647"/>
                  </a:lnTo>
                  <a:lnTo>
                    <a:pt x="103479" y="51092"/>
                  </a:lnTo>
                  <a:lnTo>
                    <a:pt x="100901" y="53047"/>
                  </a:lnTo>
                  <a:lnTo>
                    <a:pt x="99428" y="53047"/>
                  </a:lnTo>
                  <a:lnTo>
                    <a:pt x="102920" y="57327"/>
                  </a:lnTo>
                  <a:lnTo>
                    <a:pt x="103860" y="60909"/>
                  </a:lnTo>
                  <a:lnTo>
                    <a:pt x="103949" y="61252"/>
                  </a:lnTo>
                  <a:lnTo>
                    <a:pt x="103174" y="62242"/>
                  </a:lnTo>
                  <a:lnTo>
                    <a:pt x="101358" y="59461"/>
                  </a:lnTo>
                  <a:lnTo>
                    <a:pt x="101295" y="63131"/>
                  </a:lnTo>
                  <a:lnTo>
                    <a:pt x="104267" y="70510"/>
                  </a:lnTo>
                  <a:lnTo>
                    <a:pt x="104444" y="69659"/>
                  </a:lnTo>
                  <a:lnTo>
                    <a:pt x="105168" y="66916"/>
                  </a:lnTo>
                  <a:lnTo>
                    <a:pt x="105244" y="66624"/>
                  </a:lnTo>
                  <a:lnTo>
                    <a:pt x="108153" y="66090"/>
                  </a:lnTo>
                  <a:lnTo>
                    <a:pt x="107797" y="67805"/>
                  </a:lnTo>
                  <a:lnTo>
                    <a:pt x="107670" y="68389"/>
                  </a:lnTo>
                  <a:lnTo>
                    <a:pt x="107099" y="70510"/>
                  </a:lnTo>
                  <a:lnTo>
                    <a:pt x="107010" y="70815"/>
                  </a:lnTo>
                  <a:lnTo>
                    <a:pt x="105918" y="69659"/>
                  </a:lnTo>
                  <a:lnTo>
                    <a:pt x="105613" y="69659"/>
                  </a:lnTo>
                  <a:lnTo>
                    <a:pt x="105283" y="72961"/>
                  </a:lnTo>
                  <a:lnTo>
                    <a:pt x="105244" y="73240"/>
                  </a:lnTo>
                  <a:lnTo>
                    <a:pt x="105829" y="75844"/>
                  </a:lnTo>
                  <a:lnTo>
                    <a:pt x="106387" y="76390"/>
                  </a:lnTo>
                  <a:lnTo>
                    <a:pt x="105676" y="78689"/>
                  </a:lnTo>
                  <a:lnTo>
                    <a:pt x="105549" y="79057"/>
                  </a:lnTo>
                  <a:lnTo>
                    <a:pt x="105435" y="79451"/>
                  </a:lnTo>
                  <a:lnTo>
                    <a:pt x="105333" y="80505"/>
                  </a:lnTo>
                  <a:lnTo>
                    <a:pt x="102501" y="78219"/>
                  </a:lnTo>
                  <a:lnTo>
                    <a:pt x="101904" y="76873"/>
                  </a:lnTo>
                  <a:lnTo>
                    <a:pt x="101561" y="78219"/>
                  </a:lnTo>
                  <a:lnTo>
                    <a:pt x="101434" y="78689"/>
                  </a:lnTo>
                  <a:lnTo>
                    <a:pt x="101346" y="79057"/>
                  </a:lnTo>
                  <a:lnTo>
                    <a:pt x="101231" y="79451"/>
                  </a:lnTo>
                  <a:lnTo>
                    <a:pt x="102781" y="81876"/>
                  </a:lnTo>
                  <a:lnTo>
                    <a:pt x="102819" y="82664"/>
                  </a:lnTo>
                  <a:lnTo>
                    <a:pt x="101574" y="82664"/>
                  </a:lnTo>
                  <a:lnTo>
                    <a:pt x="99949" y="80187"/>
                  </a:lnTo>
                  <a:lnTo>
                    <a:pt x="99847" y="80022"/>
                  </a:lnTo>
                  <a:lnTo>
                    <a:pt x="99745" y="79883"/>
                  </a:lnTo>
                  <a:lnTo>
                    <a:pt x="99326" y="79057"/>
                  </a:lnTo>
                  <a:lnTo>
                    <a:pt x="99212" y="78828"/>
                  </a:lnTo>
                  <a:lnTo>
                    <a:pt x="99136" y="78689"/>
                  </a:lnTo>
                  <a:lnTo>
                    <a:pt x="97726" y="80505"/>
                  </a:lnTo>
                  <a:lnTo>
                    <a:pt x="97802" y="81432"/>
                  </a:lnTo>
                  <a:lnTo>
                    <a:pt x="98526" y="84112"/>
                  </a:lnTo>
                  <a:lnTo>
                    <a:pt x="100469" y="85966"/>
                  </a:lnTo>
                  <a:lnTo>
                    <a:pt x="102831" y="84874"/>
                  </a:lnTo>
                  <a:lnTo>
                    <a:pt x="103835" y="86982"/>
                  </a:lnTo>
                  <a:lnTo>
                    <a:pt x="104343" y="89281"/>
                  </a:lnTo>
                  <a:lnTo>
                    <a:pt x="104381" y="89509"/>
                  </a:lnTo>
                  <a:lnTo>
                    <a:pt x="104470" y="90817"/>
                  </a:lnTo>
                  <a:lnTo>
                    <a:pt x="104571" y="92684"/>
                  </a:lnTo>
                  <a:lnTo>
                    <a:pt x="106756" y="93941"/>
                  </a:lnTo>
                  <a:lnTo>
                    <a:pt x="106819" y="94932"/>
                  </a:lnTo>
                  <a:lnTo>
                    <a:pt x="106934" y="97116"/>
                  </a:lnTo>
                  <a:lnTo>
                    <a:pt x="105486" y="98488"/>
                  </a:lnTo>
                  <a:lnTo>
                    <a:pt x="108394" y="100152"/>
                  </a:lnTo>
                  <a:lnTo>
                    <a:pt x="108470" y="99707"/>
                  </a:lnTo>
                  <a:lnTo>
                    <a:pt x="108534" y="99199"/>
                  </a:lnTo>
                  <a:lnTo>
                    <a:pt x="108648" y="98488"/>
                  </a:lnTo>
                  <a:lnTo>
                    <a:pt x="108686" y="98145"/>
                  </a:lnTo>
                  <a:lnTo>
                    <a:pt x="108800" y="98640"/>
                  </a:lnTo>
                  <a:lnTo>
                    <a:pt x="108927" y="99199"/>
                  </a:lnTo>
                  <a:lnTo>
                    <a:pt x="109029" y="99707"/>
                  </a:lnTo>
                  <a:lnTo>
                    <a:pt x="109131" y="100152"/>
                  </a:lnTo>
                  <a:lnTo>
                    <a:pt x="109207" y="100495"/>
                  </a:lnTo>
                  <a:lnTo>
                    <a:pt x="109258" y="100749"/>
                  </a:lnTo>
                  <a:lnTo>
                    <a:pt x="110134" y="103543"/>
                  </a:lnTo>
                  <a:lnTo>
                    <a:pt x="112331" y="101346"/>
                  </a:lnTo>
                  <a:lnTo>
                    <a:pt x="112268" y="101041"/>
                  </a:lnTo>
                  <a:lnTo>
                    <a:pt x="112191" y="100749"/>
                  </a:lnTo>
                  <a:lnTo>
                    <a:pt x="112128" y="100495"/>
                  </a:lnTo>
                  <a:lnTo>
                    <a:pt x="112039" y="100152"/>
                  </a:lnTo>
                  <a:lnTo>
                    <a:pt x="111925" y="99707"/>
                  </a:lnTo>
                  <a:lnTo>
                    <a:pt x="113334" y="98640"/>
                  </a:lnTo>
                  <a:lnTo>
                    <a:pt x="114122" y="98145"/>
                  </a:lnTo>
                  <a:lnTo>
                    <a:pt x="114439" y="97942"/>
                  </a:lnTo>
                  <a:lnTo>
                    <a:pt x="114642" y="97942"/>
                  </a:lnTo>
                  <a:lnTo>
                    <a:pt x="112610" y="96012"/>
                  </a:lnTo>
                  <a:lnTo>
                    <a:pt x="111518" y="95872"/>
                  </a:lnTo>
                  <a:lnTo>
                    <a:pt x="109905" y="92684"/>
                  </a:lnTo>
                  <a:lnTo>
                    <a:pt x="109931" y="90462"/>
                  </a:lnTo>
                  <a:lnTo>
                    <a:pt x="110223" y="88277"/>
                  </a:lnTo>
                  <a:lnTo>
                    <a:pt x="110490" y="87528"/>
                  </a:lnTo>
                  <a:lnTo>
                    <a:pt x="109575" y="85966"/>
                  </a:lnTo>
                  <a:lnTo>
                    <a:pt x="109474" y="85813"/>
                  </a:lnTo>
                  <a:lnTo>
                    <a:pt x="108229" y="85648"/>
                  </a:lnTo>
                  <a:lnTo>
                    <a:pt x="108140" y="84874"/>
                  </a:lnTo>
                  <a:lnTo>
                    <a:pt x="107886" y="82867"/>
                  </a:lnTo>
                  <a:lnTo>
                    <a:pt x="107861" y="82664"/>
                  </a:lnTo>
                  <a:lnTo>
                    <a:pt x="107975" y="80835"/>
                  </a:lnTo>
                  <a:lnTo>
                    <a:pt x="108026" y="80505"/>
                  </a:lnTo>
                  <a:lnTo>
                    <a:pt x="106222" y="78689"/>
                  </a:lnTo>
                  <a:lnTo>
                    <a:pt x="106375" y="78689"/>
                  </a:lnTo>
                  <a:lnTo>
                    <a:pt x="109791" y="80187"/>
                  </a:lnTo>
                  <a:lnTo>
                    <a:pt x="109905" y="80670"/>
                  </a:lnTo>
                  <a:lnTo>
                    <a:pt x="110032" y="81216"/>
                  </a:lnTo>
                  <a:lnTo>
                    <a:pt x="110083" y="81432"/>
                  </a:lnTo>
                  <a:lnTo>
                    <a:pt x="110185" y="81876"/>
                  </a:lnTo>
                  <a:lnTo>
                    <a:pt x="110274" y="82308"/>
                  </a:lnTo>
                  <a:lnTo>
                    <a:pt x="112483" y="82308"/>
                  </a:lnTo>
                  <a:lnTo>
                    <a:pt x="113080" y="81432"/>
                  </a:lnTo>
                  <a:lnTo>
                    <a:pt x="113080" y="85966"/>
                  </a:lnTo>
                  <a:lnTo>
                    <a:pt x="112941" y="86982"/>
                  </a:lnTo>
                  <a:lnTo>
                    <a:pt x="112864" y="87528"/>
                  </a:lnTo>
                  <a:lnTo>
                    <a:pt x="112801" y="88277"/>
                  </a:lnTo>
                  <a:lnTo>
                    <a:pt x="113385" y="90462"/>
                  </a:lnTo>
                  <a:lnTo>
                    <a:pt x="114490" y="91554"/>
                  </a:lnTo>
                  <a:lnTo>
                    <a:pt x="114515" y="93802"/>
                  </a:lnTo>
                  <a:lnTo>
                    <a:pt x="116357" y="90462"/>
                  </a:lnTo>
                  <a:lnTo>
                    <a:pt x="118376" y="91948"/>
                  </a:lnTo>
                  <a:lnTo>
                    <a:pt x="118313" y="92468"/>
                  </a:lnTo>
                  <a:lnTo>
                    <a:pt x="118186" y="93332"/>
                  </a:lnTo>
                  <a:lnTo>
                    <a:pt x="118110" y="93802"/>
                  </a:lnTo>
                  <a:lnTo>
                    <a:pt x="119227" y="94932"/>
                  </a:lnTo>
                  <a:lnTo>
                    <a:pt x="119341" y="95529"/>
                  </a:lnTo>
                  <a:lnTo>
                    <a:pt x="119405" y="95872"/>
                  </a:lnTo>
                  <a:lnTo>
                    <a:pt x="121234" y="97116"/>
                  </a:lnTo>
                  <a:lnTo>
                    <a:pt x="122885" y="97942"/>
                  </a:lnTo>
                  <a:lnTo>
                    <a:pt x="122974" y="98640"/>
                  </a:lnTo>
                  <a:lnTo>
                    <a:pt x="123088" y="99707"/>
                  </a:lnTo>
                  <a:lnTo>
                    <a:pt x="123164" y="100495"/>
                  </a:lnTo>
                  <a:lnTo>
                    <a:pt x="122059" y="101600"/>
                  </a:lnTo>
                  <a:lnTo>
                    <a:pt x="120802" y="103797"/>
                  </a:lnTo>
                  <a:lnTo>
                    <a:pt x="122910" y="104571"/>
                  </a:lnTo>
                  <a:lnTo>
                    <a:pt x="122669" y="106299"/>
                  </a:lnTo>
                  <a:lnTo>
                    <a:pt x="122605" y="106718"/>
                  </a:lnTo>
                  <a:lnTo>
                    <a:pt x="125095" y="108013"/>
                  </a:lnTo>
                  <a:lnTo>
                    <a:pt x="125183" y="106299"/>
                  </a:lnTo>
                  <a:lnTo>
                    <a:pt x="125272" y="104571"/>
                  </a:lnTo>
                  <a:lnTo>
                    <a:pt x="122974" y="104089"/>
                  </a:lnTo>
                  <a:lnTo>
                    <a:pt x="125920" y="101041"/>
                  </a:lnTo>
                  <a:lnTo>
                    <a:pt x="127152" y="101219"/>
                  </a:lnTo>
                  <a:lnTo>
                    <a:pt x="127127" y="101041"/>
                  </a:lnTo>
                  <a:lnTo>
                    <a:pt x="127025" y="100495"/>
                  </a:lnTo>
                  <a:lnTo>
                    <a:pt x="126961" y="100152"/>
                  </a:lnTo>
                  <a:lnTo>
                    <a:pt x="126885" y="99707"/>
                  </a:lnTo>
                  <a:lnTo>
                    <a:pt x="126784" y="99199"/>
                  </a:lnTo>
                  <a:lnTo>
                    <a:pt x="126682" y="98640"/>
                  </a:lnTo>
                  <a:lnTo>
                    <a:pt x="126593" y="98145"/>
                  </a:lnTo>
                  <a:lnTo>
                    <a:pt x="126504" y="97612"/>
                  </a:lnTo>
                  <a:lnTo>
                    <a:pt x="126441" y="97332"/>
                  </a:lnTo>
                  <a:lnTo>
                    <a:pt x="124421" y="95529"/>
                  </a:lnTo>
                  <a:lnTo>
                    <a:pt x="124447" y="94932"/>
                  </a:lnTo>
                  <a:lnTo>
                    <a:pt x="124599" y="94081"/>
                  </a:lnTo>
                  <a:lnTo>
                    <a:pt x="124650" y="93802"/>
                  </a:lnTo>
                  <a:lnTo>
                    <a:pt x="124739" y="93332"/>
                  </a:lnTo>
                  <a:lnTo>
                    <a:pt x="124866" y="92684"/>
                  </a:lnTo>
                  <a:lnTo>
                    <a:pt x="124904" y="92468"/>
                  </a:lnTo>
                  <a:lnTo>
                    <a:pt x="124993" y="91948"/>
                  </a:lnTo>
                  <a:lnTo>
                    <a:pt x="125730" y="90462"/>
                  </a:lnTo>
                  <a:lnTo>
                    <a:pt x="126199" y="89509"/>
                  </a:lnTo>
                  <a:lnTo>
                    <a:pt x="126314" y="88277"/>
                  </a:lnTo>
                  <a:lnTo>
                    <a:pt x="126619" y="87528"/>
                  </a:lnTo>
                  <a:lnTo>
                    <a:pt x="129400" y="81432"/>
                  </a:lnTo>
                  <a:lnTo>
                    <a:pt x="129489" y="81216"/>
                  </a:lnTo>
                  <a:lnTo>
                    <a:pt x="128054" y="89281"/>
                  </a:lnTo>
                  <a:lnTo>
                    <a:pt x="127889" y="90462"/>
                  </a:lnTo>
                  <a:lnTo>
                    <a:pt x="127800" y="91097"/>
                  </a:lnTo>
                  <a:lnTo>
                    <a:pt x="127673" y="91948"/>
                  </a:lnTo>
                  <a:lnTo>
                    <a:pt x="127609" y="92468"/>
                  </a:lnTo>
                  <a:lnTo>
                    <a:pt x="127482" y="96012"/>
                  </a:lnTo>
                  <a:lnTo>
                    <a:pt x="127723" y="97116"/>
                  </a:lnTo>
                  <a:lnTo>
                    <a:pt x="127825" y="97612"/>
                  </a:lnTo>
                  <a:lnTo>
                    <a:pt x="127939" y="98145"/>
                  </a:lnTo>
                  <a:lnTo>
                    <a:pt x="128041" y="98640"/>
                  </a:lnTo>
                  <a:lnTo>
                    <a:pt x="128155" y="99199"/>
                  </a:lnTo>
                  <a:lnTo>
                    <a:pt x="129641" y="99199"/>
                  </a:lnTo>
                  <a:lnTo>
                    <a:pt x="130657" y="97612"/>
                  </a:lnTo>
                  <a:lnTo>
                    <a:pt x="130454" y="96012"/>
                  </a:lnTo>
                  <a:lnTo>
                    <a:pt x="130390" y="95529"/>
                  </a:lnTo>
                  <a:lnTo>
                    <a:pt x="130314" y="94932"/>
                  </a:lnTo>
                  <a:lnTo>
                    <a:pt x="130200" y="94081"/>
                  </a:lnTo>
                  <a:lnTo>
                    <a:pt x="129362" y="93332"/>
                  </a:lnTo>
                  <a:lnTo>
                    <a:pt x="131610" y="90817"/>
                  </a:lnTo>
                  <a:lnTo>
                    <a:pt x="131318" y="89509"/>
                  </a:lnTo>
                  <a:lnTo>
                    <a:pt x="131203" y="86982"/>
                  </a:lnTo>
                  <a:lnTo>
                    <a:pt x="132676" y="84353"/>
                  </a:lnTo>
                  <a:lnTo>
                    <a:pt x="132562" y="82867"/>
                  </a:lnTo>
                  <a:lnTo>
                    <a:pt x="132435" y="81432"/>
                  </a:lnTo>
                  <a:lnTo>
                    <a:pt x="132422" y="81216"/>
                  </a:lnTo>
                  <a:lnTo>
                    <a:pt x="132524" y="80505"/>
                  </a:lnTo>
                  <a:lnTo>
                    <a:pt x="133108" y="79057"/>
                  </a:lnTo>
                  <a:lnTo>
                    <a:pt x="134874" y="78828"/>
                  </a:lnTo>
                  <a:lnTo>
                    <a:pt x="134924" y="78689"/>
                  </a:lnTo>
                  <a:lnTo>
                    <a:pt x="136144" y="742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20613" y="676726"/>
              <a:ext cx="153035" cy="174625"/>
            </a:xfrm>
            <a:custGeom>
              <a:avLst/>
              <a:gdLst/>
              <a:ahLst/>
              <a:cxnLst/>
              <a:rect l="l" t="t" r="r" b="b"/>
              <a:pathLst>
                <a:path w="153034" h="174625">
                  <a:moveTo>
                    <a:pt x="21539" y="162013"/>
                  </a:moveTo>
                  <a:lnTo>
                    <a:pt x="20497" y="157010"/>
                  </a:lnTo>
                  <a:lnTo>
                    <a:pt x="21069" y="148869"/>
                  </a:lnTo>
                  <a:lnTo>
                    <a:pt x="21653" y="140728"/>
                  </a:lnTo>
                  <a:lnTo>
                    <a:pt x="22009" y="138188"/>
                  </a:lnTo>
                  <a:lnTo>
                    <a:pt x="19811" y="133629"/>
                  </a:lnTo>
                  <a:lnTo>
                    <a:pt x="17627" y="129070"/>
                  </a:lnTo>
                  <a:lnTo>
                    <a:pt x="18122" y="125501"/>
                  </a:lnTo>
                  <a:lnTo>
                    <a:pt x="17729" y="122288"/>
                  </a:lnTo>
                  <a:lnTo>
                    <a:pt x="17322" y="119062"/>
                  </a:lnTo>
                  <a:lnTo>
                    <a:pt x="16027" y="120294"/>
                  </a:lnTo>
                  <a:lnTo>
                    <a:pt x="16014" y="116332"/>
                  </a:lnTo>
                  <a:lnTo>
                    <a:pt x="16001" y="112356"/>
                  </a:lnTo>
                  <a:lnTo>
                    <a:pt x="17843" y="105295"/>
                  </a:lnTo>
                  <a:lnTo>
                    <a:pt x="16103" y="101600"/>
                  </a:lnTo>
                  <a:lnTo>
                    <a:pt x="14350" y="97917"/>
                  </a:lnTo>
                  <a:lnTo>
                    <a:pt x="7861" y="91338"/>
                  </a:lnTo>
                  <a:lnTo>
                    <a:pt x="7607" y="87058"/>
                  </a:lnTo>
                  <a:lnTo>
                    <a:pt x="7365" y="82765"/>
                  </a:lnTo>
                  <a:lnTo>
                    <a:pt x="9258" y="77038"/>
                  </a:lnTo>
                  <a:lnTo>
                    <a:pt x="12344" y="71526"/>
                  </a:lnTo>
                  <a:lnTo>
                    <a:pt x="15430" y="66001"/>
                  </a:lnTo>
                  <a:lnTo>
                    <a:pt x="17208" y="59397"/>
                  </a:lnTo>
                  <a:lnTo>
                    <a:pt x="17640" y="56349"/>
                  </a:lnTo>
                  <a:lnTo>
                    <a:pt x="18072" y="53289"/>
                  </a:lnTo>
                  <a:lnTo>
                    <a:pt x="20040" y="49314"/>
                  </a:lnTo>
                  <a:lnTo>
                    <a:pt x="18757" y="40309"/>
                  </a:lnTo>
                  <a:lnTo>
                    <a:pt x="19227" y="36969"/>
                  </a:lnTo>
                  <a:lnTo>
                    <a:pt x="19697" y="33642"/>
                  </a:lnTo>
                  <a:lnTo>
                    <a:pt x="20053" y="31140"/>
                  </a:lnTo>
                  <a:lnTo>
                    <a:pt x="18580" y="29514"/>
                  </a:lnTo>
                  <a:lnTo>
                    <a:pt x="19405" y="27647"/>
                  </a:lnTo>
                  <a:lnTo>
                    <a:pt x="20231" y="25781"/>
                  </a:lnTo>
                  <a:lnTo>
                    <a:pt x="21945" y="24041"/>
                  </a:lnTo>
                  <a:lnTo>
                    <a:pt x="20548" y="23558"/>
                  </a:lnTo>
                  <a:lnTo>
                    <a:pt x="19151" y="23088"/>
                  </a:lnTo>
                  <a:lnTo>
                    <a:pt x="12928" y="27025"/>
                  </a:lnTo>
                  <a:lnTo>
                    <a:pt x="9880" y="26593"/>
                  </a:lnTo>
                  <a:lnTo>
                    <a:pt x="6819" y="26162"/>
                  </a:lnTo>
                  <a:lnTo>
                    <a:pt x="7607" y="24574"/>
                  </a:lnTo>
                  <a:lnTo>
                    <a:pt x="5702" y="22034"/>
                  </a:lnTo>
                  <a:lnTo>
                    <a:pt x="3784" y="19507"/>
                  </a:lnTo>
                  <a:lnTo>
                    <a:pt x="977" y="17640"/>
                  </a:lnTo>
                  <a:lnTo>
                    <a:pt x="495" y="14744"/>
                  </a:lnTo>
                  <a:lnTo>
                    <a:pt x="0" y="11836"/>
                  </a:lnTo>
                  <a:lnTo>
                    <a:pt x="6476" y="10490"/>
                  </a:lnTo>
                  <a:lnTo>
                    <a:pt x="11391" y="9766"/>
                  </a:lnTo>
                  <a:lnTo>
                    <a:pt x="16306" y="9029"/>
                  </a:lnTo>
                  <a:lnTo>
                    <a:pt x="17754" y="12915"/>
                  </a:lnTo>
                  <a:lnTo>
                    <a:pt x="23863" y="10096"/>
                  </a:lnTo>
                  <a:lnTo>
                    <a:pt x="24523" y="7353"/>
                  </a:lnTo>
                  <a:lnTo>
                    <a:pt x="25196" y="4622"/>
                  </a:lnTo>
                  <a:lnTo>
                    <a:pt x="30327" y="0"/>
                  </a:lnTo>
                  <a:lnTo>
                    <a:pt x="37604" y="977"/>
                  </a:lnTo>
                  <a:lnTo>
                    <a:pt x="44881" y="1955"/>
                  </a:lnTo>
                  <a:lnTo>
                    <a:pt x="51079" y="4279"/>
                  </a:lnTo>
                  <a:lnTo>
                    <a:pt x="53098" y="5981"/>
                  </a:lnTo>
                  <a:lnTo>
                    <a:pt x="55130" y="7683"/>
                  </a:lnTo>
                  <a:lnTo>
                    <a:pt x="55168" y="11379"/>
                  </a:lnTo>
                  <a:lnTo>
                    <a:pt x="58038" y="13195"/>
                  </a:lnTo>
                  <a:lnTo>
                    <a:pt x="59347" y="13944"/>
                  </a:lnTo>
                  <a:lnTo>
                    <a:pt x="60667" y="14706"/>
                  </a:lnTo>
                  <a:lnTo>
                    <a:pt x="58762" y="16129"/>
                  </a:lnTo>
                  <a:lnTo>
                    <a:pt x="60515" y="18072"/>
                  </a:lnTo>
                  <a:lnTo>
                    <a:pt x="66497" y="13817"/>
                  </a:lnTo>
                  <a:lnTo>
                    <a:pt x="72186" y="17741"/>
                  </a:lnTo>
                  <a:lnTo>
                    <a:pt x="77863" y="21653"/>
                  </a:lnTo>
                  <a:lnTo>
                    <a:pt x="78460" y="23431"/>
                  </a:lnTo>
                  <a:lnTo>
                    <a:pt x="78308" y="24549"/>
                  </a:lnTo>
                  <a:lnTo>
                    <a:pt x="78155" y="25666"/>
                  </a:lnTo>
                  <a:lnTo>
                    <a:pt x="75806" y="28206"/>
                  </a:lnTo>
                  <a:lnTo>
                    <a:pt x="73075" y="29527"/>
                  </a:lnTo>
                  <a:lnTo>
                    <a:pt x="70332" y="30835"/>
                  </a:lnTo>
                  <a:lnTo>
                    <a:pt x="69151" y="31242"/>
                  </a:lnTo>
                  <a:lnTo>
                    <a:pt x="78612" y="36817"/>
                  </a:lnTo>
                  <a:lnTo>
                    <a:pt x="84924" y="38277"/>
                  </a:lnTo>
                  <a:lnTo>
                    <a:pt x="91236" y="39725"/>
                  </a:lnTo>
                  <a:lnTo>
                    <a:pt x="103593" y="42875"/>
                  </a:lnTo>
                  <a:lnTo>
                    <a:pt x="106121" y="40970"/>
                  </a:lnTo>
                  <a:lnTo>
                    <a:pt x="110896" y="43345"/>
                  </a:lnTo>
                  <a:lnTo>
                    <a:pt x="115658" y="45707"/>
                  </a:lnTo>
                  <a:lnTo>
                    <a:pt x="120903" y="45034"/>
                  </a:lnTo>
                  <a:lnTo>
                    <a:pt x="125183" y="44780"/>
                  </a:lnTo>
                  <a:lnTo>
                    <a:pt x="129463" y="44538"/>
                  </a:lnTo>
                  <a:lnTo>
                    <a:pt x="132727" y="47256"/>
                  </a:lnTo>
                  <a:lnTo>
                    <a:pt x="135039" y="51269"/>
                  </a:lnTo>
                  <a:lnTo>
                    <a:pt x="137350" y="55270"/>
                  </a:lnTo>
                  <a:lnTo>
                    <a:pt x="140258" y="56857"/>
                  </a:lnTo>
                  <a:lnTo>
                    <a:pt x="145338" y="58991"/>
                  </a:lnTo>
                  <a:lnTo>
                    <a:pt x="148678" y="65417"/>
                  </a:lnTo>
                  <a:lnTo>
                    <a:pt x="152031" y="71831"/>
                  </a:lnTo>
                  <a:lnTo>
                    <a:pt x="151168" y="73660"/>
                  </a:lnTo>
                  <a:lnTo>
                    <a:pt x="152514" y="76428"/>
                  </a:lnTo>
                  <a:lnTo>
                    <a:pt x="152358" y="81724"/>
                  </a:lnTo>
                  <a:lnTo>
                    <a:pt x="143433" y="118935"/>
                  </a:lnTo>
                  <a:lnTo>
                    <a:pt x="141376" y="125450"/>
                  </a:lnTo>
                  <a:lnTo>
                    <a:pt x="140982" y="128231"/>
                  </a:lnTo>
                  <a:lnTo>
                    <a:pt x="140601" y="131000"/>
                  </a:lnTo>
                  <a:lnTo>
                    <a:pt x="136791" y="135902"/>
                  </a:lnTo>
                  <a:lnTo>
                    <a:pt x="136283" y="139522"/>
                  </a:lnTo>
                  <a:lnTo>
                    <a:pt x="135775" y="143129"/>
                  </a:lnTo>
                  <a:lnTo>
                    <a:pt x="135661" y="145935"/>
                  </a:lnTo>
                  <a:lnTo>
                    <a:pt x="133959" y="147967"/>
                  </a:lnTo>
                  <a:lnTo>
                    <a:pt x="132257" y="149999"/>
                  </a:lnTo>
                  <a:lnTo>
                    <a:pt x="131800" y="151307"/>
                  </a:lnTo>
                  <a:lnTo>
                    <a:pt x="132829" y="154051"/>
                  </a:lnTo>
                  <a:lnTo>
                    <a:pt x="133857" y="156781"/>
                  </a:lnTo>
                  <a:lnTo>
                    <a:pt x="133578" y="158724"/>
                  </a:lnTo>
                  <a:lnTo>
                    <a:pt x="132473" y="160553"/>
                  </a:lnTo>
                  <a:lnTo>
                    <a:pt x="131368" y="162382"/>
                  </a:lnTo>
                  <a:lnTo>
                    <a:pt x="131648" y="162433"/>
                  </a:lnTo>
                  <a:lnTo>
                    <a:pt x="132651" y="165404"/>
                  </a:lnTo>
                  <a:lnTo>
                    <a:pt x="133642" y="168376"/>
                  </a:lnTo>
                  <a:lnTo>
                    <a:pt x="129412" y="170332"/>
                  </a:lnTo>
                  <a:lnTo>
                    <a:pt x="120192" y="169316"/>
                  </a:lnTo>
                  <a:lnTo>
                    <a:pt x="119824" y="163588"/>
                  </a:lnTo>
                  <a:lnTo>
                    <a:pt x="118389" y="161696"/>
                  </a:lnTo>
                  <a:lnTo>
                    <a:pt x="119532" y="159588"/>
                  </a:lnTo>
                  <a:lnTo>
                    <a:pt x="120688" y="157480"/>
                  </a:lnTo>
                  <a:lnTo>
                    <a:pt x="121030" y="152958"/>
                  </a:lnTo>
                  <a:lnTo>
                    <a:pt x="121386" y="148463"/>
                  </a:lnTo>
                  <a:lnTo>
                    <a:pt x="120484" y="136677"/>
                  </a:lnTo>
                  <a:lnTo>
                    <a:pt x="120954" y="133337"/>
                  </a:lnTo>
                  <a:lnTo>
                    <a:pt x="121424" y="130009"/>
                  </a:lnTo>
                  <a:lnTo>
                    <a:pt x="121259" y="129146"/>
                  </a:lnTo>
                  <a:lnTo>
                    <a:pt x="117259" y="131406"/>
                  </a:lnTo>
                  <a:lnTo>
                    <a:pt x="113652" y="130898"/>
                  </a:lnTo>
                  <a:lnTo>
                    <a:pt x="111709" y="134645"/>
                  </a:lnTo>
                  <a:lnTo>
                    <a:pt x="110121" y="135839"/>
                  </a:lnTo>
                  <a:lnTo>
                    <a:pt x="108534" y="137033"/>
                  </a:lnTo>
                  <a:lnTo>
                    <a:pt x="106286" y="140970"/>
                  </a:lnTo>
                  <a:lnTo>
                    <a:pt x="107911" y="143459"/>
                  </a:lnTo>
                  <a:lnTo>
                    <a:pt x="109550" y="145948"/>
                  </a:lnTo>
                  <a:lnTo>
                    <a:pt x="111264" y="149923"/>
                  </a:lnTo>
                  <a:lnTo>
                    <a:pt x="110515" y="155206"/>
                  </a:lnTo>
                  <a:lnTo>
                    <a:pt x="109778" y="160489"/>
                  </a:lnTo>
                  <a:lnTo>
                    <a:pt x="110058" y="164490"/>
                  </a:lnTo>
                  <a:lnTo>
                    <a:pt x="98399" y="168516"/>
                  </a:lnTo>
                  <a:lnTo>
                    <a:pt x="94767" y="156108"/>
                  </a:lnTo>
                  <a:lnTo>
                    <a:pt x="91655" y="147980"/>
                  </a:lnTo>
                  <a:lnTo>
                    <a:pt x="92354" y="142976"/>
                  </a:lnTo>
                  <a:lnTo>
                    <a:pt x="93065" y="137972"/>
                  </a:lnTo>
                  <a:lnTo>
                    <a:pt x="93484" y="134912"/>
                  </a:lnTo>
                  <a:lnTo>
                    <a:pt x="88963" y="132867"/>
                  </a:lnTo>
                  <a:lnTo>
                    <a:pt x="88328" y="135318"/>
                  </a:lnTo>
                  <a:lnTo>
                    <a:pt x="87706" y="137782"/>
                  </a:lnTo>
                  <a:lnTo>
                    <a:pt x="87109" y="139966"/>
                  </a:lnTo>
                  <a:lnTo>
                    <a:pt x="85521" y="139179"/>
                  </a:lnTo>
                  <a:lnTo>
                    <a:pt x="83934" y="138391"/>
                  </a:lnTo>
                  <a:lnTo>
                    <a:pt x="84480" y="136194"/>
                  </a:lnTo>
                  <a:lnTo>
                    <a:pt x="81419" y="135763"/>
                  </a:lnTo>
                  <a:lnTo>
                    <a:pt x="78371" y="135331"/>
                  </a:lnTo>
                  <a:lnTo>
                    <a:pt x="76619" y="135661"/>
                  </a:lnTo>
                  <a:lnTo>
                    <a:pt x="73875" y="134988"/>
                  </a:lnTo>
                  <a:lnTo>
                    <a:pt x="71145" y="134327"/>
                  </a:lnTo>
                  <a:lnTo>
                    <a:pt x="70142" y="133337"/>
                  </a:lnTo>
                  <a:lnTo>
                    <a:pt x="68097" y="143852"/>
                  </a:lnTo>
                  <a:lnTo>
                    <a:pt x="66001" y="146685"/>
                  </a:lnTo>
                  <a:lnTo>
                    <a:pt x="63906" y="149504"/>
                  </a:lnTo>
                  <a:lnTo>
                    <a:pt x="62725" y="151892"/>
                  </a:lnTo>
                  <a:lnTo>
                    <a:pt x="62534" y="155257"/>
                  </a:lnTo>
                  <a:lnTo>
                    <a:pt x="62344" y="158635"/>
                  </a:lnTo>
                  <a:lnTo>
                    <a:pt x="63703" y="165061"/>
                  </a:lnTo>
                  <a:lnTo>
                    <a:pt x="56692" y="174320"/>
                  </a:lnTo>
                  <a:lnTo>
                    <a:pt x="52552" y="169532"/>
                  </a:lnTo>
                  <a:lnTo>
                    <a:pt x="49885" y="166281"/>
                  </a:lnTo>
                  <a:lnTo>
                    <a:pt x="47231" y="163029"/>
                  </a:lnTo>
                  <a:lnTo>
                    <a:pt x="47332" y="156235"/>
                  </a:lnTo>
                  <a:lnTo>
                    <a:pt x="49707" y="151472"/>
                  </a:lnTo>
                  <a:lnTo>
                    <a:pt x="52069" y="146710"/>
                  </a:lnTo>
                  <a:lnTo>
                    <a:pt x="52933" y="142532"/>
                  </a:lnTo>
                  <a:lnTo>
                    <a:pt x="53403" y="139204"/>
                  </a:lnTo>
                  <a:lnTo>
                    <a:pt x="53873" y="135864"/>
                  </a:lnTo>
                  <a:lnTo>
                    <a:pt x="53670" y="129324"/>
                  </a:lnTo>
                  <a:lnTo>
                    <a:pt x="49669" y="133858"/>
                  </a:lnTo>
                  <a:lnTo>
                    <a:pt x="44627" y="133146"/>
                  </a:lnTo>
                  <a:lnTo>
                    <a:pt x="39585" y="132435"/>
                  </a:lnTo>
                  <a:lnTo>
                    <a:pt x="33108" y="132092"/>
                  </a:lnTo>
                  <a:lnTo>
                    <a:pt x="34747" y="134543"/>
                  </a:lnTo>
                  <a:lnTo>
                    <a:pt x="34239" y="138201"/>
                  </a:lnTo>
                  <a:lnTo>
                    <a:pt x="33718" y="141859"/>
                  </a:lnTo>
                  <a:lnTo>
                    <a:pt x="32575" y="143967"/>
                  </a:lnTo>
                  <a:lnTo>
                    <a:pt x="33337" y="146621"/>
                  </a:lnTo>
                  <a:lnTo>
                    <a:pt x="34099" y="149288"/>
                  </a:lnTo>
                  <a:lnTo>
                    <a:pt x="36131" y="150939"/>
                  </a:lnTo>
                  <a:lnTo>
                    <a:pt x="34747" y="156743"/>
                  </a:lnTo>
                  <a:lnTo>
                    <a:pt x="33362" y="162547"/>
                  </a:lnTo>
                  <a:lnTo>
                    <a:pt x="31686" y="174485"/>
                  </a:lnTo>
                  <a:lnTo>
                    <a:pt x="21539" y="162013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46796" y="728749"/>
              <a:ext cx="19050" cy="13335"/>
            </a:xfrm>
            <a:custGeom>
              <a:avLst/>
              <a:gdLst/>
              <a:ahLst/>
              <a:cxnLst/>
              <a:rect l="l" t="t" r="r" b="b"/>
              <a:pathLst>
                <a:path w="19050" h="13334">
                  <a:moveTo>
                    <a:pt x="7493" y="0"/>
                  </a:moveTo>
                  <a:lnTo>
                    <a:pt x="5829" y="304"/>
                  </a:lnTo>
                  <a:lnTo>
                    <a:pt x="901" y="952"/>
                  </a:lnTo>
                  <a:lnTo>
                    <a:pt x="482" y="2920"/>
                  </a:lnTo>
                  <a:lnTo>
                    <a:pt x="14782" y="13131"/>
                  </a:lnTo>
                  <a:lnTo>
                    <a:pt x="15439" y="13131"/>
                  </a:lnTo>
                  <a:lnTo>
                    <a:pt x="16268" y="11188"/>
                  </a:lnTo>
                  <a:lnTo>
                    <a:pt x="17767" y="8153"/>
                  </a:lnTo>
                  <a:lnTo>
                    <a:pt x="18605" y="7873"/>
                  </a:lnTo>
                  <a:lnTo>
                    <a:pt x="18691" y="6337"/>
                  </a:lnTo>
                  <a:lnTo>
                    <a:pt x="18796" y="4673"/>
                  </a:lnTo>
                  <a:lnTo>
                    <a:pt x="18313" y="3276"/>
                  </a:lnTo>
                  <a:lnTo>
                    <a:pt x="16090" y="1892"/>
                  </a:lnTo>
                  <a:lnTo>
                    <a:pt x="12243" y="952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48119" y="731926"/>
              <a:ext cx="15875" cy="8890"/>
            </a:xfrm>
            <a:custGeom>
              <a:avLst/>
              <a:gdLst/>
              <a:ahLst/>
              <a:cxnLst/>
              <a:rect l="l" t="t" r="r" b="b"/>
              <a:pathLst>
                <a:path w="15875" h="8890">
                  <a:moveTo>
                    <a:pt x="4089" y="1917"/>
                  </a:moveTo>
                  <a:lnTo>
                    <a:pt x="3187" y="711"/>
                  </a:lnTo>
                  <a:lnTo>
                    <a:pt x="1943" y="0"/>
                  </a:lnTo>
                  <a:lnTo>
                    <a:pt x="139" y="1358"/>
                  </a:lnTo>
                  <a:lnTo>
                    <a:pt x="63" y="1917"/>
                  </a:lnTo>
                  <a:lnTo>
                    <a:pt x="0" y="4305"/>
                  </a:lnTo>
                  <a:lnTo>
                    <a:pt x="558" y="6007"/>
                  </a:lnTo>
                  <a:lnTo>
                    <a:pt x="1803" y="6718"/>
                  </a:lnTo>
                  <a:lnTo>
                    <a:pt x="2603" y="6718"/>
                  </a:lnTo>
                  <a:lnTo>
                    <a:pt x="3835" y="4711"/>
                  </a:lnTo>
                  <a:lnTo>
                    <a:pt x="3949" y="3911"/>
                  </a:lnTo>
                  <a:lnTo>
                    <a:pt x="4076" y="2679"/>
                  </a:lnTo>
                  <a:lnTo>
                    <a:pt x="4089" y="1917"/>
                  </a:lnTo>
                  <a:close/>
                </a:path>
                <a:path w="15875" h="8890">
                  <a:moveTo>
                    <a:pt x="15735" y="4229"/>
                  </a:moveTo>
                  <a:lnTo>
                    <a:pt x="15176" y="2527"/>
                  </a:lnTo>
                  <a:lnTo>
                    <a:pt x="14744" y="2527"/>
                  </a:lnTo>
                  <a:lnTo>
                    <a:pt x="13373" y="2006"/>
                  </a:lnTo>
                  <a:lnTo>
                    <a:pt x="11785" y="3670"/>
                  </a:lnTo>
                  <a:lnTo>
                    <a:pt x="11607" y="4229"/>
                  </a:lnTo>
                  <a:lnTo>
                    <a:pt x="11493" y="4749"/>
                  </a:lnTo>
                  <a:lnTo>
                    <a:pt x="11137" y="7353"/>
                  </a:lnTo>
                  <a:lnTo>
                    <a:pt x="12179" y="8572"/>
                  </a:lnTo>
                  <a:lnTo>
                    <a:pt x="13868" y="8001"/>
                  </a:lnTo>
                  <a:lnTo>
                    <a:pt x="15214" y="6032"/>
                  </a:lnTo>
                  <a:lnTo>
                    <a:pt x="15671" y="4749"/>
                  </a:lnTo>
                  <a:lnTo>
                    <a:pt x="15735" y="4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89026" y="761288"/>
              <a:ext cx="27305" cy="52705"/>
            </a:xfrm>
            <a:custGeom>
              <a:avLst/>
              <a:gdLst/>
              <a:ahLst/>
              <a:cxnLst/>
              <a:rect l="l" t="t" r="r" b="b"/>
              <a:pathLst>
                <a:path w="27304" h="52705">
                  <a:moveTo>
                    <a:pt x="3314" y="44196"/>
                  </a:moveTo>
                  <a:lnTo>
                    <a:pt x="2057" y="44196"/>
                  </a:lnTo>
                  <a:lnTo>
                    <a:pt x="800" y="44196"/>
                  </a:lnTo>
                  <a:lnTo>
                    <a:pt x="469" y="46482"/>
                  </a:lnTo>
                  <a:lnTo>
                    <a:pt x="1981" y="52527"/>
                  </a:lnTo>
                  <a:lnTo>
                    <a:pt x="2959" y="46672"/>
                  </a:lnTo>
                  <a:lnTo>
                    <a:pt x="3314" y="44196"/>
                  </a:lnTo>
                  <a:close/>
                </a:path>
                <a:path w="27304" h="52705">
                  <a:moveTo>
                    <a:pt x="6883" y="33477"/>
                  </a:moveTo>
                  <a:lnTo>
                    <a:pt x="4343" y="33477"/>
                  </a:lnTo>
                  <a:lnTo>
                    <a:pt x="4114" y="33477"/>
                  </a:lnTo>
                  <a:lnTo>
                    <a:pt x="4013" y="34709"/>
                  </a:lnTo>
                  <a:lnTo>
                    <a:pt x="3911" y="36576"/>
                  </a:lnTo>
                  <a:lnTo>
                    <a:pt x="2501" y="37630"/>
                  </a:lnTo>
                  <a:lnTo>
                    <a:pt x="0" y="39801"/>
                  </a:lnTo>
                  <a:lnTo>
                    <a:pt x="1295" y="40614"/>
                  </a:lnTo>
                  <a:lnTo>
                    <a:pt x="2019" y="44018"/>
                  </a:lnTo>
                  <a:lnTo>
                    <a:pt x="3340" y="44018"/>
                  </a:lnTo>
                  <a:lnTo>
                    <a:pt x="3619" y="42049"/>
                  </a:lnTo>
                  <a:lnTo>
                    <a:pt x="5943" y="38900"/>
                  </a:lnTo>
                  <a:lnTo>
                    <a:pt x="4864" y="38747"/>
                  </a:lnTo>
                  <a:lnTo>
                    <a:pt x="5168" y="36576"/>
                  </a:lnTo>
                  <a:lnTo>
                    <a:pt x="5257" y="35979"/>
                  </a:lnTo>
                  <a:lnTo>
                    <a:pt x="6248" y="34848"/>
                  </a:lnTo>
                  <a:lnTo>
                    <a:pt x="6375" y="34709"/>
                  </a:lnTo>
                  <a:lnTo>
                    <a:pt x="6883" y="33477"/>
                  </a:lnTo>
                  <a:close/>
                </a:path>
                <a:path w="27304" h="52705">
                  <a:moveTo>
                    <a:pt x="10680" y="23190"/>
                  </a:moveTo>
                  <a:lnTo>
                    <a:pt x="10109" y="23190"/>
                  </a:lnTo>
                  <a:lnTo>
                    <a:pt x="8509" y="20675"/>
                  </a:lnTo>
                  <a:lnTo>
                    <a:pt x="9080" y="19977"/>
                  </a:lnTo>
                  <a:lnTo>
                    <a:pt x="9220" y="17805"/>
                  </a:lnTo>
                  <a:lnTo>
                    <a:pt x="9334" y="15913"/>
                  </a:lnTo>
                  <a:lnTo>
                    <a:pt x="9715" y="15074"/>
                  </a:lnTo>
                  <a:lnTo>
                    <a:pt x="9613" y="9486"/>
                  </a:lnTo>
                  <a:lnTo>
                    <a:pt x="8521" y="6032"/>
                  </a:lnTo>
                  <a:lnTo>
                    <a:pt x="8445" y="11061"/>
                  </a:lnTo>
                  <a:lnTo>
                    <a:pt x="8280" y="12179"/>
                  </a:lnTo>
                  <a:lnTo>
                    <a:pt x="8178" y="12903"/>
                  </a:lnTo>
                  <a:lnTo>
                    <a:pt x="8064" y="13728"/>
                  </a:lnTo>
                  <a:lnTo>
                    <a:pt x="7988" y="14274"/>
                  </a:lnTo>
                  <a:lnTo>
                    <a:pt x="7874" y="15074"/>
                  </a:lnTo>
                  <a:lnTo>
                    <a:pt x="7277" y="13728"/>
                  </a:lnTo>
                  <a:lnTo>
                    <a:pt x="3619" y="12903"/>
                  </a:lnTo>
                  <a:lnTo>
                    <a:pt x="6400" y="15494"/>
                  </a:lnTo>
                  <a:lnTo>
                    <a:pt x="2616" y="17805"/>
                  </a:lnTo>
                  <a:lnTo>
                    <a:pt x="3683" y="15074"/>
                  </a:lnTo>
                  <a:lnTo>
                    <a:pt x="3759" y="14871"/>
                  </a:lnTo>
                  <a:lnTo>
                    <a:pt x="3848" y="14655"/>
                  </a:lnTo>
                  <a:lnTo>
                    <a:pt x="1054" y="14274"/>
                  </a:lnTo>
                  <a:lnTo>
                    <a:pt x="2501" y="17475"/>
                  </a:lnTo>
                  <a:lnTo>
                    <a:pt x="2146" y="19977"/>
                  </a:lnTo>
                  <a:lnTo>
                    <a:pt x="2044" y="20675"/>
                  </a:lnTo>
                  <a:lnTo>
                    <a:pt x="2006" y="22123"/>
                  </a:lnTo>
                  <a:lnTo>
                    <a:pt x="3035" y="26047"/>
                  </a:lnTo>
                  <a:lnTo>
                    <a:pt x="4089" y="26365"/>
                  </a:lnTo>
                  <a:lnTo>
                    <a:pt x="1397" y="29756"/>
                  </a:lnTo>
                  <a:lnTo>
                    <a:pt x="2362" y="29756"/>
                  </a:lnTo>
                  <a:lnTo>
                    <a:pt x="4140" y="33096"/>
                  </a:lnTo>
                  <a:lnTo>
                    <a:pt x="7035" y="33096"/>
                  </a:lnTo>
                  <a:lnTo>
                    <a:pt x="7835" y="31140"/>
                  </a:lnTo>
                  <a:lnTo>
                    <a:pt x="8801" y="30962"/>
                  </a:lnTo>
                  <a:lnTo>
                    <a:pt x="8674" y="26365"/>
                  </a:lnTo>
                  <a:lnTo>
                    <a:pt x="8648" y="25260"/>
                  </a:lnTo>
                  <a:lnTo>
                    <a:pt x="9093" y="25488"/>
                  </a:lnTo>
                  <a:lnTo>
                    <a:pt x="9245" y="25260"/>
                  </a:lnTo>
                  <a:lnTo>
                    <a:pt x="10680" y="23190"/>
                  </a:lnTo>
                  <a:close/>
                </a:path>
                <a:path w="27304" h="52705">
                  <a:moveTo>
                    <a:pt x="26695" y="13462"/>
                  </a:moveTo>
                  <a:lnTo>
                    <a:pt x="26492" y="13004"/>
                  </a:lnTo>
                  <a:lnTo>
                    <a:pt x="25984" y="11785"/>
                  </a:lnTo>
                  <a:lnTo>
                    <a:pt x="24561" y="13004"/>
                  </a:lnTo>
                  <a:lnTo>
                    <a:pt x="24638" y="12395"/>
                  </a:lnTo>
                  <a:lnTo>
                    <a:pt x="24765" y="11531"/>
                  </a:lnTo>
                  <a:lnTo>
                    <a:pt x="24904" y="10528"/>
                  </a:lnTo>
                  <a:lnTo>
                    <a:pt x="24142" y="9525"/>
                  </a:lnTo>
                  <a:lnTo>
                    <a:pt x="20002" y="9525"/>
                  </a:lnTo>
                  <a:lnTo>
                    <a:pt x="19519" y="8509"/>
                  </a:lnTo>
                  <a:lnTo>
                    <a:pt x="19710" y="7112"/>
                  </a:lnTo>
                  <a:lnTo>
                    <a:pt x="20078" y="4495"/>
                  </a:lnTo>
                  <a:lnTo>
                    <a:pt x="19989" y="1803"/>
                  </a:lnTo>
                  <a:lnTo>
                    <a:pt x="18351" y="0"/>
                  </a:lnTo>
                  <a:lnTo>
                    <a:pt x="17640" y="1803"/>
                  </a:lnTo>
                  <a:lnTo>
                    <a:pt x="19151" y="3263"/>
                  </a:lnTo>
                  <a:lnTo>
                    <a:pt x="15151" y="7112"/>
                  </a:lnTo>
                  <a:lnTo>
                    <a:pt x="14109" y="5549"/>
                  </a:lnTo>
                  <a:lnTo>
                    <a:pt x="15392" y="11531"/>
                  </a:lnTo>
                  <a:lnTo>
                    <a:pt x="15468" y="11785"/>
                  </a:lnTo>
                  <a:lnTo>
                    <a:pt x="16306" y="13462"/>
                  </a:lnTo>
                  <a:lnTo>
                    <a:pt x="17106" y="16687"/>
                  </a:lnTo>
                  <a:lnTo>
                    <a:pt x="18199" y="17932"/>
                  </a:lnTo>
                  <a:lnTo>
                    <a:pt x="20523" y="14808"/>
                  </a:lnTo>
                  <a:lnTo>
                    <a:pt x="20637" y="13462"/>
                  </a:lnTo>
                  <a:lnTo>
                    <a:pt x="20739" y="12395"/>
                  </a:lnTo>
                  <a:lnTo>
                    <a:pt x="20828" y="11531"/>
                  </a:lnTo>
                  <a:lnTo>
                    <a:pt x="22440" y="12395"/>
                  </a:lnTo>
                  <a:lnTo>
                    <a:pt x="22796" y="13462"/>
                  </a:lnTo>
                  <a:lnTo>
                    <a:pt x="22885" y="13716"/>
                  </a:lnTo>
                  <a:lnTo>
                    <a:pt x="22491" y="15392"/>
                  </a:lnTo>
                  <a:lnTo>
                    <a:pt x="21678" y="16687"/>
                  </a:lnTo>
                  <a:lnTo>
                    <a:pt x="23202" y="15963"/>
                  </a:lnTo>
                  <a:lnTo>
                    <a:pt x="22923" y="17932"/>
                  </a:lnTo>
                  <a:lnTo>
                    <a:pt x="22809" y="18745"/>
                  </a:lnTo>
                  <a:lnTo>
                    <a:pt x="24612" y="19316"/>
                  </a:lnTo>
                  <a:lnTo>
                    <a:pt x="26631" y="16129"/>
                  </a:lnTo>
                  <a:lnTo>
                    <a:pt x="26479" y="15963"/>
                  </a:lnTo>
                  <a:lnTo>
                    <a:pt x="25133" y="14503"/>
                  </a:lnTo>
                  <a:lnTo>
                    <a:pt x="26695" y="1346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58816" y="693926"/>
              <a:ext cx="27305" cy="34290"/>
            </a:xfrm>
            <a:custGeom>
              <a:avLst/>
              <a:gdLst/>
              <a:ahLst/>
              <a:cxnLst/>
              <a:rect l="l" t="t" r="r" b="b"/>
              <a:pathLst>
                <a:path w="27304" h="34290">
                  <a:moveTo>
                    <a:pt x="27063" y="0"/>
                  </a:moveTo>
                  <a:lnTo>
                    <a:pt x="12339" y="2114"/>
                  </a:lnTo>
                  <a:lnTo>
                    <a:pt x="4611" y="6342"/>
                  </a:lnTo>
                  <a:lnTo>
                    <a:pt x="1344" y="15853"/>
                  </a:lnTo>
                  <a:lnTo>
                    <a:pt x="0" y="33820"/>
                  </a:lnTo>
                  <a:lnTo>
                    <a:pt x="15603" y="29319"/>
                  </a:lnTo>
                  <a:lnTo>
                    <a:pt x="23623" y="24296"/>
                  </a:lnTo>
                  <a:lnTo>
                    <a:pt x="26597" y="15580"/>
                  </a:lnTo>
                  <a:lnTo>
                    <a:pt x="27063" y="0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58816" y="693926"/>
              <a:ext cx="27305" cy="34290"/>
            </a:xfrm>
            <a:custGeom>
              <a:avLst/>
              <a:gdLst/>
              <a:ahLst/>
              <a:cxnLst/>
              <a:rect l="l" t="t" r="r" b="b"/>
              <a:pathLst>
                <a:path w="27304" h="34290">
                  <a:moveTo>
                    <a:pt x="27063" y="0"/>
                  </a:moveTo>
                  <a:lnTo>
                    <a:pt x="12339" y="2114"/>
                  </a:lnTo>
                  <a:lnTo>
                    <a:pt x="4611" y="6342"/>
                  </a:lnTo>
                  <a:lnTo>
                    <a:pt x="1344" y="15853"/>
                  </a:lnTo>
                  <a:lnTo>
                    <a:pt x="0" y="33820"/>
                  </a:lnTo>
                  <a:lnTo>
                    <a:pt x="15603" y="29319"/>
                  </a:lnTo>
                  <a:lnTo>
                    <a:pt x="23623" y="24296"/>
                  </a:lnTo>
                  <a:lnTo>
                    <a:pt x="26597" y="15580"/>
                  </a:lnTo>
                  <a:lnTo>
                    <a:pt x="27063" y="0"/>
                  </a:lnTo>
                  <a:close/>
                </a:path>
              </a:pathLst>
            </a:custGeom>
            <a:ln w="171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9874" y="694941"/>
              <a:ext cx="19685" cy="33020"/>
            </a:xfrm>
            <a:custGeom>
              <a:avLst/>
              <a:gdLst/>
              <a:ahLst/>
              <a:cxnLst/>
              <a:rect l="l" t="t" r="r" b="b"/>
              <a:pathLst>
                <a:path w="19684" h="33020">
                  <a:moveTo>
                    <a:pt x="9763" y="0"/>
                  </a:moveTo>
                  <a:lnTo>
                    <a:pt x="2363" y="8388"/>
                  </a:lnTo>
                  <a:lnTo>
                    <a:pt x="0" y="14578"/>
                  </a:lnTo>
                  <a:lnTo>
                    <a:pt x="2765" y="21622"/>
                  </a:lnTo>
                  <a:lnTo>
                    <a:pt x="10753" y="32575"/>
                  </a:lnTo>
                  <a:lnTo>
                    <a:pt x="17496" y="22386"/>
                  </a:lnTo>
                  <a:lnTo>
                    <a:pt x="19640" y="15597"/>
                  </a:lnTo>
                  <a:lnTo>
                    <a:pt x="17093" y="9152"/>
                  </a:lnTo>
                  <a:lnTo>
                    <a:pt x="9763" y="0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49874" y="694941"/>
              <a:ext cx="19685" cy="33020"/>
            </a:xfrm>
            <a:custGeom>
              <a:avLst/>
              <a:gdLst/>
              <a:ahLst/>
              <a:cxnLst/>
              <a:rect l="l" t="t" r="r" b="b"/>
              <a:pathLst>
                <a:path w="19684" h="33020">
                  <a:moveTo>
                    <a:pt x="9763" y="0"/>
                  </a:moveTo>
                  <a:lnTo>
                    <a:pt x="2363" y="8388"/>
                  </a:lnTo>
                  <a:lnTo>
                    <a:pt x="0" y="14578"/>
                  </a:lnTo>
                  <a:lnTo>
                    <a:pt x="2765" y="21622"/>
                  </a:lnTo>
                  <a:lnTo>
                    <a:pt x="10753" y="32575"/>
                  </a:lnTo>
                  <a:lnTo>
                    <a:pt x="17496" y="22386"/>
                  </a:lnTo>
                  <a:lnTo>
                    <a:pt x="19640" y="15597"/>
                  </a:lnTo>
                  <a:lnTo>
                    <a:pt x="17093" y="9152"/>
                  </a:lnTo>
                  <a:lnTo>
                    <a:pt x="9763" y="0"/>
                  </a:lnTo>
                  <a:close/>
                </a:path>
              </a:pathLst>
            </a:custGeom>
            <a:ln w="171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6895" y="709297"/>
              <a:ext cx="123189" cy="107314"/>
            </a:xfrm>
            <a:custGeom>
              <a:avLst/>
              <a:gdLst/>
              <a:ahLst/>
              <a:cxnLst/>
              <a:rect l="l" t="t" r="r" b="b"/>
              <a:pathLst>
                <a:path w="123190" h="107315">
                  <a:moveTo>
                    <a:pt x="43932" y="0"/>
                  </a:moveTo>
                  <a:lnTo>
                    <a:pt x="7746" y="21166"/>
                  </a:lnTo>
                  <a:lnTo>
                    <a:pt x="0" y="54861"/>
                  </a:lnTo>
                  <a:lnTo>
                    <a:pt x="5524" y="71994"/>
                  </a:lnTo>
                  <a:lnTo>
                    <a:pt x="33950" y="98907"/>
                  </a:lnTo>
                  <a:lnTo>
                    <a:pt x="60836" y="107035"/>
                  </a:lnTo>
                  <a:lnTo>
                    <a:pt x="77262" y="106526"/>
                  </a:lnTo>
                  <a:lnTo>
                    <a:pt x="94437" y="100725"/>
                  </a:lnTo>
                  <a:lnTo>
                    <a:pt x="109303" y="89820"/>
                  </a:lnTo>
                  <a:lnTo>
                    <a:pt x="118799" y="74002"/>
                  </a:lnTo>
                  <a:lnTo>
                    <a:pt x="122889" y="56227"/>
                  </a:lnTo>
                  <a:lnTo>
                    <a:pt x="122347" y="40052"/>
                  </a:lnTo>
                  <a:lnTo>
                    <a:pt x="115325" y="26596"/>
                  </a:lnTo>
                  <a:lnTo>
                    <a:pt x="99977" y="16979"/>
                  </a:lnTo>
                  <a:lnTo>
                    <a:pt x="92309" y="14899"/>
                  </a:lnTo>
                  <a:lnTo>
                    <a:pt x="77319" y="12609"/>
                  </a:lnTo>
                  <a:lnTo>
                    <a:pt x="72672" y="11722"/>
                  </a:lnTo>
                  <a:lnTo>
                    <a:pt x="67257" y="9235"/>
                  </a:lnTo>
                  <a:lnTo>
                    <a:pt x="60388" y="5561"/>
                  </a:lnTo>
                  <a:lnTo>
                    <a:pt x="52477" y="2036"/>
                  </a:lnTo>
                  <a:lnTo>
                    <a:pt x="43932" y="0"/>
                  </a:lnTo>
                  <a:close/>
                </a:path>
              </a:pathLst>
            </a:custGeom>
            <a:solidFill>
              <a:srgbClr val="942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86895" y="709297"/>
              <a:ext cx="123189" cy="107314"/>
            </a:xfrm>
            <a:custGeom>
              <a:avLst/>
              <a:gdLst/>
              <a:ahLst/>
              <a:cxnLst/>
              <a:rect l="l" t="t" r="r" b="b"/>
              <a:pathLst>
                <a:path w="123190" h="107315">
                  <a:moveTo>
                    <a:pt x="99977" y="16979"/>
                  </a:moveTo>
                  <a:lnTo>
                    <a:pt x="115325" y="26596"/>
                  </a:lnTo>
                  <a:lnTo>
                    <a:pt x="122347" y="40052"/>
                  </a:lnTo>
                  <a:lnTo>
                    <a:pt x="122889" y="56227"/>
                  </a:lnTo>
                  <a:lnTo>
                    <a:pt x="118799" y="74002"/>
                  </a:lnTo>
                  <a:lnTo>
                    <a:pt x="109303" y="89820"/>
                  </a:lnTo>
                  <a:lnTo>
                    <a:pt x="94437" y="100725"/>
                  </a:lnTo>
                  <a:lnTo>
                    <a:pt x="77262" y="106526"/>
                  </a:lnTo>
                  <a:lnTo>
                    <a:pt x="60836" y="107035"/>
                  </a:lnTo>
                  <a:lnTo>
                    <a:pt x="55442" y="105770"/>
                  </a:lnTo>
                  <a:lnTo>
                    <a:pt x="17217" y="87049"/>
                  </a:lnTo>
                  <a:lnTo>
                    <a:pt x="0" y="54861"/>
                  </a:lnTo>
                  <a:lnTo>
                    <a:pt x="1768" y="36766"/>
                  </a:lnTo>
                  <a:lnTo>
                    <a:pt x="7746" y="21166"/>
                  </a:lnTo>
                  <a:lnTo>
                    <a:pt x="15849" y="9001"/>
                  </a:lnTo>
                  <a:lnTo>
                    <a:pt x="27454" y="1526"/>
                  </a:lnTo>
                  <a:lnTo>
                    <a:pt x="43932" y="0"/>
                  </a:lnTo>
                  <a:lnTo>
                    <a:pt x="52477" y="2036"/>
                  </a:lnTo>
                  <a:lnTo>
                    <a:pt x="60388" y="5561"/>
                  </a:lnTo>
                  <a:lnTo>
                    <a:pt x="67257" y="9235"/>
                  </a:lnTo>
                  <a:lnTo>
                    <a:pt x="72672" y="11722"/>
                  </a:lnTo>
                  <a:lnTo>
                    <a:pt x="77319" y="12609"/>
                  </a:lnTo>
                  <a:lnTo>
                    <a:pt x="84310" y="13555"/>
                  </a:lnTo>
                  <a:lnTo>
                    <a:pt x="92309" y="14899"/>
                  </a:lnTo>
                  <a:lnTo>
                    <a:pt x="99977" y="16979"/>
                  </a:lnTo>
                  <a:close/>
                </a:path>
              </a:pathLst>
            </a:custGeom>
            <a:ln w="1713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49871" y="693927"/>
              <a:ext cx="36195" cy="34290"/>
            </a:xfrm>
            <a:custGeom>
              <a:avLst/>
              <a:gdLst/>
              <a:ahLst/>
              <a:cxnLst/>
              <a:rect l="l" t="t" r="r" b="b"/>
              <a:pathLst>
                <a:path w="36195" h="34290">
                  <a:moveTo>
                    <a:pt x="36004" y="0"/>
                  </a:moveTo>
                  <a:lnTo>
                    <a:pt x="21272" y="2120"/>
                  </a:lnTo>
                  <a:lnTo>
                    <a:pt x="13881" y="6172"/>
                  </a:lnTo>
                  <a:lnTo>
                    <a:pt x="9766" y="1016"/>
                  </a:lnTo>
                  <a:lnTo>
                    <a:pt x="2362" y="9410"/>
                  </a:lnTo>
                  <a:lnTo>
                    <a:pt x="0" y="15595"/>
                  </a:lnTo>
                  <a:lnTo>
                    <a:pt x="2768" y="22644"/>
                  </a:lnTo>
                  <a:lnTo>
                    <a:pt x="9118" y="31356"/>
                  </a:lnTo>
                  <a:lnTo>
                    <a:pt x="8940" y="33820"/>
                  </a:lnTo>
                  <a:lnTo>
                    <a:pt x="10566" y="33350"/>
                  </a:lnTo>
                  <a:lnTo>
                    <a:pt x="10756" y="33591"/>
                  </a:lnTo>
                  <a:lnTo>
                    <a:pt x="10985" y="33235"/>
                  </a:lnTo>
                  <a:lnTo>
                    <a:pt x="24536" y="29324"/>
                  </a:lnTo>
                  <a:lnTo>
                    <a:pt x="32562" y="24307"/>
                  </a:lnTo>
                  <a:lnTo>
                    <a:pt x="35534" y="15582"/>
                  </a:lnTo>
                  <a:lnTo>
                    <a:pt x="36004" y="0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86895" y="709297"/>
              <a:ext cx="123189" cy="107314"/>
            </a:xfrm>
            <a:custGeom>
              <a:avLst/>
              <a:gdLst/>
              <a:ahLst/>
              <a:cxnLst/>
              <a:rect l="l" t="t" r="r" b="b"/>
              <a:pathLst>
                <a:path w="123190" h="107315">
                  <a:moveTo>
                    <a:pt x="43932" y="0"/>
                  </a:moveTo>
                  <a:lnTo>
                    <a:pt x="7746" y="21166"/>
                  </a:lnTo>
                  <a:lnTo>
                    <a:pt x="0" y="54861"/>
                  </a:lnTo>
                  <a:lnTo>
                    <a:pt x="5524" y="71994"/>
                  </a:lnTo>
                  <a:lnTo>
                    <a:pt x="33950" y="98907"/>
                  </a:lnTo>
                  <a:lnTo>
                    <a:pt x="60836" y="107035"/>
                  </a:lnTo>
                  <a:lnTo>
                    <a:pt x="77262" y="106526"/>
                  </a:lnTo>
                  <a:lnTo>
                    <a:pt x="94437" y="100725"/>
                  </a:lnTo>
                  <a:lnTo>
                    <a:pt x="109303" y="89820"/>
                  </a:lnTo>
                  <a:lnTo>
                    <a:pt x="118799" y="74002"/>
                  </a:lnTo>
                  <a:lnTo>
                    <a:pt x="122889" y="56227"/>
                  </a:lnTo>
                  <a:lnTo>
                    <a:pt x="122347" y="40052"/>
                  </a:lnTo>
                  <a:lnTo>
                    <a:pt x="115325" y="26596"/>
                  </a:lnTo>
                  <a:lnTo>
                    <a:pt x="99977" y="16979"/>
                  </a:lnTo>
                  <a:lnTo>
                    <a:pt x="92309" y="14899"/>
                  </a:lnTo>
                  <a:lnTo>
                    <a:pt x="77319" y="12609"/>
                  </a:lnTo>
                  <a:lnTo>
                    <a:pt x="72672" y="11722"/>
                  </a:lnTo>
                  <a:lnTo>
                    <a:pt x="67257" y="9235"/>
                  </a:lnTo>
                  <a:lnTo>
                    <a:pt x="60388" y="5561"/>
                  </a:lnTo>
                  <a:lnTo>
                    <a:pt x="52477" y="2036"/>
                  </a:lnTo>
                  <a:lnTo>
                    <a:pt x="43932" y="0"/>
                  </a:lnTo>
                  <a:close/>
                </a:path>
              </a:pathLst>
            </a:custGeom>
            <a:solidFill>
              <a:srgbClr val="9429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04207" y="52851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04207" y="52851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06651" y="545593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82"/>
                  </a:lnTo>
                  <a:lnTo>
                    <a:pt x="19731" y="58196"/>
                  </a:lnTo>
                  <a:lnTo>
                    <a:pt x="22392" y="54197"/>
                  </a:lnTo>
                  <a:lnTo>
                    <a:pt x="24371" y="47421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5" y="10758"/>
                  </a:lnTo>
                  <a:lnTo>
                    <a:pt x="39762" y="17872"/>
                  </a:lnTo>
                  <a:lnTo>
                    <a:pt x="34162" y="24513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06651" y="545593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2" y="24513"/>
                  </a:lnTo>
                  <a:lnTo>
                    <a:pt x="39762" y="17872"/>
                  </a:lnTo>
                  <a:lnTo>
                    <a:pt x="43835" y="10758"/>
                  </a:lnTo>
                  <a:lnTo>
                    <a:pt x="48615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21"/>
                  </a:lnTo>
                  <a:lnTo>
                    <a:pt x="22392" y="54197"/>
                  </a:lnTo>
                  <a:lnTo>
                    <a:pt x="19731" y="58196"/>
                  </a:lnTo>
                  <a:lnTo>
                    <a:pt x="14586" y="60982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09188" y="56263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44"/>
                  </a:lnTo>
                  <a:lnTo>
                    <a:pt x="39760" y="17851"/>
                  </a:lnTo>
                  <a:lnTo>
                    <a:pt x="34161" y="24494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7"/>
                  </a:lnTo>
                  <a:lnTo>
                    <a:pt x="45029" y="15582"/>
                  </a:lnTo>
                  <a:lnTo>
                    <a:pt x="49149" y="6667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09188" y="562631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494"/>
                  </a:lnTo>
                  <a:lnTo>
                    <a:pt x="39760" y="17851"/>
                  </a:lnTo>
                  <a:lnTo>
                    <a:pt x="43830" y="10744"/>
                  </a:lnTo>
                  <a:lnTo>
                    <a:pt x="48602" y="0"/>
                  </a:lnTo>
                  <a:lnTo>
                    <a:pt x="49149" y="6667"/>
                  </a:lnTo>
                  <a:lnTo>
                    <a:pt x="45029" y="15582"/>
                  </a:lnTo>
                  <a:lnTo>
                    <a:pt x="41336" y="21837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12428" y="576509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2"/>
                  </a:lnTo>
                  <a:lnTo>
                    <a:pt x="19731" y="58172"/>
                  </a:lnTo>
                  <a:lnTo>
                    <a:pt x="22392" y="54172"/>
                  </a:lnTo>
                  <a:lnTo>
                    <a:pt x="24371" y="47396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2428" y="576509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396"/>
                  </a:lnTo>
                  <a:lnTo>
                    <a:pt x="22392" y="54172"/>
                  </a:lnTo>
                  <a:lnTo>
                    <a:pt x="19731" y="58172"/>
                  </a:lnTo>
                  <a:lnTo>
                    <a:pt x="14586" y="60962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14783" y="59252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1"/>
                  </a:lnTo>
                  <a:lnTo>
                    <a:pt x="22392" y="54179"/>
                  </a:lnTo>
                  <a:lnTo>
                    <a:pt x="24371" y="47396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14783" y="592527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8"/>
                  </a:lnTo>
                  <a:lnTo>
                    <a:pt x="2193" y="42235"/>
                  </a:lnTo>
                  <a:lnTo>
                    <a:pt x="7078" y="39113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396"/>
                  </a:lnTo>
                  <a:lnTo>
                    <a:pt x="22392" y="54179"/>
                  </a:lnTo>
                  <a:lnTo>
                    <a:pt x="19731" y="58181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17900" y="605826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1"/>
                  </a:lnTo>
                  <a:lnTo>
                    <a:pt x="22392" y="54179"/>
                  </a:lnTo>
                  <a:lnTo>
                    <a:pt x="24371" y="47396"/>
                  </a:lnTo>
                  <a:lnTo>
                    <a:pt x="23139" y="43713"/>
                  </a:lnTo>
                  <a:lnTo>
                    <a:pt x="26661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5" y="10751"/>
                  </a:lnTo>
                  <a:lnTo>
                    <a:pt x="39762" y="17860"/>
                  </a:lnTo>
                  <a:lnTo>
                    <a:pt x="34162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1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17900" y="605826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2" y="24501"/>
                  </a:lnTo>
                  <a:lnTo>
                    <a:pt x="39762" y="17860"/>
                  </a:lnTo>
                  <a:lnTo>
                    <a:pt x="43835" y="10751"/>
                  </a:lnTo>
                  <a:lnTo>
                    <a:pt x="48615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13"/>
                  </a:lnTo>
                  <a:lnTo>
                    <a:pt x="24371" y="47396"/>
                  </a:lnTo>
                  <a:lnTo>
                    <a:pt x="22392" y="54179"/>
                  </a:lnTo>
                  <a:lnTo>
                    <a:pt x="19731" y="58181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20439" y="620498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20439" y="620498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8"/>
                  </a:lnTo>
                  <a:lnTo>
                    <a:pt x="2193" y="42235"/>
                  </a:lnTo>
                  <a:lnTo>
                    <a:pt x="7078" y="39113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2488" y="630096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28"/>
                  </a:moveTo>
                  <a:lnTo>
                    <a:pt x="0" y="63373"/>
                  </a:lnTo>
                  <a:lnTo>
                    <a:pt x="5156" y="64109"/>
                  </a:lnTo>
                  <a:lnTo>
                    <a:pt x="14586" y="60969"/>
                  </a:lnTo>
                  <a:lnTo>
                    <a:pt x="19731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26"/>
                  </a:lnTo>
                  <a:lnTo>
                    <a:pt x="26662" y="38519"/>
                  </a:lnTo>
                  <a:lnTo>
                    <a:pt x="20637" y="38519"/>
                  </a:lnTo>
                  <a:lnTo>
                    <a:pt x="16573" y="36728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0"/>
                  </a:lnTo>
                  <a:lnTo>
                    <a:pt x="34161" y="24501"/>
                  </a:lnTo>
                  <a:lnTo>
                    <a:pt x="24803" y="33845"/>
                  </a:lnTo>
                  <a:lnTo>
                    <a:pt x="20637" y="38519"/>
                  </a:lnTo>
                  <a:lnTo>
                    <a:pt x="26662" y="38519"/>
                  </a:lnTo>
                  <a:lnTo>
                    <a:pt x="26885" y="38188"/>
                  </a:lnTo>
                  <a:lnTo>
                    <a:pt x="35984" y="28388"/>
                  </a:lnTo>
                  <a:lnTo>
                    <a:pt x="41336" y="21839"/>
                  </a:lnTo>
                  <a:lnTo>
                    <a:pt x="45029" y="15587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22488" y="630096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67"/>
                  </a:moveTo>
                  <a:lnTo>
                    <a:pt x="371" y="48181"/>
                  </a:lnTo>
                  <a:lnTo>
                    <a:pt x="2193" y="42225"/>
                  </a:lnTo>
                  <a:lnTo>
                    <a:pt x="7078" y="39106"/>
                  </a:lnTo>
                  <a:lnTo>
                    <a:pt x="16573" y="36728"/>
                  </a:lnTo>
                  <a:lnTo>
                    <a:pt x="20637" y="38519"/>
                  </a:lnTo>
                  <a:lnTo>
                    <a:pt x="24803" y="33845"/>
                  </a:lnTo>
                  <a:lnTo>
                    <a:pt x="34161" y="24501"/>
                  </a:lnTo>
                  <a:lnTo>
                    <a:pt x="39760" y="17860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87"/>
                  </a:lnTo>
                  <a:lnTo>
                    <a:pt x="41336" y="21839"/>
                  </a:lnTo>
                  <a:lnTo>
                    <a:pt x="35984" y="28388"/>
                  </a:lnTo>
                  <a:lnTo>
                    <a:pt x="26885" y="38188"/>
                  </a:lnTo>
                  <a:lnTo>
                    <a:pt x="23139" y="43726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3"/>
                  </a:lnTo>
                  <a:lnTo>
                    <a:pt x="14586" y="60969"/>
                  </a:lnTo>
                  <a:lnTo>
                    <a:pt x="5156" y="64109"/>
                  </a:lnTo>
                  <a:lnTo>
                    <a:pt x="0" y="63373"/>
                  </a:lnTo>
                  <a:lnTo>
                    <a:pt x="63" y="59067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44748" y="566313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94"/>
                  </a:moveTo>
                  <a:lnTo>
                    <a:pt x="41528" y="25552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7"/>
                  </a:lnTo>
                  <a:lnTo>
                    <a:pt x="51301" y="24994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44748" y="566313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7"/>
                  </a:lnTo>
                  <a:lnTo>
                    <a:pt x="51301" y="24994"/>
                  </a:lnTo>
                  <a:lnTo>
                    <a:pt x="41528" y="25552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48233" y="583431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94"/>
                  </a:moveTo>
                  <a:lnTo>
                    <a:pt x="41528" y="25552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7"/>
                  </a:lnTo>
                  <a:lnTo>
                    <a:pt x="51301" y="24994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8233" y="583431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7"/>
                  </a:lnTo>
                  <a:lnTo>
                    <a:pt x="51301" y="24994"/>
                  </a:lnTo>
                  <a:lnTo>
                    <a:pt x="41528" y="25552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9276" y="599661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30010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94"/>
                  </a:moveTo>
                  <a:lnTo>
                    <a:pt x="41528" y="25552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7"/>
                  </a:lnTo>
                  <a:lnTo>
                    <a:pt x="51301" y="24994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9276" y="599661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7"/>
                  </a:lnTo>
                  <a:lnTo>
                    <a:pt x="51301" y="24994"/>
                  </a:lnTo>
                  <a:lnTo>
                    <a:pt x="41528" y="25552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4"/>
                  </a:lnTo>
                  <a:lnTo>
                    <a:pt x="20504" y="23356"/>
                  </a:lnTo>
                  <a:lnTo>
                    <a:pt x="32105" y="30010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4163" y="617272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54163" y="617272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6"/>
                  </a:lnTo>
                  <a:lnTo>
                    <a:pt x="50634" y="48084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55692" y="63197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55692" y="63197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6"/>
                  </a:lnTo>
                  <a:lnTo>
                    <a:pt x="50634" y="48084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60127" y="648601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EAB6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60127" y="648601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6"/>
                  </a:lnTo>
                  <a:lnTo>
                    <a:pt x="50634" y="48084"/>
                  </a:lnTo>
                  <a:lnTo>
                    <a:pt x="60578" y="48272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00961" y="510935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82"/>
                  </a:lnTo>
                  <a:lnTo>
                    <a:pt x="19731" y="58194"/>
                  </a:lnTo>
                  <a:lnTo>
                    <a:pt x="22392" y="54192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8"/>
                  </a:lnTo>
                  <a:lnTo>
                    <a:pt x="39760" y="17872"/>
                  </a:lnTo>
                  <a:lnTo>
                    <a:pt x="34161" y="24513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00961" y="510935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13"/>
                  </a:lnTo>
                  <a:lnTo>
                    <a:pt x="39760" y="17872"/>
                  </a:lnTo>
                  <a:lnTo>
                    <a:pt x="43830" y="10758"/>
                  </a:lnTo>
                  <a:lnTo>
                    <a:pt x="48602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92"/>
                  </a:lnTo>
                  <a:lnTo>
                    <a:pt x="19731" y="58194"/>
                  </a:lnTo>
                  <a:lnTo>
                    <a:pt x="14586" y="60982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42908" y="54954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42908" y="54954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98466" y="492530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09"/>
                  </a:lnTo>
                  <a:lnTo>
                    <a:pt x="14579" y="60976"/>
                  </a:lnTo>
                  <a:lnTo>
                    <a:pt x="19721" y="58192"/>
                  </a:lnTo>
                  <a:lnTo>
                    <a:pt x="22385" y="54192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54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2"/>
                  </a:lnTo>
                  <a:lnTo>
                    <a:pt x="34161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54" y="38531"/>
                  </a:lnTo>
                  <a:lnTo>
                    <a:pt x="26885" y="38188"/>
                  </a:lnTo>
                  <a:lnTo>
                    <a:pt x="35984" y="28395"/>
                  </a:lnTo>
                  <a:lnTo>
                    <a:pt x="41336" y="21848"/>
                  </a:lnTo>
                  <a:lnTo>
                    <a:pt x="45029" y="15595"/>
                  </a:lnTo>
                  <a:lnTo>
                    <a:pt x="49149" y="6680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498466" y="492530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06"/>
                  </a:lnTo>
                  <a:lnTo>
                    <a:pt x="39760" y="17862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80"/>
                  </a:lnTo>
                  <a:lnTo>
                    <a:pt x="45029" y="15595"/>
                  </a:lnTo>
                  <a:lnTo>
                    <a:pt x="41336" y="21848"/>
                  </a:lnTo>
                  <a:lnTo>
                    <a:pt x="35984" y="28395"/>
                  </a:lnTo>
                  <a:lnTo>
                    <a:pt x="26885" y="38188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85" y="54192"/>
                  </a:lnTo>
                  <a:lnTo>
                    <a:pt x="19721" y="58192"/>
                  </a:lnTo>
                  <a:lnTo>
                    <a:pt x="14579" y="60976"/>
                  </a:lnTo>
                  <a:lnTo>
                    <a:pt x="5156" y="64109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440326" y="532208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395" y="31660"/>
                  </a:lnTo>
                  <a:lnTo>
                    <a:pt x="58211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94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1" y="28460"/>
                  </a:lnTo>
                  <a:lnTo>
                    <a:pt x="56883" y="26516"/>
                  </a:lnTo>
                  <a:lnTo>
                    <a:pt x="51294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40326" y="532208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395" y="31660"/>
                  </a:lnTo>
                  <a:lnTo>
                    <a:pt x="56883" y="26516"/>
                  </a:lnTo>
                  <a:lnTo>
                    <a:pt x="51294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49" y="38061"/>
                  </a:lnTo>
                  <a:lnTo>
                    <a:pt x="41156" y="43936"/>
                  </a:lnTo>
                  <a:lnTo>
                    <a:pt x="44889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94841" y="477294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75"/>
                  </a:lnTo>
                  <a:lnTo>
                    <a:pt x="19731" y="58185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6" y="10758"/>
                  </a:lnTo>
                  <a:lnTo>
                    <a:pt x="39763" y="17872"/>
                  </a:lnTo>
                  <a:lnTo>
                    <a:pt x="34167" y="24513"/>
                  </a:lnTo>
                  <a:lnTo>
                    <a:pt x="24815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94841" y="477294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15" y="33858"/>
                  </a:lnTo>
                  <a:lnTo>
                    <a:pt x="34167" y="24513"/>
                  </a:lnTo>
                  <a:lnTo>
                    <a:pt x="39763" y="17872"/>
                  </a:lnTo>
                  <a:lnTo>
                    <a:pt x="43836" y="10758"/>
                  </a:lnTo>
                  <a:lnTo>
                    <a:pt x="48615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31" y="58185"/>
                  </a:lnTo>
                  <a:lnTo>
                    <a:pt x="14586" y="60975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36855" y="513364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395" y="31660"/>
                  </a:lnTo>
                  <a:lnTo>
                    <a:pt x="58210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89" y="24989"/>
                  </a:moveTo>
                  <a:lnTo>
                    <a:pt x="41516" y="25539"/>
                  </a:lnTo>
                  <a:lnTo>
                    <a:pt x="38176" y="28460"/>
                  </a:lnTo>
                  <a:lnTo>
                    <a:pt x="58210" y="28460"/>
                  </a:lnTo>
                  <a:lnTo>
                    <a:pt x="56881" y="26516"/>
                  </a:lnTo>
                  <a:lnTo>
                    <a:pt x="51289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6855" y="513364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395" y="31660"/>
                  </a:lnTo>
                  <a:lnTo>
                    <a:pt x="56881" y="26516"/>
                  </a:lnTo>
                  <a:lnTo>
                    <a:pt x="51289" y="24989"/>
                  </a:lnTo>
                  <a:lnTo>
                    <a:pt x="41516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61"/>
                  </a:lnTo>
                  <a:lnTo>
                    <a:pt x="41162" y="43936"/>
                  </a:lnTo>
                  <a:lnTo>
                    <a:pt x="44891" y="46959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5250" y="494200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8" y="28460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96" y="24989"/>
                  </a:moveTo>
                  <a:lnTo>
                    <a:pt x="41516" y="25539"/>
                  </a:lnTo>
                  <a:lnTo>
                    <a:pt x="38176" y="28460"/>
                  </a:lnTo>
                  <a:lnTo>
                    <a:pt x="58218" y="28460"/>
                  </a:lnTo>
                  <a:lnTo>
                    <a:pt x="56891" y="26516"/>
                  </a:lnTo>
                  <a:lnTo>
                    <a:pt x="51296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35250" y="494200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1" y="26516"/>
                  </a:lnTo>
                  <a:lnTo>
                    <a:pt x="51296" y="24989"/>
                  </a:lnTo>
                  <a:lnTo>
                    <a:pt x="41516" y="25539"/>
                  </a:lnTo>
                  <a:lnTo>
                    <a:pt x="38176" y="28460"/>
                  </a:lnTo>
                  <a:lnTo>
                    <a:pt x="32804" y="25247"/>
                  </a:lnTo>
                  <a:lnTo>
                    <a:pt x="21090" y="19102"/>
                  </a:lnTo>
                  <a:lnTo>
                    <a:pt x="13768" y="14424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73" y="6540"/>
                  </a:lnTo>
                  <a:lnTo>
                    <a:pt x="8059" y="13822"/>
                  </a:lnTo>
                  <a:lnTo>
                    <a:pt x="13446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49" y="38061"/>
                  </a:lnTo>
                  <a:lnTo>
                    <a:pt x="41164" y="43936"/>
                  </a:lnTo>
                  <a:lnTo>
                    <a:pt x="44899" y="46959"/>
                  </a:lnTo>
                  <a:lnTo>
                    <a:pt x="50641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90992" y="459133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56" y="64122"/>
                  </a:lnTo>
                  <a:lnTo>
                    <a:pt x="14586" y="60982"/>
                  </a:lnTo>
                  <a:lnTo>
                    <a:pt x="19731" y="58194"/>
                  </a:lnTo>
                  <a:lnTo>
                    <a:pt x="22392" y="54192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2"/>
                  </a:lnTo>
                  <a:lnTo>
                    <a:pt x="34161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90992" y="459133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06"/>
                  </a:lnTo>
                  <a:lnTo>
                    <a:pt x="39760" y="17862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92"/>
                  </a:lnTo>
                  <a:lnTo>
                    <a:pt x="19731" y="58194"/>
                  </a:lnTo>
                  <a:lnTo>
                    <a:pt x="14586" y="60982"/>
                  </a:lnTo>
                  <a:lnTo>
                    <a:pt x="5156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33924" y="476142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402" y="31660"/>
                  </a:lnTo>
                  <a:lnTo>
                    <a:pt x="58219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301" y="24989"/>
                  </a:moveTo>
                  <a:lnTo>
                    <a:pt x="41528" y="25539"/>
                  </a:lnTo>
                  <a:lnTo>
                    <a:pt x="38176" y="28460"/>
                  </a:lnTo>
                  <a:lnTo>
                    <a:pt x="58219" y="28460"/>
                  </a:lnTo>
                  <a:lnTo>
                    <a:pt x="56892" y="26516"/>
                  </a:lnTo>
                  <a:lnTo>
                    <a:pt x="51301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33924" y="476142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402" y="31660"/>
                  </a:lnTo>
                  <a:lnTo>
                    <a:pt x="56892" y="26516"/>
                  </a:lnTo>
                  <a:lnTo>
                    <a:pt x="51301" y="24989"/>
                  </a:lnTo>
                  <a:lnTo>
                    <a:pt x="41528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85" y="6540"/>
                  </a:lnTo>
                  <a:lnTo>
                    <a:pt x="8065" y="13822"/>
                  </a:lnTo>
                  <a:lnTo>
                    <a:pt x="13447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61" y="38049"/>
                  </a:lnTo>
                  <a:lnTo>
                    <a:pt x="41162" y="43931"/>
                  </a:lnTo>
                  <a:lnTo>
                    <a:pt x="44891" y="46958"/>
                  </a:lnTo>
                  <a:lnTo>
                    <a:pt x="50634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86575" y="443533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7078" y="39118"/>
                  </a:lnTo>
                  <a:lnTo>
                    <a:pt x="2193" y="42238"/>
                  </a:lnTo>
                  <a:lnTo>
                    <a:pt x="371" y="48194"/>
                  </a:lnTo>
                  <a:lnTo>
                    <a:pt x="201" y="54185"/>
                  </a:lnTo>
                  <a:lnTo>
                    <a:pt x="88" y="58183"/>
                  </a:lnTo>
                  <a:lnTo>
                    <a:pt x="0" y="63385"/>
                  </a:lnTo>
                  <a:lnTo>
                    <a:pt x="5143" y="64109"/>
                  </a:lnTo>
                  <a:lnTo>
                    <a:pt x="14580" y="60969"/>
                  </a:lnTo>
                  <a:lnTo>
                    <a:pt x="19729" y="58183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54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15" y="0"/>
                  </a:moveTo>
                  <a:lnTo>
                    <a:pt x="43835" y="10751"/>
                  </a:lnTo>
                  <a:lnTo>
                    <a:pt x="39762" y="17862"/>
                  </a:lnTo>
                  <a:lnTo>
                    <a:pt x="34162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54" y="38531"/>
                  </a:lnTo>
                  <a:lnTo>
                    <a:pt x="26885" y="38188"/>
                  </a:lnTo>
                  <a:lnTo>
                    <a:pt x="35984" y="28395"/>
                  </a:lnTo>
                  <a:lnTo>
                    <a:pt x="41336" y="21850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15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6575" y="443533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2" y="24506"/>
                  </a:lnTo>
                  <a:lnTo>
                    <a:pt x="39762" y="17862"/>
                  </a:lnTo>
                  <a:lnTo>
                    <a:pt x="43835" y="10751"/>
                  </a:lnTo>
                  <a:lnTo>
                    <a:pt x="48615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0"/>
                  </a:lnTo>
                  <a:lnTo>
                    <a:pt x="35984" y="28395"/>
                  </a:lnTo>
                  <a:lnTo>
                    <a:pt x="26885" y="38188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29" y="58183"/>
                  </a:lnTo>
                  <a:lnTo>
                    <a:pt x="14580" y="60969"/>
                  </a:lnTo>
                  <a:lnTo>
                    <a:pt x="5143" y="64109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31079" y="45746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092" y="29997"/>
                  </a:lnTo>
                  <a:lnTo>
                    <a:pt x="37325" y="34175"/>
                  </a:lnTo>
                  <a:lnTo>
                    <a:pt x="60566" y="48285"/>
                  </a:lnTo>
                  <a:lnTo>
                    <a:pt x="65265" y="46050"/>
                  </a:lnTo>
                  <a:lnTo>
                    <a:pt x="63919" y="41960"/>
                  </a:lnTo>
                  <a:lnTo>
                    <a:pt x="60390" y="31660"/>
                  </a:lnTo>
                  <a:lnTo>
                    <a:pt x="58207" y="28460"/>
                  </a:lnTo>
                  <a:lnTo>
                    <a:pt x="38163" y="28460"/>
                  </a:lnTo>
                  <a:lnTo>
                    <a:pt x="32791" y="25234"/>
                  </a:lnTo>
                  <a:lnTo>
                    <a:pt x="21077" y="19097"/>
                  </a:lnTo>
                  <a:lnTo>
                    <a:pt x="13757" y="14422"/>
                  </a:lnTo>
                  <a:lnTo>
                    <a:pt x="7756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88" y="24989"/>
                  </a:moveTo>
                  <a:lnTo>
                    <a:pt x="41516" y="25539"/>
                  </a:lnTo>
                  <a:lnTo>
                    <a:pt x="38163" y="28460"/>
                  </a:lnTo>
                  <a:lnTo>
                    <a:pt x="58207" y="28460"/>
                  </a:lnTo>
                  <a:lnTo>
                    <a:pt x="56880" y="26516"/>
                  </a:lnTo>
                  <a:lnTo>
                    <a:pt x="51288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31079" y="457465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19" y="41960"/>
                  </a:moveTo>
                  <a:lnTo>
                    <a:pt x="60390" y="31660"/>
                  </a:lnTo>
                  <a:lnTo>
                    <a:pt x="56880" y="26516"/>
                  </a:lnTo>
                  <a:lnTo>
                    <a:pt x="51288" y="24989"/>
                  </a:lnTo>
                  <a:lnTo>
                    <a:pt x="41516" y="25539"/>
                  </a:lnTo>
                  <a:lnTo>
                    <a:pt x="38163" y="28460"/>
                  </a:lnTo>
                  <a:lnTo>
                    <a:pt x="32791" y="25234"/>
                  </a:lnTo>
                  <a:lnTo>
                    <a:pt x="21077" y="19097"/>
                  </a:lnTo>
                  <a:lnTo>
                    <a:pt x="13757" y="14422"/>
                  </a:lnTo>
                  <a:lnTo>
                    <a:pt x="7756" y="8845"/>
                  </a:lnTo>
                  <a:lnTo>
                    <a:pt x="0" y="0"/>
                  </a:lnTo>
                  <a:lnTo>
                    <a:pt x="1473" y="6540"/>
                  </a:lnTo>
                  <a:lnTo>
                    <a:pt x="8052" y="13822"/>
                  </a:lnTo>
                  <a:lnTo>
                    <a:pt x="13435" y="18692"/>
                  </a:lnTo>
                  <a:lnTo>
                    <a:pt x="20491" y="23351"/>
                  </a:lnTo>
                  <a:lnTo>
                    <a:pt x="32092" y="29997"/>
                  </a:lnTo>
                  <a:lnTo>
                    <a:pt x="37325" y="34175"/>
                  </a:lnTo>
                  <a:lnTo>
                    <a:pt x="37249" y="38061"/>
                  </a:lnTo>
                  <a:lnTo>
                    <a:pt x="41156" y="43936"/>
                  </a:lnTo>
                  <a:lnTo>
                    <a:pt x="44888" y="46959"/>
                  </a:lnTo>
                  <a:lnTo>
                    <a:pt x="50629" y="48089"/>
                  </a:lnTo>
                  <a:lnTo>
                    <a:pt x="60566" y="48285"/>
                  </a:lnTo>
                  <a:lnTo>
                    <a:pt x="65265" y="46050"/>
                  </a:lnTo>
                  <a:lnTo>
                    <a:pt x="63919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7847" y="420309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16573" y="36741"/>
                  </a:moveTo>
                  <a:lnTo>
                    <a:pt x="0" y="63385"/>
                  </a:lnTo>
                  <a:lnTo>
                    <a:pt x="5143" y="64122"/>
                  </a:lnTo>
                  <a:lnTo>
                    <a:pt x="14580" y="60975"/>
                  </a:lnTo>
                  <a:lnTo>
                    <a:pt x="19729" y="58185"/>
                  </a:lnTo>
                  <a:lnTo>
                    <a:pt x="22392" y="54185"/>
                  </a:lnTo>
                  <a:lnTo>
                    <a:pt x="24371" y="47409"/>
                  </a:lnTo>
                  <a:lnTo>
                    <a:pt x="23139" y="43738"/>
                  </a:lnTo>
                  <a:lnTo>
                    <a:pt x="26662" y="38531"/>
                  </a:lnTo>
                  <a:lnTo>
                    <a:pt x="20637" y="38531"/>
                  </a:lnTo>
                  <a:lnTo>
                    <a:pt x="16573" y="36741"/>
                  </a:lnTo>
                  <a:close/>
                </a:path>
                <a:path w="49529" h="64134">
                  <a:moveTo>
                    <a:pt x="48602" y="0"/>
                  </a:moveTo>
                  <a:lnTo>
                    <a:pt x="43830" y="10751"/>
                  </a:lnTo>
                  <a:lnTo>
                    <a:pt x="39760" y="17862"/>
                  </a:lnTo>
                  <a:lnTo>
                    <a:pt x="34161" y="24506"/>
                  </a:lnTo>
                  <a:lnTo>
                    <a:pt x="24803" y="33858"/>
                  </a:lnTo>
                  <a:lnTo>
                    <a:pt x="20637" y="38531"/>
                  </a:lnTo>
                  <a:lnTo>
                    <a:pt x="26662" y="38531"/>
                  </a:lnTo>
                  <a:lnTo>
                    <a:pt x="26885" y="38201"/>
                  </a:lnTo>
                  <a:lnTo>
                    <a:pt x="35984" y="28400"/>
                  </a:lnTo>
                  <a:lnTo>
                    <a:pt x="41336" y="21851"/>
                  </a:lnTo>
                  <a:lnTo>
                    <a:pt x="45029" y="15600"/>
                  </a:lnTo>
                  <a:lnTo>
                    <a:pt x="49149" y="6692"/>
                  </a:lnTo>
                  <a:lnTo>
                    <a:pt x="48602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87847" y="420309"/>
              <a:ext cx="49530" cy="64135"/>
            </a:xfrm>
            <a:custGeom>
              <a:avLst/>
              <a:gdLst/>
              <a:ahLst/>
              <a:cxnLst/>
              <a:rect l="l" t="t" r="r" b="b"/>
              <a:pathLst>
                <a:path w="49529" h="64134">
                  <a:moveTo>
                    <a:pt x="63" y="59080"/>
                  </a:moveTo>
                  <a:lnTo>
                    <a:pt x="371" y="48194"/>
                  </a:lnTo>
                  <a:lnTo>
                    <a:pt x="2193" y="42238"/>
                  </a:lnTo>
                  <a:lnTo>
                    <a:pt x="7078" y="39118"/>
                  </a:lnTo>
                  <a:lnTo>
                    <a:pt x="16573" y="36741"/>
                  </a:lnTo>
                  <a:lnTo>
                    <a:pt x="20637" y="38531"/>
                  </a:lnTo>
                  <a:lnTo>
                    <a:pt x="24803" y="33858"/>
                  </a:lnTo>
                  <a:lnTo>
                    <a:pt x="34161" y="24506"/>
                  </a:lnTo>
                  <a:lnTo>
                    <a:pt x="39760" y="17862"/>
                  </a:lnTo>
                  <a:lnTo>
                    <a:pt x="43830" y="10751"/>
                  </a:lnTo>
                  <a:lnTo>
                    <a:pt x="48602" y="0"/>
                  </a:lnTo>
                  <a:lnTo>
                    <a:pt x="49149" y="6692"/>
                  </a:lnTo>
                  <a:lnTo>
                    <a:pt x="45029" y="15600"/>
                  </a:lnTo>
                  <a:lnTo>
                    <a:pt x="41336" y="21851"/>
                  </a:lnTo>
                  <a:lnTo>
                    <a:pt x="35984" y="28400"/>
                  </a:lnTo>
                  <a:lnTo>
                    <a:pt x="26885" y="38201"/>
                  </a:lnTo>
                  <a:lnTo>
                    <a:pt x="23139" y="43738"/>
                  </a:lnTo>
                  <a:lnTo>
                    <a:pt x="24371" y="47409"/>
                  </a:lnTo>
                  <a:lnTo>
                    <a:pt x="22392" y="54185"/>
                  </a:lnTo>
                  <a:lnTo>
                    <a:pt x="19729" y="58185"/>
                  </a:lnTo>
                  <a:lnTo>
                    <a:pt x="14580" y="60975"/>
                  </a:lnTo>
                  <a:lnTo>
                    <a:pt x="5143" y="64122"/>
                  </a:lnTo>
                  <a:lnTo>
                    <a:pt x="0" y="63385"/>
                  </a:lnTo>
                  <a:lnTo>
                    <a:pt x="63" y="5908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26651" y="437750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0" y="0"/>
                  </a:moveTo>
                  <a:lnTo>
                    <a:pt x="32105" y="29997"/>
                  </a:lnTo>
                  <a:lnTo>
                    <a:pt x="37337" y="34175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lnTo>
                    <a:pt x="60395" y="31660"/>
                  </a:lnTo>
                  <a:lnTo>
                    <a:pt x="58210" y="28460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close/>
                </a:path>
                <a:path w="65404" h="48895">
                  <a:moveTo>
                    <a:pt x="51289" y="24989"/>
                  </a:moveTo>
                  <a:lnTo>
                    <a:pt x="41516" y="25539"/>
                  </a:lnTo>
                  <a:lnTo>
                    <a:pt x="38176" y="28460"/>
                  </a:lnTo>
                  <a:lnTo>
                    <a:pt x="58210" y="28460"/>
                  </a:lnTo>
                  <a:lnTo>
                    <a:pt x="56881" y="26516"/>
                  </a:lnTo>
                  <a:lnTo>
                    <a:pt x="51289" y="24989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26651" y="437750"/>
              <a:ext cx="65405" cy="48895"/>
            </a:xfrm>
            <a:custGeom>
              <a:avLst/>
              <a:gdLst/>
              <a:ahLst/>
              <a:cxnLst/>
              <a:rect l="l" t="t" r="r" b="b"/>
              <a:pathLst>
                <a:path w="65404" h="48895">
                  <a:moveTo>
                    <a:pt x="63931" y="41960"/>
                  </a:moveTo>
                  <a:lnTo>
                    <a:pt x="60395" y="31660"/>
                  </a:lnTo>
                  <a:lnTo>
                    <a:pt x="56881" y="26516"/>
                  </a:lnTo>
                  <a:lnTo>
                    <a:pt x="51289" y="24989"/>
                  </a:lnTo>
                  <a:lnTo>
                    <a:pt x="41516" y="25539"/>
                  </a:lnTo>
                  <a:lnTo>
                    <a:pt x="38176" y="28460"/>
                  </a:lnTo>
                  <a:lnTo>
                    <a:pt x="32804" y="25234"/>
                  </a:lnTo>
                  <a:lnTo>
                    <a:pt x="21090" y="19097"/>
                  </a:lnTo>
                  <a:lnTo>
                    <a:pt x="13768" y="14422"/>
                  </a:lnTo>
                  <a:lnTo>
                    <a:pt x="7763" y="8845"/>
                  </a:lnTo>
                  <a:lnTo>
                    <a:pt x="0" y="0"/>
                  </a:lnTo>
                  <a:lnTo>
                    <a:pt x="1473" y="6540"/>
                  </a:lnTo>
                  <a:lnTo>
                    <a:pt x="8059" y="13822"/>
                  </a:lnTo>
                  <a:lnTo>
                    <a:pt x="13446" y="18692"/>
                  </a:lnTo>
                  <a:lnTo>
                    <a:pt x="20504" y="23351"/>
                  </a:lnTo>
                  <a:lnTo>
                    <a:pt x="32105" y="29997"/>
                  </a:lnTo>
                  <a:lnTo>
                    <a:pt x="37337" y="34175"/>
                  </a:lnTo>
                  <a:lnTo>
                    <a:pt x="37249" y="38061"/>
                  </a:lnTo>
                  <a:lnTo>
                    <a:pt x="41164" y="43936"/>
                  </a:lnTo>
                  <a:lnTo>
                    <a:pt x="44899" y="46959"/>
                  </a:lnTo>
                  <a:lnTo>
                    <a:pt x="50641" y="48089"/>
                  </a:lnTo>
                  <a:lnTo>
                    <a:pt x="60578" y="48285"/>
                  </a:lnTo>
                  <a:lnTo>
                    <a:pt x="65277" y="46050"/>
                  </a:lnTo>
                  <a:lnTo>
                    <a:pt x="63931" y="41960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72761" y="377421"/>
              <a:ext cx="27940" cy="95250"/>
            </a:xfrm>
            <a:custGeom>
              <a:avLst/>
              <a:gdLst/>
              <a:ahLst/>
              <a:cxnLst/>
              <a:rect l="l" t="t" r="r" b="b"/>
              <a:pathLst>
                <a:path w="27940" h="95250">
                  <a:moveTo>
                    <a:pt x="10521" y="0"/>
                  </a:moveTo>
                  <a:lnTo>
                    <a:pt x="5543" y="6273"/>
                  </a:lnTo>
                  <a:lnTo>
                    <a:pt x="3633" y="17821"/>
                  </a:lnTo>
                  <a:lnTo>
                    <a:pt x="3076" y="26454"/>
                  </a:lnTo>
                  <a:lnTo>
                    <a:pt x="3943" y="36477"/>
                  </a:lnTo>
                  <a:lnTo>
                    <a:pt x="6305" y="52197"/>
                  </a:lnTo>
                  <a:lnTo>
                    <a:pt x="6280" y="60159"/>
                  </a:lnTo>
                  <a:lnTo>
                    <a:pt x="2635" y="62992"/>
                  </a:lnTo>
                  <a:lnTo>
                    <a:pt x="61" y="71014"/>
                  </a:lnTo>
                  <a:lnTo>
                    <a:pt x="0" y="76733"/>
                  </a:lnTo>
                  <a:lnTo>
                    <a:pt x="3167" y="82890"/>
                  </a:lnTo>
                  <a:lnTo>
                    <a:pt x="10280" y="92227"/>
                  </a:lnTo>
                  <a:lnTo>
                    <a:pt x="15792" y="94919"/>
                  </a:lnTo>
                  <a:lnTo>
                    <a:pt x="18586" y="90601"/>
                  </a:lnTo>
                  <a:lnTo>
                    <a:pt x="25525" y="79612"/>
                  </a:lnTo>
                  <a:lnTo>
                    <a:pt x="27708" y="72507"/>
                  </a:lnTo>
                  <a:lnTo>
                    <a:pt x="25019" y="66188"/>
                  </a:lnTo>
                  <a:lnTo>
                    <a:pt x="17341" y="57556"/>
                  </a:lnTo>
                  <a:lnTo>
                    <a:pt x="12185" y="56642"/>
                  </a:lnTo>
                  <a:lnTo>
                    <a:pt x="11220" y="49263"/>
                  </a:lnTo>
                  <a:lnTo>
                    <a:pt x="8316" y="33827"/>
                  </a:lnTo>
                  <a:lnTo>
                    <a:pt x="7275" y="23550"/>
                  </a:lnTo>
                  <a:lnTo>
                    <a:pt x="8032" y="13814"/>
                  </a:lnTo>
                  <a:lnTo>
                    <a:pt x="10521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72761" y="377421"/>
              <a:ext cx="27940" cy="95250"/>
            </a:xfrm>
            <a:custGeom>
              <a:avLst/>
              <a:gdLst/>
              <a:ahLst/>
              <a:cxnLst/>
              <a:rect l="l" t="t" r="r" b="b"/>
              <a:pathLst>
                <a:path w="27940" h="95250">
                  <a:moveTo>
                    <a:pt x="18586" y="90601"/>
                  </a:moveTo>
                  <a:lnTo>
                    <a:pt x="25525" y="79612"/>
                  </a:lnTo>
                  <a:lnTo>
                    <a:pt x="27708" y="72507"/>
                  </a:lnTo>
                  <a:lnTo>
                    <a:pt x="25019" y="66188"/>
                  </a:lnTo>
                  <a:lnTo>
                    <a:pt x="17341" y="57556"/>
                  </a:lnTo>
                  <a:lnTo>
                    <a:pt x="12185" y="56642"/>
                  </a:lnTo>
                  <a:lnTo>
                    <a:pt x="11220" y="49263"/>
                  </a:lnTo>
                  <a:lnTo>
                    <a:pt x="8316" y="33827"/>
                  </a:lnTo>
                  <a:lnTo>
                    <a:pt x="7275" y="23550"/>
                  </a:lnTo>
                  <a:lnTo>
                    <a:pt x="8032" y="13814"/>
                  </a:lnTo>
                  <a:lnTo>
                    <a:pt x="10521" y="0"/>
                  </a:lnTo>
                  <a:lnTo>
                    <a:pt x="5543" y="6273"/>
                  </a:lnTo>
                  <a:lnTo>
                    <a:pt x="3633" y="17821"/>
                  </a:lnTo>
                  <a:lnTo>
                    <a:pt x="3076" y="26454"/>
                  </a:lnTo>
                  <a:lnTo>
                    <a:pt x="3943" y="36477"/>
                  </a:lnTo>
                  <a:lnTo>
                    <a:pt x="6305" y="52197"/>
                  </a:lnTo>
                  <a:lnTo>
                    <a:pt x="6280" y="60159"/>
                  </a:lnTo>
                  <a:lnTo>
                    <a:pt x="2635" y="62992"/>
                  </a:lnTo>
                  <a:lnTo>
                    <a:pt x="61" y="71014"/>
                  </a:lnTo>
                  <a:lnTo>
                    <a:pt x="0" y="76733"/>
                  </a:lnTo>
                  <a:lnTo>
                    <a:pt x="3167" y="82890"/>
                  </a:lnTo>
                  <a:lnTo>
                    <a:pt x="10280" y="92227"/>
                  </a:lnTo>
                  <a:lnTo>
                    <a:pt x="15792" y="94919"/>
                  </a:lnTo>
                  <a:lnTo>
                    <a:pt x="18586" y="90601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82685" y="463218"/>
              <a:ext cx="168275" cy="570865"/>
            </a:xfrm>
            <a:custGeom>
              <a:avLst/>
              <a:gdLst/>
              <a:ahLst/>
              <a:cxnLst/>
              <a:rect l="l" t="t" r="r" b="b"/>
              <a:pathLst>
                <a:path w="168275" h="570865">
                  <a:moveTo>
                    <a:pt x="109457" y="506559"/>
                  </a:moveTo>
                  <a:lnTo>
                    <a:pt x="140335" y="569899"/>
                  </a:lnTo>
                  <a:lnTo>
                    <a:pt x="168046" y="570598"/>
                  </a:lnTo>
                  <a:lnTo>
                    <a:pt x="109457" y="506559"/>
                  </a:lnTo>
                  <a:close/>
                </a:path>
                <a:path w="168275" h="570865">
                  <a:moveTo>
                    <a:pt x="104820" y="497047"/>
                  </a:moveTo>
                  <a:lnTo>
                    <a:pt x="108714" y="505747"/>
                  </a:lnTo>
                  <a:lnTo>
                    <a:pt x="109457" y="506559"/>
                  </a:lnTo>
                  <a:lnTo>
                    <a:pt x="104820" y="497047"/>
                  </a:lnTo>
                  <a:close/>
                </a:path>
                <a:path w="168275" h="570865">
                  <a:moveTo>
                    <a:pt x="9639" y="0"/>
                  </a:moveTo>
                  <a:lnTo>
                    <a:pt x="19730" y="208602"/>
                  </a:lnTo>
                  <a:lnTo>
                    <a:pt x="40925" y="336773"/>
                  </a:lnTo>
                  <a:lnTo>
                    <a:pt x="76741" y="439448"/>
                  </a:lnTo>
                  <a:lnTo>
                    <a:pt x="104820" y="497047"/>
                  </a:lnTo>
                  <a:lnTo>
                    <a:pt x="72436" y="424692"/>
                  </a:lnTo>
                  <a:lnTo>
                    <a:pt x="44361" y="273941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482685" y="463218"/>
              <a:ext cx="168275" cy="570865"/>
            </a:xfrm>
            <a:custGeom>
              <a:avLst/>
              <a:gdLst/>
              <a:ahLst/>
              <a:cxnLst/>
              <a:rect l="l" t="t" r="r" b="b"/>
              <a:pathLst>
                <a:path w="168275" h="570865">
                  <a:moveTo>
                    <a:pt x="0" y="1663"/>
                  </a:moveTo>
                  <a:lnTo>
                    <a:pt x="19730" y="208602"/>
                  </a:lnTo>
                  <a:lnTo>
                    <a:pt x="40925" y="336773"/>
                  </a:lnTo>
                  <a:lnTo>
                    <a:pt x="76741" y="439448"/>
                  </a:lnTo>
                  <a:lnTo>
                    <a:pt x="140335" y="569899"/>
                  </a:lnTo>
                  <a:lnTo>
                    <a:pt x="168046" y="570598"/>
                  </a:lnTo>
                  <a:lnTo>
                    <a:pt x="108714" y="505747"/>
                  </a:lnTo>
                  <a:lnTo>
                    <a:pt x="72436" y="424692"/>
                  </a:lnTo>
                  <a:lnTo>
                    <a:pt x="44361" y="273941"/>
                  </a:lnTo>
                  <a:lnTo>
                    <a:pt x="9639" y="0"/>
                  </a:lnTo>
                  <a:lnTo>
                    <a:pt x="0" y="1663"/>
                  </a:lnTo>
                  <a:close/>
                </a:path>
              </a:pathLst>
            </a:custGeom>
            <a:ln w="186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651" y="377421"/>
              <a:ext cx="144985" cy="319453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482685" y="463218"/>
              <a:ext cx="168275" cy="570865"/>
            </a:xfrm>
            <a:custGeom>
              <a:avLst/>
              <a:gdLst/>
              <a:ahLst/>
              <a:cxnLst/>
              <a:rect l="l" t="t" r="r" b="b"/>
              <a:pathLst>
                <a:path w="168275" h="570865">
                  <a:moveTo>
                    <a:pt x="109457" y="506559"/>
                  </a:moveTo>
                  <a:lnTo>
                    <a:pt x="140335" y="569899"/>
                  </a:lnTo>
                  <a:lnTo>
                    <a:pt x="168046" y="570598"/>
                  </a:lnTo>
                  <a:lnTo>
                    <a:pt x="109457" y="506559"/>
                  </a:lnTo>
                  <a:close/>
                </a:path>
                <a:path w="168275" h="570865">
                  <a:moveTo>
                    <a:pt x="104820" y="497047"/>
                  </a:moveTo>
                  <a:lnTo>
                    <a:pt x="108714" y="505747"/>
                  </a:lnTo>
                  <a:lnTo>
                    <a:pt x="109457" y="506559"/>
                  </a:lnTo>
                  <a:lnTo>
                    <a:pt x="104820" y="497047"/>
                  </a:lnTo>
                  <a:close/>
                </a:path>
                <a:path w="168275" h="570865">
                  <a:moveTo>
                    <a:pt x="9639" y="0"/>
                  </a:moveTo>
                  <a:lnTo>
                    <a:pt x="19730" y="208602"/>
                  </a:lnTo>
                  <a:lnTo>
                    <a:pt x="40925" y="336773"/>
                  </a:lnTo>
                  <a:lnTo>
                    <a:pt x="76741" y="439448"/>
                  </a:lnTo>
                  <a:lnTo>
                    <a:pt x="104820" y="497047"/>
                  </a:lnTo>
                  <a:lnTo>
                    <a:pt x="72436" y="424692"/>
                  </a:lnTo>
                  <a:lnTo>
                    <a:pt x="44361" y="273941"/>
                  </a:lnTo>
                  <a:lnTo>
                    <a:pt x="9639" y="0"/>
                  </a:lnTo>
                  <a:close/>
                </a:path>
              </a:pathLst>
            </a:custGeom>
            <a:solidFill>
              <a:srgbClr val="9C7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2206" y="691298"/>
              <a:ext cx="119732" cy="144247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68279" y="712437"/>
              <a:ext cx="520700" cy="202565"/>
            </a:xfrm>
            <a:custGeom>
              <a:avLst/>
              <a:gdLst/>
              <a:ahLst/>
              <a:cxnLst/>
              <a:rect l="l" t="t" r="r" b="b"/>
              <a:pathLst>
                <a:path w="520700" h="202565">
                  <a:moveTo>
                    <a:pt x="393827" y="0"/>
                  </a:moveTo>
                  <a:lnTo>
                    <a:pt x="418515" y="33858"/>
                  </a:lnTo>
                  <a:lnTo>
                    <a:pt x="349148" y="72199"/>
                  </a:lnTo>
                  <a:lnTo>
                    <a:pt x="304574" y="85345"/>
                  </a:lnTo>
                  <a:lnTo>
                    <a:pt x="254953" y="93673"/>
                  </a:lnTo>
                  <a:lnTo>
                    <a:pt x="201447" y="96583"/>
                  </a:lnTo>
                  <a:lnTo>
                    <a:pt x="143442" y="93154"/>
                  </a:lnTo>
                  <a:lnTo>
                    <a:pt x="90150" y="83383"/>
                  </a:lnTo>
                  <a:lnTo>
                    <a:pt x="43059" y="68042"/>
                  </a:lnTo>
                  <a:lnTo>
                    <a:pt x="3657" y="47904"/>
                  </a:lnTo>
                  <a:lnTo>
                    <a:pt x="1295" y="55117"/>
                  </a:lnTo>
                  <a:lnTo>
                    <a:pt x="0" y="62522"/>
                  </a:lnTo>
                  <a:lnTo>
                    <a:pt x="0" y="70078"/>
                  </a:lnTo>
                  <a:lnTo>
                    <a:pt x="25913" y="128061"/>
                  </a:lnTo>
                  <a:lnTo>
                    <a:pt x="56010" y="152545"/>
                  </a:lnTo>
                  <a:lnTo>
                    <a:pt x="95493" y="172968"/>
                  </a:lnTo>
                  <a:lnTo>
                    <a:pt x="142831" y="188536"/>
                  </a:lnTo>
                  <a:lnTo>
                    <a:pt x="196494" y="198459"/>
                  </a:lnTo>
                  <a:lnTo>
                    <a:pt x="254952" y="201942"/>
                  </a:lnTo>
                  <a:lnTo>
                    <a:pt x="320383" y="197558"/>
                  </a:lnTo>
                  <a:lnTo>
                    <a:pt x="379512" y="185155"/>
                  </a:lnTo>
                  <a:lnTo>
                    <a:pt x="430161" y="165861"/>
                  </a:lnTo>
                  <a:lnTo>
                    <a:pt x="470152" y="140800"/>
                  </a:lnTo>
                  <a:lnTo>
                    <a:pt x="497306" y="111099"/>
                  </a:lnTo>
                  <a:lnTo>
                    <a:pt x="517385" y="136448"/>
                  </a:lnTo>
                  <a:lnTo>
                    <a:pt x="520522" y="7670"/>
                  </a:lnTo>
                  <a:lnTo>
                    <a:pt x="393827" y="0"/>
                  </a:lnTo>
                  <a:close/>
                </a:path>
              </a:pathLst>
            </a:custGeom>
            <a:solidFill>
              <a:srgbClr val="3E929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68279" y="712437"/>
              <a:ext cx="520700" cy="202565"/>
            </a:xfrm>
            <a:custGeom>
              <a:avLst/>
              <a:gdLst/>
              <a:ahLst/>
              <a:cxnLst/>
              <a:rect l="l" t="t" r="r" b="b"/>
              <a:pathLst>
                <a:path w="520700" h="202565">
                  <a:moveTo>
                    <a:pt x="497306" y="111099"/>
                  </a:moveTo>
                  <a:lnTo>
                    <a:pt x="470152" y="140800"/>
                  </a:lnTo>
                  <a:lnTo>
                    <a:pt x="430161" y="165861"/>
                  </a:lnTo>
                  <a:lnTo>
                    <a:pt x="379512" y="185155"/>
                  </a:lnTo>
                  <a:lnTo>
                    <a:pt x="320383" y="197558"/>
                  </a:lnTo>
                  <a:lnTo>
                    <a:pt x="254952" y="201942"/>
                  </a:lnTo>
                  <a:lnTo>
                    <a:pt x="196494" y="198459"/>
                  </a:lnTo>
                  <a:lnTo>
                    <a:pt x="142831" y="188536"/>
                  </a:lnTo>
                  <a:lnTo>
                    <a:pt x="95493" y="172968"/>
                  </a:lnTo>
                  <a:lnTo>
                    <a:pt x="56010" y="152545"/>
                  </a:lnTo>
                  <a:lnTo>
                    <a:pt x="25913" y="128061"/>
                  </a:lnTo>
                  <a:lnTo>
                    <a:pt x="0" y="70078"/>
                  </a:lnTo>
                  <a:lnTo>
                    <a:pt x="0" y="62522"/>
                  </a:lnTo>
                  <a:lnTo>
                    <a:pt x="1295" y="55117"/>
                  </a:lnTo>
                  <a:lnTo>
                    <a:pt x="3657" y="47904"/>
                  </a:lnTo>
                  <a:lnTo>
                    <a:pt x="43059" y="68042"/>
                  </a:lnTo>
                  <a:lnTo>
                    <a:pt x="90150" y="83383"/>
                  </a:lnTo>
                  <a:lnTo>
                    <a:pt x="143442" y="93154"/>
                  </a:lnTo>
                  <a:lnTo>
                    <a:pt x="201447" y="96583"/>
                  </a:lnTo>
                  <a:lnTo>
                    <a:pt x="254953" y="93673"/>
                  </a:lnTo>
                  <a:lnTo>
                    <a:pt x="304574" y="85345"/>
                  </a:lnTo>
                  <a:lnTo>
                    <a:pt x="349148" y="72199"/>
                  </a:lnTo>
                  <a:lnTo>
                    <a:pt x="387516" y="54836"/>
                  </a:lnTo>
                  <a:lnTo>
                    <a:pt x="418515" y="33858"/>
                  </a:lnTo>
                  <a:lnTo>
                    <a:pt x="393827" y="0"/>
                  </a:lnTo>
                  <a:lnTo>
                    <a:pt x="520522" y="7670"/>
                  </a:lnTo>
                  <a:lnTo>
                    <a:pt x="517385" y="136448"/>
                  </a:lnTo>
                  <a:lnTo>
                    <a:pt x="497306" y="111099"/>
                  </a:lnTo>
                  <a:close/>
                </a:path>
              </a:pathLst>
            </a:custGeom>
            <a:ln w="2175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67157" y="760349"/>
              <a:ext cx="6985" cy="39370"/>
            </a:xfrm>
            <a:custGeom>
              <a:avLst/>
              <a:gdLst/>
              <a:ahLst/>
              <a:cxnLst/>
              <a:rect l="l" t="t" r="r" b="b"/>
              <a:pathLst>
                <a:path w="6985" h="39370">
                  <a:moveTo>
                    <a:pt x="4787" y="0"/>
                  </a:moveTo>
                  <a:lnTo>
                    <a:pt x="0" y="14693"/>
                  </a:lnTo>
                  <a:lnTo>
                    <a:pt x="1130" y="22174"/>
                  </a:lnTo>
                  <a:lnTo>
                    <a:pt x="6692" y="39053"/>
                  </a:lnTo>
                  <a:lnTo>
                    <a:pt x="6692" y="973"/>
                  </a:lnTo>
                  <a:lnTo>
                    <a:pt x="4787" y="0"/>
                  </a:lnTo>
                  <a:close/>
                </a:path>
              </a:pathLst>
            </a:custGeom>
            <a:solidFill>
              <a:srgbClr val="589D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73608" y="761199"/>
              <a:ext cx="7620" cy="55880"/>
            </a:xfrm>
            <a:custGeom>
              <a:avLst/>
              <a:gdLst/>
              <a:ahLst/>
              <a:cxnLst/>
              <a:rect l="l" t="t" r="r" b="b"/>
              <a:pathLst>
                <a:path w="7620" h="55880">
                  <a:moveTo>
                    <a:pt x="0" y="0"/>
                  </a:moveTo>
                  <a:lnTo>
                    <a:pt x="0" y="37471"/>
                  </a:lnTo>
                  <a:lnTo>
                    <a:pt x="5058" y="52820"/>
                  </a:lnTo>
                  <a:lnTo>
                    <a:pt x="7023" y="55514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9D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80390" y="764664"/>
              <a:ext cx="7620" cy="61594"/>
            </a:xfrm>
            <a:custGeom>
              <a:avLst/>
              <a:gdLst/>
              <a:ahLst/>
              <a:cxnLst/>
              <a:rect l="l" t="t" r="r" b="b"/>
              <a:pathLst>
                <a:path w="7620" h="61594">
                  <a:moveTo>
                    <a:pt x="0" y="0"/>
                  </a:moveTo>
                  <a:lnTo>
                    <a:pt x="0" y="51718"/>
                  </a:lnTo>
                  <a:lnTo>
                    <a:pt x="7023" y="61349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9D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87184" y="768136"/>
              <a:ext cx="7620" cy="67310"/>
            </a:xfrm>
            <a:custGeom>
              <a:avLst/>
              <a:gdLst/>
              <a:ahLst/>
              <a:cxnLst/>
              <a:rect l="l" t="t" r="r" b="b"/>
              <a:pathLst>
                <a:path w="7620" h="67309">
                  <a:moveTo>
                    <a:pt x="0" y="0"/>
                  </a:moveTo>
                  <a:lnTo>
                    <a:pt x="0" y="57564"/>
                  </a:lnTo>
                  <a:lnTo>
                    <a:pt x="7023" y="67195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9C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93966" y="771601"/>
              <a:ext cx="7620" cy="72390"/>
            </a:xfrm>
            <a:custGeom>
              <a:avLst/>
              <a:gdLst/>
              <a:ahLst/>
              <a:cxnLst/>
              <a:rect l="l" t="t" r="r" b="b"/>
              <a:pathLst>
                <a:path w="7620" h="72390">
                  <a:moveTo>
                    <a:pt x="0" y="0"/>
                  </a:moveTo>
                  <a:lnTo>
                    <a:pt x="0" y="63399"/>
                  </a:lnTo>
                  <a:lnTo>
                    <a:pt x="5297" y="70663"/>
                  </a:lnTo>
                  <a:lnTo>
                    <a:pt x="7023" y="72072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9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00761" y="775072"/>
              <a:ext cx="7620" cy="74295"/>
            </a:xfrm>
            <a:custGeom>
              <a:avLst/>
              <a:gdLst/>
              <a:ahLst/>
              <a:cxnLst/>
              <a:rect l="l" t="t" r="r" b="b"/>
              <a:pathLst>
                <a:path w="7620" h="74294">
                  <a:moveTo>
                    <a:pt x="0" y="0"/>
                  </a:moveTo>
                  <a:lnTo>
                    <a:pt x="0" y="68414"/>
                  </a:lnTo>
                  <a:lnTo>
                    <a:pt x="7023" y="74149"/>
                  </a:lnTo>
                  <a:lnTo>
                    <a:pt x="7023" y="35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9C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07543" y="778538"/>
              <a:ext cx="7620" cy="76835"/>
            </a:xfrm>
            <a:custGeom>
              <a:avLst/>
              <a:gdLst/>
              <a:ahLst/>
              <a:cxnLst/>
              <a:rect l="l" t="t" r="r" b="b"/>
              <a:pathLst>
                <a:path w="7620" h="76834">
                  <a:moveTo>
                    <a:pt x="0" y="0"/>
                  </a:moveTo>
                  <a:lnTo>
                    <a:pt x="0" y="70487"/>
                  </a:lnTo>
                  <a:lnTo>
                    <a:pt x="7023" y="76222"/>
                  </a:lnTo>
                  <a:lnTo>
                    <a:pt x="7023" y="2992"/>
                  </a:lnTo>
                  <a:lnTo>
                    <a:pt x="3804" y="19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9B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414337" y="781456"/>
              <a:ext cx="7620" cy="79375"/>
            </a:xfrm>
            <a:custGeom>
              <a:avLst/>
              <a:gdLst/>
              <a:ahLst/>
              <a:cxnLst/>
              <a:rect l="l" t="t" r="r" b="b"/>
              <a:pathLst>
                <a:path w="7620" h="79375">
                  <a:moveTo>
                    <a:pt x="0" y="0"/>
                  </a:moveTo>
                  <a:lnTo>
                    <a:pt x="0" y="73118"/>
                  </a:lnTo>
                  <a:lnTo>
                    <a:pt x="7023" y="78853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9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21119" y="783665"/>
              <a:ext cx="7620" cy="82550"/>
            </a:xfrm>
            <a:custGeom>
              <a:avLst/>
              <a:gdLst/>
              <a:ahLst/>
              <a:cxnLst/>
              <a:rect l="l" t="t" r="r" b="b"/>
              <a:pathLst>
                <a:path w="7620" h="82550">
                  <a:moveTo>
                    <a:pt x="0" y="0"/>
                  </a:moveTo>
                  <a:lnTo>
                    <a:pt x="0" y="76447"/>
                  </a:lnTo>
                  <a:lnTo>
                    <a:pt x="7023" y="82182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9B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27913" y="785879"/>
              <a:ext cx="7620" cy="83820"/>
            </a:xfrm>
            <a:custGeom>
              <a:avLst/>
              <a:gdLst/>
              <a:ahLst/>
              <a:cxnLst/>
              <a:rect l="l" t="t" r="r" b="b"/>
              <a:pathLst>
                <a:path w="7620" h="83819">
                  <a:moveTo>
                    <a:pt x="0" y="0"/>
                  </a:moveTo>
                  <a:lnTo>
                    <a:pt x="0" y="79782"/>
                  </a:lnTo>
                  <a:lnTo>
                    <a:pt x="1241" y="80796"/>
                  </a:lnTo>
                  <a:lnTo>
                    <a:pt x="7023" y="83817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9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434695" y="788088"/>
              <a:ext cx="7620" cy="85725"/>
            </a:xfrm>
            <a:custGeom>
              <a:avLst/>
              <a:gdLst/>
              <a:ahLst/>
              <a:cxnLst/>
              <a:rect l="l" t="t" r="r" b="b"/>
              <a:pathLst>
                <a:path w="7620" h="85725">
                  <a:moveTo>
                    <a:pt x="0" y="0"/>
                  </a:moveTo>
                  <a:lnTo>
                    <a:pt x="0" y="81482"/>
                  </a:lnTo>
                  <a:lnTo>
                    <a:pt x="7023" y="85152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9A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41490" y="790301"/>
              <a:ext cx="7620" cy="86995"/>
            </a:xfrm>
            <a:custGeom>
              <a:avLst/>
              <a:gdLst/>
              <a:ahLst/>
              <a:cxnLst/>
              <a:rect l="l" t="t" r="r" b="b"/>
              <a:pathLst>
                <a:path w="7620" h="86994">
                  <a:moveTo>
                    <a:pt x="0" y="0"/>
                  </a:moveTo>
                  <a:lnTo>
                    <a:pt x="0" y="82819"/>
                  </a:lnTo>
                  <a:lnTo>
                    <a:pt x="7023" y="86490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9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48271" y="792511"/>
              <a:ext cx="7620" cy="88265"/>
            </a:xfrm>
            <a:custGeom>
              <a:avLst/>
              <a:gdLst/>
              <a:ahLst/>
              <a:cxnLst/>
              <a:rect l="l" t="t" r="r" b="b"/>
              <a:pathLst>
                <a:path w="7620" h="88265">
                  <a:moveTo>
                    <a:pt x="0" y="0"/>
                  </a:moveTo>
                  <a:lnTo>
                    <a:pt x="0" y="84154"/>
                  </a:lnTo>
                  <a:lnTo>
                    <a:pt x="7023" y="87824"/>
                  </a:lnTo>
                  <a:lnTo>
                    <a:pt x="7023" y="2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9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455066" y="794724"/>
              <a:ext cx="7620" cy="89535"/>
            </a:xfrm>
            <a:custGeom>
              <a:avLst/>
              <a:gdLst/>
              <a:ahLst/>
              <a:cxnLst/>
              <a:rect l="l" t="t" r="r" b="b"/>
              <a:pathLst>
                <a:path w="7620" h="89534">
                  <a:moveTo>
                    <a:pt x="0" y="0"/>
                  </a:moveTo>
                  <a:lnTo>
                    <a:pt x="0" y="85491"/>
                  </a:lnTo>
                  <a:lnTo>
                    <a:pt x="7023" y="89162"/>
                  </a:lnTo>
                  <a:lnTo>
                    <a:pt x="7023" y="1768"/>
                  </a:lnTo>
                  <a:lnTo>
                    <a:pt x="3371" y="1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9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461848" y="796448"/>
              <a:ext cx="7620" cy="90805"/>
            </a:xfrm>
            <a:custGeom>
              <a:avLst/>
              <a:gdLst/>
              <a:ahLst/>
              <a:cxnLst/>
              <a:rect l="l" t="t" r="r" b="b"/>
              <a:pathLst>
                <a:path w="7620" h="90805">
                  <a:moveTo>
                    <a:pt x="0" y="0"/>
                  </a:moveTo>
                  <a:lnTo>
                    <a:pt x="0" y="87312"/>
                  </a:lnTo>
                  <a:lnTo>
                    <a:pt x="5571" y="90223"/>
                  </a:lnTo>
                  <a:lnTo>
                    <a:pt x="7023" y="90700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98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468642" y="797695"/>
              <a:ext cx="7620" cy="92075"/>
            </a:xfrm>
            <a:custGeom>
              <a:avLst/>
              <a:gdLst/>
              <a:ahLst/>
              <a:cxnLst/>
              <a:rect l="l" t="t" r="r" b="b"/>
              <a:pathLst>
                <a:path w="7620" h="92075">
                  <a:moveTo>
                    <a:pt x="0" y="0"/>
                  </a:moveTo>
                  <a:lnTo>
                    <a:pt x="0" y="89379"/>
                  </a:lnTo>
                  <a:lnTo>
                    <a:pt x="7023" y="91683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9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475424" y="798938"/>
              <a:ext cx="7620" cy="92710"/>
            </a:xfrm>
            <a:custGeom>
              <a:avLst/>
              <a:gdLst/>
              <a:ahLst/>
              <a:cxnLst/>
              <a:rect l="l" t="t" r="r" b="b"/>
              <a:pathLst>
                <a:path w="7620" h="92709">
                  <a:moveTo>
                    <a:pt x="0" y="0"/>
                  </a:moveTo>
                  <a:lnTo>
                    <a:pt x="0" y="90360"/>
                  </a:lnTo>
                  <a:lnTo>
                    <a:pt x="7023" y="92665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98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482219" y="800185"/>
              <a:ext cx="7620" cy="93980"/>
            </a:xfrm>
            <a:custGeom>
              <a:avLst/>
              <a:gdLst/>
              <a:ahLst/>
              <a:cxnLst/>
              <a:rect l="l" t="t" r="r" b="b"/>
              <a:pathLst>
                <a:path w="7620" h="93980">
                  <a:moveTo>
                    <a:pt x="0" y="0"/>
                  </a:moveTo>
                  <a:lnTo>
                    <a:pt x="0" y="91344"/>
                  </a:lnTo>
                  <a:lnTo>
                    <a:pt x="7023" y="93649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9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489000" y="801428"/>
              <a:ext cx="7620" cy="95250"/>
            </a:xfrm>
            <a:custGeom>
              <a:avLst/>
              <a:gdLst/>
              <a:ahLst/>
              <a:cxnLst/>
              <a:rect l="l" t="t" r="r" b="b"/>
              <a:pathLst>
                <a:path w="7620" h="95250">
                  <a:moveTo>
                    <a:pt x="0" y="0"/>
                  </a:moveTo>
                  <a:lnTo>
                    <a:pt x="0" y="92326"/>
                  </a:lnTo>
                  <a:lnTo>
                    <a:pt x="7023" y="94631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9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495782" y="802672"/>
              <a:ext cx="7620" cy="95885"/>
            </a:xfrm>
            <a:custGeom>
              <a:avLst/>
              <a:gdLst/>
              <a:ahLst/>
              <a:cxnLst/>
              <a:rect l="l" t="t" r="r" b="b"/>
              <a:pathLst>
                <a:path w="7620" h="95884">
                  <a:moveTo>
                    <a:pt x="0" y="0"/>
                  </a:moveTo>
                  <a:lnTo>
                    <a:pt x="0" y="93308"/>
                  </a:lnTo>
                  <a:lnTo>
                    <a:pt x="7023" y="95613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97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02577" y="803918"/>
              <a:ext cx="7620" cy="97155"/>
            </a:xfrm>
            <a:custGeom>
              <a:avLst/>
              <a:gdLst/>
              <a:ahLst/>
              <a:cxnLst/>
              <a:rect l="l" t="t" r="r" b="b"/>
              <a:pathLst>
                <a:path w="7620" h="97155">
                  <a:moveTo>
                    <a:pt x="0" y="0"/>
                  </a:moveTo>
                  <a:lnTo>
                    <a:pt x="0" y="94291"/>
                  </a:lnTo>
                  <a:lnTo>
                    <a:pt x="7023" y="96596"/>
                  </a:lnTo>
                  <a:lnTo>
                    <a:pt x="7023" y="1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9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09358" y="804811"/>
              <a:ext cx="7620" cy="97790"/>
            </a:xfrm>
            <a:custGeom>
              <a:avLst/>
              <a:gdLst/>
              <a:ahLst/>
              <a:cxnLst/>
              <a:rect l="l" t="t" r="r" b="b"/>
              <a:pathLst>
                <a:path w="7620" h="97790">
                  <a:moveTo>
                    <a:pt x="7023" y="1270"/>
                  </a:moveTo>
                  <a:lnTo>
                    <a:pt x="1536" y="1270"/>
                  </a:lnTo>
                  <a:lnTo>
                    <a:pt x="1536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95250"/>
                  </a:lnTo>
                  <a:lnTo>
                    <a:pt x="787" y="95250"/>
                  </a:lnTo>
                  <a:lnTo>
                    <a:pt x="787" y="96520"/>
                  </a:lnTo>
                  <a:lnTo>
                    <a:pt x="5384" y="96520"/>
                  </a:lnTo>
                  <a:lnTo>
                    <a:pt x="5384" y="97790"/>
                  </a:lnTo>
                  <a:lnTo>
                    <a:pt x="7023" y="97790"/>
                  </a:lnTo>
                  <a:lnTo>
                    <a:pt x="7023" y="96520"/>
                  </a:lnTo>
                  <a:lnTo>
                    <a:pt x="7023" y="95250"/>
                  </a:lnTo>
                  <a:lnTo>
                    <a:pt x="7023" y="1270"/>
                  </a:lnTo>
                  <a:close/>
                </a:path>
              </a:pathLst>
            </a:custGeom>
            <a:solidFill>
              <a:srgbClr val="3E96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16153" y="805859"/>
              <a:ext cx="7620" cy="97790"/>
            </a:xfrm>
            <a:custGeom>
              <a:avLst/>
              <a:gdLst/>
              <a:ahLst/>
              <a:cxnLst/>
              <a:rect l="l" t="t" r="r" b="b"/>
              <a:pathLst>
                <a:path w="7620" h="97790">
                  <a:moveTo>
                    <a:pt x="0" y="0"/>
                  </a:moveTo>
                  <a:lnTo>
                    <a:pt x="0" y="96361"/>
                  </a:lnTo>
                  <a:lnTo>
                    <a:pt x="7023" y="97628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96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22935" y="806260"/>
              <a:ext cx="7620" cy="99060"/>
            </a:xfrm>
            <a:custGeom>
              <a:avLst/>
              <a:gdLst/>
              <a:ahLst/>
              <a:cxnLst/>
              <a:rect l="l" t="t" r="r" b="b"/>
              <a:pathLst>
                <a:path w="7620" h="99059">
                  <a:moveTo>
                    <a:pt x="0" y="0"/>
                  </a:moveTo>
                  <a:lnTo>
                    <a:pt x="0" y="97183"/>
                  </a:lnTo>
                  <a:lnTo>
                    <a:pt x="7023" y="98451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95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29729" y="806662"/>
              <a:ext cx="7620" cy="99695"/>
            </a:xfrm>
            <a:custGeom>
              <a:avLst/>
              <a:gdLst/>
              <a:ahLst/>
              <a:cxnLst/>
              <a:rect l="l" t="t" r="r" b="b"/>
              <a:pathLst>
                <a:path w="7620" h="99694">
                  <a:moveTo>
                    <a:pt x="0" y="0"/>
                  </a:moveTo>
                  <a:lnTo>
                    <a:pt x="0" y="98008"/>
                  </a:lnTo>
                  <a:lnTo>
                    <a:pt x="7023" y="99275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95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36511" y="807063"/>
              <a:ext cx="7620" cy="100330"/>
            </a:xfrm>
            <a:custGeom>
              <a:avLst/>
              <a:gdLst/>
              <a:ahLst/>
              <a:cxnLst/>
              <a:rect l="l" t="t" r="r" b="b"/>
              <a:pathLst>
                <a:path w="7620" h="100330">
                  <a:moveTo>
                    <a:pt x="0" y="0"/>
                  </a:moveTo>
                  <a:lnTo>
                    <a:pt x="0" y="98830"/>
                  </a:lnTo>
                  <a:lnTo>
                    <a:pt x="7023" y="100098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94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43306" y="807465"/>
              <a:ext cx="7620" cy="100965"/>
            </a:xfrm>
            <a:custGeom>
              <a:avLst/>
              <a:gdLst/>
              <a:ahLst/>
              <a:cxnLst/>
              <a:rect l="l" t="t" r="r" b="b"/>
              <a:pathLst>
                <a:path w="7620" h="100965">
                  <a:moveTo>
                    <a:pt x="0" y="0"/>
                  </a:moveTo>
                  <a:lnTo>
                    <a:pt x="0" y="99655"/>
                  </a:lnTo>
                  <a:lnTo>
                    <a:pt x="7023" y="100922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94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50087" y="807866"/>
              <a:ext cx="7620" cy="102235"/>
            </a:xfrm>
            <a:custGeom>
              <a:avLst/>
              <a:gdLst/>
              <a:ahLst/>
              <a:cxnLst/>
              <a:rect l="l" t="t" r="r" b="b"/>
              <a:pathLst>
                <a:path w="7620" h="102234">
                  <a:moveTo>
                    <a:pt x="0" y="0"/>
                  </a:moveTo>
                  <a:lnTo>
                    <a:pt x="0" y="100477"/>
                  </a:lnTo>
                  <a:lnTo>
                    <a:pt x="7023" y="101745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94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56882" y="808268"/>
              <a:ext cx="7620" cy="102870"/>
            </a:xfrm>
            <a:custGeom>
              <a:avLst/>
              <a:gdLst/>
              <a:ahLst/>
              <a:cxnLst/>
              <a:rect l="l" t="t" r="r" b="b"/>
              <a:pathLst>
                <a:path w="7620" h="102869">
                  <a:moveTo>
                    <a:pt x="0" y="0"/>
                  </a:moveTo>
                  <a:lnTo>
                    <a:pt x="0" y="101302"/>
                  </a:lnTo>
                  <a:lnTo>
                    <a:pt x="7023" y="102569"/>
                  </a:lnTo>
                  <a:lnTo>
                    <a:pt x="7023" y="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93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63664" y="808621"/>
              <a:ext cx="7620" cy="102870"/>
            </a:xfrm>
            <a:custGeom>
              <a:avLst/>
              <a:gdLst/>
              <a:ahLst/>
              <a:cxnLst/>
              <a:rect l="l" t="t" r="r" b="b"/>
              <a:pathLst>
                <a:path w="7620" h="102869">
                  <a:moveTo>
                    <a:pt x="7023" y="0"/>
                  </a:moveTo>
                  <a:lnTo>
                    <a:pt x="0" y="0"/>
                  </a:lnTo>
                  <a:lnTo>
                    <a:pt x="0" y="101600"/>
                  </a:lnTo>
                  <a:lnTo>
                    <a:pt x="342" y="101600"/>
                  </a:lnTo>
                  <a:lnTo>
                    <a:pt x="342" y="102870"/>
                  </a:lnTo>
                  <a:lnTo>
                    <a:pt x="7023" y="102870"/>
                  </a:lnTo>
                  <a:lnTo>
                    <a:pt x="7023" y="10160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3393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70456" y="808606"/>
              <a:ext cx="7620" cy="103505"/>
            </a:xfrm>
            <a:custGeom>
              <a:avLst/>
              <a:gdLst/>
              <a:ahLst/>
              <a:cxnLst/>
              <a:rect l="l" t="t" r="r" b="b"/>
              <a:pathLst>
                <a:path w="7620" h="103505">
                  <a:moveTo>
                    <a:pt x="7025" y="0"/>
                  </a:moveTo>
                  <a:lnTo>
                    <a:pt x="0" y="421"/>
                  </a:lnTo>
                  <a:lnTo>
                    <a:pt x="2" y="102783"/>
                  </a:lnTo>
                  <a:lnTo>
                    <a:pt x="7025" y="103180"/>
                  </a:lnTo>
                  <a:lnTo>
                    <a:pt x="7025" y="0"/>
                  </a:lnTo>
                  <a:close/>
                </a:path>
              </a:pathLst>
            </a:custGeom>
            <a:solidFill>
              <a:srgbClr val="3193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77240" y="808237"/>
              <a:ext cx="7620" cy="104139"/>
            </a:xfrm>
            <a:custGeom>
              <a:avLst/>
              <a:gdLst/>
              <a:ahLst/>
              <a:cxnLst/>
              <a:rect l="l" t="t" r="r" b="b"/>
              <a:pathLst>
                <a:path w="7620" h="104140">
                  <a:moveTo>
                    <a:pt x="7023" y="0"/>
                  </a:moveTo>
                  <a:lnTo>
                    <a:pt x="0" y="382"/>
                  </a:lnTo>
                  <a:lnTo>
                    <a:pt x="0" y="103536"/>
                  </a:lnTo>
                  <a:lnTo>
                    <a:pt x="7023" y="10393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F92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84022" y="807868"/>
              <a:ext cx="7620" cy="104775"/>
            </a:xfrm>
            <a:custGeom>
              <a:avLst/>
              <a:gdLst/>
              <a:ahLst/>
              <a:cxnLst/>
              <a:rect l="l" t="t" r="r" b="b"/>
              <a:pathLst>
                <a:path w="7620" h="104775">
                  <a:moveTo>
                    <a:pt x="7023" y="0"/>
                  </a:moveTo>
                  <a:lnTo>
                    <a:pt x="0" y="382"/>
                  </a:lnTo>
                  <a:lnTo>
                    <a:pt x="0" y="104288"/>
                  </a:lnTo>
                  <a:lnTo>
                    <a:pt x="7023" y="104685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E925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90816" y="807499"/>
              <a:ext cx="7620" cy="106045"/>
            </a:xfrm>
            <a:custGeom>
              <a:avLst/>
              <a:gdLst/>
              <a:ahLst/>
              <a:cxnLst/>
              <a:rect l="l" t="t" r="r" b="b"/>
              <a:pathLst>
                <a:path w="7620" h="106044">
                  <a:moveTo>
                    <a:pt x="7023" y="0"/>
                  </a:moveTo>
                  <a:lnTo>
                    <a:pt x="0" y="382"/>
                  </a:lnTo>
                  <a:lnTo>
                    <a:pt x="0" y="105042"/>
                  </a:lnTo>
                  <a:lnTo>
                    <a:pt x="7023" y="105439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C92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97611" y="807129"/>
              <a:ext cx="7620" cy="106680"/>
            </a:xfrm>
            <a:custGeom>
              <a:avLst/>
              <a:gdLst/>
              <a:ahLst/>
              <a:cxnLst/>
              <a:rect l="l" t="t" r="r" b="b"/>
              <a:pathLst>
                <a:path w="7620" h="106680">
                  <a:moveTo>
                    <a:pt x="7023" y="0"/>
                  </a:moveTo>
                  <a:lnTo>
                    <a:pt x="0" y="382"/>
                  </a:lnTo>
                  <a:lnTo>
                    <a:pt x="0" y="105796"/>
                  </a:lnTo>
                  <a:lnTo>
                    <a:pt x="7023" y="10619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A91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604393" y="806760"/>
              <a:ext cx="7620" cy="107314"/>
            </a:xfrm>
            <a:custGeom>
              <a:avLst/>
              <a:gdLst/>
              <a:ahLst/>
              <a:cxnLst/>
              <a:rect l="l" t="t" r="r" b="b"/>
              <a:pathLst>
                <a:path w="7620" h="107315">
                  <a:moveTo>
                    <a:pt x="7023" y="0"/>
                  </a:moveTo>
                  <a:lnTo>
                    <a:pt x="0" y="382"/>
                  </a:lnTo>
                  <a:lnTo>
                    <a:pt x="0" y="106549"/>
                  </a:lnTo>
                  <a:lnTo>
                    <a:pt x="7023" y="106946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891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611174" y="806391"/>
              <a:ext cx="7620" cy="107950"/>
            </a:xfrm>
            <a:custGeom>
              <a:avLst/>
              <a:gdLst/>
              <a:ahLst/>
              <a:cxnLst/>
              <a:rect l="l" t="t" r="r" b="b"/>
              <a:pathLst>
                <a:path w="7620" h="107950">
                  <a:moveTo>
                    <a:pt x="7023" y="0"/>
                  </a:moveTo>
                  <a:lnTo>
                    <a:pt x="0" y="382"/>
                  </a:lnTo>
                  <a:lnTo>
                    <a:pt x="0" y="107301"/>
                  </a:lnTo>
                  <a:lnTo>
                    <a:pt x="7023" y="107698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691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17969" y="805823"/>
              <a:ext cx="7620" cy="108585"/>
            </a:xfrm>
            <a:custGeom>
              <a:avLst/>
              <a:gdLst/>
              <a:ahLst/>
              <a:cxnLst/>
              <a:rect l="l" t="t" r="r" b="b"/>
              <a:pathLst>
                <a:path w="7620" h="108584">
                  <a:moveTo>
                    <a:pt x="7023" y="0"/>
                  </a:moveTo>
                  <a:lnTo>
                    <a:pt x="5270" y="294"/>
                  </a:lnTo>
                  <a:lnTo>
                    <a:pt x="0" y="581"/>
                  </a:lnTo>
                  <a:lnTo>
                    <a:pt x="0" y="108254"/>
                  </a:lnTo>
                  <a:lnTo>
                    <a:pt x="5257" y="108539"/>
                  </a:lnTo>
                  <a:lnTo>
                    <a:pt x="7015" y="108539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2490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24745" y="804684"/>
              <a:ext cx="7620" cy="109855"/>
            </a:xfrm>
            <a:custGeom>
              <a:avLst/>
              <a:gdLst/>
              <a:ahLst/>
              <a:cxnLst/>
              <a:rect l="l" t="t" r="r" b="b"/>
              <a:pathLst>
                <a:path w="7620" h="109855">
                  <a:moveTo>
                    <a:pt x="7029" y="0"/>
                  </a:moveTo>
                  <a:lnTo>
                    <a:pt x="5" y="1179"/>
                  </a:lnTo>
                  <a:lnTo>
                    <a:pt x="0" y="109588"/>
                  </a:lnTo>
                  <a:lnTo>
                    <a:pt x="7029" y="109117"/>
                  </a:lnTo>
                  <a:lnTo>
                    <a:pt x="7029" y="0"/>
                  </a:lnTo>
                  <a:close/>
                </a:path>
              </a:pathLst>
            </a:custGeom>
            <a:solidFill>
              <a:srgbClr val="2190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631545" y="803543"/>
              <a:ext cx="7620" cy="110489"/>
            </a:xfrm>
            <a:custGeom>
              <a:avLst/>
              <a:gdLst/>
              <a:ahLst/>
              <a:cxnLst/>
              <a:rect l="l" t="t" r="r" b="b"/>
              <a:pathLst>
                <a:path w="7620" h="110490">
                  <a:moveTo>
                    <a:pt x="7023" y="0"/>
                  </a:moveTo>
                  <a:lnTo>
                    <a:pt x="0" y="1179"/>
                  </a:lnTo>
                  <a:lnTo>
                    <a:pt x="0" y="110273"/>
                  </a:lnTo>
                  <a:lnTo>
                    <a:pt x="7023" y="10980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F90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38327" y="802404"/>
              <a:ext cx="7620" cy="111125"/>
            </a:xfrm>
            <a:custGeom>
              <a:avLst/>
              <a:gdLst/>
              <a:ahLst/>
              <a:cxnLst/>
              <a:rect l="l" t="t" r="r" b="b"/>
              <a:pathLst>
                <a:path w="7620" h="111125">
                  <a:moveTo>
                    <a:pt x="7023" y="0"/>
                  </a:moveTo>
                  <a:lnTo>
                    <a:pt x="0" y="1179"/>
                  </a:lnTo>
                  <a:lnTo>
                    <a:pt x="0" y="110958"/>
                  </a:lnTo>
                  <a:lnTo>
                    <a:pt x="7023" y="11048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B8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645121" y="801264"/>
              <a:ext cx="7620" cy="111760"/>
            </a:xfrm>
            <a:custGeom>
              <a:avLst/>
              <a:gdLst/>
              <a:ahLst/>
              <a:cxnLst/>
              <a:rect l="l" t="t" r="r" b="b"/>
              <a:pathLst>
                <a:path w="7620" h="111759">
                  <a:moveTo>
                    <a:pt x="7023" y="0"/>
                  </a:moveTo>
                  <a:lnTo>
                    <a:pt x="0" y="1179"/>
                  </a:lnTo>
                  <a:lnTo>
                    <a:pt x="0" y="111643"/>
                  </a:lnTo>
                  <a:lnTo>
                    <a:pt x="7023" y="11117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88F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651903" y="800125"/>
              <a:ext cx="7620" cy="112395"/>
            </a:xfrm>
            <a:custGeom>
              <a:avLst/>
              <a:gdLst/>
              <a:ahLst/>
              <a:cxnLst/>
              <a:rect l="l" t="t" r="r" b="b"/>
              <a:pathLst>
                <a:path w="7620" h="112394">
                  <a:moveTo>
                    <a:pt x="7023" y="0"/>
                  </a:moveTo>
                  <a:lnTo>
                    <a:pt x="0" y="1179"/>
                  </a:lnTo>
                  <a:lnTo>
                    <a:pt x="0" y="112328"/>
                  </a:lnTo>
                  <a:lnTo>
                    <a:pt x="7023" y="11185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5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58698" y="798984"/>
              <a:ext cx="7620" cy="113030"/>
            </a:xfrm>
            <a:custGeom>
              <a:avLst/>
              <a:gdLst/>
              <a:ahLst/>
              <a:cxnLst/>
              <a:rect l="l" t="t" r="r" b="b"/>
              <a:pathLst>
                <a:path w="7620" h="113030">
                  <a:moveTo>
                    <a:pt x="7023" y="0"/>
                  </a:moveTo>
                  <a:lnTo>
                    <a:pt x="0" y="1179"/>
                  </a:lnTo>
                  <a:lnTo>
                    <a:pt x="0" y="113013"/>
                  </a:lnTo>
                  <a:lnTo>
                    <a:pt x="7023" y="112543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118E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665479" y="797845"/>
              <a:ext cx="7620" cy="114300"/>
            </a:xfrm>
            <a:custGeom>
              <a:avLst/>
              <a:gdLst/>
              <a:ahLst/>
              <a:cxnLst/>
              <a:rect l="l" t="t" r="r" b="b"/>
              <a:pathLst>
                <a:path w="7620" h="114300">
                  <a:moveTo>
                    <a:pt x="7023" y="0"/>
                  </a:moveTo>
                  <a:lnTo>
                    <a:pt x="0" y="1179"/>
                  </a:lnTo>
                  <a:lnTo>
                    <a:pt x="0" y="113697"/>
                  </a:lnTo>
                  <a:lnTo>
                    <a:pt x="7023" y="11322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B8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672274" y="795921"/>
              <a:ext cx="7620" cy="115570"/>
            </a:xfrm>
            <a:custGeom>
              <a:avLst/>
              <a:gdLst/>
              <a:ahLst/>
              <a:cxnLst/>
              <a:rect l="l" t="t" r="r" b="b"/>
              <a:pathLst>
                <a:path w="7620" h="115569">
                  <a:moveTo>
                    <a:pt x="7023" y="0"/>
                  </a:moveTo>
                  <a:lnTo>
                    <a:pt x="2590" y="0"/>
                  </a:lnTo>
                  <a:lnTo>
                    <a:pt x="2590" y="2540"/>
                  </a:lnTo>
                  <a:lnTo>
                    <a:pt x="0" y="2540"/>
                  </a:lnTo>
                  <a:lnTo>
                    <a:pt x="0" y="114300"/>
                  </a:lnTo>
                  <a:lnTo>
                    <a:pt x="0" y="115570"/>
                  </a:lnTo>
                  <a:lnTo>
                    <a:pt x="3454" y="115570"/>
                  </a:lnTo>
                  <a:lnTo>
                    <a:pt x="3454" y="114300"/>
                  </a:lnTo>
                  <a:lnTo>
                    <a:pt x="7023" y="114300"/>
                  </a:lnTo>
                  <a:lnTo>
                    <a:pt x="7023" y="254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58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79056" y="793885"/>
              <a:ext cx="7620" cy="116839"/>
            </a:xfrm>
            <a:custGeom>
              <a:avLst/>
              <a:gdLst/>
              <a:ahLst/>
              <a:cxnLst/>
              <a:rect l="l" t="t" r="r" b="b"/>
              <a:pathLst>
                <a:path w="7620" h="116840">
                  <a:moveTo>
                    <a:pt x="7023" y="0"/>
                  </a:moveTo>
                  <a:lnTo>
                    <a:pt x="0" y="2071"/>
                  </a:lnTo>
                  <a:lnTo>
                    <a:pt x="0" y="116748"/>
                  </a:lnTo>
                  <a:lnTo>
                    <a:pt x="7023" y="116277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E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685850" y="792111"/>
              <a:ext cx="7620" cy="118110"/>
            </a:xfrm>
            <a:custGeom>
              <a:avLst/>
              <a:gdLst/>
              <a:ahLst/>
              <a:cxnLst/>
              <a:rect l="l" t="t" r="r" b="b"/>
              <a:pathLst>
                <a:path w="7620" h="118109">
                  <a:moveTo>
                    <a:pt x="7023" y="0"/>
                  </a:moveTo>
                  <a:lnTo>
                    <a:pt x="4089" y="0"/>
                  </a:lnTo>
                  <a:lnTo>
                    <a:pt x="4089" y="1270"/>
                  </a:lnTo>
                  <a:lnTo>
                    <a:pt x="0" y="1270"/>
                  </a:lnTo>
                  <a:lnTo>
                    <a:pt x="0" y="116840"/>
                  </a:lnTo>
                  <a:lnTo>
                    <a:pt x="0" y="118110"/>
                  </a:lnTo>
                  <a:lnTo>
                    <a:pt x="4724" y="118110"/>
                  </a:lnTo>
                  <a:lnTo>
                    <a:pt x="4724" y="116840"/>
                  </a:lnTo>
                  <a:lnTo>
                    <a:pt x="7023" y="116840"/>
                  </a:lnTo>
                  <a:lnTo>
                    <a:pt x="7023" y="1270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D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692632" y="787882"/>
              <a:ext cx="13970" cy="121285"/>
            </a:xfrm>
            <a:custGeom>
              <a:avLst/>
              <a:gdLst/>
              <a:ahLst/>
              <a:cxnLst/>
              <a:rect l="l" t="t" r="r" b="b"/>
              <a:pathLst>
                <a:path w="13970" h="121284">
                  <a:moveTo>
                    <a:pt x="13804" y="0"/>
                  </a:moveTo>
                  <a:lnTo>
                    <a:pt x="7023" y="2006"/>
                  </a:lnTo>
                  <a:lnTo>
                    <a:pt x="6781" y="2070"/>
                  </a:lnTo>
                  <a:lnTo>
                    <a:pt x="0" y="4076"/>
                  </a:lnTo>
                  <a:lnTo>
                    <a:pt x="0" y="121285"/>
                  </a:lnTo>
                  <a:lnTo>
                    <a:pt x="6781" y="119862"/>
                  </a:lnTo>
                  <a:lnTo>
                    <a:pt x="7023" y="119811"/>
                  </a:lnTo>
                  <a:lnTo>
                    <a:pt x="13804" y="118389"/>
                  </a:lnTo>
                  <a:lnTo>
                    <a:pt x="13804" y="0"/>
                  </a:lnTo>
                  <a:close/>
                </a:path>
              </a:pathLst>
            </a:custGeom>
            <a:solidFill>
              <a:srgbClr val="008D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706208" y="783221"/>
              <a:ext cx="13970" cy="123189"/>
            </a:xfrm>
            <a:custGeom>
              <a:avLst/>
              <a:gdLst/>
              <a:ahLst/>
              <a:cxnLst/>
              <a:rect l="l" t="t" r="r" b="b"/>
              <a:pathLst>
                <a:path w="13970" h="123190">
                  <a:moveTo>
                    <a:pt x="13817" y="0"/>
                  </a:moveTo>
                  <a:lnTo>
                    <a:pt x="12941" y="0"/>
                  </a:lnTo>
                  <a:lnTo>
                    <a:pt x="12941" y="1270"/>
                  </a:lnTo>
                  <a:lnTo>
                    <a:pt x="9563" y="1270"/>
                  </a:lnTo>
                  <a:lnTo>
                    <a:pt x="9563" y="2540"/>
                  </a:lnTo>
                  <a:lnTo>
                    <a:pt x="6794" y="2540"/>
                  </a:lnTo>
                  <a:lnTo>
                    <a:pt x="6794" y="2730"/>
                  </a:lnTo>
                  <a:lnTo>
                    <a:pt x="0" y="4737"/>
                  </a:lnTo>
                  <a:lnTo>
                    <a:pt x="0" y="123088"/>
                  </a:lnTo>
                  <a:lnTo>
                    <a:pt x="6794" y="121678"/>
                  </a:lnTo>
                  <a:lnTo>
                    <a:pt x="6794" y="121920"/>
                  </a:lnTo>
                  <a:lnTo>
                    <a:pt x="8585" y="121920"/>
                  </a:lnTo>
                  <a:lnTo>
                    <a:pt x="8585" y="120650"/>
                  </a:lnTo>
                  <a:lnTo>
                    <a:pt x="13817" y="120650"/>
                  </a:lnTo>
                  <a:lnTo>
                    <a:pt x="13817" y="2540"/>
                  </a:lnTo>
                  <a:lnTo>
                    <a:pt x="13817" y="1270"/>
                  </a:lnTo>
                  <a:lnTo>
                    <a:pt x="13817" y="0"/>
                  </a:lnTo>
                  <a:close/>
                </a:path>
              </a:pathLst>
            </a:custGeom>
            <a:solidFill>
              <a:srgbClr val="008C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719785" y="780393"/>
              <a:ext cx="7620" cy="123189"/>
            </a:xfrm>
            <a:custGeom>
              <a:avLst/>
              <a:gdLst/>
              <a:ahLst/>
              <a:cxnLst/>
              <a:rect l="l" t="t" r="r" b="b"/>
              <a:pathLst>
                <a:path w="7620" h="123190">
                  <a:moveTo>
                    <a:pt x="7023" y="0"/>
                  </a:moveTo>
                  <a:lnTo>
                    <a:pt x="0" y="3178"/>
                  </a:lnTo>
                  <a:lnTo>
                    <a:pt x="0" y="123069"/>
                  </a:lnTo>
                  <a:lnTo>
                    <a:pt x="7023" y="121596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C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726567" y="777324"/>
              <a:ext cx="7620" cy="125095"/>
            </a:xfrm>
            <a:custGeom>
              <a:avLst/>
              <a:gdLst/>
              <a:ahLst/>
              <a:cxnLst/>
              <a:rect l="l" t="t" r="r" b="b"/>
              <a:pathLst>
                <a:path w="7620" h="125094">
                  <a:moveTo>
                    <a:pt x="7023" y="0"/>
                  </a:moveTo>
                  <a:lnTo>
                    <a:pt x="0" y="3178"/>
                  </a:lnTo>
                  <a:lnTo>
                    <a:pt x="0" y="124716"/>
                  </a:lnTo>
                  <a:lnTo>
                    <a:pt x="7023" y="123242"/>
                  </a:lnTo>
                  <a:lnTo>
                    <a:pt x="7023" y="0"/>
                  </a:lnTo>
                  <a:close/>
                </a:path>
              </a:pathLst>
            </a:custGeom>
            <a:solidFill>
              <a:srgbClr val="008B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33361" y="767981"/>
              <a:ext cx="20955" cy="132715"/>
            </a:xfrm>
            <a:custGeom>
              <a:avLst/>
              <a:gdLst/>
              <a:ahLst/>
              <a:cxnLst/>
              <a:rect l="l" t="t" r="r" b="b"/>
              <a:pathLst>
                <a:path w="20954" h="132715">
                  <a:moveTo>
                    <a:pt x="20599" y="0"/>
                  </a:moveTo>
                  <a:lnTo>
                    <a:pt x="16649" y="0"/>
                  </a:lnTo>
                  <a:lnTo>
                    <a:pt x="16649" y="3810"/>
                  </a:lnTo>
                  <a:lnTo>
                    <a:pt x="13804" y="3810"/>
                  </a:lnTo>
                  <a:lnTo>
                    <a:pt x="13804" y="3200"/>
                  </a:lnTo>
                  <a:lnTo>
                    <a:pt x="7023" y="6273"/>
                  </a:lnTo>
                  <a:lnTo>
                    <a:pt x="6781" y="6388"/>
                  </a:lnTo>
                  <a:lnTo>
                    <a:pt x="0" y="9448"/>
                  </a:lnTo>
                  <a:lnTo>
                    <a:pt x="0" y="132638"/>
                  </a:lnTo>
                  <a:lnTo>
                    <a:pt x="6781" y="131216"/>
                  </a:lnTo>
                  <a:lnTo>
                    <a:pt x="7023" y="131165"/>
                  </a:lnTo>
                  <a:lnTo>
                    <a:pt x="13804" y="129743"/>
                  </a:lnTo>
                  <a:lnTo>
                    <a:pt x="13804" y="129540"/>
                  </a:lnTo>
                  <a:lnTo>
                    <a:pt x="17932" y="129540"/>
                  </a:lnTo>
                  <a:lnTo>
                    <a:pt x="17932" y="127000"/>
                  </a:lnTo>
                  <a:lnTo>
                    <a:pt x="20599" y="127000"/>
                  </a:lnTo>
                  <a:lnTo>
                    <a:pt x="20599" y="3810"/>
                  </a:lnTo>
                  <a:lnTo>
                    <a:pt x="20599" y="0"/>
                  </a:lnTo>
                  <a:close/>
                </a:path>
              </a:pathLst>
            </a:custGeom>
            <a:solidFill>
              <a:srgbClr val="008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53719" y="712444"/>
              <a:ext cx="13970" cy="182880"/>
            </a:xfrm>
            <a:custGeom>
              <a:avLst/>
              <a:gdLst/>
              <a:ahLst/>
              <a:cxnLst/>
              <a:rect l="l" t="t" r="r" b="b"/>
              <a:pathLst>
                <a:path w="13970" h="182880">
                  <a:moveTo>
                    <a:pt x="13817" y="46888"/>
                  </a:moveTo>
                  <a:lnTo>
                    <a:pt x="6794" y="51638"/>
                  </a:lnTo>
                  <a:lnTo>
                    <a:pt x="4775" y="51727"/>
                  </a:lnTo>
                  <a:lnTo>
                    <a:pt x="4775" y="54267"/>
                  </a:lnTo>
                  <a:lnTo>
                    <a:pt x="1905" y="54267"/>
                  </a:lnTo>
                  <a:lnTo>
                    <a:pt x="1905" y="55537"/>
                  </a:lnTo>
                  <a:lnTo>
                    <a:pt x="0" y="55537"/>
                  </a:lnTo>
                  <a:lnTo>
                    <a:pt x="0" y="179997"/>
                  </a:lnTo>
                  <a:lnTo>
                    <a:pt x="0" y="182537"/>
                  </a:lnTo>
                  <a:lnTo>
                    <a:pt x="4241" y="182537"/>
                  </a:lnTo>
                  <a:lnTo>
                    <a:pt x="4241" y="179997"/>
                  </a:lnTo>
                  <a:lnTo>
                    <a:pt x="6794" y="179997"/>
                  </a:lnTo>
                  <a:lnTo>
                    <a:pt x="6794" y="180301"/>
                  </a:lnTo>
                  <a:lnTo>
                    <a:pt x="13817" y="177622"/>
                  </a:lnTo>
                  <a:lnTo>
                    <a:pt x="13817" y="46888"/>
                  </a:lnTo>
                  <a:close/>
                </a:path>
                <a:path w="13970" h="182880">
                  <a:moveTo>
                    <a:pt x="13817" y="330"/>
                  </a:moveTo>
                  <a:lnTo>
                    <a:pt x="8382" y="0"/>
                  </a:lnTo>
                  <a:lnTo>
                    <a:pt x="13817" y="7454"/>
                  </a:lnTo>
                  <a:lnTo>
                    <a:pt x="13817" y="330"/>
                  </a:lnTo>
                  <a:close/>
                </a:path>
              </a:pathLst>
            </a:custGeom>
            <a:solidFill>
              <a:srgbClr val="008A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67295" y="712749"/>
              <a:ext cx="7620" cy="177800"/>
            </a:xfrm>
            <a:custGeom>
              <a:avLst/>
              <a:gdLst/>
              <a:ahLst/>
              <a:cxnLst/>
              <a:rect l="l" t="t" r="r" b="b"/>
              <a:pathLst>
                <a:path w="7620" h="177800">
                  <a:moveTo>
                    <a:pt x="7023" y="41998"/>
                  </a:moveTo>
                  <a:lnTo>
                    <a:pt x="0" y="46748"/>
                  </a:lnTo>
                  <a:lnTo>
                    <a:pt x="0" y="177419"/>
                  </a:lnTo>
                  <a:lnTo>
                    <a:pt x="7023" y="174739"/>
                  </a:lnTo>
                  <a:lnTo>
                    <a:pt x="7023" y="41998"/>
                  </a:lnTo>
                  <a:close/>
                </a:path>
                <a:path w="7620" h="177800">
                  <a:moveTo>
                    <a:pt x="7023" y="431"/>
                  </a:moveTo>
                  <a:lnTo>
                    <a:pt x="0" y="0"/>
                  </a:lnTo>
                  <a:lnTo>
                    <a:pt x="0" y="6819"/>
                  </a:lnTo>
                  <a:lnTo>
                    <a:pt x="7023" y="16446"/>
                  </a:lnTo>
                  <a:lnTo>
                    <a:pt x="7023" y="431"/>
                  </a:lnTo>
                  <a:close/>
                </a:path>
              </a:pathLst>
            </a:custGeom>
            <a:solidFill>
              <a:srgbClr val="008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774090" y="713168"/>
              <a:ext cx="7620" cy="174625"/>
            </a:xfrm>
            <a:custGeom>
              <a:avLst/>
              <a:gdLst/>
              <a:ahLst/>
              <a:cxnLst/>
              <a:rect l="l" t="t" r="r" b="b"/>
              <a:pathLst>
                <a:path w="7620" h="174625">
                  <a:moveTo>
                    <a:pt x="7023" y="36982"/>
                  </a:moveTo>
                  <a:lnTo>
                    <a:pt x="0" y="41732"/>
                  </a:lnTo>
                  <a:lnTo>
                    <a:pt x="0" y="174409"/>
                  </a:lnTo>
                  <a:lnTo>
                    <a:pt x="7023" y="171729"/>
                  </a:lnTo>
                  <a:lnTo>
                    <a:pt x="7023" y="36982"/>
                  </a:lnTo>
                  <a:close/>
                </a:path>
                <a:path w="7620" h="174625">
                  <a:moveTo>
                    <a:pt x="7023" y="419"/>
                  </a:moveTo>
                  <a:lnTo>
                    <a:pt x="0" y="0"/>
                  </a:lnTo>
                  <a:lnTo>
                    <a:pt x="0" y="15722"/>
                  </a:lnTo>
                  <a:lnTo>
                    <a:pt x="7023" y="25349"/>
                  </a:lnTo>
                  <a:lnTo>
                    <a:pt x="7023" y="419"/>
                  </a:lnTo>
                  <a:close/>
                </a:path>
              </a:pathLst>
            </a:custGeom>
            <a:solidFill>
              <a:srgbClr val="0089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80872" y="713371"/>
              <a:ext cx="13970" cy="171450"/>
            </a:xfrm>
            <a:custGeom>
              <a:avLst/>
              <a:gdLst/>
              <a:ahLst/>
              <a:cxnLst/>
              <a:rect l="l" t="t" r="r" b="b"/>
              <a:pathLst>
                <a:path w="13970" h="171450">
                  <a:moveTo>
                    <a:pt x="13817" y="1041"/>
                  </a:moveTo>
                  <a:lnTo>
                    <a:pt x="7023" y="635"/>
                  </a:lnTo>
                  <a:lnTo>
                    <a:pt x="7023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3200" y="25400"/>
                  </a:lnTo>
                  <a:lnTo>
                    <a:pt x="3200" y="33020"/>
                  </a:lnTo>
                  <a:lnTo>
                    <a:pt x="2959" y="33020"/>
                  </a:lnTo>
                  <a:lnTo>
                    <a:pt x="2959" y="36830"/>
                  </a:lnTo>
                  <a:lnTo>
                    <a:pt x="0" y="36830"/>
                  </a:lnTo>
                  <a:lnTo>
                    <a:pt x="0" y="168910"/>
                  </a:lnTo>
                  <a:lnTo>
                    <a:pt x="0" y="171450"/>
                  </a:lnTo>
                  <a:lnTo>
                    <a:pt x="3759" y="171450"/>
                  </a:lnTo>
                  <a:lnTo>
                    <a:pt x="3759" y="168910"/>
                  </a:lnTo>
                  <a:lnTo>
                    <a:pt x="6794" y="168910"/>
                  </a:lnTo>
                  <a:lnTo>
                    <a:pt x="6794" y="169037"/>
                  </a:lnTo>
                  <a:lnTo>
                    <a:pt x="13817" y="166357"/>
                  </a:lnTo>
                  <a:lnTo>
                    <a:pt x="13817" y="1041"/>
                  </a:lnTo>
                  <a:close/>
                </a:path>
              </a:pathLst>
            </a:custGeom>
            <a:solidFill>
              <a:srgbClr val="0089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794448" y="714641"/>
              <a:ext cx="20955" cy="165100"/>
            </a:xfrm>
            <a:custGeom>
              <a:avLst/>
              <a:gdLst/>
              <a:ahLst/>
              <a:cxnLst/>
              <a:rect l="l" t="t" r="r" b="b"/>
              <a:pathLst>
                <a:path w="20955" h="165100">
                  <a:moveTo>
                    <a:pt x="20599" y="1003"/>
                  </a:moveTo>
                  <a:lnTo>
                    <a:pt x="13817" y="596"/>
                  </a:lnTo>
                  <a:lnTo>
                    <a:pt x="13576" y="584"/>
                  </a:lnTo>
                  <a:lnTo>
                    <a:pt x="7023" y="190"/>
                  </a:lnTo>
                  <a:lnTo>
                    <a:pt x="7023" y="0"/>
                  </a:lnTo>
                  <a:lnTo>
                    <a:pt x="0" y="0"/>
                  </a:lnTo>
                  <a:lnTo>
                    <a:pt x="0" y="161290"/>
                  </a:lnTo>
                  <a:lnTo>
                    <a:pt x="0" y="163830"/>
                  </a:lnTo>
                  <a:lnTo>
                    <a:pt x="0" y="165100"/>
                  </a:lnTo>
                  <a:lnTo>
                    <a:pt x="1854" y="165100"/>
                  </a:lnTo>
                  <a:lnTo>
                    <a:pt x="1854" y="163830"/>
                  </a:lnTo>
                  <a:lnTo>
                    <a:pt x="5727" y="163830"/>
                  </a:lnTo>
                  <a:lnTo>
                    <a:pt x="5727" y="161290"/>
                  </a:lnTo>
                  <a:lnTo>
                    <a:pt x="6794" y="161290"/>
                  </a:lnTo>
                  <a:lnTo>
                    <a:pt x="6794" y="161899"/>
                  </a:lnTo>
                  <a:lnTo>
                    <a:pt x="13817" y="157505"/>
                  </a:lnTo>
                  <a:lnTo>
                    <a:pt x="20599" y="153250"/>
                  </a:lnTo>
                  <a:lnTo>
                    <a:pt x="20599" y="1003"/>
                  </a:lnTo>
                  <a:close/>
                </a:path>
              </a:pathLst>
            </a:custGeom>
            <a:solidFill>
              <a:srgbClr val="0088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14819" y="715623"/>
              <a:ext cx="7620" cy="152400"/>
            </a:xfrm>
            <a:custGeom>
              <a:avLst/>
              <a:gdLst/>
              <a:ahLst/>
              <a:cxnLst/>
              <a:rect l="l" t="t" r="r" b="b"/>
              <a:pathLst>
                <a:path w="7619" h="152400">
                  <a:moveTo>
                    <a:pt x="0" y="0"/>
                  </a:moveTo>
                  <a:lnTo>
                    <a:pt x="0" y="152404"/>
                  </a:lnTo>
                  <a:lnTo>
                    <a:pt x="7023" y="148003"/>
                  </a:lnTo>
                  <a:lnTo>
                    <a:pt x="7023" y="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8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21601" y="716034"/>
              <a:ext cx="7620" cy="147955"/>
            </a:xfrm>
            <a:custGeom>
              <a:avLst/>
              <a:gdLst/>
              <a:ahLst/>
              <a:cxnLst/>
              <a:rect l="l" t="t" r="r" b="b"/>
              <a:pathLst>
                <a:path w="7619" h="147955">
                  <a:moveTo>
                    <a:pt x="0" y="0"/>
                  </a:moveTo>
                  <a:lnTo>
                    <a:pt x="0" y="147743"/>
                  </a:lnTo>
                  <a:lnTo>
                    <a:pt x="7023" y="143342"/>
                  </a:lnTo>
                  <a:lnTo>
                    <a:pt x="7023" y="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828395" y="716457"/>
              <a:ext cx="13970" cy="143510"/>
            </a:xfrm>
            <a:custGeom>
              <a:avLst/>
              <a:gdLst/>
              <a:ahLst/>
              <a:cxnLst/>
              <a:rect l="l" t="t" r="r" b="b"/>
              <a:pathLst>
                <a:path w="13969" h="143509">
                  <a:moveTo>
                    <a:pt x="13804" y="723"/>
                  </a:moveTo>
                  <a:lnTo>
                    <a:pt x="7023" y="723"/>
                  </a:lnTo>
                  <a:lnTo>
                    <a:pt x="7023" y="419"/>
                  </a:lnTo>
                  <a:lnTo>
                    <a:pt x="0" y="0"/>
                  </a:lnTo>
                  <a:lnTo>
                    <a:pt x="0" y="143065"/>
                  </a:lnTo>
                  <a:lnTo>
                    <a:pt x="6781" y="138823"/>
                  </a:lnTo>
                  <a:lnTo>
                    <a:pt x="6781" y="139153"/>
                  </a:lnTo>
                  <a:lnTo>
                    <a:pt x="8255" y="139153"/>
                  </a:lnTo>
                  <a:lnTo>
                    <a:pt x="8255" y="136613"/>
                  </a:lnTo>
                  <a:lnTo>
                    <a:pt x="11912" y="136613"/>
                  </a:lnTo>
                  <a:lnTo>
                    <a:pt x="11912" y="132803"/>
                  </a:lnTo>
                  <a:lnTo>
                    <a:pt x="13804" y="132803"/>
                  </a:lnTo>
                  <a:lnTo>
                    <a:pt x="13804" y="723"/>
                  </a:lnTo>
                  <a:close/>
                </a:path>
              </a:pathLst>
            </a:custGeom>
            <a:solidFill>
              <a:srgbClr val="0087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41959" y="717270"/>
              <a:ext cx="13970" cy="132715"/>
            </a:xfrm>
            <a:custGeom>
              <a:avLst/>
              <a:gdLst/>
              <a:ahLst/>
              <a:cxnLst/>
              <a:rect l="l" t="t" r="r" b="b"/>
              <a:pathLst>
                <a:path w="13969" h="132715">
                  <a:moveTo>
                    <a:pt x="13817" y="838"/>
                  </a:moveTo>
                  <a:lnTo>
                    <a:pt x="7023" y="444"/>
                  </a:lnTo>
                  <a:lnTo>
                    <a:pt x="6794" y="419"/>
                  </a:lnTo>
                  <a:lnTo>
                    <a:pt x="0" y="0"/>
                  </a:lnTo>
                  <a:lnTo>
                    <a:pt x="0" y="132105"/>
                  </a:lnTo>
                  <a:lnTo>
                    <a:pt x="6794" y="124675"/>
                  </a:lnTo>
                  <a:lnTo>
                    <a:pt x="7023" y="124421"/>
                  </a:lnTo>
                  <a:lnTo>
                    <a:pt x="13817" y="116992"/>
                  </a:lnTo>
                  <a:lnTo>
                    <a:pt x="13817" y="838"/>
                  </a:lnTo>
                  <a:close/>
                </a:path>
              </a:pathLst>
            </a:custGeom>
            <a:solidFill>
              <a:srgbClr val="0086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855535" y="718096"/>
              <a:ext cx="13970" cy="116839"/>
            </a:xfrm>
            <a:custGeom>
              <a:avLst/>
              <a:gdLst/>
              <a:ahLst/>
              <a:cxnLst/>
              <a:rect l="l" t="t" r="r" b="b"/>
              <a:pathLst>
                <a:path w="13969" h="116840">
                  <a:moveTo>
                    <a:pt x="13817" y="355"/>
                  </a:moveTo>
                  <a:lnTo>
                    <a:pt x="6794" y="355"/>
                  </a:lnTo>
                  <a:lnTo>
                    <a:pt x="0" y="0"/>
                  </a:lnTo>
                  <a:lnTo>
                    <a:pt x="0" y="116433"/>
                  </a:lnTo>
                  <a:lnTo>
                    <a:pt x="6794" y="109004"/>
                  </a:lnTo>
                  <a:lnTo>
                    <a:pt x="6794" y="109575"/>
                  </a:lnTo>
                  <a:lnTo>
                    <a:pt x="8001" y="109575"/>
                  </a:lnTo>
                  <a:lnTo>
                    <a:pt x="8001" y="105765"/>
                  </a:lnTo>
                  <a:lnTo>
                    <a:pt x="10299" y="105765"/>
                  </a:lnTo>
                  <a:lnTo>
                    <a:pt x="13817" y="110197"/>
                  </a:lnTo>
                  <a:lnTo>
                    <a:pt x="13817" y="105765"/>
                  </a:lnTo>
                  <a:lnTo>
                    <a:pt x="13817" y="105435"/>
                  </a:lnTo>
                  <a:lnTo>
                    <a:pt x="13817" y="355"/>
                  </a:lnTo>
                  <a:close/>
                </a:path>
              </a:pathLst>
            </a:custGeom>
            <a:solidFill>
              <a:srgbClr val="0086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869111" y="718911"/>
              <a:ext cx="7620" cy="118110"/>
            </a:xfrm>
            <a:custGeom>
              <a:avLst/>
              <a:gdLst/>
              <a:ahLst/>
              <a:cxnLst/>
              <a:rect l="l" t="t" r="r" b="b"/>
              <a:pathLst>
                <a:path w="7619" h="118109">
                  <a:moveTo>
                    <a:pt x="0" y="0"/>
                  </a:moveTo>
                  <a:lnTo>
                    <a:pt x="0" y="109077"/>
                  </a:lnTo>
                  <a:lnTo>
                    <a:pt x="7023" y="117944"/>
                  </a:lnTo>
                  <a:lnTo>
                    <a:pt x="7023" y="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5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875906" y="719327"/>
              <a:ext cx="13335" cy="130175"/>
            </a:xfrm>
            <a:custGeom>
              <a:avLst/>
              <a:gdLst/>
              <a:ahLst/>
              <a:cxnLst/>
              <a:rect l="l" t="t" r="r" b="b"/>
              <a:pathLst>
                <a:path w="13334" h="130175">
                  <a:moveTo>
                    <a:pt x="12890" y="774"/>
                  </a:moveTo>
                  <a:lnTo>
                    <a:pt x="7023" y="431"/>
                  </a:lnTo>
                  <a:lnTo>
                    <a:pt x="6781" y="419"/>
                  </a:lnTo>
                  <a:lnTo>
                    <a:pt x="0" y="0"/>
                  </a:lnTo>
                  <a:lnTo>
                    <a:pt x="0" y="117246"/>
                  </a:lnTo>
                  <a:lnTo>
                    <a:pt x="7023" y="126111"/>
                  </a:lnTo>
                  <a:lnTo>
                    <a:pt x="9753" y="129552"/>
                  </a:lnTo>
                  <a:lnTo>
                    <a:pt x="12890" y="774"/>
                  </a:lnTo>
                  <a:close/>
                </a:path>
              </a:pathLst>
            </a:custGeom>
            <a:solidFill>
              <a:srgbClr val="0085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4" name="object 194"/>
          <p:cNvSpPr txBox="1"/>
          <p:nvPr/>
        </p:nvSpPr>
        <p:spPr>
          <a:xfrm>
            <a:off x="913292" y="841723"/>
            <a:ext cx="1581150" cy="106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Promoting</a:t>
            </a:r>
            <a:r>
              <a:rPr sz="500" spc="30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market</a:t>
            </a:r>
            <a:r>
              <a:rPr sz="500" spc="35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access</a:t>
            </a:r>
            <a:r>
              <a:rPr sz="500" spc="30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for</a:t>
            </a:r>
            <a:r>
              <a:rPr sz="500" spc="35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South</a:t>
            </a:r>
            <a:r>
              <a:rPr sz="500" spc="30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77787B"/>
                </a:solidFill>
                <a:latin typeface="Calibri"/>
                <a:cs typeface="Calibri"/>
              </a:rPr>
              <a:t>African</a:t>
            </a:r>
            <a:r>
              <a:rPr sz="500" spc="35" dirty="0">
                <a:solidFill>
                  <a:srgbClr val="77787B"/>
                </a:solidFill>
                <a:latin typeface="Calibri"/>
                <a:cs typeface="Calibri"/>
              </a:rPr>
              <a:t> </a:t>
            </a:r>
            <a:r>
              <a:rPr sz="500" spc="-10" dirty="0">
                <a:solidFill>
                  <a:srgbClr val="77787B"/>
                </a:solidFill>
                <a:latin typeface="Calibri"/>
                <a:cs typeface="Calibri"/>
              </a:rPr>
              <a:t>agriculture</a:t>
            </a:r>
            <a:endParaRPr sz="500">
              <a:latin typeface="Calibri"/>
              <a:cs typeface="Calibri"/>
            </a:endParaRPr>
          </a:p>
        </p:txBody>
      </p:sp>
      <p:grpSp>
        <p:nvGrpSpPr>
          <p:cNvPr id="195" name="object 195"/>
          <p:cNvGrpSpPr/>
          <p:nvPr/>
        </p:nvGrpSpPr>
        <p:grpSpPr>
          <a:xfrm>
            <a:off x="0" y="238353"/>
            <a:ext cx="8784590" cy="4785995"/>
            <a:chOff x="0" y="238353"/>
            <a:chExt cx="8784590" cy="4785995"/>
          </a:xfrm>
        </p:grpSpPr>
        <p:sp>
          <p:nvSpPr>
            <p:cNvPr id="196" name="object 196"/>
            <p:cNvSpPr/>
            <p:nvPr/>
          </p:nvSpPr>
          <p:spPr>
            <a:xfrm>
              <a:off x="928674" y="975284"/>
              <a:ext cx="1251585" cy="26670"/>
            </a:xfrm>
            <a:custGeom>
              <a:avLst/>
              <a:gdLst/>
              <a:ahLst/>
              <a:cxnLst/>
              <a:rect l="l" t="t" r="r" b="b"/>
              <a:pathLst>
                <a:path w="1251585" h="26669">
                  <a:moveTo>
                    <a:pt x="1251038" y="0"/>
                  </a:moveTo>
                  <a:lnTo>
                    <a:pt x="0" y="0"/>
                  </a:lnTo>
                  <a:lnTo>
                    <a:pt x="0" y="26123"/>
                  </a:lnTo>
                  <a:lnTo>
                    <a:pt x="1251038" y="26123"/>
                  </a:lnTo>
                  <a:lnTo>
                    <a:pt x="1251038" y="0"/>
                  </a:lnTo>
                  <a:close/>
                </a:path>
              </a:pathLst>
            </a:custGeom>
            <a:solidFill>
              <a:srgbClr val="00A7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57752" y="618990"/>
              <a:ext cx="1701067" cy="374084"/>
            </a:xfrm>
            <a:prstGeom prst="rect">
              <a:avLst/>
            </a:prstGeom>
          </p:spPr>
        </p:pic>
        <p:sp>
          <p:nvSpPr>
            <p:cNvPr id="198" name="object 198"/>
            <p:cNvSpPr/>
            <p:nvPr/>
          </p:nvSpPr>
          <p:spPr>
            <a:xfrm>
              <a:off x="2926767" y="614051"/>
              <a:ext cx="299720" cy="365125"/>
            </a:xfrm>
            <a:custGeom>
              <a:avLst/>
              <a:gdLst/>
              <a:ahLst/>
              <a:cxnLst/>
              <a:rect l="l" t="t" r="r" b="b"/>
              <a:pathLst>
                <a:path w="299719" h="365125">
                  <a:moveTo>
                    <a:pt x="299224" y="0"/>
                  </a:moveTo>
                  <a:lnTo>
                    <a:pt x="247599" y="0"/>
                  </a:lnTo>
                  <a:lnTo>
                    <a:pt x="245110" y="215"/>
                  </a:lnTo>
                  <a:lnTo>
                    <a:pt x="52438" y="139"/>
                  </a:lnTo>
                  <a:lnTo>
                    <a:pt x="51612" y="0"/>
                  </a:lnTo>
                  <a:lnTo>
                    <a:pt x="0" y="0"/>
                  </a:lnTo>
                  <a:lnTo>
                    <a:pt x="0" y="122618"/>
                  </a:lnTo>
                  <a:lnTo>
                    <a:pt x="7723" y="188366"/>
                  </a:lnTo>
                  <a:lnTo>
                    <a:pt x="27770" y="242844"/>
                  </a:lnTo>
                  <a:lnTo>
                    <a:pt x="55461" y="286592"/>
                  </a:lnTo>
                  <a:lnTo>
                    <a:pt x="86114" y="320149"/>
                  </a:lnTo>
                  <a:lnTo>
                    <a:pt x="137575" y="358850"/>
                  </a:lnTo>
                  <a:lnTo>
                    <a:pt x="150215" y="365074"/>
                  </a:lnTo>
                  <a:lnTo>
                    <a:pt x="161668" y="358850"/>
                  </a:lnTo>
                  <a:lnTo>
                    <a:pt x="213128" y="320145"/>
                  </a:lnTo>
                  <a:lnTo>
                    <a:pt x="243775" y="286587"/>
                  </a:lnTo>
                  <a:lnTo>
                    <a:pt x="271460" y="242838"/>
                  </a:lnTo>
                  <a:lnTo>
                    <a:pt x="291503" y="188362"/>
                  </a:lnTo>
                  <a:lnTo>
                    <a:pt x="299224" y="122618"/>
                  </a:lnTo>
                  <a:lnTo>
                    <a:pt x="299224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65432" y="795704"/>
              <a:ext cx="221805" cy="183705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67949" y="337003"/>
              <a:ext cx="217100" cy="274966"/>
            </a:xfrm>
            <a:prstGeom prst="rect">
              <a:avLst/>
            </a:prstGeom>
          </p:spPr>
        </p:pic>
        <p:sp>
          <p:nvSpPr>
            <p:cNvPr id="201" name="object 201"/>
            <p:cNvSpPr/>
            <p:nvPr/>
          </p:nvSpPr>
          <p:spPr>
            <a:xfrm>
              <a:off x="2944294" y="614266"/>
              <a:ext cx="264795" cy="262890"/>
            </a:xfrm>
            <a:custGeom>
              <a:avLst/>
              <a:gdLst/>
              <a:ahLst/>
              <a:cxnLst/>
              <a:rect l="l" t="t" r="r" b="b"/>
              <a:pathLst>
                <a:path w="264794" h="262890">
                  <a:moveTo>
                    <a:pt x="155498" y="0"/>
                  </a:moveTo>
                  <a:lnTo>
                    <a:pt x="108356" y="0"/>
                  </a:lnTo>
                  <a:lnTo>
                    <a:pt x="108356" y="140296"/>
                  </a:lnTo>
                  <a:lnTo>
                    <a:pt x="0" y="219519"/>
                  </a:lnTo>
                  <a:lnTo>
                    <a:pt x="4715" y="230922"/>
                  </a:lnTo>
                  <a:lnTo>
                    <a:pt x="9837" y="241817"/>
                  </a:lnTo>
                  <a:lnTo>
                    <a:pt x="15314" y="252212"/>
                  </a:lnTo>
                  <a:lnTo>
                    <a:pt x="21094" y="262115"/>
                  </a:lnTo>
                  <a:lnTo>
                    <a:pt x="132029" y="181432"/>
                  </a:lnTo>
                  <a:lnTo>
                    <a:pt x="242950" y="262305"/>
                  </a:lnTo>
                  <a:lnTo>
                    <a:pt x="248807" y="252305"/>
                  </a:lnTo>
                  <a:lnTo>
                    <a:pt x="254344" y="241808"/>
                  </a:lnTo>
                  <a:lnTo>
                    <a:pt x="259511" y="230805"/>
                  </a:lnTo>
                  <a:lnTo>
                    <a:pt x="264261" y="219290"/>
                  </a:lnTo>
                  <a:lnTo>
                    <a:pt x="155536" y="140182"/>
                  </a:lnTo>
                  <a:lnTo>
                    <a:pt x="155498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70320" y="426400"/>
              <a:ext cx="69780" cy="118879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3067889" y="352794"/>
              <a:ext cx="12065" cy="12700"/>
            </a:xfrm>
            <a:custGeom>
              <a:avLst/>
              <a:gdLst/>
              <a:ahLst/>
              <a:cxnLst/>
              <a:rect l="l" t="t" r="r" b="b"/>
              <a:pathLst>
                <a:path w="12064" h="12700">
                  <a:moveTo>
                    <a:pt x="1816" y="0"/>
                  </a:moveTo>
                  <a:lnTo>
                    <a:pt x="1066" y="723"/>
                  </a:lnTo>
                  <a:lnTo>
                    <a:pt x="482" y="1498"/>
                  </a:lnTo>
                  <a:lnTo>
                    <a:pt x="0" y="2349"/>
                  </a:lnTo>
                  <a:lnTo>
                    <a:pt x="2197" y="3682"/>
                  </a:lnTo>
                  <a:lnTo>
                    <a:pt x="5765" y="7543"/>
                  </a:lnTo>
                  <a:lnTo>
                    <a:pt x="6819" y="11125"/>
                  </a:lnTo>
                  <a:lnTo>
                    <a:pt x="6934" y="11506"/>
                  </a:lnTo>
                  <a:lnTo>
                    <a:pt x="6972" y="11899"/>
                  </a:lnTo>
                  <a:lnTo>
                    <a:pt x="7061" y="12280"/>
                  </a:lnTo>
                  <a:lnTo>
                    <a:pt x="8293" y="12115"/>
                  </a:lnTo>
                  <a:lnTo>
                    <a:pt x="9398" y="11595"/>
                  </a:lnTo>
                  <a:lnTo>
                    <a:pt x="10185" y="10858"/>
                  </a:lnTo>
                  <a:lnTo>
                    <a:pt x="11290" y="9283"/>
                  </a:lnTo>
                  <a:lnTo>
                    <a:pt x="11468" y="7746"/>
                  </a:lnTo>
                  <a:lnTo>
                    <a:pt x="10680" y="6146"/>
                  </a:lnTo>
                  <a:lnTo>
                    <a:pt x="9131" y="3098"/>
                  </a:lnTo>
                  <a:lnTo>
                    <a:pt x="4432" y="749"/>
                  </a:lnTo>
                  <a:lnTo>
                    <a:pt x="181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2847035" y="933056"/>
              <a:ext cx="417830" cy="139065"/>
            </a:xfrm>
            <a:custGeom>
              <a:avLst/>
              <a:gdLst/>
              <a:ahLst/>
              <a:cxnLst/>
              <a:rect l="l" t="t" r="r" b="b"/>
              <a:pathLst>
                <a:path w="417829" h="139065">
                  <a:moveTo>
                    <a:pt x="120434" y="138455"/>
                  </a:moveTo>
                  <a:lnTo>
                    <a:pt x="83032" y="82969"/>
                  </a:lnTo>
                  <a:lnTo>
                    <a:pt x="77609" y="78689"/>
                  </a:lnTo>
                  <a:lnTo>
                    <a:pt x="64808" y="67310"/>
                  </a:lnTo>
                  <a:lnTo>
                    <a:pt x="55156" y="57619"/>
                  </a:lnTo>
                  <a:lnTo>
                    <a:pt x="46075" y="47396"/>
                  </a:lnTo>
                  <a:lnTo>
                    <a:pt x="36588" y="35306"/>
                  </a:lnTo>
                  <a:lnTo>
                    <a:pt x="61899" y="16141"/>
                  </a:lnTo>
                  <a:lnTo>
                    <a:pt x="51485" y="508"/>
                  </a:lnTo>
                  <a:lnTo>
                    <a:pt x="0" y="31635"/>
                  </a:lnTo>
                  <a:lnTo>
                    <a:pt x="23710" y="64947"/>
                  </a:lnTo>
                  <a:lnTo>
                    <a:pt x="52146" y="94246"/>
                  </a:lnTo>
                  <a:lnTo>
                    <a:pt x="84620" y="118960"/>
                  </a:lnTo>
                  <a:lnTo>
                    <a:pt x="120434" y="138455"/>
                  </a:lnTo>
                  <a:close/>
                </a:path>
                <a:path w="417829" h="139065">
                  <a:moveTo>
                    <a:pt x="417639" y="36055"/>
                  </a:moveTo>
                  <a:lnTo>
                    <a:pt x="370090" y="152"/>
                  </a:lnTo>
                  <a:lnTo>
                    <a:pt x="364032" y="7683"/>
                  </a:lnTo>
                  <a:lnTo>
                    <a:pt x="357581" y="14871"/>
                  </a:lnTo>
                  <a:lnTo>
                    <a:pt x="327406" y="40360"/>
                  </a:lnTo>
                  <a:lnTo>
                    <a:pt x="291198" y="58915"/>
                  </a:lnTo>
                  <a:lnTo>
                    <a:pt x="250761" y="68745"/>
                  </a:lnTo>
                  <a:lnTo>
                    <a:pt x="229539" y="70015"/>
                  </a:lnTo>
                  <a:lnTo>
                    <a:pt x="218884" y="69697"/>
                  </a:lnTo>
                  <a:lnTo>
                    <a:pt x="177533" y="62217"/>
                  </a:lnTo>
                  <a:lnTo>
                    <a:pt x="140144" y="45681"/>
                  </a:lnTo>
                  <a:lnTo>
                    <a:pt x="108191" y="21602"/>
                  </a:lnTo>
                  <a:lnTo>
                    <a:pt x="88861" y="0"/>
                  </a:lnTo>
                  <a:lnTo>
                    <a:pt x="41313" y="35979"/>
                  </a:lnTo>
                  <a:lnTo>
                    <a:pt x="79260" y="75780"/>
                  </a:lnTo>
                  <a:lnTo>
                    <a:pt x="124358" y="105206"/>
                  </a:lnTo>
                  <a:lnTo>
                    <a:pt x="174993" y="123469"/>
                  </a:lnTo>
                  <a:lnTo>
                    <a:pt x="229539" y="129743"/>
                  </a:lnTo>
                  <a:lnTo>
                    <a:pt x="253733" y="128524"/>
                  </a:lnTo>
                  <a:lnTo>
                    <a:pt x="300634" y="118821"/>
                  </a:lnTo>
                  <a:lnTo>
                    <a:pt x="350177" y="96545"/>
                  </a:lnTo>
                  <a:lnTo>
                    <a:pt x="397738" y="59118"/>
                  </a:lnTo>
                  <a:lnTo>
                    <a:pt x="417639" y="36055"/>
                  </a:lnTo>
                  <a:close/>
                </a:path>
              </a:pathLst>
            </a:custGeom>
            <a:solidFill>
              <a:srgbClr val="065C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2948508" y="751116"/>
              <a:ext cx="83820" cy="8255"/>
            </a:xfrm>
            <a:custGeom>
              <a:avLst/>
              <a:gdLst/>
              <a:ahLst/>
              <a:cxnLst/>
              <a:rect l="l" t="t" r="r" b="b"/>
              <a:pathLst>
                <a:path w="83819" h="8254">
                  <a:moveTo>
                    <a:pt x="23177" y="0"/>
                  </a:moveTo>
                  <a:lnTo>
                    <a:pt x="11595" y="0"/>
                  </a:lnTo>
                  <a:lnTo>
                    <a:pt x="0" y="0"/>
                  </a:lnTo>
                  <a:lnTo>
                    <a:pt x="6489" y="7670"/>
                  </a:lnTo>
                  <a:lnTo>
                    <a:pt x="16700" y="7670"/>
                  </a:lnTo>
                  <a:lnTo>
                    <a:pt x="23177" y="0"/>
                  </a:lnTo>
                  <a:close/>
                </a:path>
                <a:path w="83819" h="8254">
                  <a:moveTo>
                    <a:pt x="83413" y="0"/>
                  </a:moveTo>
                  <a:lnTo>
                    <a:pt x="71843" y="0"/>
                  </a:lnTo>
                  <a:lnTo>
                    <a:pt x="60236" y="0"/>
                  </a:lnTo>
                  <a:lnTo>
                    <a:pt x="66700" y="7670"/>
                  </a:lnTo>
                  <a:lnTo>
                    <a:pt x="76949" y="7670"/>
                  </a:lnTo>
                  <a:lnTo>
                    <a:pt x="83413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185095" y="934099"/>
              <a:ext cx="121285" cy="137795"/>
            </a:xfrm>
            <a:custGeom>
              <a:avLst/>
              <a:gdLst/>
              <a:ahLst/>
              <a:cxnLst/>
              <a:rect l="l" t="t" r="r" b="b"/>
              <a:pathLst>
                <a:path w="121285" h="137794">
                  <a:moveTo>
                    <a:pt x="69189" y="0"/>
                  </a:moveTo>
                  <a:lnTo>
                    <a:pt x="66027" y="5232"/>
                  </a:lnTo>
                  <a:lnTo>
                    <a:pt x="59054" y="15239"/>
                  </a:lnTo>
                  <a:lnTo>
                    <a:pt x="84353" y="34366"/>
                  </a:lnTo>
                  <a:lnTo>
                    <a:pt x="72961" y="48637"/>
                  </a:lnTo>
                  <a:lnTo>
                    <a:pt x="61760" y="60793"/>
                  </a:lnTo>
                  <a:lnTo>
                    <a:pt x="49777" y="72127"/>
                  </a:lnTo>
                  <a:lnTo>
                    <a:pt x="37071" y="82600"/>
                  </a:lnTo>
                  <a:lnTo>
                    <a:pt x="0" y="137667"/>
                  </a:lnTo>
                  <a:lnTo>
                    <a:pt x="35915" y="118218"/>
                  </a:lnTo>
                  <a:lnTo>
                    <a:pt x="68510" y="93521"/>
                  </a:lnTo>
                  <a:lnTo>
                    <a:pt x="97065" y="64192"/>
                  </a:lnTo>
                  <a:lnTo>
                    <a:pt x="120865" y="30848"/>
                  </a:lnTo>
                  <a:lnTo>
                    <a:pt x="69189" y="0"/>
                  </a:lnTo>
                  <a:close/>
                </a:path>
              </a:pathLst>
            </a:custGeom>
            <a:solidFill>
              <a:srgbClr val="065C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2842361" y="928281"/>
              <a:ext cx="468630" cy="148590"/>
            </a:xfrm>
            <a:custGeom>
              <a:avLst/>
              <a:gdLst/>
              <a:ahLst/>
              <a:cxnLst/>
              <a:rect l="l" t="t" r="r" b="b"/>
              <a:pathLst>
                <a:path w="468629" h="148590">
                  <a:moveTo>
                    <a:pt x="95923" y="29806"/>
                  </a:moveTo>
                  <a:lnTo>
                    <a:pt x="94056" y="27825"/>
                  </a:lnTo>
                  <a:lnTo>
                    <a:pt x="92163" y="29006"/>
                  </a:lnTo>
                  <a:lnTo>
                    <a:pt x="92163" y="31521"/>
                  </a:lnTo>
                  <a:lnTo>
                    <a:pt x="80645" y="46177"/>
                  </a:lnTo>
                  <a:lnTo>
                    <a:pt x="78041" y="43395"/>
                  </a:lnTo>
                  <a:lnTo>
                    <a:pt x="76771" y="42024"/>
                  </a:lnTo>
                  <a:lnTo>
                    <a:pt x="91833" y="31521"/>
                  </a:lnTo>
                  <a:lnTo>
                    <a:pt x="92163" y="31521"/>
                  </a:lnTo>
                  <a:lnTo>
                    <a:pt x="92163" y="29006"/>
                  </a:lnTo>
                  <a:lnTo>
                    <a:pt x="67005" y="44678"/>
                  </a:lnTo>
                  <a:lnTo>
                    <a:pt x="69113" y="46951"/>
                  </a:lnTo>
                  <a:lnTo>
                    <a:pt x="74599" y="43395"/>
                  </a:lnTo>
                  <a:lnTo>
                    <a:pt x="79121" y="48247"/>
                  </a:lnTo>
                  <a:lnTo>
                    <a:pt x="75196" y="53505"/>
                  </a:lnTo>
                  <a:lnTo>
                    <a:pt x="77330" y="55753"/>
                  </a:lnTo>
                  <a:lnTo>
                    <a:pt x="84188" y="46177"/>
                  </a:lnTo>
                  <a:lnTo>
                    <a:pt x="94691" y="31521"/>
                  </a:lnTo>
                  <a:lnTo>
                    <a:pt x="95923" y="29806"/>
                  </a:lnTo>
                  <a:close/>
                </a:path>
                <a:path w="468629" h="148590">
                  <a:moveTo>
                    <a:pt x="109766" y="43980"/>
                  </a:moveTo>
                  <a:lnTo>
                    <a:pt x="107607" y="41249"/>
                  </a:lnTo>
                  <a:lnTo>
                    <a:pt x="105981" y="39649"/>
                  </a:lnTo>
                  <a:lnTo>
                    <a:pt x="105829" y="39509"/>
                  </a:lnTo>
                  <a:lnTo>
                    <a:pt x="105829" y="43180"/>
                  </a:lnTo>
                  <a:lnTo>
                    <a:pt x="105829" y="45389"/>
                  </a:lnTo>
                  <a:lnTo>
                    <a:pt x="88976" y="60858"/>
                  </a:lnTo>
                  <a:lnTo>
                    <a:pt x="88138" y="60858"/>
                  </a:lnTo>
                  <a:lnTo>
                    <a:pt x="86436" y="60325"/>
                  </a:lnTo>
                  <a:lnTo>
                    <a:pt x="85585" y="59766"/>
                  </a:lnTo>
                  <a:lnTo>
                    <a:pt x="84709" y="58940"/>
                  </a:lnTo>
                  <a:lnTo>
                    <a:pt x="84112" y="58318"/>
                  </a:lnTo>
                  <a:lnTo>
                    <a:pt x="102146" y="39649"/>
                  </a:lnTo>
                  <a:lnTo>
                    <a:pt x="105829" y="43180"/>
                  </a:lnTo>
                  <a:lnTo>
                    <a:pt x="105829" y="39509"/>
                  </a:lnTo>
                  <a:lnTo>
                    <a:pt x="101879" y="35661"/>
                  </a:lnTo>
                  <a:lnTo>
                    <a:pt x="80073" y="58318"/>
                  </a:lnTo>
                  <a:lnTo>
                    <a:pt x="80251" y="58318"/>
                  </a:lnTo>
                  <a:lnTo>
                    <a:pt x="86931" y="64757"/>
                  </a:lnTo>
                  <a:lnTo>
                    <a:pt x="100368" y="56007"/>
                  </a:lnTo>
                  <a:lnTo>
                    <a:pt x="102412" y="53911"/>
                  </a:lnTo>
                  <a:lnTo>
                    <a:pt x="103936" y="52133"/>
                  </a:lnTo>
                  <a:lnTo>
                    <a:pt x="105054" y="50520"/>
                  </a:lnTo>
                  <a:lnTo>
                    <a:pt x="109766" y="43980"/>
                  </a:lnTo>
                  <a:close/>
                </a:path>
                <a:path w="468629" h="148590">
                  <a:moveTo>
                    <a:pt x="127190" y="56769"/>
                  </a:moveTo>
                  <a:lnTo>
                    <a:pt x="124993" y="54851"/>
                  </a:lnTo>
                  <a:lnTo>
                    <a:pt x="124129" y="54254"/>
                  </a:lnTo>
                  <a:lnTo>
                    <a:pt x="124129" y="58229"/>
                  </a:lnTo>
                  <a:lnTo>
                    <a:pt x="123659" y="60566"/>
                  </a:lnTo>
                  <a:lnTo>
                    <a:pt x="123215" y="62636"/>
                  </a:lnTo>
                  <a:lnTo>
                    <a:pt x="121627" y="65392"/>
                  </a:lnTo>
                  <a:lnTo>
                    <a:pt x="118732" y="69570"/>
                  </a:lnTo>
                  <a:lnTo>
                    <a:pt x="118186" y="70294"/>
                  </a:lnTo>
                  <a:lnTo>
                    <a:pt x="113398" y="77076"/>
                  </a:lnTo>
                  <a:lnTo>
                    <a:pt x="113271" y="77241"/>
                  </a:lnTo>
                  <a:lnTo>
                    <a:pt x="110464" y="79654"/>
                  </a:lnTo>
                  <a:lnTo>
                    <a:pt x="106197" y="76631"/>
                  </a:lnTo>
                  <a:lnTo>
                    <a:pt x="105422" y="76111"/>
                  </a:lnTo>
                  <a:lnTo>
                    <a:pt x="120307" y="54851"/>
                  </a:lnTo>
                  <a:lnTo>
                    <a:pt x="123126" y="56769"/>
                  </a:lnTo>
                  <a:lnTo>
                    <a:pt x="124129" y="58229"/>
                  </a:lnTo>
                  <a:lnTo>
                    <a:pt x="124129" y="54254"/>
                  </a:lnTo>
                  <a:lnTo>
                    <a:pt x="119443" y="50965"/>
                  </a:lnTo>
                  <a:lnTo>
                    <a:pt x="101574" y="76631"/>
                  </a:lnTo>
                  <a:lnTo>
                    <a:pt x="105930" y="79692"/>
                  </a:lnTo>
                  <a:lnTo>
                    <a:pt x="107416" y="80454"/>
                  </a:lnTo>
                  <a:lnTo>
                    <a:pt x="108800" y="80733"/>
                  </a:lnTo>
                  <a:lnTo>
                    <a:pt x="111137" y="80733"/>
                  </a:lnTo>
                  <a:lnTo>
                    <a:pt x="121589" y="70650"/>
                  </a:lnTo>
                  <a:lnTo>
                    <a:pt x="124701" y="66179"/>
                  </a:lnTo>
                  <a:lnTo>
                    <a:pt x="126149" y="62979"/>
                  </a:lnTo>
                  <a:lnTo>
                    <a:pt x="126568" y="60566"/>
                  </a:lnTo>
                  <a:lnTo>
                    <a:pt x="127190" y="56769"/>
                  </a:lnTo>
                  <a:close/>
                </a:path>
                <a:path w="468629" h="148590">
                  <a:moveTo>
                    <a:pt x="141236" y="65138"/>
                  </a:moveTo>
                  <a:lnTo>
                    <a:pt x="132829" y="60071"/>
                  </a:lnTo>
                  <a:lnTo>
                    <a:pt x="116738" y="86918"/>
                  </a:lnTo>
                  <a:lnTo>
                    <a:pt x="125145" y="91973"/>
                  </a:lnTo>
                  <a:lnTo>
                    <a:pt x="126479" y="89700"/>
                  </a:lnTo>
                  <a:lnTo>
                    <a:pt x="120573" y="86144"/>
                  </a:lnTo>
                  <a:lnTo>
                    <a:pt x="126860" y="75603"/>
                  </a:lnTo>
                  <a:lnTo>
                    <a:pt x="132651" y="79057"/>
                  </a:lnTo>
                  <a:lnTo>
                    <a:pt x="134010" y="76796"/>
                  </a:lnTo>
                  <a:lnTo>
                    <a:pt x="128270" y="73304"/>
                  </a:lnTo>
                  <a:lnTo>
                    <a:pt x="133946" y="63842"/>
                  </a:lnTo>
                  <a:lnTo>
                    <a:pt x="139865" y="67424"/>
                  </a:lnTo>
                  <a:lnTo>
                    <a:pt x="141236" y="65138"/>
                  </a:lnTo>
                  <a:close/>
                </a:path>
                <a:path w="468629" h="148590">
                  <a:moveTo>
                    <a:pt x="153212" y="72694"/>
                  </a:moveTo>
                  <a:lnTo>
                    <a:pt x="146494" y="67398"/>
                  </a:lnTo>
                  <a:lnTo>
                    <a:pt x="143357" y="68465"/>
                  </a:lnTo>
                  <a:lnTo>
                    <a:pt x="140487" y="71374"/>
                  </a:lnTo>
                  <a:lnTo>
                    <a:pt x="139890" y="72199"/>
                  </a:lnTo>
                  <a:lnTo>
                    <a:pt x="137947" y="76073"/>
                  </a:lnTo>
                  <a:lnTo>
                    <a:pt x="138328" y="78486"/>
                  </a:lnTo>
                  <a:lnTo>
                    <a:pt x="139623" y="81508"/>
                  </a:lnTo>
                  <a:lnTo>
                    <a:pt x="141770" y="85559"/>
                  </a:lnTo>
                  <a:lnTo>
                    <a:pt x="143243" y="87972"/>
                  </a:lnTo>
                  <a:lnTo>
                    <a:pt x="142341" y="90792"/>
                  </a:lnTo>
                  <a:lnTo>
                    <a:pt x="140652" y="94322"/>
                  </a:lnTo>
                  <a:lnTo>
                    <a:pt x="137909" y="95948"/>
                  </a:lnTo>
                  <a:lnTo>
                    <a:pt x="133667" y="93776"/>
                  </a:lnTo>
                  <a:lnTo>
                    <a:pt x="132676" y="92367"/>
                  </a:lnTo>
                  <a:lnTo>
                    <a:pt x="131889" y="90271"/>
                  </a:lnTo>
                  <a:lnTo>
                    <a:pt x="131826" y="89992"/>
                  </a:lnTo>
                  <a:lnTo>
                    <a:pt x="130111" y="93383"/>
                  </a:lnTo>
                  <a:lnTo>
                    <a:pt x="130873" y="94957"/>
                  </a:lnTo>
                  <a:lnTo>
                    <a:pt x="132232" y="96227"/>
                  </a:lnTo>
                  <a:lnTo>
                    <a:pt x="138150" y="99237"/>
                  </a:lnTo>
                  <a:lnTo>
                    <a:pt x="142709" y="96723"/>
                  </a:lnTo>
                  <a:lnTo>
                    <a:pt x="144818" y="92646"/>
                  </a:lnTo>
                  <a:lnTo>
                    <a:pt x="145364" y="91389"/>
                  </a:lnTo>
                  <a:lnTo>
                    <a:pt x="146240" y="87795"/>
                  </a:lnTo>
                  <a:lnTo>
                    <a:pt x="145072" y="85318"/>
                  </a:lnTo>
                  <a:lnTo>
                    <a:pt x="142938" y="81483"/>
                  </a:lnTo>
                  <a:lnTo>
                    <a:pt x="141605" y="78625"/>
                  </a:lnTo>
                  <a:lnTo>
                    <a:pt x="141033" y="76517"/>
                  </a:lnTo>
                  <a:lnTo>
                    <a:pt x="143497" y="71755"/>
                  </a:lnTo>
                  <a:lnTo>
                    <a:pt x="145999" y="70319"/>
                  </a:lnTo>
                  <a:lnTo>
                    <a:pt x="148602" y="71640"/>
                  </a:lnTo>
                  <a:lnTo>
                    <a:pt x="150355" y="72555"/>
                  </a:lnTo>
                  <a:lnTo>
                    <a:pt x="151079" y="74180"/>
                  </a:lnTo>
                  <a:lnTo>
                    <a:pt x="151549" y="75996"/>
                  </a:lnTo>
                  <a:lnTo>
                    <a:pt x="153212" y="72694"/>
                  </a:lnTo>
                  <a:close/>
                </a:path>
                <a:path w="468629" h="148590">
                  <a:moveTo>
                    <a:pt x="166611" y="76911"/>
                  </a:moveTo>
                  <a:lnTo>
                    <a:pt x="155257" y="72326"/>
                  </a:lnTo>
                  <a:lnTo>
                    <a:pt x="154241" y="74790"/>
                  </a:lnTo>
                  <a:lnTo>
                    <a:pt x="158584" y="76530"/>
                  </a:lnTo>
                  <a:lnTo>
                    <a:pt x="147866" y="103124"/>
                  </a:lnTo>
                  <a:lnTo>
                    <a:pt x="150571" y="104203"/>
                  </a:lnTo>
                  <a:lnTo>
                    <a:pt x="161277" y="77647"/>
                  </a:lnTo>
                  <a:lnTo>
                    <a:pt x="165633" y="79387"/>
                  </a:lnTo>
                  <a:lnTo>
                    <a:pt x="166611" y="76911"/>
                  </a:lnTo>
                  <a:close/>
                </a:path>
                <a:path w="468629" h="148590">
                  <a:moveTo>
                    <a:pt x="172097" y="79298"/>
                  </a:moveTo>
                  <a:lnTo>
                    <a:pt x="169379" y="78295"/>
                  </a:lnTo>
                  <a:lnTo>
                    <a:pt x="158699" y="107746"/>
                  </a:lnTo>
                  <a:lnTo>
                    <a:pt x="161417" y="108737"/>
                  </a:lnTo>
                  <a:lnTo>
                    <a:pt x="172097" y="79298"/>
                  </a:lnTo>
                  <a:close/>
                </a:path>
                <a:path w="468629" h="148590">
                  <a:moveTo>
                    <a:pt x="187947" y="83604"/>
                  </a:moveTo>
                  <a:lnTo>
                    <a:pt x="185483" y="82969"/>
                  </a:lnTo>
                  <a:lnTo>
                    <a:pt x="179311" y="107175"/>
                  </a:lnTo>
                  <a:lnTo>
                    <a:pt x="177812" y="80911"/>
                  </a:lnTo>
                  <a:lnTo>
                    <a:pt x="175348" y="80238"/>
                  </a:lnTo>
                  <a:lnTo>
                    <a:pt x="167259" y="110502"/>
                  </a:lnTo>
                  <a:lnTo>
                    <a:pt x="169710" y="111163"/>
                  </a:lnTo>
                  <a:lnTo>
                    <a:pt x="175882" y="86804"/>
                  </a:lnTo>
                  <a:lnTo>
                    <a:pt x="176047" y="86868"/>
                  </a:lnTo>
                  <a:lnTo>
                    <a:pt x="177380" y="113207"/>
                  </a:lnTo>
                  <a:lnTo>
                    <a:pt x="179844" y="113842"/>
                  </a:lnTo>
                  <a:lnTo>
                    <a:pt x="187947" y="83604"/>
                  </a:lnTo>
                  <a:close/>
                </a:path>
                <a:path w="468629" h="148590">
                  <a:moveTo>
                    <a:pt x="198361" y="117805"/>
                  </a:moveTo>
                  <a:lnTo>
                    <a:pt x="198297" y="109372"/>
                  </a:lnTo>
                  <a:lnTo>
                    <a:pt x="198285" y="108077"/>
                  </a:lnTo>
                  <a:lnTo>
                    <a:pt x="198170" y="89484"/>
                  </a:lnTo>
                  <a:lnTo>
                    <a:pt x="198145" y="85852"/>
                  </a:lnTo>
                  <a:lnTo>
                    <a:pt x="196113" y="85458"/>
                  </a:lnTo>
                  <a:lnTo>
                    <a:pt x="196113" y="89484"/>
                  </a:lnTo>
                  <a:lnTo>
                    <a:pt x="195478" y="106997"/>
                  </a:lnTo>
                  <a:lnTo>
                    <a:pt x="195440" y="108077"/>
                  </a:lnTo>
                  <a:lnTo>
                    <a:pt x="189852" y="106997"/>
                  </a:lnTo>
                  <a:lnTo>
                    <a:pt x="195922" y="89484"/>
                  </a:lnTo>
                  <a:lnTo>
                    <a:pt x="196113" y="89484"/>
                  </a:lnTo>
                  <a:lnTo>
                    <a:pt x="196113" y="85458"/>
                  </a:lnTo>
                  <a:lnTo>
                    <a:pt x="195478" y="85331"/>
                  </a:lnTo>
                  <a:lnTo>
                    <a:pt x="183515" y="114909"/>
                  </a:lnTo>
                  <a:lnTo>
                    <a:pt x="186563" y="115493"/>
                  </a:lnTo>
                  <a:lnTo>
                    <a:pt x="188874" y="109372"/>
                  </a:lnTo>
                  <a:lnTo>
                    <a:pt x="195364" y="110655"/>
                  </a:lnTo>
                  <a:lnTo>
                    <a:pt x="195275" y="117195"/>
                  </a:lnTo>
                  <a:lnTo>
                    <a:pt x="198361" y="117805"/>
                  </a:lnTo>
                  <a:close/>
                </a:path>
                <a:path w="468629" h="148590">
                  <a:moveTo>
                    <a:pt x="214896" y="88430"/>
                  </a:moveTo>
                  <a:lnTo>
                    <a:pt x="202780" y="86690"/>
                  </a:lnTo>
                  <a:lnTo>
                    <a:pt x="202399" y="89331"/>
                  </a:lnTo>
                  <a:lnTo>
                    <a:pt x="207022" y="89992"/>
                  </a:lnTo>
                  <a:lnTo>
                    <a:pt x="203060" y="118376"/>
                  </a:lnTo>
                  <a:lnTo>
                    <a:pt x="205930" y="118783"/>
                  </a:lnTo>
                  <a:lnTo>
                    <a:pt x="209918" y="90398"/>
                  </a:lnTo>
                  <a:lnTo>
                    <a:pt x="214528" y="91033"/>
                  </a:lnTo>
                  <a:lnTo>
                    <a:pt x="214896" y="88430"/>
                  </a:lnTo>
                  <a:close/>
                </a:path>
                <a:path w="468629" h="148590">
                  <a:moveTo>
                    <a:pt x="229679" y="89382"/>
                  </a:moveTo>
                  <a:lnTo>
                    <a:pt x="226783" y="89166"/>
                  </a:lnTo>
                  <a:lnTo>
                    <a:pt x="225298" y="110337"/>
                  </a:lnTo>
                  <a:lnTo>
                    <a:pt x="224955" y="115544"/>
                  </a:lnTo>
                  <a:lnTo>
                    <a:pt x="224459" y="117983"/>
                  </a:lnTo>
                  <a:lnTo>
                    <a:pt x="217779" y="117525"/>
                  </a:lnTo>
                  <a:lnTo>
                    <a:pt x="217678" y="115023"/>
                  </a:lnTo>
                  <a:lnTo>
                    <a:pt x="219519" y="88671"/>
                  </a:lnTo>
                  <a:lnTo>
                    <a:pt x="216623" y="88455"/>
                  </a:lnTo>
                  <a:lnTo>
                    <a:pt x="214757" y="115404"/>
                  </a:lnTo>
                  <a:lnTo>
                    <a:pt x="214680" y="120142"/>
                  </a:lnTo>
                  <a:lnTo>
                    <a:pt x="226987" y="121005"/>
                  </a:lnTo>
                  <a:lnTo>
                    <a:pt x="227787" y="116484"/>
                  </a:lnTo>
                  <a:lnTo>
                    <a:pt x="229679" y="89382"/>
                  </a:lnTo>
                  <a:close/>
                </a:path>
                <a:path w="468629" h="148590">
                  <a:moveTo>
                    <a:pt x="253453" y="119951"/>
                  </a:moveTo>
                  <a:lnTo>
                    <a:pt x="248564" y="88785"/>
                  </a:lnTo>
                  <a:lnTo>
                    <a:pt x="246075" y="88887"/>
                  </a:lnTo>
                  <a:lnTo>
                    <a:pt x="242811" y="115481"/>
                  </a:lnTo>
                  <a:lnTo>
                    <a:pt x="237883" y="89192"/>
                  </a:lnTo>
                  <a:lnTo>
                    <a:pt x="235394" y="89268"/>
                  </a:lnTo>
                  <a:lnTo>
                    <a:pt x="232105" y="120713"/>
                  </a:lnTo>
                  <a:lnTo>
                    <a:pt x="234911" y="120637"/>
                  </a:lnTo>
                  <a:lnTo>
                    <a:pt x="236791" y="94488"/>
                  </a:lnTo>
                  <a:lnTo>
                    <a:pt x="236918" y="94488"/>
                  </a:lnTo>
                  <a:lnTo>
                    <a:pt x="241604" y="120396"/>
                  </a:lnTo>
                  <a:lnTo>
                    <a:pt x="244005" y="120294"/>
                  </a:lnTo>
                  <a:lnTo>
                    <a:pt x="247180" y="94145"/>
                  </a:lnTo>
                  <a:lnTo>
                    <a:pt x="247332" y="94145"/>
                  </a:lnTo>
                  <a:lnTo>
                    <a:pt x="250634" y="120091"/>
                  </a:lnTo>
                  <a:lnTo>
                    <a:pt x="253453" y="119951"/>
                  </a:lnTo>
                  <a:close/>
                </a:path>
                <a:path w="468629" h="148590">
                  <a:moveTo>
                    <a:pt x="276072" y="97002"/>
                  </a:moveTo>
                  <a:lnTo>
                    <a:pt x="275475" y="93687"/>
                  </a:lnTo>
                  <a:lnTo>
                    <a:pt x="275056" y="91516"/>
                  </a:lnTo>
                  <a:lnTo>
                    <a:pt x="274815" y="90855"/>
                  </a:lnTo>
                  <a:lnTo>
                    <a:pt x="274294" y="89281"/>
                  </a:lnTo>
                  <a:lnTo>
                    <a:pt x="274218" y="89014"/>
                  </a:lnTo>
                  <a:lnTo>
                    <a:pt x="274091" y="88658"/>
                  </a:lnTo>
                  <a:lnTo>
                    <a:pt x="273202" y="85902"/>
                  </a:lnTo>
                  <a:lnTo>
                    <a:pt x="273100" y="85598"/>
                  </a:lnTo>
                  <a:lnTo>
                    <a:pt x="273024" y="97663"/>
                  </a:lnTo>
                  <a:lnTo>
                    <a:pt x="272796" y="99225"/>
                  </a:lnTo>
                  <a:lnTo>
                    <a:pt x="268795" y="99923"/>
                  </a:lnTo>
                  <a:lnTo>
                    <a:pt x="267716" y="100139"/>
                  </a:lnTo>
                  <a:lnTo>
                    <a:pt x="265785" y="89281"/>
                  </a:lnTo>
                  <a:lnTo>
                    <a:pt x="269201" y="88658"/>
                  </a:lnTo>
                  <a:lnTo>
                    <a:pt x="270725" y="89014"/>
                  </a:lnTo>
                  <a:lnTo>
                    <a:pt x="271627" y="90855"/>
                  </a:lnTo>
                  <a:lnTo>
                    <a:pt x="271983" y="91516"/>
                  </a:lnTo>
                  <a:lnTo>
                    <a:pt x="272224" y="92456"/>
                  </a:lnTo>
                  <a:lnTo>
                    <a:pt x="272364" y="93167"/>
                  </a:lnTo>
                  <a:lnTo>
                    <a:pt x="272465" y="93687"/>
                  </a:lnTo>
                  <a:lnTo>
                    <a:pt x="272923" y="97002"/>
                  </a:lnTo>
                  <a:lnTo>
                    <a:pt x="273024" y="97663"/>
                  </a:lnTo>
                  <a:lnTo>
                    <a:pt x="273024" y="85610"/>
                  </a:lnTo>
                  <a:lnTo>
                    <a:pt x="269544" y="85902"/>
                  </a:lnTo>
                  <a:lnTo>
                    <a:pt x="265658" y="86626"/>
                  </a:lnTo>
                  <a:lnTo>
                    <a:pt x="262458" y="87185"/>
                  </a:lnTo>
                  <a:lnTo>
                    <a:pt x="267804" y="117500"/>
                  </a:lnTo>
                  <a:lnTo>
                    <a:pt x="267893" y="118008"/>
                  </a:lnTo>
                  <a:lnTo>
                    <a:pt x="270776" y="117500"/>
                  </a:lnTo>
                  <a:lnTo>
                    <a:pt x="268160" y="102755"/>
                  </a:lnTo>
                  <a:lnTo>
                    <a:pt x="270967" y="102235"/>
                  </a:lnTo>
                  <a:lnTo>
                    <a:pt x="272542" y="101714"/>
                  </a:lnTo>
                  <a:lnTo>
                    <a:pt x="273608" y="100863"/>
                  </a:lnTo>
                  <a:lnTo>
                    <a:pt x="274561" y="100139"/>
                  </a:lnTo>
                  <a:lnTo>
                    <a:pt x="275577" y="99377"/>
                  </a:lnTo>
                  <a:lnTo>
                    <a:pt x="276072" y="97002"/>
                  </a:lnTo>
                  <a:close/>
                </a:path>
                <a:path w="468629" h="148590">
                  <a:moveTo>
                    <a:pt x="293255" y="112737"/>
                  </a:moveTo>
                  <a:lnTo>
                    <a:pt x="292658" y="110134"/>
                  </a:lnTo>
                  <a:lnTo>
                    <a:pt x="285940" y="111696"/>
                  </a:lnTo>
                  <a:lnTo>
                    <a:pt x="283184" y="99733"/>
                  </a:lnTo>
                  <a:lnTo>
                    <a:pt x="289712" y="98196"/>
                  </a:lnTo>
                  <a:lnTo>
                    <a:pt x="289102" y="95618"/>
                  </a:lnTo>
                  <a:lnTo>
                    <a:pt x="282536" y="97116"/>
                  </a:lnTo>
                  <a:lnTo>
                    <a:pt x="280085" y="86385"/>
                  </a:lnTo>
                  <a:lnTo>
                    <a:pt x="286829" y="84797"/>
                  </a:lnTo>
                  <a:lnTo>
                    <a:pt x="286245" y="82207"/>
                  </a:lnTo>
                  <a:lnTo>
                    <a:pt x="276644" y="84429"/>
                  </a:lnTo>
                  <a:lnTo>
                    <a:pt x="283705" y="114947"/>
                  </a:lnTo>
                  <a:lnTo>
                    <a:pt x="293255" y="112737"/>
                  </a:lnTo>
                  <a:close/>
                </a:path>
                <a:path w="468629" h="148590">
                  <a:moveTo>
                    <a:pt x="310451" y="107061"/>
                  </a:moveTo>
                  <a:lnTo>
                    <a:pt x="299796" y="95770"/>
                  </a:lnTo>
                  <a:lnTo>
                    <a:pt x="298958" y="94869"/>
                  </a:lnTo>
                  <a:lnTo>
                    <a:pt x="301307" y="93967"/>
                  </a:lnTo>
                  <a:lnTo>
                    <a:pt x="301637" y="93522"/>
                  </a:lnTo>
                  <a:lnTo>
                    <a:pt x="302387" y="92532"/>
                  </a:lnTo>
                  <a:lnTo>
                    <a:pt x="302666" y="90792"/>
                  </a:lnTo>
                  <a:lnTo>
                    <a:pt x="302844" y="89750"/>
                  </a:lnTo>
                  <a:lnTo>
                    <a:pt x="302971" y="89090"/>
                  </a:lnTo>
                  <a:lnTo>
                    <a:pt x="302552" y="87210"/>
                  </a:lnTo>
                  <a:lnTo>
                    <a:pt x="301879" y="85318"/>
                  </a:lnTo>
                  <a:lnTo>
                    <a:pt x="301142" y="83159"/>
                  </a:lnTo>
                  <a:lnTo>
                    <a:pt x="300240" y="81749"/>
                  </a:lnTo>
                  <a:lnTo>
                    <a:pt x="300088" y="81622"/>
                  </a:lnTo>
                  <a:lnTo>
                    <a:pt x="300088" y="89750"/>
                  </a:lnTo>
                  <a:lnTo>
                    <a:pt x="299351" y="91833"/>
                  </a:lnTo>
                  <a:lnTo>
                    <a:pt x="298348" y="92532"/>
                  </a:lnTo>
                  <a:lnTo>
                    <a:pt x="296443" y="93167"/>
                  </a:lnTo>
                  <a:lnTo>
                    <a:pt x="295465" y="93522"/>
                  </a:lnTo>
                  <a:lnTo>
                    <a:pt x="291922" y="83159"/>
                  </a:lnTo>
                  <a:lnTo>
                    <a:pt x="295935" y="81749"/>
                  </a:lnTo>
                  <a:lnTo>
                    <a:pt x="297535" y="81749"/>
                  </a:lnTo>
                  <a:lnTo>
                    <a:pt x="299808" y="88392"/>
                  </a:lnTo>
                  <a:lnTo>
                    <a:pt x="300088" y="89750"/>
                  </a:lnTo>
                  <a:lnTo>
                    <a:pt x="300088" y="81622"/>
                  </a:lnTo>
                  <a:lnTo>
                    <a:pt x="299212" y="80810"/>
                  </a:lnTo>
                  <a:lnTo>
                    <a:pt x="299123" y="80670"/>
                  </a:lnTo>
                  <a:lnTo>
                    <a:pt x="296849" y="78803"/>
                  </a:lnTo>
                  <a:lnTo>
                    <a:pt x="294055" y="79603"/>
                  </a:lnTo>
                  <a:lnTo>
                    <a:pt x="287820" y="81749"/>
                  </a:lnTo>
                  <a:lnTo>
                    <a:pt x="288353" y="81749"/>
                  </a:lnTo>
                  <a:lnTo>
                    <a:pt x="298488" y="111213"/>
                  </a:lnTo>
                  <a:lnTo>
                    <a:pt x="301205" y="110261"/>
                  </a:lnTo>
                  <a:lnTo>
                    <a:pt x="296252" y="95770"/>
                  </a:lnTo>
                  <a:lnTo>
                    <a:pt x="307543" y="108064"/>
                  </a:lnTo>
                  <a:lnTo>
                    <a:pt x="310451" y="107061"/>
                  </a:lnTo>
                  <a:close/>
                </a:path>
                <a:path w="468629" h="148590">
                  <a:moveTo>
                    <a:pt x="323913" y="95618"/>
                  </a:moveTo>
                  <a:lnTo>
                    <a:pt x="322491" y="92125"/>
                  </a:lnTo>
                  <a:lnTo>
                    <a:pt x="322084" y="91401"/>
                  </a:lnTo>
                  <a:lnTo>
                    <a:pt x="321564" y="90792"/>
                  </a:lnTo>
                  <a:lnTo>
                    <a:pt x="319824" y="88646"/>
                  </a:lnTo>
                  <a:lnTo>
                    <a:pt x="314909" y="87414"/>
                  </a:lnTo>
                  <a:lnTo>
                    <a:pt x="311696" y="86741"/>
                  </a:lnTo>
                  <a:lnTo>
                    <a:pt x="308610" y="86182"/>
                  </a:lnTo>
                  <a:lnTo>
                    <a:pt x="306984" y="82130"/>
                  </a:lnTo>
                  <a:lnTo>
                    <a:pt x="306819" y="81419"/>
                  </a:lnTo>
                  <a:lnTo>
                    <a:pt x="306743" y="78892"/>
                  </a:lnTo>
                  <a:lnTo>
                    <a:pt x="307594" y="77177"/>
                  </a:lnTo>
                  <a:lnTo>
                    <a:pt x="311404" y="75653"/>
                  </a:lnTo>
                  <a:lnTo>
                    <a:pt x="313080" y="76174"/>
                  </a:lnTo>
                  <a:lnTo>
                    <a:pt x="314756" y="76987"/>
                  </a:lnTo>
                  <a:lnTo>
                    <a:pt x="313372" y="73571"/>
                  </a:lnTo>
                  <a:lnTo>
                    <a:pt x="311581" y="73152"/>
                  </a:lnTo>
                  <a:lnTo>
                    <a:pt x="309905" y="73177"/>
                  </a:lnTo>
                  <a:lnTo>
                    <a:pt x="305142" y="75107"/>
                  </a:lnTo>
                  <a:lnTo>
                    <a:pt x="303847" y="77863"/>
                  </a:lnTo>
                  <a:lnTo>
                    <a:pt x="303923" y="81940"/>
                  </a:lnTo>
                  <a:lnTo>
                    <a:pt x="304177" y="83146"/>
                  </a:lnTo>
                  <a:lnTo>
                    <a:pt x="306336" y="88430"/>
                  </a:lnTo>
                  <a:lnTo>
                    <a:pt x="309562" y="89306"/>
                  </a:lnTo>
                  <a:lnTo>
                    <a:pt x="314833" y="90487"/>
                  </a:lnTo>
                  <a:lnTo>
                    <a:pt x="317754" y="91427"/>
                  </a:lnTo>
                  <a:lnTo>
                    <a:pt x="319430" y="92392"/>
                  </a:lnTo>
                  <a:lnTo>
                    <a:pt x="320306" y="94640"/>
                  </a:lnTo>
                  <a:lnTo>
                    <a:pt x="321246" y="96837"/>
                  </a:lnTo>
                  <a:lnTo>
                    <a:pt x="320954" y="99415"/>
                  </a:lnTo>
                  <a:lnTo>
                    <a:pt x="318808" y="101130"/>
                  </a:lnTo>
                  <a:lnTo>
                    <a:pt x="318401" y="101371"/>
                  </a:lnTo>
                  <a:lnTo>
                    <a:pt x="317944" y="101523"/>
                  </a:lnTo>
                  <a:lnTo>
                    <a:pt x="316179" y="102285"/>
                  </a:lnTo>
                  <a:lnTo>
                    <a:pt x="314121" y="101904"/>
                  </a:lnTo>
                  <a:lnTo>
                    <a:pt x="312343" y="101079"/>
                  </a:lnTo>
                  <a:lnTo>
                    <a:pt x="313740" y="104584"/>
                  </a:lnTo>
                  <a:lnTo>
                    <a:pt x="315480" y="105067"/>
                  </a:lnTo>
                  <a:lnTo>
                    <a:pt x="317322" y="104851"/>
                  </a:lnTo>
                  <a:lnTo>
                    <a:pt x="320636" y="103505"/>
                  </a:lnTo>
                  <a:lnTo>
                    <a:pt x="321868" y="102336"/>
                  </a:lnTo>
                  <a:lnTo>
                    <a:pt x="323913" y="98513"/>
                  </a:lnTo>
                  <a:lnTo>
                    <a:pt x="323913" y="95618"/>
                  </a:lnTo>
                  <a:close/>
                </a:path>
                <a:path w="468629" h="148590">
                  <a:moveTo>
                    <a:pt x="339217" y="94145"/>
                  </a:moveTo>
                  <a:lnTo>
                    <a:pt x="338035" y="91770"/>
                  </a:lnTo>
                  <a:lnTo>
                    <a:pt x="331876" y="94907"/>
                  </a:lnTo>
                  <a:lnTo>
                    <a:pt x="326275" y="83985"/>
                  </a:lnTo>
                  <a:lnTo>
                    <a:pt x="332270" y="80911"/>
                  </a:lnTo>
                  <a:lnTo>
                    <a:pt x="331063" y="78511"/>
                  </a:lnTo>
                  <a:lnTo>
                    <a:pt x="325056" y="81610"/>
                  </a:lnTo>
                  <a:lnTo>
                    <a:pt x="320065" y="71767"/>
                  </a:lnTo>
                  <a:lnTo>
                    <a:pt x="326212" y="68605"/>
                  </a:lnTo>
                  <a:lnTo>
                    <a:pt x="325031" y="66255"/>
                  </a:lnTo>
                  <a:lnTo>
                    <a:pt x="316280" y="70700"/>
                  </a:lnTo>
                  <a:lnTo>
                    <a:pt x="330466" y="98602"/>
                  </a:lnTo>
                  <a:lnTo>
                    <a:pt x="339217" y="94145"/>
                  </a:lnTo>
                  <a:close/>
                </a:path>
                <a:path w="468629" h="148590">
                  <a:moveTo>
                    <a:pt x="356768" y="84531"/>
                  </a:moveTo>
                  <a:lnTo>
                    <a:pt x="352945" y="82791"/>
                  </a:lnTo>
                  <a:lnTo>
                    <a:pt x="352920" y="82156"/>
                  </a:lnTo>
                  <a:lnTo>
                    <a:pt x="352780" y="81508"/>
                  </a:lnTo>
                  <a:lnTo>
                    <a:pt x="352691" y="80975"/>
                  </a:lnTo>
                  <a:lnTo>
                    <a:pt x="351599" y="76885"/>
                  </a:lnTo>
                  <a:lnTo>
                    <a:pt x="349948" y="74282"/>
                  </a:lnTo>
                  <a:lnTo>
                    <a:pt x="349948" y="81457"/>
                  </a:lnTo>
                  <a:lnTo>
                    <a:pt x="346329" y="79794"/>
                  </a:lnTo>
                  <a:lnTo>
                    <a:pt x="345287" y="82156"/>
                  </a:lnTo>
                  <a:lnTo>
                    <a:pt x="345224" y="82296"/>
                  </a:lnTo>
                  <a:lnTo>
                    <a:pt x="349948" y="84531"/>
                  </a:lnTo>
                  <a:lnTo>
                    <a:pt x="349796" y="84531"/>
                  </a:lnTo>
                  <a:lnTo>
                    <a:pt x="349567" y="85191"/>
                  </a:lnTo>
                  <a:lnTo>
                    <a:pt x="349123" y="85661"/>
                  </a:lnTo>
                  <a:lnTo>
                    <a:pt x="348462" y="86067"/>
                  </a:lnTo>
                  <a:lnTo>
                    <a:pt x="346367" y="87439"/>
                  </a:lnTo>
                  <a:lnTo>
                    <a:pt x="343966" y="86817"/>
                  </a:lnTo>
                  <a:lnTo>
                    <a:pt x="339725" y="80975"/>
                  </a:lnTo>
                  <a:lnTo>
                    <a:pt x="339191" y="80213"/>
                  </a:lnTo>
                  <a:lnTo>
                    <a:pt x="338124" y="78740"/>
                  </a:lnTo>
                  <a:lnTo>
                    <a:pt x="335495" y="74688"/>
                  </a:lnTo>
                  <a:lnTo>
                    <a:pt x="334251" y="72453"/>
                  </a:lnTo>
                  <a:lnTo>
                    <a:pt x="331787" y="66840"/>
                  </a:lnTo>
                  <a:lnTo>
                    <a:pt x="332257" y="65036"/>
                  </a:lnTo>
                  <a:lnTo>
                    <a:pt x="334073" y="63842"/>
                  </a:lnTo>
                  <a:lnTo>
                    <a:pt x="337388" y="61709"/>
                  </a:lnTo>
                  <a:lnTo>
                    <a:pt x="341020" y="66167"/>
                  </a:lnTo>
                  <a:lnTo>
                    <a:pt x="344500" y="71297"/>
                  </a:lnTo>
                  <a:lnTo>
                    <a:pt x="344919" y="71983"/>
                  </a:lnTo>
                  <a:lnTo>
                    <a:pt x="347002" y="75184"/>
                  </a:lnTo>
                  <a:lnTo>
                    <a:pt x="348640" y="77901"/>
                  </a:lnTo>
                  <a:lnTo>
                    <a:pt x="349808" y="80975"/>
                  </a:lnTo>
                  <a:lnTo>
                    <a:pt x="349910" y="81191"/>
                  </a:lnTo>
                  <a:lnTo>
                    <a:pt x="349948" y="81457"/>
                  </a:lnTo>
                  <a:lnTo>
                    <a:pt x="349948" y="74282"/>
                  </a:lnTo>
                  <a:lnTo>
                    <a:pt x="336918" y="60591"/>
                  </a:lnTo>
                  <a:lnTo>
                    <a:pt x="336003" y="60363"/>
                  </a:lnTo>
                  <a:lnTo>
                    <a:pt x="329031" y="66167"/>
                  </a:lnTo>
                  <a:lnTo>
                    <a:pt x="328980" y="66421"/>
                  </a:lnTo>
                  <a:lnTo>
                    <a:pt x="330441" y="70650"/>
                  </a:lnTo>
                  <a:lnTo>
                    <a:pt x="331254" y="73101"/>
                  </a:lnTo>
                  <a:lnTo>
                    <a:pt x="332752" y="75920"/>
                  </a:lnTo>
                  <a:lnTo>
                    <a:pt x="335292" y="79794"/>
                  </a:lnTo>
                  <a:lnTo>
                    <a:pt x="335584" y="80213"/>
                  </a:lnTo>
                  <a:lnTo>
                    <a:pt x="336080" y="80975"/>
                  </a:lnTo>
                  <a:lnTo>
                    <a:pt x="342277" y="89992"/>
                  </a:lnTo>
                  <a:lnTo>
                    <a:pt x="346494" y="90716"/>
                  </a:lnTo>
                  <a:lnTo>
                    <a:pt x="351053" y="87757"/>
                  </a:lnTo>
                  <a:lnTo>
                    <a:pt x="351396" y="87439"/>
                  </a:lnTo>
                  <a:lnTo>
                    <a:pt x="352056" y="86817"/>
                  </a:lnTo>
                  <a:lnTo>
                    <a:pt x="352348" y="86067"/>
                  </a:lnTo>
                  <a:lnTo>
                    <a:pt x="352463" y="85661"/>
                  </a:lnTo>
                  <a:lnTo>
                    <a:pt x="352691" y="85661"/>
                  </a:lnTo>
                  <a:lnTo>
                    <a:pt x="355701" y="87007"/>
                  </a:lnTo>
                  <a:lnTo>
                    <a:pt x="356285" y="85661"/>
                  </a:lnTo>
                  <a:lnTo>
                    <a:pt x="356768" y="84531"/>
                  </a:lnTo>
                  <a:close/>
                </a:path>
                <a:path w="468629" h="148590">
                  <a:moveTo>
                    <a:pt x="369468" y="73139"/>
                  </a:moveTo>
                  <a:lnTo>
                    <a:pt x="368515" y="70637"/>
                  </a:lnTo>
                  <a:lnTo>
                    <a:pt x="367893" y="68961"/>
                  </a:lnTo>
                  <a:lnTo>
                    <a:pt x="365379" y="65341"/>
                  </a:lnTo>
                  <a:lnTo>
                    <a:pt x="352806" y="48031"/>
                  </a:lnTo>
                  <a:lnTo>
                    <a:pt x="350494" y="49745"/>
                  </a:lnTo>
                  <a:lnTo>
                    <a:pt x="363969" y="68376"/>
                  </a:lnTo>
                  <a:lnTo>
                    <a:pt x="364807" y="69608"/>
                  </a:lnTo>
                  <a:lnTo>
                    <a:pt x="366318" y="72631"/>
                  </a:lnTo>
                  <a:lnTo>
                    <a:pt x="366242" y="74015"/>
                  </a:lnTo>
                  <a:lnTo>
                    <a:pt x="361734" y="77254"/>
                  </a:lnTo>
                  <a:lnTo>
                    <a:pt x="360083" y="75387"/>
                  </a:lnTo>
                  <a:lnTo>
                    <a:pt x="344576" y="54038"/>
                  </a:lnTo>
                  <a:lnTo>
                    <a:pt x="342214" y="55765"/>
                  </a:lnTo>
                  <a:lnTo>
                    <a:pt x="358051" y="77609"/>
                  </a:lnTo>
                  <a:lnTo>
                    <a:pt x="361048" y="81267"/>
                  </a:lnTo>
                  <a:lnTo>
                    <a:pt x="369087" y="75412"/>
                  </a:lnTo>
                  <a:lnTo>
                    <a:pt x="369468" y="73139"/>
                  </a:lnTo>
                  <a:close/>
                </a:path>
                <a:path w="468629" h="148590">
                  <a:moveTo>
                    <a:pt x="383298" y="62484"/>
                  </a:moveTo>
                  <a:lnTo>
                    <a:pt x="383273" y="57238"/>
                  </a:lnTo>
                  <a:lnTo>
                    <a:pt x="380936" y="53632"/>
                  </a:lnTo>
                  <a:lnTo>
                    <a:pt x="380847" y="53492"/>
                  </a:lnTo>
                  <a:lnTo>
                    <a:pt x="380504" y="53073"/>
                  </a:lnTo>
                  <a:lnTo>
                    <a:pt x="380504" y="61582"/>
                  </a:lnTo>
                  <a:lnTo>
                    <a:pt x="380238" y="62318"/>
                  </a:lnTo>
                  <a:lnTo>
                    <a:pt x="380174" y="62484"/>
                  </a:lnTo>
                  <a:lnTo>
                    <a:pt x="377139" y="65125"/>
                  </a:lnTo>
                  <a:lnTo>
                    <a:pt x="374154" y="63322"/>
                  </a:lnTo>
                  <a:lnTo>
                    <a:pt x="369747" y="59232"/>
                  </a:lnTo>
                  <a:lnTo>
                    <a:pt x="368363" y="57658"/>
                  </a:lnTo>
                  <a:lnTo>
                    <a:pt x="367182" y="56273"/>
                  </a:lnTo>
                  <a:lnTo>
                    <a:pt x="365645" y="54546"/>
                  </a:lnTo>
                  <a:lnTo>
                    <a:pt x="363982" y="52514"/>
                  </a:lnTo>
                  <a:lnTo>
                    <a:pt x="362686" y="50520"/>
                  </a:lnTo>
                  <a:lnTo>
                    <a:pt x="360883" y="47650"/>
                  </a:lnTo>
                  <a:lnTo>
                    <a:pt x="359956" y="44831"/>
                  </a:lnTo>
                  <a:lnTo>
                    <a:pt x="362051" y="43180"/>
                  </a:lnTo>
                  <a:lnTo>
                    <a:pt x="365404" y="40233"/>
                  </a:lnTo>
                  <a:lnTo>
                    <a:pt x="380504" y="61582"/>
                  </a:lnTo>
                  <a:lnTo>
                    <a:pt x="380504" y="53073"/>
                  </a:lnTo>
                  <a:lnTo>
                    <a:pt x="377113" y="48844"/>
                  </a:lnTo>
                  <a:lnTo>
                    <a:pt x="371944" y="42938"/>
                  </a:lnTo>
                  <a:lnTo>
                    <a:pt x="369265" y="40233"/>
                  </a:lnTo>
                  <a:lnTo>
                    <a:pt x="365493" y="36423"/>
                  </a:lnTo>
                  <a:lnTo>
                    <a:pt x="360159" y="41033"/>
                  </a:lnTo>
                  <a:lnTo>
                    <a:pt x="357276" y="43599"/>
                  </a:lnTo>
                  <a:lnTo>
                    <a:pt x="357390" y="44831"/>
                  </a:lnTo>
                  <a:lnTo>
                    <a:pt x="357492" y="45923"/>
                  </a:lnTo>
                  <a:lnTo>
                    <a:pt x="357581" y="46964"/>
                  </a:lnTo>
                  <a:lnTo>
                    <a:pt x="359384" y="50520"/>
                  </a:lnTo>
                  <a:lnTo>
                    <a:pt x="360718" y="53060"/>
                  </a:lnTo>
                  <a:lnTo>
                    <a:pt x="362750" y="55727"/>
                  </a:lnTo>
                  <a:lnTo>
                    <a:pt x="364934" y="58229"/>
                  </a:lnTo>
                  <a:lnTo>
                    <a:pt x="365607" y="59029"/>
                  </a:lnTo>
                  <a:lnTo>
                    <a:pt x="371373" y="65125"/>
                  </a:lnTo>
                  <a:lnTo>
                    <a:pt x="371602" y="65341"/>
                  </a:lnTo>
                  <a:lnTo>
                    <a:pt x="376796" y="69176"/>
                  </a:lnTo>
                  <a:lnTo>
                    <a:pt x="381457" y="65125"/>
                  </a:lnTo>
                  <a:lnTo>
                    <a:pt x="382790" y="63919"/>
                  </a:lnTo>
                  <a:lnTo>
                    <a:pt x="383298" y="62484"/>
                  </a:lnTo>
                  <a:close/>
                </a:path>
                <a:path w="468629" h="148590">
                  <a:moveTo>
                    <a:pt x="399186" y="46939"/>
                  </a:moveTo>
                  <a:lnTo>
                    <a:pt x="389420" y="43637"/>
                  </a:lnTo>
                  <a:lnTo>
                    <a:pt x="384683" y="42037"/>
                  </a:lnTo>
                  <a:lnTo>
                    <a:pt x="383298" y="41567"/>
                  </a:lnTo>
                  <a:lnTo>
                    <a:pt x="386588" y="37769"/>
                  </a:lnTo>
                  <a:lnTo>
                    <a:pt x="384403" y="34556"/>
                  </a:lnTo>
                  <a:lnTo>
                    <a:pt x="383908" y="34061"/>
                  </a:lnTo>
                  <a:lnTo>
                    <a:pt x="383095" y="33312"/>
                  </a:lnTo>
                  <a:lnTo>
                    <a:pt x="383095" y="38290"/>
                  </a:lnTo>
                  <a:lnTo>
                    <a:pt x="380301" y="41287"/>
                  </a:lnTo>
                  <a:lnTo>
                    <a:pt x="379641" y="42037"/>
                  </a:lnTo>
                  <a:lnTo>
                    <a:pt x="371602" y="34556"/>
                  </a:lnTo>
                  <a:lnTo>
                    <a:pt x="374535" y="31419"/>
                  </a:lnTo>
                  <a:lnTo>
                    <a:pt x="375894" y="30683"/>
                  </a:lnTo>
                  <a:lnTo>
                    <a:pt x="379488" y="34061"/>
                  </a:lnTo>
                  <a:lnTo>
                    <a:pt x="382485" y="36830"/>
                  </a:lnTo>
                  <a:lnTo>
                    <a:pt x="383095" y="38290"/>
                  </a:lnTo>
                  <a:lnTo>
                    <a:pt x="383095" y="33312"/>
                  </a:lnTo>
                  <a:lnTo>
                    <a:pt x="380288" y="30683"/>
                  </a:lnTo>
                  <a:lnTo>
                    <a:pt x="375894" y="26568"/>
                  </a:lnTo>
                  <a:lnTo>
                    <a:pt x="372795" y="29387"/>
                  </a:lnTo>
                  <a:lnTo>
                    <a:pt x="367677" y="34861"/>
                  </a:lnTo>
                  <a:lnTo>
                    <a:pt x="390537" y="56235"/>
                  </a:lnTo>
                  <a:lnTo>
                    <a:pt x="392506" y="54102"/>
                  </a:lnTo>
                  <a:lnTo>
                    <a:pt x="381317" y="43637"/>
                  </a:lnTo>
                  <a:lnTo>
                    <a:pt x="397090" y="49174"/>
                  </a:lnTo>
                  <a:lnTo>
                    <a:pt x="399186" y="46939"/>
                  </a:lnTo>
                  <a:close/>
                </a:path>
                <a:path w="468629" h="148590">
                  <a:moveTo>
                    <a:pt x="468249" y="35521"/>
                  </a:moveTo>
                  <a:lnTo>
                    <a:pt x="463588" y="32740"/>
                  </a:lnTo>
                  <a:lnTo>
                    <a:pt x="463588" y="36690"/>
                  </a:lnTo>
                  <a:lnTo>
                    <a:pt x="439788" y="70015"/>
                  </a:lnTo>
                  <a:lnTo>
                    <a:pt x="411238" y="99339"/>
                  </a:lnTo>
                  <a:lnTo>
                    <a:pt x="378650" y="124040"/>
                  </a:lnTo>
                  <a:lnTo>
                    <a:pt x="342734" y="143484"/>
                  </a:lnTo>
                  <a:lnTo>
                    <a:pt x="359321" y="118846"/>
                  </a:lnTo>
                  <a:lnTo>
                    <a:pt x="379793" y="88430"/>
                  </a:lnTo>
                  <a:lnTo>
                    <a:pt x="415632" y="54533"/>
                  </a:lnTo>
                  <a:lnTo>
                    <a:pt x="427075" y="40170"/>
                  </a:lnTo>
                  <a:lnTo>
                    <a:pt x="422300" y="36576"/>
                  </a:lnTo>
                  <a:lnTo>
                    <a:pt x="422300" y="40830"/>
                  </a:lnTo>
                  <a:lnTo>
                    <a:pt x="402399" y="63893"/>
                  </a:lnTo>
                  <a:lnTo>
                    <a:pt x="354850" y="101307"/>
                  </a:lnTo>
                  <a:lnTo>
                    <a:pt x="305295" y="123596"/>
                  </a:lnTo>
                  <a:lnTo>
                    <a:pt x="258406" y="133299"/>
                  </a:lnTo>
                  <a:lnTo>
                    <a:pt x="234200" y="134518"/>
                  </a:lnTo>
                  <a:lnTo>
                    <a:pt x="179666" y="128257"/>
                  </a:lnTo>
                  <a:lnTo>
                    <a:pt x="153593" y="118846"/>
                  </a:lnTo>
                  <a:lnTo>
                    <a:pt x="129032" y="109994"/>
                  </a:lnTo>
                  <a:lnTo>
                    <a:pt x="125095" y="107429"/>
                  </a:lnTo>
                  <a:lnTo>
                    <a:pt x="125095" y="143205"/>
                  </a:lnTo>
                  <a:lnTo>
                    <a:pt x="89293" y="123723"/>
                  </a:lnTo>
                  <a:lnTo>
                    <a:pt x="56819" y="99021"/>
                  </a:lnTo>
                  <a:lnTo>
                    <a:pt x="28397" y="69723"/>
                  </a:lnTo>
                  <a:lnTo>
                    <a:pt x="4660" y="36398"/>
                  </a:lnTo>
                  <a:lnTo>
                    <a:pt x="56159" y="5270"/>
                  </a:lnTo>
                  <a:lnTo>
                    <a:pt x="59385" y="10668"/>
                  </a:lnTo>
                  <a:lnTo>
                    <a:pt x="62852" y="15875"/>
                  </a:lnTo>
                  <a:lnTo>
                    <a:pt x="66522" y="20904"/>
                  </a:lnTo>
                  <a:lnTo>
                    <a:pt x="41173" y="40170"/>
                  </a:lnTo>
                  <a:lnTo>
                    <a:pt x="41325" y="40170"/>
                  </a:lnTo>
                  <a:lnTo>
                    <a:pt x="69481" y="72072"/>
                  </a:lnTo>
                  <a:lnTo>
                    <a:pt x="87693" y="87731"/>
                  </a:lnTo>
                  <a:lnTo>
                    <a:pt x="125095" y="143205"/>
                  </a:lnTo>
                  <a:lnTo>
                    <a:pt x="125095" y="107429"/>
                  </a:lnTo>
                  <a:lnTo>
                    <a:pt x="83934" y="80543"/>
                  </a:lnTo>
                  <a:lnTo>
                    <a:pt x="46075" y="40830"/>
                  </a:lnTo>
                  <a:lnTo>
                    <a:pt x="45847" y="40830"/>
                  </a:lnTo>
                  <a:lnTo>
                    <a:pt x="74726" y="18986"/>
                  </a:lnTo>
                  <a:lnTo>
                    <a:pt x="93535" y="4749"/>
                  </a:lnTo>
                  <a:lnTo>
                    <a:pt x="120167" y="32905"/>
                  </a:lnTo>
                  <a:lnTo>
                    <a:pt x="153733" y="55372"/>
                  </a:lnTo>
                  <a:lnTo>
                    <a:pt x="192087" y="69723"/>
                  </a:lnTo>
                  <a:lnTo>
                    <a:pt x="234200" y="74790"/>
                  </a:lnTo>
                  <a:lnTo>
                    <a:pt x="244843" y="74485"/>
                  </a:lnTo>
                  <a:lnTo>
                    <a:pt x="255422" y="73533"/>
                  </a:lnTo>
                  <a:lnTo>
                    <a:pt x="265912" y="71945"/>
                  </a:lnTo>
                  <a:lnTo>
                    <a:pt x="268427" y="71399"/>
                  </a:lnTo>
                  <a:lnTo>
                    <a:pt x="276250" y="69723"/>
                  </a:lnTo>
                  <a:lnTo>
                    <a:pt x="314667" y="55372"/>
                  </a:lnTo>
                  <a:lnTo>
                    <a:pt x="348208" y="32905"/>
                  </a:lnTo>
                  <a:lnTo>
                    <a:pt x="374764" y="4927"/>
                  </a:lnTo>
                  <a:lnTo>
                    <a:pt x="422300" y="40830"/>
                  </a:lnTo>
                  <a:lnTo>
                    <a:pt x="422300" y="36576"/>
                  </a:lnTo>
                  <a:lnTo>
                    <a:pt x="401764" y="21056"/>
                  </a:lnTo>
                  <a:lnTo>
                    <a:pt x="403275" y="18986"/>
                  </a:lnTo>
                  <a:lnTo>
                    <a:pt x="405422" y="16065"/>
                  </a:lnTo>
                  <a:lnTo>
                    <a:pt x="408762" y="10998"/>
                  </a:lnTo>
                  <a:lnTo>
                    <a:pt x="411924" y="5829"/>
                  </a:lnTo>
                  <a:lnTo>
                    <a:pt x="463130" y="36398"/>
                  </a:lnTo>
                  <a:lnTo>
                    <a:pt x="463588" y="36690"/>
                  </a:lnTo>
                  <a:lnTo>
                    <a:pt x="463588" y="32740"/>
                  </a:lnTo>
                  <a:lnTo>
                    <a:pt x="418604" y="5829"/>
                  </a:lnTo>
                  <a:lnTo>
                    <a:pt x="410781" y="1155"/>
                  </a:lnTo>
                  <a:lnTo>
                    <a:pt x="409892" y="2616"/>
                  </a:lnTo>
                  <a:lnTo>
                    <a:pt x="406565" y="8267"/>
                  </a:lnTo>
                  <a:lnTo>
                    <a:pt x="402907" y="13728"/>
                  </a:lnTo>
                  <a:lnTo>
                    <a:pt x="399046" y="18986"/>
                  </a:lnTo>
                  <a:lnTo>
                    <a:pt x="380415" y="4927"/>
                  </a:lnTo>
                  <a:lnTo>
                    <a:pt x="374065" y="139"/>
                  </a:lnTo>
                  <a:lnTo>
                    <a:pt x="345211" y="31165"/>
                  </a:lnTo>
                  <a:lnTo>
                    <a:pt x="311950" y="53111"/>
                  </a:lnTo>
                  <a:lnTo>
                    <a:pt x="274535" y="66725"/>
                  </a:lnTo>
                  <a:lnTo>
                    <a:pt x="234200" y="71399"/>
                  </a:lnTo>
                  <a:lnTo>
                    <a:pt x="193903" y="66725"/>
                  </a:lnTo>
                  <a:lnTo>
                    <a:pt x="156502" y="53111"/>
                  </a:lnTo>
                  <a:lnTo>
                    <a:pt x="123266" y="31165"/>
                  </a:lnTo>
                  <a:lnTo>
                    <a:pt x="98437" y="4749"/>
                  </a:lnTo>
                  <a:lnTo>
                    <a:pt x="95224" y="1333"/>
                  </a:lnTo>
                  <a:lnTo>
                    <a:pt x="94322" y="139"/>
                  </a:lnTo>
                  <a:lnTo>
                    <a:pt x="94208" y="0"/>
                  </a:lnTo>
                  <a:lnTo>
                    <a:pt x="69278" y="18884"/>
                  </a:lnTo>
                  <a:lnTo>
                    <a:pt x="65303" y="13474"/>
                  </a:lnTo>
                  <a:lnTo>
                    <a:pt x="61582" y="7861"/>
                  </a:lnTo>
                  <a:lnTo>
                    <a:pt x="60058" y="5270"/>
                  </a:lnTo>
                  <a:lnTo>
                    <a:pt x="57315" y="609"/>
                  </a:lnTo>
                  <a:lnTo>
                    <a:pt x="0" y="35255"/>
                  </a:lnTo>
                  <a:lnTo>
                    <a:pt x="889" y="36690"/>
                  </a:lnTo>
                  <a:lnTo>
                    <a:pt x="12407" y="54533"/>
                  </a:lnTo>
                  <a:lnTo>
                    <a:pt x="39395" y="87147"/>
                  </a:lnTo>
                  <a:lnTo>
                    <a:pt x="71272" y="115341"/>
                  </a:lnTo>
                  <a:lnTo>
                    <a:pt x="107048" y="138176"/>
                  </a:lnTo>
                  <a:lnTo>
                    <a:pt x="127736" y="148069"/>
                  </a:lnTo>
                  <a:lnTo>
                    <a:pt x="129730" y="143484"/>
                  </a:lnTo>
                  <a:lnTo>
                    <a:pt x="129844" y="143205"/>
                  </a:lnTo>
                  <a:lnTo>
                    <a:pt x="140385" y="118846"/>
                  </a:lnTo>
                  <a:lnTo>
                    <a:pt x="140576" y="118846"/>
                  </a:lnTo>
                  <a:lnTo>
                    <a:pt x="149415" y="122428"/>
                  </a:lnTo>
                  <a:lnTo>
                    <a:pt x="158559" y="125679"/>
                  </a:lnTo>
                  <a:lnTo>
                    <a:pt x="205447" y="136194"/>
                  </a:lnTo>
                  <a:lnTo>
                    <a:pt x="221005" y="137591"/>
                  </a:lnTo>
                  <a:lnTo>
                    <a:pt x="223443" y="137591"/>
                  </a:lnTo>
                  <a:lnTo>
                    <a:pt x="234200" y="137909"/>
                  </a:lnTo>
                  <a:lnTo>
                    <a:pt x="246634" y="137591"/>
                  </a:lnTo>
                  <a:lnTo>
                    <a:pt x="259003" y="136626"/>
                  </a:lnTo>
                  <a:lnTo>
                    <a:pt x="271272" y="135039"/>
                  </a:lnTo>
                  <a:lnTo>
                    <a:pt x="274091" y="134518"/>
                  </a:lnTo>
                  <a:lnTo>
                    <a:pt x="283425" y="132816"/>
                  </a:lnTo>
                  <a:lnTo>
                    <a:pt x="294767" y="130162"/>
                  </a:lnTo>
                  <a:lnTo>
                    <a:pt x="305968" y="126936"/>
                  </a:lnTo>
                  <a:lnTo>
                    <a:pt x="317004" y="123164"/>
                  </a:lnTo>
                  <a:lnTo>
                    <a:pt x="327837" y="118846"/>
                  </a:lnTo>
                  <a:lnTo>
                    <a:pt x="340169" y="148069"/>
                  </a:lnTo>
                  <a:lnTo>
                    <a:pt x="379349" y="127660"/>
                  </a:lnTo>
                  <a:lnTo>
                    <a:pt x="413385" y="102069"/>
                  </a:lnTo>
                  <a:lnTo>
                    <a:pt x="442950" y="71628"/>
                  </a:lnTo>
                  <a:lnTo>
                    <a:pt x="467372" y="36982"/>
                  </a:lnTo>
                  <a:lnTo>
                    <a:pt x="468249" y="35521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8" name="object 20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31306" y="624857"/>
              <a:ext cx="117805" cy="136685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2989897" y="838606"/>
              <a:ext cx="141605" cy="76200"/>
            </a:xfrm>
            <a:custGeom>
              <a:avLst/>
              <a:gdLst/>
              <a:ahLst/>
              <a:cxnLst/>
              <a:rect l="l" t="t" r="r" b="b"/>
              <a:pathLst>
                <a:path w="141605" h="76200">
                  <a:moveTo>
                    <a:pt x="26733" y="48437"/>
                  </a:moveTo>
                  <a:lnTo>
                    <a:pt x="24650" y="45199"/>
                  </a:lnTo>
                  <a:lnTo>
                    <a:pt x="215" y="54622"/>
                  </a:lnTo>
                  <a:lnTo>
                    <a:pt x="76" y="54660"/>
                  </a:lnTo>
                  <a:lnTo>
                    <a:pt x="0" y="54800"/>
                  </a:lnTo>
                  <a:lnTo>
                    <a:pt x="1244" y="57975"/>
                  </a:lnTo>
                  <a:lnTo>
                    <a:pt x="1257" y="58115"/>
                  </a:lnTo>
                  <a:lnTo>
                    <a:pt x="1562" y="58140"/>
                  </a:lnTo>
                  <a:lnTo>
                    <a:pt x="26733" y="48437"/>
                  </a:lnTo>
                  <a:close/>
                </a:path>
                <a:path w="141605" h="76200">
                  <a:moveTo>
                    <a:pt x="30784" y="49606"/>
                  </a:moveTo>
                  <a:lnTo>
                    <a:pt x="23304" y="38265"/>
                  </a:lnTo>
                  <a:lnTo>
                    <a:pt x="23304" y="39738"/>
                  </a:lnTo>
                  <a:lnTo>
                    <a:pt x="30784" y="51308"/>
                  </a:lnTo>
                  <a:lnTo>
                    <a:pt x="30784" y="49606"/>
                  </a:lnTo>
                  <a:close/>
                </a:path>
                <a:path w="141605" h="76200">
                  <a:moveTo>
                    <a:pt x="37388" y="58928"/>
                  </a:moveTo>
                  <a:lnTo>
                    <a:pt x="35877" y="58000"/>
                  </a:lnTo>
                  <a:lnTo>
                    <a:pt x="34594" y="56743"/>
                  </a:lnTo>
                  <a:lnTo>
                    <a:pt x="33680" y="55206"/>
                  </a:lnTo>
                  <a:lnTo>
                    <a:pt x="31686" y="55206"/>
                  </a:lnTo>
                  <a:lnTo>
                    <a:pt x="32867" y="57645"/>
                  </a:lnTo>
                  <a:lnTo>
                    <a:pt x="34810" y="59613"/>
                  </a:lnTo>
                  <a:lnTo>
                    <a:pt x="37211" y="60833"/>
                  </a:lnTo>
                  <a:lnTo>
                    <a:pt x="37211" y="60185"/>
                  </a:lnTo>
                  <a:lnTo>
                    <a:pt x="37274" y="59524"/>
                  </a:lnTo>
                  <a:lnTo>
                    <a:pt x="37388" y="58928"/>
                  </a:lnTo>
                  <a:close/>
                </a:path>
                <a:path w="141605" h="76200">
                  <a:moveTo>
                    <a:pt x="38506" y="55206"/>
                  </a:moveTo>
                  <a:lnTo>
                    <a:pt x="35991" y="55206"/>
                  </a:lnTo>
                  <a:lnTo>
                    <a:pt x="36499" y="55892"/>
                  </a:lnTo>
                  <a:lnTo>
                    <a:pt x="37147" y="56464"/>
                  </a:lnTo>
                  <a:lnTo>
                    <a:pt x="37820" y="56946"/>
                  </a:lnTo>
                  <a:lnTo>
                    <a:pt x="38036" y="56362"/>
                  </a:lnTo>
                  <a:lnTo>
                    <a:pt x="38227" y="55791"/>
                  </a:lnTo>
                  <a:lnTo>
                    <a:pt x="38506" y="55206"/>
                  </a:lnTo>
                  <a:close/>
                </a:path>
                <a:path w="141605" h="76200">
                  <a:moveTo>
                    <a:pt x="39624" y="48552"/>
                  </a:moveTo>
                  <a:lnTo>
                    <a:pt x="30175" y="36131"/>
                  </a:lnTo>
                  <a:lnTo>
                    <a:pt x="24091" y="36131"/>
                  </a:lnTo>
                  <a:lnTo>
                    <a:pt x="32219" y="48552"/>
                  </a:lnTo>
                  <a:lnTo>
                    <a:pt x="39624" y="48552"/>
                  </a:lnTo>
                  <a:close/>
                </a:path>
                <a:path w="141605" h="76200">
                  <a:moveTo>
                    <a:pt x="40703" y="35572"/>
                  </a:moveTo>
                  <a:lnTo>
                    <a:pt x="31521" y="26441"/>
                  </a:lnTo>
                  <a:lnTo>
                    <a:pt x="31521" y="34886"/>
                  </a:lnTo>
                  <a:lnTo>
                    <a:pt x="40703" y="46786"/>
                  </a:lnTo>
                  <a:lnTo>
                    <a:pt x="40703" y="35572"/>
                  </a:lnTo>
                  <a:close/>
                </a:path>
                <a:path w="141605" h="76200">
                  <a:moveTo>
                    <a:pt x="42164" y="50419"/>
                  </a:moveTo>
                  <a:lnTo>
                    <a:pt x="32651" y="50419"/>
                  </a:lnTo>
                  <a:lnTo>
                    <a:pt x="32651" y="53352"/>
                  </a:lnTo>
                  <a:lnTo>
                    <a:pt x="39598" y="53352"/>
                  </a:lnTo>
                  <a:lnTo>
                    <a:pt x="40309" y="52247"/>
                  </a:lnTo>
                  <a:lnTo>
                    <a:pt x="41160" y="51231"/>
                  </a:lnTo>
                  <a:lnTo>
                    <a:pt x="42164" y="50419"/>
                  </a:lnTo>
                  <a:close/>
                </a:path>
                <a:path w="141605" h="76200">
                  <a:moveTo>
                    <a:pt x="43294" y="28625"/>
                  </a:moveTo>
                  <a:lnTo>
                    <a:pt x="39827" y="25133"/>
                  </a:lnTo>
                  <a:lnTo>
                    <a:pt x="32816" y="25133"/>
                  </a:lnTo>
                  <a:lnTo>
                    <a:pt x="40690" y="32981"/>
                  </a:lnTo>
                  <a:lnTo>
                    <a:pt x="40690" y="29044"/>
                  </a:lnTo>
                  <a:lnTo>
                    <a:pt x="41122" y="28625"/>
                  </a:lnTo>
                  <a:lnTo>
                    <a:pt x="43294" y="28625"/>
                  </a:lnTo>
                  <a:close/>
                </a:path>
                <a:path w="141605" h="76200">
                  <a:moveTo>
                    <a:pt x="48234" y="60172"/>
                  </a:moveTo>
                  <a:lnTo>
                    <a:pt x="42799" y="60172"/>
                  </a:lnTo>
                  <a:lnTo>
                    <a:pt x="42722" y="60833"/>
                  </a:lnTo>
                  <a:lnTo>
                    <a:pt x="42722" y="61468"/>
                  </a:lnTo>
                  <a:lnTo>
                    <a:pt x="42799" y="62064"/>
                  </a:lnTo>
                  <a:lnTo>
                    <a:pt x="48196" y="62064"/>
                  </a:lnTo>
                  <a:lnTo>
                    <a:pt x="48107" y="61785"/>
                  </a:lnTo>
                  <a:lnTo>
                    <a:pt x="48069" y="61468"/>
                  </a:lnTo>
                  <a:lnTo>
                    <a:pt x="48069" y="61188"/>
                  </a:lnTo>
                  <a:lnTo>
                    <a:pt x="48069" y="60833"/>
                  </a:lnTo>
                  <a:lnTo>
                    <a:pt x="48145" y="60490"/>
                  </a:lnTo>
                  <a:lnTo>
                    <a:pt x="48234" y="60172"/>
                  </a:lnTo>
                  <a:close/>
                </a:path>
                <a:path w="141605" h="76200">
                  <a:moveTo>
                    <a:pt x="48983" y="28625"/>
                  </a:moveTo>
                  <a:lnTo>
                    <a:pt x="45478" y="25133"/>
                  </a:lnTo>
                  <a:lnTo>
                    <a:pt x="42418" y="25133"/>
                  </a:lnTo>
                  <a:lnTo>
                    <a:pt x="45885" y="28625"/>
                  </a:lnTo>
                  <a:lnTo>
                    <a:pt x="48983" y="28625"/>
                  </a:lnTo>
                  <a:close/>
                </a:path>
                <a:path w="141605" h="76200">
                  <a:moveTo>
                    <a:pt x="49720" y="64046"/>
                  </a:moveTo>
                  <a:lnTo>
                    <a:pt x="49187" y="63715"/>
                  </a:lnTo>
                  <a:lnTo>
                    <a:pt x="48729" y="63258"/>
                  </a:lnTo>
                  <a:lnTo>
                    <a:pt x="48437" y="62699"/>
                  </a:lnTo>
                  <a:lnTo>
                    <a:pt x="44589" y="66509"/>
                  </a:lnTo>
                  <a:lnTo>
                    <a:pt x="45008" y="67030"/>
                  </a:lnTo>
                  <a:lnTo>
                    <a:pt x="45440" y="67449"/>
                  </a:lnTo>
                  <a:lnTo>
                    <a:pt x="45910" y="67856"/>
                  </a:lnTo>
                  <a:lnTo>
                    <a:pt x="49720" y="64046"/>
                  </a:lnTo>
                  <a:close/>
                </a:path>
                <a:path w="141605" h="76200">
                  <a:moveTo>
                    <a:pt x="49822" y="58280"/>
                  </a:moveTo>
                  <a:lnTo>
                    <a:pt x="46012" y="54432"/>
                  </a:lnTo>
                  <a:lnTo>
                    <a:pt x="45516" y="54825"/>
                  </a:lnTo>
                  <a:lnTo>
                    <a:pt x="45072" y="55270"/>
                  </a:lnTo>
                  <a:lnTo>
                    <a:pt x="44665" y="55753"/>
                  </a:lnTo>
                  <a:lnTo>
                    <a:pt x="48514" y="59563"/>
                  </a:lnTo>
                  <a:lnTo>
                    <a:pt x="48818" y="59016"/>
                  </a:lnTo>
                  <a:lnTo>
                    <a:pt x="49276" y="58585"/>
                  </a:lnTo>
                  <a:lnTo>
                    <a:pt x="49822" y="58280"/>
                  </a:lnTo>
                  <a:close/>
                </a:path>
                <a:path w="141605" h="76200">
                  <a:moveTo>
                    <a:pt x="51308" y="36106"/>
                  </a:moveTo>
                  <a:lnTo>
                    <a:pt x="47193" y="36106"/>
                  </a:lnTo>
                  <a:lnTo>
                    <a:pt x="47193" y="42481"/>
                  </a:lnTo>
                  <a:lnTo>
                    <a:pt x="51308" y="42481"/>
                  </a:lnTo>
                  <a:lnTo>
                    <a:pt x="51308" y="36106"/>
                  </a:lnTo>
                  <a:close/>
                </a:path>
                <a:path w="141605" h="76200">
                  <a:moveTo>
                    <a:pt x="52285" y="64300"/>
                  </a:moveTo>
                  <a:lnTo>
                    <a:pt x="51993" y="64401"/>
                  </a:lnTo>
                  <a:lnTo>
                    <a:pt x="51676" y="64465"/>
                  </a:lnTo>
                  <a:lnTo>
                    <a:pt x="51028" y="64465"/>
                  </a:lnTo>
                  <a:lnTo>
                    <a:pt x="50685" y="64401"/>
                  </a:lnTo>
                  <a:lnTo>
                    <a:pt x="50419" y="64300"/>
                  </a:lnTo>
                  <a:lnTo>
                    <a:pt x="50419" y="69735"/>
                  </a:lnTo>
                  <a:lnTo>
                    <a:pt x="51028" y="69786"/>
                  </a:lnTo>
                  <a:lnTo>
                    <a:pt x="51676" y="69786"/>
                  </a:lnTo>
                  <a:lnTo>
                    <a:pt x="52285" y="69735"/>
                  </a:lnTo>
                  <a:lnTo>
                    <a:pt x="52285" y="64300"/>
                  </a:lnTo>
                  <a:close/>
                </a:path>
                <a:path w="141605" h="76200">
                  <a:moveTo>
                    <a:pt x="52285" y="52628"/>
                  </a:moveTo>
                  <a:lnTo>
                    <a:pt x="51993" y="52590"/>
                  </a:lnTo>
                  <a:lnTo>
                    <a:pt x="51663" y="52578"/>
                  </a:lnTo>
                  <a:lnTo>
                    <a:pt x="51028" y="52578"/>
                  </a:lnTo>
                  <a:lnTo>
                    <a:pt x="50723" y="52590"/>
                  </a:lnTo>
                  <a:lnTo>
                    <a:pt x="50419" y="52628"/>
                  </a:lnTo>
                  <a:lnTo>
                    <a:pt x="50419" y="58064"/>
                  </a:lnTo>
                  <a:lnTo>
                    <a:pt x="50685" y="57962"/>
                  </a:lnTo>
                  <a:lnTo>
                    <a:pt x="51028" y="57924"/>
                  </a:lnTo>
                  <a:lnTo>
                    <a:pt x="51663" y="57924"/>
                  </a:lnTo>
                  <a:lnTo>
                    <a:pt x="51993" y="57962"/>
                  </a:lnTo>
                  <a:lnTo>
                    <a:pt x="52285" y="58064"/>
                  </a:lnTo>
                  <a:lnTo>
                    <a:pt x="52285" y="52628"/>
                  </a:lnTo>
                  <a:close/>
                </a:path>
                <a:path w="141605" h="76200">
                  <a:moveTo>
                    <a:pt x="52705" y="60426"/>
                  </a:moveTo>
                  <a:lnTo>
                    <a:pt x="52108" y="59804"/>
                  </a:lnTo>
                  <a:lnTo>
                    <a:pt x="51320" y="59804"/>
                  </a:lnTo>
                  <a:lnTo>
                    <a:pt x="50571" y="59804"/>
                  </a:lnTo>
                  <a:lnTo>
                    <a:pt x="49987" y="60426"/>
                  </a:lnTo>
                  <a:lnTo>
                    <a:pt x="49987" y="61950"/>
                  </a:lnTo>
                  <a:lnTo>
                    <a:pt x="50571" y="62560"/>
                  </a:lnTo>
                  <a:lnTo>
                    <a:pt x="52108" y="62560"/>
                  </a:lnTo>
                  <a:lnTo>
                    <a:pt x="52705" y="61950"/>
                  </a:lnTo>
                  <a:lnTo>
                    <a:pt x="52705" y="60426"/>
                  </a:lnTo>
                  <a:close/>
                </a:path>
                <a:path w="141605" h="76200">
                  <a:moveTo>
                    <a:pt x="54622" y="28625"/>
                  </a:moveTo>
                  <a:lnTo>
                    <a:pt x="51168" y="25133"/>
                  </a:lnTo>
                  <a:lnTo>
                    <a:pt x="48056" y="25133"/>
                  </a:lnTo>
                  <a:lnTo>
                    <a:pt x="51574" y="28625"/>
                  </a:lnTo>
                  <a:lnTo>
                    <a:pt x="54622" y="28625"/>
                  </a:lnTo>
                  <a:close/>
                </a:path>
                <a:path w="141605" h="76200">
                  <a:moveTo>
                    <a:pt x="57353" y="36106"/>
                  </a:moveTo>
                  <a:lnTo>
                    <a:pt x="53238" y="36106"/>
                  </a:lnTo>
                  <a:lnTo>
                    <a:pt x="53238" y="42481"/>
                  </a:lnTo>
                  <a:lnTo>
                    <a:pt x="57353" y="42481"/>
                  </a:lnTo>
                  <a:lnTo>
                    <a:pt x="57353" y="36106"/>
                  </a:lnTo>
                  <a:close/>
                </a:path>
                <a:path w="141605" h="76200">
                  <a:moveTo>
                    <a:pt x="57988" y="55778"/>
                  </a:moveTo>
                  <a:lnTo>
                    <a:pt x="57607" y="55283"/>
                  </a:lnTo>
                  <a:lnTo>
                    <a:pt x="57150" y="54838"/>
                  </a:lnTo>
                  <a:lnTo>
                    <a:pt x="56667" y="54444"/>
                  </a:lnTo>
                  <a:lnTo>
                    <a:pt x="52819" y="58293"/>
                  </a:lnTo>
                  <a:lnTo>
                    <a:pt x="53390" y="58572"/>
                  </a:lnTo>
                  <a:lnTo>
                    <a:pt x="53873" y="59029"/>
                  </a:lnTo>
                  <a:lnTo>
                    <a:pt x="54178" y="59588"/>
                  </a:lnTo>
                  <a:lnTo>
                    <a:pt x="57988" y="55778"/>
                  </a:lnTo>
                  <a:close/>
                </a:path>
                <a:path w="141605" h="76200">
                  <a:moveTo>
                    <a:pt x="58064" y="66522"/>
                  </a:moveTo>
                  <a:lnTo>
                    <a:pt x="54241" y="62687"/>
                  </a:lnTo>
                  <a:lnTo>
                    <a:pt x="53962" y="63271"/>
                  </a:lnTo>
                  <a:lnTo>
                    <a:pt x="53479" y="63703"/>
                  </a:lnTo>
                  <a:lnTo>
                    <a:pt x="52933" y="64046"/>
                  </a:lnTo>
                  <a:lnTo>
                    <a:pt x="56743" y="67856"/>
                  </a:lnTo>
                  <a:lnTo>
                    <a:pt x="57226" y="67462"/>
                  </a:lnTo>
                  <a:lnTo>
                    <a:pt x="57696" y="67043"/>
                  </a:lnTo>
                  <a:lnTo>
                    <a:pt x="58064" y="66522"/>
                  </a:lnTo>
                  <a:close/>
                </a:path>
                <a:path w="141605" h="76200">
                  <a:moveTo>
                    <a:pt x="59944" y="60833"/>
                  </a:moveTo>
                  <a:lnTo>
                    <a:pt x="59893" y="60515"/>
                  </a:lnTo>
                  <a:lnTo>
                    <a:pt x="59867" y="60172"/>
                  </a:lnTo>
                  <a:lnTo>
                    <a:pt x="54419" y="60172"/>
                  </a:lnTo>
                  <a:lnTo>
                    <a:pt x="54533" y="60490"/>
                  </a:lnTo>
                  <a:lnTo>
                    <a:pt x="54584" y="60833"/>
                  </a:lnTo>
                  <a:lnTo>
                    <a:pt x="54584" y="61188"/>
                  </a:lnTo>
                  <a:lnTo>
                    <a:pt x="54584" y="61468"/>
                  </a:lnTo>
                  <a:lnTo>
                    <a:pt x="54533" y="61785"/>
                  </a:lnTo>
                  <a:lnTo>
                    <a:pt x="54457" y="62064"/>
                  </a:lnTo>
                  <a:lnTo>
                    <a:pt x="59867" y="62064"/>
                  </a:lnTo>
                  <a:lnTo>
                    <a:pt x="59893" y="61747"/>
                  </a:lnTo>
                  <a:lnTo>
                    <a:pt x="59944" y="61468"/>
                  </a:lnTo>
                  <a:lnTo>
                    <a:pt x="59944" y="60833"/>
                  </a:lnTo>
                  <a:close/>
                </a:path>
                <a:path w="141605" h="76200">
                  <a:moveTo>
                    <a:pt x="60286" y="28625"/>
                  </a:moveTo>
                  <a:lnTo>
                    <a:pt x="56807" y="25133"/>
                  </a:lnTo>
                  <a:lnTo>
                    <a:pt x="53708" y="25133"/>
                  </a:lnTo>
                  <a:lnTo>
                    <a:pt x="57226" y="28625"/>
                  </a:lnTo>
                  <a:lnTo>
                    <a:pt x="60286" y="28625"/>
                  </a:lnTo>
                  <a:close/>
                </a:path>
                <a:path w="141605" h="76200">
                  <a:moveTo>
                    <a:pt x="63411" y="36106"/>
                  </a:moveTo>
                  <a:lnTo>
                    <a:pt x="59309" y="36106"/>
                  </a:lnTo>
                  <a:lnTo>
                    <a:pt x="59309" y="42481"/>
                  </a:lnTo>
                  <a:lnTo>
                    <a:pt x="63411" y="42481"/>
                  </a:lnTo>
                  <a:lnTo>
                    <a:pt x="63411" y="36106"/>
                  </a:lnTo>
                  <a:close/>
                </a:path>
                <a:path w="141605" h="76200">
                  <a:moveTo>
                    <a:pt x="63563" y="54406"/>
                  </a:moveTo>
                  <a:lnTo>
                    <a:pt x="61810" y="52654"/>
                  </a:lnTo>
                  <a:lnTo>
                    <a:pt x="61810" y="55384"/>
                  </a:lnTo>
                  <a:lnTo>
                    <a:pt x="61810" y="66954"/>
                  </a:lnTo>
                  <a:lnTo>
                    <a:pt x="57111" y="71704"/>
                  </a:lnTo>
                  <a:lnTo>
                    <a:pt x="45542" y="71704"/>
                  </a:lnTo>
                  <a:lnTo>
                    <a:pt x="40855" y="66954"/>
                  </a:lnTo>
                  <a:lnTo>
                    <a:pt x="40855" y="55384"/>
                  </a:lnTo>
                  <a:lnTo>
                    <a:pt x="45542" y="50698"/>
                  </a:lnTo>
                  <a:lnTo>
                    <a:pt x="57111" y="50698"/>
                  </a:lnTo>
                  <a:lnTo>
                    <a:pt x="61810" y="55384"/>
                  </a:lnTo>
                  <a:lnTo>
                    <a:pt x="61810" y="52654"/>
                  </a:lnTo>
                  <a:lnTo>
                    <a:pt x="59867" y="50698"/>
                  </a:lnTo>
                  <a:lnTo>
                    <a:pt x="58102" y="48920"/>
                  </a:lnTo>
                  <a:lnTo>
                    <a:pt x="44589" y="48920"/>
                  </a:lnTo>
                  <a:lnTo>
                    <a:pt x="39090" y="54406"/>
                  </a:lnTo>
                  <a:lnTo>
                    <a:pt x="39090" y="67945"/>
                  </a:lnTo>
                  <a:lnTo>
                    <a:pt x="44589" y="73456"/>
                  </a:lnTo>
                  <a:lnTo>
                    <a:pt x="58102" y="73456"/>
                  </a:lnTo>
                  <a:lnTo>
                    <a:pt x="59829" y="71704"/>
                  </a:lnTo>
                  <a:lnTo>
                    <a:pt x="63563" y="67945"/>
                  </a:lnTo>
                  <a:lnTo>
                    <a:pt x="63563" y="54406"/>
                  </a:lnTo>
                  <a:close/>
                </a:path>
                <a:path w="141605" h="76200">
                  <a:moveTo>
                    <a:pt x="65951" y="28625"/>
                  </a:moveTo>
                  <a:lnTo>
                    <a:pt x="62445" y="25133"/>
                  </a:lnTo>
                  <a:lnTo>
                    <a:pt x="59397" y="25133"/>
                  </a:lnTo>
                  <a:lnTo>
                    <a:pt x="62903" y="28625"/>
                  </a:lnTo>
                  <a:lnTo>
                    <a:pt x="65951" y="28625"/>
                  </a:lnTo>
                  <a:close/>
                </a:path>
                <a:path w="141605" h="76200">
                  <a:moveTo>
                    <a:pt x="69443" y="36106"/>
                  </a:moveTo>
                  <a:lnTo>
                    <a:pt x="65316" y="36106"/>
                  </a:lnTo>
                  <a:lnTo>
                    <a:pt x="65316" y="42481"/>
                  </a:lnTo>
                  <a:lnTo>
                    <a:pt x="69443" y="42481"/>
                  </a:lnTo>
                  <a:lnTo>
                    <a:pt x="69443" y="36106"/>
                  </a:lnTo>
                  <a:close/>
                </a:path>
                <a:path w="141605" h="76200">
                  <a:moveTo>
                    <a:pt x="71589" y="28625"/>
                  </a:moveTo>
                  <a:lnTo>
                    <a:pt x="68110" y="25133"/>
                  </a:lnTo>
                  <a:lnTo>
                    <a:pt x="65036" y="25133"/>
                  </a:lnTo>
                  <a:lnTo>
                    <a:pt x="68529" y="28625"/>
                  </a:lnTo>
                  <a:lnTo>
                    <a:pt x="71589" y="28625"/>
                  </a:lnTo>
                  <a:close/>
                </a:path>
                <a:path w="141605" h="76200">
                  <a:moveTo>
                    <a:pt x="75463" y="36106"/>
                  </a:moveTo>
                  <a:lnTo>
                    <a:pt x="71361" y="36106"/>
                  </a:lnTo>
                  <a:lnTo>
                    <a:pt x="71361" y="42481"/>
                  </a:lnTo>
                  <a:lnTo>
                    <a:pt x="75463" y="42481"/>
                  </a:lnTo>
                  <a:lnTo>
                    <a:pt x="75463" y="36106"/>
                  </a:lnTo>
                  <a:close/>
                </a:path>
                <a:path w="141605" h="76200">
                  <a:moveTo>
                    <a:pt x="77241" y="28625"/>
                  </a:moveTo>
                  <a:lnTo>
                    <a:pt x="73787" y="25133"/>
                  </a:lnTo>
                  <a:lnTo>
                    <a:pt x="70675" y="25133"/>
                  </a:lnTo>
                  <a:lnTo>
                    <a:pt x="74193" y="28625"/>
                  </a:lnTo>
                  <a:lnTo>
                    <a:pt x="77241" y="28625"/>
                  </a:lnTo>
                  <a:close/>
                </a:path>
                <a:path w="141605" h="76200">
                  <a:moveTo>
                    <a:pt x="78574" y="25133"/>
                  </a:moveTo>
                  <a:lnTo>
                    <a:pt x="76339" y="25133"/>
                  </a:lnTo>
                  <a:lnTo>
                    <a:pt x="78574" y="27368"/>
                  </a:lnTo>
                  <a:lnTo>
                    <a:pt x="78574" y="25133"/>
                  </a:lnTo>
                  <a:close/>
                </a:path>
                <a:path w="141605" h="76200">
                  <a:moveTo>
                    <a:pt x="78574" y="5245"/>
                  </a:moveTo>
                  <a:lnTo>
                    <a:pt x="76911" y="3403"/>
                  </a:lnTo>
                  <a:lnTo>
                    <a:pt x="73266" y="3403"/>
                  </a:lnTo>
                  <a:lnTo>
                    <a:pt x="71602" y="5245"/>
                  </a:lnTo>
                  <a:lnTo>
                    <a:pt x="71602" y="7264"/>
                  </a:lnTo>
                  <a:lnTo>
                    <a:pt x="71602" y="19050"/>
                  </a:lnTo>
                  <a:lnTo>
                    <a:pt x="78574" y="19050"/>
                  </a:lnTo>
                  <a:lnTo>
                    <a:pt x="78574" y="5245"/>
                  </a:lnTo>
                  <a:close/>
                </a:path>
                <a:path w="141605" h="76200">
                  <a:moveTo>
                    <a:pt x="81534" y="36106"/>
                  </a:moveTo>
                  <a:lnTo>
                    <a:pt x="77381" y="36106"/>
                  </a:lnTo>
                  <a:lnTo>
                    <a:pt x="77381" y="42481"/>
                  </a:lnTo>
                  <a:lnTo>
                    <a:pt x="81534" y="42481"/>
                  </a:lnTo>
                  <a:lnTo>
                    <a:pt x="81534" y="36106"/>
                  </a:lnTo>
                  <a:close/>
                </a:path>
                <a:path w="141605" h="76200">
                  <a:moveTo>
                    <a:pt x="81978" y="2908"/>
                  </a:moveTo>
                  <a:lnTo>
                    <a:pt x="78981" y="12"/>
                  </a:lnTo>
                  <a:lnTo>
                    <a:pt x="71577" y="0"/>
                  </a:lnTo>
                  <a:lnTo>
                    <a:pt x="68580" y="2908"/>
                  </a:lnTo>
                  <a:lnTo>
                    <a:pt x="68580" y="19050"/>
                  </a:lnTo>
                  <a:lnTo>
                    <a:pt x="69761" y="19050"/>
                  </a:lnTo>
                  <a:lnTo>
                    <a:pt x="69761" y="7264"/>
                  </a:lnTo>
                  <a:lnTo>
                    <a:pt x="69761" y="4229"/>
                  </a:lnTo>
                  <a:lnTo>
                    <a:pt x="72250" y="1574"/>
                  </a:lnTo>
                  <a:lnTo>
                    <a:pt x="77927" y="1574"/>
                  </a:lnTo>
                  <a:lnTo>
                    <a:pt x="80416" y="4229"/>
                  </a:lnTo>
                  <a:lnTo>
                    <a:pt x="80416" y="28663"/>
                  </a:lnTo>
                  <a:lnTo>
                    <a:pt x="81978" y="28663"/>
                  </a:lnTo>
                  <a:lnTo>
                    <a:pt x="81978" y="2908"/>
                  </a:lnTo>
                  <a:close/>
                </a:path>
                <a:path w="141605" h="76200">
                  <a:moveTo>
                    <a:pt x="87541" y="36106"/>
                  </a:moveTo>
                  <a:lnTo>
                    <a:pt x="83426" y="36106"/>
                  </a:lnTo>
                  <a:lnTo>
                    <a:pt x="83426" y="42481"/>
                  </a:lnTo>
                  <a:lnTo>
                    <a:pt x="87541" y="42481"/>
                  </a:lnTo>
                  <a:lnTo>
                    <a:pt x="87541" y="36106"/>
                  </a:lnTo>
                  <a:close/>
                </a:path>
                <a:path w="141605" h="76200">
                  <a:moveTo>
                    <a:pt x="93611" y="36106"/>
                  </a:moveTo>
                  <a:lnTo>
                    <a:pt x="89458" y="36106"/>
                  </a:lnTo>
                  <a:lnTo>
                    <a:pt x="89458" y="42481"/>
                  </a:lnTo>
                  <a:lnTo>
                    <a:pt x="93611" y="42481"/>
                  </a:lnTo>
                  <a:lnTo>
                    <a:pt x="93611" y="36106"/>
                  </a:lnTo>
                  <a:close/>
                </a:path>
                <a:path w="141605" h="76200">
                  <a:moveTo>
                    <a:pt x="96164" y="55575"/>
                  </a:moveTo>
                  <a:lnTo>
                    <a:pt x="95935" y="55346"/>
                  </a:lnTo>
                  <a:lnTo>
                    <a:pt x="90335" y="55346"/>
                  </a:lnTo>
                  <a:lnTo>
                    <a:pt x="90436" y="55575"/>
                  </a:lnTo>
                  <a:lnTo>
                    <a:pt x="96164" y="55575"/>
                  </a:lnTo>
                  <a:close/>
                </a:path>
                <a:path w="141605" h="76200">
                  <a:moveTo>
                    <a:pt x="97269" y="62865"/>
                  </a:moveTo>
                  <a:lnTo>
                    <a:pt x="96723" y="60985"/>
                  </a:lnTo>
                  <a:lnTo>
                    <a:pt x="96520" y="59613"/>
                  </a:lnTo>
                  <a:lnTo>
                    <a:pt x="96469" y="55956"/>
                  </a:lnTo>
                  <a:lnTo>
                    <a:pt x="96253" y="55714"/>
                  </a:lnTo>
                  <a:lnTo>
                    <a:pt x="90500" y="55714"/>
                  </a:lnTo>
                  <a:lnTo>
                    <a:pt x="92240" y="59613"/>
                  </a:lnTo>
                  <a:lnTo>
                    <a:pt x="97269" y="62865"/>
                  </a:lnTo>
                  <a:close/>
                </a:path>
                <a:path w="141605" h="76200">
                  <a:moveTo>
                    <a:pt x="97510" y="50419"/>
                  </a:moveTo>
                  <a:lnTo>
                    <a:pt x="60477" y="50419"/>
                  </a:lnTo>
                  <a:lnTo>
                    <a:pt x="61506" y="51231"/>
                  </a:lnTo>
                  <a:lnTo>
                    <a:pt x="62395" y="52247"/>
                  </a:lnTo>
                  <a:lnTo>
                    <a:pt x="63093" y="53352"/>
                  </a:lnTo>
                  <a:lnTo>
                    <a:pt x="96761" y="53352"/>
                  </a:lnTo>
                  <a:lnTo>
                    <a:pt x="97180" y="51358"/>
                  </a:lnTo>
                  <a:lnTo>
                    <a:pt x="97510" y="50419"/>
                  </a:lnTo>
                  <a:close/>
                </a:path>
                <a:path w="141605" h="76200">
                  <a:moveTo>
                    <a:pt x="99656" y="36106"/>
                  </a:moveTo>
                  <a:lnTo>
                    <a:pt x="95504" y="36106"/>
                  </a:lnTo>
                  <a:lnTo>
                    <a:pt x="95504" y="42481"/>
                  </a:lnTo>
                  <a:lnTo>
                    <a:pt x="99656" y="42481"/>
                  </a:lnTo>
                  <a:lnTo>
                    <a:pt x="99656" y="36106"/>
                  </a:lnTo>
                  <a:close/>
                </a:path>
                <a:path w="141605" h="76200">
                  <a:moveTo>
                    <a:pt x="105664" y="36144"/>
                  </a:moveTo>
                  <a:lnTo>
                    <a:pt x="101511" y="36144"/>
                  </a:lnTo>
                  <a:lnTo>
                    <a:pt x="101511" y="42494"/>
                  </a:lnTo>
                  <a:lnTo>
                    <a:pt x="102298" y="42494"/>
                  </a:lnTo>
                  <a:lnTo>
                    <a:pt x="103352" y="41452"/>
                  </a:lnTo>
                  <a:lnTo>
                    <a:pt x="104457" y="40513"/>
                  </a:lnTo>
                  <a:lnTo>
                    <a:pt x="105664" y="39700"/>
                  </a:lnTo>
                  <a:lnTo>
                    <a:pt x="105664" y="36144"/>
                  </a:lnTo>
                  <a:close/>
                </a:path>
                <a:path w="141605" h="76200">
                  <a:moveTo>
                    <a:pt x="106845" y="48526"/>
                  </a:moveTo>
                  <a:lnTo>
                    <a:pt x="106629" y="48310"/>
                  </a:lnTo>
                  <a:lnTo>
                    <a:pt x="106514" y="48437"/>
                  </a:lnTo>
                  <a:lnTo>
                    <a:pt x="106845" y="48526"/>
                  </a:lnTo>
                  <a:close/>
                </a:path>
                <a:path w="141605" h="76200">
                  <a:moveTo>
                    <a:pt x="111633" y="53340"/>
                  </a:moveTo>
                  <a:lnTo>
                    <a:pt x="108737" y="50406"/>
                  </a:lnTo>
                  <a:lnTo>
                    <a:pt x="105206" y="50406"/>
                  </a:lnTo>
                  <a:lnTo>
                    <a:pt x="104457" y="51727"/>
                  </a:lnTo>
                  <a:lnTo>
                    <a:pt x="104013" y="53340"/>
                  </a:lnTo>
                  <a:lnTo>
                    <a:pt x="111633" y="53340"/>
                  </a:lnTo>
                  <a:close/>
                </a:path>
                <a:path w="141605" h="76200">
                  <a:moveTo>
                    <a:pt x="111683" y="36131"/>
                  </a:moveTo>
                  <a:lnTo>
                    <a:pt x="107581" y="36131"/>
                  </a:lnTo>
                  <a:lnTo>
                    <a:pt x="107581" y="38557"/>
                  </a:lnTo>
                  <a:lnTo>
                    <a:pt x="108851" y="37896"/>
                  </a:lnTo>
                  <a:lnTo>
                    <a:pt x="110261" y="37312"/>
                  </a:lnTo>
                  <a:lnTo>
                    <a:pt x="111683" y="36931"/>
                  </a:lnTo>
                  <a:lnTo>
                    <a:pt x="111683" y="36131"/>
                  </a:lnTo>
                  <a:close/>
                </a:path>
                <a:path w="141605" h="76200">
                  <a:moveTo>
                    <a:pt x="112090" y="55689"/>
                  </a:moveTo>
                  <a:lnTo>
                    <a:pt x="103619" y="55689"/>
                  </a:lnTo>
                  <a:lnTo>
                    <a:pt x="103543" y="56134"/>
                  </a:lnTo>
                  <a:lnTo>
                    <a:pt x="103543" y="57912"/>
                  </a:lnTo>
                  <a:lnTo>
                    <a:pt x="103619" y="58343"/>
                  </a:lnTo>
                  <a:lnTo>
                    <a:pt x="112090" y="58343"/>
                  </a:lnTo>
                  <a:lnTo>
                    <a:pt x="111963" y="57912"/>
                  </a:lnTo>
                  <a:lnTo>
                    <a:pt x="111925" y="57467"/>
                  </a:lnTo>
                  <a:lnTo>
                    <a:pt x="111925" y="57023"/>
                  </a:lnTo>
                  <a:lnTo>
                    <a:pt x="111925" y="56565"/>
                  </a:lnTo>
                  <a:lnTo>
                    <a:pt x="111963" y="56108"/>
                  </a:lnTo>
                  <a:lnTo>
                    <a:pt x="112090" y="55689"/>
                  </a:lnTo>
                  <a:close/>
                </a:path>
                <a:path w="141605" h="76200">
                  <a:moveTo>
                    <a:pt x="114515" y="61582"/>
                  </a:moveTo>
                  <a:lnTo>
                    <a:pt x="113728" y="61137"/>
                  </a:lnTo>
                  <a:lnTo>
                    <a:pt x="113106" y="60477"/>
                  </a:lnTo>
                  <a:lnTo>
                    <a:pt x="112636" y="59702"/>
                  </a:lnTo>
                  <a:lnTo>
                    <a:pt x="106641" y="65735"/>
                  </a:lnTo>
                  <a:lnTo>
                    <a:pt x="107200" y="66408"/>
                  </a:lnTo>
                  <a:lnTo>
                    <a:pt x="107797" y="67043"/>
                  </a:lnTo>
                  <a:lnTo>
                    <a:pt x="108534" y="67614"/>
                  </a:lnTo>
                  <a:lnTo>
                    <a:pt x="114515" y="61582"/>
                  </a:lnTo>
                  <a:close/>
                </a:path>
                <a:path w="141605" h="76200">
                  <a:moveTo>
                    <a:pt x="115887" y="50406"/>
                  </a:moveTo>
                  <a:lnTo>
                    <a:pt x="112509" y="50406"/>
                  </a:lnTo>
                  <a:lnTo>
                    <a:pt x="114515" y="52425"/>
                  </a:lnTo>
                  <a:lnTo>
                    <a:pt x="114960" y="52171"/>
                  </a:lnTo>
                  <a:lnTo>
                    <a:pt x="115392" y="52006"/>
                  </a:lnTo>
                  <a:lnTo>
                    <a:pt x="115887" y="51866"/>
                  </a:lnTo>
                  <a:lnTo>
                    <a:pt x="115887" y="50406"/>
                  </a:lnTo>
                  <a:close/>
                </a:path>
                <a:path w="141605" h="76200">
                  <a:moveTo>
                    <a:pt x="115887" y="44361"/>
                  </a:moveTo>
                  <a:lnTo>
                    <a:pt x="111848" y="44361"/>
                  </a:lnTo>
                  <a:lnTo>
                    <a:pt x="110629" y="44856"/>
                  </a:lnTo>
                  <a:lnTo>
                    <a:pt x="109512" y="45580"/>
                  </a:lnTo>
                  <a:lnTo>
                    <a:pt x="108521" y="46393"/>
                  </a:lnTo>
                  <a:lnTo>
                    <a:pt x="110591" y="48514"/>
                  </a:lnTo>
                  <a:lnTo>
                    <a:pt x="115887" y="48514"/>
                  </a:lnTo>
                  <a:lnTo>
                    <a:pt x="115887" y="44361"/>
                  </a:lnTo>
                  <a:close/>
                </a:path>
                <a:path w="141605" h="76200">
                  <a:moveTo>
                    <a:pt x="117754" y="36144"/>
                  </a:moveTo>
                  <a:lnTo>
                    <a:pt x="113588" y="36144"/>
                  </a:lnTo>
                  <a:lnTo>
                    <a:pt x="113588" y="36487"/>
                  </a:lnTo>
                  <a:lnTo>
                    <a:pt x="114782" y="36283"/>
                  </a:lnTo>
                  <a:lnTo>
                    <a:pt x="115963" y="36156"/>
                  </a:lnTo>
                  <a:lnTo>
                    <a:pt x="117411" y="36156"/>
                  </a:lnTo>
                  <a:lnTo>
                    <a:pt x="117589" y="36182"/>
                  </a:lnTo>
                  <a:lnTo>
                    <a:pt x="117754" y="36182"/>
                  </a:lnTo>
                  <a:close/>
                </a:path>
                <a:path w="141605" h="76200">
                  <a:moveTo>
                    <a:pt x="118554" y="62179"/>
                  </a:moveTo>
                  <a:lnTo>
                    <a:pt x="118135" y="62280"/>
                  </a:lnTo>
                  <a:lnTo>
                    <a:pt x="117678" y="62318"/>
                  </a:lnTo>
                  <a:lnTo>
                    <a:pt x="116751" y="62318"/>
                  </a:lnTo>
                  <a:lnTo>
                    <a:pt x="116319" y="62280"/>
                  </a:lnTo>
                  <a:lnTo>
                    <a:pt x="115887" y="62179"/>
                  </a:lnTo>
                  <a:lnTo>
                    <a:pt x="115887" y="70700"/>
                  </a:lnTo>
                  <a:lnTo>
                    <a:pt x="116789" y="70751"/>
                  </a:lnTo>
                  <a:lnTo>
                    <a:pt x="117678" y="70751"/>
                  </a:lnTo>
                  <a:lnTo>
                    <a:pt x="118554" y="70700"/>
                  </a:lnTo>
                  <a:lnTo>
                    <a:pt x="118554" y="62179"/>
                  </a:lnTo>
                  <a:close/>
                </a:path>
                <a:path w="141605" h="76200">
                  <a:moveTo>
                    <a:pt x="121627" y="54597"/>
                  </a:moveTo>
                  <a:lnTo>
                    <a:pt x="119659" y="52628"/>
                  </a:lnTo>
                  <a:lnTo>
                    <a:pt x="118910" y="52628"/>
                  </a:lnTo>
                  <a:lnTo>
                    <a:pt x="118910" y="56083"/>
                  </a:lnTo>
                  <a:lnTo>
                    <a:pt x="118910" y="57937"/>
                  </a:lnTo>
                  <a:lnTo>
                    <a:pt x="118148" y="58699"/>
                  </a:lnTo>
                  <a:lnTo>
                    <a:pt x="116293" y="58699"/>
                  </a:lnTo>
                  <a:lnTo>
                    <a:pt x="115531" y="57937"/>
                  </a:lnTo>
                  <a:lnTo>
                    <a:pt x="115531" y="56083"/>
                  </a:lnTo>
                  <a:lnTo>
                    <a:pt x="116293" y="55308"/>
                  </a:lnTo>
                  <a:lnTo>
                    <a:pt x="118148" y="55308"/>
                  </a:lnTo>
                  <a:lnTo>
                    <a:pt x="118910" y="56083"/>
                  </a:lnTo>
                  <a:lnTo>
                    <a:pt x="118910" y="52628"/>
                  </a:lnTo>
                  <a:lnTo>
                    <a:pt x="114782" y="52628"/>
                  </a:lnTo>
                  <a:lnTo>
                    <a:pt x="112852" y="54597"/>
                  </a:lnTo>
                  <a:lnTo>
                    <a:pt x="112852" y="59461"/>
                  </a:lnTo>
                  <a:lnTo>
                    <a:pt x="114782" y="61429"/>
                  </a:lnTo>
                  <a:lnTo>
                    <a:pt x="119659" y="61429"/>
                  </a:lnTo>
                  <a:lnTo>
                    <a:pt x="121627" y="59461"/>
                  </a:lnTo>
                  <a:lnTo>
                    <a:pt x="121627" y="58699"/>
                  </a:lnTo>
                  <a:lnTo>
                    <a:pt x="121627" y="55308"/>
                  </a:lnTo>
                  <a:lnTo>
                    <a:pt x="121627" y="54597"/>
                  </a:lnTo>
                  <a:close/>
                </a:path>
                <a:path w="141605" h="76200">
                  <a:moveTo>
                    <a:pt x="121932" y="50406"/>
                  </a:moveTo>
                  <a:lnTo>
                    <a:pt x="118554" y="50406"/>
                  </a:lnTo>
                  <a:lnTo>
                    <a:pt x="118554" y="51866"/>
                  </a:lnTo>
                  <a:lnTo>
                    <a:pt x="119049" y="52006"/>
                  </a:lnTo>
                  <a:lnTo>
                    <a:pt x="119481" y="52184"/>
                  </a:lnTo>
                  <a:lnTo>
                    <a:pt x="119938" y="52425"/>
                  </a:lnTo>
                  <a:lnTo>
                    <a:pt x="121932" y="50406"/>
                  </a:lnTo>
                  <a:close/>
                </a:path>
                <a:path w="141605" h="76200">
                  <a:moveTo>
                    <a:pt x="123761" y="36131"/>
                  </a:moveTo>
                  <a:lnTo>
                    <a:pt x="119659" y="36131"/>
                  </a:lnTo>
                  <a:lnTo>
                    <a:pt x="119659" y="36322"/>
                  </a:lnTo>
                  <a:lnTo>
                    <a:pt x="121081" y="36487"/>
                  </a:lnTo>
                  <a:lnTo>
                    <a:pt x="122466" y="36791"/>
                  </a:lnTo>
                  <a:lnTo>
                    <a:pt x="123761" y="37249"/>
                  </a:lnTo>
                  <a:lnTo>
                    <a:pt x="123761" y="37007"/>
                  </a:lnTo>
                  <a:lnTo>
                    <a:pt x="123761" y="36131"/>
                  </a:lnTo>
                  <a:close/>
                </a:path>
                <a:path w="141605" h="76200">
                  <a:moveTo>
                    <a:pt x="125945" y="46405"/>
                  </a:moveTo>
                  <a:lnTo>
                    <a:pt x="124917" y="45580"/>
                  </a:lnTo>
                  <a:lnTo>
                    <a:pt x="123774" y="44869"/>
                  </a:lnTo>
                  <a:lnTo>
                    <a:pt x="122567" y="44386"/>
                  </a:lnTo>
                  <a:lnTo>
                    <a:pt x="118554" y="44386"/>
                  </a:lnTo>
                  <a:lnTo>
                    <a:pt x="118554" y="48526"/>
                  </a:lnTo>
                  <a:lnTo>
                    <a:pt x="123837" y="48526"/>
                  </a:lnTo>
                  <a:lnTo>
                    <a:pt x="125945" y="46405"/>
                  </a:lnTo>
                  <a:close/>
                </a:path>
                <a:path w="141605" h="76200">
                  <a:moveTo>
                    <a:pt x="127825" y="65747"/>
                  </a:moveTo>
                  <a:lnTo>
                    <a:pt x="121793" y="59740"/>
                  </a:lnTo>
                  <a:lnTo>
                    <a:pt x="121361" y="60490"/>
                  </a:lnTo>
                  <a:lnTo>
                    <a:pt x="120700" y="61150"/>
                  </a:lnTo>
                  <a:lnTo>
                    <a:pt x="119938" y="61595"/>
                  </a:lnTo>
                  <a:lnTo>
                    <a:pt x="125958" y="67627"/>
                  </a:lnTo>
                  <a:lnTo>
                    <a:pt x="126606" y="67056"/>
                  </a:lnTo>
                  <a:lnTo>
                    <a:pt x="127254" y="66421"/>
                  </a:lnTo>
                  <a:lnTo>
                    <a:pt x="127825" y="65747"/>
                  </a:lnTo>
                  <a:close/>
                </a:path>
                <a:path w="141605" h="76200">
                  <a:moveTo>
                    <a:pt x="127990" y="48526"/>
                  </a:moveTo>
                  <a:lnTo>
                    <a:pt x="127850" y="48348"/>
                  </a:lnTo>
                  <a:lnTo>
                    <a:pt x="127584" y="48526"/>
                  </a:lnTo>
                  <a:lnTo>
                    <a:pt x="127990" y="48526"/>
                  </a:lnTo>
                  <a:close/>
                </a:path>
                <a:path w="141605" h="76200">
                  <a:moveTo>
                    <a:pt x="129806" y="36131"/>
                  </a:moveTo>
                  <a:lnTo>
                    <a:pt x="125691" y="36131"/>
                  </a:lnTo>
                  <a:lnTo>
                    <a:pt x="125691" y="37973"/>
                  </a:lnTo>
                  <a:lnTo>
                    <a:pt x="127177" y="38620"/>
                  </a:lnTo>
                  <a:lnTo>
                    <a:pt x="128562" y="39446"/>
                  </a:lnTo>
                  <a:lnTo>
                    <a:pt x="129806" y="40436"/>
                  </a:lnTo>
                  <a:lnTo>
                    <a:pt x="129806" y="36131"/>
                  </a:lnTo>
                  <a:close/>
                </a:path>
                <a:path w="141605" h="76200">
                  <a:moveTo>
                    <a:pt x="130429" y="53352"/>
                  </a:moveTo>
                  <a:lnTo>
                    <a:pt x="130022" y="51777"/>
                  </a:lnTo>
                  <a:lnTo>
                    <a:pt x="129222" y="50419"/>
                  </a:lnTo>
                  <a:lnTo>
                    <a:pt x="125704" y="50419"/>
                  </a:lnTo>
                  <a:lnTo>
                    <a:pt x="122783" y="53352"/>
                  </a:lnTo>
                  <a:lnTo>
                    <a:pt x="130429" y="53352"/>
                  </a:lnTo>
                  <a:close/>
                </a:path>
                <a:path w="141605" h="76200">
                  <a:moveTo>
                    <a:pt x="130924" y="56134"/>
                  </a:moveTo>
                  <a:lnTo>
                    <a:pt x="130835" y="55689"/>
                  </a:lnTo>
                  <a:lnTo>
                    <a:pt x="122377" y="55689"/>
                  </a:lnTo>
                  <a:lnTo>
                    <a:pt x="122466" y="56108"/>
                  </a:lnTo>
                  <a:lnTo>
                    <a:pt x="122542" y="56565"/>
                  </a:lnTo>
                  <a:lnTo>
                    <a:pt x="122542" y="57023"/>
                  </a:lnTo>
                  <a:lnTo>
                    <a:pt x="122542" y="57467"/>
                  </a:lnTo>
                  <a:lnTo>
                    <a:pt x="122377" y="58343"/>
                  </a:lnTo>
                  <a:lnTo>
                    <a:pt x="130835" y="58343"/>
                  </a:lnTo>
                  <a:lnTo>
                    <a:pt x="130924" y="57912"/>
                  </a:lnTo>
                  <a:lnTo>
                    <a:pt x="130924" y="56134"/>
                  </a:lnTo>
                  <a:close/>
                </a:path>
                <a:path w="141605" h="76200">
                  <a:moveTo>
                    <a:pt x="136042" y="3352"/>
                  </a:moveTo>
                  <a:lnTo>
                    <a:pt x="134213" y="1181"/>
                  </a:lnTo>
                  <a:lnTo>
                    <a:pt x="132003" y="12"/>
                  </a:lnTo>
                  <a:lnTo>
                    <a:pt x="80695" y="12"/>
                  </a:lnTo>
                  <a:lnTo>
                    <a:pt x="81813" y="876"/>
                  </a:lnTo>
                  <a:lnTo>
                    <a:pt x="82689" y="2032"/>
                  </a:lnTo>
                  <a:lnTo>
                    <a:pt x="83235" y="3352"/>
                  </a:lnTo>
                  <a:lnTo>
                    <a:pt x="136042" y="3352"/>
                  </a:lnTo>
                  <a:close/>
                </a:path>
                <a:path w="141605" h="76200">
                  <a:moveTo>
                    <a:pt x="136169" y="57010"/>
                  </a:moveTo>
                  <a:lnTo>
                    <a:pt x="134670" y="49644"/>
                  </a:lnTo>
                  <a:lnTo>
                    <a:pt x="132816" y="46913"/>
                  </a:lnTo>
                  <a:lnTo>
                    <a:pt x="132816" y="48399"/>
                  </a:lnTo>
                  <a:lnTo>
                    <a:pt x="132816" y="65633"/>
                  </a:lnTo>
                  <a:lnTo>
                    <a:pt x="125806" y="72631"/>
                  </a:lnTo>
                  <a:lnTo>
                    <a:pt x="108661" y="72631"/>
                  </a:lnTo>
                  <a:lnTo>
                    <a:pt x="101638" y="65633"/>
                  </a:lnTo>
                  <a:lnTo>
                    <a:pt x="101638" y="48399"/>
                  </a:lnTo>
                  <a:lnTo>
                    <a:pt x="108661" y="41376"/>
                  </a:lnTo>
                  <a:lnTo>
                    <a:pt x="125806" y="41376"/>
                  </a:lnTo>
                  <a:lnTo>
                    <a:pt x="132816" y="48399"/>
                  </a:lnTo>
                  <a:lnTo>
                    <a:pt x="132816" y="46913"/>
                  </a:lnTo>
                  <a:lnTo>
                    <a:pt x="130594" y="43624"/>
                  </a:lnTo>
                  <a:lnTo>
                    <a:pt x="127279" y="41376"/>
                  </a:lnTo>
                  <a:lnTo>
                    <a:pt x="124574" y="39560"/>
                  </a:lnTo>
                  <a:lnTo>
                    <a:pt x="117246" y="38061"/>
                  </a:lnTo>
                  <a:lnTo>
                    <a:pt x="109880" y="39560"/>
                  </a:lnTo>
                  <a:lnTo>
                    <a:pt x="103873" y="43624"/>
                  </a:lnTo>
                  <a:lnTo>
                    <a:pt x="99822" y="49644"/>
                  </a:lnTo>
                  <a:lnTo>
                    <a:pt x="98336" y="57010"/>
                  </a:lnTo>
                  <a:lnTo>
                    <a:pt x="99822" y="64376"/>
                  </a:lnTo>
                  <a:lnTo>
                    <a:pt x="103873" y="70396"/>
                  </a:lnTo>
                  <a:lnTo>
                    <a:pt x="109880" y="74472"/>
                  </a:lnTo>
                  <a:lnTo>
                    <a:pt x="117246" y="75958"/>
                  </a:lnTo>
                  <a:lnTo>
                    <a:pt x="124574" y="74472"/>
                  </a:lnTo>
                  <a:lnTo>
                    <a:pt x="127292" y="72631"/>
                  </a:lnTo>
                  <a:lnTo>
                    <a:pt x="130594" y="70396"/>
                  </a:lnTo>
                  <a:lnTo>
                    <a:pt x="134670" y="64376"/>
                  </a:lnTo>
                  <a:lnTo>
                    <a:pt x="136169" y="57010"/>
                  </a:lnTo>
                  <a:close/>
                </a:path>
                <a:path w="141605" h="76200">
                  <a:moveTo>
                    <a:pt x="138963" y="8572"/>
                  </a:moveTo>
                  <a:lnTo>
                    <a:pt x="138569" y="7353"/>
                  </a:lnTo>
                  <a:lnTo>
                    <a:pt x="137401" y="5245"/>
                  </a:lnTo>
                  <a:lnTo>
                    <a:pt x="83743" y="5245"/>
                  </a:lnTo>
                  <a:lnTo>
                    <a:pt x="83845" y="6515"/>
                  </a:lnTo>
                  <a:lnTo>
                    <a:pt x="83845" y="8572"/>
                  </a:lnTo>
                  <a:lnTo>
                    <a:pt x="138963" y="8572"/>
                  </a:lnTo>
                  <a:close/>
                </a:path>
                <a:path w="141605" h="76200">
                  <a:moveTo>
                    <a:pt x="140131" y="20878"/>
                  </a:moveTo>
                  <a:lnTo>
                    <a:pt x="83845" y="20878"/>
                  </a:lnTo>
                  <a:lnTo>
                    <a:pt x="83845" y="28625"/>
                  </a:lnTo>
                  <a:lnTo>
                    <a:pt x="137464" y="28600"/>
                  </a:lnTo>
                  <a:lnTo>
                    <a:pt x="138811" y="26403"/>
                  </a:lnTo>
                  <a:lnTo>
                    <a:pt x="139674" y="23749"/>
                  </a:lnTo>
                  <a:lnTo>
                    <a:pt x="140131" y="20878"/>
                  </a:lnTo>
                  <a:close/>
                </a:path>
                <a:path w="141605" h="76200">
                  <a:moveTo>
                    <a:pt x="140220" y="13792"/>
                  </a:moveTo>
                  <a:lnTo>
                    <a:pt x="139852" y="11506"/>
                  </a:lnTo>
                  <a:lnTo>
                    <a:pt x="139598" y="10477"/>
                  </a:lnTo>
                  <a:lnTo>
                    <a:pt x="83845" y="10477"/>
                  </a:lnTo>
                  <a:lnTo>
                    <a:pt x="83845" y="13792"/>
                  </a:lnTo>
                  <a:lnTo>
                    <a:pt x="140220" y="13792"/>
                  </a:lnTo>
                  <a:close/>
                </a:path>
                <a:path w="141605" h="76200">
                  <a:moveTo>
                    <a:pt x="140385" y="15671"/>
                  </a:moveTo>
                  <a:lnTo>
                    <a:pt x="83845" y="15671"/>
                  </a:lnTo>
                  <a:lnTo>
                    <a:pt x="83845" y="19011"/>
                  </a:lnTo>
                  <a:lnTo>
                    <a:pt x="140322" y="19011"/>
                  </a:lnTo>
                  <a:lnTo>
                    <a:pt x="140385" y="15671"/>
                  </a:lnTo>
                  <a:close/>
                </a:path>
                <a:path w="141605" h="76200">
                  <a:moveTo>
                    <a:pt x="141020" y="30518"/>
                  </a:moveTo>
                  <a:lnTo>
                    <a:pt x="42608" y="30518"/>
                  </a:lnTo>
                  <a:lnTo>
                    <a:pt x="42608" y="48526"/>
                  </a:lnTo>
                  <a:lnTo>
                    <a:pt x="45008" y="48526"/>
                  </a:lnTo>
                  <a:lnTo>
                    <a:pt x="46951" y="47574"/>
                  </a:lnTo>
                  <a:lnTo>
                    <a:pt x="49072" y="47015"/>
                  </a:lnTo>
                  <a:lnTo>
                    <a:pt x="53606" y="47015"/>
                  </a:lnTo>
                  <a:lnTo>
                    <a:pt x="55753" y="47574"/>
                  </a:lnTo>
                  <a:lnTo>
                    <a:pt x="57645" y="48526"/>
                  </a:lnTo>
                  <a:lnTo>
                    <a:pt x="98221" y="48526"/>
                  </a:lnTo>
                  <a:lnTo>
                    <a:pt x="99720" y="45656"/>
                  </a:lnTo>
                  <a:lnTo>
                    <a:pt x="100711" y="44373"/>
                  </a:lnTo>
                  <a:lnTo>
                    <a:pt x="45313" y="44373"/>
                  </a:lnTo>
                  <a:lnTo>
                    <a:pt x="45313" y="34251"/>
                  </a:lnTo>
                  <a:lnTo>
                    <a:pt x="131711" y="34251"/>
                  </a:lnTo>
                  <a:lnTo>
                    <a:pt x="131711" y="42100"/>
                  </a:lnTo>
                  <a:lnTo>
                    <a:pt x="133604" y="43903"/>
                  </a:lnTo>
                  <a:lnTo>
                    <a:pt x="135115" y="46101"/>
                  </a:lnTo>
                  <a:lnTo>
                    <a:pt x="136220" y="48526"/>
                  </a:lnTo>
                  <a:lnTo>
                    <a:pt x="137058" y="48526"/>
                  </a:lnTo>
                  <a:lnTo>
                    <a:pt x="137058" y="35191"/>
                  </a:lnTo>
                  <a:lnTo>
                    <a:pt x="137134" y="34696"/>
                  </a:lnTo>
                  <a:lnTo>
                    <a:pt x="137744" y="34239"/>
                  </a:lnTo>
                  <a:lnTo>
                    <a:pt x="141020" y="34251"/>
                  </a:lnTo>
                  <a:lnTo>
                    <a:pt x="141020" y="30518"/>
                  </a:lnTo>
                  <a:close/>
                </a:path>
                <a:path w="141605" h="76200">
                  <a:moveTo>
                    <a:pt x="141071" y="50406"/>
                  </a:moveTo>
                  <a:lnTo>
                    <a:pt x="136969" y="50406"/>
                  </a:lnTo>
                  <a:lnTo>
                    <a:pt x="137287" y="51346"/>
                  </a:lnTo>
                  <a:lnTo>
                    <a:pt x="137515" y="52336"/>
                  </a:lnTo>
                  <a:lnTo>
                    <a:pt x="137706" y="53340"/>
                  </a:lnTo>
                  <a:lnTo>
                    <a:pt x="141071" y="53340"/>
                  </a:lnTo>
                  <a:lnTo>
                    <a:pt x="141071" y="50406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2965640" y="334873"/>
              <a:ext cx="222250" cy="279400"/>
            </a:xfrm>
            <a:custGeom>
              <a:avLst/>
              <a:gdLst/>
              <a:ahLst/>
              <a:cxnLst/>
              <a:rect l="l" t="t" r="r" b="b"/>
              <a:pathLst>
                <a:path w="222250" h="279400">
                  <a:moveTo>
                    <a:pt x="75755" y="72390"/>
                  </a:moveTo>
                  <a:lnTo>
                    <a:pt x="71285" y="71120"/>
                  </a:lnTo>
                  <a:lnTo>
                    <a:pt x="73520" y="72390"/>
                  </a:lnTo>
                  <a:lnTo>
                    <a:pt x="75755" y="72390"/>
                  </a:lnTo>
                  <a:close/>
                </a:path>
                <a:path w="222250" h="279400">
                  <a:moveTo>
                    <a:pt x="80937" y="55880"/>
                  </a:moveTo>
                  <a:lnTo>
                    <a:pt x="80860" y="54610"/>
                  </a:lnTo>
                  <a:lnTo>
                    <a:pt x="80568" y="54610"/>
                  </a:lnTo>
                  <a:lnTo>
                    <a:pt x="80937" y="55880"/>
                  </a:lnTo>
                  <a:close/>
                </a:path>
                <a:path w="222250" h="279400">
                  <a:moveTo>
                    <a:pt x="81838" y="72390"/>
                  </a:moveTo>
                  <a:lnTo>
                    <a:pt x="79565" y="71869"/>
                  </a:lnTo>
                  <a:lnTo>
                    <a:pt x="79667" y="72390"/>
                  </a:lnTo>
                  <a:lnTo>
                    <a:pt x="81838" y="72390"/>
                  </a:lnTo>
                  <a:close/>
                </a:path>
                <a:path w="222250" h="279400">
                  <a:moveTo>
                    <a:pt x="81902" y="76200"/>
                  </a:moveTo>
                  <a:lnTo>
                    <a:pt x="81038" y="76047"/>
                  </a:lnTo>
                  <a:lnTo>
                    <a:pt x="81127" y="76200"/>
                  </a:lnTo>
                  <a:lnTo>
                    <a:pt x="81178" y="76390"/>
                  </a:lnTo>
                  <a:lnTo>
                    <a:pt x="81902" y="76200"/>
                  </a:lnTo>
                  <a:close/>
                </a:path>
                <a:path w="222250" h="279400">
                  <a:moveTo>
                    <a:pt x="81915" y="78460"/>
                  </a:moveTo>
                  <a:lnTo>
                    <a:pt x="81470" y="77470"/>
                  </a:lnTo>
                  <a:lnTo>
                    <a:pt x="81178" y="76390"/>
                  </a:lnTo>
                  <a:lnTo>
                    <a:pt x="76911" y="77470"/>
                  </a:lnTo>
                  <a:lnTo>
                    <a:pt x="72618" y="77470"/>
                  </a:lnTo>
                  <a:lnTo>
                    <a:pt x="81915" y="78460"/>
                  </a:lnTo>
                  <a:close/>
                </a:path>
                <a:path w="222250" h="279400">
                  <a:moveTo>
                    <a:pt x="82499" y="54610"/>
                  </a:moveTo>
                  <a:lnTo>
                    <a:pt x="81178" y="48260"/>
                  </a:lnTo>
                  <a:lnTo>
                    <a:pt x="80314" y="44450"/>
                  </a:lnTo>
                  <a:lnTo>
                    <a:pt x="80860" y="54610"/>
                  </a:lnTo>
                  <a:lnTo>
                    <a:pt x="82499" y="54610"/>
                  </a:lnTo>
                  <a:close/>
                </a:path>
                <a:path w="222250" h="279400">
                  <a:moveTo>
                    <a:pt x="84632" y="78740"/>
                  </a:moveTo>
                  <a:lnTo>
                    <a:pt x="81915" y="78460"/>
                  </a:lnTo>
                  <a:lnTo>
                    <a:pt x="82042" y="78740"/>
                  </a:lnTo>
                  <a:lnTo>
                    <a:pt x="84632" y="78740"/>
                  </a:lnTo>
                  <a:close/>
                </a:path>
                <a:path w="222250" h="279400">
                  <a:moveTo>
                    <a:pt x="85331" y="83820"/>
                  </a:moveTo>
                  <a:lnTo>
                    <a:pt x="84937" y="82626"/>
                  </a:lnTo>
                  <a:lnTo>
                    <a:pt x="80416" y="83820"/>
                  </a:lnTo>
                  <a:lnTo>
                    <a:pt x="85331" y="83820"/>
                  </a:lnTo>
                  <a:close/>
                </a:path>
                <a:path w="222250" h="279400">
                  <a:moveTo>
                    <a:pt x="87185" y="47993"/>
                  </a:moveTo>
                  <a:lnTo>
                    <a:pt x="86690" y="48260"/>
                  </a:lnTo>
                  <a:lnTo>
                    <a:pt x="87122" y="50800"/>
                  </a:lnTo>
                  <a:lnTo>
                    <a:pt x="87185" y="47993"/>
                  </a:lnTo>
                  <a:close/>
                </a:path>
                <a:path w="222250" h="279400">
                  <a:moveTo>
                    <a:pt x="88392" y="83820"/>
                  </a:moveTo>
                  <a:lnTo>
                    <a:pt x="85636" y="83820"/>
                  </a:lnTo>
                  <a:lnTo>
                    <a:pt x="85763" y="84620"/>
                  </a:lnTo>
                  <a:lnTo>
                    <a:pt x="88392" y="83820"/>
                  </a:lnTo>
                  <a:close/>
                </a:path>
                <a:path w="222250" h="279400">
                  <a:moveTo>
                    <a:pt x="88696" y="47294"/>
                  </a:moveTo>
                  <a:lnTo>
                    <a:pt x="87960" y="43510"/>
                  </a:lnTo>
                  <a:lnTo>
                    <a:pt x="87909" y="43243"/>
                  </a:lnTo>
                  <a:lnTo>
                    <a:pt x="87388" y="39370"/>
                  </a:lnTo>
                  <a:lnTo>
                    <a:pt x="87299" y="43243"/>
                  </a:lnTo>
                  <a:lnTo>
                    <a:pt x="87185" y="47993"/>
                  </a:lnTo>
                  <a:lnTo>
                    <a:pt x="88696" y="47294"/>
                  </a:lnTo>
                  <a:close/>
                </a:path>
                <a:path w="222250" h="279400">
                  <a:moveTo>
                    <a:pt x="89001" y="47155"/>
                  </a:moveTo>
                  <a:lnTo>
                    <a:pt x="88696" y="47294"/>
                  </a:lnTo>
                  <a:lnTo>
                    <a:pt x="88836" y="47993"/>
                  </a:lnTo>
                  <a:lnTo>
                    <a:pt x="88988" y="47294"/>
                  </a:lnTo>
                  <a:lnTo>
                    <a:pt x="89001" y="47155"/>
                  </a:lnTo>
                  <a:close/>
                </a:path>
                <a:path w="222250" h="279400">
                  <a:moveTo>
                    <a:pt x="123164" y="18326"/>
                  </a:moveTo>
                  <a:lnTo>
                    <a:pt x="120954" y="16116"/>
                  </a:lnTo>
                  <a:lnTo>
                    <a:pt x="120865" y="30581"/>
                  </a:lnTo>
                  <a:lnTo>
                    <a:pt x="116433" y="35052"/>
                  </a:lnTo>
                  <a:lnTo>
                    <a:pt x="109956" y="35052"/>
                  </a:lnTo>
                  <a:lnTo>
                    <a:pt x="108953" y="34886"/>
                  </a:lnTo>
                  <a:lnTo>
                    <a:pt x="108038" y="34607"/>
                  </a:lnTo>
                  <a:lnTo>
                    <a:pt x="108407" y="34201"/>
                  </a:lnTo>
                  <a:lnTo>
                    <a:pt x="108889" y="33667"/>
                  </a:lnTo>
                  <a:lnTo>
                    <a:pt x="109283" y="32626"/>
                  </a:lnTo>
                  <a:lnTo>
                    <a:pt x="109359" y="31280"/>
                  </a:lnTo>
                  <a:lnTo>
                    <a:pt x="110896" y="31102"/>
                  </a:lnTo>
                  <a:lnTo>
                    <a:pt x="114808" y="25946"/>
                  </a:lnTo>
                  <a:lnTo>
                    <a:pt x="114782" y="25463"/>
                  </a:lnTo>
                  <a:lnTo>
                    <a:pt x="113931" y="23723"/>
                  </a:lnTo>
                  <a:lnTo>
                    <a:pt x="114973" y="22923"/>
                  </a:lnTo>
                  <a:lnTo>
                    <a:pt x="115087" y="22771"/>
                  </a:lnTo>
                  <a:lnTo>
                    <a:pt x="115760" y="21958"/>
                  </a:lnTo>
                  <a:lnTo>
                    <a:pt x="115874" y="21602"/>
                  </a:lnTo>
                  <a:lnTo>
                    <a:pt x="116001" y="21234"/>
                  </a:lnTo>
                  <a:lnTo>
                    <a:pt x="116065" y="21031"/>
                  </a:lnTo>
                  <a:lnTo>
                    <a:pt x="116128" y="20853"/>
                  </a:lnTo>
                  <a:lnTo>
                    <a:pt x="116459" y="19418"/>
                  </a:lnTo>
                  <a:lnTo>
                    <a:pt x="116382" y="18034"/>
                  </a:lnTo>
                  <a:lnTo>
                    <a:pt x="116268" y="17411"/>
                  </a:lnTo>
                  <a:lnTo>
                    <a:pt x="115354" y="16217"/>
                  </a:lnTo>
                  <a:lnTo>
                    <a:pt x="115354" y="19418"/>
                  </a:lnTo>
                  <a:lnTo>
                    <a:pt x="115214" y="20066"/>
                  </a:lnTo>
                  <a:lnTo>
                    <a:pt x="115112" y="20548"/>
                  </a:lnTo>
                  <a:lnTo>
                    <a:pt x="114998" y="20853"/>
                  </a:lnTo>
                  <a:lnTo>
                    <a:pt x="114935" y="21031"/>
                  </a:lnTo>
                  <a:lnTo>
                    <a:pt x="114820" y="21386"/>
                  </a:lnTo>
                  <a:lnTo>
                    <a:pt x="114185" y="22148"/>
                  </a:lnTo>
                  <a:lnTo>
                    <a:pt x="113677" y="22555"/>
                  </a:lnTo>
                  <a:lnTo>
                    <a:pt x="113677" y="25946"/>
                  </a:lnTo>
                  <a:lnTo>
                    <a:pt x="109308" y="30213"/>
                  </a:lnTo>
                  <a:lnTo>
                    <a:pt x="109181" y="29514"/>
                  </a:lnTo>
                  <a:lnTo>
                    <a:pt x="108483" y="27101"/>
                  </a:lnTo>
                  <a:lnTo>
                    <a:pt x="108483" y="31102"/>
                  </a:lnTo>
                  <a:lnTo>
                    <a:pt x="108483" y="31851"/>
                  </a:lnTo>
                  <a:lnTo>
                    <a:pt x="108280" y="32626"/>
                  </a:lnTo>
                  <a:lnTo>
                    <a:pt x="108178" y="33020"/>
                  </a:lnTo>
                  <a:lnTo>
                    <a:pt x="106895" y="34201"/>
                  </a:lnTo>
                  <a:lnTo>
                    <a:pt x="103441" y="32626"/>
                  </a:lnTo>
                  <a:lnTo>
                    <a:pt x="101003" y="29146"/>
                  </a:lnTo>
                  <a:lnTo>
                    <a:pt x="101003" y="23723"/>
                  </a:lnTo>
                  <a:lnTo>
                    <a:pt x="101193" y="22923"/>
                  </a:lnTo>
                  <a:lnTo>
                    <a:pt x="101320" y="22428"/>
                  </a:lnTo>
                  <a:lnTo>
                    <a:pt x="101625" y="21602"/>
                  </a:lnTo>
                  <a:lnTo>
                    <a:pt x="101701" y="21386"/>
                  </a:lnTo>
                  <a:lnTo>
                    <a:pt x="101765" y="21234"/>
                  </a:lnTo>
                  <a:lnTo>
                    <a:pt x="103517" y="22428"/>
                  </a:lnTo>
                  <a:lnTo>
                    <a:pt x="107111" y="25946"/>
                  </a:lnTo>
                  <a:lnTo>
                    <a:pt x="108483" y="31102"/>
                  </a:lnTo>
                  <a:lnTo>
                    <a:pt x="108483" y="27101"/>
                  </a:lnTo>
                  <a:lnTo>
                    <a:pt x="108153" y="25946"/>
                  </a:lnTo>
                  <a:lnTo>
                    <a:pt x="108077" y="25679"/>
                  </a:lnTo>
                  <a:lnTo>
                    <a:pt x="108013" y="25463"/>
                  </a:lnTo>
                  <a:lnTo>
                    <a:pt x="104444" y="21602"/>
                  </a:lnTo>
                  <a:lnTo>
                    <a:pt x="103835" y="21234"/>
                  </a:lnTo>
                  <a:lnTo>
                    <a:pt x="102260" y="20281"/>
                  </a:lnTo>
                  <a:lnTo>
                    <a:pt x="102717" y="19418"/>
                  </a:lnTo>
                  <a:lnTo>
                    <a:pt x="103276" y="18681"/>
                  </a:lnTo>
                  <a:lnTo>
                    <a:pt x="103949" y="18034"/>
                  </a:lnTo>
                  <a:lnTo>
                    <a:pt x="104419" y="18034"/>
                  </a:lnTo>
                  <a:lnTo>
                    <a:pt x="113677" y="25946"/>
                  </a:lnTo>
                  <a:lnTo>
                    <a:pt x="113677" y="22555"/>
                  </a:lnTo>
                  <a:lnTo>
                    <a:pt x="113398" y="22771"/>
                  </a:lnTo>
                  <a:lnTo>
                    <a:pt x="111506" y="20066"/>
                  </a:lnTo>
                  <a:lnTo>
                    <a:pt x="107657" y="18034"/>
                  </a:lnTo>
                  <a:lnTo>
                    <a:pt x="105016" y="17119"/>
                  </a:lnTo>
                  <a:lnTo>
                    <a:pt x="106692" y="15862"/>
                  </a:lnTo>
                  <a:lnTo>
                    <a:pt x="108470" y="15227"/>
                  </a:lnTo>
                  <a:lnTo>
                    <a:pt x="112420" y="15227"/>
                  </a:lnTo>
                  <a:lnTo>
                    <a:pt x="113195" y="15621"/>
                  </a:lnTo>
                  <a:lnTo>
                    <a:pt x="113906" y="16116"/>
                  </a:lnTo>
                  <a:lnTo>
                    <a:pt x="114388" y="16764"/>
                  </a:lnTo>
                  <a:lnTo>
                    <a:pt x="115214" y="17767"/>
                  </a:lnTo>
                  <a:lnTo>
                    <a:pt x="115265" y="18034"/>
                  </a:lnTo>
                  <a:lnTo>
                    <a:pt x="115354" y="19418"/>
                  </a:lnTo>
                  <a:lnTo>
                    <a:pt x="115354" y="16217"/>
                  </a:lnTo>
                  <a:lnTo>
                    <a:pt x="120865" y="30581"/>
                  </a:lnTo>
                  <a:lnTo>
                    <a:pt x="120865" y="16027"/>
                  </a:lnTo>
                  <a:lnTo>
                    <a:pt x="120078" y="15227"/>
                  </a:lnTo>
                  <a:lnTo>
                    <a:pt x="117678" y="12814"/>
                  </a:lnTo>
                  <a:lnTo>
                    <a:pt x="104203" y="12814"/>
                  </a:lnTo>
                  <a:lnTo>
                    <a:pt x="98691" y="18326"/>
                  </a:lnTo>
                  <a:lnTo>
                    <a:pt x="98691" y="31851"/>
                  </a:lnTo>
                  <a:lnTo>
                    <a:pt x="104203" y="37363"/>
                  </a:lnTo>
                  <a:lnTo>
                    <a:pt x="117678" y="37363"/>
                  </a:lnTo>
                  <a:lnTo>
                    <a:pt x="119976" y="35052"/>
                  </a:lnTo>
                  <a:lnTo>
                    <a:pt x="123164" y="31851"/>
                  </a:lnTo>
                  <a:lnTo>
                    <a:pt x="123164" y="18326"/>
                  </a:lnTo>
                  <a:close/>
                </a:path>
                <a:path w="222250" h="279400">
                  <a:moveTo>
                    <a:pt x="146507" y="189826"/>
                  </a:moveTo>
                  <a:lnTo>
                    <a:pt x="146240" y="189344"/>
                  </a:lnTo>
                  <a:lnTo>
                    <a:pt x="144665" y="191770"/>
                  </a:lnTo>
                  <a:lnTo>
                    <a:pt x="146507" y="189826"/>
                  </a:lnTo>
                  <a:close/>
                </a:path>
                <a:path w="222250" h="279400">
                  <a:moveTo>
                    <a:pt x="147866" y="196583"/>
                  </a:moveTo>
                  <a:lnTo>
                    <a:pt x="147434" y="196024"/>
                  </a:lnTo>
                  <a:lnTo>
                    <a:pt x="145973" y="197942"/>
                  </a:lnTo>
                  <a:lnTo>
                    <a:pt x="147866" y="196583"/>
                  </a:lnTo>
                  <a:close/>
                </a:path>
                <a:path w="222250" h="279400">
                  <a:moveTo>
                    <a:pt x="149428" y="203034"/>
                  </a:moveTo>
                  <a:lnTo>
                    <a:pt x="149212" y="202603"/>
                  </a:lnTo>
                  <a:lnTo>
                    <a:pt x="147358" y="204470"/>
                  </a:lnTo>
                  <a:lnTo>
                    <a:pt x="149428" y="203034"/>
                  </a:lnTo>
                  <a:close/>
                </a:path>
                <a:path w="222250" h="279400">
                  <a:moveTo>
                    <a:pt x="149669" y="208381"/>
                  </a:moveTo>
                  <a:lnTo>
                    <a:pt x="149377" y="208381"/>
                  </a:lnTo>
                  <a:lnTo>
                    <a:pt x="147497" y="209550"/>
                  </a:lnTo>
                  <a:lnTo>
                    <a:pt x="149669" y="208876"/>
                  </a:lnTo>
                  <a:lnTo>
                    <a:pt x="149669" y="208381"/>
                  </a:lnTo>
                  <a:close/>
                </a:path>
                <a:path w="222250" h="279400">
                  <a:moveTo>
                    <a:pt x="154317" y="190500"/>
                  </a:moveTo>
                  <a:lnTo>
                    <a:pt x="151688" y="193675"/>
                  </a:lnTo>
                  <a:lnTo>
                    <a:pt x="152527" y="193040"/>
                  </a:lnTo>
                  <a:lnTo>
                    <a:pt x="154317" y="190500"/>
                  </a:lnTo>
                  <a:close/>
                </a:path>
                <a:path w="222250" h="279400">
                  <a:moveTo>
                    <a:pt x="158305" y="63207"/>
                  </a:moveTo>
                  <a:lnTo>
                    <a:pt x="158178" y="61480"/>
                  </a:lnTo>
                  <a:lnTo>
                    <a:pt x="147675" y="62865"/>
                  </a:lnTo>
                  <a:lnTo>
                    <a:pt x="138607" y="65366"/>
                  </a:lnTo>
                  <a:lnTo>
                    <a:pt x="110921" y="84328"/>
                  </a:lnTo>
                  <a:lnTo>
                    <a:pt x="108686" y="80924"/>
                  </a:lnTo>
                  <a:lnTo>
                    <a:pt x="74079" y="62865"/>
                  </a:lnTo>
                  <a:lnTo>
                    <a:pt x="63538" y="61480"/>
                  </a:lnTo>
                  <a:lnTo>
                    <a:pt x="63436" y="63207"/>
                  </a:lnTo>
                  <a:lnTo>
                    <a:pt x="73723" y="64554"/>
                  </a:lnTo>
                  <a:lnTo>
                    <a:pt x="82588" y="67005"/>
                  </a:lnTo>
                  <a:lnTo>
                    <a:pt x="110921" y="87909"/>
                  </a:lnTo>
                  <a:lnTo>
                    <a:pt x="113271" y="83350"/>
                  </a:lnTo>
                  <a:lnTo>
                    <a:pt x="148018" y="64554"/>
                  </a:lnTo>
                  <a:lnTo>
                    <a:pt x="158305" y="63207"/>
                  </a:lnTo>
                  <a:close/>
                </a:path>
                <a:path w="222250" h="279400">
                  <a:moveTo>
                    <a:pt x="162471" y="205740"/>
                  </a:moveTo>
                  <a:lnTo>
                    <a:pt x="159664" y="208381"/>
                  </a:lnTo>
                  <a:lnTo>
                    <a:pt x="161163" y="207162"/>
                  </a:lnTo>
                  <a:lnTo>
                    <a:pt x="162471" y="205740"/>
                  </a:lnTo>
                  <a:close/>
                </a:path>
                <a:path w="222250" h="279400">
                  <a:moveTo>
                    <a:pt x="221716" y="256540"/>
                  </a:moveTo>
                  <a:lnTo>
                    <a:pt x="219405" y="253987"/>
                  </a:lnTo>
                  <a:lnTo>
                    <a:pt x="219405" y="257810"/>
                  </a:lnTo>
                  <a:lnTo>
                    <a:pt x="219405" y="271780"/>
                  </a:lnTo>
                  <a:lnTo>
                    <a:pt x="213575" y="278130"/>
                  </a:lnTo>
                  <a:lnTo>
                    <a:pt x="188925" y="278130"/>
                  </a:lnTo>
                  <a:lnTo>
                    <a:pt x="187566" y="275590"/>
                  </a:lnTo>
                  <a:lnTo>
                    <a:pt x="183451" y="267906"/>
                  </a:lnTo>
                  <a:lnTo>
                    <a:pt x="183451" y="274320"/>
                  </a:lnTo>
                  <a:lnTo>
                    <a:pt x="182905" y="275590"/>
                  </a:lnTo>
                  <a:lnTo>
                    <a:pt x="174180" y="275590"/>
                  </a:lnTo>
                  <a:lnTo>
                    <a:pt x="166509" y="260350"/>
                  </a:lnTo>
                  <a:lnTo>
                    <a:pt x="171183" y="275590"/>
                  </a:lnTo>
                  <a:lnTo>
                    <a:pt x="161277" y="275590"/>
                  </a:lnTo>
                  <a:lnTo>
                    <a:pt x="154165" y="260350"/>
                  </a:lnTo>
                  <a:lnTo>
                    <a:pt x="160210" y="275590"/>
                  </a:lnTo>
                  <a:lnTo>
                    <a:pt x="152984" y="275590"/>
                  </a:lnTo>
                  <a:lnTo>
                    <a:pt x="151765" y="274320"/>
                  </a:lnTo>
                  <a:lnTo>
                    <a:pt x="151168" y="273253"/>
                  </a:lnTo>
                  <a:lnTo>
                    <a:pt x="151168" y="278130"/>
                  </a:lnTo>
                  <a:lnTo>
                    <a:pt x="116573" y="278130"/>
                  </a:lnTo>
                  <a:lnTo>
                    <a:pt x="115189" y="275590"/>
                  </a:lnTo>
                  <a:lnTo>
                    <a:pt x="110972" y="267804"/>
                  </a:lnTo>
                  <a:lnTo>
                    <a:pt x="110972" y="273050"/>
                  </a:lnTo>
                  <a:lnTo>
                    <a:pt x="110515" y="275590"/>
                  </a:lnTo>
                  <a:lnTo>
                    <a:pt x="101676" y="275590"/>
                  </a:lnTo>
                  <a:lnTo>
                    <a:pt x="93980" y="260350"/>
                  </a:lnTo>
                  <a:lnTo>
                    <a:pt x="98679" y="275590"/>
                  </a:lnTo>
                  <a:lnTo>
                    <a:pt x="88811" y="275590"/>
                  </a:lnTo>
                  <a:lnTo>
                    <a:pt x="81635" y="260350"/>
                  </a:lnTo>
                  <a:lnTo>
                    <a:pt x="87693" y="275590"/>
                  </a:lnTo>
                  <a:lnTo>
                    <a:pt x="80721" y="275590"/>
                  </a:lnTo>
                  <a:lnTo>
                    <a:pt x="79565" y="274320"/>
                  </a:lnTo>
                  <a:lnTo>
                    <a:pt x="78841" y="273037"/>
                  </a:lnTo>
                  <a:lnTo>
                    <a:pt x="78841" y="278130"/>
                  </a:lnTo>
                  <a:lnTo>
                    <a:pt x="44272" y="278130"/>
                  </a:lnTo>
                  <a:lnTo>
                    <a:pt x="42887" y="275590"/>
                  </a:lnTo>
                  <a:lnTo>
                    <a:pt x="38633" y="267754"/>
                  </a:lnTo>
                  <a:lnTo>
                    <a:pt x="38633" y="273050"/>
                  </a:lnTo>
                  <a:lnTo>
                    <a:pt x="38176" y="275590"/>
                  </a:lnTo>
                  <a:lnTo>
                    <a:pt x="29286" y="275590"/>
                  </a:lnTo>
                  <a:lnTo>
                    <a:pt x="21640" y="260350"/>
                  </a:lnTo>
                  <a:lnTo>
                    <a:pt x="26339" y="275590"/>
                  </a:lnTo>
                  <a:lnTo>
                    <a:pt x="16459" y="275590"/>
                  </a:lnTo>
                  <a:lnTo>
                    <a:pt x="9296" y="260350"/>
                  </a:lnTo>
                  <a:lnTo>
                    <a:pt x="15341" y="275590"/>
                  </a:lnTo>
                  <a:lnTo>
                    <a:pt x="6997" y="275590"/>
                  </a:lnTo>
                  <a:lnTo>
                    <a:pt x="4165" y="271780"/>
                  </a:lnTo>
                  <a:lnTo>
                    <a:pt x="2628" y="267970"/>
                  </a:lnTo>
                  <a:lnTo>
                    <a:pt x="2425" y="266700"/>
                  </a:lnTo>
                  <a:lnTo>
                    <a:pt x="2298" y="265430"/>
                  </a:lnTo>
                  <a:lnTo>
                    <a:pt x="2298" y="257810"/>
                  </a:lnTo>
                  <a:lnTo>
                    <a:pt x="8178" y="251460"/>
                  </a:lnTo>
                  <a:lnTo>
                    <a:pt x="27381" y="251460"/>
                  </a:lnTo>
                  <a:lnTo>
                    <a:pt x="37973" y="270510"/>
                  </a:lnTo>
                  <a:lnTo>
                    <a:pt x="38633" y="273050"/>
                  </a:lnTo>
                  <a:lnTo>
                    <a:pt x="38633" y="267754"/>
                  </a:lnTo>
                  <a:lnTo>
                    <a:pt x="29806" y="251460"/>
                  </a:lnTo>
                  <a:lnTo>
                    <a:pt x="64401" y="251460"/>
                  </a:lnTo>
                  <a:lnTo>
                    <a:pt x="78841" y="278130"/>
                  </a:lnTo>
                  <a:lnTo>
                    <a:pt x="78841" y="273037"/>
                  </a:lnTo>
                  <a:lnTo>
                    <a:pt x="66776" y="251460"/>
                  </a:lnTo>
                  <a:lnTo>
                    <a:pt x="99733" y="251460"/>
                  </a:lnTo>
                  <a:lnTo>
                    <a:pt x="110350" y="270510"/>
                  </a:lnTo>
                  <a:lnTo>
                    <a:pt x="110972" y="273050"/>
                  </a:lnTo>
                  <a:lnTo>
                    <a:pt x="110972" y="267804"/>
                  </a:lnTo>
                  <a:lnTo>
                    <a:pt x="102120" y="251460"/>
                  </a:lnTo>
                  <a:lnTo>
                    <a:pt x="136715" y="251460"/>
                  </a:lnTo>
                  <a:lnTo>
                    <a:pt x="151168" y="278130"/>
                  </a:lnTo>
                  <a:lnTo>
                    <a:pt x="151168" y="273253"/>
                  </a:lnTo>
                  <a:lnTo>
                    <a:pt x="139090" y="251460"/>
                  </a:lnTo>
                  <a:lnTo>
                    <a:pt x="172288" y="251460"/>
                  </a:lnTo>
                  <a:lnTo>
                    <a:pt x="182867" y="270510"/>
                  </a:lnTo>
                  <a:lnTo>
                    <a:pt x="183451" y="274320"/>
                  </a:lnTo>
                  <a:lnTo>
                    <a:pt x="183451" y="267906"/>
                  </a:lnTo>
                  <a:lnTo>
                    <a:pt x="174650" y="251460"/>
                  </a:lnTo>
                  <a:lnTo>
                    <a:pt x="213575" y="251460"/>
                  </a:lnTo>
                  <a:lnTo>
                    <a:pt x="219405" y="257810"/>
                  </a:lnTo>
                  <a:lnTo>
                    <a:pt x="219405" y="253987"/>
                  </a:lnTo>
                  <a:lnTo>
                    <a:pt x="217119" y="251460"/>
                  </a:lnTo>
                  <a:lnTo>
                    <a:pt x="214833" y="248920"/>
                  </a:lnTo>
                  <a:lnTo>
                    <a:pt x="122085" y="248920"/>
                  </a:lnTo>
                  <a:lnTo>
                    <a:pt x="122237" y="247650"/>
                  </a:lnTo>
                  <a:lnTo>
                    <a:pt x="123063" y="245110"/>
                  </a:lnTo>
                  <a:lnTo>
                    <a:pt x="131508" y="242570"/>
                  </a:lnTo>
                  <a:lnTo>
                    <a:pt x="146329" y="237490"/>
                  </a:lnTo>
                  <a:lnTo>
                    <a:pt x="189534" y="219710"/>
                  </a:lnTo>
                  <a:lnTo>
                    <a:pt x="207632" y="185420"/>
                  </a:lnTo>
                  <a:lnTo>
                    <a:pt x="207721" y="184150"/>
                  </a:lnTo>
                  <a:lnTo>
                    <a:pt x="207810" y="182880"/>
                  </a:lnTo>
                  <a:lnTo>
                    <a:pt x="207899" y="181610"/>
                  </a:lnTo>
                  <a:lnTo>
                    <a:pt x="207975" y="180340"/>
                  </a:lnTo>
                  <a:lnTo>
                    <a:pt x="208064" y="179070"/>
                  </a:lnTo>
                  <a:lnTo>
                    <a:pt x="208153" y="177800"/>
                  </a:lnTo>
                  <a:lnTo>
                    <a:pt x="208241" y="176530"/>
                  </a:lnTo>
                  <a:lnTo>
                    <a:pt x="208330" y="175260"/>
                  </a:lnTo>
                  <a:lnTo>
                    <a:pt x="208407" y="173990"/>
                  </a:lnTo>
                  <a:lnTo>
                    <a:pt x="208495" y="172720"/>
                  </a:lnTo>
                  <a:lnTo>
                    <a:pt x="208584" y="171450"/>
                  </a:lnTo>
                  <a:lnTo>
                    <a:pt x="210629" y="175260"/>
                  </a:lnTo>
                  <a:lnTo>
                    <a:pt x="212966" y="177800"/>
                  </a:lnTo>
                  <a:lnTo>
                    <a:pt x="215061" y="180340"/>
                  </a:lnTo>
                  <a:lnTo>
                    <a:pt x="217957" y="186690"/>
                  </a:lnTo>
                  <a:lnTo>
                    <a:pt x="220167" y="186690"/>
                  </a:lnTo>
                  <a:lnTo>
                    <a:pt x="220281" y="181610"/>
                  </a:lnTo>
                  <a:lnTo>
                    <a:pt x="220218" y="177800"/>
                  </a:lnTo>
                  <a:lnTo>
                    <a:pt x="220116" y="176530"/>
                  </a:lnTo>
                  <a:lnTo>
                    <a:pt x="220002" y="175260"/>
                  </a:lnTo>
                  <a:lnTo>
                    <a:pt x="219900" y="173990"/>
                  </a:lnTo>
                  <a:lnTo>
                    <a:pt x="219786" y="172720"/>
                  </a:lnTo>
                  <a:lnTo>
                    <a:pt x="219671" y="171450"/>
                  </a:lnTo>
                  <a:lnTo>
                    <a:pt x="218198" y="163830"/>
                  </a:lnTo>
                  <a:lnTo>
                    <a:pt x="218059" y="163372"/>
                  </a:lnTo>
                  <a:lnTo>
                    <a:pt x="218059" y="181610"/>
                  </a:lnTo>
                  <a:lnTo>
                    <a:pt x="215988" y="177800"/>
                  </a:lnTo>
                  <a:lnTo>
                    <a:pt x="214223" y="175260"/>
                  </a:lnTo>
                  <a:lnTo>
                    <a:pt x="212483" y="173990"/>
                  </a:lnTo>
                  <a:lnTo>
                    <a:pt x="210731" y="171450"/>
                  </a:lnTo>
                  <a:lnTo>
                    <a:pt x="209867" y="170180"/>
                  </a:lnTo>
                  <a:lnTo>
                    <a:pt x="208267" y="167640"/>
                  </a:lnTo>
                  <a:lnTo>
                    <a:pt x="206146" y="167640"/>
                  </a:lnTo>
                  <a:lnTo>
                    <a:pt x="206108" y="168910"/>
                  </a:lnTo>
                  <a:lnTo>
                    <a:pt x="205994" y="172720"/>
                  </a:lnTo>
                  <a:lnTo>
                    <a:pt x="205867" y="176530"/>
                  </a:lnTo>
                  <a:lnTo>
                    <a:pt x="205752" y="180340"/>
                  </a:lnTo>
                  <a:lnTo>
                    <a:pt x="205638" y="184150"/>
                  </a:lnTo>
                  <a:lnTo>
                    <a:pt x="202514" y="197942"/>
                  </a:lnTo>
                  <a:lnTo>
                    <a:pt x="168148" y="228600"/>
                  </a:lnTo>
                  <a:lnTo>
                    <a:pt x="138036" y="237490"/>
                  </a:lnTo>
                  <a:lnTo>
                    <a:pt x="130746" y="240030"/>
                  </a:lnTo>
                  <a:lnTo>
                    <a:pt x="121323" y="243840"/>
                  </a:lnTo>
                  <a:lnTo>
                    <a:pt x="120065" y="246380"/>
                  </a:lnTo>
                  <a:lnTo>
                    <a:pt x="119786" y="248920"/>
                  </a:lnTo>
                  <a:lnTo>
                    <a:pt x="102057" y="248920"/>
                  </a:lnTo>
                  <a:lnTo>
                    <a:pt x="101942" y="247650"/>
                  </a:lnTo>
                  <a:lnTo>
                    <a:pt x="101714" y="247650"/>
                  </a:lnTo>
                  <a:lnTo>
                    <a:pt x="100799" y="245110"/>
                  </a:lnTo>
                  <a:lnTo>
                    <a:pt x="99631" y="242570"/>
                  </a:lnTo>
                  <a:lnTo>
                    <a:pt x="97548" y="242570"/>
                  </a:lnTo>
                  <a:lnTo>
                    <a:pt x="91097" y="240030"/>
                  </a:lnTo>
                  <a:lnTo>
                    <a:pt x="83820" y="237490"/>
                  </a:lnTo>
                  <a:lnTo>
                    <a:pt x="76098" y="236220"/>
                  </a:lnTo>
                  <a:lnTo>
                    <a:pt x="53708" y="228600"/>
                  </a:lnTo>
                  <a:lnTo>
                    <a:pt x="19367" y="198120"/>
                  </a:lnTo>
                  <a:lnTo>
                    <a:pt x="16090" y="180340"/>
                  </a:lnTo>
                  <a:lnTo>
                    <a:pt x="15976" y="176530"/>
                  </a:lnTo>
                  <a:lnTo>
                    <a:pt x="15875" y="172720"/>
                  </a:lnTo>
                  <a:lnTo>
                    <a:pt x="15836" y="171450"/>
                  </a:lnTo>
                  <a:lnTo>
                    <a:pt x="15722" y="167640"/>
                  </a:lnTo>
                  <a:lnTo>
                    <a:pt x="13589" y="167640"/>
                  </a:lnTo>
                  <a:lnTo>
                    <a:pt x="11988" y="170180"/>
                  </a:lnTo>
                  <a:lnTo>
                    <a:pt x="7594" y="176530"/>
                  </a:lnTo>
                  <a:lnTo>
                    <a:pt x="5867" y="177800"/>
                  </a:lnTo>
                  <a:lnTo>
                    <a:pt x="3835" y="181610"/>
                  </a:lnTo>
                  <a:lnTo>
                    <a:pt x="3949" y="180340"/>
                  </a:lnTo>
                  <a:lnTo>
                    <a:pt x="4076" y="179070"/>
                  </a:lnTo>
                  <a:lnTo>
                    <a:pt x="4203" y="177800"/>
                  </a:lnTo>
                  <a:lnTo>
                    <a:pt x="4318" y="176530"/>
                  </a:lnTo>
                  <a:lnTo>
                    <a:pt x="4445" y="175260"/>
                  </a:lnTo>
                  <a:lnTo>
                    <a:pt x="4572" y="173990"/>
                  </a:lnTo>
                  <a:lnTo>
                    <a:pt x="4686" y="172720"/>
                  </a:lnTo>
                  <a:lnTo>
                    <a:pt x="4813" y="171450"/>
                  </a:lnTo>
                  <a:lnTo>
                    <a:pt x="4940" y="170180"/>
                  </a:lnTo>
                  <a:lnTo>
                    <a:pt x="5054" y="168910"/>
                  </a:lnTo>
                  <a:lnTo>
                    <a:pt x="25552" y="130810"/>
                  </a:lnTo>
                  <a:lnTo>
                    <a:pt x="34531" y="124460"/>
                  </a:lnTo>
                  <a:lnTo>
                    <a:pt x="32562" y="129540"/>
                  </a:lnTo>
                  <a:lnTo>
                    <a:pt x="30657" y="137160"/>
                  </a:lnTo>
                  <a:lnTo>
                    <a:pt x="30391" y="142240"/>
                  </a:lnTo>
                  <a:lnTo>
                    <a:pt x="31775" y="154940"/>
                  </a:lnTo>
                  <a:lnTo>
                    <a:pt x="33477" y="162560"/>
                  </a:lnTo>
                  <a:lnTo>
                    <a:pt x="36169" y="170180"/>
                  </a:lnTo>
                  <a:lnTo>
                    <a:pt x="34734" y="168910"/>
                  </a:lnTo>
                  <a:lnTo>
                    <a:pt x="33312" y="167640"/>
                  </a:lnTo>
                  <a:lnTo>
                    <a:pt x="30835" y="166370"/>
                  </a:lnTo>
                  <a:lnTo>
                    <a:pt x="27101" y="166370"/>
                  </a:lnTo>
                  <a:lnTo>
                    <a:pt x="25692" y="167640"/>
                  </a:lnTo>
                  <a:lnTo>
                    <a:pt x="23964" y="170180"/>
                  </a:lnTo>
                  <a:lnTo>
                    <a:pt x="23507" y="171450"/>
                  </a:lnTo>
                  <a:lnTo>
                    <a:pt x="23444" y="173990"/>
                  </a:lnTo>
                  <a:lnTo>
                    <a:pt x="23952" y="179070"/>
                  </a:lnTo>
                  <a:lnTo>
                    <a:pt x="25717" y="185420"/>
                  </a:lnTo>
                  <a:lnTo>
                    <a:pt x="28575" y="191770"/>
                  </a:lnTo>
                  <a:lnTo>
                    <a:pt x="32334" y="196850"/>
                  </a:lnTo>
                  <a:lnTo>
                    <a:pt x="35585" y="201930"/>
                  </a:lnTo>
                  <a:lnTo>
                    <a:pt x="39395" y="205740"/>
                  </a:lnTo>
                  <a:lnTo>
                    <a:pt x="43815" y="208381"/>
                  </a:lnTo>
                  <a:lnTo>
                    <a:pt x="48488" y="210820"/>
                  </a:lnTo>
                  <a:lnTo>
                    <a:pt x="53746" y="213360"/>
                  </a:lnTo>
                  <a:lnTo>
                    <a:pt x="69202" y="213360"/>
                  </a:lnTo>
                  <a:lnTo>
                    <a:pt x="75082" y="212090"/>
                  </a:lnTo>
                  <a:lnTo>
                    <a:pt x="78562" y="210820"/>
                  </a:lnTo>
                  <a:lnTo>
                    <a:pt x="85267" y="208381"/>
                  </a:lnTo>
                  <a:lnTo>
                    <a:pt x="85432" y="208381"/>
                  </a:lnTo>
                  <a:lnTo>
                    <a:pt x="89979" y="204470"/>
                  </a:lnTo>
                  <a:lnTo>
                    <a:pt x="97485" y="195580"/>
                  </a:lnTo>
                  <a:lnTo>
                    <a:pt x="99733" y="190500"/>
                  </a:lnTo>
                  <a:lnTo>
                    <a:pt x="99847" y="184150"/>
                  </a:lnTo>
                  <a:lnTo>
                    <a:pt x="104317" y="189344"/>
                  </a:lnTo>
                  <a:lnTo>
                    <a:pt x="117538" y="189344"/>
                  </a:lnTo>
                  <a:lnTo>
                    <a:pt x="118719" y="187960"/>
                  </a:lnTo>
                  <a:lnTo>
                    <a:pt x="122021" y="184150"/>
                  </a:lnTo>
                  <a:lnTo>
                    <a:pt x="136448" y="208381"/>
                  </a:lnTo>
                  <a:lnTo>
                    <a:pt x="136728" y="208381"/>
                  </a:lnTo>
                  <a:lnTo>
                    <a:pt x="141439" y="209550"/>
                  </a:lnTo>
                  <a:lnTo>
                    <a:pt x="146773" y="212090"/>
                  </a:lnTo>
                  <a:lnTo>
                    <a:pt x="152628" y="213360"/>
                  </a:lnTo>
                  <a:lnTo>
                    <a:pt x="168097" y="213360"/>
                  </a:lnTo>
                  <a:lnTo>
                    <a:pt x="189534" y="196850"/>
                  </a:lnTo>
                  <a:lnTo>
                    <a:pt x="193281" y="191770"/>
                  </a:lnTo>
                  <a:lnTo>
                    <a:pt x="196113" y="185420"/>
                  </a:lnTo>
                  <a:lnTo>
                    <a:pt x="197878" y="179070"/>
                  </a:lnTo>
                  <a:lnTo>
                    <a:pt x="198386" y="173990"/>
                  </a:lnTo>
                  <a:lnTo>
                    <a:pt x="198323" y="171450"/>
                  </a:lnTo>
                  <a:lnTo>
                    <a:pt x="197904" y="170180"/>
                  </a:lnTo>
                  <a:lnTo>
                    <a:pt x="197027" y="168910"/>
                  </a:lnTo>
                  <a:lnTo>
                    <a:pt x="196265" y="167817"/>
                  </a:lnTo>
                  <a:lnTo>
                    <a:pt x="196265" y="179070"/>
                  </a:lnTo>
                  <a:lnTo>
                    <a:pt x="193738" y="187960"/>
                  </a:lnTo>
                  <a:lnTo>
                    <a:pt x="187680" y="195580"/>
                  </a:lnTo>
                  <a:lnTo>
                    <a:pt x="183870" y="200660"/>
                  </a:lnTo>
                  <a:lnTo>
                    <a:pt x="178892" y="204470"/>
                  </a:lnTo>
                  <a:lnTo>
                    <a:pt x="172529" y="208381"/>
                  </a:lnTo>
                  <a:lnTo>
                    <a:pt x="172402" y="208381"/>
                  </a:lnTo>
                  <a:lnTo>
                    <a:pt x="165214" y="210820"/>
                  </a:lnTo>
                  <a:lnTo>
                    <a:pt x="165430" y="209550"/>
                  </a:lnTo>
                  <a:lnTo>
                    <a:pt x="165544" y="208876"/>
                  </a:lnTo>
                  <a:lnTo>
                    <a:pt x="165620" y="208381"/>
                  </a:lnTo>
                  <a:lnTo>
                    <a:pt x="165328" y="207365"/>
                  </a:lnTo>
                  <a:lnTo>
                    <a:pt x="164782" y="205740"/>
                  </a:lnTo>
                  <a:lnTo>
                    <a:pt x="164465" y="205740"/>
                  </a:lnTo>
                  <a:lnTo>
                    <a:pt x="164465" y="208381"/>
                  </a:lnTo>
                  <a:lnTo>
                    <a:pt x="164084" y="210820"/>
                  </a:lnTo>
                  <a:lnTo>
                    <a:pt x="156019" y="210820"/>
                  </a:lnTo>
                  <a:lnTo>
                    <a:pt x="156667" y="209550"/>
                  </a:lnTo>
                  <a:lnTo>
                    <a:pt x="157454" y="209550"/>
                  </a:lnTo>
                  <a:lnTo>
                    <a:pt x="159575" y="208381"/>
                  </a:lnTo>
                  <a:lnTo>
                    <a:pt x="154584" y="209550"/>
                  </a:lnTo>
                  <a:lnTo>
                    <a:pt x="155003" y="208381"/>
                  </a:lnTo>
                  <a:lnTo>
                    <a:pt x="156667" y="207162"/>
                  </a:lnTo>
                  <a:lnTo>
                    <a:pt x="155409" y="207162"/>
                  </a:lnTo>
                  <a:lnTo>
                    <a:pt x="157657" y="205740"/>
                  </a:lnTo>
                  <a:lnTo>
                    <a:pt x="155282" y="207162"/>
                  </a:lnTo>
                  <a:lnTo>
                    <a:pt x="155117" y="207162"/>
                  </a:lnTo>
                  <a:lnTo>
                    <a:pt x="155117" y="207352"/>
                  </a:lnTo>
                  <a:lnTo>
                    <a:pt x="154241" y="208381"/>
                  </a:lnTo>
                  <a:lnTo>
                    <a:pt x="153441" y="209550"/>
                  </a:lnTo>
                  <a:lnTo>
                    <a:pt x="152412" y="209550"/>
                  </a:lnTo>
                  <a:lnTo>
                    <a:pt x="153517" y="208381"/>
                  </a:lnTo>
                  <a:lnTo>
                    <a:pt x="155092" y="207365"/>
                  </a:lnTo>
                  <a:lnTo>
                    <a:pt x="155117" y="207162"/>
                  </a:lnTo>
                  <a:lnTo>
                    <a:pt x="149720" y="208876"/>
                  </a:lnTo>
                  <a:lnTo>
                    <a:pt x="149796" y="209550"/>
                  </a:lnTo>
                  <a:lnTo>
                    <a:pt x="150456" y="210820"/>
                  </a:lnTo>
                  <a:lnTo>
                    <a:pt x="142582" y="208381"/>
                  </a:lnTo>
                  <a:lnTo>
                    <a:pt x="142443" y="208381"/>
                  </a:lnTo>
                  <a:lnTo>
                    <a:pt x="135166" y="204470"/>
                  </a:lnTo>
                  <a:lnTo>
                    <a:pt x="130327" y="199390"/>
                  </a:lnTo>
                  <a:lnTo>
                    <a:pt x="125653" y="194310"/>
                  </a:lnTo>
                  <a:lnTo>
                    <a:pt x="123634" y="187960"/>
                  </a:lnTo>
                  <a:lnTo>
                    <a:pt x="124167" y="184150"/>
                  </a:lnTo>
                  <a:lnTo>
                    <a:pt x="124523" y="181610"/>
                  </a:lnTo>
                  <a:lnTo>
                    <a:pt x="124663" y="180340"/>
                  </a:lnTo>
                  <a:lnTo>
                    <a:pt x="142455" y="180340"/>
                  </a:lnTo>
                  <a:lnTo>
                    <a:pt x="142976" y="181610"/>
                  </a:lnTo>
                  <a:lnTo>
                    <a:pt x="143967" y="182880"/>
                  </a:lnTo>
                  <a:lnTo>
                    <a:pt x="144792" y="184150"/>
                  </a:lnTo>
                  <a:lnTo>
                    <a:pt x="144754" y="185420"/>
                  </a:lnTo>
                  <a:lnTo>
                    <a:pt x="144894" y="185420"/>
                  </a:lnTo>
                  <a:lnTo>
                    <a:pt x="145072" y="186690"/>
                  </a:lnTo>
                  <a:lnTo>
                    <a:pt x="145453" y="187960"/>
                  </a:lnTo>
                  <a:lnTo>
                    <a:pt x="146240" y="189344"/>
                  </a:lnTo>
                  <a:lnTo>
                    <a:pt x="147129" y="187960"/>
                  </a:lnTo>
                  <a:lnTo>
                    <a:pt x="151231" y="181610"/>
                  </a:lnTo>
                  <a:lnTo>
                    <a:pt x="148742" y="184150"/>
                  </a:lnTo>
                  <a:lnTo>
                    <a:pt x="145707" y="187960"/>
                  </a:lnTo>
                  <a:lnTo>
                    <a:pt x="147218" y="184150"/>
                  </a:lnTo>
                  <a:lnTo>
                    <a:pt x="148602" y="182880"/>
                  </a:lnTo>
                  <a:lnTo>
                    <a:pt x="149796" y="181610"/>
                  </a:lnTo>
                  <a:lnTo>
                    <a:pt x="148323" y="181610"/>
                  </a:lnTo>
                  <a:lnTo>
                    <a:pt x="147180" y="181610"/>
                  </a:lnTo>
                  <a:lnTo>
                    <a:pt x="146837" y="182880"/>
                  </a:lnTo>
                  <a:lnTo>
                    <a:pt x="146837" y="181610"/>
                  </a:lnTo>
                  <a:lnTo>
                    <a:pt x="147002" y="181610"/>
                  </a:lnTo>
                  <a:lnTo>
                    <a:pt x="147523" y="180340"/>
                  </a:lnTo>
                  <a:lnTo>
                    <a:pt x="148678" y="180340"/>
                  </a:lnTo>
                  <a:lnTo>
                    <a:pt x="149021" y="180340"/>
                  </a:lnTo>
                  <a:lnTo>
                    <a:pt x="150736" y="180340"/>
                  </a:lnTo>
                  <a:lnTo>
                    <a:pt x="155905" y="180340"/>
                  </a:lnTo>
                  <a:lnTo>
                    <a:pt x="155790" y="182880"/>
                  </a:lnTo>
                  <a:lnTo>
                    <a:pt x="153974" y="186690"/>
                  </a:lnTo>
                  <a:lnTo>
                    <a:pt x="148894" y="189344"/>
                  </a:lnTo>
                  <a:lnTo>
                    <a:pt x="148755" y="189344"/>
                  </a:lnTo>
                  <a:lnTo>
                    <a:pt x="149517" y="187960"/>
                  </a:lnTo>
                  <a:lnTo>
                    <a:pt x="152273" y="184150"/>
                  </a:lnTo>
                  <a:lnTo>
                    <a:pt x="150660" y="185420"/>
                  </a:lnTo>
                  <a:lnTo>
                    <a:pt x="146507" y="189826"/>
                  </a:lnTo>
                  <a:lnTo>
                    <a:pt x="146900" y="190500"/>
                  </a:lnTo>
                  <a:lnTo>
                    <a:pt x="146951" y="194310"/>
                  </a:lnTo>
                  <a:lnTo>
                    <a:pt x="147078" y="195580"/>
                  </a:lnTo>
                  <a:lnTo>
                    <a:pt x="147434" y="196024"/>
                  </a:lnTo>
                  <a:lnTo>
                    <a:pt x="148742" y="194310"/>
                  </a:lnTo>
                  <a:lnTo>
                    <a:pt x="153581" y="187960"/>
                  </a:lnTo>
                  <a:lnTo>
                    <a:pt x="150774" y="190500"/>
                  </a:lnTo>
                  <a:lnTo>
                    <a:pt x="147383" y="194310"/>
                  </a:lnTo>
                  <a:lnTo>
                    <a:pt x="149326" y="190500"/>
                  </a:lnTo>
                  <a:lnTo>
                    <a:pt x="151066" y="189344"/>
                  </a:lnTo>
                  <a:lnTo>
                    <a:pt x="153136" y="187960"/>
                  </a:lnTo>
                  <a:lnTo>
                    <a:pt x="155270" y="185420"/>
                  </a:lnTo>
                  <a:lnTo>
                    <a:pt x="156298" y="182880"/>
                  </a:lnTo>
                  <a:lnTo>
                    <a:pt x="157403" y="184150"/>
                  </a:lnTo>
                  <a:lnTo>
                    <a:pt x="158178" y="185420"/>
                  </a:lnTo>
                  <a:lnTo>
                    <a:pt x="158407" y="186690"/>
                  </a:lnTo>
                  <a:lnTo>
                    <a:pt x="158559" y="187960"/>
                  </a:lnTo>
                  <a:lnTo>
                    <a:pt x="158673" y="189344"/>
                  </a:lnTo>
                  <a:lnTo>
                    <a:pt x="156806" y="193040"/>
                  </a:lnTo>
                  <a:lnTo>
                    <a:pt x="150520" y="195580"/>
                  </a:lnTo>
                  <a:lnTo>
                    <a:pt x="150317" y="195580"/>
                  </a:lnTo>
                  <a:lnTo>
                    <a:pt x="151168" y="194310"/>
                  </a:lnTo>
                  <a:lnTo>
                    <a:pt x="151688" y="193675"/>
                  </a:lnTo>
                  <a:lnTo>
                    <a:pt x="147866" y="196583"/>
                  </a:lnTo>
                  <a:lnTo>
                    <a:pt x="148945" y="197942"/>
                  </a:lnTo>
                  <a:lnTo>
                    <a:pt x="148882" y="201930"/>
                  </a:lnTo>
                  <a:lnTo>
                    <a:pt x="149212" y="202603"/>
                  </a:lnTo>
                  <a:lnTo>
                    <a:pt x="151142" y="200660"/>
                  </a:lnTo>
                  <a:lnTo>
                    <a:pt x="155752" y="196024"/>
                  </a:lnTo>
                  <a:lnTo>
                    <a:pt x="154940" y="196583"/>
                  </a:lnTo>
                  <a:lnTo>
                    <a:pt x="152984" y="198120"/>
                  </a:lnTo>
                  <a:lnTo>
                    <a:pt x="149110" y="200660"/>
                  </a:lnTo>
                  <a:lnTo>
                    <a:pt x="152031" y="196850"/>
                  </a:lnTo>
                  <a:lnTo>
                    <a:pt x="153822" y="195580"/>
                  </a:lnTo>
                  <a:lnTo>
                    <a:pt x="155625" y="194310"/>
                  </a:lnTo>
                  <a:lnTo>
                    <a:pt x="157721" y="193040"/>
                  </a:lnTo>
                  <a:lnTo>
                    <a:pt x="158724" y="190500"/>
                  </a:lnTo>
                  <a:lnTo>
                    <a:pt x="160223" y="190500"/>
                  </a:lnTo>
                  <a:lnTo>
                    <a:pt x="161226" y="193040"/>
                  </a:lnTo>
                  <a:lnTo>
                    <a:pt x="161226" y="196850"/>
                  </a:lnTo>
                  <a:lnTo>
                    <a:pt x="158800" y="200660"/>
                  </a:lnTo>
                  <a:lnTo>
                    <a:pt x="152234" y="203200"/>
                  </a:lnTo>
                  <a:lnTo>
                    <a:pt x="152171" y="202603"/>
                  </a:lnTo>
                  <a:lnTo>
                    <a:pt x="152095" y="201930"/>
                  </a:lnTo>
                  <a:lnTo>
                    <a:pt x="153377" y="200291"/>
                  </a:lnTo>
                  <a:lnTo>
                    <a:pt x="149428" y="203034"/>
                  </a:lnTo>
                  <a:lnTo>
                    <a:pt x="149517" y="203200"/>
                  </a:lnTo>
                  <a:lnTo>
                    <a:pt x="150317" y="204470"/>
                  </a:lnTo>
                  <a:lnTo>
                    <a:pt x="149974" y="204470"/>
                  </a:lnTo>
                  <a:lnTo>
                    <a:pt x="149923" y="205740"/>
                  </a:lnTo>
                  <a:lnTo>
                    <a:pt x="149529" y="207162"/>
                  </a:lnTo>
                  <a:lnTo>
                    <a:pt x="149555" y="207365"/>
                  </a:lnTo>
                  <a:lnTo>
                    <a:pt x="149644" y="208216"/>
                  </a:lnTo>
                  <a:lnTo>
                    <a:pt x="153631" y="205740"/>
                  </a:lnTo>
                  <a:lnTo>
                    <a:pt x="157721" y="203200"/>
                  </a:lnTo>
                  <a:lnTo>
                    <a:pt x="154317" y="204470"/>
                  </a:lnTo>
                  <a:lnTo>
                    <a:pt x="150317" y="205740"/>
                  </a:lnTo>
                  <a:lnTo>
                    <a:pt x="153022" y="203200"/>
                  </a:lnTo>
                  <a:lnTo>
                    <a:pt x="157086" y="201930"/>
                  </a:lnTo>
                  <a:lnTo>
                    <a:pt x="159639" y="200660"/>
                  </a:lnTo>
                  <a:lnTo>
                    <a:pt x="160997" y="198120"/>
                  </a:lnTo>
                  <a:lnTo>
                    <a:pt x="162509" y="199390"/>
                  </a:lnTo>
                  <a:lnTo>
                    <a:pt x="163283" y="200660"/>
                  </a:lnTo>
                  <a:lnTo>
                    <a:pt x="163093" y="201930"/>
                  </a:lnTo>
                  <a:lnTo>
                    <a:pt x="163004" y="202603"/>
                  </a:lnTo>
                  <a:lnTo>
                    <a:pt x="162915" y="203200"/>
                  </a:lnTo>
                  <a:lnTo>
                    <a:pt x="162471" y="205740"/>
                  </a:lnTo>
                  <a:lnTo>
                    <a:pt x="163906" y="207162"/>
                  </a:lnTo>
                  <a:lnTo>
                    <a:pt x="164465" y="208381"/>
                  </a:lnTo>
                  <a:lnTo>
                    <a:pt x="164465" y="205740"/>
                  </a:lnTo>
                  <a:lnTo>
                    <a:pt x="163106" y="205740"/>
                  </a:lnTo>
                  <a:lnTo>
                    <a:pt x="163537" y="204470"/>
                  </a:lnTo>
                  <a:lnTo>
                    <a:pt x="164414" y="200660"/>
                  </a:lnTo>
                  <a:lnTo>
                    <a:pt x="163436" y="198120"/>
                  </a:lnTo>
                  <a:lnTo>
                    <a:pt x="161544" y="196850"/>
                  </a:lnTo>
                  <a:lnTo>
                    <a:pt x="162077" y="196850"/>
                  </a:lnTo>
                  <a:lnTo>
                    <a:pt x="162204" y="196024"/>
                  </a:lnTo>
                  <a:lnTo>
                    <a:pt x="162267" y="191770"/>
                  </a:lnTo>
                  <a:lnTo>
                    <a:pt x="161061" y="190500"/>
                  </a:lnTo>
                  <a:lnTo>
                    <a:pt x="159296" y="189344"/>
                  </a:lnTo>
                  <a:lnTo>
                    <a:pt x="159092" y="189344"/>
                  </a:lnTo>
                  <a:lnTo>
                    <a:pt x="159499" y="187960"/>
                  </a:lnTo>
                  <a:lnTo>
                    <a:pt x="159575" y="186690"/>
                  </a:lnTo>
                  <a:lnTo>
                    <a:pt x="159207" y="184150"/>
                  </a:lnTo>
                  <a:lnTo>
                    <a:pt x="158153" y="182880"/>
                  </a:lnTo>
                  <a:lnTo>
                    <a:pt x="156616" y="182880"/>
                  </a:lnTo>
                  <a:lnTo>
                    <a:pt x="156832" y="181610"/>
                  </a:lnTo>
                  <a:lnTo>
                    <a:pt x="156946" y="180340"/>
                  </a:lnTo>
                  <a:lnTo>
                    <a:pt x="184073" y="180340"/>
                  </a:lnTo>
                  <a:lnTo>
                    <a:pt x="184073" y="177800"/>
                  </a:lnTo>
                  <a:lnTo>
                    <a:pt x="184073" y="173990"/>
                  </a:lnTo>
                  <a:lnTo>
                    <a:pt x="189039" y="170180"/>
                  </a:lnTo>
                  <a:lnTo>
                    <a:pt x="191820" y="168910"/>
                  </a:lnTo>
                  <a:lnTo>
                    <a:pt x="195440" y="168910"/>
                  </a:lnTo>
                  <a:lnTo>
                    <a:pt x="196011" y="171450"/>
                  </a:lnTo>
                  <a:lnTo>
                    <a:pt x="196049" y="172720"/>
                  </a:lnTo>
                  <a:lnTo>
                    <a:pt x="196138" y="175260"/>
                  </a:lnTo>
                  <a:lnTo>
                    <a:pt x="196265" y="179070"/>
                  </a:lnTo>
                  <a:lnTo>
                    <a:pt x="196265" y="167817"/>
                  </a:lnTo>
                  <a:lnTo>
                    <a:pt x="196151" y="167640"/>
                  </a:lnTo>
                  <a:lnTo>
                    <a:pt x="194754" y="166370"/>
                  </a:lnTo>
                  <a:lnTo>
                    <a:pt x="191020" y="166370"/>
                  </a:lnTo>
                  <a:lnTo>
                    <a:pt x="188531" y="167640"/>
                  </a:lnTo>
                  <a:lnTo>
                    <a:pt x="185686" y="170180"/>
                  </a:lnTo>
                  <a:lnTo>
                    <a:pt x="186575" y="167640"/>
                  </a:lnTo>
                  <a:lnTo>
                    <a:pt x="188353" y="162560"/>
                  </a:lnTo>
                  <a:lnTo>
                    <a:pt x="190093" y="154940"/>
                  </a:lnTo>
                  <a:lnTo>
                    <a:pt x="191439" y="142240"/>
                  </a:lnTo>
                  <a:lnTo>
                    <a:pt x="191287" y="138430"/>
                  </a:lnTo>
                  <a:lnTo>
                    <a:pt x="191236" y="137160"/>
                  </a:lnTo>
                  <a:lnTo>
                    <a:pt x="189280" y="129540"/>
                  </a:lnTo>
                  <a:lnTo>
                    <a:pt x="188696" y="128066"/>
                  </a:lnTo>
                  <a:lnTo>
                    <a:pt x="188696" y="138430"/>
                  </a:lnTo>
                  <a:lnTo>
                    <a:pt x="188683" y="146050"/>
                  </a:lnTo>
                  <a:lnTo>
                    <a:pt x="187299" y="156210"/>
                  </a:lnTo>
                  <a:lnTo>
                    <a:pt x="184073" y="167640"/>
                  </a:lnTo>
                  <a:lnTo>
                    <a:pt x="184073" y="123190"/>
                  </a:lnTo>
                  <a:lnTo>
                    <a:pt x="185293" y="125730"/>
                  </a:lnTo>
                  <a:lnTo>
                    <a:pt x="186829" y="128270"/>
                  </a:lnTo>
                  <a:lnTo>
                    <a:pt x="187820" y="133350"/>
                  </a:lnTo>
                  <a:lnTo>
                    <a:pt x="188696" y="138430"/>
                  </a:lnTo>
                  <a:lnTo>
                    <a:pt x="188696" y="128066"/>
                  </a:lnTo>
                  <a:lnTo>
                    <a:pt x="188277" y="127000"/>
                  </a:lnTo>
                  <a:lnTo>
                    <a:pt x="187325" y="124460"/>
                  </a:lnTo>
                  <a:lnTo>
                    <a:pt x="191020" y="127000"/>
                  </a:lnTo>
                  <a:lnTo>
                    <a:pt x="216674" y="167640"/>
                  </a:lnTo>
                  <a:lnTo>
                    <a:pt x="216801" y="168910"/>
                  </a:lnTo>
                  <a:lnTo>
                    <a:pt x="216928" y="170180"/>
                  </a:lnTo>
                  <a:lnTo>
                    <a:pt x="217055" y="171450"/>
                  </a:lnTo>
                  <a:lnTo>
                    <a:pt x="217182" y="172720"/>
                  </a:lnTo>
                  <a:lnTo>
                    <a:pt x="217297" y="173990"/>
                  </a:lnTo>
                  <a:lnTo>
                    <a:pt x="218059" y="181610"/>
                  </a:lnTo>
                  <a:lnTo>
                    <a:pt x="218059" y="163372"/>
                  </a:lnTo>
                  <a:lnTo>
                    <a:pt x="215887" y="156210"/>
                  </a:lnTo>
                  <a:lnTo>
                    <a:pt x="212940" y="148590"/>
                  </a:lnTo>
                  <a:lnTo>
                    <a:pt x="208661" y="142240"/>
                  </a:lnTo>
                  <a:lnTo>
                    <a:pt x="203085" y="135890"/>
                  </a:lnTo>
                  <a:lnTo>
                    <a:pt x="194881" y="125730"/>
                  </a:lnTo>
                  <a:lnTo>
                    <a:pt x="192760" y="124460"/>
                  </a:lnTo>
                  <a:lnTo>
                    <a:pt x="190639" y="123190"/>
                  </a:lnTo>
                  <a:lnTo>
                    <a:pt x="186410" y="120650"/>
                  </a:lnTo>
                  <a:lnTo>
                    <a:pt x="184073" y="119380"/>
                  </a:lnTo>
                  <a:lnTo>
                    <a:pt x="184073" y="96520"/>
                  </a:lnTo>
                  <a:lnTo>
                    <a:pt x="184073" y="93980"/>
                  </a:lnTo>
                  <a:lnTo>
                    <a:pt x="181762" y="93980"/>
                  </a:lnTo>
                  <a:lnTo>
                    <a:pt x="181762" y="96520"/>
                  </a:lnTo>
                  <a:lnTo>
                    <a:pt x="181762" y="177800"/>
                  </a:lnTo>
                  <a:lnTo>
                    <a:pt x="123952" y="177800"/>
                  </a:lnTo>
                  <a:lnTo>
                    <a:pt x="122529" y="176187"/>
                  </a:lnTo>
                  <a:lnTo>
                    <a:pt x="122529" y="180340"/>
                  </a:lnTo>
                  <a:lnTo>
                    <a:pt x="118071" y="186690"/>
                  </a:lnTo>
                  <a:lnTo>
                    <a:pt x="113296" y="186690"/>
                  </a:lnTo>
                  <a:lnTo>
                    <a:pt x="110934" y="187960"/>
                  </a:lnTo>
                  <a:lnTo>
                    <a:pt x="108572" y="186690"/>
                  </a:lnTo>
                  <a:lnTo>
                    <a:pt x="103784" y="186690"/>
                  </a:lnTo>
                  <a:lnTo>
                    <a:pt x="102044" y="184150"/>
                  </a:lnTo>
                  <a:lnTo>
                    <a:pt x="99441" y="180340"/>
                  </a:lnTo>
                  <a:lnTo>
                    <a:pt x="99072" y="180340"/>
                  </a:lnTo>
                  <a:lnTo>
                    <a:pt x="101104" y="177800"/>
                  </a:lnTo>
                  <a:lnTo>
                    <a:pt x="103136" y="175260"/>
                  </a:lnTo>
                  <a:lnTo>
                    <a:pt x="104762" y="177800"/>
                  </a:lnTo>
                  <a:lnTo>
                    <a:pt x="108191" y="179070"/>
                  </a:lnTo>
                  <a:lnTo>
                    <a:pt x="113233" y="179070"/>
                  </a:lnTo>
                  <a:lnTo>
                    <a:pt x="116865" y="177800"/>
                  </a:lnTo>
                  <a:lnTo>
                    <a:pt x="117729" y="176530"/>
                  </a:lnTo>
                  <a:lnTo>
                    <a:pt x="118605" y="175260"/>
                  </a:lnTo>
                  <a:lnTo>
                    <a:pt x="121627" y="179070"/>
                  </a:lnTo>
                  <a:lnTo>
                    <a:pt x="122529" y="180340"/>
                  </a:lnTo>
                  <a:lnTo>
                    <a:pt x="122529" y="176187"/>
                  </a:lnTo>
                  <a:lnTo>
                    <a:pt x="121716" y="175260"/>
                  </a:lnTo>
                  <a:lnTo>
                    <a:pt x="120611" y="173990"/>
                  </a:lnTo>
                  <a:lnTo>
                    <a:pt x="176771" y="173990"/>
                  </a:lnTo>
                  <a:lnTo>
                    <a:pt x="176771" y="171450"/>
                  </a:lnTo>
                  <a:lnTo>
                    <a:pt x="176771" y="168910"/>
                  </a:lnTo>
                  <a:lnTo>
                    <a:pt x="176771" y="96520"/>
                  </a:lnTo>
                  <a:lnTo>
                    <a:pt x="181762" y="96520"/>
                  </a:lnTo>
                  <a:lnTo>
                    <a:pt x="181762" y="93980"/>
                  </a:lnTo>
                  <a:lnTo>
                    <a:pt x="176009" y="93980"/>
                  </a:lnTo>
                  <a:lnTo>
                    <a:pt x="174459" y="92875"/>
                  </a:lnTo>
                  <a:lnTo>
                    <a:pt x="174459" y="96520"/>
                  </a:lnTo>
                  <a:lnTo>
                    <a:pt x="174459" y="168910"/>
                  </a:lnTo>
                  <a:lnTo>
                    <a:pt x="173367" y="167309"/>
                  </a:lnTo>
                  <a:lnTo>
                    <a:pt x="173367" y="171450"/>
                  </a:lnTo>
                  <a:lnTo>
                    <a:pt x="118910" y="171450"/>
                  </a:lnTo>
                  <a:lnTo>
                    <a:pt x="117055" y="168833"/>
                  </a:lnTo>
                  <a:lnTo>
                    <a:pt x="117055" y="172720"/>
                  </a:lnTo>
                  <a:lnTo>
                    <a:pt x="116166" y="175260"/>
                  </a:lnTo>
                  <a:lnTo>
                    <a:pt x="112826" y="176530"/>
                  </a:lnTo>
                  <a:lnTo>
                    <a:pt x="108915" y="176530"/>
                  </a:lnTo>
                  <a:lnTo>
                    <a:pt x="105549" y="175260"/>
                  </a:lnTo>
                  <a:lnTo>
                    <a:pt x="104673" y="172720"/>
                  </a:lnTo>
                  <a:lnTo>
                    <a:pt x="105727" y="171450"/>
                  </a:lnTo>
                  <a:lnTo>
                    <a:pt x="110883" y="163830"/>
                  </a:lnTo>
                  <a:lnTo>
                    <a:pt x="117055" y="172720"/>
                  </a:lnTo>
                  <a:lnTo>
                    <a:pt x="117055" y="168833"/>
                  </a:lnTo>
                  <a:lnTo>
                    <a:pt x="113525" y="163830"/>
                  </a:lnTo>
                  <a:lnTo>
                    <a:pt x="112636" y="162560"/>
                  </a:lnTo>
                  <a:lnTo>
                    <a:pt x="118440" y="160020"/>
                  </a:lnTo>
                  <a:lnTo>
                    <a:pt x="124129" y="158750"/>
                  </a:lnTo>
                  <a:lnTo>
                    <a:pt x="137337" y="158750"/>
                  </a:lnTo>
                  <a:lnTo>
                    <a:pt x="153797" y="163830"/>
                  </a:lnTo>
                  <a:lnTo>
                    <a:pt x="157657" y="165100"/>
                  </a:lnTo>
                  <a:lnTo>
                    <a:pt x="165887" y="165100"/>
                  </a:lnTo>
                  <a:lnTo>
                    <a:pt x="166052" y="163830"/>
                  </a:lnTo>
                  <a:lnTo>
                    <a:pt x="167767" y="163830"/>
                  </a:lnTo>
                  <a:lnTo>
                    <a:pt x="173367" y="171450"/>
                  </a:lnTo>
                  <a:lnTo>
                    <a:pt x="173367" y="167309"/>
                  </a:lnTo>
                  <a:lnTo>
                    <a:pt x="171005" y="163830"/>
                  </a:lnTo>
                  <a:lnTo>
                    <a:pt x="170154" y="162560"/>
                  </a:lnTo>
                  <a:lnTo>
                    <a:pt x="169291" y="161290"/>
                  </a:lnTo>
                  <a:lnTo>
                    <a:pt x="169291" y="92710"/>
                  </a:lnTo>
                  <a:lnTo>
                    <a:pt x="174459" y="96520"/>
                  </a:lnTo>
                  <a:lnTo>
                    <a:pt x="174459" y="92875"/>
                  </a:lnTo>
                  <a:lnTo>
                    <a:pt x="174231" y="92710"/>
                  </a:lnTo>
                  <a:lnTo>
                    <a:pt x="168884" y="88900"/>
                  </a:lnTo>
                  <a:lnTo>
                    <a:pt x="167614" y="88900"/>
                  </a:lnTo>
                  <a:lnTo>
                    <a:pt x="166979" y="89306"/>
                  </a:lnTo>
                  <a:lnTo>
                    <a:pt x="166979" y="91440"/>
                  </a:lnTo>
                  <a:lnTo>
                    <a:pt x="166979" y="161290"/>
                  </a:lnTo>
                  <a:lnTo>
                    <a:pt x="166674" y="161290"/>
                  </a:lnTo>
                  <a:lnTo>
                    <a:pt x="165811" y="162560"/>
                  </a:lnTo>
                  <a:lnTo>
                    <a:pt x="158064" y="162560"/>
                  </a:lnTo>
                  <a:lnTo>
                    <a:pt x="145872" y="158750"/>
                  </a:lnTo>
                  <a:lnTo>
                    <a:pt x="137756" y="156210"/>
                  </a:lnTo>
                  <a:lnTo>
                    <a:pt x="122085" y="156210"/>
                  </a:lnTo>
                  <a:lnTo>
                    <a:pt x="117106" y="157480"/>
                  </a:lnTo>
                  <a:lnTo>
                    <a:pt x="112052" y="160020"/>
                  </a:lnTo>
                  <a:lnTo>
                    <a:pt x="112077" y="93980"/>
                  </a:lnTo>
                  <a:lnTo>
                    <a:pt x="116522" y="91440"/>
                  </a:lnTo>
                  <a:lnTo>
                    <a:pt x="118745" y="90170"/>
                  </a:lnTo>
                  <a:lnTo>
                    <a:pt x="122047" y="88900"/>
                  </a:lnTo>
                  <a:lnTo>
                    <a:pt x="125349" y="87630"/>
                  </a:lnTo>
                  <a:lnTo>
                    <a:pt x="138633" y="87630"/>
                  </a:lnTo>
                  <a:lnTo>
                    <a:pt x="149466" y="90170"/>
                  </a:lnTo>
                  <a:lnTo>
                    <a:pt x="157543" y="92710"/>
                  </a:lnTo>
                  <a:lnTo>
                    <a:pt x="165214" y="92710"/>
                  </a:lnTo>
                  <a:lnTo>
                    <a:pt x="166979" y="91440"/>
                  </a:lnTo>
                  <a:lnTo>
                    <a:pt x="166979" y="89306"/>
                  </a:lnTo>
                  <a:lnTo>
                    <a:pt x="163601" y="91440"/>
                  </a:lnTo>
                  <a:lnTo>
                    <a:pt x="157873" y="91440"/>
                  </a:lnTo>
                  <a:lnTo>
                    <a:pt x="150139" y="88900"/>
                  </a:lnTo>
                  <a:lnTo>
                    <a:pt x="142697" y="86360"/>
                  </a:lnTo>
                  <a:lnTo>
                    <a:pt x="138988" y="85090"/>
                  </a:lnTo>
                  <a:lnTo>
                    <a:pt x="125374" y="85090"/>
                  </a:lnTo>
                  <a:lnTo>
                    <a:pt x="121970" y="86360"/>
                  </a:lnTo>
                  <a:lnTo>
                    <a:pt x="121970" y="83820"/>
                  </a:lnTo>
                  <a:lnTo>
                    <a:pt x="121970" y="82626"/>
                  </a:lnTo>
                  <a:lnTo>
                    <a:pt x="162471" y="68580"/>
                  </a:lnTo>
                  <a:lnTo>
                    <a:pt x="163601" y="68580"/>
                  </a:lnTo>
                  <a:lnTo>
                    <a:pt x="163601" y="63500"/>
                  </a:lnTo>
                  <a:lnTo>
                    <a:pt x="177622" y="63500"/>
                  </a:lnTo>
                  <a:lnTo>
                    <a:pt x="181152" y="66040"/>
                  </a:lnTo>
                  <a:lnTo>
                    <a:pt x="184073" y="66040"/>
                  </a:lnTo>
                  <a:lnTo>
                    <a:pt x="184073" y="52070"/>
                  </a:lnTo>
                  <a:lnTo>
                    <a:pt x="181762" y="52070"/>
                  </a:lnTo>
                  <a:lnTo>
                    <a:pt x="181762" y="54610"/>
                  </a:lnTo>
                  <a:lnTo>
                    <a:pt x="181762" y="63500"/>
                  </a:lnTo>
                  <a:lnTo>
                    <a:pt x="179285" y="63500"/>
                  </a:lnTo>
                  <a:lnTo>
                    <a:pt x="174180" y="62230"/>
                  </a:lnTo>
                  <a:lnTo>
                    <a:pt x="163601" y="62230"/>
                  </a:lnTo>
                  <a:lnTo>
                    <a:pt x="163601" y="54610"/>
                  </a:lnTo>
                  <a:lnTo>
                    <a:pt x="181762" y="54610"/>
                  </a:lnTo>
                  <a:lnTo>
                    <a:pt x="181762" y="52070"/>
                  </a:lnTo>
                  <a:lnTo>
                    <a:pt x="122186" y="52070"/>
                  </a:lnTo>
                  <a:lnTo>
                    <a:pt x="122186" y="48260"/>
                  </a:lnTo>
                  <a:lnTo>
                    <a:pt x="126199" y="45720"/>
                  </a:lnTo>
                  <a:lnTo>
                    <a:pt x="129501" y="43243"/>
                  </a:lnTo>
                  <a:lnTo>
                    <a:pt x="130403" y="41910"/>
                  </a:lnTo>
                  <a:lnTo>
                    <a:pt x="132067" y="39370"/>
                  </a:lnTo>
                  <a:lnTo>
                    <a:pt x="134747" y="35560"/>
                  </a:lnTo>
                  <a:lnTo>
                    <a:pt x="136156" y="30480"/>
                  </a:lnTo>
                  <a:lnTo>
                    <a:pt x="136156" y="25400"/>
                  </a:lnTo>
                  <a:lnTo>
                    <a:pt x="134162" y="16510"/>
                  </a:lnTo>
                  <a:lnTo>
                    <a:pt x="133858" y="16014"/>
                  </a:lnTo>
                  <a:lnTo>
                    <a:pt x="133858" y="25400"/>
                  </a:lnTo>
                  <a:lnTo>
                    <a:pt x="133858" y="34290"/>
                  </a:lnTo>
                  <a:lnTo>
                    <a:pt x="129362" y="41910"/>
                  </a:lnTo>
                  <a:lnTo>
                    <a:pt x="128498" y="43243"/>
                  </a:lnTo>
                  <a:lnTo>
                    <a:pt x="120510" y="46990"/>
                  </a:lnTo>
                  <a:lnTo>
                    <a:pt x="119849" y="46990"/>
                  </a:lnTo>
                  <a:lnTo>
                    <a:pt x="119849" y="52070"/>
                  </a:lnTo>
                  <a:lnTo>
                    <a:pt x="102006" y="52070"/>
                  </a:lnTo>
                  <a:lnTo>
                    <a:pt x="102006" y="46990"/>
                  </a:lnTo>
                  <a:lnTo>
                    <a:pt x="101371" y="46990"/>
                  </a:lnTo>
                  <a:lnTo>
                    <a:pt x="93230" y="43243"/>
                  </a:lnTo>
                  <a:lnTo>
                    <a:pt x="93433" y="43510"/>
                  </a:lnTo>
                  <a:lnTo>
                    <a:pt x="94234" y="44450"/>
                  </a:lnTo>
                  <a:lnTo>
                    <a:pt x="96799" y="46990"/>
                  </a:lnTo>
                  <a:lnTo>
                    <a:pt x="99707" y="48260"/>
                  </a:lnTo>
                  <a:lnTo>
                    <a:pt x="99707" y="52070"/>
                  </a:lnTo>
                  <a:lnTo>
                    <a:pt x="83464" y="52070"/>
                  </a:lnTo>
                  <a:lnTo>
                    <a:pt x="83883" y="50800"/>
                  </a:lnTo>
                  <a:lnTo>
                    <a:pt x="84226" y="50800"/>
                  </a:lnTo>
                  <a:lnTo>
                    <a:pt x="84531" y="49530"/>
                  </a:lnTo>
                  <a:lnTo>
                    <a:pt x="84797" y="49530"/>
                  </a:lnTo>
                  <a:lnTo>
                    <a:pt x="85001" y="48260"/>
                  </a:lnTo>
                  <a:lnTo>
                    <a:pt x="86690" y="48260"/>
                  </a:lnTo>
                  <a:lnTo>
                    <a:pt x="85598" y="41910"/>
                  </a:lnTo>
                  <a:lnTo>
                    <a:pt x="85115" y="40640"/>
                  </a:lnTo>
                  <a:lnTo>
                    <a:pt x="85115" y="46990"/>
                  </a:lnTo>
                  <a:lnTo>
                    <a:pt x="84696" y="46990"/>
                  </a:lnTo>
                  <a:lnTo>
                    <a:pt x="84188" y="45720"/>
                  </a:lnTo>
                  <a:lnTo>
                    <a:pt x="84023" y="45313"/>
                  </a:lnTo>
                  <a:lnTo>
                    <a:pt x="84023" y="46990"/>
                  </a:lnTo>
                  <a:lnTo>
                    <a:pt x="83959" y="47294"/>
                  </a:lnTo>
                  <a:lnTo>
                    <a:pt x="83743" y="47840"/>
                  </a:lnTo>
                  <a:lnTo>
                    <a:pt x="83566" y="47294"/>
                  </a:lnTo>
                  <a:lnTo>
                    <a:pt x="83235" y="45720"/>
                  </a:lnTo>
                  <a:lnTo>
                    <a:pt x="83718" y="46990"/>
                  </a:lnTo>
                  <a:lnTo>
                    <a:pt x="84023" y="46990"/>
                  </a:lnTo>
                  <a:lnTo>
                    <a:pt x="84023" y="45313"/>
                  </a:lnTo>
                  <a:lnTo>
                    <a:pt x="82664" y="41910"/>
                  </a:lnTo>
                  <a:lnTo>
                    <a:pt x="82575" y="40640"/>
                  </a:lnTo>
                  <a:lnTo>
                    <a:pt x="82499" y="39370"/>
                  </a:lnTo>
                  <a:lnTo>
                    <a:pt x="82423" y="38100"/>
                  </a:lnTo>
                  <a:lnTo>
                    <a:pt x="84023" y="35560"/>
                  </a:lnTo>
                  <a:lnTo>
                    <a:pt x="84734" y="34290"/>
                  </a:lnTo>
                  <a:lnTo>
                    <a:pt x="85725" y="33020"/>
                  </a:lnTo>
                  <a:lnTo>
                    <a:pt x="86817" y="33020"/>
                  </a:lnTo>
                  <a:lnTo>
                    <a:pt x="87503" y="35560"/>
                  </a:lnTo>
                  <a:lnTo>
                    <a:pt x="88519" y="38100"/>
                  </a:lnTo>
                  <a:lnTo>
                    <a:pt x="89801" y="39370"/>
                  </a:lnTo>
                  <a:lnTo>
                    <a:pt x="89014" y="46990"/>
                  </a:lnTo>
                  <a:lnTo>
                    <a:pt x="89001" y="47155"/>
                  </a:lnTo>
                  <a:lnTo>
                    <a:pt x="89331" y="46990"/>
                  </a:lnTo>
                  <a:lnTo>
                    <a:pt x="91440" y="44450"/>
                  </a:lnTo>
                  <a:lnTo>
                    <a:pt x="91719" y="43510"/>
                  </a:lnTo>
                  <a:lnTo>
                    <a:pt x="91808" y="43243"/>
                  </a:lnTo>
                  <a:lnTo>
                    <a:pt x="92087" y="41910"/>
                  </a:lnTo>
                  <a:lnTo>
                    <a:pt x="93205" y="43243"/>
                  </a:lnTo>
                  <a:lnTo>
                    <a:pt x="92494" y="41910"/>
                  </a:lnTo>
                  <a:lnTo>
                    <a:pt x="91757" y="40640"/>
                  </a:lnTo>
                  <a:lnTo>
                    <a:pt x="91173" y="39649"/>
                  </a:lnTo>
                  <a:lnTo>
                    <a:pt x="91173" y="41910"/>
                  </a:lnTo>
                  <a:lnTo>
                    <a:pt x="90728" y="43243"/>
                  </a:lnTo>
                  <a:lnTo>
                    <a:pt x="90360" y="43243"/>
                  </a:lnTo>
                  <a:lnTo>
                    <a:pt x="90246" y="41910"/>
                  </a:lnTo>
                  <a:lnTo>
                    <a:pt x="90144" y="40640"/>
                  </a:lnTo>
                  <a:lnTo>
                    <a:pt x="90817" y="40640"/>
                  </a:lnTo>
                  <a:lnTo>
                    <a:pt x="91173" y="41910"/>
                  </a:lnTo>
                  <a:lnTo>
                    <a:pt x="91173" y="39649"/>
                  </a:lnTo>
                  <a:lnTo>
                    <a:pt x="88036" y="34290"/>
                  </a:lnTo>
                  <a:lnTo>
                    <a:pt x="88036" y="25400"/>
                  </a:lnTo>
                  <a:lnTo>
                    <a:pt x="89839" y="16510"/>
                  </a:lnTo>
                  <a:lnTo>
                    <a:pt x="94742" y="8890"/>
                  </a:lnTo>
                  <a:lnTo>
                    <a:pt x="102019" y="5080"/>
                  </a:lnTo>
                  <a:lnTo>
                    <a:pt x="110934" y="2540"/>
                  </a:lnTo>
                  <a:lnTo>
                    <a:pt x="119837" y="5080"/>
                  </a:lnTo>
                  <a:lnTo>
                    <a:pt x="127127" y="8890"/>
                  </a:lnTo>
                  <a:lnTo>
                    <a:pt x="132054" y="16510"/>
                  </a:lnTo>
                  <a:lnTo>
                    <a:pt x="133858" y="25400"/>
                  </a:lnTo>
                  <a:lnTo>
                    <a:pt x="133858" y="16014"/>
                  </a:lnTo>
                  <a:lnTo>
                    <a:pt x="128752" y="7620"/>
                  </a:lnTo>
                  <a:lnTo>
                    <a:pt x="120738" y="2540"/>
                  </a:lnTo>
                  <a:lnTo>
                    <a:pt x="110934" y="0"/>
                  </a:lnTo>
                  <a:lnTo>
                    <a:pt x="101142" y="2540"/>
                  </a:lnTo>
                  <a:lnTo>
                    <a:pt x="93129" y="7620"/>
                  </a:lnTo>
                  <a:lnTo>
                    <a:pt x="87706" y="16510"/>
                  </a:lnTo>
                  <a:lnTo>
                    <a:pt x="85725" y="25400"/>
                  </a:lnTo>
                  <a:lnTo>
                    <a:pt x="85725" y="27940"/>
                  </a:lnTo>
                  <a:lnTo>
                    <a:pt x="85991" y="30480"/>
                  </a:lnTo>
                  <a:lnTo>
                    <a:pt x="86525" y="31750"/>
                  </a:lnTo>
                  <a:lnTo>
                    <a:pt x="85153" y="33020"/>
                  </a:lnTo>
                  <a:lnTo>
                    <a:pt x="83959" y="33020"/>
                  </a:lnTo>
                  <a:lnTo>
                    <a:pt x="83096" y="34290"/>
                  </a:lnTo>
                  <a:lnTo>
                    <a:pt x="82626" y="35560"/>
                  </a:lnTo>
                  <a:lnTo>
                    <a:pt x="82016" y="37896"/>
                  </a:lnTo>
                  <a:lnTo>
                    <a:pt x="81635" y="36830"/>
                  </a:lnTo>
                  <a:lnTo>
                    <a:pt x="78778" y="36830"/>
                  </a:lnTo>
                  <a:lnTo>
                    <a:pt x="76987" y="38100"/>
                  </a:lnTo>
                  <a:lnTo>
                    <a:pt x="75895" y="40640"/>
                  </a:lnTo>
                  <a:lnTo>
                    <a:pt x="75285" y="41910"/>
                  </a:lnTo>
                  <a:lnTo>
                    <a:pt x="74942" y="43243"/>
                  </a:lnTo>
                  <a:lnTo>
                    <a:pt x="74904" y="44450"/>
                  </a:lnTo>
                  <a:lnTo>
                    <a:pt x="72009" y="44450"/>
                  </a:lnTo>
                  <a:lnTo>
                    <a:pt x="74422" y="45720"/>
                  </a:lnTo>
                  <a:lnTo>
                    <a:pt x="74828" y="45720"/>
                  </a:lnTo>
                  <a:lnTo>
                    <a:pt x="76098" y="41910"/>
                  </a:lnTo>
                  <a:lnTo>
                    <a:pt x="76847" y="40640"/>
                  </a:lnTo>
                  <a:lnTo>
                    <a:pt x="77736" y="39370"/>
                  </a:lnTo>
                  <a:lnTo>
                    <a:pt x="79159" y="38100"/>
                  </a:lnTo>
                  <a:lnTo>
                    <a:pt x="81965" y="38100"/>
                  </a:lnTo>
                  <a:lnTo>
                    <a:pt x="81876" y="39370"/>
                  </a:lnTo>
                  <a:lnTo>
                    <a:pt x="81800" y="40640"/>
                  </a:lnTo>
                  <a:lnTo>
                    <a:pt x="82143" y="43243"/>
                  </a:lnTo>
                  <a:lnTo>
                    <a:pt x="82880" y="44450"/>
                  </a:lnTo>
                  <a:lnTo>
                    <a:pt x="82778" y="46990"/>
                  </a:lnTo>
                  <a:lnTo>
                    <a:pt x="82689" y="49530"/>
                  </a:lnTo>
                  <a:lnTo>
                    <a:pt x="82588" y="52070"/>
                  </a:lnTo>
                  <a:lnTo>
                    <a:pt x="82499" y="54610"/>
                  </a:lnTo>
                  <a:lnTo>
                    <a:pt x="161277" y="54610"/>
                  </a:lnTo>
                  <a:lnTo>
                    <a:pt x="161277" y="66040"/>
                  </a:lnTo>
                  <a:lnTo>
                    <a:pt x="150228" y="67310"/>
                  </a:lnTo>
                  <a:lnTo>
                    <a:pt x="140639" y="69850"/>
                  </a:lnTo>
                  <a:lnTo>
                    <a:pt x="132600" y="73660"/>
                  </a:lnTo>
                  <a:lnTo>
                    <a:pt x="126199" y="76200"/>
                  </a:lnTo>
                  <a:lnTo>
                    <a:pt x="120053" y="80492"/>
                  </a:lnTo>
                  <a:lnTo>
                    <a:pt x="120053" y="83820"/>
                  </a:lnTo>
                  <a:lnTo>
                    <a:pt x="120053" y="87630"/>
                  </a:lnTo>
                  <a:lnTo>
                    <a:pt x="118338" y="87630"/>
                  </a:lnTo>
                  <a:lnTo>
                    <a:pt x="116636" y="88900"/>
                  </a:lnTo>
                  <a:lnTo>
                    <a:pt x="114973" y="88900"/>
                  </a:lnTo>
                  <a:lnTo>
                    <a:pt x="116281" y="87630"/>
                  </a:lnTo>
                  <a:lnTo>
                    <a:pt x="117995" y="86360"/>
                  </a:lnTo>
                  <a:lnTo>
                    <a:pt x="120053" y="83820"/>
                  </a:lnTo>
                  <a:lnTo>
                    <a:pt x="120053" y="80492"/>
                  </a:lnTo>
                  <a:lnTo>
                    <a:pt x="118910" y="81280"/>
                  </a:lnTo>
                  <a:lnTo>
                    <a:pt x="113538" y="87630"/>
                  </a:lnTo>
                  <a:lnTo>
                    <a:pt x="110934" y="91440"/>
                  </a:lnTo>
                  <a:lnTo>
                    <a:pt x="109804" y="89789"/>
                  </a:lnTo>
                  <a:lnTo>
                    <a:pt x="109804" y="93980"/>
                  </a:lnTo>
                  <a:lnTo>
                    <a:pt x="109728" y="160020"/>
                  </a:lnTo>
                  <a:lnTo>
                    <a:pt x="109143" y="159778"/>
                  </a:lnTo>
                  <a:lnTo>
                    <a:pt x="109143" y="162560"/>
                  </a:lnTo>
                  <a:lnTo>
                    <a:pt x="102844" y="171450"/>
                  </a:lnTo>
                  <a:lnTo>
                    <a:pt x="101130" y="171450"/>
                  </a:lnTo>
                  <a:lnTo>
                    <a:pt x="101130" y="173990"/>
                  </a:lnTo>
                  <a:lnTo>
                    <a:pt x="98209" y="177342"/>
                  </a:lnTo>
                  <a:lnTo>
                    <a:pt x="98209" y="187960"/>
                  </a:lnTo>
                  <a:lnTo>
                    <a:pt x="96202" y="194310"/>
                  </a:lnTo>
                  <a:lnTo>
                    <a:pt x="71475" y="210820"/>
                  </a:lnTo>
                  <a:lnTo>
                    <a:pt x="59486" y="210820"/>
                  </a:lnTo>
                  <a:lnTo>
                    <a:pt x="28105" y="187960"/>
                  </a:lnTo>
                  <a:lnTo>
                    <a:pt x="25590" y="179070"/>
                  </a:lnTo>
                  <a:lnTo>
                    <a:pt x="25679" y="176530"/>
                  </a:lnTo>
                  <a:lnTo>
                    <a:pt x="25768" y="173990"/>
                  </a:lnTo>
                  <a:lnTo>
                    <a:pt x="25857" y="171450"/>
                  </a:lnTo>
                  <a:lnTo>
                    <a:pt x="26441" y="168910"/>
                  </a:lnTo>
                  <a:lnTo>
                    <a:pt x="30022" y="168910"/>
                  </a:lnTo>
                  <a:lnTo>
                    <a:pt x="32778" y="170180"/>
                  </a:lnTo>
                  <a:lnTo>
                    <a:pt x="37655" y="173990"/>
                  </a:lnTo>
                  <a:lnTo>
                    <a:pt x="37655" y="180340"/>
                  </a:lnTo>
                  <a:lnTo>
                    <a:pt x="97167" y="180340"/>
                  </a:lnTo>
                  <a:lnTo>
                    <a:pt x="97358" y="181610"/>
                  </a:lnTo>
                  <a:lnTo>
                    <a:pt x="98209" y="187960"/>
                  </a:lnTo>
                  <a:lnTo>
                    <a:pt x="98209" y="177342"/>
                  </a:lnTo>
                  <a:lnTo>
                    <a:pt x="97802" y="177800"/>
                  </a:lnTo>
                  <a:lnTo>
                    <a:pt x="39979" y="177800"/>
                  </a:lnTo>
                  <a:lnTo>
                    <a:pt x="39979" y="170180"/>
                  </a:lnTo>
                  <a:lnTo>
                    <a:pt x="39979" y="167640"/>
                  </a:lnTo>
                  <a:lnTo>
                    <a:pt x="39979" y="124460"/>
                  </a:lnTo>
                  <a:lnTo>
                    <a:pt x="39979" y="96520"/>
                  </a:lnTo>
                  <a:lnTo>
                    <a:pt x="44996" y="96520"/>
                  </a:lnTo>
                  <a:lnTo>
                    <a:pt x="44996" y="173990"/>
                  </a:lnTo>
                  <a:lnTo>
                    <a:pt x="101130" y="173990"/>
                  </a:lnTo>
                  <a:lnTo>
                    <a:pt x="101130" y="171450"/>
                  </a:lnTo>
                  <a:lnTo>
                    <a:pt x="48387" y="171450"/>
                  </a:lnTo>
                  <a:lnTo>
                    <a:pt x="50215" y="168910"/>
                  </a:lnTo>
                  <a:lnTo>
                    <a:pt x="53898" y="163830"/>
                  </a:lnTo>
                  <a:lnTo>
                    <a:pt x="55829" y="165100"/>
                  </a:lnTo>
                  <a:lnTo>
                    <a:pt x="64084" y="165100"/>
                  </a:lnTo>
                  <a:lnTo>
                    <a:pt x="68148" y="163830"/>
                  </a:lnTo>
                  <a:lnTo>
                    <a:pt x="72199" y="162560"/>
                  </a:lnTo>
                  <a:lnTo>
                    <a:pt x="84391" y="158750"/>
                  </a:lnTo>
                  <a:lnTo>
                    <a:pt x="97637" y="158750"/>
                  </a:lnTo>
                  <a:lnTo>
                    <a:pt x="103301" y="160020"/>
                  </a:lnTo>
                  <a:lnTo>
                    <a:pt x="109143" y="162560"/>
                  </a:lnTo>
                  <a:lnTo>
                    <a:pt x="109143" y="159778"/>
                  </a:lnTo>
                  <a:lnTo>
                    <a:pt x="106718" y="158750"/>
                  </a:lnTo>
                  <a:lnTo>
                    <a:pt x="103708" y="157480"/>
                  </a:lnTo>
                  <a:lnTo>
                    <a:pt x="97815" y="156210"/>
                  </a:lnTo>
                  <a:lnTo>
                    <a:pt x="84023" y="156210"/>
                  </a:lnTo>
                  <a:lnTo>
                    <a:pt x="63703" y="162560"/>
                  </a:lnTo>
                  <a:lnTo>
                    <a:pt x="56438" y="162560"/>
                  </a:lnTo>
                  <a:lnTo>
                    <a:pt x="54762" y="161290"/>
                  </a:lnTo>
                  <a:lnTo>
                    <a:pt x="54851" y="92710"/>
                  </a:lnTo>
                  <a:lnTo>
                    <a:pt x="54851" y="91440"/>
                  </a:lnTo>
                  <a:lnTo>
                    <a:pt x="56565" y="92710"/>
                  </a:lnTo>
                  <a:lnTo>
                    <a:pt x="64262" y="92710"/>
                  </a:lnTo>
                  <a:lnTo>
                    <a:pt x="83210" y="87630"/>
                  </a:lnTo>
                  <a:lnTo>
                    <a:pt x="96507" y="87630"/>
                  </a:lnTo>
                  <a:lnTo>
                    <a:pt x="103136" y="90170"/>
                  </a:lnTo>
                  <a:lnTo>
                    <a:pt x="109804" y="93980"/>
                  </a:lnTo>
                  <a:lnTo>
                    <a:pt x="109804" y="89789"/>
                  </a:lnTo>
                  <a:lnTo>
                    <a:pt x="109207" y="88900"/>
                  </a:lnTo>
                  <a:lnTo>
                    <a:pt x="108356" y="87630"/>
                  </a:lnTo>
                  <a:lnTo>
                    <a:pt x="106908" y="85953"/>
                  </a:lnTo>
                  <a:lnTo>
                    <a:pt x="106908" y="88900"/>
                  </a:lnTo>
                  <a:lnTo>
                    <a:pt x="105219" y="88900"/>
                  </a:lnTo>
                  <a:lnTo>
                    <a:pt x="103543" y="87630"/>
                  </a:lnTo>
                  <a:lnTo>
                    <a:pt x="101841" y="87630"/>
                  </a:lnTo>
                  <a:lnTo>
                    <a:pt x="101841" y="83820"/>
                  </a:lnTo>
                  <a:lnTo>
                    <a:pt x="103886" y="86360"/>
                  </a:lnTo>
                  <a:lnTo>
                    <a:pt x="105587" y="87630"/>
                  </a:lnTo>
                  <a:lnTo>
                    <a:pt x="106908" y="88900"/>
                  </a:lnTo>
                  <a:lnTo>
                    <a:pt x="106908" y="85953"/>
                  </a:lnTo>
                  <a:lnTo>
                    <a:pt x="105079" y="83820"/>
                  </a:lnTo>
                  <a:lnTo>
                    <a:pt x="102895" y="81280"/>
                  </a:lnTo>
                  <a:lnTo>
                    <a:pt x="99898" y="79184"/>
                  </a:lnTo>
                  <a:lnTo>
                    <a:pt x="99898" y="82626"/>
                  </a:lnTo>
                  <a:lnTo>
                    <a:pt x="99898" y="86360"/>
                  </a:lnTo>
                  <a:lnTo>
                    <a:pt x="96507" y="85090"/>
                  </a:lnTo>
                  <a:lnTo>
                    <a:pt x="85852" y="85090"/>
                  </a:lnTo>
                  <a:lnTo>
                    <a:pt x="85763" y="84620"/>
                  </a:lnTo>
                  <a:lnTo>
                    <a:pt x="79946" y="86360"/>
                  </a:lnTo>
                  <a:lnTo>
                    <a:pt x="78486" y="86360"/>
                  </a:lnTo>
                  <a:lnTo>
                    <a:pt x="76669" y="87630"/>
                  </a:lnTo>
                  <a:lnTo>
                    <a:pt x="72288" y="87630"/>
                  </a:lnTo>
                  <a:lnTo>
                    <a:pt x="71475" y="86360"/>
                  </a:lnTo>
                  <a:lnTo>
                    <a:pt x="70954" y="86360"/>
                  </a:lnTo>
                  <a:lnTo>
                    <a:pt x="70358" y="85090"/>
                  </a:lnTo>
                  <a:lnTo>
                    <a:pt x="70281" y="83820"/>
                  </a:lnTo>
                  <a:lnTo>
                    <a:pt x="70751" y="82626"/>
                  </a:lnTo>
                  <a:lnTo>
                    <a:pt x="84937" y="82626"/>
                  </a:lnTo>
                  <a:lnTo>
                    <a:pt x="83883" y="81280"/>
                  </a:lnTo>
                  <a:lnTo>
                    <a:pt x="82499" y="80264"/>
                  </a:lnTo>
                  <a:lnTo>
                    <a:pt x="82042" y="78740"/>
                  </a:lnTo>
                  <a:lnTo>
                    <a:pt x="76060" y="78740"/>
                  </a:lnTo>
                  <a:lnTo>
                    <a:pt x="73444" y="80264"/>
                  </a:lnTo>
                  <a:lnTo>
                    <a:pt x="79933" y="80264"/>
                  </a:lnTo>
                  <a:lnTo>
                    <a:pt x="80035" y="81280"/>
                  </a:lnTo>
                  <a:lnTo>
                    <a:pt x="70853" y="81280"/>
                  </a:lnTo>
                  <a:lnTo>
                    <a:pt x="68808" y="80264"/>
                  </a:lnTo>
                  <a:lnTo>
                    <a:pt x="68516" y="80264"/>
                  </a:lnTo>
                  <a:lnTo>
                    <a:pt x="67284" y="78740"/>
                  </a:lnTo>
                  <a:lnTo>
                    <a:pt x="66611" y="77470"/>
                  </a:lnTo>
                  <a:lnTo>
                    <a:pt x="66700" y="76047"/>
                  </a:lnTo>
                  <a:lnTo>
                    <a:pt x="66776" y="74930"/>
                  </a:lnTo>
                  <a:lnTo>
                    <a:pt x="67703" y="73660"/>
                  </a:lnTo>
                  <a:lnTo>
                    <a:pt x="67856" y="73660"/>
                  </a:lnTo>
                  <a:lnTo>
                    <a:pt x="69545" y="74930"/>
                  </a:lnTo>
                  <a:lnTo>
                    <a:pt x="75044" y="74930"/>
                  </a:lnTo>
                  <a:lnTo>
                    <a:pt x="81038" y="76047"/>
                  </a:lnTo>
                  <a:lnTo>
                    <a:pt x="80416" y="74930"/>
                  </a:lnTo>
                  <a:lnTo>
                    <a:pt x="79197" y="74930"/>
                  </a:lnTo>
                  <a:lnTo>
                    <a:pt x="79603" y="73660"/>
                  </a:lnTo>
                  <a:lnTo>
                    <a:pt x="79667" y="72390"/>
                  </a:lnTo>
                  <a:lnTo>
                    <a:pt x="75755" y="72390"/>
                  </a:lnTo>
                  <a:lnTo>
                    <a:pt x="77254" y="73660"/>
                  </a:lnTo>
                  <a:lnTo>
                    <a:pt x="69367" y="73660"/>
                  </a:lnTo>
                  <a:lnTo>
                    <a:pt x="66128" y="72390"/>
                  </a:lnTo>
                  <a:lnTo>
                    <a:pt x="65151" y="69850"/>
                  </a:lnTo>
                  <a:lnTo>
                    <a:pt x="64973" y="69850"/>
                  </a:lnTo>
                  <a:lnTo>
                    <a:pt x="64833" y="68580"/>
                  </a:lnTo>
                  <a:lnTo>
                    <a:pt x="68986" y="68580"/>
                  </a:lnTo>
                  <a:lnTo>
                    <a:pt x="70954" y="69850"/>
                  </a:lnTo>
                  <a:lnTo>
                    <a:pt x="79565" y="71869"/>
                  </a:lnTo>
                  <a:lnTo>
                    <a:pt x="79425" y="71120"/>
                  </a:lnTo>
                  <a:lnTo>
                    <a:pt x="85547" y="73660"/>
                  </a:lnTo>
                  <a:lnTo>
                    <a:pt x="90589" y="76200"/>
                  </a:lnTo>
                  <a:lnTo>
                    <a:pt x="94361" y="78740"/>
                  </a:lnTo>
                  <a:lnTo>
                    <a:pt x="96748" y="80264"/>
                  </a:lnTo>
                  <a:lnTo>
                    <a:pt x="98247" y="81280"/>
                  </a:lnTo>
                  <a:lnTo>
                    <a:pt x="99898" y="82626"/>
                  </a:lnTo>
                  <a:lnTo>
                    <a:pt x="99898" y="79184"/>
                  </a:lnTo>
                  <a:lnTo>
                    <a:pt x="95631" y="76200"/>
                  </a:lnTo>
                  <a:lnTo>
                    <a:pt x="89179" y="73660"/>
                  </a:lnTo>
                  <a:lnTo>
                    <a:pt x="83794" y="71120"/>
                  </a:lnTo>
                  <a:lnTo>
                    <a:pt x="81102" y="69850"/>
                  </a:lnTo>
                  <a:lnTo>
                    <a:pt x="71501" y="67310"/>
                  </a:lnTo>
                  <a:lnTo>
                    <a:pt x="60452" y="66040"/>
                  </a:lnTo>
                  <a:lnTo>
                    <a:pt x="60452" y="54610"/>
                  </a:lnTo>
                  <a:lnTo>
                    <a:pt x="80568" y="54610"/>
                  </a:lnTo>
                  <a:lnTo>
                    <a:pt x="78778" y="48260"/>
                  </a:lnTo>
                  <a:lnTo>
                    <a:pt x="78130" y="45720"/>
                  </a:lnTo>
                  <a:lnTo>
                    <a:pt x="78587" y="49530"/>
                  </a:lnTo>
                  <a:lnTo>
                    <a:pt x="78613" y="50800"/>
                  </a:lnTo>
                  <a:lnTo>
                    <a:pt x="78371" y="52070"/>
                  </a:lnTo>
                  <a:lnTo>
                    <a:pt x="78066" y="52070"/>
                  </a:lnTo>
                  <a:lnTo>
                    <a:pt x="77419" y="50800"/>
                  </a:lnTo>
                  <a:lnTo>
                    <a:pt x="76847" y="49682"/>
                  </a:lnTo>
                  <a:lnTo>
                    <a:pt x="76847" y="52070"/>
                  </a:lnTo>
                  <a:lnTo>
                    <a:pt x="76581" y="52070"/>
                  </a:lnTo>
                  <a:lnTo>
                    <a:pt x="76466" y="50800"/>
                  </a:lnTo>
                  <a:lnTo>
                    <a:pt x="76619" y="50800"/>
                  </a:lnTo>
                  <a:lnTo>
                    <a:pt x="76847" y="52070"/>
                  </a:lnTo>
                  <a:lnTo>
                    <a:pt x="76847" y="49682"/>
                  </a:lnTo>
                  <a:lnTo>
                    <a:pt x="74828" y="45720"/>
                  </a:lnTo>
                  <a:lnTo>
                    <a:pt x="75006" y="46990"/>
                  </a:lnTo>
                  <a:lnTo>
                    <a:pt x="76276" y="50800"/>
                  </a:lnTo>
                  <a:lnTo>
                    <a:pt x="76327" y="52070"/>
                  </a:lnTo>
                  <a:lnTo>
                    <a:pt x="69367" y="52070"/>
                  </a:lnTo>
                  <a:lnTo>
                    <a:pt x="69100" y="50800"/>
                  </a:lnTo>
                  <a:lnTo>
                    <a:pt x="69202" y="49530"/>
                  </a:lnTo>
                  <a:lnTo>
                    <a:pt x="69773" y="48260"/>
                  </a:lnTo>
                  <a:lnTo>
                    <a:pt x="70561" y="45720"/>
                  </a:lnTo>
                  <a:lnTo>
                    <a:pt x="72009" y="44450"/>
                  </a:lnTo>
                  <a:lnTo>
                    <a:pt x="71589" y="44450"/>
                  </a:lnTo>
                  <a:lnTo>
                    <a:pt x="69748" y="45720"/>
                  </a:lnTo>
                  <a:lnTo>
                    <a:pt x="68783" y="46990"/>
                  </a:lnTo>
                  <a:lnTo>
                    <a:pt x="68326" y="47993"/>
                  </a:lnTo>
                  <a:lnTo>
                    <a:pt x="68199" y="48260"/>
                  </a:lnTo>
                  <a:lnTo>
                    <a:pt x="68097" y="49530"/>
                  </a:lnTo>
                  <a:lnTo>
                    <a:pt x="67995" y="50800"/>
                  </a:lnTo>
                  <a:lnTo>
                    <a:pt x="68262" y="52070"/>
                  </a:lnTo>
                  <a:lnTo>
                    <a:pt x="58140" y="52070"/>
                  </a:lnTo>
                  <a:lnTo>
                    <a:pt x="58140" y="54610"/>
                  </a:lnTo>
                  <a:lnTo>
                    <a:pt x="58140" y="62230"/>
                  </a:lnTo>
                  <a:lnTo>
                    <a:pt x="47523" y="62230"/>
                  </a:lnTo>
                  <a:lnTo>
                    <a:pt x="42443" y="63500"/>
                  </a:lnTo>
                  <a:lnTo>
                    <a:pt x="39979" y="63500"/>
                  </a:lnTo>
                  <a:lnTo>
                    <a:pt x="39979" y="54610"/>
                  </a:lnTo>
                  <a:lnTo>
                    <a:pt x="58140" y="54610"/>
                  </a:lnTo>
                  <a:lnTo>
                    <a:pt x="58140" y="52070"/>
                  </a:lnTo>
                  <a:lnTo>
                    <a:pt x="37655" y="52070"/>
                  </a:lnTo>
                  <a:lnTo>
                    <a:pt x="37655" y="66040"/>
                  </a:lnTo>
                  <a:lnTo>
                    <a:pt x="40576" y="66040"/>
                  </a:lnTo>
                  <a:lnTo>
                    <a:pt x="44145" y="63500"/>
                  </a:lnTo>
                  <a:lnTo>
                    <a:pt x="58140" y="63500"/>
                  </a:lnTo>
                  <a:lnTo>
                    <a:pt x="58140" y="68580"/>
                  </a:lnTo>
                  <a:lnTo>
                    <a:pt x="63779" y="68580"/>
                  </a:lnTo>
                  <a:lnTo>
                    <a:pt x="63919" y="69850"/>
                  </a:lnTo>
                  <a:lnTo>
                    <a:pt x="64592" y="71120"/>
                  </a:lnTo>
                  <a:lnTo>
                    <a:pt x="65557" y="72390"/>
                  </a:lnTo>
                  <a:lnTo>
                    <a:pt x="66865" y="73660"/>
                  </a:lnTo>
                  <a:lnTo>
                    <a:pt x="65697" y="74930"/>
                  </a:lnTo>
                  <a:lnTo>
                    <a:pt x="65595" y="76047"/>
                  </a:lnTo>
                  <a:lnTo>
                    <a:pt x="65481" y="77470"/>
                  </a:lnTo>
                  <a:lnTo>
                    <a:pt x="66294" y="78740"/>
                  </a:lnTo>
                  <a:lnTo>
                    <a:pt x="67221" y="80264"/>
                  </a:lnTo>
                  <a:lnTo>
                    <a:pt x="68173" y="81280"/>
                  </a:lnTo>
                  <a:lnTo>
                    <a:pt x="69862" y="82626"/>
                  </a:lnTo>
                  <a:lnTo>
                    <a:pt x="69735" y="82626"/>
                  </a:lnTo>
                  <a:lnTo>
                    <a:pt x="69164" y="83820"/>
                  </a:lnTo>
                  <a:lnTo>
                    <a:pt x="69202" y="85090"/>
                  </a:lnTo>
                  <a:lnTo>
                    <a:pt x="70027" y="86360"/>
                  </a:lnTo>
                  <a:lnTo>
                    <a:pt x="70446" y="87630"/>
                  </a:lnTo>
                  <a:lnTo>
                    <a:pt x="71094" y="87630"/>
                  </a:lnTo>
                  <a:lnTo>
                    <a:pt x="71882" y="88900"/>
                  </a:lnTo>
                  <a:lnTo>
                    <a:pt x="63919" y="91440"/>
                  </a:lnTo>
                  <a:lnTo>
                    <a:pt x="58191" y="91440"/>
                  </a:lnTo>
                  <a:lnTo>
                    <a:pt x="54152" y="88900"/>
                  </a:lnTo>
                  <a:lnTo>
                    <a:pt x="52920" y="88900"/>
                  </a:lnTo>
                  <a:lnTo>
                    <a:pt x="52489" y="89217"/>
                  </a:lnTo>
                  <a:lnTo>
                    <a:pt x="52489" y="92710"/>
                  </a:lnTo>
                  <a:lnTo>
                    <a:pt x="52451" y="161290"/>
                  </a:lnTo>
                  <a:lnTo>
                    <a:pt x="47294" y="168910"/>
                  </a:lnTo>
                  <a:lnTo>
                    <a:pt x="47294" y="96520"/>
                  </a:lnTo>
                  <a:lnTo>
                    <a:pt x="52489" y="92710"/>
                  </a:lnTo>
                  <a:lnTo>
                    <a:pt x="52489" y="89217"/>
                  </a:lnTo>
                  <a:lnTo>
                    <a:pt x="45732" y="93980"/>
                  </a:lnTo>
                  <a:lnTo>
                    <a:pt x="37655" y="93980"/>
                  </a:lnTo>
                  <a:lnTo>
                    <a:pt x="37655" y="119380"/>
                  </a:lnTo>
                  <a:lnTo>
                    <a:pt x="37655" y="124460"/>
                  </a:lnTo>
                  <a:lnTo>
                    <a:pt x="37655" y="167640"/>
                  </a:lnTo>
                  <a:lnTo>
                    <a:pt x="34505" y="156210"/>
                  </a:lnTo>
                  <a:lnTo>
                    <a:pt x="33159" y="146050"/>
                  </a:lnTo>
                  <a:lnTo>
                    <a:pt x="33147" y="138430"/>
                  </a:lnTo>
                  <a:lnTo>
                    <a:pt x="34010" y="133350"/>
                  </a:lnTo>
                  <a:lnTo>
                    <a:pt x="35013" y="128270"/>
                  </a:lnTo>
                  <a:lnTo>
                    <a:pt x="36436" y="125730"/>
                  </a:lnTo>
                  <a:lnTo>
                    <a:pt x="37655" y="124460"/>
                  </a:lnTo>
                  <a:lnTo>
                    <a:pt x="37655" y="119380"/>
                  </a:lnTo>
                  <a:lnTo>
                    <a:pt x="35153" y="121920"/>
                  </a:lnTo>
                  <a:lnTo>
                    <a:pt x="26847" y="127000"/>
                  </a:lnTo>
                  <a:lnTo>
                    <a:pt x="13195" y="142240"/>
                  </a:lnTo>
                  <a:lnTo>
                    <a:pt x="1968" y="173990"/>
                  </a:lnTo>
                  <a:lnTo>
                    <a:pt x="1854" y="175260"/>
                  </a:lnTo>
                  <a:lnTo>
                    <a:pt x="1739" y="176530"/>
                  </a:lnTo>
                  <a:lnTo>
                    <a:pt x="1714" y="186690"/>
                  </a:lnTo>
                  <a:lnTo>
                    <a:pt x="3886" y="186690"/>
                  </a:lnTo>
                  <a:lnTo>
                    <a:pt x="6197" y="181610"/>
                  </a:lnTo>
                  <a:lnTo>
                    <a:pt x="6781" y="180340"/>
                  </a:lnTo>
                  <a:lnTo>
                    <a:pt x="11252" y="175260"/>
                  </a:lnTo>
                  <a:lnTo>
                    <a:pt x="12560" y="172720"/>
                  </a:lnTo>
                  <a:lnTo>
                    <a:pt x="13258" y="171450"/>
                  </a:lnTo>
                  <a:lnTo>
                    <a:pt x="13347" y="172720"/>
                  </a:lnTo>
                  <a:lnTo>
                    <a:pt x="13423" y="173990"/>
                  </a:lnTo>
                  <a:lnTo>
                    <a:pt x="13512" y="175260"/>
                  </a:lnTo>
                  <a:lnTo>
                    <a:pt x="13601" y="176530"/>
                  </a:lnTo>
                  <a:lnTo>
                    <a:pt x="13690" y="177800"/>
                  </a:lnTo>
                  <a:lnTo>
                    <a:pt x="13766" y="179070"/>
                  </a:lnTo>
                  <a:lnTo>
                    <a:pt x="13855" y="180340"/>
                  </a:lnTo>
                  <a:lnTo>
                    <a:pt x="13944" y="181610"/>
                  </a:lnTo>
                  <a:lnTo>
                    <a:pt x="14033" y="182880"/>
                  </a:lnTo>
                  <a:lnTo>
                    <a:pt x="14109" y="184150"/>
                  </a:lnTo>
                  <a:lnTo>
                    <a:pt x="14198" y="185420"/>
                  </a:lnTo>
                  <a:lnTo>
                    <a:pt x="14287" y="186690"/>
                  </a:lnTo>
                  <a:lnTo>
                    <a:pt x="17703" y="200291"/>
                  </a:lnTo>
                  <a:lnTo>
                    <a:pt x="52743" y="231140"/>
                  </a:lnTo>
                  <a:lnTo>
                    <a:pt x="75539" y="237490"/>
                  </a:lnTo>
                  <a:lnTo>
                    <a:pt x="90385" y="242570"/>
                  </a:lnTo>
                  <a:lnTo>
                    <a:pt x="96710" y="245110"/>
                  </a:lnTo>
                  <a:lnTo>
                    <a:pt x="98793" y="245110"/>
                  </a:lnTo>
                  <a:lnTo>
                    <a:pt x="99593" y="247650"/>
                  </a:lnTo>
                  <a:lnTo>
                    <a:pt x="99771" y="248920"/>
                  </a:lnTo>
                  <a:lnTo>
                    <a:pt x="6921" y="248920"/>
                  </a:lnTo>
                  <a:lnTo>
                    <a:pt x="0" y="256540"/>
                  </a:lnTo>
                  <a:lnTo>
                    <a:pt x="0" y="273050"/>
                  </a:lnTo>
                  <a:lnTo>
                    <a:pt x="6921" y="279400"/>
                  </a:lnTo>
                  <a:lnTo>
                    <a:pt x="214833" y="279400"/>
                  </a:lnTo>
                  <a:lnTo>
                    <a:pt x="216204" y="278130"/>
                  </a:lnTo>
                  <a:lnTo>
                    <a:pt x="221716" y="273050"/>
                  </a:lnTo>
                  <a:lnTo>
                    <a:pt x="221716" y="256540"/>
                  </a:lnTo>
                  <a:close/>
                </a:path>
              </a:pathLst>
            </a:custGeom>
            <a:solidFill>
              <a:srgbClr val="065C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20408" y="421740"/>
              <a:ext cx="112215" cy="75514"/>
            </a:xfrm>
            <a:prstGeom prst="rect">
              <a:avLst/>
            </a:prstGeom>
          </p:spPr>
        </p:pic>
        <p:sp>
          <p:nvSpPr>
            <p:cNvPr id="212" name="object 212"/>
            <p:cNvSpPr/>
            <p:nvPr/>
          </p:nvSpPr>
          <p:spPr>
            <a:xfrm>
              <a:off x="2995434" y="585622"/>
              <a:ext cx="189865" cy="26670"/>
            </a:xfrm>
            <a:custGeom>
              <a:avLst/>
              <a:gdLst/>
              <a:ahLst/>
              <a:cxnLst/>
              <a:rect l="l" t="t" r="r" b="b"/>
              <a:pathLst>
                <a:path w="189864" h="26670">
                  <a:moveTo>
                    <a:pt x="49047" y="26339"/>
                  </a:moveTo>
                  <a:lnTo>
                    <a:pt x="34607" y="0"/>
                  </a:lnTo>
                  <a:lnTo>
                    <a:pt x="0" y="0"/>
                  </a:lnTo>
                  <a:lnTo>
                    <a:pt x="14478" y="26339"/>
                  </a:lnTo>
                  <a:lnTo>
                    <a:pt x="49047" y="26339"/>
                  </a:lnTo>
                  <a:close/>
                </a:path>
                <a:path w="189864" h="26670">
                  <a:moveTo>
                    <a:pt x="121361" y="26339"/>
                  </a:moveTo>
                  <a:lnTo>
                    <a:pt x="106921" y="0"/>
                  </a:lnTo>
                  <a:lnTo>
                    <a:pt x="72313" y="0"/>
                  </a:lnTo>
                  <a:lnTo>
                    <a:pt x="86779" y="26339"/>
                  </a:lnTo>
                  <a:lnTo>
                    <a:pt x="121361" y="26339"/>
                  </a:lnTo>
                  <a:close/>
                </a:path>
                <a:path w="189864" h="26670">
                  <a:moveTo>
                    <a:pt x="189611" y="5892"/>
                  </a:moveTo>
                  <a:lnTo>
                    <a:pt x="183781" y="12"/>
                  </a:lnTo>
                  <a:lnTo>
                    <a:pt x="144843" y="12"/>
                  </a:lnTo>
                  <a:lnTo>
                    <a:pt x="159131" y="26339"/>
                  </a:lnTo>
                  <a:lnTo>
                    <a:pt x="183781" y="26339"/>
                  </a:lnTo>
                  <a:lnTo>
                    <a:pt x="189611" y="20447"/>
                  </a:lnTo>
                  <a:lnTo>
                    <a:pt x="189611" y="13220"/>
                  </a:lnTo>
                  <a:lnTo>
                    <a:pt x="189611" y="5892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3106559" y="633711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24866" y="0"/>
                  </a:moveTo>
                  <a:lnTo>
                    <a:pt x="15200" y="1959"/>
                  </a:lnTo>
                  <a:lnTo>
                    <a:pt x="7294" y="7302"/>
                  </a:lnTo>
                  <a:lnTo>
                    <a:pt x="1958" y="15226"/>
                  </a:lnTo>
                  <a:lnTo>
                    <a:pt x="0" y="24930"/>
                  </a:lnTo>
                  <a:lnTo>
                    <a:pt x="1958" y="34629"/>
                  </a:lnTo>
                  <a:lnTo>
                    <a:pt x="7294" y="42545"/>
                  </a:lnTo>
                  <a:lnTo>
                    <a:pt x="15200" y="47879"/>
                  </a:lnTo>
                  <a:lnTo>
                    <a:pt x="24866" y="49834"/>
                  </a:lnTo>
                  <a:lnTo>
                    <a:pt x="34549" y="47879"/>
                  </a:lnTo>
                  <a:lnTo>
                    <a:pt x="42452" y="42545"/>
                  </a:lnTo>
                  <a:lnTo>
                    <a:pt x="47780" y="34629"/>
                  </a:lnTo>
                  <a:lnTo>
                    <a:pt x="49733" y="24930"/>
                  </a:lnTo>
                  <a:lnTo>
                    <a:pt x="47780" y="15226"/>
                  </a:lnTo>
                  <a:lnTo>
                    <a:pt x="42452" y="7302"/>
                  </a:lnTo>
                  <a:lnTo>
                    <a:pt x="34549" y="1959"/>
                  </a:lnTo>
                  <a:lnTo>
                    <a:pt x="2486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3116508" y="643693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202" y="0"/>
                  </a:moveTo>
                  <a:lnTo>
                    <a:pt x="6680" y="0"/>
                  </a:lnTo>
                  <a:lnTo>
                    <a:pt x="0" y="6667"/>
                  </a:lnTo>
                  <a:lnTo>
                    <a:pt x="0" y="14947"/>
                  </a:lnTo>
                  <a:lnTo>
                    <a:pt x="0" y="23202"/>
                  </a:lnTo>
                  <a:lnTo>
                    <a:pt x="6680" y="29895"/>
                  </a:lnTo>
                  <a:lnTo>
                    <a:pt x="23202" y="29895"/>
                  </a:lnTo>
                  <a:lnTo>
                    <a:pt x="29845" y="23202"/>
                  </a:lnTo>
                  <a:lnTo>
                    <a:pt x="29845" y="6667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3167188" y="633711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24866" y="0"/>
                  </a:moveTo>
                  <a:lnTo>
                    <a:pt x="15205" y="1959"/>
                  </a:lnTo>
                  <a:lnTo>
                    <a:pt x="7299" y="7302"/>
                  </a:lnTo>
                  <a:lnTo>
                    <a:pt x="1960" y="15226"/>
                  </a:lnTo>
                  <a:lnTo>
                    <a:pt x="0" y="24930"/>
                  </a:lnTo>
                  <a:lnTo>
                    <a:pt x="1960" y="34629"/>
                  </a:lnTo>
                  <a:lnTo>
                    <a:pt x="7299" y="42545"/>
                  </a:lnTo>
                  <a:lnTo>
                    <a:pt x="15205" y="47879"/>
                  </a:lnTo>
                  <a:lnTo>
                    <a:pt x="24866" y="49834"/>
                  </a:lnTo>
                  <a:lnTo>
                    <a:pt x="34549" y="47879"/>
                  </a:lnTo>
                  <a:lnTo>
                    <a:pt x="42452" y="42545"/>
                  </a:lnTo>
                  <a:lnTo>
                    <a:pt x="47780" y="34629"/>
                  </a:lnTo>
                  <a:lnTo>
                    <a:pt x="49733" y="24930"/>
                  </a:lnTo>
                  <a:lnTo>
                    <a:pt x="47780" y="15226"/>
                  </a:lnTo>
                  <a:lnTo>
                    <a:pt x="42452" y="7302"/>
                  </a:lnTo>
                  <a:lnTo>
                    <a:pt x="34549" y="1959"/>
                  </a:lnTo>
                  <a:lnTo>
                    <a:pt x="2486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3177138" y="643693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202" y="0"/>
                  </a:moveTo>
                  <a:lnTo>
                    <a:pt x="6680" y="0"/>
                  </a:lnTo>
                  <a:lnTo>
                    <a:pt x="0" y="6667"/>
                  </a:lnTo>
                  <a:lnTo>
                    <a:pt x="0" y="14947"/>
                  </a:lnTo>
                  <a:lnTo>
                    <a:pt x="0" y="23202"/>
                  </a:lnTo>
                  <a:lnTo>
                    <a:pt x="6680" y="29895"/>
                  </a:lnTo>
                  <a:lnTo>
                    <a:pt x="23202" y="29895"/>
                  </a:lnTo>
                  <a:lnTo>
                    <a:pt x="29845" y="23202"/>
                  </a:lnTo>
                  <a:lnTo>
                    <a:pt x="29845" y="6667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3136853" y="703792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5">
                  <a:moveTo>
                    <a:pt x="24866" y="0"/>
                  </a:moveTo>
                  <a:lnTo>
                    <a:pt x="15200" y="1959"/>
                  </a:lnTo>
                  <a:lnTo>
                    <a:pt x="7294" y="7302"/>
                  </a:lnTo>
                  <a:lnTo>
                    <a:pt x="1958" y="15226"/>
                  </a:lnTo>
                  <a:lnTo>
                    <a:pt x="0" y="24930"/>
                  </a:lnTo>
                  <a:lnTo>
                    <a:pt x="1958" y="34629"/>
                  </a:lnTo>
                  <a:lnTo>
                    <a:pt x="7294" y="42545"/>
                  </a:lnTo>
                  <a:lnTo>
                    <a:pt x="15200" y="47879"/>
                  </a:lnTo>
                  <a:lnTo>
                    <a:pt x="24866" y="49834"/>
                  </a:lnTo>
                  <a:lnTo>
                    <a:pt x="34549" y="47879"/>
                  </a:lnTo>
                  <a:lnTo>
                    <a:pt x="42452" y="42545"/>
                  </a:lnTo>
                  <a:lnTo>
                    <a:pt x="47780" y="34629"/>
                  </a:lnTo>
                  <a:lnTo>
                    <a:pt x="49733" y="24930"/>
                  </a:lnTo>
                  <a:lnTo>
                    <a:pt x="47780" y="15226"/>
                  </a:lnTo>
                  <a:lnTo>
                    <a:pt x="42452" y="7302"/>
                  </a:lnTo>
                  <a:lnTo>
                    <a:pt x="34549" y="1959"/>
                  </a:lnTo>
                  <a:lnTo>
                    <a:pt x="24866" y="0"/>
                  </a:lnTo>
                  <a:close/>
                </a:path>
              </a:pathLst>
            </a:custGeom>
            <a:solidFill>
              <a:srgbClr val="C389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3146802" y="713774"/>
              <a:ext cx="29845" cy="30480"/>
            </a:xfrm>
            <a:custGeom>
              <a:avLst/>
              <a:gdLst/>
              <a:ahLst/>
              <a:cxnLst/>
              <a:rect l="l" t="t" r="r" b="b"/>
              <a:pathLst>
                <a:path w="29844" h="30479">
                  <a:moveTo>
                    <a:pt x="23202" y="0"/>
                  </a:moveTo>
                  <a:lnTo>
                    <a:pt x="6680" y="0"/>
                  </a:lnTo>
                  <a:lnTo>
                    <a:pt x="0" y="6667"/>
                  </a:lnTo>
                  <a:lnTo>
                    <a:pt x="0" y="14947"/>
                  </a:lnTo>
                  <a:lnTo>
                    <a:pt x="0" y="23202"/>
                  </a:lnTo>
                  <a:lnTo>
                    <a:pt x="6680" y="29883"/>
                  </a:lnTo>
                  <a:lnTo>
                    <a:pt x="23202" y="29883"/>
                  </a:lnTo>
                  <a:lnTo>
                    <a:pt x="29845" y="23202"/>
                  </a:lnTo>
                  <a:lnTo>
                    <a:pt x="29845" y="6667"/>
                  </a:lnTo>
                  <a:lnTo>
                    <a:pt x="23202" y="0"/>
                  </a:lnTo>
                  <a:close/>
                </a:path>
              </a:pathLst>
            </a:custGeom>
            <a:solidFill>
              <a:srgbClr val="D61F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21513" y="238353"/>
              <a:ext cx="1452662" cy="522469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310153" y="4439774"/>
              <a:ext cx="560070" cy="560070"/>
            </a:xfrm>
            <a:custGeom>
              <a:avLst/>
              <a:gdLst/>
              <a:ahLst/>
              <a:cxnLst/>
              <a:rect l="l" t="t" r="r" b="b"/>
              <a:pathLst>
                <a:path w="560069" h="560070">
                  <a:moveTo>
                    <a:pt x="559879" y="279946"/>
                  </a:moveTo>
                  <a:lnTo>
                    <a:pt x="556215" y="234537"/>
                  </a:lnTo>
                  <a:lnTo>
                    <a:pt x="545607" y="191461"/>
                  </a:lnTo>
                  <a:lnTo>
                    <a:pt x="528632" y="151294"/>
                  </a:lnTo>
                  <a:lnTo>
                    <a:pt x="505866" y="114613"/>
                  </a:lnTo>
                  <a:lnTo>
                    <a:pt x="477885" y="81994"/>
                  </a:lnTo>
                  <a:lnTo>
                    <a:pt x="445265" y="54013"/>
                  </a:lnTo>
                  <a:lnTo>
                    <a:pt x="408584" y="31247"/>
                  </a:lnTo>
                  <a:lnTo>
                    <a:pt x="368417" y="14271"/>
                  </a:lnTo>
                  <a:lnTo>
                    <a:pt x="325342" y="3664"/>
                  </a:lnTo>
                  <a:lnTo>
                    <a:pt x="279933" y="0"/>
                  </a:lnTo>
                  <a:lnTo>
                    <a:pt x="234528" y="3664"/>
                  </a:lnTo>
                  <a:lnTo>
                    <a:pt x="191455" y="14271"/>
                  </a:lnTo>
                  <a:lnTo>
                    <a:pt x="151290" y="31247"/>
                  </a:lnTo>
                  <a:lnTo>
                    <a:pt x="114610" y="54013"/>
                  </a:lnTo>
                  <a:lnTo>
                    <a:pt x="81992" y="81994"/>
                  </a:lnTo>
                  <a:lnTo>
                    <a:pt x="54012" y="114613"/>
                  </a:lnTo>
                  <a:lnTo>
                    <a:pt x="31246" y="151294"/>
                  </a:lnTo>
                  <a:lnTo>
                    <a:pt x="14271" y="191461"/>
                  </a:lnTo>
                  <a:lnTo>
                    <a:pt x="3664" y="234537"/>
                  </a:lnTo>
                  <a:lnTo>
                    <a:pt x="0" y="279946"/>
                  </a:lnTo>
                  <a:lnTo>
                    <a:pt x="3664" y="325354"/>
                  </a:lnTo>
                  <a:lnTo>
                    <a:pt x="14271" y="368430"/>
                  </a:lnTo>
                  <a:lnTo>
                    <a:pt x="31246" y="408597"/>
                  </a:lnTo>
                  <a:lnTo>
                    <a:pt x="54012" y="445278"/>
                  </a:lnTo>
                  <a:lnTo>
                    <a:pt x="81992" y="477897"/>
                  </a:lnTo>
                  <a:lnTo>
                    <a:pt x="114610" y="505878"/>
                  </a:lnTo>
                  <a:lnTo>
                    <a:pt x="151290" y="528645"/>
                  </a:lnTo>
                  <a:lnTo>
                    <a:pt x="191455" y="545620"/>
                  </a:lnTo>
                  <a:lnTo>
                    <a:pt x="234528" y="556228"/>
                  </a:lnTo>
                  <a:lnTo>
                    <a:pt x="279933" y="559892"/>
                  </a:lnTo>
                  <a:lnTo>
                    <a:pt x="325342" y="556228"/>
                  </a:lnTo>
                  <a:lnTo>
                    <a:pt x="368417" y="545620"/>
                  </a:lnTo>
                  <a:lnTo>
                    <a:pt x="408584" y="528645"/>
                  </a:lnTo>
                  <a:lnTo>
                    <a:pt x="445265" y="505878"/>
                  </a:lnTo>
                  <a:lnTo>
                    <a:pt x="477885" y="477897"/>
                  </a:lnTo>
                  <a:lnTo>
                    <a:pt x="505866" y="445278"/>
                  </a:lnTo>
                  <a:lnTo>
                    <a:pt x="528632" y="408597"/>
                  </a:lnTo>
                  <a:lnTo>
                    <a:pt x="545607" y="368430"/>
                  </a:lnTo>
                  <a:lnTo>
                    <a:pt x="556215" y="325354"/>
                  </a:lnTo>
                  <a:lnTo>
                    <a:pt x="559879" y="279946"/>
                  </a:lnTo>
                  <a:close/>
                </a:path>
              </a:pathLst>
            </a:custGeom>
            <a:ln w="25400">
              <a:solidFill>
                <a:srgbClr val="BB8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607003" y="4439774"/>
              <a:ext cx="560070" cy="560070"/>
            </a:xfrm>
            <a:custGeom>
              <a:avLst/>
              <a:gdLst/>
              <a:ahLst/>
              <a:cxnLst/>
              <a:rect l="l" t="t" r="r" b="b"/>
              <a:pathLst>
                <a:path w="560070" h="560070">
                  <a:moveTo>
                    <a:pt x="559879" y="279946"/>
                  </a:moveTo>
                  <a:lnTo>
                    <a:pt x="556215" y="234537"/>
                  </a:lnTo>
                  <a:lnTo>
                    <a:pt x="545607" y="191461"/>
                  </a:lnTo>
                  <a:lnTo>
                    <a:pt x="528632" y="151294"/>
                  </a:lnTo>
                  <a:lnTo>
                    <a:pt x="505866" y="114613"/>
                  </a:lnTo>
                  <a:lnTo>
                    <a:pt x="477885" y="81994"/>
                  </a:lnTo>
                  <a:lnTo>
                    <a:pt x="445265" y="54013"/>
                  </a:lnTo>
                  <a:lnTo>
                    <a:pt x="408584" y="31247"/>
                  </a:lnTo>
                  <a:lnTo>
                    <a:pt x="368417" y="14271"/>
                  </a:lnTo>
                  <a:lnTo>
                    <a:pt x="325342" y="3664"/>
                  </a:lnTo>
                  <a:lnTo>
                    <a:pt x="279933" y="0"/>
                  </a:lnTo>
                  <a:lnTo>
                    <a:pt x="234528" y="3664"/>
                  </a:lnTo>
                  <a:lnTo>
                    <a:pt x="191455" y="14271"/>
                  </a:lnTo>
                  <a:lnTo>
                    <a:pt x="151290" y="31247"/>
                  </a:lnTo>
                  <a:lnTo>
                    <a:pt x="114610" y="54013"/>
                  </a:lnTo>
                  <a:lnTo>
                    <a:pt x="81992" y="81994"/>
                  </a:lnTo>
                  <a:lnTo>
                    <a:pt x="54012" y="114613"/>
                  </a:lnTo>
                  <a:lnTo>
                    <a:pt x="31246" y="151294"/>
                  </a:lnTo>
                  <a:lnTo>
                    <a:pt x="14271" y="191461"/>
                  </a:lnTo>
                  <a:lnTo>
                    <a:pt x="3664" y="234537"/>
                  </a:lnTo>
                  <a:lnTo>
                    <a:pt x="0" y="279946"/>
                  </a:lnTo>
                  <a:lnTo>
                    <a:pt x="3664" y="325354"/>
                  </a:lnTo>
                  <a:lnTo>
                    <a:pt x="14271" y="368430"/>
                  </a:lnTo>
                  <a:lnTo>
                    <a:pt x="31246" y="408597"/>
                  </a:lnTo>
                  <a:lnTo>
                    <a:pt x="54012" y="445278"/>
                  </a:lnTo>
                  <a:lnTo>
                    <a:pt x="81992" y="477897"/>
                  </a:lnTo>
                  <a:lnTo>
                    <a:pt x="114610" y="505878"/>
                  </a:lnTo>
                  <a:lnTo>
                    <a:pt x="151290" y="528645"/>
                  </a:lnTo>
                  <a:lnTo>
                    <a:pt x="191455" y="545620"/>
                  </a:lnTo>
                  <a:lnTo>
                    <a:pt x="234528" y="556228"/>
                  </a:lnTo>
                  <a:lnTo>
                    <a:pt x="279933" y="559892"/>
                  </a:lnTo>
                  <a:lnTo>
                    <a:pt x="325342" y="556228"/>
                  </a:lnTo>
                  <a:lnTo>
                    <a:pt x="368417" y="545620"/>
                  </a:lnTo>
                  <a:lnTo>
                    <a:pt x="408584" y="528645"/>
                  </a:lnTo>
                  <a:lnTo>
                    <a:pt x="445265" y="505878"/>
                  </a:lnTo>
                  <a:lnTo>
                    <a:pt x="477885" y="477897"/>
                  </a:lnTo>
                  <a:lnTo>
                    <a:pt x="505866" y="445278"/>
                  </a:lnTo>
                  <a:lnTo>
                    <a:pt x="528632" y="408597"/>
                  </a:lnTo>
                  <a:lnTo>
                    <a:pt x="545607" y="368430"/>
                  </a:lnTo>
                  <a:lnTo>
                    <a:pt x="556215" y="325354"/>
                  </a:lnTo>
                  <a:lnTo>
                    <a:pt x="559879" y="279946"/>
                  </a:lnTo>
                  <a:close/>
                </a:path>
              </a:pathLst>
            </a:custGeom>
            <a:ln w="25400">
              <a:solidFill>
                <a:srgbClr val="BB8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6018490" y="4439774"/>
              <a:ext cx="560070" cy="560070"/>
            </a:xfrm>
            <a:custGeom>
              <a:avLst/>
              <a:gdLst/>
              <a:ahLst/>
              <a:cxnLst/>
              <a:rect l="l" t="t" r="r" b="b"/>
              <a:pathLst>
                <a:path w="560070" h="560070">
                  <a:moveTo>
                    <a:pt x="559879" y="279946"/>
                  </a:moveTo>
                  <a:lnTo>
                    <a:pt x="556215" y="234537"/>
                  </a:lnTo>
                  <a:lnTo>
                    <a:pt x="545607" y="191461"/>
                  </a:lnTo>
                  <a:lnTo>
                    <a:pt x="528632" y="151294"/>
                  </a:lnTo>
                  <a:lnTo>
                    <a:pt x="505866" y="114613"/>
                  </a:lnTo>
                  <a:lnTo>
                    <a:pt x="477885" y="81994"/>
                  </a:lnTo>
                  <a:lnTo>
                    <a:pt x="445265" y="54013"/>
                  </a:lnTo>
                  <a:lnTo>
                    <a:pt x="408584" y="31247"/>
                  </a:lnTo>
                  <a:lnTo>
                    <a:pt x="368417" y="14271"/>
                  </a:lnTo>
                  <a:lnTo>
                    <a:pt x="325342" y="3664"/>
                  </a:lnTo>
                  <a:lnTo>
                    <a:pt x="279933" y="0"/>
                  </a:lnTo>
                  <a:lnTo>
                    <a:pt x="234528" y="3664"/>
                  </a:lnTo>
                  <a:lnTo>
                    <a:pt x="191455" y="14271"/>
                  </a:lnTo>
                  <a:lnTo>
                    <a:pt x="151290" y="31247"/>
                  </a:lnTo>
                  <a:lnTo>
                    <a:pt x="114610" y="54013"/>
                  </a:lnTo>
                  <a:lnTo>
                    <a:pt x="81992" y="81994"/>
                  </a:lnTo>
                  <a:lnTo>
                    <a:pt x="54012" y="114613"/>
                  </a:lnTo>
                  <a:lnTo>
                    <a:pt x="31246" y="151294"/>
                  </a:lnTo>
                  <a:lnTo>
                    <a:pt x="14271" y="191461"/>
                  </a:lnTo>
                  <a:lnTo>
                    <a:pt x="3664" y="234537"/>
                  </a:lnTo>
                  <a:lnTo>
                    <a:pt x="0" y="279946"/>
                  </a:lnTo>
                  <a:lnTo>
                    <a:pt x="3664" y="325354"/>
                  </a:lnTo>
                  <a:lnTo>
                    <a:pt x="14271" y="368430"/>
                  </a:lnTo>
                  <a:lnTo>
                    <a:pt x="31246" y="408597"/>
                  </a:lnTo>
                  <a:lnTo>
                    <a:pt x="54012" y="445278"/>
                  </a:lnTo>
                  <a:lnTo>
                    <a:pt x="81992" y="477897"/>
                  </a:lnTo>
                  <a:lnTo>
                    <a:pt x="114610" y="505878"/>
                  </a:lnTo>
                  <a:lnTo>
                    <a:pt x="151290" y="528645"/>
                  </a:lnTo>
                  <a:lnTo>
                    <a:pt x="191455" y="545620"/>
                  </a:lnTo>
                  <a:lnTo>
                    <a:pt x="234528" y="556228"/>
                  </a:lnTo>
                  <a:lnTo>
                    <a:pt x="279933" y="559892"/>
                  </a:lnTo>
                  <a:lnTo>
                    <a:pt x="325342" y="556228"/>
                  </a:lnTo>
                  <a:lnTo>
                    <a:pt x="368417" y="545620"/>
                  </a:lnTo>
                  <a:lnTo>
                    <a:pt x="408584" y="528645"/>
                  </a:lnTo>
                  <a:lnTo>
                    <a:pt x="445265" y="505878"/>
                  </a:lnTo>
                  <a:lnTo>
                    <a:pt x="477885" y="477897"/>
                  </a:lnTo>
                  <a:lnTo>
                    <a:pt x="505866" y="445278"/>
                  </a:lnTo>
                  <a:lnTo>
                    <a:pt x="528632" y="408597"/>
                  </a:lnTo>
                  <a:lnTo>
                    <a:pt x="545607" y="368430"/>
                  </a:lnTo>
                  <a:lnTo>
                    <a:pt x="556215" y="325354"/>
                  </a:lnTo>
                  <a:lnTo>
                    <a:pt x="559879" y="279946"/>
                  </a:lnTo>
                  <a:close/>
                </a:path>
              </a:pathLst>
            </a:custGeom>
            <a:ln w="25400">
              <a:solidFill>
                <a:srgbClr val="BB8B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3241085" y="4415461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5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5660950" y="4415461"/>
              <a:ext cx="0" cy="608965"/>
            </a:xfrm>
            <a:custGeom>
              <a:avLst/>
              <a:gdLst/>
              <a:ahLst/>
              <a:cxnLst/>
              <a:rect l="l" t="t" r="r" b="b"/>
              <a:pathLst>
                <a:path h="608964">
                  <a:moveTo>
                    <a:pt x="0" y="0"/>
                  </a:moveTo>
                  <a:lnTo>
                    <a:pt x="0" y="6085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32473" y="4710253"/>
              <a:ext cx="315595" cy="147320"/>
            </a:xfrm>
            <a:custGeom>
              <a:avLst/>
              <a:gdLst/>
              <a:ahLst/>
              <a:cxnLst/>
              <a:rect l="l" t="t" r="r" b="b"/>
              <a:pathLst>
                <a:path w="315595" h="147320">
                  <a:moveTo>
                    <a:pt x="203466" y="0"/>
                  </a:moveTo>
                  <a:lnTo>
                    <a:pt x="161124" y="86131"/>
                  </a:lnTo>
                  <a:lnTo>
                    <a:pt x="160362" y="87083"/>
                  </a:lnTo>
                  <a:lnTo>
                    <a:pt x="158038" y="89052"/>
                  </a:lnTo>
                  <a:lnTo>
                    <a:pt x="154063" y="86144"/>
                  </a:lnTo>
                  <a:lnTo>
                    <a:pt x="111747" y="38"/>
                  </a:lnTo>
                  <a:lnTo>
                    <a:pt x="67149" y="21866"/>
                  </a:lnTo>
                  <a:lnTo>
                    <a:pt x="32151" y="55662"/>
                  </a:lnTo>
                  <a:lnTo>
                    <a:pt x="9014" y="98409"/>
                  </a:lnTo>
                  <a:lnTo>
                    <a:pt x="0" y="147091"/>
                  </a:lnTo>
                  <a:lnTo>
                    <a:pt x="48285" y="147116"/>
                  </a:lnTo>
                  <a:lnTo>
                    <a:pt x="48209" y="108877"/>
                  </a:lnTo>
                  <a:lnTo>
                    <a:pt x="48501" y="107073"/>
                  </a:lnTo>
                  <a:lnTo>
                    <a:pt x="50952" y="104863"/>
                  </a:lnTo>
                  <a:lnTo>
                    <a:pt x="53797" y="104978"/>
                  </a:lnTo>
                  <a:lnTo>
                    <a:pt x="55943" y="107530"/>
                  </a:lnTo>
                  <a:lnTo>
                    <a:pt x="55994" y="147116"/>
                  </a:lnTo>
                  <a:lnTo>
                    <a:pt x="259181" y="147104"/>
                  </a:lnTo>
                  <a:lnTo>
                    <a:pt x="259232" y="108851"/>
                  </a:lnTo>
                  <a:lnTo>
                    <a:pt x="259232" y="106984"/>
                  </a:lnTo>
                  <a:lnTo>
                    <a:pt x="261988" y="104673"/>
                  </a:lnTo>
                  <a:lnTo>
                    <a:pt x="264985" y="105232"/>
                  </a:lnTo>
                  <a:lnTo>
                    <a:pt x="266903" y="107556"/>
                  </a:lnTo>
                  <a:lnTo>
                    <a:pt x="266915" y="147154"/>
                  </a:lnTo>
                  <a:lnTo>
                    <a:pt x="315239" y="146989"/>
                  </a:lnTo>
                  <a:lnTo>
                    <a:pt x="305967" y="97858"/>
                  </a:lnTo>
                  <a:lnTo>
                    <a:pt x="282713" y="55206"/>
                  </a:lnTo>
                  <a:lnTo>
                    <a:pt x="247779" y="21699"/>
                  </a:lnTo>
                  <a:lnTo>
                    <a:pt x="203466" y="0"/>
                  </a:lnTo>
                  <a:close/>
                </a:path>
              </a:pathLst>
            </a:custGeom>
            <a:solidFill>
              <a:srgbClr val="BB8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6" name="object 2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8542" y="4541217"/>
              <a:ext cx="143052" cy="143052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3658533"/>
              <a:ext cx="8784005" cy="669922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578954" y="4539348"/>
              <a:ext cx="3463925" cy="320040"/>
            </a:xfrm>
            <a:custGeom>
              <a:avLst/>
              <a:gdLst/>
              <a:ahLst/>
              <a:cxnLst/>
              <a:rect l="l" t="t" r="r" b="b"/>
              <a:pathLst>
                <a:path w="3463925" h="320039">
                  <a:moveTo>
                    <a:pt x="20675" y="226847"/>
                  </a:moveTo>
                  <a:lnTo>
                    <a:pt x="17653" y="191185"/>
                  </a:lnTo>
                  <a:lnTo>
                    <a:pt x="4597" y="191223"/>
                  </a:lnTo>
                  <a:lnTo>
                    <a:pt x="1562" y="227164"/>
                  </a:lnTo>
                  <a:lnTo>
                    <a:pt x="11087" y="246380"/>
                  </a:lnTo>
                  <a:lnTo>
                    <a:pt x="20675" y="226847"/>
                  </a:lnTo>
                  <a:close/>
                </a:path>
                <a:path w="3463925" h="320039">
                  <a:moveTo>
                    <a:pt x="22034" y="170332"/>
                  </a:moveTo>
                  <a:lnTo>
                    <a:pt x="0" y="170243"/>
                  </a:lnTo>
                  <a:lnTo>
                    <a:pt x="3924" y="183654"/>
                  </a:lnTo>
                  <a:lnTo>
                    <a:pt x="18580" y="183413"/>
                  </a:lnTo>
                  <a:lnTo>
                    <a:pt x="22034" y="170332"/>
                  </a:lnTo>
                  <a:close/>
                </a:path>
                <a:path w="3463925" h="320039">
                  <a:moveTo>
                    <a:pt x="3217291" y="246176"/>
                  </a:moveTo>
                  <a:lnTo>
                    <a:pt x="3192678" y="246176"/>
                  </a:lnTo>
                  <a:lnTo>
                    <a:pt x="3192678" y="270789"/>
                  </a:lnTo>
                  <a:lnTo>
                    <a:pt x="3217291" y="270789"/>
                  </a:lnTo>
                  <a:lnTo>
                    <a:pt x="3217291" y="246176"/>
                  </a:lnTo>
                  <a:close/>
                </a:path>
                <a:path w="3463925" h="320039">
                  <a:moveTo>
                    <a:pt x="3217291" y="196951"/>
                  </a:moveTo>
                  <a:lnTo>
                    <a:pt x="3192678" y="196951"/>
                  </a:lnTo>
                  <a:lnTo>
                    <a:pt x="3192678" y="221551"/>
                  </a:lnTo>
                  <a:lnTo>
                    <a:pt x="3217291" y="221551"/>
                  </a:lnTo>
                  <a:lnTo>
                    <a:pt x="3217291" y="196951"/>
                  </a:lnTo>
                  <a:close/>
                </a:path>
                <a:path w="3463925" h="320039">
                  <a:moveTo>
                    <a:pt x="3266529" y="246176"/>
                  </a:moveTo>
                  <a:lnTo>
                    <a:pt x="3241916" y="246176"/>
                  </a:lnTo>
                  <a:lnTo>
                    <a:pt x="3241916" y="270789"/>
                  </a:lnTo>
                  <a:lnTo>
                    <a:pt x="3266529" y="270789"/>
                  </a:lnTo>
                  <a:lnTo>
                    <a:pt x="3266529" y="246176"/>
                  </a:lnTo>
                  <a:close/>
                </a:path>
                <a:path w="3463925" h="320039">
                  <a:moveTo>
                    <a:pt x="3266529" y="196951"/>
                  </a:moveTo>
                  <a:lnTo>
                    <a:pt x="3241916" y="196951"/>
                  </a:lnTo>
                  <a:lnTo>
                    <a:pt x="3241916" y="221551"/>
                  </a:lnTo>
                  <a:lnTo>
                    <a:pt x="3266529" y="221551"/>
                  </a:lnTo>
                  <a:lnTo>
                    <a:pt x="3266529" y="196951"/>
                  </a:lnTo>
                  <a:close/>
                </a:path>
                <a:path w="3463925" h="320039">
                  <a:moveTo>
                    <a:pt x="3266529" y="147701"/>
                  </a:moveTo>
                  <a:lnTo>
                    <a:pt x="3241916" y="147701"/>
                  </a:lnTo>
                  <a:lnTo>
                    <a:pt x="3241916" y="172313"/>
                  </a:lnTo>
                  <a:lnTo>
                    <a:pt x="3266529" y="172313"/>
                  </a:lnTo>
                  <a:lnTo>
                    <a:pt x="3266529" y="147701"/>
                  </a:lnTo>
                  <a:close/>
                </a:path>
                <a:path w="3463925" h="320039">
                  <a:moveTo>
                    <a:pt x="3315754" y="246176"/>
                  </a:moveTo>
                  <a:lnTo>
                    <a:pt x="3291141" y="246176"/>
                  </a:lnTo>
                  <a:lnTo>
                    <a:pt x="3291141" y="270789"/>
                  </a:lnTo>
                  <a:lnTo>
                    <a:pt x="3315754" y="270789"/>
                  </a:lnTo>
                  <a:lnTo>
                    <a:pt x="3315754" y="246176"/>
                  </a:lnTo>
                  <a:close/>
                </a:path>
                <a:path w="3463925" h="320039">
                  <a:moveTo>
                    <a:pt x="3315754" y="196951"/>
                  </a:moveTo>
                  <a:lnTo>
                    <a:pt x="3291141" y="196951"/>
                  </a:lnTo>
                  <a:lnTo>
                    <a:pt x="3291141" y="221551"/>
                  </a:lnTo>
                  <a:lnTo>
                    <a:pt x="3315754" y="221551"/>
                  </a:lnTo>
                  <a:lnTo>
                    <a:pt x="3315754" y="196951"/>
                  </a:lnTo>
                  <a:close/>
                </a:path>
                <a:path w="3463925" h="320039">
                  <a:moveTo>
                    <a:pt x="3315754" y="147701"/>
                  </a:moveTo>
                  <a:lnTo>
                    <a:pt x="3291141" y="147701"/>
                  </a:lnTo>
                  <a:lnTo>
                    <a:pt x="3291141" y="172313"/>
                  </a:lnTo>
                  <a:lnTo>
                    <a:pt x="3315754" y="172313"/>
                  </a:lnTo>
                  <a:lnTo>
                    <a:pt x="3315754" y="147701"/>
                  </a:lnTo>
                  <a:close/>
                </a:path>
                <a:path w="3463925" h="320039">
                  <a:moveTo>
                    <a:pt x="3364992" y="196951"/>
                  </a:moveTo>
                  <a:lnTo>
                    <a:pt x="3340379" y="196951"/>
                  </a:lnTo>
                  <a:lnTo>
                    <a:pt x="3340379" y="221551"/>
                  </a:lnTo>
                  <a:lnTo>
                    <a:pt x="3364992" y="221551"/>
                  </a:lnTo>
                  <a:lnTo>
                    <a:pt x="3364992" y="196951"/>
                  </a:lnTo>
                  <a:close/>
                </a:path>
                <a:path w="3463925" h="320039">
                  <a:moveTo>
                    <a:pt x="3364992" y="147701"/>
                  </a:moveTo>
                  <a:lnTo>
                    <a:pt x="3340379" y="147701"/>
                  </a:lnTo>
                  <a:lnTo>
                    <a:pt x="3340379" y="172313"/>
                  </a:lnTo>
                  <a:lnTo>
                    <a:pt x="3364992" y="172313"/>
                  </a:lnTo>
                  <a:lnTo>
                    <a:pt x="3364992" y="147701"/>
                  </a:lnTo>
                  <a:close/>
                </a:path>
                <a:path w="3463925" h="320039">
                  <a:moveTo>
                    <a:pt x="3414217" y="196951"/>
                  </a:moveTo>
                  <a:lnTo>
                    <a:pt x="3389604" y="196951"/>
                  </a:lnTo>
                  <a:lnTo>
                    <a:pt x="3389604" y="221551"/>
                  </a:lnTo>
                  <a:lnTo>
                    <a:pt x="3414217" y="221551"/>
                  </a:lnTo>
                  <a:lnTo>
                    <a:pt x="3414217" y="196951"/>
                  </a:lnTo>
                  <a:close/>
                </a:path>
                <a:path w="3463925" h="320039">
                  <a:moveTo>
                    <a:pt x="3414217" y="147701"/>
                  </a:moveTo>
                  <a:lnTo>
                    <a:pt x="3389604" y="147701"/>
                  </a:lnTo>
                  <a:lnTo>
                    <a:pt x="3389604" y="172313"/>
                  </a:lnTo>
                  <a:lnTo>
                    <a:pt x="3414217" y="172313"/>
                  </a:lnTo>
                  <a:lnTo>
                    <a:pt x="3414217" y="147701"/>
                  </a:lnTo>
                  <a:close/>
                </a:path>
                <a:path w="3463925" h="320039">
                  <a:moveTo>
                    <a:pt x="3463353" y="60490"/>
                  </a:moveTo>
                  <a:lnTo>
                    <a:pt x="3441636" y="27914"/>
                  </a:lnTo>
                  <a:lnTo>
                    <a:pt x="3438829" y="27228"/>
                  </a:lnTo>
                  <a:lnTo>
                    <a:pt x="3438829" y="98463"/>
                  </a:lnTo>
                  <a:lnTo>
                    <a:pt x="3168053" y="98463"/>
                  </a:lnTo>
                  <a:lnTo>
                    <a:pt x="3168180" y="54457"/>
                  </a:lnTo>
                  <a:lnTo>
                    <a:pt x="3173539" y="49237"/>
                  </a:lnTo>
                  <a:lnTo>
                    <a:pt x="3192665" y="49237"/>
                  </a:lnTo>
                  <a:lnTo>
                    <a:pt x="3192665" y="73850"/>
                  </a:lnTo>
                  <a:lnTo>
                    <a:pt x="3217278" y="73850"/>
                  </a:lnTo>
                  <a:lnTo>
                    <a:pt x="3217291" y="49237"/>
                  </a:lnTo>
                  <a:lnTo>
                    <a:pt x="3389592" y="49237"/>
                  </a:lnTo>
                  <a:lnTo>
                    <a:pt x="3389604" y="73850"/>
                  </a:lnTo>
                  <a:lnTo>
                    <a:pt x="3414217" y="73850"/>
                  </a:lnTo>
                  <a:lnTo>
                    <a:pt x="3414217" y="49237"/>
                  </a:lnTo>
                  <a:lnTo>
                    <a:pt x="3433343" y="49237"/>
                  </a:lnTo>
                  <a:lnTo>
                    <a:pt x="3438690" y="54457"/>
                  </a:lnTo>
                  <a:lnTo>
                    <a:pt x="3438817" y="60490"/>
                  </a:lnTo>
                  <a:lnTo>
                    <a:pt x="3438829" y="98463"/>
                  </a:lnTo>
                  <a:lnTo>
                    <a:pt x="3438829" y="27228"/>
                  </a:lnTo>
                  <a:lnTo>
                    <a:pt x="3428352" y="24650"/>
                  </a:lnTo>
                  <a:lnTo>
                    <a:pt x="3414204" y="24650"/>
                  </a:lnTo>
                  <a:lnTo>
                    <a:pt x="3414217" y="0"/>
                  </a:lnTo>
                  <a:lnTo>
                    <a:pt x="3389604" y="0"/>
                  </a:lnTo>
                  <a:lnTo>
                    <a:pt x="3389592" y="24650"/>
                  </a:lnTo>
                  <a:lnTo>
                    <a:pt x="3217291" y="24650"/>
                  </a:lnTo>
                  <a:lnTo>
                    <a:pt x="3217278" y="0"/>
                  </a:lnTo>
                  <a:lnTo>
                    <a:pt x="3192665" y="0"/>
                  </a:lnTo>
                  <a:lnTo>
                    <a:pt x="3192665" y="24650"/>
                  </a:lnTo>
                  <a:lnTo>
                    <a:pt x="3178746" y="24650"/>
                  </a:lnTo>
                  <a:lnTo>
                    <a:pt x="3165271" y="27914"/>
                  </a:lnTo>
                  <a:lnTo>
                    <a:pt x="3154095" y="35661"/>
                  </a:lnTo>
                  <a:lnTo>
                    <a:pt x="3146387" y="46939"/>
                  </a:lnTo>
                  <a:lnTo>
                    <a:pt x="3143542" y="60490"/>
                  </a:lnTo>
                  <a:lnTo>
                    <a:pt x="3143554" y="284289"/>
                  </a:lnTo>
                  <a:lnTo>
                    <a:pt x="3146475" y="297929"/>
                  </a:lnTo>
                  <a:lnTo>
                    <a:pt x="3154337" y="309283"/>
                  </a:lnTo>
                  <a:lnTo>
                    <a:pt x="3165767" y="317055"/>
                  </a:lnTo>
                  <a:lnTo>
                    <a:pt x="3179407" y="319925"/>
                  </a:lnTo>
                  <a:lnTo>
                    <a:pt x="3427476" y="319925"/>
                  </a:lnTo>
                  <a:lnTo>
                    <a:pt x="3441115" y="317055"/>
                  </a:lnTo>
                  <a:lnTo>
                    <a:pt x="3452545" y="309283"/>
                  </a:lnTo>
                  <a:lnTo>
                    <a:pt x="3460407" y="297929"/>
                  </a:lnTo>
                  <a:lnTo>
                    <a:pt x="3460940" y="295402"/>
                  </a:lnTo>
                  <a:lnTo>
                    <a:pt x="3462121" y="289915"/>
                  </a:lnTo>
                  <a:lnTo>
                    <a:pt x="3438690" y="289915"/>
                  </a:lnTo>
                  <a:lnTo>
                    <a:pt x="3433584" y="295160"/>
                  </a:lnTo>
                  <a:lnTo>
                    <a:pt x="3431895" y="295160"/>
                  </a:lnTo>
                  <a:lnTo>
                    <a:pt x="3427069" y="295402"/>
                  </a:lnTo>
                  <a:lnTo>
                    <a:pt x="3179915" y="295402"/>
                  </a:lnTo>
                  <a:lnTo>
                    <a:pt x="3173298" y="295160"/>
                  </a:lnTo>
                  <a:lnTo>
                    <a:pt x="3168129" y="289915"/>
                  </a:lnTo>
                  <a:lnTo>
                    <a:pt x="3438690" y="289915"/>
                  </a:lnTo>
                  <a:lnTo>
                    <a:pt x="3438817" y="289788"/>
                  </a:lnTo>
                  <a:lnTo>
                    <a:pt x="3168129" y="289788"/>
                  </a:lnTo>
                  <a:lnTo>
                    <a:pt x="3168040" y="123101"/>
                  </a:lnTo>
                  <a:lnTo>
                    <a:pt x="3438842" y="123101"/>
                  </a:lnTo>
                  <a:lnTo>
                    <a:pt x="3438817" y="289788"/>
                  </a:lnTo>
                  <a:lnTo>
                    <a:pt x="3462147" y="289788"/>
                  </a:lnTo>
                  <a:lnTo>
                    <a:pt x="3463328" y="284289"/>
                  </a:lnTo>
                  <a:lnTo>
                    <a:pt x="3463353" y="123101"/>
                  </a:lnTo>
                  <a:lnTo>
                    <a:pt x="3463353" y="98463"/>
                  </a:lnTo>
                  <a:lnTo>
                    <a:pt x="3463353" y="60490"/>
                  </a:lnTo>
                  <a:close/>
                </a:path>
              </a:pathLst>
            </a:custGeom>
            <a:solidFill>
              <a:srgbClr val="BB8B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14222" y="4546790"/>
              <a:ext cx="346793" cy="300464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15554" y="3490087"/>
              <a:ext cx="318314" cy="79430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12878" y="3490087"/>
              <a:ext cx="471893" cy="79434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44040" y="3490092"/>
              <a:ext cx="358828" cy="79427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1758340" y="2992539"/>
              <a:ext cx="1387475" cy="561975"/>
            </a:xfrm>
            <a:custGeom>
              <a:avLst/>
              <a:gdLst/>
              <a:ahLst/>
              <a:cxnLst/>
              <a:rect l="l" t="t" r="r" b="b"/>
              <a:pathLst>
                <a:path w="1387475" h="561975">
                  <a:moveTo>
                    <a:pt x="11023" y="0"/>
                  </a:moveTo>
                  <a:lnTo>
                    <a:pt x="0" y="0"/>
                  </a:lnTo>
                  <a:lnTo>
                    <a:pt x="0" y="561352"/>
                  </a:lnTo>
                  <a:lnTo>
                    <a:pt x="11023" y="561352"/>
                  </a:lnTo>
                  <a:lnTo>
                    <a:pt x="11023" y="0"/>
                  </a:lnTo>
                  <a:close/>
                </a:path>
                <a:path w="1387475" h="561975">
                  <a:moveTo>
                    <a:pt x="1387182" y="0"/>
                  </a:moveTo>
                  <a:lnTo>
                    <a:pt x="1376159" y="0"/>
                  </a:lnTo>
                  <a:lnTo>
                    <a:pt x="1376159" y="561352"/>
                  </a:lnTo>
                  <a:lnTo>
                    <a:pt x="1387182" y="561352"/>
                  </a:lnTo>
                  <a:lnTo>
                    <a:pt x="13871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571105" y="2845855"/>
              <a:ext cx="542925" cy="542925"/>
            </a:xfrm>
            <a:custGeom>
              <a:avLst/>
              <a:gdLst/>
              <a:ahLst/>
              <a:cxnLst/>
              <a:rect l="l" t="t" r="r" b="b"/>
              <a:pathLst>
                <a:path w="542925" h="542925">
                  <a:moveTo>
                    <a:pt x="271284" y="0"/>
                  </a:moveTo>
                  <a:lnTo>
                    <a:pt x="222518" y="4370"/>
                  </a:lnTo>
                  <a:lnTo>
                    <a:pt x="176621" y="16969"/>
                  </a:lnTo>
                  <a:lnTo>
                    <a:pt x="134358" y="37031"/>
                  </a:lnTo>
                  <a:lnTo>
                    <a:pt x="96496" y="63791"/>
                  </a:lnTo>
                  <a:lnTo>
                    <a:pt x="63800" y="96482"/>
                  </a:lnTo>
                  <a:lnTo>
                    <a:pt x="37036" y="134337"/>
                  </a:lnTo>
                  <a:lnTo>
                    <a:pt x="16971" y="176592"/>
                  </a:lnTo>
                  <a:lnTo>
                    <a:pt x="4370" y="222479"/>
                  </a:lnTo>
                  <a:lnTo>
                    <a:pt x="0" y="271233"/>
                  </a:lnTo>
                  <a:lnTo>
                    <a:pt x="4370" y="319984"/>
                  </a:lnTo>
                  <a:lnTo>
                    <a:pt x="16971" y="365868"/>
                  </a:lnTo>
                  <a:lnTo>
                    <a:pt x="37036" y="408121"/>
                  </a:lnTo>
                  <a:lnTo>
                    <a:pt x="63800" y="445975"/>
                  </a:lnTo>
                  <a:lnTo>
                    <a:pt x="96496" y="478664"/>
                  </a:lnTo>
                  <a:lnTo>
                    <a:pt x="134358" y="505423"/>
                  </a:lnTo>
                  <a:lnTo>
                    <a:pt x="176621" y="525485"/>
                  </a:lnTo>
                  <a:lnTo>
                    <a:pt x="222518" y="538085"/>
                  </a:lnTo>
                  <a:lnTo>
                    <a:pt x="271284" y="542455"/>
                  </a:lnTo>
                  <a:lnTo>
                    <a:pt x="320050" y="538085"/>
                  </a:lnTo>
                  <a:lnTo>
                    <a:pt x="365948" y="525485"/>
                  </a:lnTo>
                  <a:lnTo>
                    <a:pt x="408210" y="505423"/>
                  </a:lnTo>
                  <a:lnTo>
                    <a:pt x="446073" y="478664"/>
                  </a:lnTo>
                  <a:lnTo>
                    <a:pt x="478769" y="445975"/>
                  </a:lnTo>
                  <a:lnTo>
                    <a:pt x="505532" y="408121"/>
                  </a:lnTo>
                  <a:lnTo>
                    <a:pt x="525598" y="365868"/>
                  </a:lnTo>
                  <a:lnTo>
                    <a:pt x="538198" y="319984"/>
                  </a:lnTo>
                  <a:lnTo>
                    <a:pt x="542569" y="271233"/>
                  </a:lnTo>
                  <a:lnTo>
                    <a:pt x="538198" y="222479"/>
                  </a:lnTo>
                  <a:lnTo>
                    <a:pt x="525598" y="176592"/>
                  </a:lnTo>
                  <a:lnTo>
                    <a:pt x="505532" y="134337"/>
                  </a:lnTo>
                  <a:lnTo>
                    <a:pt x="478769" y="96482"/>
                  </a:lnTo>
                  <a:lnTo>
                    <a:pt x="446073" y="63791"/>
                  </a:lnTo>
                  <a:lnTo>
                    <a:pt x="408210" y="37031"/>
                  </a:lnTo>
                  <a:lnTo>
                    <a:pt x="365948" y="16969"/>
                  </a:lnTo>
                  <a:lnTo>
                    <a:pt x="320050" y="4370"/>
                  </a:lnTo>
                  <a:lnTo>
                    <a:pt x="271284" y="0"/>
                  </a:lnTo>
                  <a:close/>
                </a:path>
              </a:pathLst>
            </a:custGeom>
            <a:solidFill>
              <a:srgbClr val="AD81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798871" y="2840682"/>
              <a:ext cx="551180" cy="551180"/>
            </a:xfrm>
            <a:custGeom>
              <a:avLst/>
              <a:gdLst/>
              <a:ahLst/>
              <a:cxnLst/>
              <a:rect l="l" t="t" r="r" b="b"/>
              <a:pathLst>
                <a:path w="551180" h="551179">
                  <a:moveTo>
                    <a:pt x="275513" y="0"/>
                  </a:moveTo>
                  <a:lnTo>
                    <a:pt x="225990" y="4437"/>
                  </a:lnTo>
                  <a:lnTo>
                    <a:pt x="179379" y="17232"/>
                  </a:lnTo>
                  <a:lnTo>
                    <a:pt x="136458" y="37605"/>
                  </a:lnTo>
                  <a:lnTo>
                    <a:pt x="98005" y="64780"/>
                  </a:lnTo>
                  <a:lnTo>
                    <a:pt x="64798" y="97978"/>
                  </a:lnTo>
                  <a:lnTo>
                    <a:pt x="37616" y="136422"/>
                  </a:lnTo>
                  <a:lnTo>
                    <a:pt x="17237" y="179334"/>
                  </a:lnTo>
                  <a:lnTo>
                    <a:pt x="4439" y="225936"/>
                  </a:lnTo>
                  <a:lnTo>
                    <a:pt x="0" y="275450"/>
                  </a:lnTo>
                  <a:lnTo>
                    <a:pt x="4439" y="324961"/>
                  </a:lnTo>
                  <a:lnTo>
                    <a:pt x="17237" y="371561"/>
                  </a:lnTo>
                  <a:lnTo>
                    <a:pt x="37616" y="414472"/>
                  </a:lnTo>
                  <a:lnTo>
                    <a:pt x="64798" y="452916"/>
                  </a:lnTo>
                  <a:lnTo>
                    <a:pt x="98005" y="486116"/>
                  </a:lnTo>
                  <a:lnTo>
                    <a:pt x="136458" y="513292"/>
                  </a:lnTo>
                  <a:lnTo>
                    <a:pt x="179379" y="533666"/>
                  </a:lnTo>
                  <a:lnTo>
                    <a:pt x="225990" y="546462"/>
                  </a:lnTo>
                  <a:lnTo>
                    <a:pt x="275513" y="550900"/>
                  </a:lnTo>
                  <a:lnTo>
                    <a:pt x="325036" y="546462"/>
                  </a:lnTo>
                  <a:lnTo>
                    <a:pt x="371648" y="533666"/>
                  </a:lnTo>
                  <a:lnTo>
                    <a:pt x="414569" y="513292"/>
                  </a:lnTo>
                  <a:lnTo>
                    <a:pt x="453022" y="486116"/>
                  </a:lnTo>
                  <a:lnTo>
                    <a:pt x="486229" y="452916"/>
                  </a:lnTo>
                  <a:lnTo>
                    <a:pt x="513411" y="414472"/>
                  </a:lnTo>
                  <a:lnTo>
                    <a:pt x="533790" y="371561"/>
                  </a:lnTo>
                  <a:lnTo>
                    <a:pt x="546588" y="324961"/>
                  </a:lnTo>
                  <a:lnTo>
                    <a:pt x="551027" y="275450"/>
                  </a:lnTo>
                  <a:lnTo>
                    <a:pt x="546588" y="225936"/>
                  </a:lnTo>
                  <a:lnTo>
                    <a:pt x="533790" y="179334"/>
                  </a:lnTo>
                  <a:lnTo>
                    <a:pt x="513411" y="136422"/>
                  </a:lnTo>
                  <a:lnTo>
                    <a:pt x="486229" y="97978"/>
                  </a:lnTo>
                  <a:lnTo>
                    <a:pt x="453022" y="64780"/>
                  </a:lnTo>
                  <a:lnTo>
                    <a:pt x="414569" y="37605"/>
                  </a:lnTo>
                  <a:lnTo>
                    <a:pt x="371648" y="17232"/>
                  </a:lnTo>
                  <a:lnTo>
                    <a:pt x="325036" y="4437"/>
                  </a:lnTo>
                  <a:lnTo>
                    <a:pt x="275513" y="0"/>
                  </a:lnTo>
                  <a:close/>
                </a:path>
              </a:pathLst>
            </a:custGeom>
            <a:solidFill>
              <a:srgbClr val="2760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2222408" y="2841486"/>
              <a:ext cx="548005" cy="547370"/>
            </a:xfrm>
            <a:custGeom>
              <a:avLst/>
              <a:gdLst/>
              <a:ahLst/>
              <a:cxnLst/>
              <a:rect l="l" t="t" r="r" b="b"/>
              <a:pathLst>
                <a:path w="548005" h="547370">
                  <a:moveTo>
                    <a:pt x="273748" y="0"/>
                  </a:moveTo>
                  <a:lnTo>
                    <a:pt x="224543" y="4409"/>
                  </a:lnTo>
                  <a:lnTo>
                    <a:pt x="178231" y="17122"/>
                  </a:lnTo>
                  <a:lnTo>
                    <a:pt x="135585" y="37365"/>
                  </a:lnTo>
                  <a:lnTo>
                    <a:pt x="97378" y="64366"/>
                  </a:lnTo>
                  <a:lnTo>
                    <a:pt x="64384" y="97351"/>
                  </a:lnTo>
                  <a:lnTo>
                    <a:pt x="37376" y="135549"/>
                  </a:lnTo>
                  <a:lnTo>
                    <a:pt x="17127" y="178186"/>
                  </a:lnTo>
                  <a:lnTo>
                    <a:pt x="4410" y="224488"/>
                  </a:lnTo>
                  <a:lnTo>
                    <a:pt x="0" y="273685"/>
                  </a:lnTo>
                  <a:lnTo>
                    <a:pt x="4410" y="322881"/>
                  </a:lnTo>
                  <a:lnTo>
                    <a:pt x="17127" y="369183"/>
                  </a:lnTo>
                  <a:lnTo>
                    <a:pt x="37376" y="411820"/>
                  </a:lnTo>
                  <a:lnTo>
                    <a:pt x="64384" y="450018"/>
                  </a:lnTo>
                  <a:lnTo>
                    <a:pt x="97378" y="483003"/>
                  </a:lnTo>
                  <a:lnTo>
                    <a:pt x="135585" y="510004"/>
                  </a:lnTo>
                  <a:lnTo>
                    <a:pt x="178231" y="530247"/>
                  </a:lnTo>
                  <a:lnTo>
                    <a:pt x="224543" y="542960"/>
                  </a:lnTo>
                  <a:lnTo>
                    <a:pt x="273748" y="547370"/>
                  </a:lnTo>
                  <a:lnTo>
                    <a:pt x="322953" y="542960"/>
                  </a:lnTo>
                  <a:lnTo>
                    <a:pt x="369265" y="530247"/>
                  </a:lnTo>
                  <a:lnTo>
                    <a:pt x="411911" y="510004"/>
                  </a:lnTo>
                  <a:lnTo>
                    <a:pt x="450118" y="483003"/>
                  </a:lnTo>
                  <a:lnTo>
                    <a:pt x="483112" y="450018"/>
                  </a:lnTo>
                  <a:lnTo>
                    <a:pt x="510120" y="411820"/>
                  </a:lnTo>
                  <a:lnTo>
                    <a:pt x="530369" y="369183"/>
                  </a:lnTo>
                  <a:lnTo>
                    <a:pt x="543086" y="322881"/>
                  </a:lnTo>
                  <a:lnTo>
                    <a:pt x="547497" y="273685"/>
                  </a:lnTo>
                  <a:lnTo>
                    <a:pt x="543086" y="224488"/>
                  </a:lnTo>
                  <a:lnTo>
                    <a:pt x="530369" y="178186"/>
                  </a:lnTo>
                  <a:lnTo>
                    <a:pt x="510120" y="135549"/>
                  </a:lnTo>
                  <a:lnTo>
                    <a:pt x="483112" y="97351"/>
                  </a:lnTo>
                  <a:lnTo>
                    <a:pt x="450118" y="64366"/>
                  </a:lnTo>
                  <a:lnTo>
                    <a:pt x="411911" y="37365"/>
                  </a:lnTo>
                  <a:lnTo>
                    <a:pt x="369265" y="17122"/>
                  </a:lnTo>
                  <a:lnTo>
                    <a:pt x="322953" y="4409"/>
                  </a:lnTo>
                  <a:lnTo>
                    <a:pt x="273748" y="0"/>
                  </a:lnTo>
                  <a:close/>
                </a:path>
              </a:pathLst>
            </a:custGeom>
            <a:solidFill>
              <a:srgbClr val="7715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912647" y="3008299"/>
              <a:ext cx="323850" cy="215900"/>
            </a:xfrm>
            <a:custGeom>
              <a:avLst/>
              <a:gdLst/>
              <a:ahLst/>
              <a:cxnLst/>
              <a:rect l="l" t="t" r="r" b="b"/>
              <a:pathLst>
                <a:path w="323850" h="215900">
                  <a:moveTo>
                    <a:pt x="92430" y="103606"/>
                  </a:moveTo>
                  <a:lnTo>
                    <a:pt x="13652" y="25082"/>
                  </a:lnTo>
                  <a:lnTo>
                    <a:pt x="0" y="12344"/>
                  </a:lnTo>
                  <a:lnTo>
                    <a:pt x="25" y="203415"/>
                  </a:lnTo>
                  <a:lnTo>
                    <a:pt x="92430" y="103606"/>
                  </a:lnTo>
                  <a:close/>
                </a:path>
                <a:path w="323850" h="215900">
                  <a:moveTo>
                    <a:pt x="311492" y="0"/>
                  </a:moveTo>
                  <a:lnTo>
                    <a:pt x="12026" y="25"/>
                  </a:lnTo>
                  <a:lnTo>
                    <a:pt x="17767" y="6197"/>
                  </a:lnTo>
                  <a:lnTo>
                    <a:pt x="153441" y="141135"/>
                  </a:lnTo>
                  <a:lnTo>
                    <a:pt x="158026" y="141630"/>
                  </a:lnTo>
                  <a:lnTo>
                    <a:pt x="161848" y="138112"/>
                  </a:lnTo>
                  <a:lnTo>
                    <a:pt x="311492" y="0"/>
                  </a:lnTo>
                  <a:close/>
                </a:path>
                <a:path w="323850" h="215900">
                  <a:moveTo>
                    <a:pt x="311950" y="215442"/>
                  </a:moveTo>
                  <a:lnTo>
                    <a:pt x="213423" y="112903"/>
                  </a:lnTo>
                  <a:lnTo>
                    <a:pt x="173875" y="149390"/>
                  </a:lnTo>
                  <a:lnTo>
                    <a:pt x="165823" y="154698"/>
                  </a:lnTo>
                  <a:lnTo>
                    <a:pt x="156984" y="156819"/>
                  </a:lnTo>
                  <a:lnTo>
                    <a:pt x="148082" y="155498"/>
                  </a:lnTo>
                  <a:lnTo>
                    <a:pt x="139890" y="150495"/>
                  </a:lnTo>
                  <a:lnTo>
                    <a:pt x="112814" y="123583"/>
                  </a:lnTo>
                  <a:lnTo>
                    <a:pt x="104038" y="115201"/>
                  </a:lnTo>
                  <a:lnTo>
                    <a:pt x="11455" y="215341"/>
                  </a:lnTo>
                  <a:lnTo>
                    <a:pt x="144208" y="215671"/>
                  </a:lnTo>
                  <a:lnTo>
                    <a:pt x="311950" y="215442"/>
                  </a:lnTo>
                  <a:close/>
                </a:path>
                <a:path w="323850" h="215900">
                  <a:moveTo>
                    <a:pt x="323456" y="11188"/>
                  </a:moveTo>
                  <a:lnTo>
                    <a:pt x="225386" y="101790"/>
                  </a:lnTo>
                  <a:lnTo>
                    <a:pt x="323443" y="203657"/>
                  </a:lnTo>
                  <a:lnTo>
                    <a:pt x="323456" y="111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00790" y="2927983"/>
              <a:ext cx="390726" cy="374370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3693194" y="2970474"/>
              <a:ext cx="220345" cy="325755"/>
            </a:xfrm>
            <a:custGeom>
              <a:avLst/>
              <a:gdLst/>
              <a:ahLst/>
              <a:cxnLst/>
              <a:rect l="l" t="t" r="r" b="b"/>
              <a:pathLst>
                <a:path w="220345" h="325754">
                  <a:moveTo>
                    <a:pt x="40106" y="0"/>
                  </a:moveTo>
                  <a:lnTo>
                    <a:pt x="7299" y="26819"/>
                  </a:lnTo>
                  <a:lnTo>
                    <a:pt x="0" y="58153"/>
                  </a:lnTo>
                  <a:lnTo>
                    <a:pt x="2890" y="86668"/>
                  </a:lnTo>
                  <a:lnTo>
                    <a:pt x="19952" y="144276"/>
                  </a:lnTo>
                  <a:lnTo>
                    <a:pt x="45417" y="197281"/>
                  </a:lnTo>
                  <a:lnTo>
                    <a:pt x="78667" y="248260"/>
                  </a:lnTo>
                  <a:lnTo>
                    <a:pt x="108697" y="283363"/>
                  </a:lnTo>
                  <a:lnTo>
                    <a:pt x="146507" y="314642"/>
                  </a:lnTo>
                  <a:lnTo>
                    <a:pt x="181095" y="325684"/>
                  </a:lnTo>
                  <a:lnTo>
                    <a:pt x="194055" y="323418"/>
                  </a:lnTo>
                  <a:lnTo>
                    <a:pt x="200012" y="321602"/>
                  </a:lnTo>
                  <a:lnTo>
                    <a:pt x="205384" y="319341"/>
                  </a:lnTo>
                  <a:lnTo>
                    <a:pt x="219862" y="311340"/>
                  </a:lnTo>
                  <a:lnTo>
                    <a:pt x="169875" y="224764"/>
                  </a:lnTo>
                  <a:lnTo>
                    <a:pt x="161781" y="228141"/>
                  </a:lnTo>
                  <a:lnTo>
                    <a:pt x="153519" y="229225"/>
                  </a:lnTo>
                  <a:lnTo>
                    <a:pt x="111548" y="206208"/>
                  </a:lnTo>
                  <a:lnTo>
                    <a:pt x="83799" y="162522"/>
                  </a:lnTo>
                  <a:lnTo>
                    <a:pt x="74155" y="122948"/>
                  </a:lnTo>
                  <a:lnTo>
                    <a:pt x="74597" y="112237"/>
                  </a:lnTo>
                  <a:lnTo>
                    <a:pt x="77069" y="102192"/>
                  </a:lnTo>
                  <a:lnTo>
                    <a:pt x="82067" y="93425"/>
                  </a:lnTo>
                  <a:lnTo>
                    <a:pt x="90081" y="86550"/>
                  </a:lnTo>
                  <a:lnTo>
                    <a:pt x="401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67195" y="3159328"/>
              <a:ext cx="97447" cy="121297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38655" y="2936439"/>
              <a:ext cx="97180" cy="121272"/>
            </a:xfrm>
            <a:prstGeom prst="rect">
              <a:avLst/>
            </a:prstGeom>
          </p:spPr>
        </p:pic>
      </p:grpSp>
      <p:sp>
        <p:nvSpPr>
          <p:cNvPr id="242" name="object 242"/>
          <p:cNvSpPr txBox="1"/>
          <p:nvPr/>
        </p:nvSpPr>
        <p:spPr>
          <a:xfrm>
            <a:off x="743247" y="1719565"/>
            <a:ext cx="3387090" cy="626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50" u="sng" dirty="0">
                <a:solidFill>
                  <a:srgbClr val="053A1F"/>
                </a:solidFill>
                <a:uFill>
                  <a:solidFill>
                    <a:srgbClr val="C58939"/>
                  </a:solidFill>
                </a:uFill>
                <a:latin typeface="Arial Black"/>
                <a:cs typeface="Arial Black"/>
              </a:rPr>
              <a:t>THANK</a:t>
            </a:r>
            <a:r>
              <a:rPr sz="3950" u="sng" spc="-165" dirty="0">
                <a:solidFill>
                  <a:srgbClr val="053A1F"/>
                </a:solidFill>
                <a:uFill>
                  <a:solidFill>
                    <a:srgbClr val="C58939"/>
                  </a:solidFill>
                </a:uFill>
                <a:latin typeface="Arial Black"/>
                <a:cs typeface="Arial Black"/>
              </a:rPr>
              <a:t> </a:t>
            </a:r>
            <a:r>
              <a:rPr sz="3950" u="sng" spc="-30" dirty="0">
                <a:solidFill>
                  <a:srgbClr val="053A1F"/>
                </a:solidFill>
                <a:uFill>
                  <a:solidFill>
                    <a:srgbClr val="C58939"/>
                  </a:solidFill>
                </a:uFill>
                <a:latin typeface="Arial Black"/>
                <a:cs typeface="Arial Black"/>
              </a:rPr>
              <a:t>YOU</a:t>
            </a:r>
            <a:endParaRPr sz="39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1606</Words>
  <Application>Microsoft Office PowerPoint</Application>
  <PresentationFormat>Custom</PresentationFormat>
  <Paragraphs>246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Arial Black</vt:lpstr>
      <vt:lpstr>Arial Narrow</vt:lpstr>
      <vt:lpstr>Calibri</vt:lpstr>
      <vt:lpstr>Wingdings</vt:lpstr>
      <vt:lpstr>Office Theme</vt:lpstr>
      <vt:lpstr>NAMC</vt:lpstr>
      <vt:lpstr>Presentation Outline</vt:lpstr>
      <vt:lpstr>Background</vt:lpstr>
      <vt:lpstr>Dataset and Modelling approach</vt:lpstr>
      <vt:lpstr>Policy Simulation Scenarios</vt:lpstr>
      <vt:lpstr>Results and discussions: Outputs (ZAF)</vt:lpstr>
      <vt:lpstr>Results and discussion: GDP</vt:lpstr>
      <vt:lpstr>Results and discussion: Total exports</vt:lpstr>
      <vt:lpstr>Results and discussion: Total imports</vt:lpstr>
      <vt:lpstr>Results and discussion: Welfare effects</vt:lpstr>
      <vt:lpstr>Conclusion and policy recommendations</vt:lpstr>
      <vt:lpstr>NAMC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Presentation v1 11062026</dc:title>
  <dc:creator>Solly Molepo</dc:creator>
  <cp:lastModifiedBy>Solly Molepo</cp:lastModifiedBy>
  <cp:revision>4</cp:revision>
  <dcterms:created xsi:type="dcterms:W3CDTF">2026-06-11T22:54:11Z</dcterms:created>
  <dcterms:modified xsi:type="dcterms:W3CDTF">2026-06-16T15:02:14Z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2026-06-12T00:00:00Z</vt:filetime>
  </property>
  <property fmtid="{D5CDD505-2E9C-101B-9397-08002B2CF9AE}" pid="3" name="Creator">
    <vt:lpwstr>Adobe Illustrator 30.5 (Windows)</vt:lpwstr>
  </property>
  <property fmtid="{D5CDD505-2E9C-101B-9397-08002B2CF9AE}" pid="4" name="LastSaved">
    <vt:filetime>2026-06-11T00:00:00Z</vt:filetime>
  </property>
  <property fmtid="{D5CDD505-2E9C-101B-9397-08002B2CF9AE}" pid="5" name="Producer">
    <vt:lpwstr>Adobe PDF library 18.00</vt:lpwstr>
  </property>
</Properties>
</file>