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4"/>
  </p:sldMasterIdLst>
  <p:notesMasterIdLst>
    <p:notesMasterId r:id="rId28"/>
  </p:notesMasterIdLst>
  <p:sldIdLst>
    <p:sldId id="256" r:id="rId5"/>
    <p:sldId id="347" r:id="rId6"/>
    <p:sldId id="271" r:id="rId7"/>
    <p:sldId id="339" r:id="rId8"/>
    <p:sldId id="318" r:id="rId9"/>
    <p:sldId id="348" r:id="rId10"/>
    <p:sldId id="320" r:id="rId11"/>
    <p:sldId id="352" r:id="rId12"/>
    <p:sldId id="325" r:id="rId13"/>
    <p:sldId id="349" r:id="rId14"/>
    <p:sldId id="332" r:id="rId15"/>
    <p:sldId id="328" r:id="rId16"/>
    <p:sldId id="327" r:id="rId17"/>
    <p:sldId id="315" r:id="rId18"/>
    <p:sldId id="330" r:id="rId19"/>
    <p:sldId id="351" r:id="rId20"/>
    <p:sldId id="317" r:id="rId21"/>
    <p:sldId id="350" r:id="rId22"/>
    <p:sldId id="344" r:id="rId23"/>
    <p:sldId id="345" r:id="rId24"/>
    <p:sldId id="346" r:id="rId25"/>
    <p:sldId id="343" r:id="rId26"/>
    <p:sldId id="26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477E8769-318B-4D51-8432-F14865EAD9C6}">
          <p14:sldIdLst>
            <p14:sldId id="256"/>
          </p14:sldIdLst>
        </p14:section>
        <p14:section name="Background" id="{13DC85F9-BC6C-44CD-BA12-6A346EFFA22A}">
          <p14:sldIdLst>
            <p14:sldId id="347"/>
            <p14:sldId id="271"/>
            <p14:sldId id="339"/>
            <p14:sldId id="318"/>
          </p14:sldIdLst>
        </p14:section>
        <p14:section name="Methods" id="{872A06FC-0911-4176-8812-1D6E41BC2D86}">
          <p14:sldIdLst>
            <p14:sldId id="348"/>
            <p14:sldId id="320"/>
            <p14:sldId id="352"/>
            <p14:sldId id="325"/>
          </p14:sldIdLst>
        </p14:section>
        <p14:section name="Results and discussions" id="{FEFC3760-BB07-4EBA-92BC-192B392C8032}">
          <p14:sldIdLst>
            <p14:sldId id="349"/>
            <p14:sldId id="332"/>
            <p14:sldId id="328"/>
            <p14:sldId id="327"/>
            <p14:sldId id="315"/>
            <p14:sldId id="330"/>
            <p14:sldId id="351"/>
            <p14:sldId id="317"/>
          </p14:sldIdLst>
        </p14:section>
        <p14:section name="Discussions and conclusion" id="{BBB43A38-3195-4C61-9682-A0CD5B482E16}">
          <p14:sldIdLst>
            <p14:sldId id="350"/>
            <p14:sldId id="344"/>
            <p14:sldId id="345"/>
            <p14:sldId id="346"/>
            <p14:sldId id="343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C24561-1CCF-E67A-BF27-368C11E68A52}" name="pathak.anuj.84h@st.kyoto-u.ac.jp" initials="ap" userId="S::pathak.anuj.84h@st.kyoto-u.ac.jp::6e2867c6-d435-4720-93d0-5d70083f599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A002B"/>
    <a:srgbClr val="51A8A8"/>
    <a:srgbClr val="30E845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7CFBFE-AA32-405F-8745-2CE3A68B8EAE}" v="23" dt="2026-06-18T03:44:06.1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0" autoAdjust="0"/>
    <p:restoredTop sz="94411" autoAdjust="0"/>
  </p:normalViewPr>
  <p:slideViewPr>
    <p:cSldViewPr snapToGrid="0">
      <p:cViewPr varScale="1">
        <p:scale>
          <a:sx n="70" d="100"/>
          <a:sy n="70" d="100"/>
        </p:scale>
        <p:origin x="404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hak.anuj.84h@st.kyoto-u.ac.jp" userId="6e2867c6-d435-4720-93d0-5d70083f5995" providerId="ADAL" clId="{EF4A0706-8E18-4318-A753-FB47EFA5571E}"/>
    <pc:docChg chg="undo redo custSel addSld delSld modSld sldOrd modMainMaster addSection delSection modSection">
      <pc:chgData name="pathak.anuj.84h@st.kyoto-u.ac.jp" userId="6e2867c6-d435-4720-93d0-5d70083f5995" providerId="ADAL" clId="{EF4A0706-8E18-4318-A753-FB47EFA5571E}" dt="2026-06-18T06:01:48.022" v="6923" actId="114"/>
      <pc:docMkLst>
        <pc:docMk/>
      </pc:docMkLst>
      <pc:sldChg chg="addSp delSp modSp mod">
        <pc:chgData name="pathak.anuj.84h@st.kyoto-u.ac.jp" userId="6e2867c6-d435-4720-93d0-5d70083f5995" providerId="ADAL" clId="{EF4A0706-8E18-4318-A753-FB47EFA5571E}" dt="2026-06-18T06:01:48.022" v="6923" actId="114"/>
        <pc:sldMkLst>
          <pc:docMk/>
          <pc:sldMk cId="843268842" sldId="256"/>
        </pc:sldMkLst>
        <pc:spChg chg="add mod">
          <ac:chgData name="pathak.anuj.84h@st.kyoto-u.ac.jp" userId="6e2867c6-d435-4720-93d0-5d70083f5995" providerId="ADAL" clId="{EF4A0706-8E18-4318-A753-FB47EFA5571E}" dt="2026-06-10T07:36:10.283" v="4106" actId="12788"/>
          <ac:spMkLst>
            <pc:docMk/>
            <pc:sldMk cId="843268842" sldId="256"/>
            <ac:spMk id="3" creationId="{E61C9090-58C1-5F81-C0D1-504516A50C0F}"/>
          </ac:spMkLst>
        </pc:spChg>
        <pc:spChg chg="add mod">
          <ac:chgData name="pathak.anuj.84h@st.kyoto-u.ac.jp" userId="6e2867c6-d435-4720-93d0-5d70083f5995" providerId="ADAL" clId="{EF4A0706-8E18-4318-A753-FB47EFA5571E}" dt="2026-06-18T06:01:41.568" v="6913" actId="1036"/>
          <ac:spMkLst>
            <pc:docMk/>
            <pc:sldMk cId="843268842" sldId="256"/>
            <ac:spMk id="4" creationId="{1983A5E2-2D7E-37D3-902D-925753CB5C4F}"/>
          </ac:spMkLst>
        </pc:spChg>
        <pc:spChg chg="add mod">
          <ac:chgData name="pathak.anuj.84h@st.kyoto-u.ac.jp" userId="6e2867c6-d435-4720-93d0-5d70083f5995" providerId="ADAL" clId="{EF4A0706-8E18-4318-A753-FB47EFA5571E}" dt="2026-06-10T12:52:41.222" v="4685" actId="1076"/>
          <ac:spMkLst>
            <pc:docMk/>
            <pc:sldMk cId="843268842" sldId="256"/>
            <ac:spMk id="6" creationId="{C2E31560-AA16-9D12-59E4-1AD6F6C4CF67}"/>
          </ac:spMkLst>
        </pc:spChg>
        <pc:spChg chg="mod">
          <ac:chgData name="pathak.anuj.84h@st.kyoto-u.ac.jp" userId="6e2867c6-d435-4720-93d0-5d70083f5995" providerId="ADAL" clId="{EF4A0706-8E18-4318-A753-FB47EFA5571E}" dt="2026-06-18T06:01:48.022" v="6923" actId="114"/>
          <ac:spMkLst>
            <pc:docMk/>
            <pc:sldMk cId="843268842" sldId="256"/>
            <ac:spMk id="8" creationId="{6C749A76-D76B-AC6E-04A5-D5B574EF5F7D}"/>
          </ac:spMkLst>
        </pc:spChg>
        <pc:spChg chg="mod">
          <ac:chgData name="pathak.anuj.84h@st.kyoto-u.ac.jp" userId="6e2867c6-d435-4720-93d0-5d70083f5995" providerId="ADAL" clId="{EF4A0706-8E18-4318-A753-FB47EFA5571E}" dt="2026-06-18T03:28:58.223" v="6646" actId="1036"/>
          <ac:spMkLst>
            <pc:docMk/>
            <pc:sldMk cId="843268842" sldId="256"/>
            <ac:spMk id="10" creationId="{BBEDD6C5-D08A-2F04-D580-223A20DB6FB9}"/>
          </ac:spMkLst>
        </pc:spChg>
        <pc:picChg chg="add mod">
          <ac:chgData name="pathak.anuj.84h@st.kyoto-u.ac.jp" userId="6e2867c6-d435-4720-93d0-5d70083f5995" providerId="ADAL" clId="{EF4A0706-8E18-4318-A753-FB47EFA5571E}" dt="2026-06-17T08:51:14.546" v="5985" actId="1076"/>
          <ac:picMkLst>
            <pc:docMk/>
            <pc:sldMk cId="843268842" sldId="256"/>
            <ac:picMk id="2" creationId="{223E6B99-01A4-E002-A367-2362B01F5ECC}"/>
          </ac:picMkLst>
        </pc:picChg>
        <pc:picChg chg="add mod">
          <ac:chgData name="pathak.anuj.84h@st.kyoto-u.ac.jp" userId="6e2867c6-d435-4720-93d0-5d70083f5995" providerId="ADAL" clId="{EF4A0706-8E18-4318-A753-FB47EFA5571E}" dt="2026-06-16T15:15:52.215" v="5733" actId="12788"/>
          <ac:picMkLst>
            <pc:docMk/>
            <pc:sldMk cId="843268842" sldId="256"/>
            <ac:picMk id="17" creationId="{99BB5414-49C0-FEBE-FB82-50D5116D36B3}"/>
          </ac:picMkLst>
        </pc:picChg>
      </pc:sldChg>
      <pc:sldChg chg="addSp delSp modSp mod modClrScheme delDesignElem chgLayout">
        <pc:chgData name="pathak.anuj.84h@st.kyoto-u.ac.jp" userId="6e2867c6-d435-4720-93d0-5d70083f5995" providerId="ADAL" clId="{EF4A0706-8E18-4318-A753-FB47EFA5571E}" dt="2026-06-18T03:33:29.867" v="6762" actId="1035"/>
        <pc:sldMkLst>
          <pc:docMk/>
          <pc:sldMk cId="1862262441" sldId="265"/>
        </pc:sldMkLst>
        <pc:spChg chg="mod ord">
          <ac:chgData name="pathak.anuj.84h@st.kyoto-u.ac.jp" userId="6e2867c6-d435-4720-93d0-5d70083f5995" providerId="ADAL" clId="{EF4A0706-8E18-4318-A753-FB47EFA5571E}" dt="2026-06-10T14:41:24.611" v="4943" actId="1076"/>
          <ac:spMkLst>
            <pc:docMk/>
            <pc:sldMk cId="1862262441" sldId="265"/>
            <ac:spMk id="2" creationId="{110D3AC7-5992-B7C5-529C-CA0DDC608394}"/>
          </ac:spMkLst>
        </pc:spChg>
        <pc:spChg chg="add mod">
          <ac:chgData name="pathak.anuj.84h@st.kyoto-u.ac.jp" userId="6e2867c6-d435-4720-93d0-5d70083f5995" providerId="ADAL" clId="{EF4A0706-8E18-4318-A753-FB47EFA5571E}" dt="2026-06-18T03:33:18.365" v="6754" actId="1076"/>
          <ac:spMkLst>
            <pc:docMk/>
            <pc:sldMk cId="1862262441" sldId="265"/>
            <ac:spMk id="5" creationId="{F4929FFC-8812-39AB-C8D8-B10611C8D343}"/>
          </ac:spMkLst>
        </pc:spChg>
        <pc:picChg chg="add mod">
          <ac:chgData name="pathak.anuj.84h@st.kyoto-u.ac.jp" userId="6e2867c6-d435-4720-93d0-5d70083f5995" providerId="ADAL" clId="{EF4A0706-8E18-4318-A753-FB47EFA5571E}" dt="2026-06-18T03:33:29.867" v="6762" actId="1035"/>
          <ac:picMkLst>
            <pc:docMk/>
            <pc:sldMk cId="1862262441" sldId="265"/>
            <ac:picMk id="4" creationId="{97EE7505-47EB-40C9-DB5A-6ADE337C96DF}"/>
          </ac:picMkLst>
        </pc:picChg>
      </pc:sldChg>
      <pc:sldChg chg="addSp delSp modSp mod">
        <pc:chgData name="pathak.anuj.84h@st.kyoto-u.ac.jp" userId="6e2867c6-d435-4720-93d0-5d70083f5995" providerId="ADAL" clId="{EF4A0706-8E18-4318-A753-FB47EFA5571E}" dt="2026-06-18T01:46:45.293" v="6632" actId="20577"/>
        <pc:sldMkLst>
          <pc:docMk/>
          <pc:sldMk cId="633639144" sldId="271"/>
        </pc:sldMkLst>
        <pc:spChg chg="mod">
          <ac:chgData name="pathak.anuj.84h@st.kyoto-u.ac.jp" userId="6e2867c6-d435-4720-93d0-5d70083f5995" providerId="ADAL" clId="{EF4A0706-8E18-4318-A753-FB47EFA5571E}" dt="2026-06-18T01:46:45.293" v="6632" actId="20577"/>
          <ac:spMkLst>
            <pc:docMk/>
            <pc:sldMk cId="633639144" sldId="271"/>
            <ac:spMk id="5" creationId="{520B39CD-6BD8-D660-2D96-4EBEA9E8860A}"/>
          </ac:spMkLst>
        </pc:spChg>
        <pc:spChg chg="add mod">
          <ac:chgData name="pathak.anuj.84h@st.kyoto-u.ac.jp" userId="6e2867c6-d435-4720-93d0-5d70083f5995" providerId="ADAL" clId="{EF4A0706-8E18-4318-A753-FB47EFA5571E}" dt="2026-06-18T00:59:36.547" v="6506" actId="1076"/>
          <ac:spMkLst>
            <pc:docMk/>
            <pc:sldMk cId="633639144" sldId="271"/>
            <ac:spMk id="6" creationId="{892CEA6F-7D96-D7AC-4127-F15D02120A4D}"/>
          </ac:spMkLst>
        </pc:spChg>
        <pc:spChg chg="add mod">
          <ac:chgData name="pathak.anuj.84h@st.kyoto-u.ac.jp" userId="6e2867c6-d435-4720-93d0-5d70083f5995" providerId="ADAL" clId="{EF4A0706-8E18-4318-A753-FB47EFA5571E}" dt="2026-06-18T01:45:38.490" v="6620" actId="113"/>
          <ac:spMkLst>
            <pc:docMk/>
            <pc:sldMk cId="633639144" sldId="271"/>
            <ac:spMk id="7" creationId="{62C79DCB-A483-0800-3554-4FC9CE11C89C}"/>
          </ac:spMkLst>
        </pc:spChg>
        <pc:spChg chg="add mod">
          <ac:chgData name="pathak.anuj.84h@st.kyoto-u.ac.jp" userId="6e2867c6-d435-4720-93d0-5d70083f5995" providerId="ADAL" clId="{EF4A0706-8E18-4318-A753-FB47EFA5571E}" dt="2026-06-18T01:45:42.705" v="6621" actId="113"/>
          <ac:spMkLst>
            <pc:docMk/>
            <pc:sldMk cId="633639144" sldId="271"/>
            <ac:spMk id="11" creationId="{B3973BC2-8806-D990-5634-3B54ED903BE4}"/>
          </ac:spMkLst>
        </pc:spChg>
        <pc:spChg chg="add mod">
          <ac:chgData name="pathak.anuj.84h@st.kyoto-u.ac.jp" userId="6e2867c6-d435-4720-93d0-5d70083f5995" providerId="ADAL" clId="{EF4A0706-8E18-4318-A753-FB47EFA5571E}" dt="2026-06-18T01:45:45.189" v="6622" actId="113"/>
          <ac:spMkLst>
            <pc:docMk/>
            <pc:sldMk cId="633639144" sldId="271"/>
            <ac:spMk id="13" creationId="{EB9A8D8A-D167-10F0-ABD1-445E19D6F249}"/>
          </ac:spMkLst>
        </pc:spChg>
        <pc:spChg chg="add mod">
          <ac:chgData name="pathak.anuj.84h@st.kyoto-u.ac.jp" userId="6e2867c6-d435-4720-93d0-5d70083f5995" providerId="ADAL" clId="{EF4A0706-8E18-4318-A753-FB47EFA5571E}" dt="2026-06-18T01:46:02.467" v="6625" actId="122"/>
          <ac:spMkLst>
            <pc:docMk/>
            <pc:sldMk cId="633639144" sldId="271"/>
            <ac:spMk id="17" creationId="{62E4FBDA-C83A-6BAE-01C6-A322F284A7CF}"/>
          </ac:spMkLst>
        </pc:spChg>
        <pc:spChg chg="add del mod">
          <ac:chgData name="pathak.anuj.84h@st.kyoto-u.ac.jp" userId="6e2867c6-d435-4720-93d0-5d70083f5995" providerId="ADAL" clId="{EF4A0706-8E18-4318-A753-FB47EFA5571E}" dt="2026-06-18T01:13:49.109" v="6569" actId="478"/>
          <ac:spMkLst>
            <pc:docMk/>
            <pc:sldMk cId="633639144" sldId="271"/>
            <ac:spMk id="18" creationId="{A8F85924-E693-9C63-5ECD-115080AC318A}"/>
          </ac:spMkLst>
        </pc:spChg>
        <pc:spChg chg="add del mod ord">
          <ac:chgData name="pathak.anuj.84h@st.kyoto-u.ac.jp" userId="6e2867c6-d435-4720-93d0-5d70083f5995" providerId="ADAL" clId="{EF4A0706-8E18-4318-A753-FB47EFA5571E}" dt="2026-06-18T01:18:12.454" v="6606" actId="478"/>
          <ac:spMkLst>
            <pc:docMk/>
            <pc:sldMk cId="633639144" sldId="271"/>
            <ac:spMk id="19" creationId="{4B51668F-9EE5-08DB-82C6-1CED99D11659}"/>
          </ac:spMkLst>
        </pc:spChg>
        <pc:spChg chg="mod ord">
          <ac:chgData name="pathak.anuj.84h@st.kyoto-u.ac.jp" userId="6e2867c6-d435-4720-93d0-5d70083f5995" providerId="ADAL" clId="{EF4A0706-8E18-4318-A753-FB47EFA5571E}" dt="2026-06-18T01:46:38.471" v="6627" actId="1076"/>
          <ac:spMkLst>
            <pc:docMk/>
            <pc:sldMk cId="633639144" sldId="271"/>
            <ac:spMk id="20" creationId="{E5710152-9CD8-DA72-BDE9-65279D3098E3}"/>
          </ac:spMkLst>
        </pc:spChg>
        <pc:spChg chg="add del mod ord">
          <ac:chgData name="pathak.anuj.84h@st.kyoto-u.ac.jp" userId="6e2867c6-d435-4720-93d0-5d70083f5995" providerId="ADAL" clId="{EF4A0706-8E18-4318-A753-FB47EFA5571E}" dt="2026-06-18T01:18:10.365" v="6605" actId="478"/>
          <ac:spMkLst>
            <pc:docMk/>
            <pc:sldMk cId="633639144" sldId="271"/>
            <ac:spMk id="22" creationId="{29D140DA-2C23-0DA8-160E-358D542B297B}"/>
          </ac:spMkLst>
        </pc:spChg>
        <pc:grpChg chg="add mod">
          <ac:chgData name="pathak.anuj.84h@st.kyoto-u.ac.jp" userId="6e2867c6-d435-4720-93d0-5d70083f5995" providerId="ADAL" clId="{EF4A0706-8E18-4318-A753-FB47EFA5571E}" dt="2026-06-18T01:45:13.558" v="6617" actId="1076"/>
          <ac:grpSpMkLst>
            <pc:docMk/>
            <pc:sldMk cId="633639144" sldId="271"/>
            <ac:grpSpMk id="14" creationId="{C86A577B-1AF1-9700-762B-A0D69349083D}"/>
          </ac:grpSpMkLst>
        </pc:grpChg>
        <pc:picChg chg="add mod">
          <ac:chgData name="pathak.anuj.84h@st.kyoto-u.ac.jp" userId="6e2867c6-d435-4720-93d0-5d70083f5995" providerId="ADAL" clId="{EF4A0706-8E18-4318-A753-FB47EFA5571E}" dt="2026-06-18T01:06:37.499" v="6512" actId="1076"/>
          <ac:picMkLst>
            <pc:docMk/>
            <pc:sldMk cId="633639144" sldId="271"/>
            <ac:picMk id="3" creationId="{D737BED5-F8F3-7E2F-41E8-080B506E8176}"/>
          </ac:picMkLst>
        </pc:picChg>
        <pc:picChg chg="add mod">
          <ac:chgData name="pathak.anuj.84h@st.kyoto-u.ac.jp" userId="6e2867c6-d435-4720-93d0-5d70083f5995" providerId="ADAL" clId="{EF4A0706-8E18-4318-A753-FB47EFA5571E}" dt="2026-06-18T01:10:28.991" v="6549" actId="164"/>
          <ac:picMkLst>
            <pc:docMk/>
            <pc:sldMk cId="633639144" sldId="271"/>
            <ac:picMk id="4" creationId="{AA86FD5C-30E1-D9D8-5B80-B48ED180A0BE}"/>
          </ac:picMkLst>
        </pc:picChg>
        <pc:picChg chg="add mod ord">
          <ac:chgData name="pathak.anuj.84h@st.kyoto-u.ac.jp" userId="6e2867c6-d435-4720-93d0-5d70083f5995" providerId="ADAL" clId="{EF4A0706-8E18-4318-A753-FB47EFA5571E}" dt="2026-06-18T01:45:17.924" v="6618" actId="1076"/>
          <ac:picMkLst>
            <pc:docMk/>
            <pc:sldMk cId="633639144" sldId="271"/>
            <ac:picMk id="24" creationId="{8894E879-46C6-963B-F998-77F403D3CD75}"/>
          </ac:picMkLst>
        </pc:picChg>
        <pc:cxnChg chg="mod">
          <ac:chgData name="pathak.anuj.84h@st.kyoto-u.ac.jp" userId="6e2867c6-d435-4720-93d0-5d70083f5995" providerId="ADAL" clId="{EF4A0706-8E18-4318-A753-FB47EFA5571E}" dt="2026-06-10T00:39:29.061" v="3744" actId="1036"/>
          <ac:cxnSpMkLst>
            <pc:docMk/>
            <pc:sldMk cId="633639144" sldId="271"/>
            <ac:cxnSpMk id="9" creationId="{28C2AFD0-BD43-9367-B5BB-75CAACAA517A}"/>
          </ac:cxnSpMkLst>
        </pc:cxnChg>
      </pc:sldChg>
      <pc:sldChg chg="addSp delSp modSp mod modClrScheme chgLayout">
        <pc:chgData name="pathak.anuj.84h@st.kyoto-u.ac.jp" userId="6e2867c6-d435-4720-93d0-5d70083f5995" providerId="ADAL" clId="{EF4A0706-8E18-4318-A753-FB47EFA5571E}" dt="2026-06-17T12:29:43.297" v="6180" actId="20577"/>
        <pc:sldMkLst>
          <pc:docMk/>
          <pc:sldMk cId="1128583804" sldId="315"/>
        </pc:sldMkLst>
        <pc:spChg chg="mod">
          <ac:chgData name="pathak.anuj.84h@st.kyoto-u.ac.jp" userId="6e2867c6-d435-4720-93d0-5d70083f5995" providerId="ADAL" clId="{EF4A0706-8E18-4318-A753-FB47EFA5571E}" dt="2026-06-10T07:23:30.168" v="4043" actId="1076"/>
          <ac:spMkLst>
            <pc:docMk/>
            <pc:sldMk cId="1128583804" sldId="315"/>
            <ac:spMk id="6" creationId="{9FDC3081-FD3F-8945-E117-982C537F7425}"/>
          </ac:spMkLst>
        </pc:spChg>
        <pc:spChg chg="mod">
          <ac:chgData name="pathak.anuj.84h@st.kyoto-u.ac.jp" userId="6e2867c6-d435-4720-93d0-5d70083f5995" providerId="ADAL" clId="{EF4A0706-8E18-4318-A753-FB47EFA5571E}" dt="2026-06-17T12:29:43.297" v="6180" actId="20577"/>
          <ac:spMkLst>
            <pc:docMk/>
            <pc:sldMk cId="1128583804" sldId="315"/>
            <ac:spMk id="7" creationId="{63393550-BB3C-9AC3-5570-2E54FE3BDB1B}"/>
          </ac:spMkLst>
        </pc:spChg>
        <pc:spChg chg="mod ord">
          <ac:chgData name="pathak.anuj.84h@st.kyoto-u.ac.jp" userId="6e2867c6-d435-4720-93d0-5d70083f5995" providerId="ADAL" clId="{EF4A0706-8E18-4318-A753-FB47EFA5571E}" dt="2026-06-10T08:48:33.201" v="4530" actId="700"/>
          <ac:spMkLst>
            <pc:docMk/>
            <pc:sldMk cId="1128583804" sldId="315"/>
            <ac:spMk id="8" creationId="{8AE3176F-0466-4E17-7AA6-28BD943EF3C4}"/>
          </ac:spMkLst>
        </pc:spChg>
        <pc:graphicFrameChg chg="add mod modGraphic">
          <ac:chgData name="pathak.anuj.84h@st.kyoto-u.ac.jp" userId="6e2867c6-d435-4720-93d0-5d70083f5995" providerId="ADAL" clId="{EF4A0706-8E18-4318-A753-FB47EFA5571E}" dt="2026-06-16T06:15:28.418" v="5236" actId="14734"/>
          <ac:graphicFrameMkLst>
            <pc:docMk/>
            <pc:sldMk cId="1128583804" sldId="315"/>
            <ac:graphicFrameMk id="19" creationId="{A1BF744F-0804-5E0A-F8EA-D5856D712F83}"/>
          </ac:graphicFrameMkLst>
        </pc:graphicFrameChg>
        <pc:cxnChg chg="add mod">
          <ac:chgData name="pathak.anuj.84h@st.kyoto-u.ac.jp" userId="6e2867c6-d435-4720-93d0-5d70083f5995" providerId="ADAL" clId="{EF4A0706-8E18-4318-A753-FB47EFA5571E}" dt="2026-06-10T00:40:45.011" v="3764"/>
          <ac:cxnSpMkLst>
            <pc:docMk/>
            <pc:sldMk cId="1128583804" sldId="315"/>
            <ac:cxnSpMk id="3" creationId="{1442D0A8-D750-731E-5E36-AD3046D2B6D4}"/>
          </ac:cxnSpMkLst>
        </pc:cxnChg>
      </pc:sldChg>
      <pc:sldChg chg="addSp delSp modSp mod modClrScheme chgLayout">
        <pc:chgData name="pathak.anuj.84h@st.kyoto-u.ac.jp" userId="6e2867c6-d435-4720-93d0-5d70083f5995" providerId="ADAL" clId="{EF4A0706-8E18-4318-A753-FB47EFA5571E}" dt="2026-06-18T05:59:36.094" v="6901" actId="207"/>
        <pc:sldMkLst>
          <pc:docMk/>
          <pc:sldMk cId="593783493" sldId="317"/>
        </pc:sldMkLst>
        <pc:spChg chg="mod ord">
          <ac:chgData name="pathak.anuj.84h@st.kyoto-u.ac.jp" userId="6e2867c6-d435-4720-93d0-5d70083f5995" providerId="ADAL" clId="{EF4A0706-8E18-4318-A753-FB47EFA5571E}" dt="2026-06-10T08:48:33.201" v="4530" actId="700"/>
          <ac:spMkLst>
            <pc:docMk/>
            <pc:sldMk cId="593783493" sldId="317"/>
            <ac:spMk id="8" creationId="{C5F0CC7B-3A58-C8CB-53A8-6C690F69D7C0}"/>
          </ac:spMkLst>
        </pc:spChg>
        <pc:spChg chg="add mod">
          <ac:chgData name="pathak.anuj.84h@st.kyoto-u.ac.jp" userId="6e2867c6-d435-4720-93d0-5d70083f5995" providerId="ADAL" clId="{EF4A0706-8E18-4318-A753-FB47EFA5571E}" dt="2026-06-18T05:59:36.094" v="6901" actId="207"/>
          <ac:spMkLst>
            <pc:docMk/>
            <pc:sldMk cId="593783493" sldId="317"/>
            <ac:spMk id="12" creationId="{DB9A8F70-0588-DA70-F985-D7E38DF14A56}"/>
          </ac:spMkLst>
        </pc:spChg>
        <pc:spChg chg="add mod">
          <ac:chgData name="pathak.anuj.84h@st.kyoto-u.ac.jp" userId="6e2867c6-d435-4720-93d0-5d70083f5995" providerId="ADAL" clId="{EF4A0706-8E18-4318-A753-FB47EFA5571E}" dt="2026-06-18T05:59:36.094" v="6901" actId="207"/>
          <ac:spMkLst>
            <pc:docMk/>
            <pc:sldMk cId="593783493" sldId="317"/>
            <ac:spMk id="14" creationId="{08A5D982-C422-A768-382B-5609A6189BCD}"/>
          </ac:spMkLst>
        </pc:spChg>
        <pc:picChg chg="add mod modCrop">
          <ac:chgData name="pathak.anuj.84h@st.kyoto-u.ac.jp" userId="6e2867c6-d435-4720-93d0-5d70083f5995" providerId="ADAL" clId="{EF4A0706-8E18-4318-A753-FB47EFA5571E}" dt="2026-06-09T04:49:10.351" v="3404" actId="1076"/>
          <ac:picMkLst>
            <pc:docMk/>
            <pc:sldMk cId="593783493" sldId="317"/>
            <ac:picMk id="5" creationId="{D04C2B07-791E-2627-5564-3B5504645C5C}"/>
          </ac:picMkLst>
        </pc:picChg>
        <pc:cxnChg chg="add mod">
          <ac:chgData name="pathak.anuj.84h@st.kyoto-u.ac.jp" userId="6e2867c6-d435-4720-93d0-5d70083f5995" providerId="ADAL" clId="{EF4A0706-8E18-4318-A753-FB47EFA5571E}" dt="2026-06-10T00:42:08.510" v="3797"/>
          <ac:cxnSpMkLst>
            <pc:docMk/>
            <pc:sldMk cId="593783493" sldId="317"/>
            <ac:cxnSpMk id="2" creationId="{9CEE9745-6CEF-2866-8507-B904A9F1599D}"/>
          </ac:cxnSpMkLst>
        </pc:cxnChg>
      </pc:sldChg>
      <pc:sldChg chg="addSp delSp modSp mod ord modTransition modAnim">
        <pc:chgData name="pathak.anuj.84h@st.kyoto-u.ac.jp" userId="6e2867c6-d435-4720-93d0-5d70083f5995" providerId="ADAL" clId="{EF4A0706-8E18-4318-A753-FB47EFA5571E}" dt="2026-06-18T03:47:13.371" v="6808" actId="20577"/>
        <pc:sldMkLst>
          <pc:docMk/>
          <pc:sldMk cId="482793760" sldId="318"/>
        </pc:sldMkLst>
        <pc:spChg chg="add mod">
          <ac:chgData name="pathak.anuj.84h@st.kyoto-u.ac.jp" userId="6e2867c6-d435-4720-93d0-5d70083f5995" providerId="ADAL" clId="{EF4A0706-8E18-4318-A753-FB47EFA5571E}" dt="2026-06-17T12:43:52.208" v="6307" actId="1036"/>
          <ac:spMkLst>
            <pc:docMk/>
            <pc:sldMk cId="482793760" sldId="318"/>
            <ac:spMk id="4" creationId="{EE8CF7D8-1A46-7916-04B1-6C74628CC865}"/>
          </ac:spMkLst>
        </pc:spChg>
        <pc:spChg chg="add mod">
          <ac:chgData name="pathak.anuj.84h@st.kyoto-u.ac.jp" userId="6e2867c6-d435-4720-93d0-5d70083f5995" providerId="ADAL" clId="{EF4A0706-8E18-4318-A753-FB47EFA5571E}" dt="2026-06-17T12:43:52.208" v="6307" actId="1036"/>
          <ac:spMkLst>
            <pc:docMk/>
            <pc:sldMk cId="482793760" sldId="318"/>
            <ac:spMk id="6" creationId="{080B51F7-E9A8-D191-912E-136F9E0E6F19}"/>
          </ac:spMkLst>
        </pc:spChg>
        <pc:spChg chg="add mod">
          <ac:chgData name="pathak.anuj.84h@st.kyoto-u.ac.jp" userId="6e2867c6-d435-4720-93d0-5d70083f5995" providerId="ADAL" clId="{EF4A0706-8E18-4318-A753-FB47EFA5571E}" dt="2026-06-17T12:43:52.208" v="6307" actId="1036"/>
          <ac:spMkLst>
            <pc:docMk/>
            <pc:sldMk cId="482793760" sldId="318"/>
            <ac:spMk id="9" creationId="{6A126DC9-132E-23EB-AA7A-8D5CD2D974FE}"/>
          </ac:spMkLst>
        </pc:spChg>
        <pc:spChg chg="mod">
          <ac:chgData name="pathak.anuj.84h@st.kyoto-u.ac.jp" userId="6e2867c6-d435-4720-93d0-5d70083f5995" providerId="ADAL" clId="{EF4A0706-8E18-4318-A753-FB47EFA5571E}" dt="2026-06-16T13:36:51.455" v="5631" actId="20577"/>
          <ac:spMkLst>
            <pc:docMk/>
            <pc:sldMk cId="482793760" sldId="318"/>
            <ac:spMk id="16" creationId="{5C1018AE-860D-41C2-4ECD-E52D411F02EC}"/>
          </ac:spMkLst>
        </pc:spChg>
        <pc:spChg chg="mod">
          <ac:chgData name="pathak.anuj.84h@st.kyoto-u.ac.jp" userId="6e2867c6-d435-4720-93d0-5d70083f5995" providerId="ADAL" clId="{EF4A0706-8E18-4318-A753-FB47EFA5571E}" dt="2026-06-18T03:47:13.371" v="6808" actId="20577"/>
          <ac:spMkLst>
            <pc:docMk/>
            <pc:sldMk cId="482793760" sldId="318"/>
            <ac:spMk id="20" creationId="{C6C047FE-149D-3D8F-4FED-D60B7CB7B8A3}"/>
          </ac:spMkLst>
        </pc:spChg>
        <pc:cxnChg chg="add mod">
          <ac:chgData name="pathak.anuj.84h@st.kyoto-u.ac.jp" userId="6e2867c6-d435-4720-93d0-5d70083f5995" providerId="ADAL" clId="{EF4A0706-8E18-4318-A753-FB47EFA5571E}" dt="2026-06-10T00:39:42.929" v="3748"/>
          <ac:cxnSpMkLst>
            <pc:docMk/>
            <pc:sldMk cId="482793760" sldId="318"/>
            <ac:cxnSpMk id="2" creationId="{906F9CC2-8906-AB89-56C6-D2E31E8BFF70}"/>
          </ac:cxnSpMkLst>
        </pc:cxnChg>
      </pc:sldChg>
      <pc:sldChg chg="addSp delSp modSp mod modClrScheme chgLayout">
        <pc:chgData name="pathak.anuj.84h@st.kyoto-u.ac.jp" userId="6e2867c6-d435-4720-93d0-5d70083f5995" providerId="ADAL" clId="{EF4A0706-8E18-4318-A753-FB47EFA5571E}" dt="2026-06-18T03:47:59.193" v="6809" actId="114"/>
        <pc:sldMkLst>
          <pc:docMk/>
          <pc:sldMk cId="3544331196" sldId="320"/>
        </pc:sldMkLst>
        <pc:spChg chg="add mod">
          <ac:chgData name="pathak.anuj.84h@st.kyoto-u.ac.jp" userId="6e2867c6-d435-4720-93d0-5d70083f5995" providerId="ADAL" clId="{EF4A0706-8E18-4318-A753-FB47EFA5571E}" dt="2026-06-17T12:24:41.715" v="6051" actId="1036"/>
          <ac:spMkLst>
            <pc:docMk/>
            <pc:sldMk cId="3544331196" sldId="320"/>
            <ac:spMk id="3" creationId="{240FA36B-D573-4067-900A-7F0F780F4EE0}"/>
          </ac:spMkLst>
        </pc:spChg>
        <pc:spChg chg="del mod">
          <ac:chgData name="pathak.anuj.84h@st.kyoto-u.ac.jp" userId="6e2867c6-d435-4720-93d0-5d70083f5995" providerId="ADAL" clId="{EF4A0706-8E18-4318-A753-FB47EFA5571E}" dt="2026-06-17T01:53:50.039" v="5853" actId="478"/>
          <ac:spMkLst>
            <pc:docMk/>
            <pc:sldMk cId="3544331196" sldId="320"/>
            <ac:spMk id="5" creationId="{387EE857-6F3F-2CCC-F62D-72A090B56D5D}"/>
          </ac:spMkLst>
        </pc:spChg>
        <pc:spChg chg="add mod">
          <ac:chgData name="pathak.anuj.84h@st.kyoto-u.ac.jp" userId="6e2867c6-d435-4720-93d0-5d70083f5995" providerId="ADAL" clId="{EF4A0706-8E18-4318-A753-FB47EFA5571E}" dt="2026-06-18T03:47:59.193" v="6809" actId="114"/>
          <ac:spMkLst>
            <pc:docMk/>
            <pc:sldMk cId="3544331196" sldId="320"/>
            <ac:spMk id="5" creationId="{5CE7BFFE-8059-E286-1D74-85D3015DDE3B}"/>
          </ac:spMkLst>
        </pc:spChg>
        <pc:spChg chg="add mod">
          <ac:chgData name="pathak.anuj.84h@st.kyoto-u.ac.jp" userId="6e2867c6-d435-4720-93d0-5d70083f5995" providerId="ADAL" clId="{EF4A0706-8E18-4318-A753-FB47EFA5571E}" dt="2026-06-17T12:28:48.948" v="6169" actId="113"/>
          <ac:spMkLst>
            <pc:docMk/>
            <pc:sldMk cId="3544331196" sldId="320"/>
            <ac:spMk id="7" creationId="{A52884BF-931C-CA6A-8066-F1ACA6A5EDE6}"/>
          </ac:spMkLst>
        </pc:spChg>
        <pc:spChg chg="mod ord">
          <ac:chgData name="pathak.anuj.84h@st.kyoto-u.ac.jp" userId="6e2867c6-d435-4720-93d0-5d70083f5995" providerId="ADAL" clId="{EF4A0706-8E18-4318-A753-FB47EFA5571E}" dt="2026-06-10T08:27:21.430" v="4415" actId="700"/>
          <ac:spMkLst>
            <pc:docMk/>
            <pc:sldMk cId="3544331196" sldId="320"/>
            <ac:spMk id="8" creationId="{F22A91FF-3548-797E-9461-C5931AD6706A}"/>
          </ac:spMkLst>
        </pc:spChg>
        <pc:spChg chg="add mod">
          <ac:chgData name="pathak.anuj.84h@st.kyoto-u.ac.jp" userId="6e2867c6-d435-4720-93d0-5d70083f5995" providerId="ADAL" clId="{EF4A0706-8E18-4318-A753-FB47EFA5571E}" dt="2026-06-17T12:24:41.715" v="6051" actId="1036"/>
          <ac:spMkLst>
            <pc:docMk/>
            <pc:sldMk cId="3544331196" sldId="320"/>
            <ac:spMk id="14" creationId="{6FFD301C-2CA5-FA90-EC99-CB1C5D2B67DB}"/>
          </ac:spMkLst>
        </pc:spChg>
        <pc:spChg chg="add mod">
          <ac:chgData name="pathak.anuj.84h@st.kyoto-u.ac.jp" userId="6e2867c6-d435-4720-93d0-5d70083f5995" providerId="ADAL" clId="{EF4A0706-8E18-4318-A753-FB47EFA5571E}" dt="2026-06-17T12:24:41.715" v="6051" actId="1036"/>
          <ac:spMkLst>
            <pc:docMk/>
            <pc:sldMk cId="3544331196" sldId="320"/>
            <ac:spMk id="22" creationId="{8372733C-63BD-F41E-DFBA-1627036F1352}"/>
          </ac:spMkLst>
        </pc:spChg>
        <pc:spChg chg="add mod">
          <ac:chgData name="pathak.anuj.84h@st.kyoto-u.ac.jp" userId="6e2867c6-d435-4720-93d0-5d70083f5995" providerId="ADAL" clId="{EF4A0706-8E18-4318-A753-FB47EFA5571E}" dt="2026-06-17T01:54:10.956" v="5855" actId="12788"/>
          <ac:spMkLst>
            <pc:docMk/>
            <pc:sldMk cId="3544331196" sldId="320"/>
            <ac:spMk id="58" creationId="{44659AD7-8070-63D6-E28B-4A2727BDAF93}"/>
          </ac:spMkLst>
        </pc:spChg>
        <pc:spChg chg="add mod">
          <ac:chgData name="pathak.anuj.84h@st.kyoto-u.ac.jp" userId="6e2867c6-d435-4720-93d0-5d70083f5995" providerId="ADAL" clId="{EF4A0706-8E18-4318-A753-FB47EFA5571E}" dt="2026-06-17T12:24:20.054" v="6029" actId="14100"/>
          <ac:spMkLst>
            <pc:docMk/>
            <pc:sldMk cId="3544331196" sldId="320"/>
            <ac:spMk id="60" creationId="{615E04CE-EEED-EEA0-8C54-149DB6AEBF1B}"/>
          </ac:spMkLst>
        </pc:spChg>
        <pc:spChg chg="del">
          <ac:chgData name="pathak.anuj.84h@st.kyoto-u.ac.jp" userId="6e2867c6-d435-4720-93d0-5d70083f5995" providerId="ADAL" clId="{EF4A0706-8E18-4318-A753-FB47EFA5571E}" dt="2026-06-17T01:54:32.472" v="5881" actId="478"/>
          <ac:spMkLst>
            <pc:docMk/>
            <pc:sldMk cId="3544331196" sldId="320"/>
            <ac:spMk id="62" creationId="{8E93EC52-7CE9-4674-7937-9CA556D54488}"/>
          </ac:spMkLst>
        </pc:spChg>
        <pc:graphicFrameChg chg="add mod modGraphic">
          <ac:chgData name="pathak.anuj.84h@st.kyoto-u.ac.jp" userId="6e2867c6-d435-4720-93d0-5d70083f5995" providerId="ADAL" clId="{EF4A0706-8E18-4318-A753-FB47EFA5571E}" dt="2026-06-17T12:24:32.752" v="6030" actId="1076"/>
          <ac:graphicFrameMkLst>
            <pc:docMk/>
            <pc:sldMk cId="3544331196" sldId="320"/>
            <ac:graphicFrameMk id="61" creationId="{3C765DF8-56FC-0992-C4F7-366EB9975937}"/>
          </ac:graphicFrameMkLst>
        </pc:graphicFrameChg>
        <pc:picChg chg="add mod">
          <ac:chgData name="pathak.anuj.84h@st.kyoto-u.ac.jp" userId="6e2867c6-d435-4720-93d0-5d70083f5995" providerId="ADAL" clId="{EF4A0706-8E18-4318-A753-FB47EFA5571E}" dt="2026-06-17T12:24:41.715" v="6051" actId="1036"/>
          <ac:picMkLst>
            <pc:docMk/>
            <pc:sldMk cId="3544331196" sldId="320"/>
            <ac:picMk id="13" creationId="{84E52EDA-AD80-65EA-EC88-3C8A2A123263}"/>
          </ac:picMkLst>
        </pc:picChg>
        <pc:cxnChg chg="add mod">
          <ac:chgData name="pathak.anuj.84h@st.kyoto-u.ac.jp" userId="6e2867c6-d435-4720-93d0-5d70083f5995" providerId="ADAL" clId="{EF4A0706-8E18-4318-A753-FB47EFA5571E}" dt="2026-06-10T00:39:57.346" v="3752"/>
          <ac:cxnSpMkLst>
            <pc:docMk/>
            <pc:sldMk cId="3544331196" sldId="320"/>
            <ac:cxnSpMk id="2" creationId="{1E55804C-D90C-7B92-9A30-68B3C797CCAB}"/>
          </ac:cxnSpMkLst>
        </pc:cxnChg>
      </pc:sldChg>
      <pc:sldChg chg="addSp delSp modSp add mod modClrScheme chgLayout">
        <pc:chgData name="pathak.anuj.84h@st.kyoto-u.ac.jp" userId="6e2867c6-d435-4720-93d0-5d70083f5995" providerId="ADAL" clId="{EF4A0706-8E18-4318-A753-FB47EFA5571E}" dt="2026-06-10T14:50:22.759" v="5072" actId="478"/>
        <pc:sldMkLst>
          <pc:docMk/>
          <pc:sldMk cId="2845388046" sldId="325"/>
        </pc:sldMkLst>
        <pc:spChg chg="add mod">
          <ac:chgData name="pathak.anuj.84h@st.kyoto-u.ac.jp" userId="6e2867c6-d435-4720-93d0-5d70083f5995" providerId="ADAL" clId="{EF4A0706-8E18-4318-A753-FB47EFA5571E}" dt="2026-06-10T14:50:20.899" v="5071" actId="12788"/>
          <ac:spMkLst>
            <pc:docMk/>
            <pc:sldMk cId="2845388046" sldId="325"/>
            <ac:spMk id="6" creationId="{8686C5A5-7875-A964-4936-004FAF292AD0}"/>
          </ac:spMkLst>
        </pc:spChg>
        <pc:spChg chg="mod ord">
          <ac:chgData name="pathak.anuj.84h@st.kyoto-u.ac.jp" userId="6e2867c6-d435-4720-93d0-5d70083f5995" providerId="ADAL" clId="{EF4A0706-8E18-4318-A753-FB47EFA5571E}" dt="2026-06-10T08:27:21.430" v="4415" actId="700"/>
          <ac:spMkLst>
            <pc:docMk/>
            <pc:sldMk cId="2845388046" sldId="325"/>
            <ac:spMk id="8" creationId="{7E91F9EB-3175-80AE-B24A-AF1FFDC58E59}"/>
          </ac:spMkLst>
        </pc:spChg>
        <pc:spChg chg="add mod">
          <ac:chgData name="pathak.anuj.84h@st.kyoto-u.ac.jp" userId="6e2867c6-d435-4720-93d0-5d70083f5995" providerId="ADAL" clId="{EF4A0706-8E18-4318-A753-FB47EFA5571E}" dt="2026-06-10T14:37:51.881" v="4918" actId="1076"/>
          <ac:spMkLst>
            <pc:docMk/>
            <pc:sldMk cId="2845388046" sldId="325"/>
            <ac:spMk id="12" creationId="{FEC3BCBC-2B0F-D447-F6C5-8FD447F3D763}"/>
          </ac:spMkLst>
        </pc:spChg>
        <pc:spChg chg="add mod">
          <ac:chgData name="pathak.anuj.84h@st.kyoto-u.ac.jp" userId="6e2867c6-d435-4720-93d0-5d70083f5995" providerId="ADAL" clId="{EF4A0706-8E18-4318-A753-FB47EFA5571E}" dt="2026-06-10T14:38:16.651" v="4921" actId="14100"/>
          <ac:spMkLst>
            <pc:docMk/>
            <pc:sldMk cId="2845388046" sldId="325"/>
            <ac:spMk id="14" creationId="{D0E34CED-8DC0-D924-BD45-B6567A8460CC}"/>
          </ac:spMkLst>
        </pc:spChg>
        <pc:picChg chg="add mod">
          <ac:chgData name="pathak.anuj.84h@st.kyoto-u.ac.jp" userId="6e2867c6-d435-4720-93d0-5d70083f5995" providerId="ADAL" clId="{EF4A0706-8E18-4318-A753-FB47EFA5571E}" dt="2026-06-10T14:36:32.599" v="4903" actId="1076"/>
          <ac:picMkLst>
            <pc:docMk/>
            <pc:sldMk cId="2845388046" sldId="325"/>
            <ac:picMk id="3" creationId="{0214CDC3-100A-B643-1972-3B5C2C674CCB}"/>
          </ac:picMkLst>
        </pc:picChg>
        <pc:cxnChg chg="add mod">
          <ac:chgData name="pathak.anuj.84h@st.kyoto-u.ac.jp" userId="6e2867c6-d435-4720-93d0-5d70083f5995" providerId="ADAL" clId="{EF4A0706-8E18-4318-A753-FB47EFA5571E}" dt="2026-06-10T00:40:04.312" v="3754"/>
          <ac:cxnSpMkLst>
            <pc:docMk/>
            <pc:sldMk cId="2845388046" sldId="325"/>
            <ac:cxnSpMk id="2" creationId="{26C18F44-E271-2683-D580-FC8D36B0F22A}"/>
          </ac:cxnSpMkLst>
        </pc:cxnChg>
        <pc:cxnChg chg="add mod">
          <ac:chgData name="pathak.anuj.84h@st.kyoto-u.ac.jp" userId="6e2867c6-d435-4720-93d0-5d70083f5995" providerId="ADAL" clId="{EF4A0706-8E18-4318-A753-FB47EFA5571E}" dt="2026-06-10T14:39:25.502" v="4932" actId="692"/>
          <ac:cxnSpMkLst>
            <pc:docMk/>
            <pc:sldMk cId="2845388046" sldId="325"/>
            <ac:cxnSpMk id="16" creationId="{AF78FAE8-3B60-11DE-83C2-CC02E023D5CD}"/>
          </ac:cxnSpMkLst>
        </pc:cxnChg>
        <pc:cxnChg chg="add mod">
          <ac:chgData name="pathak.anuj.84h@st.kyoto-u.ac.jp" userId="6e2867c6-d435-4720-93d0-5d70083f5995" providerId="ADAL" clId="{EF4A0706-8E18-4318-A753-FB47EFA5571E}" dt="2026-06-10T14:39:48.576" v="4936" actId="14100"/>
          <ac:cxnSpMkLst>
            <pc:docMk/>
            <pc:sldMk cId="2845388046" sldId="325"/>
            <ac:cxnSpMk id="20" creationId="{5FEACCA9-356B-35D1-3820-C925295C6BEE}"/>
          </ac:cxnSpMkLst>
        </pc:cxnChg>
      </pc:sldChg>
      <pc:sldChg chg="addSp delSp modSp add mod modClrScheme chgLayout">
        <pc:chgData name="pathak.anuj.84h@st.kyoto-u.ac.jp" userId="6e2867c6-d435-4720-93d0-5d70083f5995" providerId="ADAL" clId="{EF4A0706-8E18-4318-A753-FB47EFA5571E}" dt="2026-06-16T08:51:13.269" v="5487" actId="1035"/>
        <pc:sldMkLst>
          <pc:docMk/>
          <pc:sldMk cId="483362235" sldId="327"/>
        </pc:sldMkLst>
        <pc:spChg chg="add mod">
          <ac:chgData name="pathak.anuj.84h@st.kyoto-u.ac.jp" userId="6e2867c6-d435-4720-93d0-5d70083f5995" providerId="ADAL" clId="{EF4A0706-8E18-4318-A753-FB47EFA5571E}" dt="2026-06-10T07:20:50.693" v="4040" actId="20577"/>
          <ac:spMkLst>
            <pc:docMk/>
            <pc:sldMk cId="483362235" sldId="327"/>
            <ac:spMk id="3" creationId="{6403BAE7-4CDC-D6F0-DC5C-A4368B87A755}"/>
          </ac:spMkLst>
        </pc:spChg>
        <pc:spChg chg="add mod">
          <ac:chgData name="pathak.anuj.84h@st.kyoto-u.ac.jp" userId="6e2867c6-d435-4720-93d0-5d70083f5995" providerId="ADAL" clId="{EF4A0706-8E18-4318-A753-FB47EFA5571E}" dt="2026-06-16T08:51:13.269" v="5487" actId="1035"/>
          <ac:spMkLst>
            <pc:docMk/>
            <pc:sldMk cId="483362235" sldId="327"/>
            <ac:spMk id="7" creationId="{A8A69B41-1A95-5378-DAF7-BBA1F8DABBA5}"/>
          </ac:spMkLst>
        </pc:spChg>
        <pc:spChg chg="mod ord">
          <ac:chgData name="pathak.anuj.84h@st.kyoto-u.ac.jp" userId="6e2867c6-d435-4720-93d0-5d70083f5995" providerId="ADAL" clId="{EF4A0706-8E18-4318-A753-FB47EFA5571E}" dt="2026-06-10T08:48:33.201" v="4530" actId="700"/>
          <ac:spMkLst>
            <pc:docMk/>
            <pc:sldMk cId="483362235" sldId="327"/>
            <ac:spMk id="8" creationId="{DD57B9BF-F40B-EBC5-DBFC-7441C8836775}"/>
          </ac:spMkLst>
        </pc:spChg>
        <pc:spChg chg="add mod">
          <ac:chgData name="pathak.anuj.84h@st.kyoto-u.ac.jp" userId="6e2867c6-d435-4720-93d0-5d70083f5995" providerId="ADAL" clId="{EF4A0706-8E18-4318-A753-FB47EFA5571E}" dt="2026-06-16T08:48:25.005" v="5466" actId="1076"/>
          <ac:spMkLst>
            <pc:docMk/>
            <pc:sldMk cId="483362235" sldId="327"/>
            <ac:spMk id="9" creationId="{A1F0AB38-B848-DE60-65C5-0DD54C7B9C0C}"/>
          </ac:spMkLst>
        </pc:spChg>
        <pc:spChg chg="add mod">
          <ac:chgData name="pathak.anuj.84h@st.kyoto-u.ac.jp" userId="6e2867c6-d435-4720-93d0-5d70083f5995" providerId="ADAL" clId="{EF4A0706-8E18-4318-A753-FB47EFA5571E}" dt="2026-06-16T08:49:14.392" v="5484" actId="1038"/>
          <ac:spMkLst>
            <pc:docMk/>
            <pc:sldMk cId="483362235" sldId="327"/>
            <ac:spMk id="12" creationId="{56B59C0F-88CA-F462-72F0-B98580C544C0}"/>
          </ac:spMkLst>
        </pc:spChg>
        <pc:picChg chg="add mod">
          <ac:chgData name="pathak.anuj.84h@st.kyoto-u.ac.jp" userId="6e2867c6-d435-4720-93d0-5d70083f5995" providerId="ADAL" clId="{EF4A0706-8E18-4318-A753-FB47EFA5571E}" dt="2026-06-10T07:47:27.434" v="4145"/>
          <ac:picMkLst>
            <pc:docMk/>
            <pc:sldMk cId="483362235" sldId="327"/>
            <ac:picMk id="5" creationId="{14C3B0E9-1511-7C45-37C2-758BD018643C}"/>
          </ac:picMkLst>
        </pc:picChg>
        <pc:picChg chg="mod modCrop">
          <ac:chgData name="pathak.anuj.84h@st.kyoto-u.ac.jp" userId="6e2867c6-d435-4720-93d0-5d70083f5995" providerId="ADAL" clId="{EF4A0706-8E18-4318-A753-FB47EFA5571E}" dt="2026-06-10T07:49:02.945" v="4178" actId="12789"/>
          <ac:picMkLst>
            <pc:docMk/>
            <pc:sldMk cId="483362235" sldId="327"/>
            <ac:picMk id="11" creationId="{B0BAC515-46FD-D209-0624-ADD758DD595B}"/>
          </ac:picMkLst>
        </pc:picChg>
        <pc:cxnChg chg="add mod">
          <ac:chgData name="pathak.anuj.84h@st.kyoto-u.ac.jp" userId="6e2867c6-d435-4720-93d0-5d70083f5995" providerId="ADAL" clId="{EF4A0706-8E18-4318-A753-FB47EFA5571E}" dt="2026-06-10T00:40:33.938" v="3762"/>
          <ac:cxnSpMkLst>
            <pc:docMk/>
            <pc:sldMk cId="483362235" sldId="327"/>
            <ac:cxnSpMk id="4" creationId="{023161EA-7228-466A-D41E-572096B38757}"/>
          </ac:cxnSpMkLst>
        </pc:cxnChg>
      </pc:sldChg>
      <pc:sldChg chg="addSp delSp modSp add mod modClrScheme chgLayout">
        <pc:chgData name="pathak.anuj.84h@st.kyoto-u.ac.jp" userId="6e2867c6-d435-4720-93d0-5d70083f5995" providerId="ADAL" clId="{EF4A0706-8E18-4318-A753-FB47EFA5571E}" dt="2026-06-16T08:46:37.255" v="5409" actId="20577"/>
        <pc:sldMkLst>
          <pc:docMk/>
          <pc:sldMk cId="331342249" sldId="328"/>
        </pc:sldMkLst>
        <pc:spChg chg="add mod">
          <ac:chgData name="pathak.anuj.84h@st.kyoto-u.ac.jp" userId="6e2867c6-d435-4720-93d0-5d70083f5995" providerId="ADAL" clId="{EF4A0706-8E18-4318-A753-FB47EFA5571E}" dt="2026-06-16T08:46:37.255" v="5409" actId="20577"/>
          <ac:spMkLst>
            <pc:docMk/>
            <pc:sldMk cId="331342249" sldId="328"/>
            <ac:spMk id="7" creationId="{A1A5BD2D-C8B8-B915-5552-1C1421A79183}"/>
          </ac:spMkLst>
        </pc:spChg>
        <pc:spChg chg="mod ord">
          <ac:chgData name="pathak.anuj.84h@st.kyoto-u.ac.jp" userId="6e2867c6-d435-4720-93d0-5d70083f5995" providerId="ADAL" clId="{EF4A0706-8E18-4318-A753-FB47EFA5571E}" dt="2026-06-10T08:48:33.201" v="4530" actId="700"/>
          <ac:spMkLst>
            <pc:docMk/>
            <pc:sldMk cId="331342249" sldId="328"/>
            <ac:spMk id="8" creationId="{2F7F4ACD-6403-E65D-79F7-631B30B51649}"/>
          </ac:spMkLst>
        </pc:spChg>
        <pc:picChg chg="add mod">
          <ac:chgData name="pathak.anuj.84h@st.kyoto-u.ac.jp" userId="6e2867c6-d435-4720-93d0-5d70083f5995" providerId="ADAL" clId="{EF4A0706-8E18-4318-A753-FB47EFA5571E}" dt="2026-06-10T07:46:59.918" v="4143" actId="14100"/>
          <ac:picMkLst>
            <pc:docMk/>
            <pc:sldMk cId="331342249" sldId="328"/>
            <ac:picMk id="5" creationId="{E461D344-DCF2-439B-2353-E908BABF88E5}"/>
          </ac:picMkLst>
        </pc:picChg>
        <pc:picChg chg="mod modCrop">
          <ac:chgData name="pathak.anuj.84h@st.kyoto-u.ac.jp" userId="6e2867c6-d435-4720-93d0-5d70083f5995" providerId="ADAL" clId="{EF4A0706-8E18-4318-A753-FB47EFA5571E}" dt="2026-06-10T07:48:50.743" v="4176" actId="12789"/>
          <ac:picMkLst>
            <pc:docMk/>
            <pc:sldMk cId="331342249" sldId="328"/>
            <ac:picMk id="11" creationId="{EE6F8147-2F6C-1136-C6B2-E868BA70D136}"/>
          </ac:picMkLst>
        </pc:picChg>
        <pc:cxnChg chg="add mod">
          <ac:chgData name="pathak.anuj.84h@st.kyoto-u.ac.jp" userId="6e2867c6-d435-4720-93d0-5d70083f5995" providerId="ADAL" clId="{EF4A0706-8E18-4318-A753-FB47EFA5571E}" dt="2026-06-10T00:40:25.730" v="3760"/>
          <ac:cxnSpMkLst>
            <pc:docMk/>
            <pc:sldMk cId="331342249" sldId="328"/>
            <ac:cxnSpMk id="6" creationId="{1DD30653-DABA-D06C-802A-091593F94B99}"/>
          </ac:cxnSpMkLst>
        </pc:cxnChg>
      </pc:sldChg>
      <pc:sldChg chg="addSp delSp modSp add mod modClrScheme chgLayout">
        <pc:chgData name="pathak.anuj.84h@st.kyoto-u.ac.jp" userId="6e2867c6-d435-4720-93d0-5d70083f5995" providerId="ADAL" clId="{EF4A0706-8E18-4318-A753-FB47EFA5571E}" dt="2026-06-18T05:58:43.847" v="6899" actId="207"/>
        <pc:sldMkLst>
          <pc:docMk/>
          <pc:sldMk cId="1493595282" sldId="330"/>
        </pc:sldMkLst>
        <pc:spChg chg="add mod">
          <ac:chgData name="pathak.anuj.84h@st.kyoto-u.ac.jp" userId="6e2867c6-d435-4720-93d0-5d70083f5995" providerId="ADAL" clId="{EF4A0706-8E18-4318-A753-FB47EFA5571E}" dt="2026-06-09T06:05:39.598" v="3610" actId="20577"/>
          <ac:spMkLst>
            <pc:docMk/>
            <pc:sldMk cId="1493595282" sldId="330"/>
            <ac:spMk id="2" creationId="{5E855F07-5538-7D74-9E15-8A80AE76A404}"/>
          </ac:spMkLst>
        </pc:spChg>
        <pc:spChg chg="add mod">
          <ac:chgData name="pathak.anuj.84h@st.kyoto-u.ac.jp" userId="6e2867c6-d435-4720-93d0-5d70083f5995" providerId="ADAL" clId="{EF4A0706-8E18-4318-A753-FB47EFA5571E}" dt="2026-06-18T05:58:43.847" v="6899" actId="207"/>
          <ac:spMkLst>
            <pc:docMk/>
            <pc:sldMk cId="1493595282" sldId="330"/>
            <ac:spMk id="6" creationId="{F669B8FD-300E-5701-19F5-58B78175545B}"/>
          </ac:spMkLst>
        </pc:spChg>
        <pc:spChg chg="mod ord">
          <ac:chgData name="pathak.anuj.84h@st.kyoto-u.ac.jp" userId="6e2867c6-d435-4720-93d0-5d70083f5995" providerId="ADAL" clId="{EF4A0706-8E18-4318-A753-FB47EFA5571E}" dt="2026-06-10T08:48:33.201" v="4530" actId="700"/>
          <ac:spMkLst>
            <pc:docMk/>
            <pc:sldMk cId="1493595282" sldId="330"/>
            <ac:spMk id="8" creationId="{406907B1-1B7C-BC25-E60D-7CB1B9AF2A42}"/>
          </ac:spMkLst>
        </pc:spChg>
        <pc:picChg chg="add mod ord">
          <ac:chgData name="pathak.anuj.84h@st.kyoto-u.ac.jp" userId="6e2867c6-d435-4720-93d0-5d70083f5995" providerId="ADAL" clId="{EF4A0706-8E18-4318-A753-FB47EFA5571E}" dt="2026-06-10T07:49:50.362" v="4214" actId="1036"/>
          <ac:picMkLst>
            <pc:docMk/>
            <pc:sldMk cId="1493595282" sldId="330"/>
            <ac:picMk id="5" creationId="{0788ED6F-CAEF-9348-0940-971379109DA9}"/>
          </ac:picMkLst>
        </pc:picChg>
        <pc:cxnChg chg="add mod">
          <ac:chgData name="pathak.anuj.84h@st.kyoto-u.ac.jp" userId="6e2867c6-d435-4720-93d0-5d70083f5995" providerId="ADAL" clId="{EF4A0706-8E18-4318-A753-FB47EFA5571E}" dt="2026-06-10T00:40:50.842" v="3766"/>
          <ac:cxnSpMkLst>
            <pc:docMk/>
            <pc:sldMk cId="1493595282" sldId="330"/>
            <ac:cxnSpMk id="3" creationId="{9F5C940A-5CA2-BB2C-D086-468FECE521F2}"/>
          </ac:cxnSpMkLst>
        </pc:cxnChg>
      </pc:sldChg>
      <pc:sldChg chg="addSp delSp modSp add mod modClrScheme chgLayout">
        <pc:chgData name="pathak.anuj.84h@st.kyoto-u.ac.jp" userId="6e2867c6-d435-4720-93d0-5d70083f5995" providerId="ADAL" clId="{EF4A0706-8E18-4318-A753-FB47EFA5571E}" dt="2026-06-16T08:35:31.932" v="5386" actId="12788"/>
        <pc:sldMkLst>
          <pc:docMk/>
          <pc:sldMk cId="935545291" sldId="332"/>
        </pc:sldMkLst>
        <pc:spChg chg="add mod">
          <ac:chgData name="pathak.anuj.84h@st.kyoto-u.ac.jp" userId="6e2867c6-d435-4720-93d0-5d70083f5995" providerId="ADAL" clId="{EF4A0706-8E18-4318-A753-FB47EFA5571E}" dt="2026-06-16T08:35:31.932" v="5386" actId="12788"/>
          <ac:spMkLst>
            <pc:docMk/>
            <pc:sldMk cId="935545291" sldId="332"/>
            <ac:spMk id="5" creationId="{B6F1F69C-310D-C76C-D825-491A3DFB0717}"/>
          </ac:spMkLst>
        </pc:spChg>
        <pc:spChg chg="mod ord">
          <ac:chgData name="pathak.anuj.84h@st.kyoto-u.ac.jp" userId="6e2867c6-d435-4720-93d0-5d70083f5995" providerId="ADAL" clId="{EF4A0706-8E18-4318-A753-FB47EFA5571E}" dt="2026-06-10T08:48:33.201" v="4530" actId="700"/>
          <ac:spMkLst>
            <pc:docMk/>
            <pc:sldMk cId="935545291" sldId="332"/>
            <ac:spMk id="8" creationId="{B8228621-B34E-741A-A3F9-B46F6F76B40C}"/>
          </ac:spMkLst>
        </pc:spChg>
        <pc:picChg chg="add del mod">
          <ac:chgData name="pathak.anuj.84h@st.kyoto-u.ac.jp" userId="6e2867c6-d435-4720-93d0-5d70083f5995" providerId="ADAL" clId="{EF4A0706-8E18-4318-A753-FB47EFA5571E}" dt="2026-06-10T07:48:40.966" v="4174" actId="12789"/>
          <ac:picMkLst>
            <pc:docMk/>
            <pc:sldMk cId="935545291" sldId="332"/>
            <ac:picMk id="11" creationId="{77DA8FEE-F831-4DEF-E336-FAEC0FB2E60A}"/>
          </ac:picMkLst>
        </pc:picChg>
        <pc:picChg chg="add mod">
          <ac:chgData name="pathak.anuj.84h@st.kyoto-u.ac.jp" userId="6e2867c6-d435-4720-93d0-5d70083f5995" providerId="ADAL" clId="{EF4A0706-8E18-4318-A753-FB47EFA5571E}" dt="2026-06-10T07:47:34.462" v="4147"/>
          <ac:picMkLst>
            <pc:docMk/>
            <pc:sldMk cId="935545291" sldId="332"/>
            <ac:picMk id="13" creationId="{84DAD386-A576-3A53-F5E4-65223ADA940C}"/>
          </ac:picMkLst>
        </pc:picChg>
        <pc:cxnChg chg="add mod">
          <ac:chgData name="pathak.anuj.84h@st.kyoto-u.ac.jp" userId="6e2867c6-d435-4720-93d0-5d70083f5995" providerId="ADAL" clId="{EF4A0706-8E18-4318-A753-FB47EFA5571E}" dt="2026-06-10T00:40:18.840" v="3758"/>
          <ac:cxnSpMkLst>
            <pc:docMk/>
            <pc:sldMk cId="935545291" sldId="332"/>
            <ac:cxnSpMk id="7" creationId="{C12B98DA-2D81-F936-2657-9114366ED0D0}"/>
          </ac:cxnSpMkLst>
        </pc:cxnChg>
      </pc:sldChg>
      <pc:sldChg chg="addSp delSp modSp add mod">
        <pc:chgData name="pathak.anuj.84h@st.kyoto-u.ac.jp" userId="6e2867c6-d435-4720-93d0-5d70083f5995" providerId="ADAL" clId="{EF4A0706-8E18-4318-A753-FB47EFA5571E}" dt="2026-06-18T03:46:00.629" v="6800" actId="14734"/>
        <pc:sldMkLst>
          <pc:docMk/>
          <pc:sldMk cId="2037722057" sldId="339"/>
        </pc:sldMkLst>
        <pc:spChg chg="add mod">
          <ac:chgData name="pathak.anuj.84h@st.kyoto-u.ac.jp" userId="6e2867c6-d435-4720-93d0-5d70083f5995" providerId="ADAL" clId="{EF4A0706-8E18-4318-A753-FB47EFA5571E}" dt="2026-06-10T06:08:01.579" v="3912" actId="1036"/>
          <ac:spMkLst>
            <pc:docMk/>
            <pc:sldMk cId="2037722057" sldId="339"/>
            <ac:spMk id="4" creationId="{DD6E407E-A280-527A-5829-2C6771F6D4B0}"/>
          </ac:spMkLst>
        </pc:spChg>
        <pc:spChg chg="mod">
          <ac:chgData name="pathak.anuj.84h@st.kyoto-u.ac.jp" userId="6e2867c6-d435-4720-93d0-5d70083f5995" providerId="ADAL" clId="{EF4A0706-8E18-4318-A753-FB47EFA5571E}" dt="2026-06-10T08:30:32.091" v="4427" actId="207"/>
          <ac:spMkLst>
            <pc:docMk/>
            <pc:sldMk cId="2037722057" sldId="339"/>
            <ac:spMk id="5" creationId="{6764660E-AC5D-FECD-11F3-576796920A7B}"/>
          </ac:spMkLst>
        </pc:spChg>
        <pc:graphicFrameChg chg="add mod modGraphic">
          <ac:chgData name="pathak.anuj.84h@st.kyoto-u.ac.jp" userId="6e2867c6-d435-4720-93d0-5d70083f5995" providerId="ADAL" clId="{EF4A0706-8E18-4318-A753-FB47EFA5571E}" dt="2026-06-18T03:46:00.629" v="6800" actId="14734"/>
          <ac:graphicFrameMkLst>
            <pc:docMk/>
            <pc:sldMk cId="2037722057" sldId="339"/>
            <ac:graphicFrameMk id="2" creationId="{4F988720-C25D-BF29-71A0-6FCEB17ACBD8}"/>
          </ac:graphicFrameMkLst>
        </pc:graphicFrameChg>
        <pc:cxnChg chg="add mod">
          <ac:chgData name="pathak.anuj.84h@st.kyoto-u.ac.jp" userId="6e2867c6-d435-4720-93d0-5d70083f5995" providerId="ADAL" clId="{EF4A0706-8E18-4318-A753-FB47EFA5571E}" dt="2026-06-10T00:39:37.844" v="3746"/>
          <ac:cxnSpMkLst>
            <pc:docMk/>
            <pc:sldMk cId="2037722057" sldId="339"/>
            <ac:cxnSpMk id="3" creationId="{ABFCCC58-3C9F-F2FA-67A0-06AFA7B0F86B}"/>
          </ac:cxnSpMkLst>
        </pc:cxnChg>
      </pc:sldChg>
      <pc:sldChg chg="addSp delSp modSp add mod modClrScheme chgLayout">
        <pc:chgData name="pathak.anuj.84h@st.kyoto-u.ac.jp" userId="6e2867c6-d435-4720-93d0-5d70083f5995" providerId="ADAL" clId="{EF4A0706-8E18-4318-A753-FB47EFA5571E}" dt="2026-06-17T12:33:18.858" v="6199" actId="20577"/>
        <pc:sldMkLst>
          <pc:docMk/>
          <pc:sldMk cId="340021500" sldId="343"/>
        </pc:sldMkLst>
        <pc:spChg chg="mod">
          <ac:chgData name="pathak.anuj.84h@st.kyoto-u.ac.jp" userId="6e2867c6-d435-4720-93d0-5d70083f5995" providerId="ADAL" clId="{EF4A0706-8E18-4318-A753-FB47EFA5571E}" dt="2026-06-17T12:33:18.858" v="6199" actId="20577"/>
          <ac:spMkLst>
            <pc:docMk/>
            <pc:sldMk cId="340021500" sldId="343"/>
            <ac:spMk id="2" creationId="{CDB873F6-12B8-AB4C-77D0-A30A17DFB89D}"/>
          </ac:spMkLst>
        </pc:spChg>
        <pc:spChg chg="mod ord">
          <ac:chgData name="pathak.anuj.84h@st.kyoto-u.ac.jp" userId="6e2867c6-d435-4720-93d0-5d70083f5995" providerId="ADAL" clId="{EF4A0706-8E18-4318-A753-FB47EFA5571E}" dt="2026-06-10T08:50:12.326" v="4577" actId="700"/>
          <ac:spMkLst>
            <pc:docMk/>
            <pc:sldMk cId="340021500" sldId="343"/>
            <ac:spMk id="8" creationId="{58BA307A-FC69-3BCB-C28F-EE439A62D75A}"/>
          </ac:spMkLst>
        </pc:spChg>
        <pc:cxnChg chg="add mod">
          <ac:chgData name="pathak.anuj.84h@st.kyoto-u.ac.jp" userId="6e2867c6-d435-4720-93d0-5d70083f5995" providerId="ADAL" clId="{EF4A0706-8E18-4318-A753-FB47EFA5571E}" dt="2026-06-10T00:42:31.871" v="3807"/>
          <ac:cxnSpMkLst>
            <pc:docMk/>
            <pc:sldMk cId="340021500" sldId="343"/>
            <ac:cxnSpMk id="3" creationId="{B9ADF25A-5029-F89E-D0CE-6120DC391138}"/>
          </ac:cxnSpMkLst>
        </pc:cxnChg>
      </pc:sldChg>
      <pc:sldChg chg="addSp delSp modSp add mod ord modClrScheme chgLayout">
        <pc:chgData name="pathak.anuj.84h@st.kyoto-u.ac.jp" userId="6e2867c6-d435-4720-93d0-5d70083f5995" providerId="ADAL" clId="{EF4A0706-8E18-4318-A753-FB47EFA5571E}" dt="2026-06-17T05:17:59.757" v="5940" actId="113"/>
        <pc:sldMkLst>
          <pc:docMk/>
          <pc:sldMk cId="861645946" sldId="344"/>
        </pc:sldMkLst>
        <pc:spChg chg="mod">
          <ac:chgData name="pathak.anuj.84h@st.kyoto-u.ac.jp" userId="6e2867c6-d435-4720-93d0-5d70083f5995" providerId="ADAL" clId="{EF4A0706-8E18-4318-A753-FB47EFA5571E}" dt="2026-06-17T05:17:59.757" v="5940" actId="113"/>
          <ac:spMkLst>
            <pc:docMk/>
            <pc:sldMk cId="861645946" sldId="344"/>
            <ac:spMk id="2" creationId="{6160A8D5-11F1-2472-DEA4-F0FE47918C2B}"/>
          </ac:spMkLst>
        </pc:spChg>
        <pc:spChg chg="mod ord">
          <ac:chgData name="pathak.anuj.84h@st.kyoto-u.ac.jp" userId="6e2867c6-d435-4720-93d0-5d70083f5995" providerId="ADAL" clId="{EF4A0706-8E18-4318-A753-FB47EFA5571E}" dt="2026-06-10T08:50:12.326" v="4577" actId="700"/>
          <ac:spMkLst>
            <pc:docMk/>
            <pc:sldMk cId="861645946" sldId="344"/>
            <ac:spMk id="8" creationId="{DAD49494-4B65-50EC-FBEF-A78A9711E93F}"/>
          </ac:spMkLst>
        </pc:spChg>
        <pc:spChg chg="mod">
          <ac:chgData name="pathak.anuj.84h@st.kyoto-u.ac.jp" userId="6e2867c6-d435-4720-93d0-5d70083f5995" providerId="ADAL" clId="{EF4A0706-8E18-4318-A753-FB47EFA5571E}" dt="2026-06-10T14:46:16.127" v="4954" actId="12788"/>
          <ac:spMkLst>
            <pc:docMk/>
            <pc:sldMk cId="861645946" sldId="344"/>
            <ac:spMk id="16" creationId="{C5B796B0-10FB-C076-0695-BAD56B76061E}"/>
          </ac:spMkLst>
        </pc:spChg>
        <pc:cxnChg chg="add mod">
          <ac:chgData name="pathak.anuj.84h@st.kyoto-u.ac.jp" userId="6e2867c6-d435-4720-93d0-5d70083f5995" providerId="ADAL" clId="{EF4A0706-8E18-4318-A753-FB47EFA5571E}" dt="2026-06-10T00:42:18.882" v="3801"/>
          <ac:cxnSpMkLst>
            <pc:docMk/>
            <pc:sldMk cId="861645946" sldId="344"/>
            <ac:cxnSpMk id="4" creationId="{492BFA6A-63B7-B9CD-FDBD-E4B37ABC1A51}"/>
          </ac:cxnSpMkLst>
        </pc:cxnChg>
      </pc:sldChg>
      <pc:sldChg chg="addSp delSp modSp add mod modClrScheme chgLayout">
        <pc:chgData name="pathak.anuj.84h@st.kyoto-u.ac.jp" userId="6e2867c6-d435-4720-93d0-5d70083f5995" providerId="ADAL" clId="{EF4A0706-8E18-4318-A753-FB47EFA5571E}" dt="2026-06-16T13:34:50.560" v="5629" actId="20577"/>
        <pc:sldMkLst>
          <pc:docMk/>
          <pc:sldMk cId="16205033" sldId="345"/>
        </pc:sldMkLst>
        <pc:spChg chg="mod">
          <ac:chgData name="pathak.anuj.84h@st.kyoto-u.ac.jp" userId="6e2867c6-d435-4720-93d0-5d70083f5995" providerId="ADAL" clId="{EF4A0706-8E18-4318-A753-FB47EFA5571E}" dt="2026-06-16T13:34:50.560" v="5629" actId="20577"/>
          <ac:spMkLst>
            <pc:docMk/>
            <pc:sldMk cId="16205033" sldId="345"/>
            <ac:spMk id="2" creationId="{EFFE469A-354A-B6F6-7852-6D29F95D906F}"/>
          </ac:spMkLst>
        </pc:spChg>
        <pc:spChg chg="mod ord">
          <ac:chgData name="pathak.anuj.84h@st.kyoto-u.ac.jp" userId="6e2867c6-d435-4720-93d0-5d70083f5995" providerId="ADAL" clId="{EF4A0706-8E18-4318-A753-FB47EFA5571E}" dt="2026-06-10T08:50:12.326" v="4577" actId="700"/>
          <ac:spMkLst>
            <pc:docMk/>
            <pc:sldMk cId="16205033" sldId="345"/>
            <ac:spMk id="8" creationId="{85553D4C-0D5A-B894-0582-AF4D5D1F306B}"/>
          </ac:spMkLst>
        </pc:spChg>
        <pc:spChg chg="add mod">
          <ac:chgData name="pathak.anuj.84h@st.kyoto-u.ac.jp" userId="6e2867c6-d435-4720-93d0-5d70083f5995" providerId="ADAL" clId="{EF4A0706-8E18-4318-A753-FB47EFA5571E}" dt="2026-06-10T14:46:59.471" v="4993"/>
          <ac:spMkLst>
            <pc:docMk/>
            <pc:sldMk cId="16205033" sldId="345"/>
            <ac:spMk id="11" creationId="{C7B5C5E8-0560-0B53-D91E-09406FC61335}"/>
          </ac:spMkLst>
        </pc:spChg>
        <pc:cxnChg chg="add mod">
          <ac:chgData name="pathak.anuj.84h@st.kyoto-u.ac.jp" userId="6e2867c6-d435-4720-93d0-5d70083f5995" providerId="ADAL" clId="{EF4A0706-8E18-4318-A753-FB47EFA5571E}" dt="2026-06-10T00:42:23.769" v="3803"/>
          <ac:cxnSpMkLst>
            <pc:docMk/>
            <pc:sldMk cId="16205033" sldId="345"/>
            <ac:cxnSpMk id="4" creationId="{F00B0700-0FDF-0149-5CA1-60B4A1C3B05C}"/>
          </ac:cxnSpMkLst>
        </pc:cxnChg>
      </pc:sldChg>
      <pc:sldChg chg="addSp delSp modSp add mod modClrScheme chgLayout">
        <pc:chgData name="pathak.anuj.84h@st.kyoto-u.ac.jp" userId="6e2867c6-d435-4720-93d0-5d70083f5995" providerId="ADAL" clId="{EF4A0706-8E18-4318-A753-FB47EFA5571E}" dt="2026-06-17T08:54:25.897" v="6006" actId="20577"/>
        <pc:sldMkLst>
          <pc:docMk/>
          <pc:sldMk cId="2356662879" sldId="346"/>
        </pc:sldMkLst>
        <pc:spChg chg="mod">
          <ac:chgData name="pathak.anuj.84h@st.kyoto-u.ac.jp" userId="6e2867c6-d435-4720-93d0-5d70083f5995" providerId="ADAL" clId="{EF4A0706-8E18-4318-A753-FB47EFA5571E}" dt="2026-06-17T08:54:25.897" v="6006" actId="20577"/>
          <ac:spMkLst>
            <pc:docMk/>
            <pc:sldMk cId="2356662879" sldId="346"/>
            <ac:spMk id="2" creationId="{F6932604-1DC5-5FA4-6CBB-FAF74F08C1E4}"/>
          </ac:spMkLst>
        </pc:spChg>
        <pc:spChg chg="mod ord">
          <ac:chgData name="pathak.anuj.84h@st.kyoto-u.ac.jp" userId="6e2867c6-d435-4720-93d0-5d70083f5995" providerId="ADAL" clId="{EF4A0706-8E18-4318-A753-FB47EFA5571E}" dt="2026-06-10T08:50:12.326" v="4577" actId="700"/>
          <ac:spMkLst>
            <pc:docMk/>
            <pc:sldMk cId="2356662879" sldId="346"/>
            <ac:spMk id="8" creationId="{57BCFC11-DA19-C6F8-01B7-DD9D4D531F7B}"/>
          </ac:spMkLst>
        </pc:spChg>
        <pc:spChg chg="add mod">
          <ac:chgData name="pathak.anuj.84h@st.kyoto-u.ac.jp" userId="6e2867c6-d435-4720-93d0-5d70083f5995" providerId="ADAL" clId="{EF4A0706-8E18-4318-A753-FB47EFA5571E}" dt="2026-06-10T14:47:27.289" v="5030" actId="20577"/>
          <ac:spMkLst>
            <pc:docMk/>
            <pc:sldMk cId="2356662879" sldId="346"/>
            <ac:spMk id="11" creationId="{93D31900-6B80-0ABC-C837-45A349294BF4}"/>
          </ac:spMkLst>
        </pc:spChg>
        <pc:cxnChg chg="add mod">
          <ac:chgData name="pathak.anuj.84h@st.kyoto-u.ac.jp" userId="6e2867c6-d435-4720-93d0-5d70083f5995" providerId="ADAL" clId="{EF4A0706-8E18-4318-A753-FB47EFA5571E}" dt="2026-06-10T00:42:27.678" v="3805"/>
          <ac:cxnSpMkLst>
            <pc:docMk/>
            <pc:sldMk cId="2356662879" sldId="346"/>
            <ac:cxnSpMk id="4" creationId="{6ECEF84E-1E46-39DF-CF1D-2A9A7B685295}"/>
          </ac:cxnSpMkLst>
        </pc:cxnChg>
      </pc:sldChg>
      <pc:sldChg chg="addSp delSp modSp new mod setBg modClrScheme chgLayout">
        <pc:chgData name="pathak.anuj.84h@st.kyoto-u.ac.jp" userId="6e2867c6-d435-4720-93d0-5d70083f5995" providerId="ADAL" clId="{EF4A0706-8E18-4318-A753-FB47EFA5571E}" dt="2026-06-10T12:44:44.302" v="4682" actId="26606"/>
        <pc:sldMkLst>
          <pc:docMk/>
          <pc:sldMk cId="3425315258" sldId="347"/>
        </pc:sldMkLst>
        <pc:spChg chg="mod ord">
          <ac:chgData name="pathak.anuj.84h@st.kyoto-u.ac.jp" userId="6e2867c6-d435-4720-93d0-5d70083f5995" providerId="ADAL" clId="{EF4A0706-8E18-4318-A753-FB47EFA5571E}" dt="2026-06-10T12:43:46.547" v="4672" actId="26606"/>
          <ac:spMkLst>
            <pc:docMk/>
            <pc:sldMk cId="3425315258" sldId="347"/>
            <ac:spMk id="4" creationId="{213C6352-C4DA-1EF1-7FAB-ED188F41E621}"/>
          </ac:spMkLst>
        </pc:spChg>
        <pc:spChg chg="add mod ord">
          <ac:chgData name="pathak.anuj.84h@st.kyoto-u.ac.jp" userId="6e2867c6-d435-4720-93d0-5d70083f5995" providerId="ADAL" clId="{EF4A0706-8E18-4318-A753-FB47EFA5571E}" dt="2026-06-10T12:44:44.302" v="4682" actId="26606"/>
          <ac:spMkLst>
            <pc:docMk/>
            <pc:sldMk cId="3425315258" sldId="347"/>
            <ac:spMk id="5" creationId="{6D7B4B8F-A169-FE42-FB9A-5281F70E6C26}"/>
          </ac:spMkLst>
        </pc:spChg>
        <pc:spChg chg="add mod ord">
          <ac:chgData name="pathak.anuj.84h@st.kyoto-u.ac.jp" userId="6e2867c6-d435-4720-93d0-5d70083f5995" providerId="ADAL" clId="{EF4A0706-8E18-4318-A753-FB47EFA5571E}" dt="2026-06-10T12:44:44.302" v="4682" actId="26606"/>
          <ac:spMkLst>
            <pc:docMk/>
            <pc:sldMk cId="3425315258" sldId="347"/>
            <ac:spMk id="6" creationId="{B740CBF6-91D6-8D2C-BC92-D02C1027EF6C}"/>
          </ac:spMkLst>
        </pc:spChg>
        <pc:spChg chg="add">
          <ac:chgData name="pathak.anuj.84h@st.kyoto-u.ac.jp" userId="6e2867c6-d435-4720-93d0-5d70083f5995" providerId="ADAL" clId="{EF4A0706-8E18-4318-A753-FB47EFA5571E}" dt="2026-06-10T12:44:44.302" v="4682" actId="26606"/>
          <ac:spMkLst>
            <pc:docMk/>
            <pc:sldMk cId="3425315258" sldId="347"/>
            <ac:spMk id="38" creationId="{5463EB0A-3D7C-4AA5-BFA5-8EE5B4BA5624}"/>
          </ac:spMkLst>
        </pc:spChg>
        <pc:spChg chg="add">
          <ac:chgData name="pathak.anuj.84h@st.kyoto-u.ac.jp" userId="6e2867c6-d435-4720-93d0-5d70083f5995" providerId="ADAL" clId="{EF4A0706-8E18-4318-A753-FB47EFA5571E}" dt="2026-06-10T12:44:44.302" v="4682" actId="26606"/>
          <ac:spMkLst>
            <pc:docMk/>
            <pc:sldMk cId="3425315258" sldId="347"/>
            <ac:spMk id="39" creationId="{7945AD00-F967-454D-A4B2-39ABA5C88C20}"/>
          </ac:spMkLst>
        </pc:spChg>
        <pc:spChg chg="add">
          <ac:chgData name="pathak.anuj.84h@st.kyoto-u.ac.jp" userId="6e2867c6-d435-4720-93d0-5d70083f5995" providerId="ADAL" clId="{EF4A0706-8E18-4318-A753-FB47EFA5571E}" dt="2026-06-10T12:44:44.302" v="4682" actId="26606"/>
          <ac:spMkLst>
            <pc:docMk/>
            <pc:sldMk cId="3425315258" sldId="347"/>
            <ac:spMk id="40" creationId="{E9BC5B79-B912-427C-8219-E3E50943FCDE}"/>
          </ac:spMkLst>
        </pc:spChg>
      </pc:sldChg>
      <pc:sldChg chg="addSp delSp modSp new mod setBg modClrScheme chgLayout">
        <pc:chgData name="pathak.anuj.84h@st.kyoto-u.ac.jp" userId="6e2867c6-d435-4720-93d0-5d70083f5995" providerId="ADAL" clId="{EF4A0706-8E18-4318-A753-FB47EFA5571E}" dt="2026-06-10T12:44:25.354" v="4673" actId="26606"/>
        <pc:sldMkLst>
          <pc:docMk/>
          <pc:sldMk cId="998500153" sldId="348"/>
        </pc:sldMkLst>
        <pc:spChg chg="mod ord">
          <ac:chgData name="pathak.anuj.84h@st.kyoto-u.ac.jp" userId="6e2867c6-d435-4720-93d0-5d70083f5995" providerId="ADAL" clId="{EF4A0706-8E18-4318-A753-FB47EFA5571E}" dt="2026-06-10T12:44:25.354" v="4673" actId="26606"/>
          <ac:spMkLst>
            <pc:docMk/>
            <pc:sldMk cId="998500153" sldId="348"/>
            <ac:spMk id="4" creationId="{92B54463-2908-F4D1-9317-6A8AF3C8DCA6}"/>
          </ac:spMkLst>
        </pc:spChg>
        <pc:spChg chg="add mod ord">
          <ac:chgData name="pathak.anuj.84h@st.kyoto-u.ac.jp" userId="6e2867c6-d435-4720-93d0-5d70083f5995" providerId="ADAL" clId="{EF4A0706-8E18-4318-A753-FB47EFA5571E}" dt="2026-06-10T12:44:25.354" v="4673" actId="26606"/>
          <ac:spMkLst>
            <pc:docMk/>
            <pc:sldMk cId="998500153" sldId="348"/>
            <ac:spMk id="5" creationId="{0CBC12E3-EFD9-07A1-B4F9-F4FBA116C2C3}"/>
          </ac:spMkLst>
        </pc:spChg>
        <pc:spChg chg="add mod ord">
          <ac:chgData name="pathak.anuj.84h@st.kyoto-u.ac.jp" userId="6e2867c6-d435-4720-93d0-5d70083f5995" providerId="ADAL" clId="{EF4A0706-8E18-4318-A753-FB47EFA5571E}" dt="2026-06-10T12:44:25.354" v="4673" actId="26606"/>
          <ac:spMkLst>
            <pc:docMk/>
            <pc:sldMk cId="998500153" sldId="348"/>
            <ac:spMk id="6" creationId="{5330311D-E0B4-602D-40EE-F30649779B9F}"/>
          </ac:spMkLst>
        </pc:spChg>
        <pc:spChg chg="add">
          <ac:chgData name="pathak.anuj.84h@st.kyoto-u.ac.jp" userId="6e2867c6-d435-4720-93d0-5d70083f5995" providerId="ADAL" clId="{EF4A0706-8E18-4318-A753-FB47EFA5571E}" dt="2026-06-10T12:44:25.354" v="4673" actId="26606"/>
          <ac:spMkLst>
            <pc:docMk/>
            <pc:sldMk cId="998500153" sldId="348"/>
            <ac:spMk id="11" creationId="{5463EB0A-3D7C-4AA5-BFA5-8EE5B4BA5624}"/>
          </ac:spMkLst>
        </pc:spChg>
        <pc:spChg chg="add">
          <ac:chgData name="pathak.anuj.84h@st.kyoto-u.ac.jp" userId="6e2867c6-d435-4720-93d0-5d70083f5995" providerId="ADAL" clId="{EF4A0706-8E18-4318-A753-FB47EFA5571E}" dt="2026-06-10T12:44:25.354" v="4673" actId="26606"/>
          <ac:spMkLst>
            <pc:docMk/>
            <pc:sldMk cId="998500153" sldId="348"/>
            <ac:spMk id="13" creationId="{7945AD00-F967-454D-A4B2-39ABA5C88C20}"/>
          </ac:spMkLst>
        </pc:spChg>
        <pc:spChg chg="add">
          <ac:chgData name="pathak.anuj.84h@st.kyoto-u.ac.jp" userId="6e2867c6-d435-4720-93d0-5d70083f5995" providerId="ADAL" clId="{EF4A0706-8E18-4318-A753-FB47EFA5571E}" dt="2026-06-10T12:44:25.354" v="4673" actId="26606"/>
          <ac:spMkLst>
            <pc:docMk/>
            <pc:sldMk cId="998500153" sldId="348"/>
            <ac:spMk id="15" creationId="{E9BC5B79-B912-427C-8219-E3E50943FCDE}"/>
          </ac:spMkLst>
        </pc:spChg>
      </pc:sldChg>
      <pc:sldChg chg="addSp delSp modSp new add del mod setBg chgLayout">
        <pc:chgData name="pathak.anuj.84h@st.kyoto-u.ac.jp" userId="6e2867c6-d435-4720-93d0-5d70083f5995" providerId="ADAL" clId="{EF4A0706-8E18-4318-A753-FB47EFA5571E}" dt="2026-06-10T12:44:56.869" v="4683" actId="26606"/>
        <pc:sldMkLst>
          <pc:docMk/>
          <pc:sldMk cId="4215958401" sldId="349"/>
        </pc:sldMkLst>
        <pc:spChg chg="mod ord">
          <ac:chgData name="pathak.anuj.84h@st.kyoto-u.ac.jp" userId="6e2867c6-d435-4720-93d0-5d70083f5995" providerId="ADAL" clId="{EF4A0706-8E18-4318-A753-FB47EFA5571E}" dt="2026-06-10T12:44:56.869" v="4683" actId="26606"/>
          <ac:spMkLst>
            <pc:docMk/>
            <pc:sldMk cId="4215958401" sldId="349"/>
            <ac:spMk id="4" creationId="{F6C0D951-0AE9-B3A9-1D07-A11ADA904D3B}"/>
          </ac:spMkLst>
        </pc:spChg>
        <pc:spChg chg="add mod ord">
          <ac:chgData name="pathak.anuj.84h@st.kyoto-u.ac.jp" userId="6e2867c6-d435-4720-93d0-5d70083f5995" providerId="ADAL" clId="{EF4A0706-8E18-4318-A753-FB47EFA5571E}" dt="2026-06-10T12:44:56.869" v="4683" actId="26606"/>
          <ac:spMkLst>
            <pc:docMk/>
            <pc:sldMk cId="4215958401" sldId="349"/>
            <ac:spMk id="5" creationId="{F5854F4F-FDE8-F0AE-D7C8-9BE4E28ED2EB}"/>
          </ac:spMkLst>
        </pc:spChg>
        <pc:spChg chg="add mod ord">
          <ac:chgData name="pathak.anuj.84h@st.kyoto-u.ac.jp" userId="6e2867c6-d435-4720-93d0-5d70083f5995" providerId="ADAL" clId="{EF4A0706-8E18-4318-A753-FB47EFA5571E}" dt="2026-06-10T12:44:56.869" v="4683" actId="26606"/>
          <ac:spMkLst>
            <pc:docMk/>
            <pc:sldMk cId="4215958401" sldId="349"/>
            <ac:spMk id="6" creationId="{28639AF5-FFA6-CD2C-34D5-9BDEF3F34230}"/>
          </ac:spMkLst>
        </pc:spChg>
        <pc:spChg chg="add">
          <ac:chgData name="pathak.anuj.84h@st.kyoto-u.ac.jp" userId="6e2867c6-d435-4720-93d0-5d70083f5995" providerId="ADAL" clId="{EF4A0706-8E18-4318-A753-FB47EFA5571E}" dt="2026-06-10T12:44:56.869" v="4683" actId="26606"/>
          <ac:spMkLst>
            <pc:docMk/>
            <pc:sldMk cId="4215958401" sldId="349"/>
            <ac:spMk id="11" creationId="{5463EB0A-3D7C-4AA5-BFA5-8EE5B4BA5624}"/>
          </ac:spMkLst>
        </pc:spChg>
        <pc:spChg chg="add">
          <ac:chgData name="pathak.anuj.84h@st.kyoto-u.ac.jp" userId="6e2867c6-d435-4720-93d0-5d70083f5995" providerId="ADAL" clId="{EF4A0706-8E18-4318-A753-FB47EFA5571E}" dt="2026-06-10T12:44:56.869" v="4683" actId="26606"/>
          <ac:spMkLst>
            <pc:docMk/>
            <pc:sldMk cId="4215958401" sldId="349"/>
            <ac:spMk id="13" creationId="{7945AD00-F967-454D-A4B2-39ABA5C88C20}"/>
          </ac:spMkLst>
        </pc:spChg>
        <pc:spChg chg="add">
          <ac:chgData name="pathak.anuj.84h@st.kyoto-u.ac.jp" userId="6e2867c6-d435-4720-93d0-5d70083f5995" providerId="ADAL" clId="{EF4A0706-8E18-4318-A753-FB47EFA5571E}" dt="2026-06-10T12:44:56.869" v="4683" actId="26606"/>
          <ac:spMkLst>
            <pc:docMk/>
            <pc:sldMk cId="4215958401" sldId="349"/>
            <ac:spMk id="15" creationId="{E9BC5B79-B912-427C-8219-E3E50943FCDE}"/>
          </ac:spMkLst>
        </pc:spChg>
      </pc:sldChg>
      <pc:sldChg chg="addSp delSp modSp new mod setBg chgLayout">
        <pc:chgData name="pathak.anuj.84h@st.kyoto-u.ac.jp" userId="6e2867c6-d435-4720-93d0-5d70083f5995" providerId="ADAL" clId="{EF4A0706-8E18-4318-A753-FB47EFA5571E}" dt="2026-06-10T12:45:10.107" v="4684" actId="26606"/>
        <pc:sldMkLst>
          <pc:docMk/>
          <pc:sldMk cId="2901585441" sldId="350"/>
        </pc:sldMkLst>
        <pc:spChg chg="mod ord">
          <ac:chgData name="pathak.anuj.84h@st.kyoto-u.ac.jp" userId="6e2867c6-d435-4720-93d0-5d70083f5995" providerId="ADAL" clId="{EF4A0706-8E18-4318-A753-FB47EFA5571E}" dt="2026-06-10T12:45:10.107" v="4684" actId="26606"/>
          <ac:spMkLst>
            <pc:docMk/>
            <pc:sldMk cId="2901585441" sldId="350"/>
            <ac:spMk id="4" creationId="{1CC42578-B861-A9AD-1CA3-DA65856098C6}"/>
          </ac:spMkLst>
        </pc:spChg>
        <pc:spChg chg="add mod ord">
          <ac:chgData name="pathak.anuj.84h@st.kyoto-u.ac.jp" userId="6e2867c6-d435-4720-93d0-5d70083f5995" providerId="ADAL" clId="{EF4A0706-8E18-4318-A753-FB47EFA5571E}" dt="2026-06-10T12:45:10.107" v="4684" actId="26606"/>
          <ac:spMkLst>
            <pc:docMk/>
            <pc:sldMk cId="2901585441" sldId="350"/>
            <ac:spMk id="5" creationId="{67CE76FE-01EA-19BE-6449-B5BDEB4C091E}"/>
          </ac:spMkLst>
        </pc:spChg>
        <pc:spChg chg="add mod ord">
          <ac:chgData name="pathak.anuj.84h@st.kyoto-u.ac.jp" userId="6e2867c6-d435-4720-93d0-5d70083f5995" providerId="ADAL" clId="{EF4A0706-8E18-4318-A753-FB47EFA5571E}" dt="2026-06-10T12:45:10.107" v="4684" actId="26606"/>
          <ac:spMkLst>
            <pc:docMk/>
            <pc:sldMk cId="2901585441" sldId="350"/>
            <ac:spMk id="6" creationId="{C57E2493-D053-DA37-724A-14664A18853B}"/>
          </ac:spMkLst>
        </pc:spChg>
        <pc:spChg chg="add">
          <ac:chgData name="pathak.anuj.84h@st.kyoto-u.ac.jp" userId="6e2867c6-d435-4720-93d0-5d70083f5995" providerId="ADAL" clId="{EF4A0706-8E18-4318-A753-FB47EFA5571E}" dt="2026-06-10T12:45:10.107" v="4684" actId="26606"/>
          <ac:spMkLst>
            <pc:docMk/>
            <pc:sldMk cId="2901585441" sldId="350"/>
            <ac:spMk id="11" creationId="{5463EB0A-3D7C-4AA5-BFA5-8EE5B4BA5624}"/>
          </ac:spMkLst>
        </pc:spChg>
        <pc:spChg chg="add">
          <ac:chgData name="pathak.anuj.84h@st.kyoto-u.ac.jp" userId="6e2867c6-d435-4720-93d0-5d70083f5995" providerId="ADAL" clId="{EF4A0706-8E18-4318-A753-FB47EFA5571E}" dt="2026-06-10T12:45:10.107" v="4684" actId="26606"/>
          <ac:spMkLst>
            <pc:docMk/>
            <pc:sldMk cId="2901585441" sldId="350"/>
            <ac:spMk id="13" creationId="{7945AD00-F967-454D-A4B2-39ABA5C88C20}"/>
          </ac:spMkLst>
        </pc:spChg>
        <pc:spChg chg="add">
          <ac:chgData name="pathak.anuj.84h@st.kyoto-u.ac.jp" userId="6e2867c6-d435-4720-93d0-5d70083f5995" providerId="ADAL" clId="{EF4A0706-8E18-4318-A753-FB47EFA5571E}" dt="2026-06-10T12:45:10.107" v="4684" actId="26606"/>
          <ac:spMkLst>
            <pc:docMk/>
            <pc:sldMk cId="2901585441" sldId="350"/>
            <ac:spMk id="15" creationId="{E9BC5B79-B912-427C-8219-E3E50943FCDE}"/>
          </ac:spMkLst>
        </pc:spChg>
      </pc:sldChg>
      <pc:sldChg chg="addSp delSp modSp add mod">
        <pc:chgData name="pathak.anuj.84h@st.kyoto-u.ac.jp" userId="6e2867c6-d435-4720-93d0-5d70083f5995" providerId="ADAL" clId="{EF4A0706-8E18-4318-A753-FB47EFA5571E}" dt="2026-06-16T08:19:51.287" v="5290" actId="1076"/>
        <pc:sldMkLst>
          <pc:docMk/>
          <pc:sldMk cId="2223472922" sldId="351"/>
        </pc:sldMkLst>
        <pc:spChg chg="add mod">
          <ac:chgData name="pathak.anuj.84h@st.kyoto-u.ac.jp" userId="6e2867c6-d435-4720-93d0-5d70083f5995" providerId="ADAL" clId="{EF4A0706-8E18-4318-A753-FB47EFA5571E}" dt="2026-06-16T08:19:51.287" v="5290" actId="1076"/>
          <ac:spMkLst>
            <pc:docMk/>
            <pc:sldMk cId="2223472922" sldId="351"/>
            <ac:spMk id="9" creationId="{BDC27386-FE16-DF44-3E91-D64D9496A9D5}"/>
          </ac:spMkLst>
        </pc:spChg>
        <pc:spChg chg="mod ord">
          <ac:chgData name="pathak.anuj.84h@st.kyoto-u.ac.jp" userId="6e2867c6-d435-4720-93d0-5d70083f5995" providerId="ADAL" clId="{EF4A0706-8E18-4318-A753-FB47EFA5571E}" dt="2026-06-10T14:28:22.412" v="4830" actId="167"/>
          <ac:spMkLst>
            <pc:docMk/>
            <pc:sldMk cId="2223472922" sldId="351"/>
            <ac:spMk id="10" creationId="{64B5E481-7934-C64E-06B6-FEE1776F6602}"/>
          </ac:spMkLst>
        </pc:spChg>
        <pc:picChg chg="add mod ord">
          <ac:chgData name="pathak.anuj.84h@st.kyoto-u.ac.jp" userId="6e2867c6-d435-4720-93d0-5d70083f5995" providerId="ADAL" clId="{EF4A0706-8E18-4318-A753-FB47EFA5571E}" dt="2026-06-16T08:10:14.648" v="5287" actId="1036"/>
          <ac:picMkLst>
            <pc:docMk/>
            <pc:sldMk cId="2223472922" sldId="351"/>
            <ac:picMk id="5" creationId="{3A996DAC-581E-2F5E-B8BC-AEAB3B3D24EA}"/>
          </ac:picMkLst>
        </pc:picChg>
      </pc:sldChg>
      <pc:sldChg chg="addSp delSp modSp add mod">
        <pc:chgData name="pathak.anuj.84h@st.kyoto-u.ac.jp" userId="6e2867c6-d435-4720-93d0-5d70083f5995" providerId="ADAL" clId="{EF4A0706-8E18-4318-A753-FB47EFA5571E}" dt="2026-06-17T08:45:02.880" v="5979" actId="20577"/>
        <pc:sldMkLst>
          <pc:docMk/>
          <pc:sldMk cId="499091647" sldId="352"/>
        </pc:sldMkLst>
        <pc:spChg chg="del mod">
          <ac:chgData name="pathak.anuj.84h@st.kyoto-u.ac.jp" userId="6e2867c6-d435-4720-93d0-5d70083f5995" providerId="ADAL" clId="{EF4A0706-8E18-4318-A753-FB47EFA5571E}" dt="2026-06-17T01:52:09.660" v="5746" actId="478"/>
          <ac:spMkLst>
            <pc:docMk/>
            <pc:sldMk cId="499091647" sldId="352"/>
            <ac:spMk id="5" creationId="{C1223E19-55DD-CF05-0BF7-A16153027566}"/>
          </ac:spMkLst>
        </pc:spChg>
        <pc:spChg chg="del">
          <ac:chgData name="pathak.anuj.84h@st.kyoto-u.ac.jp" userId="6e2867c6-d435-4720-93d0-5d70083f5995" providerId="ADAL" clId="{EF4A0706-8E18-4318-A753-FB47EFA5571E}" dt="2026-06-17T01:51:51.812" v="5737" actId="478"/>
          <ac:spMkLst>
            <pc:docMk/>
            <pc:sldMk cId="499091647" sldId="352"/>
            <ac:spMk id="14" creationId="{1B6133E9-DEDD-38E3-393F-7018CFC8B287}"/>
          </ac:spMkLst>
        </pc:spChg>
        <pc:spChg chg="del">
          <ac:chgData name="pathak.anuj.84h@st.kyoto-u.ac.jp" userId="6e2867c6-d435-4720-93d0-5d70083f5995" providerId="ADAL" clId="{EF4A0706-8E18-4318-A753-FB47EFA5571E}" dt="2026-06-17T01:51:53.871" v="5738" actId="478"/>
          <ac:spMkLst>
            <pc:docMk/>
            <pc:sldMk cId="499091647" sldId="352"/>
            <ac:spMk id="22" creationId="{60D2B2C8-AF58-6F82-A6DE-FD19035766F4}"/>
          </ac:spMkLst>
        </pc:spChg>
        <pc:spChg chg="del mod">
          <ac:chgData name="pathak.anuj.84h@st.kyoto-u.ac.jp" userId="6e2867c6-d435-4720-93d0-5d70083f5995" providerId="ADAL" clId="{EF4A0706-8E18-4318-A753-FB47EFA5571E}" dt="2026-06-17T01:52:05.629" v="5744" actId="478"/>
          <ac:spMkLst>
            <pc:docMk/>
            <pc:sldMk cId="499091647" sldId="352"/>
            <ac:spMk id="60" creationId="{E5887032-6E1A-613F-C932-08E9C158DCB8}"/>
          </ac:spMkLst>
        </pc:spChg>
        <pc:spChg chg="mod">
          <ac:chgData name="pathak.anuj.84h@st.kyoto-u.ac.jp" userId="6e2867c6-d435-4720-93d0-5d70083f5995" providerId="ADAL" clId="{EF4A0706-8E18-4318-A753-FB47EFA5571E}" dt="2026-06-17T08:45:02.880" v="5979" actId="20577"/>
          <ac:spMkLst>
            <pc:docMk/>
            <pc:sldMk cId="499091647" sldId="352"/>
            <ac:spMk id="62" creationId="{2A4CA06C-F2E4-21B0-D6AD-DB9BB4DF2F80}"/>
          </ac:spMkLst>
        </pc:spChg>
        <pc:graphicFrameChg chg="del">
          <ac:chgData name="pathak.anuj.84h@st.kyoto-u.ac.jp" userId="6e2867c6-d435-4720-93d0-5d70083f5995" providerId="ADAL" clId="{EF4A0706-8E18-4318-A753-FB47EFA5571E}" dt="2026-06-17T01:51:47.054" v="5735" actId="478"/>
          <ac:graphicFrameMkLst>
            <pc:docMk/>
            <pc:sldMk cId="499091647" sldId="352"/>
            <ac:graphicFrameMk id="61" creationId="{7661F607-B07D-2125-E98A-AAD9C746E50E}"/>
          </ac:graphicFrameMkLst>
        </pc:graphicFrameChg>
        <pc:picChg chg="add mod modCrop">
          <ac:chgData name="pathak.anuj.84h@st.kyoto-u.ac.jp" userId="6e2867c6-d435-4720-93d0-5d70083f5995" providerId="ADAL" clId="{EF4A0706-8E18-4318-A753-FB47EFA5571E}" dt="2026-06-17T05:41:05.315" v="5941" actId="1036"/>
          <ac:picMkLst>
            <pc:docMk/>
            <pc:sldMk cId="499091647" sldId="352"/>
            <ac:picMk id="4" creationId="{96AC5274-5F33-6452-3198-0AC8A76817F1}"/>
          </ac:picMkLst>
        </pc:picChg>
        <pc:picChg chg="del">
          <ac:chgData name="pathak.anuj.84h@st.kyoto-u.ac.jp" userId="6e2867c6-d435-4720-93d0-5d70083f5995" providerId="ADAL" clId="{EF4A0706-8E18-4318-A753-FB47EFA5571E}" dt="2026-06-17T01:51:48.864" v="5736" actId="478"/>
          <ac:picMkLst>
            <pc:docMk/>
            <pc:sldMk cId="499091647" sldId="352"/>
            <ac:picMk id="13" creationId="{977D3E1A-E081-645A-CA2F-BF718E0CFB21}"/>
          </ac:picMkLst>
        </pc:picChg>
      </pc:sldChg>
      <pc:sldMasterChg chg="modSldLayout">
        <pc:chgData name="pathak.anuj.84h@st.kyoto-u.ac.jp" userId="6e2867c6-d435-4720-93d0-5d70083f5995" providerId="ADAL" clId="{EF4A0706-8E18-4318-A753-FB47EFA5571E}" dt="2026-06-09T06:03:11.578" v="3592"/>
        <pc:sldMasterMkLst>
          <pc:docMk/>
          <pc:sldMasterMk cId="4021343564" sldId="2147483648"/>
        </pc:sldMasterMkLst>
        <pc:sldLayoutChg chg="addSp delSp modSp mod">
          <pc:chgData name="pathak.anuj.84h@st.kyoto-u.ac.jp" userId="6e2867c6-d435-4720-93d0-5d70083f5995" providerId="ADAL" clId="{EF4A0706-8E18-4318-A753-FB47EFA5571E}" dt="2026-06-08T06:48:49.508" v="3354" actId="21"/>
          <pc:sldLayoutMkLst>
            <pc:docMk/>
            <pc:sldMasterMk cId="4021343564" sldId="2147483648"/>
            <pc:sldLayoutMk cId="2649866516" sldId="2147483649"/>
          </pc:sldLayoutMkLst>
        </pc:sldLayoutChg>
        <pc:sldLayoutChg chg="addSp delSp modSp mod">
          <pc:chgData name="pathak.anuj.84h@st.kyoto-u.ac.jp" userId="6e2867c6-d435-4720-93d0-5d70083f5995" providerId="ADAL" clId="{EF4A0706-8E18-4318-A753-FB47EFA5571E}" dt="2026-06-09T06:03:11.578" v="3592"/>
          <pc:sldLayoutMkLst>
            <pc:docMk/>
            <pc:sldMasterMk cId="4021343564" sldId="2147483648"/>
            <pc:sldLayoutMk cId="3900577075" sldId="2147483650"/>
          </pc:sldLayoutMkLst>
          <pc:spChg chg="mod">
            <ac:chgData name="pathak.anuj.84h@st.kyoto-u.ac.jp" userId="6e2867c6-d435-4720-93d0-5d70083f5995" providerId="ADAL" clId="{EF4A0706-8E18-4318-A753-FB47EFA5571E}" dt="2026-06-09T06:02:19.292" v="3585" actId="1076"/>
            <ac:spMkLst>
              <pc:docMk/>
              <pc:sldMasterMk cId="4021343564" sldId="2147483648"/>
              <pc:sldLayoutMk cId="3900577075" sldId="2147483650"/>
              <ac:spMk id="3" creationId="{E3E7A791-0530-9145-C507-36BFF22E85D7}"/>
            </ac:spMkLst>
          </pc:spChg>
          <pc:spChg chg="add mod">
            <ac:chgData name="pathak.anuj.84h@st.kyoto-u.ac.jp" userId="6e2867c6-d435-4720-93d0-5d70083f5995" providerId="ADAL" clId="{EF4A0706-8E18-4318-A753-FB47EFA5571E}" dt="2026-06-09T06:03:11.578" v="3592"/>
            <ac:spMkLst>
              <pc:docMk/>
              <pc:sldMasterMk cId="4021343564" sldId="2147483648"/>
              <pc:sldLayoutMk cId="3900577075" sldId="2147483650"/>
              <ac:spMk id="8" creationId="{74CF428B-D055-8D67-51E9-238B46163532}"/>
            </ac:spMkLst>
          </pc:spChg>
          <pc:picChg chg="add mod">
            <ac:chgData name="pathak.anuj.84h@st.kyoto-u.ac.jp" userId="6e2867c6-d435-4720-93d0-5d70083f5995" providerId="ADAL" clId="{EF4A0706-8E18-4318-A753-FB47EFA5571E}" dt="2026-06-08T06:48:53.251" v="3355"/>
            <ac:picMkLst>
              <pc:docMk/>
              <pc:sldMasterMk cId="4021343564" sldId="2147483648"/>
              <pc:sldLayoutMk cId="3900577075" sldId="2147483650"/>
              <ac:picMk id="7" creationId="{947C5C44-CBC2-1AC9-1B5E-6FCC267E4B40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5D59F8-D419-4B51-9459-DAC729BA04F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6680E-5E99-45E3-ABD5-225DF7B62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823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6680E-5E99-45E3-ABD5-225DF7B621C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618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AE073-245D-1864-3851-43D76FCAB2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B65213-F389-D0CA-7262-11B79887BF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E6F19B-7475-87DF-6003-8B6F7A541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1249-1BF1-42B1-AB16-C02FDECD59E9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12539F-3142-57E5-B471-C03D5BA4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EA86D-965B-67A7-0B2B-4B4CDEB87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866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B4F8-88E8-8944-9B89-549E68F88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89C350-F7A4-C7DA-40BD-8A39F6031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826F0-BDE4-2B9A-8F84-4A5ABEAA6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FDD1-2CB7-47B2-9B94-7BC38AC8A395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04CCD-31A8-B9D6-884D-AC7C56B89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33DCD-91DF-E9E0-3DE1-6955EBFAF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092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5C9D3B-B27E-39B3-4066-4B3CE3CBF7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94B685-CA47-555F-750F-93803FD76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E9609-2103-71D7-DE50-CA61083C1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0AAAF-0EE3-4104-9ED9-0454DAA84277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3BA82-4AC6-0D30-50E6-B0C6D632E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4463A-A1A2-38B7-1467-B696AB6F7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1B1FA-353A-7BBB-5BFF-1C9120951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7A791-0530-9145-C507-36BFF22E8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00145-B91E-FC28-9526-F0D7F37F6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7C5C44-CBC2-1AC9-1B5E-6FCC267E4B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0696" y="23813"/>
            <a:ext cx="1566208" cy="631861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4CF428B-D055-8D67-51E9-238B46163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42FC54F-9344-4B5D-9E58-83ADC5F40A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577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4C6A1-6D86-0993-FD5E-87B8D4614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DCCA23-E1B0-4D87-40EC-13584968A8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97469-9CC3-9CDE-3718-1014A644B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631D-D7EA-4EA3-9FB7-639C9A6E7798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46463-2BE3-59EC-5A53-1EEE4B9D9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AA060-8AEF-1377-A934-648E58D91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762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16039-4ABF-2061-8685-056B9E697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C9D26-D9CC-6C07-50BA-18EDEF77E0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F34A7C-3D51-5E72-13DD-7DA56DED1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29337C-7D75-581E-CF23-42D8DD5B9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A7630-F7B9-4015-981D-198879078190}" type="datetime1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5F8DA6-FBBE-4097-896E-C8D9CF4AA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D19BBE-50C9-7640-ADD5-E90BEF47F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729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12BAC-E457-CC22-E3E0-939564457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48E2D2-E6F5-7E49-0D89-74DED19EA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C8CBB7-11D9-AA1D-DE58-6B7C707EED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4D35D0-C5AE-7113-2AC3-D8ACA8C2DB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233B86-1FC6-4F39-E4DE-C5D0FB107D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DD6EBA-5B81-4E0E-CB09-3B9CD9AA7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FBC47-AE73-4AF6-80C5-0E563693C57D}" type="datetime1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B092B0-CAD5-F662-ADC4-72D207620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0B2A80-CCA9-3DE4-7245-CB4A8F5CA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093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F9298-2B8D-2837-6B81-A839F0ED2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6950A4-A598-C9B5-7815-98DDFD31B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E570-7808-460D-B3C8-7CAE5D653585}" type="datetime1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4F4D45-F762-981F-1FE9-B7AF0E6B0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CADB42-55A2-A27D-92A1-F5E732AF9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474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CF94E2-C94E-662E-1A1A-5B5AC0CE1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263E-8D33-4883-AB24-098FB8FD220F}" type="datetime1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282FEF-30D5-A9DA-43CA-606C8D2D4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660C67-A7AE-563F-B253-11D1A634E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17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555FE-132C-81A1-BE0C-906750F20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B4576-6BE3-635C-7CCE-C4C9B9A4B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27C68-3403-849F-A948-DF514BA65F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5F6BC0-49A2-1E01-C8C9-848FC42AD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8E44-3E28-4676-A60E-6BE57EB98839}" type="datetime1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F1D369-C8FD-7E34-9423-56938C28A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21EE8-34C1-1697-1A28-607588187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570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397B1-0DAD-BFFE-F1DD-2CEF617CB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603B1A-0718-931E-9F8C-B30B6BFB75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7B4369-C7E6-7BEF-7F54-32F376F339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B26448-51C8-2FF9-BB70-BC85DD3C8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DE60A-D156-4D0A-B94D-7F6AA9F33493}" type="datetime1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BA9762-38CD-644E-11CC-A75C45E9D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1DC56A-DA8A-C1F9-D1B0-4B5F5D282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909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712420-A8EB-A596-E58A-5545E5D1C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19EF93-9B20-B0D4-600D-F7BB04305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64E92-1FF9-8BB6-D8ED-3EA9FAA1AC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AA0D0-2FB6-456C-A7ED-8AA571DBAA42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17310-E9EC-7247-C78A-517469E281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9063E9-7602-75D0-EAC5-2289484C28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FC54F-9344-4B5D-9E58-83ADC5F40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343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C749A76-D76B-AC6E-04A5-D5B574EF5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608" y="2063615"/>
            <a:ext cx="10844784" cy="1456825"/>
          </a:xfrm>
        </p:spPr>
        <p:txBody>
          <a:bodyPr>
            <a:normAutofit/>
          </a:bodyPr>
          <a:lstStyle/>
          <a:p>
            <a:r>
              <a:rPr lang="en-US" sz="4000" b="1" dirty="0"/>
              <a:t>Commonalities and differences in national pathways toward net-zero emissions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EDD6C5-D08A-2F04-D580-223A20DB6FB9}"/>
              </a:ext>
            </a:extLst>
          </p:cNvPr>
          <p:cNvSpPr txBox="1"/>
          <p:nvPr/>
        </p:nvSpPr>
        <p:spPr>
          <a:xfrm>
            <a:off x="0" y="1115738"/>
            <a:ext cx="12192000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29th Annual Conference on Global Economic Analysis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3A5E2-2D7E-37D3-902D-925753CB5C4F}"/>
              </a:ext>
            </a:extLst>
          </p:cNvPr>
          <p:cNvSpPr txBox="1"/>
          <p:nvPr/>
        </p:nvSpPr>
        <p:spPr>
          <a:xfrm>
            <a:off x="1305877" y="3989031"/>
            <a:ext cx="95802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Anuj Pathak*, Saritha </a:t>
            </a:r>
            <a:r>
              <a:rPr lang="en-US" dirty="0" err="1"/>
              <a:t>Sudharmma</a:t>
            </a:r>
            <a:r>
              <a:rPr lang="en-US" dirty="0"/>
              <a:t> Vishwanathan, Shinichiro Fujimori, Roberto Schaeffer and others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9BB5414-49C0-FEBE-FB82-50D5116D3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213" y="4943742"/>
            <a:ext cx="4339574" cy="17507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1C9090-58C1-5F81-C0D1-504516A50C0F}"/>
              </a:ext>
            </a:extLst>
          </p:cNvPr>
          <p:cNvSpPr txBox="1"/>
          <p:nvPr/>
        </p:nvSpPr>
        <p:spPr>
          <a:xfrm>
            <a:off x="3984328" y="4605188"/>
            <a:ext cx="42233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/>
              <a:t>*Email: pathak.anuj.84h@st.kyoto-u.ac.jp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E31560-AA16-9D12-59E4-1AD6F6C4CF67}"/>
              </a:ext>
            </a:extLst>
          </p:cNvPr>
          <p:cNvSpPr txBox="1"/>
          <p:nvPr/>
        </p:nvSpPr>
        <p:spPr>
          <a:xfrm>
            <a:off x="10247376" y="6103667"/>
            <a:ext cx="1371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2026/06/19</a:t>
            </a:r>
          </a:p>
        </p:txBody>
      </p:sp>
      <p:pic>
        <p:nvPicPr>
          <p:cNvPr id="2" name="Picture 1" descr="GTAP Logo with title">
            <a:extLst>
              <a:ext uri="{FF2B5EF4-FFF2-40B4-BE49-F238E27FC236}">
                <a16:creationId xmlns:a16="http://schemas.microsoft.com/office/drawing/2014/main" id="{223E6B99-01A4-E002-A367-2362B01F5E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12" y="0"/>
            <a:ext cx="2035651" cy="104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268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463EB0A-3D7C-4AA5-BFA5-8EE5B4BA5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5854F4F-FDE8-F0AE-D7C8-9BE4E28ED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651" y="1122363"/>
            <a:ext cx="11034695" cy="31746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Results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639AF5-FFA6-CD2C-34D5-9BDEF3F34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8651" y="4723637"/>
            <a:ext cx="11034695" cy="148139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Regression analysis of key variables</a:t>
            </a:r>
          </a:p>
          <a:p>
            <a:r>
              <a: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National vs global/regional scenario trends</a:t>
            </a:r>
          </a:p>
          <a:p>
            <a:r>
              <a: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National net-zero emissions vs equity principles </a:t>
            </a:r>
          </a:p>
          <a:p>
            <a:r>
              <a: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National scenario coverage and cumulative share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5AD00-F967-454D-A4B2-39ABA5C88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BC5B79-B912-427C-8219-E3E50943F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C0D951-0AE9-B3A9-1D07-A11ADA904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E42FC54F-9344-4B5D-9E58-83ADC5F40A5D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958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FAF44-E561-8BA5-DE66-2D76BA604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8228621-B34E-741A-A3F9-B46F6F76B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11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DA8FEE-F831-4DEF-E336-FAEC0FB2E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34"/>
          <a:stretch>
            <a:fillRect/>
          </a:stretch>
        </p:blipFill>
        <p:spPr>
          <a:xfrm>
            <a:off x="30797" y="1719733"/>
            <a:ext cx="12130407" cy="34185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F1CB02-B24E-1BE0-78DB-AC8977CE18B4}"/>
              </a:ext>
            </a:extLst>
          </p:cNvPr>
          <p:cNvSpPr txBox="1"/>
          <p:nvPr/>
        </p:nvSpPr>
        <p:spPr>
          <a:xfrm>
            <a:off x="2614150" y="249039"/>
            <a:ext cx="69637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Regression analysis of key variables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9CD8F-FF29-D414-32A7-AF145BF0BA70}"/>
              </a:ext>
            </a:extLst>
          </p:cNvPr>
          <p:cNvSpPr txBox="1"/>
          <p:nvPr/>
        </p:nvSpPr>
        <p:spPr>
          <a:xfrm>
            <a:off x="121920" y="1088136"/>
            <a:ext cx="433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Energy demand and supply related variables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2B98DA-2D81-F936-2657-9114366ED0D0}"/>
              </a:ext>
            </a:extLst>
          </p:cNvPr>
          <p:cNvCxnSpPr>
            <a:cxnSpLocks/>
          </p:cNvCxnSpPr>
          <p:nvPr/>
        </p:nvCxnSpPr>
        <p:spPr>
          <a:xfrm>
            <a:off x="182880" y="960120"/>
            <a:ext cx="118872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84DAD386-A576-3A53-F5E4-65223ADA9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6239" y="5283951"/>
            <a:ext cx="3694843" cy="3530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F1F69C-310D-C76C-D825-491A3DFB0717}"/>
              </a:ext>
            </a:extLst>
          </p:cNvPr>
          <p:cNvSpPr txBox="1"/>
          <p:nvPr/>
        </p:nvSpPr>
        <p:spPr>
          <a:xfrm>
            <a:off x="1017270" y="5987018"/>
            <a:ext cx="10157460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Decarbonization of energy supply and electrification are common features of national net-zero pathways.</a:t>
            </a:r>
          </a:p>
        </p:txBody>
      </p:sp>
    </p:spTree>
    <p:extLst>
      <p:ext uri="{BB962C8B-B14F-4D97-AF65-F5344CB8AC3E}">
        <p14:creationId xmlns:p14="http://schemas.microsoft.com/office/powerpoint/2010/main" val="935545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8845B-C32B-A55F-CE06-F10B3049C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F7F4ACD-6403-E65D-79F7-631B30B51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12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6F8147-2F6C-1136-C6B2-E868BA70D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00" b="38933"/>
          <a:stretch>
            <a:fillRect/>
          </a:stretch>
        </p:blipFill>
        <p:spPr>
          <a:xfrm>
            <a:off x="17385" y="1759502"/>
            <a:ext cx="12157230" cy="33389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DF3E2F-1927-61D6-AAE3-57DE40E21137}"/>
              </a:ext>
            </a:extLst>
          </p:cNvPr>
          <p:cNvSpPr txBox="1"/>
          <p:nvPr/>
        </p:nvSpPr>
        <p:spPr>
          <a:xfrm>
            <a:off x="2614150" y="249039"/>
            <a:ext cx="69637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Regression analysis of key variables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A9BFD2-C070-637F-2E95-1E93B85E4AA5}"/>
              </a:ext>
            </a:extLst>
          </p:cNvPr>
          <p:cNvSpPr txBox="1"/>
          <p:nvPr/>
        </p:nvSpPr>
        <p:spPr>
          <a:xfrm>
            <a:off x="121920" y="1088136"/>
            <a:ext cx="433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Energy demand and supply related variables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61D344-DCF2-439B-2353-E908BABF8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6239" y="5283951"/>
            <a:ext cx="3694843" cy="35307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D30653-DABA-D06C-802A-091593F94B99}"/>
              </a:ext>
            </a:extLst>
          </p:cNvPr>
          <p:cNvCxnSpPr>
            <a:cxnSpLocks/>
          </p:cNvCxnSpPr>
          <p:nvPr/>
        </p:nvCxnSpPr>
        <p:spPr>
          <a:xfrm>
            <a:off x="182880" y="960120"/>
            <a:ext cx="118872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1A5BD2D-C8B8-B915-5552-1C1421A79183}"/>
              </a:ext>
            </a:extLst>
          </p:cNvPr>
          <p:cNvSpPr txBox="1"/>
          <p:nvPr/>
        </p:nvSpPr>
        <p:spPr>
          <a:xfrm>
            <a:off x="1245870" y="5897880"/>
            <a:ext cx="970026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Specific technology choices (wind and solar) are much more heterogeneous, suggesting that countries achieve similar emissions reduction through diverse pathways.</a:t>
            </a:r>
          </a:p>
        </p:txBody>
      </p:sp>
    </p:spTree>
    <p:extLst>
      <p:ext uri="{BB962C8B-B14F-4D97-AF65-F5344CB8AC3E}">
        <p14:creationId xmlns:p14="http://schemas.microsoft.com/office/powerpoint/2010/main" val="331342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A230A-67F2-319A-9CE5-15ABF35D5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D57B9BF-F40B-EBC5-DBFC-7441C8836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13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0BAC515-46FD-D209-0624-ADD758DD5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00" b="8682"/>
          <a:stretch>
            <a:fillRect/>
          </a:stretch>
        </p:blipFill>
        <p:spPr>
          <a:xfrm>
            <a:off x="11961" y="1744350"/>
            <a:ext cx="12168079" cy="33693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341A43-DE85-DA59-2D51-73C2850A19AC}"/>
              </a:ext>
            </a:extLst>
          </p:cNvPr>
          <p:cNvSpPr txBox="1"/>
          <p:nvPr/>
        </p:nvSpPr>
        <p:spPr>
          <a:xfrm>
            <a:off x="2614150" y="249039"/>
            <a:ext cx="69637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Regression analysis of key variables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03BAE7-4CDC-D6F0-DC5C-A4368B87A755}"/>
              </a:ext>
            </a:extLst>
          </p:cNvPr>
          <p:cNvSpPr txBox="1"/>
          <p:nvPr/>
        </p:nvSpPr>
        <p:spPr>
          <a:xfrm>
            <a:off x="121920" y="1088136"/>
            <a:ext cx="2603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Intensity related variables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3161EA-7228-466A-D41E-572096B38757}"/>
              </a:ext>
            </a:extLst>
          </p:cNvPr>
          <p:cNvCxnSpPr>
            <a:cxnSpLocks/>
          </p:cNvCxnSpPr>
          <p:nvPr/>
        </p:nvCxnSpPr>
        <p:spPr>
          <a:xfrm>
            <a:off x="182880" y="960120"/>
            <a:ext cx="118872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4C3B0E9-1511-7C45-37C2-758BD0186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6239" y="5283951"/>
            <a:ext cx="3694843" cy="3530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A69B41-1A95-5378-DAF7-BBA1F8DABBA5}"/>
              </a:ext>
            </a:extLst>
          </p:cNvPr>
          <p:cNvSpPr txBox="1"/>
          <p:nvPr/>
        </p:nvSpPr>
        <p:spPr>
          <a:xfrm>
            <a:off x="1181100" y="5829300"/>
            <a:ext cx="98298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Intensity-related indicators (especially emission intensity of GDP and carbon intensity of TPES*) show the strongest relationships with emissions reduction.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F0AB38-B848-DE60-65C5-0DD54C7B9C0C}"/>
              </a:ext>
            </a:extLst>
          </p:cNvPr>
          <p:cNvSpPr txBox="1"/>
          <p:nvPr/>
        </p:nvSpPr>
        <p:spPr>
          <a:xfrm>
            <a:off x="-11770" y="6538912"/>
            <a:ext cx="27376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*TPES: Total primary energy supply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B59C0F-88CA-F462-72F0-B98580C544C0}"/>
              </a:ext>
            </a:extLst>
          </p:cNvPr>
          <p:cNvSpPr txBox="1"/>
          <p:nvPr/>
        </p:nvSpPr>
        <p:spPr>
          <a:xfrm>
            <a:off x="2796539" y="1744350"/>
            <a:ext cx="152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362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B6760-93D1-6BC0-0CD3-529EBA8DF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AE3176F-0466-4E17-7AA6-28BD943EF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14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DC3081-FD3F-8945-E117-982C537F7425}"/>
              </a:ext>
            </a:extLst>
          </p:cNvPr>
          <p:cNvSpPr txBox="1"/>
          <p:nvPr/>
        </p:nvSpPr>
        <p:spPr>
          <a:xfrm>
            <a:off x="615563" y="5590103"/>
            <a:ext cx="10203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Stars indicate statistical significance (*** P&lt;0.001, ** P&lt;0.01, * P&lt;0.05), N is the total number of data points for each regression analysis.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393550-BB3C-9AC3-5570-2E54FE3BDB1B}"/>
              </a:ext>
            </a:extLst>
          </p:cNvPr>
          <p:cNvSpPr txBox="1"/>
          <p:nvPr/>
        </p:nvSpPr>
        <p:spPr>
          <a:xfrm>
            <a:off x="121920" y="1088136"/>
            <a:ext cx="2118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Regression statistics: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647741-B296-01A6-1D7F-8DE9FA876A1B}"/>
              </a:ext>
            </a:extLst>
          </p:cNvPr>
          <p:cNvSpPr txBox="1"/>
          <p:nvPr/>
        </p:nvSpPr>
        <p:spPr>
          <a:xfrm>
            <a:off x="2614150" y="249039"/>
            <a:ext cx="69637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Regression analysis of key variables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A1BF744F-0804-5E0A-F8EA-D5856D712F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429736"/>
              </p:ext>
            </p:extLst>
          </p:nvPr>
        </p:nvGraphicFramePr>
        <p:xfrm>
          <a:off x="931546" y="1794295"/>
          <a:ext cx="9181719" cy="3645133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4256640">
                  <a:extLst>
                    <a:ext uri="{9D8B030D-6E8A-4147-A177-3AD203B41FA5}">
                      <a16:colId xmlns:a16="http://schemas.microsoft.com/office/drawing/2014/main" val="4667108"/>
                    </a:ext>
                  </a:extLst>
                </a:gridCol>
                <a:gridCol w="1101592">
                  <a:extLst>
                    <a:ext uri="{9D8B030D-6E8A-4147-A177-3AD203B41FA5}">
                      <a16:colId xmlns:a16="http://schemas.microsoft.com/office/drawing/2014/main" val="1488780286"/>
                    </a:ext>
                  </a:extLst>
                </a:gridCol>
                <a:gridCol w="1202303">
                  <a:extLst>
                    <a:ext uri="{9D8B030D-6E8A-4147-A177-3AD203B41FA5}">
                      <a16:colId xmlns:a16="http://schemas.microsoft.com/office/drawing/2014/main" val="444224450"/>
                    </a:ext>
                  </a:extLst>
                </a:gridCol>
                <a:gridCol w="825303">
                  <a:extLst>
                    <a:ext uri="{9D8B030D-6E8A-4147-A177-3AD203B41FA5}">
                      <a16:colId xmlns:a16="http://schemas.microsoft.com/office/drawing/2014/main" val="3241339191"/>
                    </a:ext>
                  </a:extLst>
                </a:gridCol>
                <a:gridCol w="1146155">
                  <a:extLst>
                    <a:ext uri="{9D8B030D-6E8A-4147-A177-3AD203B41FA5}">
                      <a16:colId xmlns:a16="http://schemas.microsoft.com/office/drawing/2014/main" val="244259753"/>
                    </a:ext>
                  </a:extLst>
                </a:gridCol>
                <a:gridCol w="649726">
                  <a:extLst>
                    <a:ext uri="{9D8B030D-6E8A-4147-A177-3AD203B41FA5}">
                      <a16:colId xmlns:a16="http://schemas.microsoft.com/office/drawing/2014/main" val="1040272023"/>
                    </a:ext>
                  </a:extLst>
                </a:gridCol>
              </a:tblGrid>
              <a:tr h="3924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Variable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Slope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Intercept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R</a:t>
                      </a:r>
                      <a:r>
                        <a:rPr lang="en-GB" sz="1800" kern="100" baseline="30000">
                          <a:effectLst/>
                        </a:rPr>
                        <a:t>2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p-value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N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2503008"/>
                  </a:ext>
                </a:extLst>
              </a:tr>
              <a:tr h="3348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00" dirty="0">
                          <a:effectLst/>
                        </a:rPr>
                        <a:t>Reduction in final energy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0.17**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-0.638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0.035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0.003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238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9779386"/>
                  </a:ext>
                </a:extLst>
              </a:tr>
              <a:tr h="3329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00" dirty="0">
                          <a:effectLst/>
                        </a:rPr>
                        <a:t>Electricity share in final energy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0.176***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-0.809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0.388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p &lt; 0.001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238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2925839"/>
                  </a:ext>
                </a:extLst>
              </a:tr>
              <a:tr h="3329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00" dirty="0">
                          <a:effectLst/>
                        </a:rPr>
                        <a:t>Non-fossil share in primary energy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0.411***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-1.704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0.408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p &lt; 0.001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112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3694876"/>
                  </a:ext>
                </a:extLst>
              </a:tr>
              <a:tr h="4116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00">
                          <a:effectLst/>
                        </a:rPr>
                        <a:t>Fossil share in primary energy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-0.44***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4.243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0.651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p &lt; 0.001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203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88413255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00" dirty="0">
                          <a:effectLst/>
                        </a:rPr>
                        <a:t>Solar share in non-fossil primary energy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0.069**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2.237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0.073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p &lt; 0.001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112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839925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00">
                          <a:effectLst/>
                        </a:rPr>
                        <a:t>Wind share in non-fossil primary energy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0.137***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1.824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0.193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p &lt; 0.001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112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6246051"/>
                  </a:ext>
                </a:extLst>
              </a:tr>
              <a:tr h="3329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00">
                          <a:effectLst/>
                        </a:rPr>
                        <a:t>Carbon Intensity of TPES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0.941***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-5.629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0.785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p &lt; 0.001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224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88285475"/>
                  </a:ext>
                </a:extLst>
              </a:tr>
              <a:tr h="3329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00">
                          <a:effectLst/>
                        </a:rPr>
                        <a:t>Energy Intensity of GDP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0.174***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1.69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0.091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p &lt; 0.001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217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5619159"/>
                  </a:ext>
                </a:extLst>
              </a:tr>
              <a:tr h="3329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00">
                          <a:effectLst/>
                        </a:rPr>
                        <a:t>Emission Intensity of GDP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1.013***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-1.826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0.975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p &lt; 0.001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231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Yu Gothic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1842339"/>
                  </a:ext>
                </a:extLst>
              </a:tr>
            </a:tbl>
          </a:graphicData>
        </a:graphic>
      </p:graphicFrame>
      <p:sp>
        <p:nvSpPr>
          <p:cNvPr id="20" name="Rectangle 7">
            <a:extLst>
              <a:ext uri="{FF2B5EF4-FFF2-40B4-BE49-F238E27FC236}">
                <a16:creationId xmlns:a16="http://schemas.microsoft.com/office/drawing/2014/main" id="{CE79D2DE-85F5-1397-95A6-F4B19C931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4775" y="18526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442D0A8-D750-731E-5E36-AD3046D2B6D4}"/>
              </a:ext>
            </a:extLst>
          </p:cNvPr>
          <p:cNvCxnSpPr>
            <a:cxnSpLocks/>
          </p:cNvCxnSpPr>
          <p:nvPr/>
        </p:nvCxnSpPr>
        <p:spPr>
          <a:xfrm>
            <a:off x="182880" y="960120"/>
            <a:ext cx="118872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8583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DDF74-A7B1-30AA-B24D-A7DC0BAED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88ED6F-CAEF-9348-0940-971379109D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8994"/>
            <a:ext cx="12192000" cy="541909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06907B1-1B7C-BC25-E60D-7CB1B9AF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15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855F07-5538-7D74-9E15-8A80AE76A404}"/>
              </a:ext>
            </a:extLst>
          </p:cNvPr>
          <p:cNvSpPr txBox="1"/>
          <p:nvPr/>
        </p:nvSpPr>
        <p:spPr>
          <a:xfrm>
            <a:off x="1885554" y="249039"/>
            <a:ext cx="8420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National vs global/regional scenario trends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F5C940A-5CA2-BB2C-D086-468FECE521F2}"/>
              </a:ext>
            </a:extLst>
          </p:cNvPr>
          <p:cNvCxnSpPr>
            <a:cxnSpLocks/>
          </p:cNvCxnSpPr>
          <p:nvPr/>
        </p:nvCxnSpPr>
        <p:spPr>
          <a:xfrm>
            <a:off x="182880" y="960120"/>
            <a:ext cx="118872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669B8FD-300E-5701-19F5-58B78175545B}"/>
              </a:ext>
            </a:extLst>
          </p:cNvPr>
          <p:cNvSpPr txBox="1"/>
          <p:nvPr/>
        </p:nvSpPr>
        <p:spPr>
          <a:xfrm>
            <a:off x="1360551" y="6329798"/>
            <a:ext cx="9470898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National scenario trends show greater variability compared to global/regional scenario trends.</a:t>
            </a:r>
          </a:p>
        </p:txBody>
      </p:sp>
    </p:spTree>
    <p:extLst>
      <p:ext uri="{BB962C8B-B14F-4D97-AF65-F5344CB8AC3E}">
        <p14:creationId xmlns:p14="http://schemas.microsoft.com/office/powerpoint/2010/main" val="1493595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E51E7-F9C2-13D4-B0D1-15733AE14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996DAC-581E-2F5E-B8BC-AEAB3B3D2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81" y="937260"/>
            <a:ext cx="10454599" cy="592220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B5E481-7934-C64E-06B6-FEE1776F6602}"/>
              </a:ext>
            </a:extLst>
          </p:cNvPr>
          <p:cNvSpPr txBox="1"/>
          <p:nvPr/>
        </p:nvSpPr>
        <p:spPr>
          <a:xfrm>
            <a:off x="4494657" y="5818994"/>
            <a:ext cx="7319391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High-income countries frequently exceed carbon budgets consistent with a 1.5 °C goal across multiple effort-sharing approaches, while low-income countries retain substantial unused carbon space.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F928EEC-42BB-B943-8BF6-DCB3F0480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16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4EFA52-EFB5-C2D9-0DE3-61E021D6ED49}"/>
              </a:ext>
            </a:extLst>
          </p:cNvPr>
          <p:cNvSpPr txBox="1"/>
          <p:nvPr/>
        </p:nvSpPr>
        <p:spPr>
          <a:xfrm>
            <a:off x="1390514" y="249039"/>
            <a:ext cx="9410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National net-zero emissions vs equity principles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500F17A-2DFD-DDA0-7608-AC3E1350FD88}"/>
              </a:ext>
            </a:extLst>
          </p:cNvPr>
          <p:cNvCxnSpPr>
            <a:cxnSpLocks/>
          </p:cNvCxnSpPr>
          <p:nvPr/>
        </p:nvCxnSpPr>
        <p:spPr>
          <a:xfrm>
            <a:off x="182880" y="960120"/>
            <a:ext cx="118872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DC27386-FE16-DF44-3E91-D64D9496A9D5}"/>
              </a:ext>
            </a:extLst>
          </p:cNvPr>
          <p:cNvSpPr txBox="1"/>
          <p:nvPr/>
        </p:nvSpPr>
        <p:spPr>
          <a:xfrm>
            <a:off x="9036558" y="4220947"/>
            <a:ext cx="303352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200" i="1" dirty="0"/>
              <a:t>AP: Ability to pay</a:t>
            </a:r>
          </a:p>
          <a:p>
            <a:r>
              <a:rPr lang="en-US" sz="1200" i="1" dirty="0"/>
              <a:t>ECPC: Equal cumulative per capita emissions</a:t>
            </a:r>
          </a:p>
          <a:p>
            <a:r>
              <a:rPr lang="en-US" sz="1200" i="1" dirty="0"/>
              <a:t>GDR: Greenhouse development rights</a:t>
            </a:r>
          </a:p>
          <a:p>
            <a:r>
              <a:rPr lang="en-US" sz="1200" i="1" dirty="0"/>
              <a:t>GF: Grandfathering</a:t>
            </a:r>
          </a:p>
          <a:p>
            <a:r>
              <a:rPr lang="en-US" sz="1200" i="1" dirty="0"/>
              <a:t>IEPC: Immediate per capita convergence</a:t>
            </a:r>
          </a:p>
          <a:p>
            <a:r>
              <a:rPr lang="en-US" sz="1200" i="1" dirty="0"/>
              <a:t>PCC: Per capita convergence</a:t>
            </a:r>
          </a:p>
        </p:txBody>
      </p:sp>
    </p:spTree>
    <p:extLst>
      <p:ext uri="{BB962C8B-B14F-4D97-AF65-F5344CB8AC3E}">
        <p14:creationId xmlns:p14="http://schemas.microsoft.com/office/powerpoint/2010/main" val="222347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2A87A-58E1-4DFA-3514-168737BA7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5F0CC7B-3A58-C8CB-53A8-6C690F69D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17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4C2B07-791E-2627-5564-3B5504645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33"/>
          <a:stretch>
            <a:fillRect/>
          </a:stretch>
        </p:blipFill>
        <p:spPr>
          <a:xfrm>
            <a:off x="94888" y="1202169"/>
            <a:ext cx="7412336" cy="56558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C5F3E8-F19D-A1FC-0495-18961880637B}"/>
              </a:ext>
            </a:extLst>
          </p:cNvPr>
          <p:cNvSpPr txBox="1"/>
          <p:nvPr/>
        </p:nvSpPr>
        <p:spPr>
          <a:xfrm>
            <a:off x="1131821" y="249039"/>
            <a:ext cx="9928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National scenario coverage and cumulative share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CEE9745-6CEF-2866-8507-B904A9F1599D}"/>
              </a:ext>
            </a:extLst>
          </p:cNvPr>
          <p:cNvCxnSpPr>
            <a:cxnSpLocks/>
          </p:cNvCxnSpPr>
          <p:nvPr/>
        </p:nvCxnSpPr>
        <p:spPr>
          <a:xfrm>
            <a:off x="182880" y="960120"/>
            <a:ext cx="118872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B9A8F70-0588-DA70-F985-D7E38DF14A56}"/>
              </a:ext>
            </a:extLst>
          </p:cNvPr>
          <p:cNvSpPr txBox="1"/>
          <p:nvPr/>
        </p:nvSpPr>
        <p:spPr>
          <a:xfrm>
            <a:off x="7759827" y="3943064"/>
            <a:ext cx="4158234" cy="20313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The aggregate national net-zero emissions fall within the range of global carbon budgets consistent with C2 pathways across most effort-sharing approaches, while alignment with C1-consistent budgets depends on the specific allocation principle applied.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A5D982-C422-A768-382B-5609A6189BCD}"/>
              </a:ext>
            </a:extLst>
          </p:cNvPr>
          <p:cNvSpPr txBox="1"/>
          <p:nvPr/>
        </p:nvSpPr>
        <p:spPr>
          <a:xfrm>
            <a:off x="7759827" y="1925176"/>
            <a:ext cx="4158234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Aggregate national net-zero scenarios cover approximately two-thirds of global historical CO2 emissions.</a:t>
            </a:r>
          </a:p>
        </p:txBody>
      </p:sp>
    </p:spTree>
    <p:extLst>
      <p:ext uri="{BB962C8B-B14F-4D97-AF65-F5344CB8AC3E}">
        <p14:creationId xmlns:p14="http://schemas.microsoft.com/office/powerpoint/2010/main" val="59378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463EB0A-3D7C-4AA5-BFA5-8EE5B4BA5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7CE76FE-01EA-19BE-6449-B5BDEB4C0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651" y="1122363"/>
            <a:ext cx="11034695" cy="31746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Discussions and conclusion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57E2493-D053-DA37-724A-14664A188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8651" y="4723637"/>
            <a:ext cx="11034695" cy="148139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National perspective</a:t>
            </a:r>
          </a:p>
          <a:p>
            <a:r>
              <a:rPr lang="en-US" sz="2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Global perspective</a:t>
            </a:r>
          </a:p>
          <a:p>
            <a:r>
              <a:rPr lang="en-US" sz="2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Future work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5AD00-F967-454D-A4B2-39ABA5C88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BC5B79-B912-427C-8219-E3E50943F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C42578-B861-A9AD-1CA3-DA6585609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E42FC54F-9344-4B5D-9E58-83ADC5F40A5D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85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6F2F1-C57A-D4B7-089B-DA32BEA59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AD49494-4B65-50EC-FBEF-A78A9711E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19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B796B0-10FB-C076-0695-BAD56B76061E}"/>
              </a:ext>
            </a:extLst>
          </p:cNvPr>
          <p:cNvSpPr txBox="1"/>
          <p:nvPr/>
        </p:nvSpPr>
        <p:spPr>
          <a:xfrm>
            <a:off x="4022259" y="249039"/>
            <a:ext cx="4147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National perspective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60A8D5-11F1-2472-DEA4-F0FE47918C2B}"/>
              </a:ext>
            </a:extLst>
          </p:cNvPr>
          <p:cNvSpPr txBox="1"/>
          <p:nvPr/>
        </p:nvSpPr>
        <p:spPr>
          <a:xfrm>
            <a:off x="609696" y="1194910"/>
            <a:ext cx="1146038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Commonalities</a:t>
            </a:r>
            <a:r>
              <a:rPr lang="en-US" sz="2400" dirty="0"/>
              <a:t> across national net-zero scenarios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/>
              <a:t>declining fossil fuel use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/>
              <a:t>increasing electrification of final energy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/>
              <a:t>rising shares of non-fossil energy in primary supply</a:t>
            </a:r>
          </a:p>
          <a:p>
            <a:pPr lvl="1"/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Differences</a:t>
            </a:r>
            <a:r>
              <a:rPr lang="en-US" sz="2400" dirty="0"/>
              <a:t> persists in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/>
              <a:t>composition of non-fossil energy portfolios, i.e., contributions of wind and solar </a:t>
            </a:r>
          </a:p>
          <a:p>
            <a:pPr lvl="1"/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identification of commonalities suggests a set of </a:t>
            </a:r>
            <a:r>
              <a:rPr lang="en-US" sz="2400" b="1" dirty="0"/>
              <a:t>policy directions that are broadly robust, regardless of national context</a:t>
            </a:r>
            <a:r>
              <a:rPr lang="en-US" sz="24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Policy design should therefore balance the adoption of these </a:t>
            </a:r>
            <a:r>
              <a:rPr lang="en-US" sz="2400" b="1" dirty="0"/>
              <a:t>common mitigation pillars</a:t>
            </a:r>
            <a:r>
              <a:rPr lang="en-US" sz="2400" dirty="0"/>
              <a:t> </a:t>
            </a:r>
            <a:r>
              <a:rPr lang="en-US" sz="2400" b="1" dirty="0"/>
              <a:t>with flexibility</a:t>
            </a:r>
            <a:r>
              <a:rPr lang="en-US" sz="2400" dirty="0"/>
              <a:t> to accommodate country-specific conditions.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92BFA6A-63B7-B9CD-FDBD-E4B37ABC1A51}"/>
              </a:ext>
            </a:extLst>
          </p:cNvPr>
          <p:cNvCxnSpPr>
            <a:cxnSpLocks/>
          </p:cNvCxnSpPr>
          <p:nvPr/>
        </p:nvCxnSpPr>
        <p:spPr>
          <a:xfrm>
            <a:off x="182880" y="960120"/>
            <a:ext cx="118872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1645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5463EB0A-3D7C-4AA5-BFA5-8EE5B4BA5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D7B4B8F-A169-FE42-FB9A-5281F70E6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651" y="1122363"/>
            <a:ext cx="11034695" cy="31746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Background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40CBF6-91D6-8D2C-BC92-D02C1027E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8651" y="4723637"/>
            <a:ext cx="11034695" cy="148139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National scenario overview</a:t>
            </a:r>
          </a:p>
          <a:p>
            <a:r>
              <a:rPr lang="en-US" sz="2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Research gap</a:t>
            </a:r>
          </a:p>
          <a:p>
            <a:r>
              <a:rPr lang="en-US" sz="2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Objective</a:t>
            </a:r>
          </a:p>
          <a:p>
            <a:endParaRPr lang="en-US" sz="26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945AD00-F967-454D-A4B2-39ABA5C88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9BC5B79-B912-427C-8219-E3E50943F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3C6352-C4DA-1EF1-7FAB-ED188F41E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E42FC54F-9344-4B5D-9E58-83ADC5F40A5D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315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E423B-9ECE-D609-DF7C-57FB2F92F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5553D4C-0D5A-B894-0582-AF4D5D1F3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20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FE469A-354A-B6F6-7852-6D29F95D906F}"/>
              </a:ext>
            </a:extLst>
          </p:cNvPr>
          <p:cNvSpPr txBox="1"/>
          <p:nvPr/>
        </p:nvSpPr>
        <p:spPr>
          <a:xfrm>
            <a:off x="676752" y="1306834"/>
            <a:ext cx="1146038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From a policy perspective, </a:t>
            </a:r>
            <a:r>
              <a:rPr lang="en-US" sz="2400" b="1" dirty="0"/>
              <a:t>broad indicators </a:t>
            </a:r>
            <a:r>
              <a:rPr lang="en-US" sz="2400" dirty="0"/>
              <a:t>such as emission intensity of GDP may provide a useful measure of overall mitigation progress, but more specific information on supply- and demand-side transformations is required to understand the underlying pathways and technology choices for national net-zero targets.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observed differences across countries should not be interpreted as inconsistencies but rather as reflections of </a:t>
            </a:r>
            <a:r>
              <a:rPr lang="en-US" sz="2400" b="1" dirty="0"/>
              <a:t>national circumstances </a:t>
            </a:r>
            <a:r>
              <a:rPr lang="en-US" sz="2400" dirty="0"/>
              <a:t>such as resource endowments, economic structure, technology availability, and institutional capacity. 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For countries </a:t>
            </a:r>
            <a:r>
              <a:rPr lang="en-US" sz="2400" b="1" dirty="0"/>
              <a:t>lacking dedicated national scenarios</a:t>
            </a:r>
            <a:r>
              <a:rPr lang="en-US" sz="2400" dirty="0"/>
              <a:t>, a pragmatic alternative may be to draw insights from countries with similar economic profiles, population density, and resource characteristics, rather than relying directly on global averages.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00B0700-0FDF-0149-5CA1-60B4A1C3B05C}"/>
              </a:ext>
            </a:extLst>
          </p:cNvPr>
          <p:cNvCxnSpPr>
            <a:cxnSpLocks/>
          </p:cNvCxnSpPr>
          <p:nvPr/>
        </p:nvCxnSpPr>
        <p:spPr>
          <a:xfrm>
            <a:off x="182880" y="960120"/>
            <a:ext cx="118872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7B5C5E8-0560-0B53-D91E-09406FC61335}"/>
              </a:ext>
            </a:extLst>
          </p:cNvPr>
          <p:cNvSpPr txBox="1"/>
          <p:nvPr/>
        </p:nvSpPr>
        <p:spPr>
          <a:xfrm>
            <a:off x="4022259" y="249039"/>
            <a:ext cx="4147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National perspective</a:t>
            </a:r>
          </a:p>
        </p:txBody>
      </p:sp>
    </p:spTree>
    <p:extLst>
      <p:ext uri="{BB962C8B-B14F-4D97-AF65-F5344CB8AC3E}">
        <p14:creationId xmlns:p14="http://schemas.microsoft.com/office/powerpoint/2010/main" val="16205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77C33-96D3-4042-4F7B-E4F33C569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7BCFC11-DA19-C6F8-01B7-DD9D4D531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21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932604-1DC5-5FA4-6CBB-FAF74F08C1E4}"/>
              </a:ext>
            </a:extLst>
          </p:cNvPr>
          <p:cNvSpPr txBox="1"/>
          <p:nvPr/>
        </p:nvSpPr>
        <p:spPr>
          <a:xfrm>
            <a:off x="609696" y="1368646"/>
            <a:ext cx="1121349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systematic imbalances between carbon budgets consistent with a 1.5 °C goal across multiple effort-sharing approaches highlight the need for </a:t>
            </a:r>
            <a:r>
              <a:rPr lang="en-US" sz="2400" b="1" dirty="0"/>
              <a:t>enhanced climate ambition, particularly among high-income countries</a:t>
            </a:r>
            <a:r>
              <a:rPr lang="en-US" sz="2400" dirty="0"/>
              <a:t>, which may involve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stronger domestic mitigation efforts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use of cooperative mechanisms such as international carbon markets under Article 6 of the Paris Agreement.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Aggregating national net-zero scenarios covering approximately two-thirds of global CO2 emissions in 2020 shows that collective outcomes are broadly consistent with pathways allowing temporary overshoot but fall short of robust alignment with a no-overshoot 1.5 °C objective.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ECEF84E-1E46-39DF-CF1D-2A9A7B685295}"/>
              </a:ext>
            </a:extLst>
          </p:cNvPr>
          <p:cNvCxnSpPr>
            <a:cxnSpLocks/>
          </p:cNvCxnSpPr>
          <p:nvPr/>
        </p:nvCxnSpPr>
        <p:spPr>
          <a:xfrm>
            <a:off x="182880" y="960120"/>
            <a:ext cx="118872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3D31900-6B80-0ABC-C837-45A349294BF4}"/>
              </a:ext>
            </a:extLst>
          </p:cNvPr>
          <p:cNvSpPr txBox="1"/>
          <p:nvPr/>
        </p:nvSpPr>
        <p:spPr>
          <a:xfrm>
            <a:off x="4022259" y="249039"/>
            <a:ext cx="37542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Global perspective</a:t>
            </a:r>
          </a:p>
        </p:txBody>
      </p:sp>
    </p:spTree>
    <p:extLst>
      <p:ext uri="{BB962C8B-B14F-4D97-AF65-F5344CB8AC3E}">
        <p14:creationId xmlns:p14="http://schemas.microsoft.com/office/powerpoint/2010/main" val="2356662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9EC3B-3915-7F88-5476-143D411FA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8BA307A-FC69-3BCB-C28F-EE439A62D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22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4C71F3-06F5-059E-CE8D-17B897EC701F}"/>
              </a:ext>
            </a:extLst>
          </p:cNvPr>
          <p:cNvSpPr txBox="1"/>
          <p:nvPr/>
        </p:nvSpPr>
        <p:spPr>
          <a:xfrm>
            <a:off x="4865535" y="249039"/>
            <a:ext cx="2460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Conclusions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410D92-C28E-3F94-20FE-0CF5FE1846E4}"/>
              </a:ext>
            </a:extLst>
          </p:cNvPr>
          <p:cNvSpPr txBox="1"/>
          <p:nvPr/>
        </p:nvSpPr>
        <p:spPr>
          <a:xfrm>
            <a:off x="521207" y="1414366"/>
            <a:ext cx="106710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B873F6-12B8-AB4C-77D0-A30A17DFB89D}"/>
              </a:ext>
            </a:extLst>
          </p:cNvPr>
          <p:cNvSpPr txBox="1"/>
          <p:nvPr/>
        </p:nvSpPr>
        <p:spPr>
          <a:xfrm>
            <a:off x="609696" y="1249774"/>
            <a:ext cx="1067104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Using a common scenario protocol, we identified commonalities and differences in national pathways towards net-zero emissions, and the collective implications on the global temperature goals.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These findings reinforce the importance of developing and expanding national scenario exercises routinely under comparable frameworks.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Limitations and future work: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Expanding coverage to additional countries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Including broader technological options such as carbon capture and storage, hydrogen, and carbon dioxide removal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Systematic vetting of scenarios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Multi-dimensional feasibility assessments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Inclusion of socioeconomic heterogeneity and non-CO2 greenhouse gases</a:t>
            </a:r>
            <a:endParaRPr lang="en-US" sz="24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9ADF25A-5029-F89E-D0CE-6120DC391138}"/>
              </a:ext>
            </a:extLst>
          </p:cNvPr>
          <p:cNvCxnSpPr>
            <a:cxnSpLocks/>
          </p:cNvCxnSpPr>
          <p:nvPr/>
        </p:nvCxnSpPr>
        <p:spPr>
          <a:xfrm>
            <a:off x="182880" y="960120"/>
            <a:ext cx="118872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0215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D3AC7-5992-B7C5-529C-CA0DDC608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8512" y="2322893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dirty="0"/>
              <a:t>Thank you for your attention!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EE7505-47EB-40C9-DB5A-6ADE337C9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213" y="4818888"/>
            <a:ext cx="4339574" cy="17507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929FFC-8812-39AB-C8D8-B10611C8D343}"/>
              </a:ext>
            </a:extLst>
          </p:cNvPr>
          <p:cNvSpPr txBox="1"/>
          <p:nvPr/>
        </p:nvSpPr>
        <p:spPr>
          <a:xfrm>
            <a:off x="6818376" y="3808583"/>
            <a:ext cx="43395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/>
              <a:t>pathak.anuj.84h@st.kyoto-u.ac.jp </a:t>
            </a:r>
          </a:p>
          <a:p>
            <a:pPr algn="r"/>
            <a:r>
              <a:rPr lang="en-US" dirty="0"/>
              <a:t>vishwanathan.saritha.5t@kyoto-u.ac.jp </a:t>
            </a:r>
          </a:p>
          <a:p>
            <a:pPr algn="r"/>
            <a:r>
              <a:rPr lang="it-IT" dirty="0"/>
              <a:t>fujimori.shinichiro.8a@kyoto-u.ac.jp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262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c 23" descr="Transfer with solid fill">
            <a:extLst>
              <a:ext uri="{FF2B5EF4-FFF2-40B4-BE49-F238E27FC236}">
                <a16:creationId xmlns:a16="http://schemas.microsoft.com/office/drawing/2014/main" id="{8894E879-46C6-963B-F998-77F403D3CD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9024929" y="3516682"/>
            <a:ext cx="1219597" cy="121959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5710152-9CD8-DA72-BDE9-65279D3098E3}"/>
              </a:ext>
            </a:extLst>
          </p:cNvPr>
          <p:cNvSpPr txBox="1"/>
          <p:nvPr/>
        </p:nvSpPr>
        <p:spPr>
          <a:xfrm>
            <a:off x="499307" y="2322886"/>
            <a:ext cx="695858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Paris Agreement and global temperature goals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National net-zero target or long-term strategies (LTS)</a:t>
            </a:r>
            <a:endParaRPr lang="en-US" sz="2400" dirty="0"/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National scenarios</a:t>
            </a:r>
            <a:r>
              <a:rPr lang="en-US" sz="2400" dirty="0"/>
              <a:t>: inform, track and reflect overall policy direction of national mitigation pathways for achieving global climate goals.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5687B3B-7AFF-6E12-3073-57BBAA676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4246" y="6356350"/>
            <a:ext cx="2743200" cy="365125"/>
          </a:xfrm>
        </p:spPr>
        <p:txBody>
          <a:bodyPr/>
          <a:lstStyle/>
          <a:p>
            <a:fld id="{E42FC54F-9344-4B5D-9E58-83ADC5F40A5D}" type="slidenum">
              <a:rPr lang="en-US" smtClean="0"/>
              <a:t>3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8C2AFD0-BD43-9367-B5BB-75CAACAA517A}"/>
              </a:ext>
            </a:extLst>
          </p:cNvPr>
          <p:cNvCxnSpPr>
            <a:cxnSpLocks/>
          </p:cNvCxnSpPr>
          <p:nvPr/>
        </p:nvCxnSpPr>
        <p:spPr>
          <a:xfrm>
            <a:off x="182880" y="960120"/>
            <a:ext cx="118872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AEE63A4-46B7-5016-4C3D-C273775A4ABA}"/>
              </a:ext>
            </a:extLst>
          </p:cNvPr>
          <p:cNvSpPr txBox="1"/>
          <p:nvPr/>
        </p:nvSpPr>
        <p:spPr>
          <a:xfrm>
            <a:off x="3389233" y="249039"/>
            <a:ext cx="54135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National scenario overview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0B39CD-6BD8-D660-2D96-4EBEA9E8860A}"/>
              </a:ext>
            </a:extLst>
          </p:cNvPr>
          <p:cNvSpPr txBox="1"/>
          <p:nvPr/>
        </p:nvSpPr>
        <p:spPr>
          <a:xfrm>
            <a:off x="182880" y="1165768"/>
            <a:ext cx="578815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dirty="0"/>
              <a:t>Climate goals and national scenarios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37BED5-F8F3-7E2F-41E8-080B506E81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840" y="1598186"/>
            <a:ext cx="3474138" cy="19508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2CEA6F-7D96-D7AC-4127-F15D02120A4D}"/>
              </a:ext>
            </a:extLst>
          </p:cNvPr>
          <p:cNvSpPr txBox="1"/>
          <p:nvPr/>
        </p:nvSpPr>
        <p:spPr>
          <a:xfrm>
            <a:off x="7953375" y="1115183"/>
            <a:ext cx="33627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G</a:t>
            </a:r>
            <a:r>
              <a:rPr lang="en-US" sz="1800" b="1" dirty="0"/>
              <a:t>lobal temperature goal</a:t>
            </a:r>
          </a:p>
          <a:p>
            <a:pPr algn="ctr"/>
            <a:r>
              <a:rPr lang="en-US" b="1" dirty="0"/>
              <a:t>1.5 °C, 2 °C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6A577B-1AF1-9700-762B-A0D69349083D}"/>
              </a:ext>
            </a:extLst>
          </p:cNvPr>
          <p:cNvGrpSpPr/>
          <p:nvPr/>
        </p:nvGrpSpPr>
        <p:grpSpPr>
          <a:xfrm>
            <a:off x="8689468" y="4694376"/>
            <a:ext cx="2398547" cy="2096882"/>
            <a:chOff x="8802766" y="4504329"/>
            <a:chExt cx="2398547" cy="209688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A86FD5C-30E1-D9D8-5B80-B48ED180A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02766" y="4504329"/>
              <a:ext cx="2096882" cy="2096882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2C79DCB-A483-0800-3554-4FC9CE11C89C}"/>
                </a:ext>
              </a:extLst>
            </p:cNvPr>
            <p:cNvSpPr txBox="1"/>
            <p:nvPr/>
          </p:nvSpPr>
          <p:spPr>
            <a:xfrm>
              <a:off x="8802766" y="4995161"/>
              <a:ext cx="1138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Country A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3973BC2-8806-D990-5634-3B54ED903BE4}"/>
                </a:ext>
              </a:extLst>
            </p:cNvPr>
            <p:cNvSpPr txBox="1"/>
            <p:nvPr/>
          </p:nvSpPr>
          <p:spPr>
            <a:xfrm>
              <a:off x="9273334" y="5742817"/>
              <a:ext cx="1129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Country B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B9A8D8A-D167-10F0-ABD1-445E19D6F249}"/>
                </a:ext>
              </a:extLst>
            </p:cNvPr>
            <p:cNvSpPr txBox="1"/>
            <p:nvPr/>
          </p:nvSpPr>
          <p:spPr>
            <a:xfrm>
              <a:off x="10079980" y="5987017"/>
              <a:ext cx="11213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Country C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2E4FBDA-C83A-6BAE-01C6-A322F284A7CF}"/>
              </a:ext>
            </a:extLst>
          </p:cNvPr>
          <p:cNvSpPr txBox="1"/>
          <p:nvPr/>
        </p:nvSpPr>
        <p:spPr>
          <a:xfrm>
            <a:off x="8667516" y="3937046"/>
            <a:ext cx="200353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800" b="1" dirty="0"/>
              <a:t>National scenarios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639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12EAB-B322-D56D-86E5-5D8E750A9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1545B4-08E7-CA68-209B-D6EEAEAE9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4246" y="6356350"/>
            <a:ext cx="2743200" cy="365125"/>
          </a:xfrm>
        </p:spPr>
        <p:txBody>
          <a:bodyPr/>
          <a:lstStyle/>
          <a:p>
            <a:fld id="{E42FC54F-9344-4B5D-9E58-83ADC5F40A5D}" type="slidenum">
              <a:rPr lang="en-US" smtClean="0"/>
              <a:t>4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979493-7B91-D6D2-DC25-AFA27AB75D0C}"/>
              </a:ext>
            </a:extLst>
          </p:cNvPr>
          <p:cNvSpPr txBox="1"/>
          <p:nvPr/>
        </p:nvSpPr>
        <p:spPr>
          <a:xfrm>
            <a:off x="3389233" y="249039"/>
            <a:ext cx="5413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National scenario overview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64660E-AC5D-FECD-11F3-576796920A7B}"/>
              </a:ext>
            </a:extLst>
          </p:cNvPr>
          <p:cNvSpPr txBox="1"/>
          <p:nvPr/>
        </p:nvSpPr>
        <p:spPr>
          <a:xfrm>
            <a:off x="182880" y="1165768"/>
            <a:ext cx="51444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Past studies on national scenarios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F988720-C25D-BF29-71A0-6FCEB17ACB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975268"/>
              </p:ext>
            </p:extLst>
          </p:nvPr>
        </p:nvGraphicFramePr>
        <p:xfrm>
          <a:off x="415368" y="1869983"/>
          <a:ext cx="11551345" cy="413192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992040">
                  <a:extLst>
                    <a:ext uri="{9D8B030D-6E8A-4147-A177-3AD203B41FA5}">
                      <a16:colId xmlns:a16="http://schemas.microsoft.com/office/drawing/2014/main" val="1052754441"/>
                    </a:ext>
                  </a:extLst>
                </a:gridCol>
                <a:gridCol w="4334256">
                  <a:extLst>
                    <a:ext uri="{9D8B030D-6E8A-4147-A177-3AD203B41FA5}">
                      <a16:colId xmlns:a16="http://schemas.microsoft.com/office/drawing/2014/main" val="3431911963"/>
                    </a:ext>
                  </a:extLst>
                </a:gridCol>
                <a:gridCol w="3225049">
                  <a:extLst>
                    <a:ext uri="{9D8B030D-6E8A-4147-A177-3AD203B41FA5}">
                      <a16:colId xmlns:a16="http://schemas.microsoft.com/office/drawing/2014/main" val="42368651"/>
                    </a:ext>
                  </a:extLst>
                </a:gridCol>
              </a:tblGrid>
              <a:tr h="392466">
                <a:tc>
                  <a:txBody>
                    <a:bodyPr/>
                    <a:lstStyle/>
                    <a:p>
                      <a:r>
                        <a:rPr lang="en-US" sz="1800" dirty="0"/>
                        <a:t>Study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Objective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Examples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372023"/>
                  </a:ext>
                </a:extLst>
              </a:tr>
              <a:tr h="996259">
                <a:tc>
                  <a:txBody>
                    <a:bodyPr/>
                    <a:lstStyle/>
                    <a:p>
                      <a:r>
                        <a:rPr lang="en-US" sz="1800" b="1" dirty="0"/>
                        <a:t>1. Single model, single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Developed for domestic policy analysis, provides important insights into national decarbonization strategies.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(Oshiro &amp; Fujimori, 2024), (Duan et al., 2021), (Adun et al., 2024)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5666830"/>
                  </a:ext>
                </a:extLst>
              </a:tr>
              <a:tr h="996259">
                <a:tc>
                  <a:txBody>
                    <a:bodyPr/>
                    <a:lstStyle/>
                    <a:p>
                      <a:r>
                        <a:rPr lang="en-US" sz="1800" b="1" dirty="0"/>
                        <a:t>2. Multiple models, single country</a:t>
                      </a:r>
                    </a:p>
                    <a:p>
                      <a:r>
                        <a:rPr lang="en-US" sz="1800" b="1" dirty="0"/>
                        <a:t>(Coordinated MIPs)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Focused on single countries quantifying inter-model uncertainty and establishing robust mitigation pathways.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(Sugiyama et al., 2024), (</a:t>
                      </a:r>
                      <a:r>
                        <a:rPr lang="en-US" sz="1800" dirty="0" err="1"/>
                        <a:t>Lugovoy</a:t>
                      </a:r>
                      <a:r>
                        <a:rPr lang="en-US" sz="1800" dirty="0"/>
                        <a:t> et al., 2018), (Browning et al., 2023), (Cho et al., 2025), (JMIP 2 Part 1, 2025)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9274987"/>
                  </a:ext>
                </a:extLst>
              </a:tr>
              <a:tr h="392466">
                <a:tc>
                  <a:txBody>
                    <a:bodyPr/>
                    <a:lstStyle/>
                    <a:p>
                      <a:r>
                        <a:rPr lang="en-US" sz="1800" b="1" dirty="0"/>
                        <a:t>3. Single model, multiple countries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Identifying cross-country similarities and differences.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(Millot et al., 2020), (Starke et al., 2024)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6196162"/>
                  </a:ext>
                </a:extLst>
              </a:tr>
              <a:tr h="392466">
                <a:tc>
                  <a:txBody>
                    <a:bodyPr/>
                    <a:lstStyle/>
                    <a:p>
                      <a:r>
                        <a:rPr lang="en-US" sz="1800" b="1" dirty="0"/>
                        <a:t>4. Multiple models, multiple countries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Identifying robust national mitigation pathways for globally consistent national scenarios.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(Schaeffer et al., 2020), (Waisman et al., 2019), (Reedman et al., 2018)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070323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D6E407E-A280-527A-5829-2C6771F6D4B0}"/>
              </a:ext>
            </a:extLst>
          </p:cNvPr>
          <p:cNvSpPr txBox="1"/>
          <p:nvPr/>
        </p:nvSpPr>
        <p:spPr>
          <a:xfrm>
            <a:off x="274890" y="6006178"/>
            <a:ext cx="119171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Limitations</a:t>
            </a:r>
            <a:r>
              <a:rPr lang="en-US" dirty="0"/>
              <a:t>: Some studies do not capture inter-model uncertainties and others represent a limited share of global emissions.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FCCC58-3C9F-F2FA-67A0-06AFA7B0F86B}"/>
              </a:ext>
            </a:extLst>
          </p:cNvPr>
          <p:cNvCxnSpPr>
            <a:cxnSpLocks/>
          </p:cNvCxnSpPr>
          <p:nvPr/>
        </p:nvCxnSpPr>
        <p:spPr>
          <a:xfrm>
            <a:off x="182880" y="960120"/>
            <a:ext cx="118872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7722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55E95-0202-491C-41A9-17D389778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E76D78E-4504-6F5A-B3B4-B49ACE433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4246" y="6356350"/>
            <a:ext cx="2743200" cy="365125"/>
          </a:xfrm>
        </p:spPr>
        <p:txBody>
          <a:bodyPr/>
          <a:lstStyle/>
          <a:p>
            <a:fld id="{E42FC54F-9344-4B5D-9E58-83ADC5F40A5D}" type="slidenum">
              <a:rPr lang="en-US" smtClean="0"/>
              <a:t>5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1018AE-860D-41C2-4ECD-E52D411F02EC}"/>
              </a:ext>
            </a:extLst>
          </p:cNvPr>
          <p:cNvSpPr txBox="1"/>
          <p:nvPr/>
        </p:nvSpPr>
        <p:spPr>
          <a:xfrm>
            <a:off x="3303316" y="249039"/>
            <a:ext cx="5585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Research gap and objective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C047FE-149D-3D8F-4FED-D60B7CB7B8A3}"/>
              </a:ext>
            </a:extLst>
          </p:cNvPr>
          <p:cNvSpPr txBox="1"/>
          <p:nvPr/>
        </p:nvSpPr>
        <p:spPr>
          <a:xfrm>
            <a:off x="710263" y="1187754"/>
            <a:ext cx="1083243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While national scenario studies are gaining focus, they are </a:t>
            </a:r>
            <a:r>
              <a:rPr lang="en-US" sz="2400" b="1" dirty="0"/>
              <a:t>disaggregated</a:t>
            </a:r>
            <a:r>
              <a:rPr lang="en-US" sz="2400" dirty="0"/>
              <a:t> due to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/>
              <a:t>Economic structures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/>
              <a:t>Modelling capacity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/>
              <a:t>Data constraints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/>
              <a:t>Coverage (sectors, technologies, and greenhouse gases (GHGs))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/>
              <a:t>National policy focus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06F9CC2-8906-AB89-56C6-D2E31E8BFF70}"/>
              </a:ext>
            </a:extLst>
          </p:cNvPr>
          <p:cNvCxnSpPr>
            <a:cxnSpLocks/>
          </p:cNvCxnSpPr>
          <p:nvPr/>
        </p:nvCxnSpPr>
        <p:spPr>
          <a:xfrm>
            <a:off x="182880" y="960120"/>
            <a:ext cx="118872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E8CF7D8-1A46-7916-04B1-6C74628CC865}"/>
              </a:ext>
            </a:extLst>
          </p:cNvPr>
          <p:cNvSpPr txBox="1"/>
          <p:nvPr/>
        </p:nvSpPr>
        <p:spPr>
          <a:xfrm>
            <a:off x="5090500" y="3723759"/>
            <a:ext cx="2011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Objective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0B51F7-E9A8-D191-912E-136F9E0E6F19}"/>
              </a:ext>
            </a:extLst>
          </p:cNvPr>
          <p:cNvSpPr txBox="1"/>
          <p:nvPr/>
        </p:nvSpPr>
        <p:spPr>
          <a:xfrm>
            <a:off x="567541" y="4370090"/>
            <a:ext cx="107618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Here we use a national scenario database for multiple national net-zero scenarios collected using a </a:t>
            </a:r>
            <a:r>
              <a:rPr lang="en-US" sz="2400" b="1" dirty="0"/>
              <a:t>common scenario protocol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126DC9-132E-23EB-AA7A-8D5CD2D974FE}"/>
              </a:ext>
            </a:extLst>
          </p:cNvPr>
          <p:cNvSpPr txBox="1"/>
          <p:nvPr/>
        </p:nvSpPr>
        <p:spPr>
          <a:xfrm>
            <a:off x="1003935" y="5431919"/>
            <a:ext cx="104443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To illustrate the similarities and differences in climate change mitigation pathways for national net zero targets</a:t>
            </a:r>
          </a:p>
        </p:txBody>
      </p:sp>
    </p:spTree>
    <p:extLst>
      <p:ext uri="{BB962C8B-B14F-4D97-AF65-F5344CB8AC3E}">
        <p14:creationId xmlns:p14="http://schemas.microsoft.com/office/powerpoint/2010/main" val="48279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463EB0A-3D7C-4AA5-BFA5-8EE5B4BA5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BC12E3-EFD9-07A1-B4F9-F4FBA116C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651" y="1122363"/>
            <a:ext cx="11034695" cy="31746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Methods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330311D-E0B4-602D-40EE-F30649779B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8651" y="4723637"/>
            <a:ext cx="11034695" cy="148139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Scenario protocol</a:t>
            </a:r>
          </a:p>
          <a:p>
            <a:r>
              <a:rPr lang="en-US" sz="2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National scenario database</a:t>
            </a:r>
          </a:p>
          <a:p>
            <a:r>
              <a:rPr lang="en-US" sz="2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Analysis framework</a:t>
            </a:r>
          </a:p>
          <a:p>
            <a:endParaRPr lang="en-US" sz="2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5AD00-F967-454D-A4B2-39ABA5C88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BC5B79-B912-427C-8219-E3E50943F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54463-2908-F4D1-9317-6A8AF3C8D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E42FC54F-9344-4B5D-9E58-83ADC5F40A5D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500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BAFEB-6394-5FB9-FEED-98992901B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22A91FF-3548-797E-9461-C5931AD67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7</a:t>
            </a:fld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4659AD7-8070-63D6-E28B-4A2727BDAF93}"/>
              </a:ext>
            </a:extLst>
          </p:cNvPr>
          <p:cNvSpPr txBox="1"/>
          <p:nvPr/>
        </p:nvSpPr>
        <p:spPr>
          <a:xfrm>
            <a:off x="4321893" y="249039"/>
            <a:ext cx="35482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Scenario protocol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15E04CE-EEED-EEA0-8C54-149DB6AEBF1B}"/>
              </a:ext>
            </a:extLst>
          </p:cNvPr>
          <p:cNvSpPr txBox="1"/>
          <p:nvPr/>
        </p:nvSpPr>
        <p:spPr>
          <a:xfrm>
            <a:off x="304736" y="1130085"/>
            <a:ext cx="62337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scenario protocol for national scenario contains </a:t>
            </a:r>
            <a:r>
              <a:rPr lang="en-US" b="1" dirty="0"/>
              <a:t>three types </a:t>
            </a:r>
            <a:r>
              <a:rPr lang="en-US" dirty="0"/>
              <a:t>of scenarios:</a:t>
            </a:r>
          </a:p>
        </p:txBody>
      </p:sp>
      <p:graphicFrame>
        <p:nvGraphicFramePr>
          <p:cNvPr id="61" name="Table 60">
            <a:extLst>
              <a:ext uri="{FF2B5EF4-FFF2-40B4-BE49-F238E27FC236}">
                <a16:creationId xmlns:a16="http://schemas.microsoft.com/office/drawing/2014/main" id="{3C765DF8-56FC-0992-C4F7-366EB99759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639135"/>
              </p:ext>
            </p:extLst>
          </p:nvPr>
        </p:nvGraphicFramePr>
        <p:xfrm>
          <a:off x="465238" y="2241865"/>
          <a:ext cx="6233736" cy="28397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146932">
                  <a:extLst>
                    <a:ext uri="{9D8B030D-6E8A-4147-A177-3AD203B41FA5}">
                      <a16:colId xmlns:a16="http://schemas.microsoft.com/office/drawing/2014/main" val="1288360537"/>
                    </a:ext>
                  </a:extLst>
                </a:gridCol>
                <a:gridCol w="1142957">
                  <a:extLst>
                    <a:ext uri="{9D8B030D-6E8A-4147-A177-3AD203B41FA5}">
                      <a16:colId xmlns:a16="http://schemas.microsoft.com/office/drawing/2014/main" val="3034003747"/>
                    </a:ext>
                  </a:extLst>
                </a:gridCol>
                <a:gridCol w="3943847">
                  <a:extLst>
                    <a:ext uri="{9D8B030D-6E8A-4147-A177-3AD203B41FA5}">
                      <a16:colId xmlns:a16="http://schemas.microsoft.com/office/drawing/2014/main" val="18825809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Scenario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712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BAU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Business-as-usual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Baseline or business-as-usual pathway assuming policies prior to 2015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912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Current policy scenario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Currently implemented policies up to 2030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354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NZS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Net-zero emissions scenario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Country-specific pathways toward achieving declared net-zero targets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8074898"/>
                  </a:ext>
                </a:extLst>
              </a:tr>
            </a:tbl>
          </a:graphicData>
        </a:graphic>
      </p:graphicFrame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E55804C-D90C-7B92-9A30-68B3C797CCAB}"/>
              </a:ext>
            </a:extLst>
          </p:cNvPr>
          <p:cNvCxnSpPr>
            <a:cxnSpLocks/>
          </p:cNvCxnSpPr>
          <p:nvPr/>
        </p:nvCxnSpPr>
        <p:spPr>
          <a:xfrm>
            <a:off x="182880" y="960120"/>
            <a:ext cx="118872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84E52EDA-AD80-65EA-EC88-3C8A2A123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5475" y="2481953"/>
            <a:ext cx="4701790" cy="352951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FFD301C-2CA5-FA90-EC99-CB1C5D2B67DB}"/>
              </a:ext>
            </a:extLst>
          </p:cNvPr>
          <p:cNvSpPr txBox="1"/>
          <p:nvPr/>
        </p:nvSpPr>
        <p:spPr>
          <a:xfrm>
            <a:off x="8437114" y="5921080"/>
            <a:ext cx="28003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Fig 1: Illustrative pathways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72733C-63BD-F41E-DFBA-1627036F1352}"/>
              </a:ext>
            </a:extLst>
          </p:cNvPr>
          <p:cNvSpPr txBox="1"/>
          <p:nvPr/>
        </p:nvSpPr>
        <p:spPr>
          <a:xfrm>
            <a:off x="7549760" y="1534095"/>
            <a:ext cx="28316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Time horizon: 2020 to 2050</a:t>
            </a: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240FA36B-D573-4067-900A-7F0F780F4EE0}"/>
              </a:ext>
            </a:extLst>
          </p:cNvPr>
          <p:cNvSpPr/>
          <p:nvPr/>
        </p:nvSpPr>
        <p:spPr>
          <a:xfrm rot="5400000">
            <a:off x="8825259" y="1162420"/>
            <a:ext cx="492132" cy="1974147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E7BFFE-8059-E286-1D74-85D3015DDE3B}"/>
              </a:ext>
            </a:extLst>
          </p:cNvPr>
          <p:cNvSpPr txBox="1"/>
          <p:nvPr/>
        </p:nvSpPr>
        <p:spPr>
          <a:xfrm>
            <a:off x="379987" y="6048573"/>
            <a:ext cx="67414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/>
              <a:t>https://www.iamconsortium.org/scientific-working-groups/national-scenarios/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2884BF-931C-CA6A-8066-F1ACA6A5EDE6}"/>
              </a:ext>
            </a:extLst>
          </p:cNvPr>
          <p:cNvSpPr txBox="1"/>
          <p:nvPr/>
        </p:nvSpPr>
        <p:spPr>
          <a:xfrm>
            <a:off x="374366" y="5636503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More information on national scenario and protocol: </a:t>
            </a:r>
          </a:p>
        </p:txBody>
      </p:sp>
    </p:spTree>
    <p:extLst>
      <p:ext uri="{BB962C8B-B14F-4D97-AF65-F5344CB8AC3E}">
        <p14:creationId xmlns:p14="http://schemas.microsoft.com/office/powerpoint/2010/main" val="3544331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32255-2477-70FA-273E-F46CF4EB9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295DC4A-F390-3152-C9F1-78A7C6F9D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8</a:t>
            </a:fld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0A7DE6B-C4B9-6541-DE0D-E5AA50C02ABE}"/>
              </a:ext>
            </a:extLst>
          </p:cNvPr>
          <p:cNvSpPr txBox="1"/>
          <p:nvPr/>
        </p:nvSpPr>
        <p:spPr>
          <a:xfrm>
            <a:off x="3398917" y="249039"/>
            <a:ext cx="5394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National scenario database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A4CA06C-F2E4-21B0-D6AD-DB9BB4DF2F80}"/>
              </a:ext>
            </a:extLst>
          </p:cNvPr>
          <p:cNvSpPr txBox="1"/>
          <p:nvPr/>
        </p:nvSpPr>
        <p:spPr>
          <a:xfrm>
            <a:off x="432022" y="6354247"/>
            <a:ext cx="10348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35 national models representing 21 countries were selected from the scenario database for this analysis.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8069FE4-77D9-B14E-D25E-C47B4AF8ADDA}"/>
              </a:ext>
            </a:extLst>
          </p:cNvPr>
          <p:cNvCxnSpPr>
            <a:cxnSpLocks/>
          </p:cNvCxnSpPr>
          <p:nvPr/>
        </p:nvCxnSpPr>
        <p:spPr>
          <a:xfrm>
            <a:off x="182880" y="960120"/>
            <a:ext cx="118872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96AC5274-5F33-6452-3198-0AC8A76817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09" t="9410" r="8" b="5771"/>
          <a:stretch>
            <a:fillRect/>
          </a:stretch>
        </p:blipFill>
        <p:spPr>
          <a:xfrm>
            <a:off x="333391" y="1076300"/>
            <a:ext cx="11525219" cy="528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91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9E2E1-E75E-96BA-8DB1-EBD1ED7CA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91F9EB-3175-80AE-B24A-AF1FFDC58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C54F-9344-4B5D-9E58-83ADC5F40A5D}" type="slidenum">
              <a:rPr lang="en-US" smtClean="0"/>
              <a:t>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14CDC3-100A-B643-1972-3B5C2C674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602" y="1894635"/>
            <a:ext cx="7708230" cy="42415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86C5A5-7875-A964-4936-004FAF292AD0}"/>
              </a:ext>
            </a:extLst>
          </p:cNvPr>
          <p:cNvSpPr txBox="1"/>
          <p:nvPr/>
        </p:nvSpPr>
        <p:spPr>
          <a:xfrm>
            <a:off x="4114496" y="249039"/>
            <a:ext cx="39630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Analysis framework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6C18F44-E271-2683-D580-FC8D36B0F22A}"/>
              </a:ext>
            </a:extLst>
          </p:cNvPr>
          <p:cNvCxnSpPr>
            <a:cxnSpLocks/>
          </p:cNvCxnSpPr>
          <p:nvPr/>
        </p:nvCxnSpPr>
        <p:spPr>
          <a:xfrm>
            <a:off x="182880" y="960120"/>
            <a:ext cx="118872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EC3BCBC-2B0F-D447-F6C5-8FD447F3D763}"/>
              </a:ext>
            </a:extLst>
          </p:cNvPr>
          <p:cNvSpPr txBox="1"/>
          <p:nvPr/>
        </p:nvSpPr>
        <p:spPr>
          <a:xfrm>
            <a:off x="8278369" y="1424124"/>
            <a:ext cx="3852672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/>
              <a:t>AP: Ability to pay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/>
              <a:t>ECPC: Equal cumulative per capita emissions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/>
              <a:t>GDR: Greenhouse development rights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/>
              <a:t>GF: Grandfathering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/>
              <a:t>IEPC: Immediate per capita convergence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/>
              <a:t>PCC: Per capita convergence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E34CED-8DC0-D924-BD45-B6567A8460CC}"/>
              </a:ext>
            </a:extLst>
          </p:cNvPr>
          <p:cNvSpPr txBox="1"/>
          <p:nvPr/>
        </p:nvSpPr>
        <p:spPr>
          <a:xfrm>
            <a:off x="8278368" y="3039430"/>
            <a:ext cx="3852671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/>
              <a:t>C1: limit warming to 1.5°C (&gt;50%) with no or limited overshoot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/>
              <a:t>C2: return warming to 1.5°C (&gt;50%) after a high overshoot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/>
              <a:t>C3: limit warming to 2°C (&gt;67%)</a:t>
            </a:r>
          </a:p>
        </p:txBody>
      </p: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AF78FAE8-3B60-11DE-83C2-CC02E023D5CD}"/>
              </a:ext>
            </a:extLst>
          </p:cNvPr>
          <p:cNvCxnSpPr>
            <a:cxnSpLocks/>
          </p:cNvCxnSpPr>
          <p:nvPr/>
        </p:nvCxnSpPr>
        <p:spPr>
          <a:xfrm flipV="1">
            <a:off x="7552944" y="1894635"/>
            <a:ext cx="725424" cy="592533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5FEACCA9-356B-35D1-3820-C925295C6BEE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7369408" y="3335696"/>
            <a:ext cx="908960" cy="28851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388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CACF094BBF54642BBEFA1665EFA006A" ma:contentTypeVersion="3" ma:contentTypeDescription="新しいドキュメントを作成します。" ma:contentTypeScope="" ma:versionID="6f2cf9fa7874a9cfa5beb6c84e4eb5c3">
  <xsd:schema xmlns:xsd="http://www.w3.org/2001/XMLSchema" xmlns:xs="http://www.w3.org/2001/XMLSchema" xmlns:p="http://schemas.microsoft.com/office/2006/metadata/properties" xmlns:ns3="b27175c1-f74a-4245-84c5-1d9e5430565b" targetNamespace="http://schemas.microsoft.com/office/2006/metadata/properties" ma:root="true" ma:fieldsID="0e78c01a87b11b88d6ddab729baa05b3" ns3:_="">
    <xsd:import namespace="b27175c1-f74a-4245-84c5-1d9e5430565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7175c1-f74a-4245-84c5-1d9e543056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F135997-A0B0-4DA1-9503-DC4CB0C6D0B6}">
  <ds:schemaRefs>
    <ds:schemaRef ds:uri="http://schemas.microsoft.com/office/2006/documentManagement/types"/>
    <ds:schemaRef ds:uri="http://purl.org/dc/terms/"/>
    <ds:schemaRef ds:uri="b27175c1-f74a-4245-84c5-1d9e5430565b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elements/1.1/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7EE2875-4F0A-4AA4-925F-AFF5EA2D04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7175c1-f74a-4245-84c5-1d9e543056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3082E0D-EEA3-442E-8DF6-B112B615A3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50238</TotalTime>
  <Words>1454</Words>
  <Application>Microsoft Office PowerPoint</Application>
  <PresentationFormat>Widescreen</PresentationFormat>
  <Paragraphs>243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Aptos</vt:lpstr>
      <vt:lpstr>Arial</vt:lpstr>
      <vt:lpstr>Calibri</vt:lpstr>
      <vt:lpstr>Calibri Light</vt:lpstr>
      <vt:lpstr>Wingdings</vt:lpstr>
      <vt:lpstr>Office Theme</vt:lpstr>
      <vt:lpstr>Commonalities and differences in national pathways toward net-zero emissions</vt:lpstr>
      <vt:lpstr>Background</vt:lpstr>
      <vt:lpstr>PowerPoint Presentation</vt:lpstr>
      <vt:lpstr>PowerPoint Presentation</vt:lpstr>
      <vt:lpstr>PowerPoint Presentation</vt:lpstr>
      <vt:lpstr>Methods</vt:lpstr>
      <vt:lpstr>PowerPoint Presentation</vt:lpstr>
      <vt:lpstr>PowerPoint Presentation</vt:lpstr>
      <vt:lpstr>PowerPoint Presentation</vt:lpstr>
      <vt:lpstr>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Discussions and conclusion</vt:lpstr>
      <vt:lpstr>PowerPoint Presentation</vt:lpstr>
      <vt:lpstr>PowerPoint Presentation</vt:lpstr>
      <vt:lpstr>PowerPoint Presentation</vt:lpstr>
      <vt:lpstr>PowerPoint Presentation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Reach Net Zeo</dc:title>
  <dc:creator>pathak.anuj.84h@st.kyoto-u.ac.jp</dc:creator>
  <cp:lastModifiedBy>pathak.anuj.84h@st.kyoto-u.ac.jp</cp:lastModifiedBy>
  <cp:revision>1596</cp:revision>
  <dcterms:created xsi:type="dcterms:W3CDTF">2023-12-04T12:04:41Z</dcterms:created>
  <dcterms:modified xsi:type="dcterms:W3CDTF">2026-06-18T06:01:50Z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0x010100ACACF094BBF54642BBEFA1665EFA006A</vt:lpwstr>
  </property>
</Properties>
</file>